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1"/>
  </p:notesMasterIdLst>
  <p:sldIdLst>
    <p:sldId id="264" r:id="rId5"/>
    <p:sldId id="270" r:id="rId6"/>
    <p:sldId id="272" r:id="rId7"/>
    <p:sldId id="273" r:id="rId8"/>
    <p:sldId id="274" r:id="rId9"/>
    <p:sldId id="27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E88681-058E-47EA-9049-288CDAE8A919}" v="64" dt="2019-12-03T22:58:59.503"/>
    <p1510:client id="{5A809F8F-4C4A-4885-AECA-F327A44F1CDB}" v="554" dt="2019-12-04T09:46:39.678"/>
    <p1510:client id="{8873282D-6AE6-4606-877C-7B3C7715EFAF}" v="2" dt="2019-12-03T21:15:30.121"/>
    <p1510:client id="{F8B6EE4C-1875-4A56-B722-380F2BD08118}" v="5" dt="2019-12-03T22:12:53.121"/>
    <p1510:client id="{C6244D1F-CA83-4465-B544-E4C817FB3934}" v="10" dt="2019-12-03T21:13:27.868"/>
    <p1510:client id="{DD1FDC7A-1DD1-4586-80EA-B8BF003DE202}" v="256" dt="2019-12-04T09:46:15.288"/>
    <p1510:client id="{DB94E60A-08C4-4B8F-ABAF-558F9B2E09AA}" v="10" dt="2019-12-03T23:36:24.973"/>
    <p1510:client id="{E2C04192-5ED7-4C7E-87E1-78833FF6ABE7}" v="10" dt="2019-12-03T21:08:15.2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46EA3F-DBFB-4F87-A4F6-7A49325E45F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A5DE6A-CE74-4D4F-85E3-8F8B110D3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228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E9462EF3-3C4F-43EE-ACEE-D4B806740EA3}" type="datetimeFigureOut">
              <a:rPr lang="en-US" dirty="0"/>
              <a:pPr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C0EF2-9919-473B-8215-8616BAF10692}" type="datetimeFigureOut">
              <a:rPr lang="en-US" dirty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472EB-AC54-4713-BFC2-BEB621108C63}" type="datetimeFigureOut">
              <a:rPr lang="en-US" dirty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55A0C-791E-4545-B787-F98AD45CD761}" type="datetimeFigureOut">
              <a:rPr lang="en-US" dirty="0"/>
              <a:t>12/4/2019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6B77-F4F4-4427-AC4F-9A623798AD82}" type="datetimeFigureOut">
              <a:rPr lang="en-US" dirty="0"/>
              <a:t>12/4/2019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790C-34EB-4565-8437-CACF4CDB7822}" type="datetimeFigureOut">
              <a:rPr lang="en-US" dirty="0"/>
              <a:t>12/4/2019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A4C11-22B8-4A4E-8126-B3AF6B948A8E}" type="datetimeFigureOut">
              <a:rPr lang="en-US" dirty="0"/>
              <a:t>12/4/2019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D06B6-C816-4861-964D-15A98395707D}" type="datetimeFigureOut">
              <a:rPr lang="en-US" dirty="0"/>
              <a:t>12/4/2019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1A8AB-EA7C-4B1B-9D73-E2551851FABE}" type="datetimeFigureOut">
              <a:rPr lang="en-US" dirty="0"/>
              <a:t>12/4/2019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3B39-165A-4B68-AA5C-581F5336313C}" type="datetimeFigureOut">
              <a:rPr lang="en-US" dirty="0"/>
              <a:t>12/4/2019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C8C57-33F9-4259-AC4F-0E3F5BEC9B94}" type="datetimeFigureOut">
              <a:rPr lang="en-US" dirty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8772B-8FA2-401F-A0A1-A59855EDBC3E}" type="datetimeFigureOut">
              <a:rPr lang="en-US" dirty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5BDE-5A90-4611-82E9-0FC5746D30C5}" type="datetimeFigureOut">
              <a:rPr lang="en-US" dirty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A17D-0BEA-4E76-A7FC-F7C188BC48D1}" type="datetimeFigureOut">
              <a:rPr lang="en-US" dirty="0"/>
              <a:t>12/4/2019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9AC7D-18CA-4236-82B9-D75EB1D66EAE}" type="datetimeFigureOut">
              <a:rPr lang="en-US" dirty="0"/>
              <a:t>12/4/2019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8300E-C023-45CD-A0BE-EDB7A8C6EA8B}" type="datetimeFigureOut">
              <a:rPr lang="en-US" dirty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0EAD-E369-4933-8469-ED7764B56A1B}" type="datetimeFigureOut">
              <a:rPr lang="en-US" dirty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0786BE5-D2A3-4BF0-8B30-D7403E61B3DC}" type="datetimeFigureOut">
              <a:rPr lang="en-US" dirty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shop.v.vodafone.com/uk/v-sos-band?cid=ppc-google-non-6459912926-prch-08-21-2019--IoTUK_AlwaysOn&amp;kpid=go_cmp-6459912926_adg-80141799591_ad-378980723484_aud-794144595355:pla-810133502108_dev-c_ext-_prd-vsos2&amp;gclid=Cj0KCQiA2vjuBRCqARIsAJL5a-JqD777gNJj6RUTOHXvtOw2z51Iz5LE9dTEUiO5grBvaTQgKH9B8R4aAligEALw_wcB" TargetMode="External"/><Relationship Id="rId2" Type="http://schemas.openxmlformats.org/officeDocument/2006/relationships/hyperlink" Target="https://www.apple.com/uk/healthcare/apple-watch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ordorintelligence.com/industry-reports/global-smart-watches-market-industry" TargetMode="External"/><Relationship Id="rId4" Type="http://schemas.openxmlformats.org/officeDocument/2006/relationships/hyperlink" Target="https://www.ccsinsight.com/press/company-news/1944-smartwatches-and-smart-bands-dominate-fast-growing-wearables-mark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465387E9-3E1A-4952-A31E-34940D2F17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Elliot Barnett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50DD5-B78E-494F-83B2-E7444CF95C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Computer networks</a:t>
            </a:r>
          </a:p>
          <a:p>
            <a:r>
              <a:rPr lang="en-US"/>
              <a:t>Marketing</a:t>
            </a:r>
          </a:p>
        </p:txBody>
      </p:sp>
    </p:spTree>
    <p:extLst>
      <p:ext uri="{BB962C8B-B14F-4D97-AF65-F5344CB8AC3E}">
        <p14:creationId xmlns:p14="http://schemas.microsoft.com/office/powerpoint/2010/main" val="2987596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E99E-17F8-4E88-8A67-369203527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Competitors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AF66C-56AB-45D1-9325-41756E207C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501" y="2287198"/>
            <a:ext cx="3807961" cy="20073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/>
              <a:t>Apple Watch</a:t>
            </a:r>
          </a:p>
          <a:p>
            <a:r>
              <a:rPr lang="en-GB" sz="2400"/>
              <a:t>Heart rate monitor</a:t>
            </a:r>
          </a:p>
          <a:p>
            <a:r>
              <a:rPr lang="en-GB" sz="2400"/>
              <a:t>Identification</a:t>
            </a:r>
          </a:p>
          <a:p>
            <a:r>
              <a:rPr lang="en-GB" sz="2400"/>
              <a:t>Fall detection system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4" name="Picture 4" descr="A close up of a cell phone&#10;&#10;Description generated with high confidence">
            <a:extLst>
              <a:ext uri="{FF2B5EF4-FFF2-40B4-BE49-F238E27FC236}">
                <a16:creationId xmlns:a16="http://schemas.microsoft.com/office/drawing/2014/main" id="{E0E78720-7555-4E47-84A1-B048EEC2A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88" y="4298292"/>
            <a:ext cx="1657889" cy="222956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BD6A407-C4AE-430A-9DF9-A3EA3DA77D5E}"/>
              </a:ext>
            </a:extLst>
          </p:cNvPr>
          <p:cNvSpPr txBox="1">
            <a:spLocks/>
          </p:cNvSpPr>
          <p:nvPr/>
        </p:nvSpPr>
        <p:spPr>
          <a:xfrm>
            <a:off x="4432992" y="2661009"/>
            <a:ext cx="3807961" cy="325815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400"/>
              <a:t>Pros</a:t>
            </a:r>
          </a:p>
          <a:p>
            <a:r>
              <a:rPr lang="en-GB" sz="2400"/>
              <a:t>Quick and easy to use</a:t>
            </a:r>
          </a:p>
          <a:p>
            <a:r>
              <a:rPr lang="en-GB" sz="2400"/>
              <a:t>Advise users to get help (Heart rate to high)</a:t>
            </a:r>
          </a:p>
          <a:p>
            <a:r>
              <a:rPr lang="en-GB" sz="2400"/>
              <a:t>Call emergency services if the fall is bad.</a:t>
            </a:r>
          </a:p>
          <a:p>
            <a:endParaRPr lang="en-GB" sz="2400"/>
          </a:p>
          <a:p>
            <a:pPr marL="0" indent="0">
              <a:buNone/>
            </a:pPr>
            <a:endParaRPr lang="en-GB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51964FE-5B2F-4885-8134-08D966F0B77C}"/>
              </a:ext>
            </a:extLst>
          </p:cNvPr>
          <p:cNvSpPr txBox="1">
            <a:spLocks/>
          </p:cNvSpPr>
          <p:nvPr/>
        </p:nvSpPr>
        <p:spPr>
          <a:xfrm>
            <a:off x="8386765" y="2661008"/>
            <a:ext cx="3807961" cy="32581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/>
              <a:t>Cons</a:t>
            </a:r>
          </a:p>
          <a:p>
            <a:r>
              <a:rPr lang="en-GB" sz="2400"/>
              <a:t>Expensive</a:t>
            </a:r>
          </a:p>
          <a:p>
            <a:r>
              <a:rPr lang="en-GB" sz="2400"/>
              <a:t>Short battery life</a:t>
            </a:r>
          </a:p>
          <a:p>
            <a:endParaRPr lang="en-GB" sz="2400"/>
          </a:p>
          <a:p>
            <a:pPr marL="0" indent="0">
              <a:buNone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93BAA-F8A7-45E2-BBFF-173CD5A086BE}"/>
              </a:ext>
            </a:extLst>
          </p:cNvPr>
          <p:cNvSpPr txBox="1"/>
          <p:nvPr/>
        </p:nvSpPr>
        <p:spPr>
          <a:xfrm>
            <a:off x="11243145" y="3663126"/>
            <a:ext cx="57008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[1]</a:t>
            </a:r>
          </a:p>
        </p:txBody>
      </p:sp>
    </p:spTree>
    <p:extLst>
      <p:ext uri="{BB962C8B-B14F-4D97-AF65-F5344CB8AC3E}">
        <p14:creationId xmlns:p14="http://schemas.microsoft.com/office/powerpoint/2010/main" val="1728619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08DA6-57E4-412A-9F2F-73111732B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Competitors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D5FEB58-AC41-4427-9A32-36F0CAF23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500" y="2287198"/>
            <a:ext cx="3807961" cy="20073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/>
              <a:t>Vodaphone SOS band</a:t>
            </a:r>
          </a:p>
          <a:p>
            <a:r>
              <a:rPr lang="en-GB" sz="2400"/>
              <a:t>SOS button</a:t>
            </a:r>
          </a:p>
          <a:p>
            <a:r>
              <a:rPr lang="en-GB" sz="2400"/>
              <a:t>Fall detection system</a:t>
            </a:r>
          </a:p>
          <a:p>
            <a:r>
              <a:rPr lang="en-GB" sz="2400"/>
              <a:t>1 month battery life</a:t>
            </a:r>
          </a:p>
          <a:p>
            <a:pPr marL="0" indent="0">
              <a:buNone/>
            </a:pPr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0160CF7-BA56-45BF-AA88-17AC9C31CCE1}"/>
              </a:ext>
            </a:extLst>
          </p:cNvPr>
          <p:cNvSpPr txBox="1">
            <a:spLocks/>
          </p:cNvSpPr>
          <p:nvPr/>
        </p:nvSpPr>
        <p:spPr>
          <a:xfrm>
            <a:off x="4317972" y="2632254"/>
            <a:ext cx="3807961" cy="200731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400"/>
              <a:t>Pros</a:t>
            </a:r>
          </a:p>
          <a:p>
            <a:r>
              <a:rPr lang="en-GB" sz="2400"/>
              <a:t>Long battery life</a:t>
            </a:r>
          </a:p>
          <a:p>
            <a:r>
              <a:rPr lang="en-GB" sz="2400"/>
              <a:t>GPS location</a:t>
            </a:r>
          </a:p>
          <a:p>
            <a:r>
              <a:rPr lang="en-GB" sz="2400"/>
              <a:t>Quick and easy to use</a:t>
            </a:r>
          </a:p>
          <a:p>
            <a:pPr marL="0" indent="0">
              <a:buNone/>
            </a:pP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C2D0E61-5128-428C-AD53-616D31B1E549}"/>
              </a:ext>
            </a:extLst>
          </p:cNvPr>
          <p:cNvSpPr txBox="1">
            <a:spLocks/>
          </p:cNvSpPr>
          <p:nvPr/>
        </p:nvSpPr>
        <p:spPr>
          <a:xfrm>
            <a:off x="8080731" y="2632253"/>
            <a:ext cx="3807961" cy="20073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/>
              <a:t>Cons</a:t>
            </a:r>
          </a:p>
          <a:p>
            <a:r>
              <a:rPr lang="en-GB"/>
              <a:t>Moderately expensive (£78) with added contract</a:t>
            </a:r>
          </a:p>
          <a:p>
            <a:r>
              <a:rPr lang="en-GB"/>
              <a:t>Does not store any critical medical information of the user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9" name="Picture 9" descr="A picture containing black, player, ball, game&#10;&#10;Description generated with very high confidence">
            <a:extLst>
              <a:ext uri="{FF2B5EF4-FFF2-40B4-BE49-F238E27FC236}">
                <a16:creationId xmlns:a16="http://schemas.microsoft.com/office/drawing/2014/main" id="{D41A6FEE-BB67-4868-8F81-1E439154E0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341" y="4524016"/>
            <a:ext cx="2400300" cy="22669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B4FB4A2-420F-4F4C-886C-565B75E7080E}"/>
              </a:ext>
            </a:extLst>
          </p:cNvPr>
          <p:cNvSpPr txBox="1"/>
          <p:nvPr/>
        </p:nvSpPr>
        <p:spPr>
          <a:xfrm>
            <a:off x="9024257" y="4261758"/>
            <a:ext cx="52977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[2]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839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2D4C2B-FE33-4DD3-9909-2C1E65875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Statistics</a:t>
            </a:r>
          </a:p>
        </p:txBody>
      </p:sp>
      <p:pic>
        <p:nvPicPr>
          <p:cNvPr id="4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1ED56E89-4E37-40A1-8445-A90F9FF9E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01" y="1951265"/>
            <a:ext cx="4741653" cy="22023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8DD901-7697-4815-8FCA-4489A5F15E20}"/>
              </a:ext>
            </a:extLst>
          </p:cNvPr>
          <p:cNvSpPr txBox="1"/>
          <p:nvPr/>
        </p:nvSpPr>
        <p:spPr>
          <a:xfrm>
            <a:off x="6765984" y="2366513"/>
            <a:ext cx="2743200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Very little statistics on digital medical wristbands at the moment.</a:t>
            </a:r>
          </a:p>
          <a:p>
            <a:endParaRPr lang="en-GB"/>
          </a:p>
          <a:p>
            <a:r>
              <a:rPr lang="en-GB"/>
              <a:t>With the increase in smart wear, there I huge potential for a making the medical wristband digital.</a:t>
            </a:r>
          </a:p>
        </p:txBody>
      </p:sp>
      <p:pic>
        <p:nvPicPr>
          <p:cNvPr id="7" name="Picture 7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49ECA849-B6B3-4C9F-9144-2F454F796B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181" y="4243623"/>
            <a:ext cx="1852084" cy="24535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2598ECD-E7A8-4715-A3C2-4D184C340AE9}"/>
              </a:ext>
            </a:extLst>
          </p:cNvPr>
          <p:cNvSpPr txBox="1"/>
          <p:nvPr/>
        </p:nvSpPr>
        <p:spPr>
          <a:xfrm>
            <a:off x="5558971" y="3799114"/>
            <a:ext cx="51162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[3]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FB3F4B-DE29-4529-9B48-D98075F940C1}"/>
              </a:ext>
            </a:extLst>
          </p:cNvPr>
          <p:cNvSpPr txBox="1"/>
          <p:nvPr/>
        </p:nvSpPr>
        <p:spPr>
          <a:xfrm>
            <a:off x="3873693" y="6135421"/>
            <a:ext cx="51162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[4]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665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240A5-488E-4618-B653-EFF840DAE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Target Market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FB7A8-6AD5-4F3C-8A52-D5367ACDF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3029857"/>
            <a:ext cx="8825659" cy="3416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Anybody who needs it</a:t>
            </a:r>
          </a:p>
          <a:p>
            <a:r>
              <a:rPr lang="en-GB"/>
              <a:t>Specifically for people with dementia and disabilities</a:t>
            </a:r>
          </a:p>
        </p:txBody>
      </p:sp>
    </p:spTree>
    <p:extLst>
      <p:ext uri="{BB962C8B-B14F-4D97-AF65-F5344CB8AC3E}">
        <p14:creationId xmlns:p14="http://schemas.microsoft.com/office/powerpoint/2010/main" val="1375320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48E06-7FDD-4220-AFF2-B27E77539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9"/>
            <a:ext cx="2672150" cy="706964"/>
          </a:xfrm>
        </p:spPr>
        <p:txBody>
          <a:bodyPr/>
          <a:lstStyle/>
          <a:p>
            <a:r>
              <a:rPr lang="en-GB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7B091-0C4E-4872-B0D1-E50090276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3597" y="2930071"/>
            <a:ext cx="3799233" cy="143872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One or two current competitors</a:t>
            </a:r>
          </a:p>
          <a:p>
            <a:r>
              <a:rPr lang="en-GB"/>
              <a:t>The growth for smart wear is increasing at a fast rate </a:t>
            </a:r>
          </a:p>
          <a:p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3575A16-AFF0-4EA9-9914-AFCC5FE8185E}"/>
              </a:ext>
            </a:extLst>
          </p:cNvPr>
          <p:cNvSpPr txBox="1">
            <a:spLocks/>
          </p:cNvSpPr>
          <p:nvPr/>
        </p:nvSpPr>
        <p:spPr bwMode="gray">
          <a:xfrm>
            <a:off x="6864990" y="619882"/>
            <a:ext cx="3189734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/>
              <a:t>References</a:t>
            </a:r>
            <a:endParaRPr lang="en-US" err="1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1BD58C-2AC5-4941-8D96-8B3A0E167940}"/>
              </a:ext>
            </a:extLst>
          </p:cNvPr>
          <p:cNvSpPr txBox="1"/>
          <p:nvPr/>
        </p:nvSpPr>
        <p:spPr>
          <a:xfrm>
            <a:off x="6748527" y="1289923"/>
            <a:ext cx="5185468" cy="5262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/>
              <a:t>[1] Apple "Apple watch", 1 12 2019 [online] Available</a:t>
            </a:r>
            <a:r>
              <a:rPr lang="en-GB" sz="1400">
                <a:ea typeface="+mn-lt"/>
                <a:cs typeface="+mn-lt"/>
              </a:rPr>
              <a:t>: </a:t>
            </a:r>
            <a:endParaRPr lang="en-US" sz="1400"/>
          </a:p>
          <a:p>
            <a:r>
              <a:rPr lang="en-GB" sz="1400">
                <a:ea typeface="+mn-lt"/>
                <a:cs typeface="+mn-lt"/>
                <a:hlinkClick r:id="rId2"/>
              </a:rPr>
              <a:t>https://www.apple.com/uk/healthcare/apple-watch/</a:t>
            </a:r>
            <a:endParaRPr lang="en-GB" sz="1400"/>
          </a:p>
          <a:p>
            <a:endParaRPr lang="en-GB" sz="1400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[2]Vodaphone "SOS Wristband", 27 11 2019[online] Available:</a:t>
            </a:r>
          </a:p>
          <a:p>
            <a:r>
              <a:rPr lang="en-GB" sz="1400">
                <a:ea typeface="+mn-lt"/>
                <a:cs typeface="+mn-lt"/>
                <a:hlinkClick r:id="rId3"/>
              </a:rPr>
              <a:t> https://eshop.v.vodafone.com/uk/v-sos-band?cid=ppc-google-non-6459912926-prch-08-21-2019--IoTUK_AlwaysOn&amp;kpid=go_cmp-6459912926_adg-80141799591_ad-378980723484_aud-794144595355:pla-810133502108_dev-c_ext-_prd-vsos2&amp;gclid=Cj0KCQiA2vjuBRCqARIsAJL5a-JqD777gNJj6RUTOHXvtOw2z51Iz5LE9dTEUiO5grBvaTQgKH9B8R4aAligEALw_wcB</a:t>
            </a:r>
            <a:endParaRPr lang="en-GB" sz="1400"/>
          </a:p>
          <a:p>
            <a:endParaRPr lang="en-GB" sz="1400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[3]</a:t>
            </a:r>
            <a:r>
              <a:rPr lang="en-GB" sz="1400" err="1">
                <a:ea typeface="+mn-lt"/>
                <a:cs typeface="+mn-lt"/>
              </a:rPr>
              <a:t>CCsinsight</a:t>
            </a:r>
            <a:r>
              <a:rPr lang="en-GB" sz="1400">
                <a:ea typeface="+mn-lt"/>
                <a:cs typeface="+mn-lt"/>
              </a:rPr>
              <a:t> "Smart watches and Smart bands", 20 11 2019 [online] Available:</a:t>
            </a:r>
            <a:endParaRPr lang="en-GB" sz="1400"/>
          </a:p>
          <a:p>
            <a:r>
              <a:rPr lang="en-GB" sz="1400">
                <a:ea typeface="+mn-lt"/>
                <a:cs typeface="+mn-lt"/>
                <a:hlinkClick r:id="rId4"/>
              </a:rPr>
              <a:t>https://www.ccsinsight.com/press/company-news/1944-smartwatches-and-smart-bands-dominate-fast-growing-wearables-market/</a:t>
            </a:r>
            <a:endParaRPr lang="en-GB" sz="1400">
              <a:ea typeface="+mn-lt"/>
              <a:cs typeface="+mn-lt"/>
            </a:endParaRPr>
          </a:p>
          <a:p>
            <a:endParaRPr lang="en-GB" sz="1400"/>
          </a:p>
          <a:p>
            <a:r>
              <a:rPr lang="en-GB" sz="1400"/>
              <a:t>[4] Mordor Intelligence "Smart watch market", 20 11 2019[online] Available:</a:t>
            </a:r>
          </a:p>
          <a:p>
            <a:r>
              <a:rPr lang="en-GB" sz="1400">
                <a:ea typeface="+mn-lt"/>
                <a:cs typeface="+mn-lt"/>
                <a:hlinkClick r:id="rId5"/>
              </a:rPr>
              <a:t>https://www.mordorintelligence.com/industry-reports/global-smart-watches-market-industry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3476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313395DF733A4DBA358CE9E9569017" ma:contentTypeVersion="3" ma:contentTypeDescription="Create a new document." ma:contentTypeScope="" ma:versionID="835ab343cfd91c6475f82bb9996fca27">
  <xsd:schema xmlns:xsd="http://www.w3.org/2001/XMLSchema" xmlns:xs="http://www.w3.org/2001/XMLSchema" xmlns:p="http://schemas.microsoft.com/office/2006/metadata/properties" xmlns:ns2="71256e2b-f72a-4898-9f2d-092a972bdb94" targetNamespace="http://schemas.microsoft.com/office/2006/metadata/properties" ma:root="true" ma:fieldsID="741613bcdfda6716bf82a49feb1e01dc" ns2:_="">
    <xsd:import namespace="71256e2b-f72a-4898-9f2d-092a972bdb9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256e2b-f72a-4898-9f2d-092a972bdb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A72FEE7-4CC5-4BC4-8F8F-A7708CDCF30F}">
  <ds:schemaRefs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71256e2b-f72a-4898-9f2d-092a972bdb94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31BAB1C-5F5C-4B65-BD9A-C2D7A71BB41D}">
  <ds:schemaRefs>
    <ds:schemaRef ds:uri="71256e2b-f72a-4898-9f2d-092a972bdb9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E76028B-C3FB-499F-B7BE-F5867CB741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1</TotalTime>
  <Words>172</Words>
  <Application>Microsoft Office PowerPoint</Application>
  <PresentationFormat>Widescreen</PresentationFormat>
  <Paragraphs>53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Wingdings 3</vt:lpstr>
      <vt:lpstr>Ion Boardroom</vt:lpstr>
      <vt:lpstr>Elliot Barnett</vt:lpstr>
      <vt:lpstr>Competitors</vt:lpstr>
      <vt:lpstr>Competitors</vt:lpstr>
      <vt:lpstr>Statistics</vt:lpstr>
      <vt:lpstr>Target Market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Kaylie Shoulder</dc:title>
  <dc:creator>Kaylie Shoulder (1800042)</dc:creator>
  <cp:lastModifiedBy>Elliot Barnett (1801749)</cp:lastModifiedBy>
  <cp:revision>3</cp:revision>
  <dcterms:created xsi:type="dcterms:W3CDTF">2019-11-27T11:27:33Z</dcterms:created>
  <dcterms:modified xsi:type="dcterms:W3CDTF">2019-12-04T13:26:50Z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0x010100A9313395DF733A4DBA358CE9E9569017</vt:lpwstr>
  </property>
</Properties>
</file>