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3" r:id="rId4"/>
    <p:sldId id="264" r:id="rId5"/>
    <p:sldId id="265" r:id="rId6"/>
    <p:sldId id="259" r:id="rId7"/>
    <p:sldId id="266" r:id="rId8"/>
    <p:sldId id="267" r:id="rId9"/>
    <p:sldId id="268" r:id="rId10"/>
    <p:sldId id="260" r:id="rId11"/>
    <p:sldId id="269" r:id="rId12"/>
    <p:sldId id="270" r:id="rId13"/>
    <p:sldId id="271" r:id="rId14"/>
    <p:sldId id="262" r:id="rId15"/>
    <p:sldId id="272" r:id="rId16"/>
    <p:sldId id="27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CDEA5F-B79A-FA54-7E72-2EB9D26CD0BE}" v="674" dt="2025-01-10T16:52:11.837"/>
    <p1510:client id="{DBEC3630-BF11-A0BD-E217-A41536199D04}" v="558" dt="2025-01-10T02:40:16.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llon Moore (2205171)" userId="S::2205171@student.uwtsd.ac.uk::9f6fa27f-06a1-4e6e-b1af-b234b0fe24ae" providerId="AD" clId="Web-{D3CDEA5F-B79A-FA54-7E72-2EB9D26CD0BE}"/>
    <pc:docChg chg="addSld delSld modSld">
      <pc:chgData name="Dillon Moore (2205171)" userId="S::2205171@student.uwtsd.ac.uk::9f6fa27f-06a1-4e6e-b1af-b234b0fe24ae" providerId="AD" clId="Web-{D3CDEA5F-B79A-FA54-7E72-2EB9D26CD0BE}" dt="2025-01-10T16:52:10.759" v="700" actId="20577"/>
      <pc:docMkLst>
        <pc:docMk/>
      </pc:docMkLst>
      <pc:sldChg chg="addSp delSp modSp mod setBg">
        <pc:chgData name="Dillon Moore (2205171)" userId="S::2205171@student.uwtsd.ac.uk::9f6fa27f-06a1-4e6e-b1af-b234b0fe24ae" providerId="AD" clId="Web-{D3CDEA5F-B79A-FA54-7E72-2EB9D26CD0BE}" dt="2025-01-10T14:28:39.487" v="7" actId="20577"/>
        <pc:sldMkLst>
          <pc:docMk/>
          <pc:sldMk cId="1133432481" sldId="257"/>
        </pc:sldMkLst>
        <pc:spChg chg="mod">
          <ac:chgData name="Dillon Moore (2205171)" userId="S::2205171@student.uwtsd.ac.uk::9f6fa27f-06a1-4e6e-b1af-b234b0fe24ae" providerId="AD" clId="Web-{D3CDEA5F-B79A-FA54-7E72-2EB9D26CD0BE}" dt="2025-01-10T14:28:02.126" v="4"/>
          <ac:spMkLst>
            <pc:docMk/>
            <pc:sldMk cId="1133432481" sldId="257"/>
            <ac:spMk id="2" creationId="{698A464A-A136-47DB-4C17-FEE07A2ACD21}"/>
          </ac:spMkLst>
        </pc:spChg>
        <pc:spChg chg="add del">
          <ac:chgData name="Dillon Moore (2205171)" userId="S::2205171@student.uwtsd.ac.uk::9f6fa27f-06a1-4e6e-b1af-b234b0fe24ae" providerId="AD" clId="Web-{D3CDEA5F-B79A-FA54-7E72-2EB9D26CD0BE}" dt="2025-01-10T14:28:02.126" v="4"/>
          <ac:spMkLst>
            <pc:docMk/>
            <pc:sldMk cId="1133432481" sldId="257"/>
            <ac:spMk id="3" creationId="{4396557D-128F-2BE5-FDB9-FD5C03FF2C93}"/>
          </ac:spMkLst>
        </pc:spChg>
        <pc:spChg chg="add">
          <ac:chgData name="Dillon Moore (2205171)" userId="S::2205171@student.uwtsd.ac.uk::9f6fa27f-06a1-4e6e-b1af-b234b0fe24ae" providerId="AD" clId="Web-{D3CDEA5F-B79A-FA54-7E72-2EB9D26CD0BE}" dt="2025-01-10T14:28:02.126" v="4"/>
          <ac:spMkLst>
            <pc:docMk/>
            <pc:sldMk cId="1133432481" sldId="257"/>
            <ac:spMk id="8" creationId="{B6CDA21F-E7AF-4C75-8395-33F58D5B0E45}"/>
          </ac:spMkLst>
        </pc:spChg>
        <pc:spChg chg="add del">
          <ac:chgData name="Dillon Moore (2205171)" userId="S::2205171@student.uwtsd.ac.uk::9f6fa27f-06a1-4e6e-b1af-b234b0fe24ae" providerId="AD" clId="Web-{D3CDEA5F-B79A-FA54-7E72-2EB9D26CD0BE}" dt="2025-01-10T14:27:51.751" v="1"/>
          <ac:spMkLst>
            <pc:docMk/>
            <pc:sldMk cId="1133432481" sldId="257"/>
            <ac:spMk id="9" creationId="{BACC6370-2D7E-4714-9D71-7542949D7D5D}"/>
          </ac:spMkLst>
        </pc:spChg>
        <pc:spChg chg="add del">
          <ac:chgData name="Dillon Moore (2205171)" userId="S::2205171@student.uwtsd.ac.uk::9f6fa27f-06a1-4e6e-b1af-b234b0fe24ae" providerId="AD" clId="Web-{D3CDEA5F-B79A-FA54-7E72-2EB9D26CD0BE}" dt="2025-01-10T14:27:51.751" v="1"/>
          <ac:spMkLst>
            <pc:docMk/>
            <pc:sldMk cId="1133432481" sldId="257"/>
            <ac:spMk id="11" creationId="{256B2C21-A230-48C0-8DF1-C46611373C44}"/>
          </ac:spMkLst>
        </pc:spChg>
        <pc:spChg chg="add del">
          <ac:chgData name="Dillon Moore (2205171)" userId="S::2205171@student.uwtsd.ac.uk::9f6fa27f-06a1-4e6e-b1af-b234b0fe24ae" providerId="AD" clId="Web-{D3CDEA5F-B79A-FA54-7E72-2EB9D26CD0BE}" dt="2025-01-10T14:27:51.751" v="1"/>
          <ac:spMkLst>
            <pc:docMk/>
            <pc:sldMk cId="1133432481" sldId="257"/>
            <ac:spMk id="13" creationId="{3847E18C-932D-4C95-AABA-FEC7C9499AD7}"/>
          </ac:spMkLst>
        </pc:spChg>
        <pc:spChg chg="add del">
          <ac:chgData name="Dillon Moore (2205171)" userId="S::2205171@student.uwtsd.ac.uk::9f6fa27f-06a1-4e6e-b1af-b234b0fe24ae" providerId="AD" clId="Web-{D3CDEA5F-B79A-FA54-7E72-2EB9D26CD0BE}" dt="2025-01-10T14:27:51.751" v="1"/>
          <ac:spMkLst>
            <pc:docMk/>
            <pc:sldMk cId="1133432481" sldId="257"/>
            <ac:spMk id="15" creationId="{3150CB11-0C61-439E-910F-5787759E72A0}"/>
          </ac:spMkLst>
        </pc:spChg>
        <pc:spChg chg="add del">
          <ac:chgData name="Dillon Moore (2205171)" userId="S::2205171@student.uwtsd.ac.uk::9f6fa27f-06a1-4e6e-b1af-b234b0fe24ae" providerId="AD" clId="Web-{D3CDEA5F-B79A-FA54-7E72-2EB9D26CD0BE}" dt="2025-01-10T14:27:51.751" v="1"/>
          <ac:spMkLst>
            <pc:docMk/>
            <pc:sldMk cId="1133432481" sldId="257"/>
            <ac:spMk id="17" creationId="{43F8A58B-5155-44CE-A5FF-7647B47D0A7A}"/>
          </ac:spMkLst>
        </pc:spChg>
        <pc:spChg chg="add del">
          <ac:chgData name="Dillon Moore (2205171)" userId="S::2205171@student.uwtsd.ac.uk::9f6fa27f-06a1-4e6e-b1af-b234b0fe24ae" providerId="AD" clId="Web-{D3CDEA5F-B79A-FA54-7E72-2EB9D26CD0BE}" dt="2025-01-10T14:27:51.751" v="1"/>
          <ac:spMkLst>
            <pc:docMk/>
            <pc:sldMk cId="1133432481" sldId="257"/>
            <ac:spMk id="19" creationId="{443F2ACA-E6D6-4028-82DD-F03C262D5DE6}"/>
          </ac:spMkLst>
        </pc:spChg>
        <pc:spChg chg="add del">
          <ac:chgData name="Dillon Moore (2205171)" userId="S::2205171@student.uwtsd.ac.uk::9f6fa27f-06a1-4e6e-b1af-b234b0fe24ae" providerId="AD" clId="Web-{D3CDEA5F-B79A-FA54-7E72-2EB9D26CD0BE}" dt="2025-01-10T14:28:02.111" v="3"/>
          <ac:spMkLst>
            <pc:docMk/>
            <pc:sldMk cId="1133432481" sldId="257"/>
            <ac:spMk id="21" creationId="{9D8233B0-41B5-4D9A-AEEC-13DB66A8C9B5}"/>
          </ac:spMkLst>
        </pc:spChg>
        <pc:spChg chg="add del">
          <ac:chgData name="Dillon Moore (2205171)" userId="S::2205171@student.uwtsd.ac.uk::9f6fa27f-06a1-4e6e-b1af-b234b0fe24ae" providerId="AD" clId="Web-{D3CDEA5F-B79A-FA54-7E72-2EB9D26CD0BE}" dt="2025-01-10T14:28:02.111" v="3"/>
          <ac:spMkLst>
            <pc:docMk/>
            <pc:sldMk cId="1133432481" sldId="257"/>
            <ac:spMk id="24" creationId="{E659831F-0D9A-4C63-9EBB-8435B85A440F}"/>
          </ac:spMkLst>
        </pc:spChg>
        <pc:spChg chg="add">
          <ac:chgData name="Dillon Moore (2205171)" userId="S::2205171@student.uwtsd.ac.uk::9f6fa27f-06a1-4e6e-b1af-b234b0fe24ae" providerId="AD" clId="Web-{D3CDEA5F-B79A-FA54-7E72-2EB9D26CD0BE}" dt="2025-01-10T14:28:02.126" v="4"/>
          <ac:spMkLst>
            <pc:docMk/>
            <pc:sldMk cId="1133432481" sldId="257"/>
            <ac:spMk id="29" creationId="{D5B0017B-2ECA-49AF-B397-DC140825DF8D}"/>
          </ac:spMkLst>
        </pc:spChg>
        <pc:spChg chg="add mod">
          <ac:chgData name="Dillon Moore (2205171)" userId="S::2205171@student.uwtsd.ac.uk::9f6fa27f-06a1-4e6e-b1af-b234b0fe24ae" providerId="AD" clId="Web-{D3CDEA5F-B79A-FA54-7E72-2EB9D26CD0BE}" dt="2025-01-10T14:28:39.487" v="7" actId="20577"/>
          <ac:spMkLst>
            <pc:docMk/>
            <pc:sldMk cId="1133432481" sldId="257"/>
            <ac:spMk id="30" creationId="{4396557D-128F-2BE5-FDB9-FD5C03FF2C93}"/>
          </ac:spMkLst>
        </pc:spChg>
        <pc:grpChg chg="add">
          <ac:chgData name="Dillon Moore (2205171)" userId="S::2205171@student.uwtsd.ac.uk::9f6fa27f-06a1-4e6e-b1af-b234b0fe24ae" providerId="AD" clId="Web-{D3CDEA5F-B79A-FA54-7E72-2EB9D26CD0BE}" dt="2025-01-10T14:28:02.126" v="4"/>
          <ac:grpSpMkLst>
            <pc:docMk/>
            <pc:sldMk cId="1133432481" sldId="257"/>
            <ac:grpSpMk id="10" creationId="{AE1C45F0-260A-458C-96ED-C1F6D2151219}"/>
          </ac:grpSpMkLst>
        </pc:grpChg>
        <pc:grpChg chg="add del">
          <ac:chgData name="Dillon Moore (2205171)" userId="S::2205171@student.uwtsd.ac.uk::9f6fa27f-06a1-4e6e-b1af-b234b0fe24ae" providerId="AD" clId="Web-{D3CDEA5F-B79A-FA54-7E72-2EB9D26CD0BE}" dt="2025-01-10T14:28:02.111" v="3"/>
          <ac:grpSpMkLst>
            <pc:docMk/>
            <pc:sldMk cId="1133432481" sldId="257"/>
            <ac:grpSpMk id="22" creationId="{28FAF094-D087-493F-8DF9-A486C2D6BBAA}"/>
          </ac:grpSpMkLst>
        </pc:grpChg>
        <pc:graphicFrameChg chg="add del">
          <ac:chgData name="Dillon Moore (2205171)" userId="S::2205171@student.uwtsd.ac.uk::9f6fa27f-06a1-4e6e-b1af-b234b0fe24ae" providerId="AD" clId="Web-{D3CDEA5F-B79A-FA54-7E72-2EB9D26CD0BE}" dt="2025-01-10T14:27:51.751" v="1"/>
          <ac:graphicFrameMkLst>
            <pc:docMk/>
            <pc:sldMk cId="1133432481" sldId="257"/>
            <ac:graphicFrameMk id="5" creationId="{635C3389-6177-3A4E-CAF6-2F80BF45D549}"/>
          </ac:graphicFrameMkLst>
        </pc:graphicFrameChg>
        <pc:graphicFrameChg chg="add del">
          <ac:chgData name="Dillon Moore (2205171)" userId="S::2205171@student.uwtsd.ac.uk::9f6fa27f-06a1-4e6e-b1af-b234b0fe24ae" providerId="AD" clId="Web-{D3CDEA5F-B79A-FA54-7E72-2EB9D26CD0BE}" dt="2025-01-10T14:28:02.111" v="3"/>
          <ac:graphicFrameMkLst>
            <pc:docMk/>
            <pc:sldMk cId="1133432481" sldId="257"/>
            <ac:graphicFrameMk id="25" creationId="{ECDB8553-B4AF-B390-657B-E466D1D6EC33}"/>
          </ac:graphicFrameMkLst>
        </pc:graphicFrameChg>
        <pc:cxnChg chg="add">
          <ac:chgData name="Dillon Moore (2205171)" userId="S::2205171@student.uwtsd.ac.uk::9f6fa27f-06a1-4e6e-b1af-b234b0fe24ae" providerId="AD" clId="Web-{D3CDEA5F-B79A-FA54-7E72-2EB9D26CD0BE}" dt="2025-01-10T14:28:02.126" v="4"/>
          <ac:cxnSpMkLst>
            <pc:docMk/>
            <pc:sldMk cId="1133432481" sldId="257"/>
            <ac:cxnSpMk id="31" creationId="{6CF1BAF6-AD41-4082-B212-8A1F9A2E8779}"/>
          </ac:cxnSpMkLst>
        </pc:cxnChg>
      </pc:sldChg>
      <pc:sldChg chg="addSp modSp mod setBg">
        <pc:chgData name="Dillon Moore (2205171)" userId="S::2205171@student.uwtsd.ac.uk::9f6fa27f-06a1-4e6e-b1af-b234b0fe24ae" providerId="AD" clId="Web-{D3CDEA5F-B79A-FA54-7E72-2EB9D26CD0BE}" dt="2025-01-10T14:28:43.190" v="8"/>
        <pc:sldMkLst>
          <pc:docMk/>
          <pc:sldMk cId="879878111" sldId="258"/>
        </pc:sldMkLst>
        <pc:spChg chg="mod">
          <ac:chgData name="Dillon Moore (2205171)" userId="S::2205171@student.uwtsd.ac.uk::9f6fa27f-06a1-4e6e-b1af-b234b0fe24ae" providerId="AD" clId="Web-{D3CDEA5F-B79A-FA54-7E72-2EB9D26CD0BE}" dt="2025-01-10T14:28:43.190" v="8"/>
          <ac:spMkLst>
            <pc:docMk/>
            <pc:sldMk cId="879878111" sldId="258"/>
            <ac:spMk id="2" creationId="{03001D24-8297-F971-F0E5-6484180EB30E}"/>
          </ac:spMkLst>
        </pc:spChg>
        <pc:spChg chg="add">
          <ac:chgData name="Dillon Moore (2205171)" userId="S::2205171@student.uwtsd.ac.uk::9f6fa27f-06a1-4e6e-b1af-b234b0fe24ae" providerId="AD" clId="Web-{D3CDEA5F-B79A-FA54-7E72-2EB9D26CD0BE}" dt="2025-01-10T14:28:43.190" v="8"/>
          <ac:spMkLst>
            <pc:docMk/>
            <pc:sldMk cId="879878111" sldId="258"/>
            <ac:spMk id="7" creationId="{9095C1F4-AE7F-44E4-8693-40D3D6831140}"/>
          </ac:spMkLst>
        </pc:spChg>
        <pc:spChg chg="add">
          <ac:chgData name="Dillon Moore (2205171)" userId="S::2205171@student.uwtsd.ac.uk::9f6fa27f-06a1-4e6e-b1af-b234b0fe24ae" providerId="AD" clId="Web-{D3CDEA5F-B79A-FA54-7E72-2EB9D26CD0BE}" dt="2025-01-10T14:28:43.190" v="8"/>
          <ac:spMkLst>
            <pc:docMk/>
            <pc:sldMk cId="879878111" sldId="258"/>
            <ac:spMk id="13" creationId="{871AEA07-1E14-44B4-8E55-64EF049CD66F}"/>
          </ac:spMkLst>
        </pc:spChg>
        <pc:grpChg chg="add">
          <ac:chgData name="Dillon Moore (2205171)" userId="S::2205171@student.uwtsd.ac.uk::9f6fa27f-06a1-4e6e-b1af-b234b0fe24ae" providerId="AD" clId="Web-{D3CDEA5F-B79A-FA54-7E72-2EB9D26CD0BE}" dt="2025-01-10T14:28:43.190" v="8"/>
          <ac:grpSpMkLst>
            <pc:docMk/>
            <pc:sldMk cId="879878111" sldId="258"/>
            <ac:grpSpMk id="9" creationId="{8734DDD3-F723-4DD3-8ABE-EC0B2AC87D74}"/>
          </ac:grpSpMkLst>
        </pc:grpChg>
      </pc:sldChg>
      <pc:sldChg chg="addSp delSp modSp mod setBg">
        <pc:chgData name="Dillon Moore (2205171)" userId="S::2205171@student.uwtsd.ac.uk::9f6fa27f-06a1-4e6e-b1af-b234b0fe24ae" providerId="AD" clId="Web-{D3CDEA5F-B79A-FA54-7E72-2EB9D26CD0BE}" dt="2025-01-10T15:32:25.751" v="351"/>
        <pc:sldMkLst>
          <pc:docMk/>
          <pc:sldMk cId="2233745157" sldId="259"/>
        </pc:sldMkLst>
        <pc:spChg chg="mod">
          <ac:chgData name="Dillon Moore (2205171)" userId="S::2205171@student.uwtsd.ac.uk::9f6fa27f-06a1-4e6e-b1af-b234b0fe24ae" providerId="AD" clId="Web-{D3CDEA5F-B79A-FA54-7E72-2EB9D26CD0BE}" dt="2025-01-10T15:32:25.751" v="351"/>
          <ac:spMkLst>
            <pc:docMk/>
            <pc:sldMk cId="2233745157" sldId="259"/>
            <ac:spMk id="2" creationId="{1BDBFBA4-9A02-3907-C1A3-E966EC19B75E}"/>
          </ac:spMkLst>
        </pc:spChg>
        <pc:spChg chg="del mod">
          <ac:chgData name="Dillon Moore (2205171)" userId="S::2205171@student.uwtsd.ac.uk::9f6fa27f-06a1-4e6e-b1af-b234b0fe24ae" providerId="AD" clId="Web-{D3CDEA5F-B79A-FA54-7E72-2EB9D26CD0BE}" dt="2025-01-10T15:32:23.157" v="350"/>
          <ac:spMkLst>
            <pc:docMk/>
            <pc:sldMk cId="2233745157" sldId="259"/>
            <ac:spMk id="3" creationId="{B71C7F34-131B-9A44-325F-2DFB24043D5D}"/>
          </ac:spMkLst>
        </pc:spChg>
        <pc:spChg chg="add del">
          <ac:chgData name="Dillon Moore (2205171)" userId="S::2205171@student.uwtsd.ac.uk::9f6fa27f-06a1-4e6e-b1af-b234b0fe24ae" providerId="AD" clId="Web-{D3CDEA5F-B79A-FA54-7E72-2EB9D26CD0BE}" dt="2025-01-10T15:32:25.751" v="351"/>
          <ac:spMkLst>
            <pc:docMk/>
            <pc:sldMk cId="2233745157" sldId="259"/>
            <ac:spMk id="8" creationId="{DBF61EA3-B236-439E-9C0B-340980D56BEE}"/>
          </ac:spMkLst>
        </pc:spChg>
        <pc:spChg chg="add del">
          <ac:chgData name="Dillon Moore (2205171)" userId="S::2205171@student.uwtsd.ac.uk::9f6fa27f-06a1-4e6e-b1af-b234b0fe24ae" providerId="AD" clId="Web-{D3CDEA5F-B79A-FA54-7E72-2EB9D26CD0BE}" dt="2025-01-10T15:32:25.751" v="351"/>
          <ac:spMkLst>
            <pc:docMk/>
            <pc:sldMk cId="2233745157" sldId="259"/>
            <ac:spMk id="14" creationId="{E659831F-0D9A-4C63-9EBB-8435B85A440F}"/>
          </ac:spMkLst>
        </pc:spChg>
        <pc:spChg chg="add">
          <ac:chgData name="Dillon Moore (2205171)" userId="S::2205171@student.uwtsd.ac.uk::9f6fa27f-06a1-4e6e-b1af-b234b0fe24ae" providerId="AD" clId="Web-{D3CDEA5F-B79A-FA54-7E72-2EB9D26CD0BE}" dt="2025-01-10T15:32:25.751" v="351"/>
          <ac:spMkLst>
            <pc:docMk/>
            <pc:sldMk cId="2233745157" sldId="259"/>
            <ac:spMk id="19" creationId="{9095C1F4-AE7F-44E4-8693-40D3D6831140}"/>
          </ac:spMkLst>
        </pc:spChg>
        <pc:spChg chg="add">
          <ac:chgData name="Dillon Moore (2205171)" userId="S::2205171@student.uwtsd.ac.uk::9f6fa27f-06a1-4e6e-b1af-b234b0fe24ae" providerId="AD" clId="Web-{D3CDEA5F-B79A-FA54-7E72-2EB9D26CD0BE}" dt="2025-01-10T15:32:25.751" v="351"/>
          <ac:spMkLst>
            <pc:docMk/>
            <pc:sldMk cId="2233745157" sldId="259"/>
            <ac:spMk id="25" creationId="{871AEA07-1E14-44B4-8E55-64EF049CD66F}"/>
          </ac:spMkLst>
        </pc:spChg>
        <pc:grpChg chg="add del">
          <ac:chgData name="Dillon Moore (2205171)" userId="S::2205171@student.uwtsd.ac.uk::9f6fa27f-06a1-4e6e-b1af-b234b0fe24ae" providerId="AD" clId="Web-{D3CDEA5F-B79A-FA54-7E72-2EB9D26CD0BE}" dt="2025-01-10T15:32:25.751" v="351"/>
          <ac:grpSpMkLst>
            <pc:docMk/>
            <pc:sldMk cId="2233745157" sldId="259"/>
            <ac:grpSpMk id="10" creationId="{28FAF094-D087-493F-8DF9-A486C2D6BBAA}"/>
          </ac:grpSpMkLst>
        </pc:grpChg>
        <pc:grpChg chg="add">
          <ac:chgData name="Dillon Moore (2205171)" userId="S::2205171@student.uwtsd.ac.uk::9f6fa27f-06a1-4e6e-b1af-b234b0fe24ae" providerId="AD" clId="Web-{D3CDEA5F-B79A-FA54-7E72-2EB9D26CD0BE}" dt="2025-01-10T15:32:25.751" v="351"/>
          <ac:grpSpMkLst>
            <pc:docMk/>
            <pc:sldMk cId="2233745157" sldId="259"/>
            <ac:grpSpMk id="21" creationId="{8734DDD3-F723-4DD3-8ABE-EC0B2AC87D74}"/>
          </ac:grpSpMkLst>
        </pc:grpChg>
      </pc:sldChg>
      <pc:sldChg chg="addSp delSp modSp mod setBg">
        <pc:chgData name="Dillon Moore (2205171)" userId="S::2205171@student.uwtsd.ac.uk::9f6fa27f-06a1-4e6e-b1af-b234b0fe24ae" providerId="AD" clId="Web-{D3CDEA5F-B79A-FA54-7E72-2EB9D26CD0BE}" dt="2025-01-10T16:06:01.187" v="476"/>
        <pc:sldMkLst>
          <pc:docMk/>
          <pc:sldMk cId="916862616" sldId="260"/>
        </pc:sldMkLst>
        <pc:spChg chg="mod">
          <ac:chgData name="Dillon Moore (2205171)" userId="S::2205171@student.uwtsd.ac.uk::9f6fa27f-06a1-4e6e-b1af-b234b0fe24ae" providerId="AD" clId="Web-{D3CDEA5F-B79A-FA54-7E72-2EB9D26CD0BE}" dt="2025-01-10T16:06:01.187" v="476"/>
          <ac:spMkLst>
            <pc:docMk/>
            <pc:sldMk cId="916862616" sldId="260"/>
            <ac:spMk id="2" creationId="{778430A0-63A7-16A8-4CCC-90DA0AF978B8}"/>
          </ac:spMkLst>
        </pc:spChg>
        <pc:spChg chg="del mod">
          <ac:chgData name="Dillon Moore (2205171)" userId="S::2205171@student.uwtsd.ac.uk::9f6fa27f-06a1-4e6e-b1af-b234b0fe24ae" providerId="AD" clId="Web-{D3CDEA5F-B79A-FA54-7E72-2EB9D26CD0BE}" dt="2025-01-10T16:05:58.750" v="475"/>
          <ac:spMkLst>
            <pc:docMk/>
            <pc:sldMk cId="916862616" sldId="260"/>
            <ac:spMk id="3" creationId="{4A565BC5-99DE-62A0-1E5B-7DB8DC326FB9}"/>
          </ac:spMkLst>
        </pc:spChg>
        <pc:spChg chg="add del">
          <ac:chgData name="Dillon Moore (2205171)" userId="S::2205171@student.uwtsd.ac.uk::9f6fa27f-06a1-4e6e-b1af-b234b0fe24ae" providerId="AD" clId="Web-{D3CDEA5F-B79A-FA54-7E72-2EB9D26CD0BE}" dt="2025-01-10T16:06:01.187" v="476"/>
          <ac:spMkLst>
            <pc:docMk/>
            <pc:sldMk cId="916862616" sldId="260"/>
            <ac:spMk id="8" creationId="{DBF61EA3-B236-439E-9C0B-340980D56BEE}"/>
          </ac:spMkLst>
        </pc:spChg>
        <pc:spChg chg="add del">
          <ac:chgData name="Dillon Moore (2205171)" userId="S::2205171@student.uwtsd.ac.uk::9f6fa27f-06a1-4e6e-b1af-b234b0fe24ae" providerId="AD" clId="Web-{D3CDEA5F-B79A-FA54-7E72-2EB9D26CD0BE}" dt="2025-01-10T16:06:01.187" v="476"/>
          <ac:spMkLst>
            <pc:docMk/>
            <pc:sldMk cId="916862616" sldId="260"/>
            <ac:spMk id="14" creationId="{E659831F-0D9A-4C63-9EBB-8435B85A440F}"/>
          </ac:spMkLst>
        </pc:spChg>
        <pc:spChg chg="add">
          <ac:chgData name="Dillon Moore (2205171)" userId="S::2205171@student.uwtsd.ac.uk::9f6fa27f-06a1-4e6e-b1af-b234b0fe24ae" providerId="AD" clId="Web-{D3CDEA5F-B79A-FA54-7E72-2EB9D26CD0BE}" dt="2025-01-10T16:06:01.187" v="476"/>
          <ac:spMkLst>
            <pc:docMk/>
            <pc:sldMk cId="916862616" sldId="260"/>
            <ac:spMk id="19" creationId="{4522B21E-B2B9-4C72-9A71-C87EFD137480}"/>
          </ac:spMkLst>
        </pc:spChg>
        <pc:spChg chg="add">
          <ac:chgData name="Dillon Moore (2205171)" userId="S::2205171@student.uwtsd.ac.uk::9f6fa27f-06a1-4e6e-b1af-b234b0fe24ae" providerId="AD" clId="Web-{D3CDEA5F-B79A-FA54-7E72-2EB9D26CD0BE}" dt="2025-01-10T16:06:01.187" v="476"/>
          <ac:spMkLst>
            <pc:docMk/>
            <pc:sldMk cId="916862616" sldId="260"/>
            <ac:spMk id="21" creationId="{5EB7D2A2-F448-44D4-938C-DC84CBCB3B1E}"/>
          </ac:spMkLst>
        </pc:spChg>
        <pc:spChg chg="add">
          <ac:chgData name="Dillon Moore (2205171)" userId="S::2205171@student.uwtsd.ac.uk::9f6fa27f-06a1-4e6e-b1af-b234b0fe24ae" providerId="AD" clId="Web-{D3CDEA5F-B79A-FA54-7E72-2EB9D26CD0BE}" dt="2025-01-10T16:06:01.187" v="476"/>
          <ac:spMkLst>
            <pc:docMk/>
            <pc:sldMk cId="916862616" sldId="260"/>
            <ac:spMk id="23" creationId="{871AEA07-1E14-44B4-8E55-64EF049CD66F}"/>
          </ac:spMkLst>
        </pc:spChg>
        <pc:grpChg chg="add del">
          <ac:chgData name="Dillon Moore (2205171)" userId="S::2205171@student.uwtsd.ac.uk::9f6fa27f-06a1-4e6e-b1af-b234b0fe24ae" providerId="AD" clId="Web-{D3CDEA5F-B79A-FA54-7E72-2EB9D26CD0BE}" dt="2025-01-10T16:06:01.187" v="476"/>
          <ac:grpSpMkLst>
            <pc:docMk/>
            <pc:sldMk cId="916862616" sldId="260"/>
            <ac:grpSpMk id="10" creationId="{28FAF094-D087-493F-8DF9-A486C2D6BBAA}"/>
          </ac:grpSpMkLst>
        </pc:grpChg>
        <pc:cxnChg chg="add">
          <ac:chgData name="Dillon Moore (2205171)" userId="S::2205171@student.uwtsd.ac.uk::9f6fa27f-06a1-4e6e-b1af-b234b0fe24ae" providerId="AD" clId="Web-{D3CDEA5F-B79A-FA54-7E72-2EB9D26CD0BE}" dt="2025-01-10T16:06:01.187" v="476"/>
          <ac:cxnSpMkLst>
            <pc:docMk/>
            <pc:sldMk cId="916862616" sldId="260"/>
            <ac:cxnSpMk id="25" creationId="{F7C8EA93-3210-4C62-99E9-153C275E3A87}"/>
          </ac:cxnSpMkLst>
        </pc:cxnChg>
      </pc:sldChg>
      <pc:sldChg chg="del">
        <pc:chgData name="Dillon Moore (2205171)" userId="S::2205171@student.uwtsd.ac.uk::9f6fa27f-06a1-4e6e-b1af-b234b0fe24ae" providerId="AD" clId="Web-{D3CDEA5F-B79A-FA54-7E72-2EB9D26CD0BE}" dt="2025-01-10T16:41:56.283" v="614"/>
        <pc:sldMkLst>
          <pc:docMk/>
          <pc:sldMk cId="1600782476" sldId="261"/>
        </pc:sldMkLst>
      </pc:sldChg>
      <pc:sldChg chg="addSp delSp modSp mod setBg setClrOvrMap">
        <pc:chgData name="Dillon Moore (2205171)" userId="S::2205171@student.uwtsd.ac.uk::9f6fa27f-06a1-4e6e-b1af-b234b0fe24ae" providerId="AD" clId="Web-{D3CDEA5F-B79A-FA54-7E72-2EB9D26CD0BE}" dt="2025-01-10T16:46:39.122" v="636" actId="1076"/>
        <pc:sldMkLst>
          <pc:docMk/>
          <pc:sldMk cId="48046972" sldId="262"/>
        </pc:sldMkLst>
        <pc:spChg chg="mod">
          <ac:chgData name="Dillon Moore (2205171)" userId="S::2205171@student.uwtsd.ac.uk::9f6fa27f-06a1-4e6e-b1af-b234b0fe24ae" providerId="AD" clId="Web-{D3CDEA5F-B79A-FA54-7E72-2EB9D26CD0BE}" dt="2025-01-10T16:46:17.293" v="629"/>
          <ac:spMkLst>
            <pc:docMk/>
            <pc:sldMk cId="48046972" sldId="262"/>
            <ac:spMk id="2" creationId="{FEA91BEB-B8CA-F220-388F-184303439485}"/>
          </ac:spMkLst>
        </pc:spChg>
        <pc:spChg chg="add del mod">
          <ac:chgData name="Dillon Moore (2205171)" userId="S::2205171@student.uwtsd.ac.uk::9f6fa27f-06a1-4e6e-b1af-b234b0fe24ae" providerId="AD" clId="Web-{D3CDEA5F-B79A-FA54-7E72-2EB9D26CD0BE}" dt="2025-01-10T16:45:13.947" v="621"/>
          <ac:spMkLst>
            <pc:docMk/>
            <pc:sldMk cId="48046972" sldId="262"/>
            <ac:spMk id="3" creationId="{A7C20E01-0040-CA6C-0A82-6F3E3004CADC}"/>
          </ac:spMkLst>
        </pc:spChg>
        <pc:spChg chg="add mod">
          <ac:chgData name="Dillon Moore (2205171)" userId="S::2205171@student.uwtsd.ac.uk::9f6fa27f-06a1-4e6e-b1af-b234b0fe24ae" providerId="AD" clId="Web-{D3CDEA5F-B79A-FA54-7E72-2EB9D26CD0BE}" dt="2025-01-10T16:46:39.122" v="636" actId="1076"/>
          <ac:spMkLst>
            <pc:docMk/>
            <pc:sldMk cId="48046972" sldId="262"/>
            <ac:spMk id="4" creationId="{447E04FD-07EC-2F68-4100-5187B53AC7BA}"/>
          </ac:spMkLst>
        </pc:spChg>
        <pc:spChg chg="mod">
          <ac:chgData name="Dillon Moore (2205171)" userId="S::2205171@student.uwtsd.ac.uk::9f6fa27f-06a1-4e6e-b1af-b234b0fe24ae" providerId="AD" clId="Web-{D3CDEA5F-B79A-FA54-7E72-2EB9D26CD0BE}" dt="2025-01-10T16:46:17.293" v="629"/>
          <ac:spMkLst>
            <pc:docMk/>
            <pc:sldMk cId="48046972" sldId="262"/>
            <ac:spMk id="6" creationId="{EB9404A8-F547-F847-0FA7-69C6B8021203}"/>
          </ac:spMkLst>
        </pc:spChg>
        <pc:spChg chg="add del">
          <ac:chgData name="Dillon Moore (2205171)" userId="S::2205171@student.uwtsd.ac.uk::9f6fa27f-06a1-4e6e-b1af-b234b0fe24ae" providerId="AD" clId="Web-{D3CDEA5F-B79A-FA54-7E72-2EB9D26CD0BE}" dt="2025-01-10T16:46:02.167" v="627"/>
          <ac:spMkLst>
            <pc:docMk/>
            <pc:sldMk cId="48046972" sldId="262"/>
            <ac:spMk id="11" creationId="{10F24D38-B79E-44B4-830E-043F45D96DC2}"/>
          </ac:spMkLst>
        </pc:spChg>
        <pc:spChg chg="add del">
          <ac:chgData name="Dillon Moore (2205171)" userId="S::2205171@student.uwtsd.ac.uk::9f6fa27f-06a1-4e6e-b1af-b234b0fe24ae" providerId="AD" clId="Web-{D3CDEA5F-B79A-FA54-7E72-2EB9D26CD0BE}" dt="2025-01-10T16:46:17.293" v="629"/>
          <ac:spMkLst>
            <pc:docMk/>
            <pc:sldMk cId="48046972" sldId="262"/>
            <ac:spMk id="15" creationId="{D8515DC8-3701-44EB-999C-D5402B90C956}"/>
          </ac:spMkLst>
        </pc:spChg>
        <pc:spChg chg="add">
          <ac:chgData name="Dillon Moore (2205171)" userId="S::2205171@student.uwtsd.ac.uk::9f6fa27f-06a1-4e6e-b1af-b234b0fe24ae" providerId="AD" clId="Web-{D3CDEA5F-B79A-FA54-7E72-2EB9D26CD0BE}" dt="2025-01-10T16:46:17.293" v="629"/>
          <ac:spMkLst>
            <pc:docMk/>
            <pc:sldMk cId="48046972" sldId="262"/>
            <ac:spMk id="20" creationId="{10F24D38-B79E-44B4-830E-043F45D96DC2}"/>
          </ac:spMkLst>
        </pc:spChg>
        <pc:cxnChg chg="add del">
          <ac:chgData name="Dillon Moore (2205171)" userId="S::2205171@student.uwtsd.ac.uk::9f6fa27f-06a1-4e6e-b1af-b234b0fe24ae" providerId="AD" clId="Web-{D3CDEA5F-B79A-FA54-7E72-2EB9D26CD0BE}" dt="2025-01-10T16:46:02.167" v="627"/>
          <ac:cxnSpMkLst>
            <pc:docMk/>
            <pc:sldMk cId="48046972" sldId="262"/>
            <ac:cxnSpMk id="13" creationId="{FC469874-256B-45B3-A79C-7591B4BA1ECC}"/>
          </ac:cxnSpMkLst>
        </pc:cxnChg>
        <pc:cxnChg chg="add">
          <ac:chgData name="Dillon Moore (2205171)" userId="S::2205171@student.uwtsd.ac.uk::9f6fa27f-06a1-4e6e-b1af-b234b0fe24ae" providerId="AD" clId="Web-{D3CDEA5F-B79A-FA54-7E72-2EB9D26CD0BE}" dt="2025-01-10T16:46:17.293" v="629"/>
          <ac:cxnSpMkLst>
            <pc:docMk/>
            <pc:sldMk cId="48046972" sldId="262"/>
            <ac:cxnSpMk id="22" creationId="{FC469874-256B-45B3-A79C-7591B4BA1ECC}"/>
          </ac:cxnSpMkLst>
        </pc:cxnChg>
      </pc:sldChg>
      <pc:sldChg chg="addSp modSp mod setBg">
        <pc:chgData name="Dillon Moore (2205171)" userId="S::2205171@student.uwtsd.ac.uk::9f6fa27f-06a1-4e6e-b1af-b234b0fe24ae" providerId="AD" clId="Web-{D3CDEA5F-B79A-FA54-7E72-2EB9D26CD0BE}" dt="2025-01-10T15:14:49.629" v="84" actId="20577"/>
        <pc:sldMkLst>
          <pc:docMk/>
          <pc:sldMk cId="1852182525" sldId="263"/>
        </pc:sldMkLst>
        <pc:spChg chg="mod">
          <ac:chgData name="Dillon Moore (2205171)" userId="S::2205171@student.uwtsd.ac.uk::9f6fa27f-06a1-4e6e-b1af-b234b0fe24ae" providerId="AD" clId="Web-{D3CDEA5F-B79A-FA54-7E72-2EB9D26CD0BE}" dt="2025-01-10T14:28:50.096" v="9"/>
          <ac:spMkLst>
            <pc:docMk/>
            <pc:sldMk cId="1852182525" sldId="263"/>
            <ac:spMk id="2" creationId="{047CC4B6-8386-B41E-73F6-6BE12CA0E37A}"/>
          </ac:spMkLst>
        </pc:spChg>
        <pc:spChg chg="mod">
          <ac:chgData name="Dillon Moore (2205171)" userId="S::2205171@student.uwtsd.ac.uk::9f6fa27f-06a1-4e6e-b1af-b234b0fe24ae" providerId="AD" clId="Web-{D3CDEA5F-B79A-FA54-7E72-2EB9D26CD0BE}" dt="2025-01-10T15:14:49.629" v="84" actId="20577"/>
          <ac:spMkLst>
            <pc:docMk/>
            <pc:sldMk cId="1852182525" sldId="263"/>
            <ac:spMk id="3" creationId="{817C90CB-506F-6A62-C532-B5CBA11F1C97}"/>
          </ac:spMkLst>
        </pc:spChg>
        <pc:spChg chg="add">
          <ac:chgData name="Dillon Moore (2205171)" userId="S::2205171@student.uwtsd.ac.uk::9f6fa27f-06a1-4e6e-b1af-b234b0fe24ae" providerId="AD" clId="Web-{D3CDEA5F-B79A-FA54-7E72-2EB9D26CD0BE}" dt="2025-01-10T14:28:50.096" v="9"/>
          <ac:spMkLst>
            <pc:docMk/>
            <pc:sldMk cId="1852182525" sldId="263"/>
            <ac:spMk id="8" creationId="{DBF61EA3-B236-439E-9C0B-340980D56BEE}"/>
          </ac:spMkLst>
        </pc:spChg>
        <pc:spChg chg="add">
          <ac:chgData name="Dillon Moore (2205171)" userId="S::2205171@student.uwtsd.ac.uk::9f6fa27f-06a1-4e6e-b1af-b234b0fe24ae" providerId="AD" clId="Web-{D3CDEA5F-B79A-FA54-7E72-2EB9D26CD0BE}" dt="2025-01-10T14:28:50.096" v="9"/>
          <ac:spMkLst>
            <pc:docMk/>
            <pc:sldMk cId="1852182525" sldId="263"/>
            <ac:spMk id="14" creationId="{E659831F-0D9A-4C63-9EBB-8435B85A440F}"/>
          </ac:spMkLst>
        </pc:spChg>
        <pc:grpChg chg="add">
          <ac:chgData name="Dillon Moore (2205171)" userId="S::2205171@student.uwtsd.ac.uk::9f6fa27f-06a1-4e6e-b1af-b234b0fe24ae" providerId="AD" clId="Web-{D3CDEA5F-B79A-FA54-7E72-2EB9D26CD0BE}" dt="2025-01-10T14:28:50.096" v="9"/>
          <ac:grpSpMkLst>
            <pc:docMk/>
            <pc:sldMk cId="1852182525" sldId="263"/>
            <ac:grpSpMk id="10" creationId="{28FAF094-D087-493F-8DF9-A486C2D6BBAA}"/>
          </ac:grpSpMkLst>
        </pc:grpChg>
      </pc:sldChg>
      <pc:sldChg chg="addSp delSp modSp mod setBg">
        <pc:chgData name="Dillon Moore (2205171)" userId="S::2205171@student.uwtsd.ac.uk::9f6fa27f-06a1-4e6e-b1af-b234b0fe24ae" providerId="AD" clId="Web-{D3CDEA5F-B79A-FA54-7E72-2EB9D26CD0BE}" dt="2025-01-10T15:55:55.399" v="429"/>
        <pc:sldMkLst>
          <pc:docMk/>
          <pc:sldMk cId="1902705023" sldId="264"/>
        </pc:sldMkLst>
        <pc:spChg chg="mod">
          <ac:chgData name="Dillon Moore (2205171)" userId="S::2205171@student.uwtsd.ac.uk::9f6fa27f-06a1-4e6e-b1af-b234b0fe24ae" providerId="AD" clId="Web-{D3CDEA5F-B79A-FA54-7E72-2EB9D26CD0BE}" dt="2025-01-10T15:55:55.399" v="429"/>
          <ac:spMkLst>
            <pc:docMk/>
            <pc:sldMk cId="1902705023" sldId="264"/>
            <ac:spMk id="2" creationId="{257F3900-E49A-E590-BF67-35A617CFB4D6}"/>
          </ac:spMkLst>
        </pc:spChg>
        <pc:spChg chg="mod">
          <ac:chgData name="Dillon Moore (2205171)" userId="S::2205171@student.uwtsd.ac.uk::9f6fa27f-06a1-4e6e-b1af-b234b0fe24ae" providerId="AD" clId="Web-{D3CDEA5F-B79A-FA54-7E72-2EB9D26CD0BE}" dt="2025-01-10T15:55:55.399" v="429"/>
          <ac:spMkLst>
            <pc:docMk/>
            <pc:sldMk cId="1902705023" sldId="264"/>
            <ac:spMk id="3" creationId="{828711E8-7ED0-792C-9AB4-988E04A95AFB}"/>
          </ac:spMkLst>
        </pc:spChg>
        <pc:spChg chg="add del">
          <ac:chgData name="Dillon Moore (2205171)" userId="S::2205171@student.uwtsd.ac.uk::9f6fa27f-06a1-4e6e-b1af-b234b0fe24ae" providerId="AD" clId="Web-{D3CDEA5F-B79A-FA54-7E72-2EB9D26CD0BE}" dt="2025-01-10T15:55:55.399" v="429"/>
          <ac:spMkLst>
            <pc:docMk/>
            <pc:sldMk cId="1902705023" sldId="264"/>
            <ac:spMk id="8" creationId="{B6CDA21F-E7AF-4C75-8395-33F58D5B0E45}"/>
          </ac:spMkLst>
        </pc:spChg>
        <pc:spChg chg="add del">
          <ac:chgData name="Dillon Moore (2205171)" userId="S::2205171@student.uwtsd.ac.uk::9f6fa27f-06a1-4e6e-b1af-b234b0fe24ae" providerId="AD" clId="Web-{D3CDEA5F-B79A-FA54-7E72-2EB9D26CD0BE}" dt="2025-01-10T15:55:55.399" v="429"/>
          <ac:spMkLst>
            <pc:docMk/>
            <pc:sldMk cId="1902705023" sldId="264"/>
            <ac:spMk id="15" creationId="{D5B0017B-2ECA-49AF-B397-DC140825DF8D}"/>
          </ac:spMkLst>
        </pc:spChg>
        <pc:spChg chg="add">
          <ac:chgData name="Dillon Moore (2205171)" userId="S::2205171@student.uwtsd.ac.uk::9f6fa27f-06a1-4e6e-b1af-b234b0fe24ae" providerId="AD" clId="Web-{D3CDEA5F-B79A-FA54-7E72-2EB9D26CD0BE}" dt="2025-01-10T15:55:55.399" v="429"/>
          <ac:spMkLst>
            <pc:docMk/>
            <pc:sldMk cId="1902705023" sldId="264"/>
            <ac:spMk id="22" creationId="{DBF61EA3-B236-439E-9C0B-340980D56BEE}"/>
          </ac:spMkLst>
        </pc:spChg>
        <pc:spChg chg="add">
          <ac:chgData name="Dillon Moore (2205171)" userId="S::2205171@student.uwtsd.ac.uk::9f6fa27f-06a1-4e6e-b1af-b234b0fe24ae" providerId="AD" clId="Web-{D3CDEA5F-B79A-FA54-7E72-2EB9D26CD0BE}" dt="2025-01-10T15:55:55.399" v="429"/>
          <ac:spMkLst>
            <pc:docMk/>
            <pc:sldMk cId="1902705023" sldId="264"/>
            <ac:spMk id="28" creationId="{E659831F-0D9A-4C63-9EBB-8435B85A440F}"/>
          </ac:spMkLst>
        </pc:spChg>
        <pc:grpChg chg="add del">
          <ac:chgData name="Dillon Moore (2205171)" userId="S::2205171@student.uwtsd.ac.uk::9f6fa27f-06a1-4e6e-b1af-b234b0fe24ae" providerId="AD" clId="Web-{D3CDEA5F-B79A-FA54-7E72-2EB9D26CD0BE}" dt="2025-01-10T15:55:55.399" v="429"/>
          <ac:grpSpMkLst>
            <pc:docMk/>
            <pc:sldMk cId="1902705023" sldId="264"/>
            <ac:grpSpMk id="10" creationId="{AE1C45F0-260A-458C-96ED-C1F6D2151219}"/>
          </ac:grpSpMkLst>
        </pc:grpChg>
        <pc:grpChg chg="add">
          <ac:chgData name="Dillon Moore (2205171)" userId="S::2205171@student.uwtsd.ac.uk::9f6fa27f-06a1-4e6e-b1af-b234b0fe24ae" providerId="AD" clId="Web-{D3CDEA5F-B79A-FA54-7E72-2EB9D26CD0BE}" dt="2025-01-10T15:55:55.399" v="429"/>
          <ac:grpSpMkLst>
            <pc:docMk/>
            <pc:sldMk cId="1902705023" sldId="264"/>
            <ac:grpSpMk id="24" creationId="{28FAF094-D087-493F-8DF9-A486C2D6BBAA}"/>
          </ac:grpSpMkLst>
        </pc:grpChg>
        <pc:cxnChg chg="add del">
          <ac:chgData name="Dillon Moore (2205171)" userId="S::2205171@student.uwtsd.ac.uk::9f6fa27f-06a1-4e6e-b1af-b234b0fe24ae" providerId="AD" clId="Web-{D3CDEA5F-B79A-FA54-7E72-2EB9D26CD0BE}" dt="2025-01-10T15:55:55.399" v="429"/>
          <ac:cxnSpMkLst>
            <pc:docMk/>
            <pc:sldMk cId="1902705023" sldId="264"/>
            <ac:cxnSpMk id="17" creationId="{6CF1BAF6-AD41-4082-B212-8A1F9A2E8779}"/>
          </ac:cxnSpMkLst>
        </pc:cxnChg>
      </pc:sldChg>
      <pc:sldChg chg="addSp modSp mod setBg">
        <pc:chgData name="Dillon Moore (2205171)" userId="S::2205171@student.uwtsd.ac.uk::9f6fa27f-06a1-4e6e-b1af-b234b0fe24ae" providerId="AD" clId="Web-{D3CDEA5F-B79A-FA54-7E72-2EB9D26CD0BE}" dt="2025-01-10T15:32:10.921" v="348" actId="20577"/>
        <pc:sldMkLst>
          <pc:docMk/>
          <pc:sldMk cId="2265751378" sldId="265"/>
        </pc:sldMkLst>
        <pc:spChg chg="mod">
          <ac:chgData name="Dillon Moore (2205171)" userId="S::2205171@student.uwtsd.ac.uk::9f6fa27f-06a1-4e6e-b1af-b234b0fe24ae" providerId="AD" clId="Web-{D3CDEA5F-B79A-FA54-7E72-2EB9D26CD0BE}" dt="2025-01-10T15:20:26.111" v="131"/>
          <ac:spMkLst>
            <pc:docMk/>
            <pc:sldMk cId="2265751378" sldId="265"/>
            <ac:spMk id="2" creationId="{48E39CA4-4927-E498-24DF-EDA878938847}"/>
          </ac:spMkLst>
        </pc:spChg>
        <pc:spChg chg="mod">
          <ac:chgData name="Dillon Moore (2205171)" userId="S::2205171@student.uwtsd.ac.uk::9f6fa27f-06a1-4e6e-b1af-b234b0fe24ae" providerId="AD" clId="Web-{D3CDEA5F-B79A-FA54-7E72-2EB9D26CD0BE}" dt="2025-01-10T15:32:10.921" v="348" actId="20577"/>
          <ac:spMkLst>
            <pc:docMk/>
            <pc:sldMk cId="2265751378" sldId="265"/>
            <ac:spMk id="3" creationId="{FC34940D-9A47-BB4B-425B-4E690AE4A34F}"/>
          </ac:spMkLst>
        </pc:spChg>
        <pc:spChg chg="add">
          <ac:chgData name="Dillon Moore (2205171)" userId="S::2205171@student.uwtsd.ac.uk::9f6fa27f-06a1-4e6e-b1af-b234b0fe24ae" providerId="AD" clId="Web-{D3CDEA5F-B79A-FA54-7E72-2EB9D26CD0BE}" dt="2025-01-10T15:20:26.111" v="131"/>
          <ac:spMkLst>
            <pc:docMk/>
            <pc:sldMk cId="2265751378" sldId="265"/>
            <ac:spMk id="8" creationId="{DBF61EA3-B236-439E-9C0B-340980D56BEE}"/>
          </ac:spMkLst>
        </pc:spChg>
        <pc:spChg chg="add">
          <ac:chgData name="Dillon Moore (2205171)" userId="S::2205171@student.uwtsd.ac.uk::9f6fa27f-06a1-4e6e-b1af-b234b0fe24ae" providerId="AD" clId="Web-{D3CDEA5F-B79A-FA54-7E72-2EB9D26CD0BE}" dt="2025-01-10T15:20:26.111" v="131"/>
          <ac:spMkLst>
            <pc:docMk/>
            <pc:sldMk cId="2265751378" sldId="265"/>
            <ac:spMk id="14" creationId="{E659831F-0D9A-4C63-9EBB-8435B85A440F}"/>
          </ac:spMkLst>
        </pc:spChg>
        <pc:grpChg chg="add">
          <ac:chgData name="Dillon Moore (2205171)" userId="S::2205171@student.uwtsd.ac.uk::9f6fa27f-06a1-4e6e-b1af-b234b0fe24ae" providerId="AD" clId="Web-{D3CDEA5F-B79A-FA54-7E72-2EB9D26CD0BE}" dt="2025-01-10T15:20:26.111" v="131"/>
          <ac:grpSpMkLst>
            <pc:docMk/>
            <pc:sldMk cId="2265751378" sldId="265"/>
            <ac:grpSpMk id="10" creationId="{28FAF094-D087-493F-8DF9-A486C2D6BBAA}"/>
          </ac:grpSpMkLst>
        </pc:grpChg>
      </pc:sldChg>
      <pc:sldChg chg="addSp modSp mod setBg">
        <pc:chgData name="Dillon Moore (2205171)" userId="S::2205171@student.uwtsd.ac.uk::9f6fa27f-06a1-4e6e-b1af-b234b0fe24ae" providerId="AD" clId="Web-{D3CDEA5F-B79A-FA54-7E72-2EB9D26CD0BE}" dt="2025-01-10T15:52:35.079" v="371" actId="20577"/>
        <pc:sldMkLst>
          <pc:docMk/>
          <pc:sldMk cId="743737331" sldId="266"/>
        </pc:sldMkLst>
        <pc:spChg chg="mod">
          <ac:chgData name="Dillon Moore (2205171)" userId="S::2205171@student.uwtsd.ac.uk::9f6fa27f-06a1-4e6e-b1af-b234b0fe24ae" providerId="AD" clId="Web-{D3CDEA5F-B79A-FA54-7E72-2EB9D26CD0BE}" dt="2025-01-10T15:52:26.407" v="369"/>
          <ac:spMkLst>
            <pc:docMk/>
            <pc:sldMk cId="743737331" sldId="266"/>
            <ac:spMk id="2" creationId="{C0B815C7-F333-560F-0C78-0D524044C104}"/>
          </ac:spMkLst>
        </pc:spChg>
        <pc:spChg chg="mod">
          <ac:chgData name="Dillon Moore (2205171)" userId="S::2205171@student.uwtsd.ac.uk::9f6fa27f-06a1-4e6e-b1af-b234b0fe24ae" providerId="AD" clId="Web-{D3CDEA5F-B79A-FA54-7E72-2EB9D26CD0BE}" dt="2025-01-10T15:52:35.079" v="371" actId="20577"/>
          <ac:spMkLst>
            <pc:docMk/>
            <pc:sldMk cId="743737331" sldId="266"/>
            <ac:spMk id="3" creationId="{5E759B8D-85AB-4CDB-8EA4-352B5B3B88EE}"/>
          </ac:spMkLst>
        </pc:spChg>
        <pc:spChg chg="add">
          <ac:chgData name="Dillon Moore (2205171)" userId="S::2205171@student.uwtsd.ac.uk::9f6fa27f-06a1-4e6e-b1af-b234b0fe24ae" providerId="AD" clId="Web-{D3CDEA5F-B79A-FA54-7E72-2EB9D26CD0BE}" dt="2025-01-10T15:52:26.407" v="369"/>
          <ac:spMkLst>
            <pc:docMk/>
            <pc:sldMk cId="743737331" sldId="266"/>
            <ac:spMk id="8" creationId="{DBF61EA3-B236-439E-9C0B-340980D56BEE}"/>
          </ac:spMkLst>
        </pc:spChg>
        <pc:spChg chg="add">
          <ac:chgData name="Dillon Moore (2205171)" userId="S::2205171@student.uwtsd.ac.uk::9f6fa27f-06a1-4e6e-b1af-b234b0fe24ae" providerId="AD" clId="Web-{D3CDEA5F-B79A-FA54-7E72-2EB9D26CD0BE}" dt="2025-01-10T15:52:26.407" v="369"/>
          <ac:spMkLst>
            <pc:docMk/>
            <pc:sldMk cId="743737331" sldId="266"/>
            <ac:spMk id="14" creationId="{E659831F-0D9A-4C63-9EBB-8435B85A440F}"/>
          </ac:spMkLst>
        </pc:spChg>
        <pc:grpChg chg="add">
          <ac:chgData name="Dillon Moore (2205171)" userId="S::2205171@student.uwtsd.ac.uk::9f6fa27f-06a1-4e6e-b1af-b234b0fe24ae" providerId="AD" clId="Web-{D3CDEA5F-B79A-FA54-7E72-2EB9D26CD0BE}" dt="2025-01-10T15:52:26.407" v="369"/>
          <ac:grpSpMkLst>
            <pc:docMk/>
            <pc:sldMk cId="743737331" sldId="266"/>
            <ac:grpSpMk id="10" creationId="{28FAF094-D087-493F-8DF9-A486C2D6BBAA}"/>
          </ac:grpSpMkLst>
        </pc:grpChg>
      </pc:sldChg>
      <pc:sldChg chg="addSp modSp mod setBg">
        <pc:chgData name="Dillon Moore (2205171)" userId="S::2205171@student.uwtsd.ac.uk::9f6fa27f-06a1-4e6e-b1af-b234b0fe24ae" providerId="AD" clId="Web-{D3CDEA5F-B79A-FA54-7E72-2EB9D26CD0BE}" dt="2025-01-10T16:02:45.227" v="467" actId="20577"/>
        <pc:sldMkLst>
          <pc:docMk/>
          <pc:sldMk cId="2353956560" sldId="267"/>
        </pc:sldMkLst>
        <pc:spChg chg="mod">
          <ac:chgData name="Dillon Moore (2205171)" userId="S::2205171@student.uwtsd.ac.uk::9f6fa27f-06a1-4e6e-b1af-b234b0fe24ae" providerId="AD" clId="Web-{D3CDEA5F-B79A-FA54-7E72-2EB9D26CD0BE}" dt="2025-01-10T15:55:48.415" v="428"/>
          <ac:spMkLst>
            <pc:docMk/>
            <pc:sldMk cId="2353956560" sldId="267"/>
            <ac:spMk id="2" creationId="{867D8CB9-77FF-6AF5-0482-DFE88118E41A}"/>
          </ac:spMkLst>
        </pc:spChg>
        <pc:spChg chg="mod">
          <ac:chgData name="Dillon Moore (2205171)" userId="S::2205171@student.uwtsd.ac.uk::9f6fa27f-06a1-4e6e-b1af-b234b0fe24ae" providerId="AD" clId="Web-{D3CDEA5F-B79A-FA54-7E72-2EB9D26CD0BE}" dt="2025-01-10T16:02:45.227" v="467" actId="20577"/>
          <ac:spMkLst>
            <pc:docMk/>
            <pc:sldMk cId="2353956560" sldId="267"/>
            <ac:spMk id="3" creationId="{2AA511CB-8C4D-16E3-B45B-25461374E9A5}"/>
          </ac:spMkLst>
        </pc:spChg>
        <pc:spChg chg="add">
          <ac:chgData name="Dillon Moore (2205171)" userId="S::2205171@student.uwtsd.ac.uk::9f6fa27f-06a1-4e6e-b1af-b234b0fe24ae" providerId="AD" clId="Web-{D3CDEA5F-B79A-FA54-7E72-2EB9D26CD0BE}" dt="2025-01-10T15:55:48.415" v="428"/>
          <ac:spMkLst>
            <pc:docMk/>
            <pc:sldMk cId="2353956560" sldId="267"/>
            <ac:spMk id="8" creationId="{DBF61EA3-B236-439E-9C0B-340980D56BEE}"/>
          </ac:spMkLst>
        </pc:spChg>
        <pc:spChg chg="add">
          <ac:chgData name="Dillon Moore (2205171)" userId="S::2205171@student.uwtsd.ac.uk::9f6fa27f-06a1-4e6e-b1af-b234b0fe24ae" providerId="AD" clId="Web-{D3CDEA5F-B79A-FA54-7E72-2EB9D26CD0BE}" dt="2025-01-10T15:55:48.415" v="428"/>
          <ac:spMkLst>
            <pc:docMk/>
            <pc:sldMk cId="2353956560" sldId="267"/>
            <ac:spMk id="14" creationId="{E659831F-0D9A-4C63-9EBB-8435B85A440F}"/>
          </ac:spMkLst>
        </pc:spChg>
        <pc:grpChg chg="add">
          <ac:chgData name="Dillon Moore (2205171)" userId="S::2205171@student.uwtsd.ac.uk::9f6fa27f-06a1-4e6e-b1af-b234b0fe24ae" providerId="AD" clId="Web-{D3CDEA5F-B79A-FA54-7E72-2EB9D26CD0BE}" dt="2025-01-10T15:55:48.415" v="428"/>
          <ac:grpSpMkLst>
            <pc:docMk/>
            <pc:sldMk cId="2353956560" sldId="267"/>
            <ac:grpSpMk id="10" creationId="{28FAF094-D087-493F-8DF9-A486C2D6BBAA}"/>
          </ac:grpSpMkLst>
        </pc:grpChg>
      </pc:sldChg>
      <pc:sldChg chg="addSp modSp mod setBg">
        <pc:chgData name="Dillon Moore (2205171)" userId="S::2205171@student.uwtsd.ac.uk::9f6fa27f-06a1-4e6e-b1af-b234b0fe24ae" providerId="AD" clId="Web-{D3CDEA5F-B79A-FA54-7E72-2EB9D26CD0BE}" dt="2025-01-10T16:05:50.234" v="473" actId="20577"/>
        <pc:sldMkLst>
          <pc:docMk/>
          <pc:sldMk cId="832666135" sldId="268"/>
        </pc:sldMkLst>
        <pc:spChg chg="mod">
          <ac:chgData name="Dillon Moore (2205171)" userId="S::2205171@student.uwtsd.ac.uk::9f6fa27f-06a1-4e6e-b1af-b234b0fe24ae" providerId="AD" clId="Web-{D3CDEA5F-B79A-FA54-7E72-2EB9D26CD0BE}" dt="2025-01-10T16:00:21.956" v="452"/>
          <ac:spMkLst>
            <pc:docMk/>
            <pc:sldMk cId="832666135" sldId="268"/>
            <ac:spMk id="2" creationId="{B652BEAA-D033-E218-9993-8310C7C43FCF}"/>
          </ac:spMkLst>
        </pc:spChg>
        <pc:spChg chg="mod">
          <ac:chgData name="Dillon Moore (2205171)" userId="S::2205171@student.uwtsd.ac.uk::9f6fa27f-06a1-4e6e-b1af-b234b0fe24ae" providerId="AD" clId="Web-{D3CDEA5F-B79A-FA54-7E72-2EB9D26CD0BE}" dt="2025-01-10T16:05:50.234" v="473" actId="20577"/>
          <ac:spMkLst>
            <pc:docMk/>
            <pc:sldMk cId="832666135" sldId="268"/>
            <ac:spMk id="3" creationId="{16E1B07C-2527-5079-1AA0-A69CBE0DF37C}"/>
          </ac:spMkLst>
        </pc:spChg>
        <pc:spChg chg="add">
          <ac:chgData name="Dillon Moore (2205171)" userId="S::2205171@student.uwtsd.ac.uk::9f6fa27f-06a1-4e6e-b1af-b234b0fe24ae" providerId="AD" clId="Web-{D3CDEA5F-B79A-FA54-7E72-2EB9D26CD0BE}" dt="2025-01-10T16:00:21.956" v="452"/>
          <ac:spMkLst>
            <pc:docMk/>
            <pc:sldMk cId="832666135" sldId="268"/>
            <ac:spMk id="8" creationId="{DBF61EA3-B236-439E-9C0B-340980D56BEE}"/>
          </ac:spMkLst>
        </pc:spChg>
        <pc:spChg chg="add">
          <ac:chgData name="Dillon Moore (2205171)" userId="S::2205171@student.uwtsd.ac.uk::9f6fa27f-06a1-4e6e-b1af-b234b0fe24ae" providerId="AD" clId="Web-{D3CDEA5F-B79A-FA54-7E72-2EB9D26CD0BE}" dt="2025-01-10T16:00:21.956" v="452"/>
          <ac:spMkLst>
            <pc:docMk/>
            <pc:sldMk cId="832666135" sldId="268"/>
            <ac:spMk id="14" creationId="{E659831F-0D9A-4C63-9EBB-8435B85A440F}"/>
          </ac:spMkLst>
        </pc:spChg>
        <pc:grpChg chg="add">
          <ac:chgData name="Dillon Moore (2205171)" userId="S::2205171@student.uwtsd.ac.uk::9f6fa27f-06a1-4e6e-b1af-b234b0fe24ae" providerId="AD" clId="Web-{D3CDEA5F-B79A-FA54-7E72-2EB9D26CD0BE}" dt="2025-01-10T16:00:21.956" v="452"/>
          <ac:grpSpMkLst>
            <pc:docMk/>
            <pc:sldMk cId="832666135" sldId="268"/>
            <ac:grpSpMk id="10" creationId="{28FAF094-D087-493F-8DF9-A486C2D6BBAA}"/>
          </ac:grpSpMkLst>
        </pc:grpChg>
      </pc:sldChg>
      <pc:sldChg chg="addSp delSp modSp mod setBg">
        <pc:chgData name="Dillon Moore (2205171)" userId="S::2205171@student.uwtsd.ac.uk::9f6fa27f-06a1-4e6e-b1af-b234b0fe24ae" providerId="AD" clId="Web-{D3CDEA5F-B79A-FA54-7E72-2EB9D26CD0BE}" dt="2025-01-10T16:33:21.983" v="541"/>
        <pc:sldMkLst>
          <pc:docMk/>
          <pc:sldMk cId="321567930" sldId="269"/>
        </pc:sldMkLst>
        <pc:spChg chg="mod">
          <ac:chgData name="Dillon Moore (2205171)" userId="S::2205171@student.uwtsd.ac.uk::9f6fa27f-06a1-4e6e-b1af-b234b0fe24ae" providerId="AD" clId="Web-{D3CDEA5F-B79A-FA54-7E72-2EB9D26CD0BE}" dt="2025-01-10T16:33:21.983" v="541"/>
          <ac:spMkLst>
            <pc:docMk/>
            <pc:sldMk cId="321567930" sldId="269"/>
            <ac:spMk id="2" creationId="{A7485FB8-F154-E1D3-A26B-09E42A19A8E2}"/>
          </ac:spMkLst>
        </pc:spChg>
        <pc:spChg chg="mod">
          <ac:chgData name="Dillon Moore (2205171)" userId="S::2205171@student.uwtsd.ac.uk::9f6fa27f-06a1-4e6e-b1af-b234b0fe24ae" providerId="AD" clId="Web-{D3CDEA5F-B79A-FA54-7E72-2EB9D26CD0BE}" dt="2025-01-10T16:33:21.983" v="541"/>
          <ac:spMkLst>
            <pc:docMk/>
            <pc:sldMk cId="321567930" sldId="269"/>
            <ac:spMk id="3" creationId="{1A987712-41A3-8232-23FA-4AC52D5AD70D}"/>
          </ac:spMkLst>
        </pc:spChg>
        <pc:spChg chg="add del">
          <ac:chgData name="Dillon Moore (2205171)" userId="S::2205171@student.uwtsd.ac.uk::9f6fa27f-06a1-4e6e-b1af-b234b0fe24ae" providerId="AD" clId="Web-{D3CDEA5F-B79A-FA54-7E72-2EB9D26CD0BE}" dt="2025-01-10T16:33:21.983" v="540"/>
          <ac:spMkLst>
            <pc:docMk/>
            <pc:sldMk cId="321567930" sldId="269"/>
            <ac:spMk id="8" creationId="{B6CDA21F-E7AF-4C75-8395-33F58D5B0E45}"/>
          </ac:spMkLst>
        </pc:spChg>
        <pc:spChg chg="add">
          <ac:chgData name="Dillon Moore (2205171)" userId="S::2205171@student.uwtsd.ac.uk::9f6fa27f-06a1-4e6e-b1af-b234b0fe24ae" providerId="AD" clId="Web-{D3CDEA5F-B79A-FA54-7E72-2EB9D26CD0BE}" dt="2025-01-10T16:33:21.983" v="541"/>
          <ac:spMkLst>
            <pc:docMk/>
            <pc:sldMk cId="321567930" sldId="269"/>
            <ac:spMk id="14" creationId="{E659831F-0D9A-4C63-9EBB-8435B85A440F}"/>
          </ac:spMkLst>
        </pc:spChg>
        <pc:spChg chg="add del">
          <ac:chgData name="Dillon Moore (2205171)" userId="S::2205171@student.uwtsd.ac.uk::9f6fa27f-06a1-4e6e-b1af-b234b0fe24ae" providerId="AD" clId="Web-{D3CDEA5F-B79A-FA54-7E72-2EB9D26CD0BE}" dt="2025-01-10T16:33:21.983" v="540"/>
          <ac:spMkLst>
            <pc:docMk/>
            <pc:sldMk cId="321567930" sldId="269"/>
            <ac:spMk id="15" creationId="{D5B0017B-2ECA-49AF-B397-DC140825DF8D}"/>
          </ac:spMkLst>
        </pc:spChg>
        <pc:spChg chg="add">
          <ac:chgData name="Dillon Moore (2205171)" userId="S::2205171@student.uwtsd.ac.uk::9f6fa27f-06a1-4e6e-b1af-b234b0fe24ae" providerId="AD" clId="Web-{D3CDEA5F-B79A-FA54-7E72-2EB9D26CD0BE}" dt="2025-01-10T16:33:21.983" v="541"/>
          <ac:spMkLst>
            <pc:docMk/>
            <pc:sldMk cId="321567930" sldId="269"/>
            <ac:spMk id="19" creationId="{DBF61EA3-B236-439E-9C0B-340980D56BEE}"/>
          </ac:spMkLst>
        </pc:spChg>
        <pc:grpChg chg="add del">
          <ac:chgData name="Dillon Moore (2205171)" userId="S::2205171@student.uwtsd.ac.uk::9f6fa27f-06a1-4e6e-b1af-b234b0fe24ae" providerId="AD" clId="Web-{D3CDEA5F-B79A-FA54-7E72-2EB9D26CD0BE}" dt="2025-01-10T16:33:21.983" v="540"/>
          <ac:grpSpMkLst>
            <pc:docMk/>
            <pc:sldMk cId="321567930" sldId="269"/>
            <ac:grpSpMk id="10" creationId="{AE1C45F0-260A-458C-96ED-C1F6D2151219}"/>
          </ac:grpSpMkLst>
        </pc:grpChg>
        <pc:grpChg chg="add">
          <ac:chgData name="Dillon Moore (2205171)" userId="S::2205171@student.uwtsd.ac.uk::9f6fa27f-06a1-4e6e-b1af-b234b0fe24ae" providerId="AD" clId="Web-{D3CDEA5F-B79A-FA54-7E72-2EB9D26CD0BE}" dt="2025-01-10T16:33:21.983" v="541"/>
          <ac:grpSpMkLst>
            <pc:docMk/>
            <pc:sldMk cId="321567930" sldId="269"/>
            <ac:grpSpMk id="20" creationId="{28FAF094-D087-493F-8DF9-A486C2D6BBAA}"/>
          </ac:grpSpMkLst>
        </pc:grpChg>
        <pc:cxnChg chg="add del">
          <ac:chgData name="Dillon Moore (2205171)" userId="S::2205171@student.uwtsd.ac.uk::9f6fa27f-06a1-4e6e-b1af-b234b0fe24ae" providerId="AD" clId="Web-{D3CDEA5F-B79A-FA54-7E72-2EB9D26CD0BE}" dt="2025-01-10T16:33:21.983" v="540"/>
          <ac:cxnSpMkLst>
            <pc:docMk/>
            <pc:sldMk cId="321567930" sldId="269"/>
            <ac:cxnSpMk id="17" creationId="{6CF1BAF6-AD41-4082-B212-8A1F9A2E8779}"/>
          </ac:cxnSpMkLst>
        </pc:cxnChg>
      </pc:sldChg>
      <pc:sldChg chg="addSp modSp mod setBg">
        <pc:chgData name="Dillon Moore (2205171)" userId="S::2205171@student.uwtsd.ac.uk::9f6fa27f-06a1-4e6e-b1af-b234b0fe24ae" providerId="AD" clId="Web-{D3CDEA5F-B79A-FA54-7E72-2EB9D26CD0BE}" dt="2025-01-10T16:33:51.562" v="544" actId="20577"/>
        <pc:sldMkLst>
          <pc:docMk/>
          <pc:sldMk cId="3296923307" sldId="270"/>
        </pc:sldMkLst>
        <pc:spChg chg="mod">
          <ac:chgData name="Dillon Moore (2205171)" userId="S::2205171@student.uwtsd.ac.uk::9f6fa27f-06a1-4e6e-b1af-b234b0fe24ae" providerId="AD" clId="Web-{D3CDEA5F-B79A-FA54-7E72-2EB9D26CD0BE}" dt="2025-01-10T16:33:26.170" v="542"/>
          <ac:spMkLst>
            <pc:docMk/>
            <pc:sldMk cId="3296923307" sldId="270"/>
            <ac:spMk id="2" creationId="{C620C3AF-A233-064C-3481-35D05C67A702}"/>
          </ac:spMkLst>
        </pc:spChg>
        <pc:spChg chg="mod">
          <ac:chgData name="Dillon Moore (2205171)" userId="S::2205171@student.uwtsd.ac.uk::9f6fa27f-06a1-4e6e-b1af-b234b0fe24ae" providerId="AD" clId="Web-{D3CDEA5F-B79A-FA54-7E72-2EB9D26CD0BE}" dt="2025-01-10T16:33:51.562" v="544" actId="20577"/>
          <ac:spMkLst>
            <pc:docMk/>
            <pc:sldMk cId="3296923307" sldId="270"/>
            <ac:spMk id="3" creationId="{10DA4216-8715-84EF-8400-7EA989F1DC6B}"/>
          </ac:spMkLst>
        </pc:spChg>
        <pc:spChg chg="add">
          <ac:chgData name="Dillon Moore (2205171)" userId="S::2205171@student.uwtsd.ac.uk::9f6fa27f-06a1-4e6e-b1af-b234b0fe24ae" providerId="AD" clId="Web-{D3CDEA5F-B79A-FA54-7E72-2EB9D26CD0BE}" dt="2025-01-10T16:33:26.170" v="542"/>
          <ac:spMkLst>
            <pc:docMk/>
            <pc:sldMk cId="3296923307" sldId="270"/>
            <ac:spMk id="8" creationId="{DBF61EA3-B236-439E-9C0B-340980D56BEE}"/>
          </ac:spMkLst>
        </pc:spChg>
        <pc:spChg chg="add">
          <ac:chgData name="Dillon Moore (2205171)" userId="S::2205171@student.uwtsd.ac.uk::9f6fa27f-06a1-4e6e-b1af-b234b0fe24ae" providerId="AD" clId="Web-{D3CDEA5F-B79A-FA54-7E72-2EB9D26CD0BE}" dt="2025-01-10T16:33:26.170" v="542"/>
          <ac:spMkLst>
            <pc:docMk/>
            <pc:sldMk cId="3296923307" sldId="270"/>
            <ac:spMk id="14" creationId="{E659831F-0D9A-4C63-9EBB-8435B85A440F}"/>
          </ac:spMkLst>
        </pc:spChg>
        <pc:grpChg chg="add">
          <ac:chgData name="Dillon Moore (2205171)" userId="S::2205171@student.uwtsd.ac.uk::9f6fa27f-06a1-4e6e-b1af-b234b0fe24ae" providerId="AD" clId="Web-{D3CDEA5F-B79A-FA54-7E72-2EB9D26CD0BE}" dt="2025-01-10T16:33:26.170" v="542"/>
          <ac:grpSpMkLst>
            <pc:docMk/>
            <pc:sldMk cId="3296923307" sldId="270"/>
            <ac:grpSpMk id="10" creationId="{28FAF094-D087-493F-8DF9-A486C2D6BBAA}"/>
          </ac:grpSpMkLst>
        </pc:grpChg>
      </pc:sldChg>
      <pc:sldChg chg="addSp modSp mod setBg">
        <pc:chgData name="Dillon Moore (2205171)" userId="S::2205171@student.uwtsd.ac.uk::9f6fa27f-06a1-4e6e-b1af-b234b0fe24ae" providerId="AD" clId="Web-{D3CDEA5F-B79A-FA54-7E72-2EB9D26CD0BE}" dt="2025-01-10T16:50:09.848" v="641" actId="20577"/>
        <pc:sldMkLst>
          <pc:docMk/>
          <pc:sldMk cId="427250189" sldId="271"/>
        </pc:sldMkLst>
        <pc:spChg chg="mod">
          <ac:chgData name="Dillon Moore (2205171)" userId="S::2205171@student.uwtsd.ac.uk::9f6fa27f-06a1-4e6e-b1af-b234b0fe24ae" providerId="AD" clId="Web-{D3CDEA5F-B79A-FA54-7E72-2EB9D26CD0BE}" dt="2025-01-10T16:33:55.593" v="545"/>
          <ac:spMkLst>
            <pc:docMk/>
            <pc:sldMk cId="427250189" sldId="271"/>
            <ac:spMk id="2" creationId="{E2C5AD31-6767-D895-0596-B294A61FEFA1}"/>
          </ac:spMkLst>
        </pc:spChg>
        <pc:spChg chg="mod">
          <ac:chgData name="Dillon Moore (2205171)" userId="S::2205171@student.uwtsd.ac.uk::9f6fa27f-06a1-4e6e-b1af-b234b0fe24ae" providerId="AD" clId="Web-{D3CDEA5F-B79A-FA54-7E72-2EB9D26CD0BE}" dt="2025-01-10T16:50:09.848" v="641" actId="20577"/>
          <ac:spMkLst>
            <pc:docMk/>
            <pc:sldMk cId="427250189" sldId="271"/>
            <ac:spMk id="3" creationId="{0A08FCFF-207D-4B50-FB53-654B6E19B154}"/>
          </ac:spMkLst>
        </pc:spChg>
        <pc:spChg chg="add">
          <ac:chgData name="Dillon Moore (2205171)" userId="S::2205171@student.uwtsd.ac.uk::9f6fa27f-06a1-4e6e-b1af-b234b0fe24ae" providerId="AD" clId="Web-{D3CDEA5F-B79A-FA54-7E72-2EB9D26CD0BE}" dt="2025-01-10T16:33:55.593" v="545"/>
          <ac:spMkLst>
            <pc:docMk/>
            <pc:sldMk cId="427250189" sldId="271"/>
            <ac:spMk id="8" creationId="{DBF61EA3-B236-439E-9C0B-340980D56BEE}"/>
          </ac:spMkLst>
        </pc:spChg>
        <pc:spChg chg="add">
          <ac:chgData name="Dillon Moore (2205171)" userId="S::2205171@student.uwtsd.ac.uk::9f6fa27f-06a1-4e6e-b1af-b234b0fe24ae" providerId="AD" clId="Web-{D3CDEA5F-B79A-FA54-7E72-2EB9D26CD0BE}" dt="2025-01-10T16:33:55.593" v="545"/>
          <ac:spMkLst>
            <pc:docMk/>
            <pc:sldMk cId="427250189" sldId="271"/>
            <ac:spMk id="14" creationId="{E659831F-0D9A-4C63-9EBB-8435B85A440F}"/>
          </ac:spMkLst>
        </pc:spChg>
        <pc:grpChg chg="add">
          <ac:chgData name="Dillon Moore (2205171)" userId="S::2205171@student.uwtsd.ac.uk::9f6fa27f-06a1-4e6e-b1af-b234b0fe24ae" providerId="AD" clId="Web-{D3CDEA5F-B79A-FA54-7E72-2EB9D26CD0BE}" dt="2025-01-10T16:33:55.593" v="545"/>
          <ac:grpSpMkLst>
            <pc:docMk/>
            <pc:sldMk cId="427250189" sldId="271"/>
            <ac:grpSpMk id="10" creationId="{28FAF094-D087-493F-8DF9-A486C2D6BBAA}"/>
          </ac:grpSpMkLst>
        </pc:grpChg>
      </pc:sldChg>
      <pc:sldChg chg="addSp modSp">
        <pc:chgData name="Dillon Moore (2205171)" userId="S::2205171@student.uwtsd.ac.uk::9f6fa27f-06a1-4e6e-b1af-b234b0fe24ae" providerId="AD" clId="Web-{D3CDEA5F-B79A-FA54-7E72-2EB9D26CD0BE}" dt="2025-01-10T16:52:10.759" v="700" actId="20577"/>
        <pc:sldMkLst>
          <pc:docMk/>
          <pc:sldMk cId="3229295153" sldId="272"/>
        </pc:sldMkLst>
        <pc:spChg chg="mod">
          <ac:chgData name="Dillon Moore (2205171)" userId="S::2205171@student.uwtsd.ac.uk::9f6fa27f-06a1-4e6e-b1af-b234b0fe24ae" providerId="AD" clId="Web-{D3CDEA5F-B79A-FA54-7E72-2EB9D26CD0BE}" dt="2025-01-10T16:50:22.145" v="648" actId="20577"/>
          <ac:spMkLst>
            <pc:docMk/>
            <pc:sldMk cId="3229295153" sldId="272"/>
            <ac:spMk id="2" creationId="{A945AB72-13F1-837C-C949-B425C8AA3856}"/>
          </ac:spMkLst>
        </pc:spChg>
        <pc:spChg chg="mod">
          <ac:chgData name="Dillon Moore (2205171)" userId="S::2205171@student.uwtsd.ac.uk::9f6fa27f-06a1-4e6e-b1af-b234b0fe24ae" providerId="AD" clId="Web-{D3CDEA5F-B79A-FA54-7E72-2EB9D26CD0BE}" dt="2025-01-10T16:50:14.348" v="643" actId="20577"/>
          <ac:spMkLst>
            <pc:docMk/>
            <pc:sldMk cId="3229295153" sldId="272"/>
            <ac:spMk id="3" creationId="{B80A0733-A99A-825D-C28C-A817B5B876AB}"/>
          </ac:spMkLst>
        </pc:spChg>
        <pc:spChg chg="add mod">
          <ac:chgData name="Dillon Moore (2205171)" userId="S::2205171@student.uwtsd.ac.uk::9f6fa27f-06a1-4e6e-b1af-b234b0fe24ae" providerId="AD" clId="Web-{D3CDEA5F-B79A-FA54-7E72-2EB9D26CD0BE}" dt="2025-01-10T16:52:10.759" v="700" actId="20577"/>
          <ac:spMkLst>
            <pc:docMk/>
            <pc:sldMk cId="3229295153" sldId="272"/>
            <ac:spMk id="4" creationId="{F35270E0-9F73-92C0-A81B-0EEF29681DA3}"/>
          </ac:spMkLst>
        </pc:spChg>
      </pc:sldChg>
      <pc:sldChg chg="new del">
        <pc:chgData name="Dillon Moore (2205171)" userId="S::2205171@student.uwtsd.ac.uk::9f6fa27f-06a1-4e6e-b1af-b234b0fe24ae" providerId="AD" clId="Web-{D3CDEA5F-B79A-FA54-7E72-2EB9D26CD0BE}" dt="2025-01-10T16:50:47.537" v="650"/>
        <pc:sldMkLst>
          <pc:docMk/>
          <pc:sldMk cId="497989239" sldId="273"/>
        </pc:sldMkLst>
      </pc:sldChg>
      <pc:sldChg chg="delSp modSp new">
        <pc:chgData name="Dillon Moore (2205171)" userId="S::2205171@student.uwtsd.ac.uk::9f6fa27f-06a1-4e6e-b1af-b234b0fe24ae" providerId="AD" clId="Web-{D3CDEA5F-B79A-FA54-7E72-2EB9D26CD0BE}" dt="2025-01-10T16:52:00.993" v="698" actId="1076"/>
        <pc:sldMkLst>
          <pc:docMk/>
          <pc:sldMk cId="3326616748" sldId="273"/>
        </pc:sldMkLst>
        <pc:spChg chg="del">
          <ac:chgData name="Dillon Moore (2205171)" userId="S::2205171@student.uwtsd.ac.uk::9f6fa27f-06a1-4e6e-b1af-b234b0fe24ae" providerId="AD" clId="Web-{D3CDEA5F-B79A-FA54-7E72-2EB9D26CD0BE}" dt="2025-01-10T16:51:57.180" v="697"/>
          <ac:spMkLst>
            <pc:docMk/>
            <pc:sldMk cId="3326616748" sldId="273"/>
            <ac:spMk id="2" creationId="{5B75CA70-4B8A-9316-D520-F84475137092}"/>
          </ac:spMkLst>
        </pc:spChg>
        <pc:spChg chg="mod">
          <ac:chgData name="Dillon Moore (2205171)" userId="S::2205171@student.uwtsd.ac.uk::9f6fa27f-06a1-4e6e-b1af-b234b0fe24ae" providerId="AD" clId="Web-{D3CDEA5F-B79A-FA54-7E72-2EB9D26CD0BE}" dt="2025-01-10T16:52:00.993" v="698" actId="1076"/>
          <ac:spMkLst>
            <pc:docMk/>
            <pc:sldMk cId="3326616748" sldId="273"/>
            <ac:spMk id="3" creationId="{22480D4D-5385-2F62-EC62-ACC023EAA35B}"/>
          </ac:spMkLst>
        </pc:spChg>
      </pc:sldChg>
    </pc:docChg>
  </pc:docChgLst>
  <pc:docChgLst>
    <pc:chgData name="Dillon Moore (2205171)" userId="S::2205171@student.uwtsd.ac.uk::9f6fa27f-06a1-4e6e-b1af-b234b0fe24ae" providerId="AD" clId="Web-{B08B848D-A0A5-51D5-B849-7C09D706AF06}"/>
    <pc:docChg chg="modSld">
      <pc:chgData name="Dillon Moore (2205171)" userId="S::2205171@student.uwtsd.ac.uk::9f6fa27f-06a1-4e6e-b1af-b234b0fe24ae" providerId="AD" clId="Web-{B08B848D-A0A5-51D5-B849-7C09D706AF06}" dt="2025-01-08T01:41:18.730" v="10" actId="1076"/>
      <pc:docMkLst>
        <pc:docMk/>
      </pc:docMkLst>
      <pc:sldChg chg="addSp delSp modSp">
        <pc:chgData name="Dillon Moore (2205171)" userId="S::2205171@student.uwtsd.ac.uk::9f6fa27f-06a1-4e6e-b1af-b234b0fe24ae" providerId="AD" clId="Web-{B08B848D-A0A5-51D5-B849-7C09D706AF06}" dt="2025-01-08T01:41:18.730" v="10" actId="1076"/>
        <pc:sldMkLst>
          <pc:docMk/>
          <pc:sldMk cId="109857222" sldId="256"/>
        </pc:sldMkLst>
        <pc:spChg chg="del">
          <ac:chgData name="Dillon Moore (2205171)" userId="S::2205171@student.uwtsd.ac.uk::9f6fa27f-06a1-4e6e-b1af-b234b0fe24ae" providerId="AD" clId="Web-{B08B848D-A0A5-51D5-B849-7C09D706AF06}" dt="2025-01-08T01:40:49.619" v="1"/>
          <ac:spMkLst>
            <pc:docMk/>
            <pc:sldMk cId="109857222" sldId="256"/>
            <ac:spMk id="2" creationId="{00000000-0000-0000-0000-000000000000}"/>
          </ac:spMkLst>
        </pc:spChg>
        <pc:spChg chg="del">
          <ac:chgData name="Dillon Moore (2205171)" userId="S::2205171@student.uwtsd.ac.uk::9f6fa27f-06a1-4e6e-b1af-b234b0fe24ae" providerId="AD" clId="Web-{B08B848D-A0A5-51D5-B849-7C09D706AF06}" dt="2025-01-08T01:40:49.619" v="0"/>
          <ac:spMkLst>
            <pc:docMk/>
            <pc:sldMk cId="109857222" sldId="256"/>
            <ac:spMk id="3" creationId="{00000000-0000-0000-0000-000000000000}"/>
          </ac:spMkLst>
        </pc:spChg>
        <pc:spChg chg="add mod">
          <ac:chgData name="Dillon Moore (2205171)" userId="S::2205171@student.uwtsd.ac.uk::9f6fa27f-06a1-4e6e-b1af-b234b0fe24ae" providerId="AD" clId="Web-{B08B848D-A0A5-51D5-B849-7C09D706AF06}" dt="2025-01-08T01:41:04.354" v="6" actId="1076"/>
          <ac:spMkLst>
            <pc:docMk/>
            <pc:sldMk cId="109857222" sldId="256"/>
            <ac:spMk id="4" creationId="{F27EDFF2-8549-67B5-E32E-CD5D73F97037}"/>
          </ac:spMkLst>
        </pc:spChg>
        <pc:spChg chg="add mod">
          <ac:chgData name="Dillon Moore (2205171)" userId="S::2205171@student.uwtsd.ac.uk::9f6fa27f-06a1-4e6e-b1af-b234b0fe24ae" providerId="AD" clId="Web-{B08B848D-A0A5-51D5-B849-7C09D706AF06}" dt="2025-01-08T01:41:18.730" v="10" actId="1076"/>
          <ac:spMkLst>
            <pc:docMk/>
            <pc:sldMk cId="109857222" sldId="256"/>
            <ac:spMk id="5" creationId="{700DC993-4CC5-0D66-2B24-F0E80D18A71A}"/>
          </ac:spMkLst>
        </pc:spChg>
      </pc:sldChg>
    </pc:docChg>
  </pc:docChgLst>
  <pc:docChgLst>
    <pc:chgData name="Dillon Moore (2205171)" userId="S::2205171@student.uwtsd.ac.uk::9f6fa27f-06a1-4e6e-b1af-b234b0fe24ae" providerId="AD" clId="Web-{DBEC3630-BF11-A0BD-E217-A41536199D04}"/>
    <pc:docChg chg="addSld delSld modSld">
      <pc:chgData name="Dillon Moore (2205171)" userId="S::2205171@student.uwtsd.ac.uk::9f6fa27f-06a1-4e6e-b1af-b234b0fe24ae" providerId="AD" clId="Web-{DBEC3630-BF11-A0BD-E217-A41536199D04}" dt="2025-01-10T02:40:16.305" v="559" actId="20577"/>
      <pc:docMkLst>
        <pc:docMk/>
      </pc:docMkLst>
      <pc:sldChg chg="del">
        <pc:chgData name="Dillon Moore (2205171)" userId="S::2205171@student.uwtsd.ac.uk::9f6fa27f-06a1-4e6e-b1af-b234b0fe24ae" providerId="AD" clId="Web-{DBEC3630-BF11-A0BD-E217-A41536199D04}" dt="2025-01-10T00:14:25.360" v="169"/>
        <pc:sldMkLst>
          <pc:docMk/>
          <pc:sldMk cId="109857222" sldId="256"/>
        </pc:sldMkLst>
      </pc:sldChg>
      <pc:sldChg chg="modSp new">
        <pc:chgData name="Dillon Moore (2205171)" userId="S::2205171@student.uwtsd.ac.uk::9f6fa27f-06a1-4e6e-b1af-b234b0fe24ae" providerId="AD" clId="Web-{DBEC3630-BF11-A0BD-E217-A41536199D04}" dt="2025-01-10T00:28:02.554" v="262" actId="20577"/>
        <pc:sldMkLst>
          <pc:docMk/>
          <pc:sldMk cId="1133432481" sldId="257"/>
        </pc:sldMkLst>
        <pc:spChg chg="mod">
          <ac:chgData name="Dillon Moore (2205171)" userId="S::2205171@student.uwtsd.ac.uk::9f6fa27f-06a1-4e6e-b1af-b234b0fe24ae" providerId="AD" clId="Web-{DBEC3630-BF11-A0BD-E217-A41536199D04}" dt="2025-01-10T00:25:07.559" v="182" actId="20577"/>
          <ac:spMkLst>
            <pc:docMk/>
            <pc:sldMk cId="1133432481" sldId="257"/>
            <ac:spMk id="2" creationId="{698A464A-A136-47DB-4C17-FEE07A2ACD21}"/>
          </ac:spMkLst>
        </pc:spChg>
        <pc:spChg chg="mod">
          <ac:chgData name="Dillon Moore (2205171)" userId="S::2205171@student.uwtsd.ac.uk::9f6fa27f-06a1-4e6e-b1af-b234b0fe24ae" providerId="AD" clId="Web-{DBEC3630-BF11-A0BD-E217-A41536199D04}" dt="2025-01-10T00:28:02.554" v="262" actId="20577"/>
          <ac:spMkLst>
            <pc:docMk/>
            <pc:sldMk cId="1133432481" sldId="257"/>
            <ac:spMk id="3" creationId="{4396557D-128F-2BE5-FDB9-FD5C03FF2C93}"/>
          </ac:spMkLst>
        </pc:spChg>
      </pc:sldChg>
      <pc:sldChg chg="delSp modSp new">
        <pc:chgData name="Dillon Moore (2205171)" userId="S::2205171@student.uwtsd.ac.uk::9f6fa27f-06a1-4e6e-b1af-b234b0fe24ae" providerId="AD" clId="Web-{DBEC3630-BF11-A0BD-E217-A41536199D04}" dt="2025-01-10T02:02:23.866" v="481" actId="1076"/>
        <pc:sldMkLst>
          <pc:docMk/>
          <pc:sldMk cId="879878111" sldId="258"/>
        </pc:sldMkLst>
        <pc:spChg chg="mod">
          <ac:chgData name="Dillon Moore (2205171)" userId="S::2205171@student.uwtsd.ac.uk::9f6fa27f-06a1-4e6e-b1af-b234b0fe24ae" providerId="AD" clId="Web-{DBEC3630-BF11-A0BD-E217-A41536199D04}" dt="2025-01-10T02:02:23.866" v="481" actId="1076"/>
          <ac:spMkLst>
            <pc:docMk/>
            <pc:sldMk cId="879878111" sldId="258"/>
            <ac:spMk id="2" creationId="{03001D24-8297-F971-F0E5-6484180EB30E}"/>
          </ac:spMkLst>
        </pc:spChg>
        <pc:spChg chg="del mod">
          <ac:chgData name="Dillon Moore (2205171)" userId="S::2205171@student.uwtsd.ac.uk::9f6fa27f-06a1-4e6e-b1af-b234b0fe24ae" providerId="AD" clId="Web-{DBEC3630-BF11-A0BD-E217-A41536199D04}" dt="2025-01-10T00:28:13.665" v="264"/>
          <ac:spMkLst>
            <pc:docMk/>
            <pc:sldMk cId="879878111" sldId="258"/>
            <ac:spMk id="3" creationId="{6B0F3142-1D32-B757-450C-F969B4392BCD}"/>
          </ac:spMkLst>
        </pc:spChg>
      </pc:sldChg>
      <pc:sldChg chg="modSp new">
        <pc:chgData name="Dillon Moore (2205171)" userId="S::2205171@student.uwtsd.ac.uk::9f6fa27f-06a1-4e6e-b1af-b234b0fe24ae" providerId="AD" clId="Web-{DBEC3630-BF11-A0BD-E217-A41536199D04}" dt="2025-01-10T00:25:03.527" v="181" actId="20577"/>
        <pc:sldMkLst>
          <pc:docMk/>
          <pc:sldMk cId="2233745157" sldId="259"/>
        </pc:sldMkLst>
        <pc:spChg chg="mod">
          <ac:chgData name="Dillon Moore (2205171)" userId="S::2205171@student.uwtsd.ac.uk::9f6fa27f-06a1-4e6e-b1af-b234b0fe24ae" providerId="AD" clId="Web-{DBEC3630-BF11-A0BD-E217-A41536199D04}" dt="2025-01-10T00:25:03.527" v="181" actId="20577"/>
          <ac:spMkLst>
            <pc:docMk/>
            <pc:sldMk cId="2233745157" sldId="259"/>
            <ac:spMk id="2" creationId="{1BDBFBA4-9A02-3907-C1A3-E966EC19B75E}"/>
          </ac:spMkLst>
        </pc:spChg>
      </pc:sldChg>
      <pc:sldChg chg="modSp new">
        <pc:chgData name="Dillon Moore (2205171)" userId="S::2205171@student.uwtsd.ac.uk::9f6fa27f-06a1-4e6e-b1af-b234b0fe24ae" providerId="AD" clId="Web-{DBEC3630-BF11-A0BD-E217-A41536199D04}" dt="2025-01-10T00:25:16.950" v="184" actId="20577"/>
        <pc:sldMkLst>
          <pc:docMk/>
          <pc:sldMk cId="916862616" sldId="260"/>
        </pc:sldMkLst>
        <pc:spChg chg="mod">
          <ac:chgData name="Dillon Moore (2205171)" userId="S::2205171@student.uwtsd.ac.uk::9f6fa27f-06a1-4e6e-b1af-b234b0fe24ae" providerId="AD" clId="Web-{DBEC3630-BF11-A0BD-E217-A41536199D04}" dt="2025-01-10T00:25:16.950" v="184" actId="20577"/>
          <ac:spMkLst>
            <pc:docMk/>
            <pc:sldMk cId="916862616" sldId="260"/>
            <ac:spMk id="2" creationId="{778430A0-63A7-16A8-4CCC-90DA0AF978B8}"/>
          </ac:spMkLst>
        </pc:spChg>
      </pc:sldChg>
      <pc:sldChg chg="modSp new">
        <pc:chgData name="Dillon Moore (2205171)" userId="S::2205171@student.uwtsd.ac.uk::9f6fa27f-06a1-4e6e-b1af-b234b0fe24ae" providerId="AD" clId="Web-{DBEC3630-BF11-A0BD-E217-A41536199D04}" dt="2025-01-10T02:39:36.882" v="552" actId="1076"/>
        <pc:sldMkLst>
          <pc:docMk/>
          <pc:sldMk cId="1600782476" sldId="261"/>
        </pc:sldMkLst>
        <pc:spChg chg="mod">
          <ac:chgData name="Dillon Moore (2205171)" userId="S::2205171@student.uwtsd.ac.uk::9f6fa27f-06a1-4e6e-b1af-b234b0fe24ae" providerId="AD" clId="Web-{DBEC3630-BF11-A0BD-E217-A41536199D04}" dt="2025-01-10T00:25:19.216" v="186" actId="20577"/>
          <ac:spMkLst>
            <pc:docMk/>
            <pc:sldMk cId="1600782476" sldId="261"/>
            <ac:spMk id="2" creationId="{2DB5C3DC-257A-F4BA-3BBA-0AFCAAA0BCCC}"/>
          </ac:spMkLst>
        </pc:spChg>
        <pc:spChg chg="mod">
          <ac:chgData name="Dillon Moore (2205171)" userId="S::2205171@student.uwtsd.ac.uk::9f6fa27f-06a1-4e6e-b1af-b234b0fe24ae" providerId="AD" clId="Web-{DBEC3630-BF11-A0BD-E217-A41536199D04}" dt="2025-01-10T02:39:36.882" v="552" actId="1076"/>
          <ac:spMkLst>
            <pc:docMk/>
            <pc:sldMk cId="1600782476" sldId="261"/>
            <ac:spMk id="3" creationId="{13B30BCD-CF8B-347E-6F4A-C6AFAB7BC5CB}"/>
          </ac:spMkLst>
        </pc:spChg>
      </pc:sldChg>
      <pc:sldChg chg="addSp delSp modSp new">
        <pc:chgData name="Dillon Moore (2205171)" userId="S::2205171@student.uwtsd.ac.uk::9f6fa27f-06a1-4e6e-b1af-b234b0fe24ae" providerId="AD" clId="Web-{DBEC3630-BF11-A0BD-E217-A41536199D04}" dt="2025-01-10T02:39:56.648" v="555" actId="20577"/>
        <pc:sldMkLst>
          <pc:docMk/>
          <pc:sldMk cId="48046972" sldId="262"/>
        </pc:sldMkLst>
        <pc:spChg chg="mod">
          <ac:chgData name="Dillon Moore (2205171)" userId="S::2205171@student.uwtsd.ac.uk::9f6fa27f-06a1-4e6e-b1af-b234b0fe24ae" providerId="AD" clId="Web-{DBEC3630-BF11-A0BD-E217-A41536199D04}" dt="2025-01-10T00:25:21.356" v="187" actId="20577"/>
          <ac:spMkLst>
            <pc:docMk/>
            <pc:sldMk cId="48046972" sldId="262"/>
            <ac:spMk id="2" creationId="{FEA91BEB-B8CA-F220-388F-184303439485}"/>
          </ac:spMkLst>
        </pc:spChg>
        <pc:spChg chg="del">
          <ac:chgData name="Dillon Moore (2205171)" userId="S::2205171@student.uwtsd.ac.uk::9f6fa27f-06a1-4e6e-b1af-b234b0fe24ae" providerId="AD" clId="Web-{DBEC3630-BF11-A0BD-E217-A41536199D04}" dt="2025-01-10T00:20:35.056" v="170"/>
          <ac:spMkLst>
            <pc:docMk/>
            <pc:sldMk cId="48046972" sldId="262"/>
            <ac:spMk id="3" creationId="{8C75681F-1A67-D5CF-9F47-15FAD7CF67EE}"/>
          </ac:spMkLst>
        </pc:spChg>
        <pc:spChg chg="add mod">
          <ac:chgData name="Dillon Moore (2205171)" userId="S::2205171@student.uwtsd.ac.uk::9f6fa27f-06a1-4e6e-b1af-b234b0fe24ae" providerId="AD" clId="Web-{DBEC3630-BF11-A0BD-E217-A41536199D04}" dt="2025-01-10T02:39:56.648" v="555" actId="20577"/>
          <ac:spMkLst>
            <pc:docMk/>
            <pc:sldMk cId="48046972" sldId="262"/>
            <ac:spMk id="6" creationId="{EB9404A8-F547-F847-0FA7-69C6B8021203}"/>
          </ac:spMkLst>
        </pc:spChg>
        <pc:picChg chg="add del mod ord">
          <ac:chgData name="Dillon Moore (2205171)" userId="S::2205171@student.uwtsd.ac.uk::9f6fa27f-06a1-4e6e-b1af-b234b0fe24ae" providerId="AD" clId="Web-{DBEC3630-BF11-A0BD-E217-A41536199D04}" dt="2025-01-10T00:20:37.368" v="171"/>
          <ac:picMkLst>
            <pc:docMk/>
            <pc:sldMk cId="48046972" sldId="262"/>
            <ac:picMk id="4" creationId="{51F375E2-5280-F36E-249F-555A64AD14A1}"/>
          </ac:picMkLst>
        </pc:picChg>
      </pc:sldChg>
      <pc:sldChg chg="modSp new">
        <pc:chgData name="Dillon Moore (2205171)" userId="S::2205171@student.uwtsd.ac.uk::9f6fa27f-06a1-4e6e-b1af-b234b0fe24ae" providerId="AD" clId="Web-{DBEC3630-BF11-A0BD-E217-A41536199D04}" dt="2025-01-10T02:31:29.678" v="526" actId="20577"/>
        <pc:sldMkLst>
          <pc:docMk/>
          <pc:sldMk cId="1852182525" sldId="263"/>
        </pc:sldMkLst>
        <pc:spChg chg="mod">
          <ac:chgData name="Dillon Moore (2205171)" userId="S::2205171@student.uwtsd.ac.uk::9f6fa27f-06a1-4e6e-b1af-b234b0fe24ae" providerId="AD" clId="Web-{DBEC3630-BF11-A0BD-E217-A41536199D04}" dt="2025-01-10T00:28:30.275" v="266" actId="1076"/>
          <ac:spMkLst>
            <pc:docMk/>
            <pc:sldMk cId="1852182525" sldId="263"/>
            <ac:spMk id="2" creationId="{047CC4B6-8386-B41E-73F6-6BE12CA0E37A}"/>
          </ac:spMkLst>
        </pc:spChg>
        <pc:spChg chg="mod">
          <ac:chgData name="Dillon Moore (2205171)" userId="S::2205171@student.uwtsd.ac.uk::9f6fa27f-06a1-4e6e-b1af-b234b0fe24ae" providerId="AD" clId="Web-{DBEC3630-BF11-A0BD-E217-A41536199D04}" dt="2025-01-10T02:31:29.678" v="526" actId="20577"/>
          <ac:spMkLst>
            <pc:docMk/>
            <pc:sldMk cId="1852182525" sldId="263"/>
            <ac:spMk id="3" creationId="{817C90CB-506F-6A62-C532-B5CBA11F1C97}"/>
          </ac:spMkLst>
        </pc:spChg>
      </pc:sldChg>
      <pc:sldChg chg="modSp new">
        <pc:chgData name="Dillon Moore (2205171)" userId="S::2205171@student.uwtsd.ac.uk::9f6fa27f-06a1-4e6e-b1af-b234b0fe24ae" providerId="AD" clId="Web-{DBEC3630-BF11-A0BD-E217-A41536199D04}" dt="2025-01-10T02:28:52.361" v="483" actId="20577"/>
        <pc:sldMkLst>
          <pc:docMk/>
          <pc:sldMk cId="1902705023" sldId="264"/>
        </pc:sldMkLst>
        <pc:spChg chg="mod">
          <ac:chgData name="Dillon Moore (2205171)" userId="S::2205171@student.uwtsd.ac.uk::9f6fa27f-06a1-4e6e-b1af-b234b0fe24ae" providerId="AD" clId="Web-{DBEC3630-BF11-A0BD-E217-A41536199D04}" dt="2025-01-10T00:28:36.447" v="268" actId="1076"/>
          <ac:spMkLst>
            <pc:docMk/>
            <pc:sldMk cId="1902705023" sldId="264"/>
            <ac:spMk id="2" creationId="{257F3900-E49A-E590-BF67-35A617CFB4D6}"/>
          </ac:spMkLst>
        </pc:spChg>
        <pc:spChg chg="mod">
          <ac:chgData name="Dillon Moore (2205171)" userId="S::2205171@student.uwtsd.ac.uk::9f6fa27f-06a1-4e6e-b1af-b234b0fe24ae" providerId="AD" clId="Web-{DBEC3630-BF11-A0BD-E217-A41536199D04}" dt="2025-01-10T02:28:52.361" v="483" actId="20577"/>
          <ac:spMkLst>
            <pc:docMk/>
            <pc:sldMk cId="1902705023" sldId="264"/>
            <ac:spMk id="3" creationId="{828711E8-7ED0-792C-9AB4-988E04A95AFB}"/>
          </ac:spMkLst>
        </pc:spChg>
      </pc:sldChg>
      <pc:sldChg chg="modSp new">
        <pc:chgData name="Dillon Moore (2205171)" userId="S::2205171@student.uwtsd.ac.uk::9f6fa27f-06a1-4e6e-b1af-b234b0fe24ae" providerId="AD" clId="Web-{DBEC3630-BF11-A0BD-E217-A41536199D04}" dt="2025-01-10T02:29:01.158" v="485" actId="20577"/>
        <pc:sldMkLst>
          <pc:docMk/>
          <pc:sldMk cId="2265751378" sldId="265"/>
        </pc:sldMkLst>
        <pc:spChg chg="mod">
          <ac:chgData name="Dillon Moore (2205171)" userId="S::2205171@student.uwtsd.ac.uk::9f6fa27f-06a1-4e6e-b1af-b234b0fe24ae" providerId="AD" clId="Web-{DBEC3630-BF11-A0BD-E217-A41536199D04}" dt="2025-01-10T00:28:39.541" v="269" actId="1076"/>
          <ac:spMkLst>
            <pc:docMk/>
            <pc:sldMk cId="2265751378" sldId="265"/>
            <ac:spMk id="2" creationId="{48E39CA4-4927-E498-24DF-EDA878938847}"/>
          </ac:spMkLst>
        </pc:spChg>
        <pc:spChg chg="mod">
          <ac:chgData name="Dillon Moore (2205171)" userId="S::2205171@student.uwtsd.ac.uk::9f6fa27f-06a1-4e6e-b1af-b234b0fe24ae" providerId="AD" clId="Web-{DBEC3630-BF11-A0BD-E217-A41536199D04}" dt="2025-01-10T02:29:01.158" v="485" actId="20577"/>
          <ac:spMkLst>
            <pc:docMk/>
            <pc:sldMk cId="2265751378" sldId="265"/>
            <ac:spMk id="3" creationId="{FC34940D-9A47-BB4B-425B-4E690AE4A34F}"/>
          </ac:spMkLst>
        </pc:spChg>
      </pc:sldChg>
      <pc:sldChg chg="modSp new">
        <pc:chgData name="Dillon Moore (2205171)" userId="S::2205171@student.uwtsd.ac.uk::9f6fa27f-06a1-4e6e-b1af-b234b0fe24ae" providerId="AD" clId="Web-{DBEC3630-BF11-A0BD-E217-A41536199D04}" dt="2025-01-10T02:38:19.380" v="533" actId="20577"/>
        <pc:sldMkLst>
          <pc:docMk/>
          <pc:sldMk cId="743737331" sldId="266"/>
        </pc:sldMkLst>
        <pc:spChg chg="mod">
          <ac:chgData name="Dillon Moore (2205171)" userId="S::2205171@student.uwtsd.ac.uk::9f6fa27f-06a1-4e6e-b1af-b234b0fe24ae" providerId="AD" clId="Web-{DBEC3630-BF11-A0BD-E217-A41536199D04}" dt="2025-01-10T00:25:33.420" v="191" actId="20577"/>
          <ac:spMkLst>
            <pc:docMk/>
            <pc:sldMk cId="743737331" sldId="266"/>
            <ac:spMk id="2" creationId="{C0B815C7-F333-560F-0C78-0D524044C104}"/>
          </ac:spMkLst>
        </pc:spChg>
        <pc:spChg chg="mod">
          <ac:chgData name="Dillon Moore (2205171)" userId="S::2205171@student.uwtsd.ac.uk::9f6fa27f-06a1-4e6e-b1af-b234b0fe24ae" providerId="AD" clId="Web-{DBEC3630-BF11-A0BD-E217-A41536199D04}" dt="2025-01-10T02:38:19.380" v="533" actId="20577"/>
          <ac:spMkLst>
            <pc:docMk/>
            <pc:sldMk cId="743737331" sldId="266"/>
            <ac:spMk id="3" creationId="{5E759B8D-85AB-4CDB-8EA4-352B5B3B88EE}"/>
          </ac:spMkLst>
        </pc:spChg>
      </pc:sldChg>
      <pc:sldChg chg="modSp new">
        <pc:chgData name="Dillon Moore (2205171)" userId="S::2205171@student.uwtsd.ac.uk::9f6fa27f-06a1-4e6e-b1af-b234b0fe24ae" providerId="AD" clId="Web-{DBEC3630-BF11-A0BD-E217-A41536199D04}" dt="2025-01-10T02:38:28.896" v="536" actId="20577"/>
        <pc:sldMkLst>
          <pc:docMk/>
          <pc:sldMk cId="2353956560" sldId="267"/>
        </pc:sldMkLst>
        <pc:spChg chg="mod">
          <ac:chgData name="Dillon Moore (2205171)" userId="S::2205171@student.uwtsd.ac.uk::9f6fa27f-06a1-4e6e-b1af-b234b0fe24ae" providerId="AD" clId="Web-{DBEC3630-BF11-A0BD-E217-A41536199D04}" dt="2025-01-10T00:25:37.951" v="193" actId="20577"/>
          <ac:spMkLst>
            <pc:docMk/>
            <pc:sldMk cId="2353956560" sldId="267"/>
            <ac:spMk id="2" creationId="{867D8CB9-77FF-6AF5-0482-DFE88118E41A}"/>
          </ac:spMkLst>
        </pc:spChg>
        <pc:spChg chg="mod">
          <ac:chgData name="Dillon Moore (2205171)" userId="S::2205171@student.uwtsd.ac.uk::9f6fa27f-06a1-4e6e-b1af-b234b0fe24ae" providerId="AD" clId="Web-{DBEC3630-BF11-A0BD-E217-A41536199D04}" dt="2025-01-10T02:38:28.896" v="536" actId="20577"/>
          <ac:spMkLst>
            <pc:docMk/>
            <pc:sldMk cId="2353956560" sldId="267"/>
            <ac:spMk id="3" creationId="{2AA511CB-8C4D-16E3-B45B-25461374E9A5}"/>
          </ac:spMkLst>
        </pc:spChg>
      </pc:sldChg>
      <pc:sldChg chg="modSp new">
        <pc:chgData name="Dillon Moore (2205171)" userId="S::2205171@student.uwtsd.ac.uk::9f6fa27f-06a1-4e6e-b1af-b234b0fe24ae" providerId="AD" clId="Web-{DBEC3630-BF11-A0BD-E217-A41536199D04}" dt="2025-01-10T02:38:46.053" v="539" actId="20577"/>
        <pc:sldMkLst>
          <pc:docMk/>
          <pc:sldMk cId="832666135" sldId="268"/>
        </pc:sldMkLst>
        <pc:spChg chg="mod">
          <ac:chgData name="Dillon Moore (2205171)" userId="S::2205171@student.uwtsd.ac.uk::9f6fa27f-06a1-4e6e-b1af-b234b0fe24ae" providerId="AD" clId="Web-{DBEC3630-BF11-A0BD-E217-A41536199D04}" dt="2025-01-10T00:25:41.670" v="195" actId="20577"/>
          <ac:spMkLst>
            <pc:docMk/>
            <pc:sldMk cId="832666135" sldId="268"/>
            <ac:spMk id="2" creationId="{B652BEAA-D033-E218-9993-8310C7C43FCF}"/>
          </ac:spMkLst>
        </pc:spChg>
        <pc:spChg chg="mod">
          <ac:chgData name="Dillon Moore (2205171)" userId="S::2205171@student.uwtsd.ac.uk::9f6fa27f-06a1-4e6e-b1af-b234b0fe24ae" providerId="AD" clId="Web-{DBEC3630-BF11-A0BD-E217-A41536199D04}" dt="2025-01-10T02:38:46.053" v="539" actId="20577"/>
          <ac:spMkLst>
            <pc:docMk/>
            <pc:sldMk cId="832666135" sldId="268"/>
            <ac:spMk id="3" creationId="{16E1B07C-2527-5079-1AA0-A69CBE0DF37C}"/>
          </ac:spMkLst>
        </pc:spChg>
      </pc:sldChg>
      <pc:sldChg chg="modSp new">
        <pc:chgData name="Dillon Moore (2205171)" userId="S::2205171@student.uwtsd.ac.uk::9f6fa27f-06a1-4e6e-b1af-b234b0fe24ae" providerId="AD" clId="Web-{DBEC3630-BF11-A0BD-E217-A41536199D04}" dt="2025-01-10T02:38:52.350" v="542" actId="20577"/>
        <pc:sldMkLst>
          <pc:docMk/>
          <pc:sldMk cId="321567930" sldId="269"/>
        </pc:sldMkLst>
        <pc:spChg chg="mod">
          <ac:chgData name="Dillon Moore (2205171)" userId="S::2205171@student.uwtsd.ac.uk::9f6fa27f-06a1-4e6e-b1af-b234b0fe24ae" providerId="AD" clId="Web-{DBEC3630-BF11-A0BD-E217-A41536199D04}" dt="2025-01-10T00:25:56.296" v="200" actId="20577"/>
          <ac:spMkLst>
            <pc:docMk/>
            <pc:sldMk cId="321567930" sldId="269"/>
            <ac:spMk id="2" creationId="{A7485FB8-F154-E1D3-A26B-09E42A19A8E2}"/>
          </ac:spMkLst>
        </pc:spChg>
        <pc:spChg chg="mod">
          <ac:chgData name="Dillon Moore (2205171)" userId="S::2205171@student.uwtsd.ac.uk::9f6fa27f-06a1-4e6e-b1af-b234b0fe24ae" providerId="AD" clId="Web-{DBEC3630-BF11-A0BD-E217-A41536199D04}" dt="2025-01-10T02:38:52.350" v="542" actId="20577"/>
          <ac:spMkLst>
            <pc:docMk/>
            <pc:sldMk cId="321567930" sldId="269"/>
            <ac:spMk id="3" creationId="{1A987712-41A3-8232-23FA-4AC52D5AD70D}"/>
          </ac:spMkLst>
        </pc:spChg>
      </pc:sldChg>
      <pc:sldChg chg="modSp new">
        <pc:chgData name="Dillon Moore (2205171)" userId="S::2205171@student.uwtsd.ac.uk::9f6fa27f-06a1-4e6e-b1af-b234b0fe24ae" providerId="AD" clId="Web-{DBEC3630-BF11-A0BD-E217-A41536199D04}" dt="2025-01-10T02:38:56.834" v="545" actId="20577"/>
        <pc:sldMkLst>
          <pc:docMk/>
          <pc:sldMk cId="3296923307" sldId="270"/>
        </pc:sldMkLst>
        <pc:spChg chg="mod">
          <ac:chgData name="Dillon Moore (2205171)" userId="S::2205171@student.uwtsd.ac.uk::9f6fa27f-06a1-4e6e-b1af-b234b0fe24ae" providerId="AD" clId="Web-{DBEC3630-BF11-A0BD-E217-A41536199D04}" dt="2025-01-10T00:25:58.437" v="201" actId="20577"/>
          <ac:spMkLst>
            <pc:docMk/>
            <pc:sldMk cId="3296923307" sldId="270"/>
            <ac:spMk id="2" creationId="{C620C3AF-A233-064C-3481-35D05C67A702}"/>
          </ac:spMkLst>
        </pc:spChg>
        <pc:spChg chg="mod">
          <ac:chgData name="Dillon Moore (2205171)" userId="S::2205171@student.uwtsd.ac.uk::9f6fa27f-06a1-4e6e-b1af-b234b0fe24ae" providerId="AD" clId="Web-{DBEC3630-BF11-A0BD-E217-A41536199D04}" dt="2025-01-10T02:38:56.834" v="545" actId="20577"/>
          <ac:spMkLst>
            <pc:docMk/>
            <pc:sldMk cId="3296923307" sldId="270"/>
            <ac:spMk id="3" creationId="{10DA4216-8715-84EF-8400-7EA989F1DC6B}"/>
          </ac:spMkLst>
        </pc:spChg>
      </pc:sldChg>
      <pc:sldChg chg="modSp new">
        <pc:chgData name="Dillon Moore (2205171)" userId="S::2205171@student.uwtsd.ac.uk::9f6fa27f-06a1-4e6e-b1af-b234b0fe24ae" providerId="AD" clId="Web-{DBEC3630-BF11-A0BD-E217-A41536199D04}" dt="2025-01-10T02:39:16.897" v="548" actId="20577"/>
        <pc:sldMkLst>
          <pc:docMk/>
          <pc:sldMk cId="427250189" sldId="271"/>
        </pc:sldMkLst>
        <pc:spChg chg="mod">
          <ac:chgData name="Dillon Moore (2205171)" userId="S::2205171@student.uwtsd.ac.uk::9f6fa27f-06a1-4e6e-b1af-b234b0fe24ae" providerId="AD" clId="Web-{DBEC3630-BF11-A0BD-E217-A41536199D04}" dt="2025-01-10T00:26:02.718" v="202" actId="20577"/>
          <ac:spMkLst>
            <pc:docMk/>
            <pc:sldMk cId="427250189" sldId="271"/>
            <ac:spMk id="2" creationId="{E2C5AD31-6767-D895-0596-B294A61FEFA1}"/>
          </ac:spMkLst>
        </pc:spChg>
        <pc:spChg chg="mod">
          <ac:chgData name="Dillon Moore (2205171)" userId="S::2205171@student.uwtsd.ac.uk::9f6fa27f-06a1-4e6e-b1af-b234b0fe24ae" providerId="AD" clId="Web-{DBEC3630-BF11-A0BD-E217-A41536199D04}" dt="2025-01-10T02:39:16.897" v="548" actId="20577"/>
          <ac:spMkLst>
            <pc:docMk/>
            <pc:sldMk cId="427250189" sldId="271"/>
            <ac:spMk id="3" creationId="{0A08FCFF-207D-4B50-FB53-654B6E19B154}"/>
          </ac:spMkLst>
        </pc:spChg>
      </pc:sldChg>
      <pc:sldChg chg="new del">
        <pc:chgData name="Dillon Moore (2205171)" userId="S::2205171@student.uwtsd.ac.uk::9f6fa27f-06a1-4e6e-b1af-b234b0fe24ae" providerId="AD" clId="Web-{DBEC3630-BF11-A0BD-E217-A41536199D04}" dt="2025-01-10T02:39:20.663" v="549"/>
        <pc:sldMkLst>
          <pc:docMk/>
          <pc:sldMk cId="2899517321" sldId="272"/>
        </pc:sldMkLst>
      </pc:sldChg>
      <pc:sldChg chg="modSp new">
        <pc:chgData name="Dillon Moore (2205171)" userId="S::2205171@student.uwtsd.ac.uk::9f6fa27f-06a1-4e6e-b1af-b234b0fe24ae" providerId="AD" clId="Web-{DBEC3630-BF11-A0BD-E217-A41536199D04}" dt="2025-01-10T02:40:16.305" v="559" actId="20577"/>
        <pc:sldMkLst>
          <pc:docMk/>
          <pc:sldMk cId="3229295153" sldId="272"/>
        </pc:sldMkLst>
        <pc:spChg chg="mod">
          <ac:chgData name="Dillon Moore (2205171)" userId="S::2205171@student.uwtsd.ac.uk::9f6fa27f-06a1-4e6e-b1af-b234b0fe24ae" providerId="AD" clId="Web-{DBEC3630-BF11-A0BD-E217-A41536199D04}" dt="2025-01-10T02:40:16.305" v="559" actId="20577"/>
          <ac:spMkLst>
            <pc:docMk/>
            <pc:sldMk cId="3229295153" sldId="272"/>
            <ac:spMk id="3" creationId="{B80A0733-A99A-825D-C28C-A817B5B876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walesonline.co.uk/news/wales-news/terrifying-phone-alert-warning-storm-30533692" TargetMode="External"/><Relationship Id="rId3" Type="http://schemas.openxmlformats.org/officeDocument/2006/relationships/hyperlink" Target="https://www.birmingham.ac.uk/documents/college-social-sciences/government-society/publications/news-never-sleeps-briefing.pdf" TargetMode="External"/><Relationship Id="rId7" Type="http://schemas.openxmlformats.org/officeDocument/2006/relationships/hyperlink" Target="https://pmc.ncbi.nlm.nih.gov/articles/PMC9114791/" TargetMode="External"/><Relationship Id="rId12" Type="http://schemas.openxmlformats.org/officeDocument/2006/relationships/hyperlink" Target="https://www.bbc.co.uk/news/health-64890952" TargetMode="External"/><Relationship Id="rId2" Type="http://schemas.openxmlformats.org/officeDocument/2006/relationships/hyperlink" Target="https://reutersinstitute.politics.ox.ac.uk/news-powerful-and-privileged-how-misrepresentation-and-underrepresentation-disadvantaged"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543925122000055" TargetMode="External"/><Relationship Id="rId11" Type="http://schemas.openxmlformats.org/officeDocument/2006/relationships/hyperlink" Target="https://pmc.ncbi.nlm.nih.gov/articles/PMC8853081/" TargetMode="External"/><Relationship Id="rId5" Type="http://schemas.openxmlformats.org/officeDocument/2006/relationships/hyperlink" Target="https://news.mit.edu/2018/study-twitter-false-news-travels-faster-true-stories-0308" TargetMode="External"/><Relationship Id="rId10" Type="http://schemas.openxmlformats.org/officeDocument/2006/relationships/hyperlink" Target="https://blog.moderngov.com/2020/02/why-the-public-sector-needs-to-get-social" TargetMode="External"/><Relationship Id="rId4" Type="http://schemas.openxmlformats.org/officeDocument/2006/relationships/hyperlink" Target="https://mediahelpingmedia.org/ethics/respecting-privacy-as-a-journalist/" TargetMode="External"/><Relationship Id="rId9" Type="http://schemas.openxmlformats.org/officeDocument/2006/relationships/hyperlink" Target="https://pmc.ncbi.nlm.nih.gov/articles/PMC99250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science/article/pii/S2212420924003972" TargetMode="External"/><Relationship Id="rId2" Type="http://schemas.openxmlformats.org/officeDocument/2006/relationships/hyperlink" Target="https://www.theguardian.com/uk-news/2024/nov/19/salisbury-inquiry-novichok-bottle-may-have-been-re-sealed-after-poisoning" TargetMode="External"/><Relationship Id="rId1" Type="http://schemas.openxmlformats.org/officeDocument/2006/relationships/slideLayout" Target="../slideLayouts/slideLayout2.xml"/><Relationship Id="rId5" Type="http://schemas.openxmlformats.org/officeDocument/2006/relationships/hyperlink" Target="https://www.theguardian.com/media/2020/feb/16/caroline-flack-death-turns-spotlight-on-tabloids-once-again" TargetMode="External"/><Relationship Id="rId4" Type="http://schemas.openxmlformats.org/officeDocument/2006/relationships/hyperlink" Target="https://pmc.ncbi.nlm.nih.gov/articles/PMC42485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A464A-A136-47DB-4C17-FEE07A2ACD21}"/>
              </a:ext>
            </a:extLst>
          </p:cNvPr>
          <p:cNvSpPr>
            <a:spLocks noGrp="1"/>
          </p:cNvSpPr>
          <p:nvPr>
            <p:ph type="title"/>
          </p:nvPr>
        </p:nvSpPr>
        <p:spPr>
          <a:xfrm>
            <a:off x="1043631" y="809898"/>
            <a:ext cx="9942716" cy="1554480"/>
          </a:xfrm>
        </p:spPr>
        <p:txBody>
          <a:bodyPr anchor="ctr">
            <a:normAutofit/>
          </a:bodyPr>
          <a:lstStyle/>
          <a:p>
            <a:r>
              <a:rPr lang="en-GB" b="1" dirty="0">
                <a:ea typeface="+mj-lt"/>
                <a:cs typeface="+mj-lt"/>
              </a:rPr>
              <a:t>The Role of Media in Public Protection: Responsibilities and Challenges</a:t>
            </a:r>
            <a:endParaRPr lang="en-US" b="1" dirty="0"/>
          </a:p>
        </p:txBody>
      </p:sp>
      <p:sp>
        <p:nvSpPr>
          <p:cNvPr id="30" name="Content Placeholder 2">
            <a:extLst>
              <a:ext uri="{FF2B5EF4-FFF2-40B4-BE49-F238E27FC236}">
                <a16:creationId xmlns:a16="http://schemas.microsoft.com/office/drawing/2014/main" id="{4396557D-128F-2BE5-FDB9-FD5C03FF2C9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000" dirty="0"/>
              <a:t>How often do we use the media to find information? </a:t>
            </a:r>
            <a:r>
              <a:rPr lang="en-GB" sz="2000" dirty="0">
                <a:ea typeface="+mn-lt"/>
                <a:cs typeface="+mn-lt"/>
              </a:rPr>
              <a:t>Whether it’s news about natural disasters, health risks, or criminal activity, the media plays a significant role in public protection.</a:t>
            </a:r>
          </a:p>
          <a:p>
            <a:pPr marL="0" indent="0">
              <a:buNone/>
            </a:pPr>
            <a:endParaRPr lang="en-GB" sz="2000"/>
          </a:p>
          <a:p>
            <a:pPr marL="0" indent="0">
              <a:buNone/>
            </a:pPr>
            <a:r>
              <a:rPr lang="en-GB" sz="2000" dirty="0"/>
              <a:t>This presentation will explore how media contributes to public protection and the responsibilities it carries, along with the challenges it faces.</a:t>
            </a:r>
          </a:p>
          <a:p>
            <a:pPr marL="0" indent="0">
              <a:buNone/>
            </a:pPr>
            <a:endParaRPr lang="en-GB" sz="2000"/>
          </a:p>
          <a:p>
            <a:pPr marL="0" indent="0">
              <a:buNone/>
            </a:pPr>
            <a:r>
              <a:rPr lang="en-GB" sz="2000" dirty="0"/>
              <a:t>I aim to cover the media's role in informing the public, the ethical responsibilities it holds, and the challenges it faces in balancing the truth, speed and impact</a:t>
            </a:r>
          </a:p>
          <a:p>
            <a:pPr marL="0" indent="0">
              <a:buNone/>
            </a:pPr>
            <a:endParaRPr lang="en-GB" sz="2000"/>
          </a:p>
        </p:txBody>
      </p:sp>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432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0" name="Straight Connector 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01D24-8297-F971-F0E5-6484180EB30E}"/>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b="1" kern="1200">
                <a:solidFill>
                  <a:schemeClr val="tx1"/>
                </a:solidFill>
                <a:latin typeface="+mj-lt"/>
                <a:ea typeface="+mj-ea"/>
                <a:cs typeface="+mj-cs"/>
              </a:rPr>
              <a:t>The Role of Media in Public Protection</a:t>
            </a:r>
          </a:p>
        </p:txBody>
      </p:sp>
    </p:spTree>
    <p:extLst>
      <p:ext uri="{BB962C8B-B14F-4D97-AF65-F5344CB8AC3E}">
        <p14:creationId xmlns:p14="http://schemas.microsoft.com/office/powerpoint/2010/main" val="879878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CC4B6-8386-B41E-73F6-6BE12CA0E37A}"/>
              </a:ext>
            </a:extLst>
          </p:cNvPr>
          <p:cNvSpPr>
            <a:spLocks noGrp="1"/>
          </p:cNvSpPr>
          <p:nvPr>
            <p:ph type="title"/>
          </p:nvPr>
        </p:nvSpPr>
        <p:spPr>
          <a:xfrm>
            <a:off x="808638" y="386930"/>
            <a:ext cx="9236700" cy="1188950"/>
          </a:xfrm>
        </p:spPr>
        <p:txBody>
          <a:bodyPr anchor="b">
            <a:normAutofit/>
          </a:bodyPr>
          <a:lstStyle/>
          <a:p>
            <a:r>
              <a:rPr lang="en-GB" sz="5400">
                <a:ea typeface="+mj-lt"/>
                <a:cs typeface="+mj-lt"/>
              </a:rPr>
              <a:t>Information Dissemination</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7C90CB-506F-6A62-C532-B5CBA11F1C97}"/>
              </a:ext>
            </a:extLst>
          </p:cNvPr>
          <p:cNvSpPr>
            <a:spLocks noGrp="1"/>
          </p:cNvSpPr>
          <p:nvPr>
            <p:ph idx="1"/>
          </p:nvPr>
        </p:nvSpPr>
        <p:spPr>
          <a:xfrm>
            <a:off x="776143" y="2555716"/>
            <a:ext cx="10143668" cy="3435531"/>
          </a:xfrm>
        </p:spPr>
        <p:txBody>
          <a:bodyPr vert="horz" lIns="91440" tIns="45720" rIns="91440" bIns="45720" rtlCol="0" anchor="ctr">
            <a:normAutofit/>
          </a:bodyPr>
          <a:lstStyle/>
          <a:p>
            <a:pPr marL="0" indent="0">
              <a:buNone/>
            </a:pPr>
            <a:r>
              <a:rPr lang="en-GB" sz="1700" dirty="0"/>
              <a:t>One of the medias most important role in public protection is to provide correct information regarding any immediate threats or hazards that impact the public, for example natural disasters, public health risks or other emergencies</a:t>
            </a:r>
          </a:p>
          <a:p>
            <a:pPr marL="0" indent="0">
              <a:buNone/>
            </a:pPr>
            <a:endParaRPr lang="en-GB" sz="1700"/>
          </a:p>
          <a:p>
            <a:pPr marL="0" indent="0">
              <a:buNone/>
            </a:pPr>
            <a:r>
              <a:rPr lang="en-GB" sz="1700" dirty="0"/>
              <a:t>The media is the way for </a:t>
            </a:r>
            <a:r>
              <a:rPr lang="en-GB" sz="1700" dirty="0">
                <a:ea typeface="+mn-lt"/>
                <a:cs typeface="+mn-lt"/>
              </a:rPr>
              <a:t>government/health organisations </a:t>
            </a:r>
            <a:r>
              <a:rPr lang="en-GB" sz="1700" dirty="0"/>
              <a:t>to contact the public and to let them know what's going on</a:t>
            </a:r>
            <a:r>
              <a:rPr lang="en-GB" sz="1700" dirty="0">
                <a:ea typeface="+mn-lt"/>
                <a:cs typeface="+mn-lt"/>
              </a:rPr>
              <a:t> (Martin, 2021)</a:t>
            </a:r>
            <a:r>
              <a:rPr lang="en-GB" sz="1700" dirty="0"/>
              <a:t>.</a:t>
            </a:r>
          </a:p>
          <a:p>
            <a:pPr marL="0" indent="0">
              <a:buNone/>
            </a:pPr>
            <a:endParaRPr lang="en-GB" sz="1700"/>
          </a:p>
          <a:p>
            <a:pPr marL="0" indent="0">
              <a:buNone/>
            </a:pPr>
            <a:r>
              <a:rPr lang="en-GB" sz="1700" dirty="0"/>
              <a:t>Using media allows the government/health organisations to provide essential safety updates and instructions </a:t>
            </a:r>
            <a:r>
              <a:rPr lang="en-GB" sz="1700" dirty="0">
                <a:ea typeface="+mn-lt"/>
                <a:cs typeface="+mn-lt"/>
              </a:rPr>
              <a:t>(Kanchan &amp; </a:t>
            </a:r>
            <a:r>
              <a:rPr lang="en-GB" sz="1700" dirty="0" err="1">
                <a:ea typeface="+mn-lt"/>
                <a:cs typeface="+mn-lt"/>
              </a:rPr>
              <a:t>Gaidhane</a:t>
            </a:r>
            <a:r>
              <a:rPr lang="en-GB" sz="1700" dirty="0">
                <a:ea typeface="+mn-lt"/>
                <a:cs typeface="+mn-lt"/>
              </a:rPr>
              <a:t>, 2023).</a:t>
            </a:r>
            <a:r>
              <a:rPr lang="en-GB" sz="1700" dirty="0"/>
              <a:t> </a:t>
            </a:r>
          </a:p>
          <a:p>
            <a:pPr marL="0" indent="0">
              <a:buNone/>
            </a:pPr>
            <a:endParaRPr lang="en-GB" sz="1700" dirty="0"/>
          </a:p>
          <a:p>
            <a:pPr marL="0" indent="0">
              <a:buNone/>
            </a:pPr>
            <a:r>
              <a:rPr lang="en-GB" sz="1700" dirty="0"/>
              <a:t>Example - The weather warning we had on the 6th regarding Storm Darragh </a:t>
            </a:r>
            <a:r>
              <a:rPr lang="en-GB" sz="1700" dirty="0">
                <a:ea typeface="+mn-lt"/>
                <a:cs typeface="+mn-lt"/>
              </a:rPr>
              <a:t>(John, 2024)</a:t>
            </a:r>
          </a:p>
        </p:txBody>
      </p:sp>
    </p:spTree>
    <p:extLst>
      <p:ext uri="{BB962C8B-B14F-4D97-AF65-F5344CB8AC3E}">
        <p14:creationId xmlns:p14="http://schemas.microsoft.com/office/powerpoint/2010/main" val="1852182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F3900-E49A-E590-BF67-35A617CFB4D6}"/>
              </a:ext>
            </a:extLst>
          </p:cNvPr>
          <p:cNvSpPr>
            <a:spLocks noGrp="1"/>
          </p:cNvSpPr>
          <p:nvPr>
            <p:ph type="title"/>
          </p:nvPr>
        </p:nvSpPr>
        <p:spPr>
          <a:xfrm>
            <a:off x="808638" y="386930"/>
            <a:ext cx="9236700" cy="1188950"/>
          </a:xfrm>
        </p:spPr>
        <p:txBody>
          <a:bodyPr anchor="b">
            <a:normAutofit/>
          </a:bodyPr>
          <a:lstStyle/>
          <a:p>
            <a:r>
              <a:rPr lang="en-GB" sz="3800">
                <a:ea typeface="+mj-lt"/>
                <a:cs typeface="+mj-lt"/>
              </a:rPr>
              <a:t>Raising Awareness and Providing Guidance</a:t>
            </a:r>
            <a:endParaRPr lang="en-US" sz="3800"/>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8711E8-7ED0-792C-9AB4-988E04A95AFB}"/>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ea typeface="+mn-lt"/>
                <a:cs typeface="+mn-lt"/>
              </a:rPr>
              <a:t>Media educates the public on long-term risks such as smoking drug use and road safety (Wakefield et al., 2010).</a:t>
            </a:r>
            <a:endParaRPr lang="en-GB" sz="2400"/>
          </a:p>
          <a:p>
            <a:r>
              <a:rPr lang="en-GB" sz="2400">
                <a:ea typeface="+mn-lt"/>
                <a:cs typeface="+mn-lt"/>
              </a:rPr>
              <a:t>Public health campaigns are strategically designed to influence public behaviour and encourage healthier choices.</a:t>
            </a:r>
            <a:endParaRPr lang="en-GB" sz="2400"/>
          </a:p>
          <a:p>
            <a:r>
              <a:rPr lang="en-GB" sz="2400">
                <a:ea typeface="+mn-lt"/>
                <a:cs typeface="+mn-lt"/>
              </a:rPr>
              <a:t>Example - Anti-smoking campaigns like ''Stoptober'' and "Click It or Ticket" seatbelt awareness.</a:t>
            </a:r>
            <a:endParaRPr lang="en-GB" sz="2400"/>
          </a:p>
          <a:p>
            <a:pPr marL="0" indent="0">
              <a:buNone/>
            </a:pPr>
            <a:endParaRPr lang="en-GB" sz="2400"/>
          </a:p>
          <a:p>
            <a:endParaRPr lang="en-GB" sz="2400"/>
          </a:p>
        </p:txBody>
      </p:sp>
    </p:spTree>
    <p:extLst>
      <p:ext uri="{BB962C8B-B14F-4D97-AF65-F5344CB8AC3E}">
        <p14:creationId xmlns:p14="http://schemas.microsoft.com/office/powerpoint/2010/main" val="1902705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39CA4-4927-E498-24DF-EDA878938847}"/>
              </a:ext>
            </a:extLst>
          </p:cNvPr>
          <p:cNvSpPr>
            <a:spLocks noGrp="1"/>
          </p:cNvSpPr>
          <p:nvPr>
            <p:ph type="title"/>
          </p:nvPr>
        </p:nvSpPr>
        <p:spPr>
          <a:xfrm>
            <a:off x="808638" y="386930"/>
            <a:ext cx="9236700" cy="1188950"/>
          </a:xfrm>
        </p:spPr>
        <p:txBody>
          <a:bodyPr anchor="b">
            <a:normAutofit/>
          </a:bodyPr>
          <a:lstStyle/>
          <a:p>
            <a:r>
              <a:rPr lang="en-GB" sz="5400">
                <a:ea typeface="+mj-lt"/>
                <a:cs typeface="+mj-lt"/>
              </a:rPr>
              <a:t>Acting as a Watchdog</a:t>
            </a:r>
            <a:endParaRPr lang="en-US" sz="5400">
              <a:ea typeface="+mj-lt"/>
              <a:cs typeface="+mj-lt"/>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34940D-9A47-BB4B-425B-4E690AE4A34F}"/>
              </a:ext>
            </a:extLst>
          </p:cNvPr>
          <p:cNvSpPr>
            <a:spLocks noGrp="1"/>
          </p:cNvSpPr>
          <p:nvPr>
            <p:ph idx="1"/>
          </p:nvPr>
        </p:nvSpPr>
        <p:spPr>
          <a:xfrm>
            <a:off x="793660" y="2599509"/>
            <a:ext cx="10143668" cy="3435531"/>
          </a:xfrm>
        </p:spPr>
        <p:txBody>
          <a:bodyPr vert="horz" lIns="91440" tIns="45720" rIns="91440" bIns="45720" rtlCol="0" anchor="ctr">
            <a:normAutofit fontScale="92500" lnSpcReduction="10000"/>
          </a:bodyPr>
          <a:lstStyle/>
          <a:p>
            <a:endParaRPr lang="en-GB" sz="2400"/>
          </a:p>
          <a:p>
            <a:r>
              <a:rPr lang="en-GB" sz="2400" dirty="0">
                <a:ea typeface="+mn-lt"/>
                <a:cs typeface="+mn-lt"/>
              </a:rPr>
              <a:t>Investigative journalism is important because they identify hidden dangers or failures in public safety (Barret &amp; Tomić, 2022), They will often dig deeper into situations.</a:t>
            </a:r>
            <a:endParaRPr lang="en-GB" sz="2400" dirty="0"/>
          </a:p>
          <a:p>
            <a:r>
              <a:rPr lang="en-GB" sz="2400" dirty="0">
                <a:ea typeface="+mn-lt"/>
                <a:cs typeface="+mn-lt"/>
              </a:rPr>
              <a:t>Media helps bring attention to overlooked public safety concerns, often leading to reforms, this will amplify issues that might not be getting enough attention and will raise critical safety concerns</a:t>
            </a:r>
            <a:endParaRPr lang="en-GB" sz="2400" dirty="0"/>
          </a:p>
          <a:p>
            <a:r>
              <a:rPr lang="en-GB" sz="2400" dirty="0">
                <a:ea typeface="+mn-lt"/>
                <a:cs typeface="+mn-lt"/>
              </a:rPr>
              <a:t>Example: The Grenfell Tower Fire, 72 killed because of safety failures, flammable cladding and delayed emergency response. Media sparked public outcry, leading to investigations, reforms in building codes, and a focus on social housing safety </a:t>
            </a:r>
            <a:endParaRPr lang="en-GB" sz="2400" dirty="0"/>
          </a:p>
          <a:p>
            <a:endParaRPr lang="en-GB" sz="2400"/>
          </a:p>
          <a:p>
            <a:endParaRPr lang="en-GB" sz="2400"/>
          </a:p>
        </p:txBody>
      </p:sp>
    </p:spTree>
    <p:extLst>
      <p:ext uri="{BB962C8B-B14F-4D97-AF65-F5344CB8AC3E}">
        <p14:creationId xmlns:p14="http://schemas.microsoft.com/office/powerpoint/2010/main" val="2265751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22" name="Straight Connector 2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Rectangle 2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BFBA4-9A02-3907-C1A3-E966EC19B75E}"/>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b="1" kern="1200">
                <a:solidFill>
                  <a:schemeClr val="tx1"/>
                </a:solidFill>
                <a:latin typeface="+mj-lt"/>
                <a:ea typeface="+mj-ea"/>
                <a:cs typeface="+mj-cs"/>
              </a:rPr>
              <a:t>Responsibilities of the Media</a:t>
            </a:r>
          </a:p>
        </p:txBody>
      </p:sp>
    </p:spTree>
    <p:extLst>
      <p:ext uri="{BB962C8B-B14F-4D97-AF65-F5344CB8AC3E}">
        <p14:creationId xmlns:p14="http://schemas.microsoft.com/office/powerpoint/2010/main" val="2233745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815C7-F333-560F-0C78-0D524044C104}"/>
              </a:ext>
            </a:extLst>
          </p:cNvPr>
          <p:cNvSpPr>
            <a:spLocks noGrp="1"/>
          </p:cNvSpPr>
          <p:nvPr>
            <p:ph type="title"/>
          </p:nvPr>
        </p:nvSpPr>
        <p:spPr>
          <a:xfrm>
            <a:off x="808638" y="386930"/>
            <a:ext cx="9236700" cy="1188950"/>
          </a:xfrm>
        </p:spPr>
        <p:txBody>
          <a:bodyPr anchor="b">
            <a:normAutofit/>
          </a:bodyPr>
          <a:lstStyle/>
          <a:p>
            <a:r>
              <a:rPr lang="en-GB" sz="5400">
                <a:ea typeface="+mj-lt"/>
                <a:cs typeface="+mj-lt"/>
              </a:rPr>
              <a:t>Accuracy and Objectivity</a:t>
            </a:r>
            <a:endParaRPr lang="en-US" sz="5400">
              <a:ea typeface="+mj-lt"/>
              <a:cs typeface="+mj-lt"/>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759B8D-85AB-4CDB-8EA4-352B5B3B88EE}"/>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200" dirty="0">
                <a:ea typeface="+mn-lt"/>
                <a:cs typeface="+mn-lt"/>
              </a:rPr>
              <a:t>Media must provide factual, accurate information to avoid spreading misinformation or causing unnecessary panic (Muhammed T &amp; Mathew, 2022).</a:t>
            </a:r>
            <a:endParaRPr lang="en-GB" sz="2200" dirty="0"/>
          </a:p>
          <a:p>
            <a:r>
              <a:rPr lang="en-GB" sz="2200" dirty="0">
                <a:ea typeface="+mn-lt"/>
                <a:cs typeface="+mn-lt"/>
              </a:rPr>
              <a:t>In public safety situations, such as natural disasters or health crises, inaccurate reporting can have harmful consequences.</a:t>
            </a:r>
            <a:endParaRPr lang="en-GB" sz="2200" dirty="0"/>
          </a:p>
          <a:p>
            <a:r>
              <a:rPr lang="en-GB" sz="2200" dirty="0">
                <a:ea typeface="+mn-lt"/>
                <a:cs typeface="+mn-lt"/>
              </a:rPr>
              <a:t>Example: Covid-19, Inaccurate Reporting and Misinformation: Throughout the COVID-19 pandemic, inaccurate reports, sensational headlines, and misinformation spread rapidly (Ferreira Caceres et al., 2022). This misinformation led to confusion, fear, and distrust in public health measures. It made it harder for authorities to provide clear guidance on essential issues, such as mask-wearing, social distancing, and vaccination</a:t>
            </a:r>
          </a:p>
          <a:p>
            <a:endParaRPr lang="en-GB" sz="2200"/>
          </a:p>
          <a:p>
            <a:endParaRPr lang="en-GB" sz="2200"/>
          </a:p>
        </p:txBody>
      </p:sp>
    </p:spTree>
    <p:extLst>
      <p:ext uri="{BB962C8B-B14F-4D97-AF65-F5344CB8AC3E}">
        <p14:creationId xmlns:p14="http://schemas.microsoft.com/office/powerpoint/2010/main" val="743737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D8CB9-77FF-6AF5-0482-DFE88118E41A}"/>
              </a:ext>
            </a:extLst>
          </p:cNvPr>
          <p:cNvSpPr>
            <a:spLocks noGrp="1"/>
          </p:cNvSpPr>
          <p:nvPr>
            <p:ph type="title"/>
          </p:nvPr>
        </p:nvSpPr>
        <p:spPr>
          <a:xfrm>
            <a:off x="808638" y="386930"/>
            <a:ext cx="9236700" cy="1188950"/>
          </a:xfrm>
        </p:spPr>
        <p:txBody>
          <a:bodyPr anchor="b">
            <a:normAutofit/>
          </a:bodyPr>
          <a:lstStyle/>
          <a:p>
            <a:r>
              <a:rPr lang="en-GB" sz="5400">
                <a:ea typeface="+mj-lt"/>
                <a:cs typeface="+mj-lt"/>
              </a:rPr>
              <a:t>Ethical Reporting</a:t>
            </a:r>
            <a:endParaRPr lang="en-US" sz="5400">
              <a:ea typeface="+mj-lt"/>
              <a:cs typeface="+mj-lt"/>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511CB-8C4D-16E3-B45B-25461374E9A5}"/>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dirty="0">
                <a:ea typeface="+mn-lt"/>
                <a:cs typeface="+mn-lt"/>
              </a:rPr>
              <a:t>The media must respect individuals’ privacy, especially when reporting on sensitive events such as crimes or personal tragedies (Brewer, 2023).</a:t>
            </a:r>
          </a:p>
          <a:p>
            <a:r>
              <a:rPr lang="en-GB" sz="2400" dirty="0">
                <a:ea typeface="+mn-lt"/>
                <a:cs typeface="+mn-lt"/>
              </a:rPr>
              <a:t>Sensationalising personal details can cause harm to victims and their families and can distort the facts.</a:t>
            </a:r>
            <a:endParaRPr lang="en-GB" sz="2400" dirty="0"/>
          </a:p>
          <a:p>
            <a:r>
              <a:rPr lang="en-GB" sz="2400" dirty="0">
                <a:ea typeface="+mn-lt"/>
                <a:cs typeface="+mn-lt"/>
              </a:rPr>
              <a:t>Example: Caroline Flack, The media frequently sensationalised her personal life, including her relationship and legal issues, often publishing private and misleading information (Waterson, 2020). After her death there was widespread criticism of how the media played a role in her mental health decline.</a:t>
            </a:r>
            <a:endParaRPr lang="en-GB" sz="2400" dirty="0"/>
          </a:p>
          <a:p>
            <a:endParaRPr lang="en-GB" sz="2400"/>
          </a:p>
        </p:txBody>
      </p:sp>
    </p:spTree>
    <p:extLst>
      <p:ext uri="{BB962C8B-B14F-4D97-AF65-F5344CB8AC3E}">
        <p14:creationId xmlns:p14="http://schemas.microsoft.com/office/powerpoint/2010/main" val="2353956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52BEAA-D033-E218-9993-8310C7C43FCF}"/>
              </a:ext>
            </a:extLst>
          </p:cNvPr>
          <p:cNvSpPr>
            <a:spLocks noGrp="1"/>
          </p:cNvSpPr>
          <p:nvPr>
            <p:ph type="title"/>
          </p:nvPr>
        </p:nvSpPr>
        <p:spPr>
          <a:xfrm>
            <a:off x="808638" y="386930"/>
            <a:ext cx="9236700" cy="1188950"/>
          </a:xfrm>
        </p:spPr>
        <p:txBody>
          <a:bodyPr anchor="b">
            <a:normAutofit/>
          </a:bodyPr>
          <a:lstStyle/>
          <a:p>
            <a:r>
              <a:rPr lang="en-GB" sz="4600">
                <a:ea typeface="+mj-lt"/>
                <a:cs typeface="+mj-lt"/>
              </a:rPr>
              <a:t>Ensuring Access to Information for All</a:t>
            </a:r>
            <a:endParaRPr lang="en-US" sz="4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E1B07C-2527-5079-1AA0-A69CBE0DF37C}"/>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500" dirty="0">
                <a:ea typeface="+mn-lt"/>
                <a:cs typeface="+mn-lt"/>
              </a:rPr>
              <a:t>Media should strive to make important safety and health information accessible to everyone, including marginalized or vulnerable groups (Dubois et al., 2022).</a:t>
            </a:r>
            <a:endParaRPr lang="en-GB" sz="1500" dirty="0"/>
          </a:p>
          <a:p>
            <a:r>
              <a:rPr lang="en-GB" sz="1500" dirty="0">
                <a:ea typeface="+mn-lt"/>
                <a:cs typeface="+mn-lt"/>
              </a:rPr>
              <a:t>This includes providing information in different languages, ensuring accessibility for those with disabilities, and using a variety of platforms (TV, radio, social media).</a:t>
            </a:r>
            <a:endParaRPr lang="en-GB" sz="1500" dirty="0"/>
          </a:p>
          <a:p>
            <a:r>
              <a:rPr lang="en-GB" sz="1500" dirty="0">
                <a:ea typeface="+mn-lt"/>
                <a:cs typeface="+mn-lt"/>
              </a:rPr>
              <a:t>Example: Accessibility of Mental Health Resources – BBC Campaign, Mental health awareness became a key focus for UK media, especially after the pandemic (Roxby, 2023). The BBC ensured mental health resources were accessible to marginalized groups, including those with disabilities, low-income individuals, and ethnic minorities. </a:t>
            </a:r>
          </a:p>
          <a:p>
            <a:r>
              <a:rPr lang="en-GB" sz="1500" dirty="0">
                <a:ea typeface="+mn-lt"/>
                <a:cs typeface="+mn-lt"/>
              </a:rPr>
              <a:t>Provided mental health information in multiple languages (e.g., Urdu, Arabic, Somali).</a:t>
            </a:r>
            <a:endParaRPr lang="en-GB" sz="1500"/>
          </a:p>
          <a:p>
            <a:r>
              <a:rPr lang="en-GB" sz="1500" dirty="0">
                <a:ea typeface="+mn-lt"/>
                <a:cs typeface="+mn-lt"/>
              </a:rPr>
              <a:t>Ensured accessibility for people with disabilities (captions, sign language, audio formats).</a:t>
            </a:r>
            <a:endParaRPr lang="en-GB" sz="1500" dirty="0"/>
          </a:p>
          <a:p>
            <a:r>
              <a:rPr lang="en-GB" sz="1500" dirty="0">
                <a:ea typeface="+mn-lt"/>
                <a:cs typeface="+mn-lt"/>
              </a:rPr>
              <a:t>Used diverse platforms (TV, radio, social media) to reach a wide audience, including vulnerable groups.</a:t>
            </a:r>
            <a:endParaRPr lang="en-GB" sz="1500" dirty="0"/>
          </a:p>
          <a:p>
            <a:r>
              <a:rPr lang="en-GB" sz="1500" dirty="0">
                <a:ea typeface="+mn-lt"/>
                <a:cs typeface="+mn-lt"/>
              </a:rPr>
              <a:t>Helped reduce stigma and increase access to mental health support for marginalized communities.</a:t>
            </a:r>
            <a:endParaRPr lang="en-GB" sz="1500" dirty="0"/>
          </a:p>
          <a:p>
            <a:endParaRPr lang="en-GB" sz="1500">
              <a:ea typeface="+mn-lt"/>
              <a:cs typeface="+mn-lt"/>
            </a:endParaRPr>
          </a:p>
          <a:p>
            <a:endParaRPr lang="en-GB" sz="1500"/>
          </a:p>
          <a:p>
            <a:endParaRPr lang="en-GB" sz="1500"/>
          </a:p>
        </p:txBody>
      </p:sp>
    </p:spTree>
    <p:extLst>
      <p:ext uri="{BB962C8B-B14F-4D97-AF65-F5344CB8AC3E}">
        <p14:creationId xmlns:p14="http://schemas.microsoft.com/office/powerpoint/2010/main" val="832666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430A0-63A7-16A8-4CCC-90DA0AF978B8}"/>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a:solidFill>
                  <a:schemeClr val="tx1"/>
                </a:solidFill>
                <a:latin typeface="+mj-lt"/>
                <a:ea typeface="+mj-ea"/>
                <a:cs typeface="+mj-cs"/>
              </a:rPr>
              <a:t>Challenges Faced by Media in Public Protection</a:t>
            </a:r>
          </a:p>
        </p:txBody>
      </p:sp>
      <p:cxnSp>
        <p:nvCxnSpPr>
          <p:cNvPr id="25" name="Straight Connector 2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6862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85FB8-F154-E1D3-A26B-09E42A19A8E2}"/>
              </a:ext>
            </a:extLst>
          </p:cNvPr>
          <p:cNvSpPr>
            <a:spLocks noGrp="1"/>
          </p:cNvSpPr>
          <p:nvPr>
            <p:ph type="title"/>
          </p:nvPr>
        </p:nvSpPr>
        <p:spPr>
          <a:xfrm>
            <a:off x="808638" y="386930"/>
            <a:ext cx="9236700" cy="1188950"/>
          </a:xfrm>
        </p:spPr>
        <p:txBody>
          <a:bodyPr anchor="b">
            <a:normAutofit/>
          </a:bodyPr>
          <a:lstStyle/>
          <a:p>
            <a:r>
              <a:rPr lang="en-GB" sz="5400">
                <a:ea typeface="+mj-lt"/>
                <a:cs typeface="+mj-lt"/>
              </a:rPr>
              <a:t>Speed vs. Accuracy</a:t>
            </a:r>
            <a:endParaRPr lang="en-US" sz="5400"/>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987712-41A3-8232-23FA-4AC52D5AD70D}"/>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500">
                <a:ea typeface="+mn-lt"/>
                <a:cs typeface="+mn-lt"/>
              </a:rPr>
              <a:t>In the digital age, media outlets are under immense pressure to report breaking news quickly, often before all facts are confirmed.</a:t>
            </a:r>
            <a:endParaRPr lang="en-GB" sz="1500"/>
          </a:p>
          <a:p>
            <a:r>
              <a:rPr lang="en-GB" sz="1500">
                <a:ea typeface="+mn-lt"/>
                <a:cs typeface="+mn-lt"/>
              </a:rPr>
              <a:t>This urgency can result in inaccurate or incomplete reporting, which can mislead the public or escalate panic during emergencies.</a:t>
            </a:r>
            <a:endParaRPr lang="en-GB" sz="1500"/>
          </a:p>
          <a:p>
            <a:r>
              <a:rPr lang="en-GB" sz="1500">
                <a:ea typeface="+mn-lt"/>
                <a:cs typeface="+mn-lt"/>
              </a:rPr>
              <a:t>Example: Manchester Arena Bombing,</a:t>
            </a:r>
          </a:p>
          <a:p>
            <a:r>
              <a:rPr lang="en-GB" sz="1500">
                <a:ea typeface="+mn-lt"/>
                <a:cs typeface="+mn-lt"/>
              </a:rPr>
              <a:t>Media outlets were under pressure to report breaking news quickly after the bombing.</a:t>
            </a:r>
          </a:p>
          <a:p>
            <a:r>
              <a:rPr lang="en-GB" sz="1500">
                <a:ea typeface="+mn-lt"/>
                <a:cs typeface="+mn-lt"/>
              </a:rPr>
              <a:t>Some outlets rushed to release unverified information, including the suspect's identity.</a:t>
            </a:r>
            <a:endParaRPr lang="en-GB" sz="1500"/>
          </a:p>
          <a:p>
            <a:r>
              <a:rPr lang="en-GB" sz="1500">
                <a:ea typeface="+mn-lt"/>
                <a:cs typeface="+mn-lt"/>
              </a:rPr>
              <a:t>This led to misinformation, such as incorrect names and speculation about the attack’s cause.</a:t>
            </a:r>
            <a:endParaRPr lang="en-GB" sz="1500"/>
          </a:p>
          <a:p>
            <a:r>
              <a:rPr lang="en-GB" sz="1500">
                <a:ea typeface="+mn-lt"/>
                <a:cs typeface="+mn-lt"/>
              </a:rPr>
              <a:t>The rushed reporting escalated panic and caused confusion, with some families being wrongly linked to the tragedy.</a:t>
            </a:r>
            <a:endParaRPr lang="en-GB" sz="1500"/>
          </a:p>
          <a:p>
            <a:r>
              <a:rPr lang="en-GB" sz="1500">
                <a:ea typeface="+mn-lt"/>
                <a:cs typeface="+mn-lt"/>
              </a:rPr>
              <a:t>The media faced criticism, leading to calls for more responsible reporting during emergencies to avoid misinformation (Vicari et al., 2024).</a:t>
            </a:r>
            <a:endParaRPr lang="en-GB" sz="1500"/>
          </a:p>
          <a:p>
            <a:endParaRPr lang="en-GB" sz="1500"/>
          </a:p>
          <a:p>
            <a:endParaRPr lang="en-GB" sz="1500"/>
          </a:p>
        </p:txBody>
      </p:sp>
    </p:spTree>
    <p:extLst>
      <p:ext uri="{BB962C8B-B14F-4D97-AF65-F5344CB8AC3E}">
        <p14:creationId xmlns:p14="http://schemas.microsoft.com/office/powerpoint/2010/main" val="321567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0C3AF-A233-064C-3481-35D05C67A702}"/>
              </a:ext>
            </a:extLst>
          </p:cNvPr>
          <p:cNvSpPr>
            <a:spLocks noGrp="1"/>
          </p:cNvSpPr>
          <p:nvPr>
            <p:ph type="title"/>
          </p:nvPr>
        </p:nvSpPr>
        <p:spPr>
          <a:xfrm>
            <a:off x="808638" y="386930"/>
            <a:ext cx="9236700" cy="1188950"/>
          </a:xfrm>
        </p:spPr>
        <p:txBody>
          <a:bodyPr anchor="b">
            <a:normAutofit/>
          </a:bodyPr>
          <a:lstStyle/>
          <a:p>
            <a:r>
              <a:rPr lang="en-GB" sz="5000">
                <a:ea typeface="+mj-lt"/>
                <a:cs typeface="+mj-lt"/>
              </a:rPr>
              <a:t>Misinformation and Disinformation</a:t>
            </a:r>
            <a:endParaRPr lang="en-US" sz="50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DA4216-8715-84EF-8400-7EA989F1DC6B}"/>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500" dirty="0">
                <a:ea typeface="+mn-lt"/>
                <a:cs typeface="+mn-lt"/>
              </a:rPr>
              <a:t>The rise of social media has made it easier for both misinformation (unintentionally false information) and disinformation (deliberately false information) to spread quickly (Dizikes, 2018).</a:t>
            </a:r>
            <a:endParaRPr lang="en-GB" sz="1500" dirty="0"/>
          </a:p>
          <a:p>
            <a:r>
              <a:rPr lang="en-GB" sz="1500" dirty="0">
                <a:ea typeface="+mn-lt"/>
                <a:cs typeface="+mn-lt"/>
              </a:rPr>
              <a:t>These false narratives can complicate public health and safety efforts and damage the trust between the media and the public.</a:t>
            </a:r>
            <a:endParaRPr lang="en-GB" sz="1500" dirty="0"/>
          </a:p>
          <a:p>
            <a:r>
              <a:rPr lang="en-GB" sz="1500" dirty="0">
                <a:ea typeface="+mn-lt"/>
                <a:cs typeface="+mn-lt"/>
              </a:rPr>
              <a:t>Example: Salisbury poisoning (The Guardian, 2024), </a:t>
            </a:r>
          </a:p>
          <a:p>
            <a:r>
              <a:rPr lang="en-GB" sz="1500" dirty="0">
                <a:ea typeface="+mn-lt"/>
                <a:cs typeface="+mn-lt"/>
              </a:rPr>
              <a:t>Former Russian spy Sergei Skripal and his daughter were poisoned with Novichok nerve agent in Salisbury, UK.</a:t>
            </a:r>
          </a:p>
          <a:p>
            <a:r>
              <a:rPr lang="en-GB" sz="1500" dirty="0">
                <a:ea typeface="+mn-lt"/>
                <a:cs typeface="+mn-lt"/>
              </a:rPr>
              <a:t>Misinformation spread on social media, including false claims about the suspects and conspiracy theories.</a:t>
            </a:r>
            <a:endParaRPr lang="en-GB" sz="1500" dirty="0"/>
          </a:p>
          <a:p>
            <a:r>
              <a:rPr lang="en-GB" sz="1500" dirty="0">
                <a:ea typeface="+mn-lt"/>
                <a:cs typeface="+mn-lt"/>
              </a:rPr>
              <a:t>Disinformation campaigns, particularly from state-backed sources, sought to distort facts and shift blame.</a:t>
            </a:r>
            <a:endParaRPr lang="en-GB" sz="1500" dirty="0"/>
          </a:p>
          <a:p>
            <a:r>
              <a:rPr lang="en-GB" sz="1500" dirty="0">
                <a:ea typeface="+mn-lt"/>
                <a:cs typeface="+mn-lt"/>
              </a:rPr>
              <a:t>These false narratives complicated public health and safety efforts and damaged trust in the media and government.</a:t>
            </a:r>
            <a:endParaRPr lang="en-GB" sz="1500" dirty="0"/>
          </a:p>
          <a:p>
            <a:r>
              <a:rPr lang="en-GB" sz="1500" dirty="0">
                <a:ea typeface="+mn-lt"/>
                <a:cs typeface="+mn-lt"/>
              </a:rPr>
              <a:t>The spread of misinformation made it harder to address real concerns and hold perpetrators accountable.</a:t>
            </a:r>
            <a:endParaRPr lang="en-GB" sz="1500" dirty="0"/>
          </a:p>
          <a:p>
            <a:endParaRPr lang="en-GB" sz="1500"/>
          </a:p>
          <a:p>
            <a:endParaRPr lang="en-GB" sz="1500"/>
          </a:p>
          <a:p>
            <a:endParaRPr lang="en-GB" sz="1500"/>
          </a:p>
        </p:txBody>
      </p:sp>
    </p:spTree>
    <p:extLst>
      <p:ext uri="{BB962C8B-B14F-4D97-AF65-F5344CB8AC3E}">
        <p14:creationId xmlns:p14="http://schemas.microsoft.com/office/powerpoint/2010/main" val="3296923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5AD31-6767-D895-0596-B294A61FEFA1}"/>
              </a:ext>
            </a:extLst>
          </p:cNvPr>
          <p:cNvSpPr>
            <a:spLocks noGrp="1"/>
          </p:cNvSpPr>
          <p:nvPr>
            <p:ph type="title"/>
          </p:nvPr>
        </p:nvSpPr>
        <p:spPr>
          <a:xfrm>
            <a:off x="808638" y="386930"/>
            <a:ext cx="9236700" cy="1188950"/>
          </a:xfrm>
        </p:spPr>
        <p:txBody>
          <a:bodyPr anchor="b">
            <a:normAutofit/>
          </a:bodyPr>
          <a:lstStyle/>
          <a:p>
            <a:r>
              <a:rPr lang="en-GB" sz="3800">
                <a:ea typeface="+mj-lt"/>
                <a:cs typeface="+mj-lt"/>
              </a:rPr>
              <a:t>Balancing Sensationalism and Responsibility</a:t>
            </a:r>
            <a:endParaRPr lang="en-US"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08FCFF-207D-4B50-FB53-654B6E19B154}"/>
              </a:ext>
            </a:extLst>
          </p:cNvPr>
          <p:cNvSpPr>
            <a:spLocks noGrp="1"/>
          </p:cNvSpPr>
          <p:nvPr>
            <p:ph idx="1"/>
          </p:nvPr>
        </p:nvSpPr>
        <p:spPr>
          <a:xfrm>
            <a:off x="1581" y="2198456"/>
            <a:ext cx="11376904" cy="4618636"/>
          </a:xfrm>
        </p:spPr>
        <p:txBody>
          <a:bodyPr vert="horz" lIns="91440" tIns="45720" rIns="91440" bIns="45720" rtlCol="0" anchor="ctr">
            <a:noAutofit/>
          </a:bodyPr>
          <a:lstStyle/>
          <a:p>
            <a:r>
              <a:rPr lang="en-GB" sz="1400" dirty="0">
                <a:solidFill>
                  <a:schemeClr val="tx1">
                    <a:lumMod val="95000"/>
                    <a:lumOff val="5000"/>
                  </a:schemeClr>
                </a:solidFill>
                <a:ea typeface="+mn-lt"/>
                <a:cs typeface="+mn-lt"/>
              </a:rPr>
              <a:t>The media faces the challenge of producing content that attracts attention (important for business and viewership), but without resorting to sensationalism that might cause unnecessary fear or panic  (Arguedas et al., 2023).</a:t>
            </a:r>
            <a:endParaRPr lang="en-GB" sz="1400" dirty="0">
              <a:solidFill>
                <a:schemeClr val="tx1">
                  <a:lumMod val="95000"/>
                  <a:lumOff val="5000"/>
                </a:schemeClr>
              </a:solidFill>
            </a:endParaRPr>
          </a:p>
          <a:p>
            <a:r>
              <a:rPr lang="en-GB" sz="1400" dirty="0">
                <a:solidFill>
                  <a:schemeClr val="tx1">
                    <a:lumMod val="95000"/>
                    <a:lumOff val="5000"/>
                  </a:schemeClr>
                </a:solidFill>
                <a:ea typeface="+mn-lt"/>
                <a:cs typeface="+mn-lt"/>
              </a:rPr>
              <a:t>Example: London bridge attack</a:t>
            </a:r>
          </a:p>
          <a:p>
            <a:r>
              <a:rPr lang="en-GB" sz="1400" dirty="0">
                <a:solidFill>
                  <a:schemeClr val="tx1">
                    <a:lumMod val="95000"/>
                    <a:lumOff val="5000"/>
                  </a:schemeClr>
                </a:solidFill>
                <a:ea typeface="+mn-lt"/>
                <a:cs typeface="+mn-lt"/>
              </a:rPr>
              <a:t>Issue: Media outlets focused heavily on the attack, using dramatic and sensational language in headlines and coverage.</a:t>
            </a:r>
            <a:endParaRPr lang="en-GB" sz="1400">
              <a:solidFill>
                <a:schemeClr val="tx1">
                  <a:lumMod val="95000"/>
                  <a:lumOff val="5000"/>
                </a:schemeClr>
              </a:solidFill>
            </a:endParaRPr>
          </a:p>
          <a:p>
            <a:r>
              <a:rPr lang="en-GB" sz="1400" dirty="0">
                <a:solidFill>
                  <a:schemeClr val="tx1">
                    <a:lumMod val="95000"/>
                    <a:lumOff val="5000"/>
                  </a:schemeClr>
                </a:solidFill>
                <a:ea typeface="+mn-lt"/>
                <a:cs typeface="+mn-lt"/>
              </a:rPr>
              <a:t>Impact: The sensationalised reporting escalated public fear, making terrorism seem like a more common threat and leading to overreactions and exaggerated risk perceptions.</a:t>
            </a:r>
            <a:endParaRPr lang="en-GB" sz="1400">
              <a:solidFill>
                <a:schemeClr val="tx1">
                  <a:lumMod val="95000"/>
                  <a:lumOff val="5000"/>
                </a:schemeClr>
              </a:solidFill>
            </a:endParaRPr>
          </a:p>
          <a:p>
            <a:r>
              <a:rPr lang="en-GB" sz="1400" dirty="0">
                <a:solidFill>
                  <a:schemeClr val="tx1">
                    <a:lumMod val="95000"/>
                    <a:lumOff val="5000"/>
                  </a:schemeClr>
                </a:solidFill>
                <a:ea typeface="+mn-lt"/>
                <a:cs typeface="+mn-lt"/>
              </a:rPr>
              <a:t>Balance: While awareness was important, the media's focus on sensational aspects heightened the sense of danger, contributing to widespread panic.</a:t>
            </a:r>
            <a:endParaRPr lang="en-GB" sz="1400">
              <a:solidFill>
                <a:schemeClr val="tx1">
                  <a:lumMod val="95000"/>
                  <a:lumOff val="5000"/>
                </a:schemeClr>
              </a:solidFill>
            </a:endParaRPr>
          </a:p>
          <a:p>
            <a:r>
              <a:rPr lang="en-GB" sz="1400" dirty="0">
                <a:solidFill>
                  <a:schemeClr val="tx1">
                    <a:lumMod val="95000"/>
                    <a:lumOff val="5000"/>
                  </a:schemeClr>
                </a:solidFill>
                <a:ea typeface="+mn-lt"/>
                <a:cs typeface="+mn-lt"/>
              </a:rPr>
              <a:t>On the other hand, underreporting can lead to public ignorance about real threats, leaving people unprepared.</a:t>
            </a:r>
            <a:endParaRPr lang="en-GB" sz="1400">
              <a:solidFill>
                <a:schemeClr val="tx1">
                  <a:lumMod val="95000"/>
                  <a:lumOff val="5000"/>
                </a:schemeClr>
              </a:solidFill>
            </a:endParaRPr>
          </a:p>
          <a:p>
            <a:r>
              <a:rPr lang="en-GB" sz="1400" dirty="0">
                <a:solidFill>
                  <a:schemeClr val="tx1">
                    <a:lumMod val="95000"/>
                    <a:lumOff val="5000"/>
                  </a:schemeClr>
                </a:solidFill>
                <a:ea typeface="+mn-lt"/>
                <a:cs typeface="+mn-lt"/>
              </a:rPr>
              <a:t>Example: Reporting on knife crime in the UK, Issue: Media outlets sensationalized stories about rising knife crime, particularly in London, portraying the situation as an epidemic of violence.</a:t>
            </a:r>
          </a:p>
          <a:p>
            <a:r>
              <a:rPr lang="en-GB" sz="1400" dirty="0">
                <a:solidFill>
                  <a:schemeClr val="tx1">
                    <a:lumMod val="95000"/>
                    <a:lumOff val="5000"/>
                  </a:schemeClr>
                </a:solidFill>
                <a:ea typeface="+mn-lt"/>
                <a:cs typeface="+mn-lt"/>
              </a:rPr>
              <a:t>Impact: Sensationalised coverage increased public fear, leading people to believe the problem was more widespread than it </a:t>
            </a:r>
            <a:r>
              <a:rPr lang="en-GB" sz="1400">
                <a:solidFill>
                  <a:schemeClr val="tx1">
                    <a:lumMod val="95000"/>
                    <a:lumOff val="5000"/>
                  </a:schemeClr>
                </a:solidFill>
                <a:ea typeface="+mn-lt"/>
                <a:cs typeface="+mn-lt"/>
              </a:rPr>
              <a:t>was.</a:t>
            </a:r>
            <a:endParaRPr lang="en-GB" sz="1400">
              <a:solidFill>
                <a:schemeClr val="tx1">
                  <a:lumMod val="95000"/>
                  <a:lumOff val="5000"/>
                </a:schemeClr>
              </a:solidFill>
            </a:endParaRPr>
          </a:p>
          <a:p>
            <a:r>
              <a:rPr lang="en-GB" sz="1400" dirty="0">
                <a:solidFill>
                  <a:schemeClr val="tx1">
                    <a:lumMod val="95000"/>
                    <a:lumOff val="5000"/>
                  </a:schemeClr>
                </a:solidFill>
                <a:ea typeface="+mn-lt"/>
                <a:cs typeface="+mn-lt"/>
              </a:rPr>
              <a:t>Balance: Sensationalism often diverted attention from underlying social issues, such as poverty and lack of youth services, offering an incomplete picture of the problem.</a:t>
            </a:r>
            <a:endParaRPr lang="en-GB" sz="1200" dirty="0">
              <a:solidFill>
                <a:schemeClr val="tx1">
                  <a:lumMod val="95000"/>
                  <a:lumOff val="5000"/>
                </a:schemeClr>
              </a:solidFill>
            </a:endParaRPr>
          </a:p>
          <a:p>
            <a:endParaRPr lang="en-GB" sz="1900" dirty="0"/>
          </a:p>
        </p:txBody>
      </p:sp>
    </p:spTree>
    <p:extLst>
      <p:ext uri="{BB962C8B-B14F-4D97-AF65-F5344CB8AC3E}">
        <p14:creationId xmlns:p14="http://schemas.microsoft.com/office/powerpoint/2010/main" val="427250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91BEB-B8CA-F220-388F-184303439485}"/>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b="1" kern="1200">
                <a:solidFill>
                  <a:srgbClr val="FFFFFF"/>
                </a:solidFill>
                <a:latin typeface="+mj-lt"/>
                <a:ea typeface="+mj-ea"/>
                <a:cs typeface="+mj-cs"/>
              </a:rPr>
              <a:t>Conclusion</a:t>
            </a:r>
          </a:p>
        </p:txBody>
      </p:sp>
      <p:cxnSp>
        <p:nvCxnSpPr>
          <p:cNvPr id="22" name="Straight Connector 2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EB9404A8-F547-F847-0FA7-69C6B8021203}"/>
              </a:ext>
            </a:extLst>
          </p:cNvPr>
          <p:cNvSpPr>
            <a:spLocks noGrp="1"/>
          </p:cNvSpPr>
          <p:nvPr>
            <p:ph idx="1"/>
          </p:nvPr>
        </p:nvSpPr>
        <p:spPr>
          <a:xfrm>
            <a:off x="838200" y="2266345"/>
            <a:ext cx="5097780" cy="3910617"/>
          </a:xfrm>
        </p:spPr>
        <p:txBody>
          <a:bodyPr vert="horz" lIns="91440" tIns="45720" rIns="91440" bIns="45720" rtlCol="0">
            <a:normAutofit/>
          </a:bodyPr>
          <a:lstStyle/>
          <a:p>
            <a:endParaRPr lang="en-US" sz="2400">
              <a:solidFill>
                <a:srgbClr val="FFFFFF"/>
              </a:solidFill>
            </a:endParaRPr>
          </a:p>
          <a:p>
            <a:endParaRPr lang="en-US" sz="2400">
              <a:solidFill>
                <a:srgbClr val="FFFFFF"/>
              </a:solidFill>
            </a:endParaRPr>
          </a:p>
        </p:txBody>
      </p:sp>
      <p:sp>
        <p:nvSpPr>
          <p:cNvPr id="4" name="TextBox 3">
            <a:extLst>
              <a:ext uri="{FF2B5EF4-FFF2-40B4-BE49-F238E27FC236}">
                <a16:creationId xmlns:a16="http://schemas.microsoft.com/office/drawing/2014/main" id="{447E04FD-07EC-2F68-4100-5187B53AC7BA}"/>
              </a:ext>
            </a:extLst>
          </p:cNvPr>
          <p:cNvSpPr txBox="1"/>
          <p:nvPr/>
        </p:nvSpPr>
        <p:spPr>
          <a:xfrm>
            <a:off x="720572" y="2038621"/>
            <a:ext cx="9950055" cy="39106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The Media's Role: The media is essential in public protection by providing timely, accurate information on public health, safety, and emergency situations.</a:t>
            </a:r>
          </a:p>
          <a:p>
            <a:pPr indent="-228600">
              <a:lnSpc>
                <a:spcPct val="90000"/>
              </a:lnSpc>
              <a:spcAft>
                <a:spcPts val="600"/>
              </a:spcAft>
              <a:buFont typeface="Arial" panose="020B0604020202020204" pitchFamily="34" charset="0"/>
              <a:buChar char="•"/>
            </a:pPr>
            <a:r>
              <a:rPr lang="en-US" sz="2000" dirty="0">
                <a:solidFill>
                  <a:srgbClr val="FFFFFF"/>
                </a:solidFill>
              </a:rPr>
              <a:t>Ethical Responsibilities: Media must balance speed and accuracy, ensure privacy, and avoid sensationalism that could cause panic or misinformation.</a:t>
            </a:r>
          </a:p>
          <a:p>
            <a:pPr indent="-228600">
              <a:lnSpc>
                <a:spcPct val="90000"/>
              </a:lnSpc>
              <a:spcAft>
                <a:spcPts val="600"/>
              </a:spcAft>
              <a:buFont typeface="Arial" panose="020B0604020202020204" pitchFamily="34" charset="0"/>
              <a:buChar char="•"/>
            </a:pPr>
            <a:r>
              <a:rPr lang="en-US" sz="2000" dirty="0">
                <a:solidFill>
                  <a:srgbClr val="FFFFFF"/>
                </a:solidFill>
              </a:rPr>
              <a:t>Raising Awareness: The media plays a key role in educating the public on long-term risks (e.g., smoking, mental health) and influencing positive behavior.</a:t>
            </a:r>
          </a:p>
          <a:p>
            <a:pPr indent="-228600">
              <a:lnSpc>
                <a:spcPct val="90000"/>
              </a:lnSpc>
              <a:spcAft>
                <a:spcPts val="600"/>
              </a:spcAft>
              <a:buFont typeface="Arial" panose="020B0604020202020204" pitchFamily="34" charset="0"/>
              <a:buChar char="•"/>
            </a:pPr>
            <a:r>
              <a:rPr lang="en-US" sz="2000" dirty="0">
                <a:solidFill>
                  <a:srgbClr val="FFFFFF"/>
                </a:solidFill>
              </a:rPr>
              <a:t>Challenges: The rapid spread of misinformation and disinformation, especially on social media, can undermine public trust and complicate efforts to protect the public.</a:t>
            </a:r>
          </a:p>
          <a:p>
            <a:pPr indent="-228600">
              <a:lnSpc>
                <a:spcPct val="90000"/>
              </a:lnSpc>
              <a:spcAft>
                <a:spcPts val="600"/>
              </a:spcAft>
              <a:buFont typeface="Arial" panose="020B0604020202020204" pitchFamily="34" charset="0"/>
              <a:buChar char="•"/>
            </a:pPr>
            <a:r>
              <a:rPr lang="en-US" sz="2000" dirty="0">
                <a:solidFill>
                  <a:srgbClr val="FFFFFF"/>
                </a:solidFill>
              </a:rPr>
              <a:t>Need for Responsible Reporting: Sensationalized coverage can escalate fear, while underreporting can leave people unprepared—finding the right balance is critical.</a:t>
            </a:r>
          </a:p>
        </p:txBody>
      </p:sp>
    </p:spTree>
    <p:extLst>
      <p:ext uri="{BB962C8B-B14F-4D97-AF65-F5344CB8AC3E}">
        <p14:creationId xmlns:p14="http://schemas.microsoft.com/office/powerpoint/2010/main" val="4804697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5AB72-13F1-837C-C949-B425C8AA3856}"/>
              </a:ext>
            </a:extLst>
          </p:cNvPr>
          <p:cNvSpPr>
            <a:spLocks noGrp="1"/>
          </p:cNvSpPr>
          <p:nvPr>
            <p:ph type="title"/>
          </p:nvPr>
        </p:nvSpPr>
        <p:spPr>
          <a:xfrm>
            <a:off x="-4011" y="4178"/>
            <a:ext cx="9583153" cy="463300"/>
          </a:xfrm>
        </p:spPr>
        <p:txBody>
          <a:bodyPr vert="horz" lIns="91440" tIns="45720" rIns="91440" bIns="45720" rtlCol="0" anchor="ctr">
            <a:noAutofit/>
          </a:bodyPr>
          <a:lstStyle/>
          <a:p>
            <a:r>
              <a:rPr lang="en-GB" sz="1800" dirty="0"/>
              <a:t>Reference list</a:t>
            </a:r>
          </a:p>
        </p:txBody>
      </p:sp>
      <p:sp>
        <p:nvSpPr>
          <p:cNvPr id="3" name="Content Placeholder 2">
            <a:extLst>
              <a:ext uri="{FF2B5EF4-FFF2-40B4-BE49-F238E27FC236}">
                <a16:creationId xmlns:a16="http://schemas.microsoft.com/office/drawing/2014/main" id="{B80A0733-A99A-825D-C28C-A817B5B876AB}"/>
              </a:ext>
            </a:extLst>
          </p:cNvPr>
          <p:cNvSpPr>
            <a:spLocks noGrp="1"/>
          </p:cNvSpPr>
          <p:nvPr>
            <p:ph idx="1"/>
          </p:nvPr>
        </p:nvSpPr>
        <p:spPr>
          <a:xfrm>
            <a:off x="-4011" y="472073"/>
            <a:ext cx="12200021" cy="6386680"/>
          </a:xfrm>
        </p:spPr>
        <p:txBody>
          <a:bodyPr vert="horz" lIns="91440" tIns="45720" rIns="91440" bIns="45720" rtlCol="0" anchor="t">
            <a:normAutofit/>
          </a:bodyPr>
          <a:lstStyle/>
          <a:p>
            <a:endParaRPr lang="en-GB" dirty="0"/>
          </a:p>
          <a:p>
            <a:endParaRPr lang="en-GB" dirty="0"/>
          </a:p>
          <a:p>
            <a:endParaRPr lang="en-GB" dirty="0"/>
          </a:p>
        </p:txBody>
      </p:sp>
      <p:sp>
        <p:nvSpPr>
          <p:cNvPr id="4" name="TextBox 3">
            <a:extLst>
              <a:ext uri="{FF2B5EF4-FFF2-40B4-BE49-F238E27FC236}">
                <a16:creationId xmlns:a16="http://schemas.microsoft.com/office/drawing/2014/main" id="{F35270E0-9F73-92C0-A81B-0EEF29681DA3}"/>
              </a:ext>
            </a:extLst>
          </p:cNvPr>
          <p:cNvSpPr txBox="1"/>
          <p:nvPr/>
        </p:nvSpPr>
        <p:spPr>
          <a:xfrm>
            <a:off x="30079" y="461210"/>
            <a:ext cx="12151894"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Arguedas, A.R. </a:t>
            </a:r>
            <a:r>
              <a:rPr lang="en-GB" sz="1200" i="1" dirty="0">
                <a:ea typeface="+mn-lt"/>
                <a:cs typeface="+mn-lt"/>
              </a:rPr>
              <a:t>et al.</a:t>
            </a:r>
            <a:r>
              <a:rPr lang="en-GB" sz="1200" dirty="0">
                <a:ea typeface="+mn-lt"/>
                <a:cs typeface="+mn-lt"/>
              </a:rPr>
              <a:t> (2023) </a:t>
            </a:r>
            <a:r>
              <a:rPr lang="en-GB" sz="1200" i="1" dirty="0">
                <a:ea typeface="+mn-lt"/>
                <a:cs typeface="+mn-lt"/>
              </a:rPr>
              <a:t>News for the powerful and privileged: How misrepresentation and underrepresentation of disadvantaged communities undermine their trust in news</a:t>
            </a:r>
            <a:r>
              <a:rPr lang="en-GB" sz="1200" dirty="0">
                <a:ea typeface="+mn-lt"/>
                <a:cs typeface="+mn-lt"/>
              </a:rPr>
              <a:t>, </a:t>
            </a:r>
            <a:r>
              <a:rPr lang="en-GB" sz="1200" i="1" dirty="0">
                <a:ea typeface="+mn-lt"/>
                <a:cs typeface="+mn-lt"/>
              </a:rPr>
              <a:t>Reuters Institute for the Study of Journalism</a:t>
            </a:r>
            <a:r>
              <a:rPr lang="en-GB" sz="1200" dirty="0">
                <a:ea typeface="+mn-lt"/>
                <a:cs typeface="+mn-lt"/>
              </a:rPr>
              <a:t>. Available at: </a:t>
            </a:r>
            <a:r>
              <a:rPr lang="en-GB" sz="1200" dirty="0">
                <a:ea typeface="+mn-lt"/>
                <a:cs typeface="+mn-lt"/>
                <a:hlinkClick r:id="rId2"/>
              </a:rPr>
              <a:t>https://reutersinstitute.politics.ox.ac.uk/news-powerful-and-privileged-how-misrepresentation-and-underrepresentation-disadvantaged</a:t>
            </a:r>
            <a:r>
              <a:rPr lang="en-GB" sz="1200" dirty="0">
                <a:ea typeface="+mn-lt"/>
                <a:cs typeface="+mn-lt"/>
              </a:rPr>
              <a:t> (Accessed: 07 January 2025). </a:t>
            </a:r>
            <a:endParaRPr lang="en-US" sz="1200" dirty="0"/>
          </a:p>
          <a:p>
            <a:endParaRPr lang="en-GB" sz="1200" dirty="0">
              <a:ea typeface="+mn-lt"/>
              <a:cs typeface="+mn-lt"/>
            </a:endParaRPr>
          </a:p>
          <a:p>
            <a:r>
              <a:rPr lang="en-GB" sz="1200" dirty="0">
                <a:ea typeface="+mn-lt"/>
                <a:cs typeface="+mn-lt"/>
              </a:rPr>
              <a:t>Barret, E.D. and Tomić, S. (2022) </a:t>
            </a:r>
            <a:r>
              <a:rPr lang="en-GB" sz="1200" i="1" dirty="0">
                <a:ea typeface="+mn-lt"/>
                <a:cs typeface="+mn-lt"/>
              </a:rPr>
              <a:t>When and how transnational investigative journalism ...</a:t>
            </a:r>
            <a:r>
              <a:rPr lang="en-GB" sz="1200" dirty="0">
                <a:ea typeface="+mn-lt"/>
                <a:cs typeface="+mn-lt"/>
              </a:rPr>
              <a:t>, </a:t>
            </a:r>
            <a:r>
              <a:rPr lang="en-GB" sz="1200" i="1" dirty="0">
                <a:ea typeface="+mn-lt"/>
                <a:cs typeface="+mn-lt"/>
              </a:rPr>
              <a:t>News never sleeps: When and how transnational investigative journalism complements law enforcement in the fight against global corruption1</a:t>
            </a:r>
            <a:r>
              <a:rPr lang="en-GB" sz="1200" dirty="0">
                <a:ea typeface="+mn-lt"/>
                <a:cs typeface="+mn-lt"/>
              </a:rPr>
              <a:t>. Available at: </a:t>
            </a:r>
            <a:r>
              <a:rPr lang="en-GB" sz="1200" dirty="0">
                <a:ea typeface="+mn-lt"/>
                <a:cs typeface="+mn-lt"/>
                <a:hlinkClick r:id="rId3"/>
              </a:rPr>
              <a:t>https://www.birmingham.ac.uk/documents/college-social-sciences/government-society/publications/news-never-sleeps-briefing.pdf</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Brewer, D. (2023) </a:t>
            </a:r>
            <a:r>
              <a:rPr lang="en-GB" sz="1200" i="1" dirty="0">
                <a:ea typeface="+mn-lt"/>
                <a:cs typeface="+mn-lt"/>
              </a:rPr>
              <a:t>Respecting privacy as a journalist - media helping media</a:t>
            </a:r>
            <a:r>
              <a:rPr lang="en-GB" sz="1200" dirty="0">
                <a:ea typeface="+mn-lt"/>
                <a:cs typeface="+mn-lt"/>
              </a:rPr>
              <a:t>, </a:t>
            </a:r>
            <a:r>
              <a:rPr lang="en-GB" sz="1200" i="1" dirty="0">
                <a:ea typeface="+mn-lt"/>
                <a:cs typeface="+mn-lt"/>
              </a:rPr>
              <a:t>Media Helping Media - Free journalism and media strategy training resources</a:t>
            </a:r>
            <a:r>
              <a:rPr lang="en-GB" sz="1200" dirty="0">
                <a:ea typeface="+mn-lt"/>
                <a:cs typeface="+mn-lt"/>
              </a:rPr>
              <a:t>. Available at: </a:t>
            </a:r>
            <a:r>
              <a:rPr lang="en-GB" sz="1200" dirty="0">
                <a:ea typeface="+mn-lt"/>
                <a:cs typeface="+mn-lt"/>
                <a:hlinkClick r:id="rId4"/>
              </a:rPr>
              <a:t>https://mediahelpingmedia.org/ethics/respecting-privacy-as-a-journalist/</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Dizikes, P. (2018) </a:t>
            </a:r>
            <a:r>
              <a:rPr lang="en-GB" sz="1200" i="1" dirty="0">
                <a:ea typeface="+mn-lt"/>
                <a:cs typeface="+mn-lt"/>
              </a:rPr>
              <a:t>Study: On Twitter, false news travels faster than true stories</a:t>
            </a:r>
            <a:r>
              <a:rPr lang="en-GB" sz="1200" dirty="0">
                <a:ea typeface="+mn-lt"/>
                <a:cs typeface="+mn-lt"/>
              </a:rPr>
              <a:t>, </a:t>
            </a:r>
            <a:r>
              <a:rPr lang="en-GB" sz="1200" i="1" dirty="0">
                <a:ea typeface="+mn-lt"/>
                <a:cs typeface="+mn-lt"/>
              </a:rPr>
              <a:t>MIT News | Massachusetts Institute of Technology</a:t>
            </a:r>
            <a:r>
              <a:rPr lang="en-GB" sz="1200" dirty="0">
                <a:ea typeface="+mn-lt"/>
                <a:cs typeface="+mn-lt"/>
              </a:rPr>
              <a:t>. Available at: </a:t>
            </a:r>
            <a:r>
              <a:rPr lang="en-GB" sz="1200" dirty="0">
                <a:ea typeface="+mn-lt"/>
                <a:cs typeface="+mn-lt"/>
                <a:hlinkClick r:id="rId5"/>
              </a:rPr>
              <a:t>https://news.mit.edu/2018/study-twitter-false-news-travels-faster-true-stories-0308</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Dubois, E. </a:t>
            </a:r>
            <a:r>
              <a:rPr lang="en-GB" sz="1200" i="1" dirty="0">
                <a:ea typeface="+mn-lt"/>
                <a:cs typeface="+mn-lt"/>
              </a:rPr>
              <a:t>et al.</a:t>
            </a:r>
            <a:r>
              <a:rPr lang="en-GB" sz="1200" dirty="0">
                <a:ea typeface="+mn-lt"/>
                <a:cs typeface="+mn-lt"/>
              </a:rPr>
              <a:t> (2022) </a:t>
            </a:r>
            <a:r>
              <a:rPr lang="en-GB" sz="1200" i="1" dirty="0">
                <a:ea typeface="+mn-lt"/>
                <a:cs typeface="+mn-lt"/>
              </a:rPr>
              <a:t>Socially vulnerable populations adoption of technology to address lifestyle changes amid covid-19 in the US</a:t>
            </a:r>
            <a:r>
              <a:rPr lang="en-GB" sz="1200" dirty="0">
                <a:ea typeface="+mn-lt"/>
                <a:cs typeface="+mn-lt"/>
              </a:rPr>
              <a:t>, </a:t>
            </a:r>
            <a:r>
              <a:rPr lang="en-GB" sz="1200" i="1" dirty="0">
                <a:ea typeface="+mn-lt"/>
                <a:cs typeface="+mn-lt"/>
              </a:rPr>
              <a:t>Data and Information Management</a:t>
            </a:r>
            <a:r>
              <a:rPr lang="en-GB" sz="1200" dirty="0">
                <a:ea typeface="+mn-lt"/>
                <a:cs typeface="+mn-lt"/>
              </a:rPr>
              <a:t>. Available at: </a:t>
            </a:r>
            <a:r>
              <a:rPr lang="en-GB" sz="1200" dirty="0">
                <a:ea typeface="+mn-lt"/>
                <a:cs typeface="+mn-lt"/>
                <a:hlinkClick r:id="rId6"/>
              </a:rPr>
              <a:t>https://www.sciencedirect.com/science/article/pii/S2543925122000055</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Ferreira Caceres, M.M. </a:t>
            </a:r>
            <a:r>
              <a:rPr lang="en-GB" sz="1200" i="1" dirty="0">
                <a:ea typeface="+mn-lt"/>
                <a:cs typeface="+mn-lt"/>
              </a:rPr>
              <a:t>et al.</a:t>
            </a:r>
            <a:r>
              <a:rPr lang="en-GB" sz="1200" dirty="0">
                <a:ea typeface="+mn-lt"/>
                <a:cs typeface="+mn-lt"/>
              </a:rPr>
              <a:t> (2022) </a:t>
            </a:r>
            <a:r>
              <a:rPr lang="en-GB" sz="1200" i="1" dirty="0">
                <a:ea typeface="+mn-lt"/>
                <a:cs typeface="+mn-lt"/>
              </a:rPr>
              <a:t>The impact of misinformation on the COVID-19 pandemic</a:t>
            </a:r>
            <a:r>
              <a:rPr lang="en-GB" sz="1200" dirty="0">
                <a:ea typeface="+mn-lt"/>
                <a:cs typeface="+mn-lt"/>
              </a:rPr>
              <a:t>, </a:t>
            </a:r>
            <a:r>
              <a:rPr lang="en-GB" sz="1200" i="1" dirty="0">
                <a:ea typeface="+mn-lt"/>
                <a:cs typeface="+mn-lt"/>
              </a:rPr>
              <a:t>AIMS public health</a:t>
            </a:r>
            <a:r>
              <a:rPr lang="en-GB" sz="1200" dirty="0">
                <a:ea typeface="+mn-lt"/>
                <a:cs typeface="+mn-lt"/>
              </a:rPr>
              <a:t>. Available at: </a:t>
            </a:r>
            <a:r>
              <a:rPr lang="en-GB" sz="1200" dirty="0">
                <a:ea typeface="+mn-lt"/>
                <a:cs typeface="+mn-lt"/>
                <a:hlinkClick r:id="rId7"/>
              </a:rPr>
              <a:t>https://pmc.ncbi.nlm.nih.gov/articles/PMC9114791/</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John, L. (2024) </a:t>
            </a:r>
            <a:r>
              <a:rPr lang="en-GB" sz="1200" i="1" dirty="0">
                <a:ea typeface="+mn-lt"/>
                <a:cs typeface="+mn-lt"/>
              </a:rPr>
              <a:t>‘terrifying’ phone alert warns of Storm Darragh ‘danger to life’</a:t>
            </a:r>
            <a:r>
              <a:rPr lang="en-GB" sz="1200" dirty="0">
                <a:ea typeface="+mn-lt"/>
                <a:cs typeface="+mn-lt"/>
              </a:rPr>
              <a:t>, </a:t>
            </a:r>
            <a:r>
              <a:rPr lang="en-GB" sz="1200" i="1" dirty="0">
                <a:ea typeface="+mn-lt"/>
                <a:cs typeface="+mn-lt"/>
              </a:rPr>
              <a:t>Wales Online</a:t>
            </a:r>
            <a:r>
              <a:rPr lang="en-GB" sz="1200" dirty="0">
                <a:ea typeface="+mn-lt"/>
                <a:cs typeface="+mn-lt"/>
              </a:rPr>
              <a:t>. Available at: </a:t>
            </a:r>
            <a:r>
              <a:rPr lang="en-GB" sz="1200" dirty="0">
                <a:ea typeface="+mn-lt"/>
                <a:cs typeface="+mn-lt"/>
                <a:hlinkClick r:id="rId8"/>
              </a:rPr>
              <a:t>https://www.walesonline.co.uk/news/wales-news/terrifying-phone-alert-warning-storm-30533692</a:t>
            </a:r>
            <a:r>
              <a:rPr lang="en-GB" sz="1200" dirty="0">
                <a:ea typeface="+mn-lt"/>
                <a:cs typeface="+mn-lt"/>
              </a:rPr>
              <a:t> (Accessed: 06 January 2025). </a:t>
            </a:r>
            <a:endParaRPr lang="en-GB" sz="1200"/>
          </a:p>
          <a:p>
            <a:endParaRPr lang="en-GB" sz="1200" dirty="0">
              <a:ea typeface="+mn-lt"/>
              <a:cs typeface="+mn-lt"/>
            </a:endParaRPr>
          </a:p>
          <a:p>
            <a:r>
              <a:rPr lang="en-GB" sz="1200" dirty="0">
                <a:ea typeface="+mn-lt"/>
                <a:cs typeface="+mn-lt"/>
              </a:rPr>
              <a:t>Kanchan, S. and </a:t>
            </a:r>
            <a:r>
              <a:rPr lang="en-GB" sz="1200" dirty="0" err="1">
                <a:ea typeface="+mn-lt"/>
                <a:cs typeface="+mn-lt"/>
              </a:rPr>
              <a:t>Gaidhane</a:t>
            </a:r>
            <a:r>
              <a:rPr lang="en-GB" sz="1200" dirty="0">
                <a:ea typeface="+mn-lt"/>
                <a:cs typeface="+mn-lt"/>
              </a:rPr>
              <a:t>, A. (2023) </a:t>
            </a:r>
            <a:r>
              <a:rPr lang="en-GB" sz="1200" i="1" dirty="0">
                <a:ea typeface="+mn-lt"/>
                <a:cs typeface="+mn-lt"/>
              </a:rPr>
              <a:t>Social media role and its impact on Public Health: A Narrative Review</a:t>
            </a:r>
            <a:r>
              <a:rPr lang="en-GB" sz="1200" dirty="0">
                <a:ea typeface="+mn-lt"/>
                <a:cs typeface="+mn-lt"/>
              </a:rPr>
              <a:t>, </a:t>
            </a:r>
            <a:r>
              <a:rPr lang="en-GB" sz="1200" i="1" dirty="0" err="1">
                <a:ea typeface="+mn-lt"/>
                <a:cs typeface="+mn-lt"/>
              </a:rPr>
              <a:t>Cureus</a:t>
            </a:r>
            <a:r>
              <a:rPr lang="en-GB" sz="1200" dirty="0">
                <a:ea typeface="+mn-lt"/>
                <a:cs typeface="+mn-lt"/>
              </a:rPr>
              <a:t>. Available at: </a:t>
            </a:r>
            <a:r>
              <a:rPr lang="en-GB" sz="1200" dirty="0">
                <a:ea typeface="+mn-lt"/>
                <a:cs typeface="+mn-lt"/>
                <a:hlinkClick r:id="rId9"/>
              </a:rPr>
              <a:t>https://pmc.ncbi.nlm.nih.gov/articles/PMC9925030/</a:t>
            </a:r>
            <a:r>
              <a:rPr lang="en-GB" sz="1200" dirty="0">
                <a:ea typeface="+mn-lt"/>
                <a:cs typeface="+mn-lt"/>
              </a:rPr>
              <a:t> (Accessed: 06 January 2025). </a:t>
            </a:r>
            <a:endParaRPr lang="en-GB" sz="1200" dirty="0"/>
          </a:p>
          <a:p>
            <a:endParaRPr lang="en-GB" sz="1200" dirty="0">
              <a:ea typeface="+mn-lt"/>
              <a:cs typeface="+mn-lt"/>
            </a:endParaRPr>
          </a:p>
          <a:p>
            <a:r>
              <a:rPr lang="en-GB" sz="1200" dirty="0">
                <a:ea typeface="+mn-lt"/>
                <a:cs typeface="+mn-lt"/>
              </a:rPr>
              <a:t>Martin, C. (2021) </a:t>
            </a:r>
            <a:r>
              <a:rPr lang="en-GB" sz="1200" i="1" dirty="0">
                <a:ea typeface="+mn-lt"/>
                <a:cs typeface="+mn-lt"/>
              </a:rPr>
              <a:t>Benefits of social media for the public sector in 2024</a:t>
            </a:r>
            <a:r>
              <a:rPr lang="en-GB" sz="1200" dirty="0">
                <a:ea typeface="+mn-lt"/>
                <a:cs typeface="+mn-lt"/>
              </a:rPr>
              <a:t>, </a:t>
            </a:r>
            <a:r>
              <a:rPr lang="en-GB" sz="1200" i="1" dirty="0">
                <a:ea typeface="+mn-lt"/>
                <a:cs typeface="+mn-lt"/>
              </a:rPr>
              <a:t>Blog, News and Updates from Understanding Modern Gov</a:t>
            </a:r>
            <a:r>
              <a:rPr lang="en-GB" sz="1200" dirty="0">
                <a:ea typeface="+mn-lt"/>
                <a:cs typeface="+mn-lt"/>
              </a:rPr>
              <a:t>. Available at: </a:t>
            </a:r>
            <a:r>
              <a:rPr lang="en-GB" sz="1200" dirty="0">
                <a:ea typeface="+mn-lt"/>
                <a:cs typeface="+mn-lt"/>
                <a:hlinkClick r:id="rId10"/>
              </a:rPr>
              <a:t>https://blog.moderngov.com/2020/02/why-the-public-sector-needs-to-get-social</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Muhammed T, S. and Mathew, S.K. (2022) </a:t>
            </a:r>
            <a:r>
              <a:rPr lang="en-GB" sz="1200" i="1" dirty="0">
                <a:ea typeface="+mn-lt"/>
                <a:cs typeface="+mn-lt"/>
              </a:rPr>
              <a:t>The disaster of misinformation: A Review of Research in social media</a:t>
            </a:r>
            <a:r>
              <a:rPr lang="en-GB" sz="1200" dirty="0">
                <a:ea typeface="+mn-lt"/>
                <a:cs typeface="+mn-lt"/>
              </a:rPr>
              <a:t>, </a:t>
            </a:r>
            <a:r>
              <a:rPr lang="en-GB" sz="1200" i="1" dirty="0">
                <a:ea typeface="+mn-lt"/>
                <a:cs typeface="+mn-lt"/>
              </a:rPr>
              <a:t>International journal of data science and analytics</a:t>
            </a:r>
            <a:r>
              <a:rPr lang="en-GB" sz="1200" dirty="0">
                <a:ea typeface="+mn-lt"/>
                <a:cs typeface="+mn-lt"/>
              </a:rPr>
              <a:t>. Available at: </a:t>
            </a:r>
            <a:r>
              <a:rPr lang="en-GB" sz="1200" dirty="0">
                <a:ea typeface="+mn-lt"/>
                <a:cs typeface="+mn-lt"/>
                <a:hlinkClick r:id="rId11"/>
              </a:rPr>
              <a:t>https://pmc.ncbi.nlm.nih.gov/articles/PMC8853081/</a:t>
            </a:r>
            <a:r>
              <a:rPr lang="en-GB" sz="1200" dirty="0">
                <a:ea typeface="+mn-lt"/>
                <a:cs typeface="+mn-lt"/>
              </a:rPr>
              <a:t> (Accessed: 07 January 2025). </a:t>
            </a:r>
            <a:endParaRPr lang="en-GB" sz="1200" dirty="0"/>
          </a:p>
          <a:p>
            <a:endParaRPr lang="en-GB" sz="1200" dirty="0">
              <a:ea typeface="+mn-lt"/>
              <a:cs typeface="+mn-lt"/>
            </a:endParaRPr>
          </a:p>
          <a:p>
            <a:r>
              <a:rPr lang="en-GB" sz="1200" dirty="0">
                <a:ea typeface="+mn-lt"/>
                <a:cs typeface="+mn-lt"/>
              </a:rPr>
              <a:t>Roxby, P. (2023) </a:t>
            </a:r>
            <a:r>
              <a:rPr lang="en-GB" sz="1200" i="1" dirty="0">
                <a:ea typeface="+mn-lt"/>
                <a:cs typeface="+mn-lt"/>
              </a:rPr>
              <a:t>Mental-health crisis from Covid pandemic was minimal - study</a:t>
            </a:r>
            <a:r>
              <a:rPr lang="en-GB" sz="1200" dirty="0">
                <a:ea typeface="+mn-lt"/>
                <a:cs typeface="+mn-lt"/>
              </a:rPr>
              <a:t>, </a:t>
            </a:r>
            <a:r>
              <a:rPr lang="en-GB" sz="1200" i="1" dirty="0">
                <a:ea typeface="+mn-lt"/>
                <a:cs typeface="+mn-lt"/>
              </a:rPr>
              <a:t>BBC News</a:t>
            </a:r>
            <a:r>
              <a:rPr lang="en-GB" sz="1200" dirty="0">
                <a:ea typeface="+mn-lt"/>
                <a:cs typeface="+mn-lt"/>
              </a:rPr>
              <a:t>. Available at: </a:t>
            </a:r>
            <a:r>
              <a:rPr lang="en-GB" sz="1200" dirty="0">
                <a:ea typeface="+mn-lt"/>
                <a:cs typeface="+mn-lt"/>
                <a:hlinkClick r:id="rId12"/>
              </a:rPr>
              <a:t>https://www.bbc.co.uk/news/health-64890952</a:t>
            </a:r>
            <a:r>
              <a:rPr lang="en-GB" sz="1200" dirty="0">
                <a:ea typeface="+mn-lt"/>
                <a:cs typeface="+mn-lt"/>
              </a:rPr>
              <a:t> (Accessed: 07 January 2025). </a:t>
            </a:r>
            <a:endParaRPr lang="en-GB" sz="1200" dirty="0"/>
          </a:p>
          <a:p>
            <a:r>
              <a:rPr lang="en-GB" sz="1200" i="1" dirty="0">
                <a:ea typeface="+mn-lt"/>
                <a:cs typeface="+mn-lt"/>
              </a:rPr>
              <a:t>Salisbury inquiry: Novichok bottle may have been ‘re-sealed’ after poisoning</a:t>
            </a:r>
            <a:r>
              <a:rPr lang="en-GB" sz="1200" dirty="0">
                <a:ea typeface="+mn-lt"/>
                <a:cs typeface="+mn-lt"/>
              </a:rPr>
              <a:t> (2024) </a:t>
            </a:r>
            <a:endParaRPr lang="en-GB" sz="1200">
              <a:ea typeface="+mn-lt"/>
              <a:cs typeface="+mn-lt"/>
            </a:endParaRPr>
          </a:p>
          <a:p>
            <a:endParaRPr lang="en-GB" sz="1200" i="1" dirty="0">
              <a:ea typeface="+mn-lt"/>
              <a:cs typeface="+mn-lt"/>
            </a:endParaRPr>
          </a:p>
          <a:p>
            <a:endParaRPr lang="en-GB" sz="1200" dirty="0"/>
          </a:p>
          <a:p>
            <a:pPr algn="l"/>
            <a:endParaRPr lang="en-GB" dirty="0"/>
          </a:p>
        </p:txBody>
      </p:sp>
    </p:spTree>
    <p:extLst>
      <p:ext uri="{BB962C8B-B14F-4D97-AF65-F5344CB8AC3E}">
        <p14:creationId xmlns:p14="http://schemas.microsoft.com/office/powerpoint/2010/main" val="3229295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480D4D-5385-2F62-EC62-ACC023EAA35B}"/>
              </a:ext>
            </a:extLst>
          </p:cNvPr>
          <p:cNvSpPr>
            <a:spLocks noGrp="1"/>
          </p:cNvSpPr>
          <p:nvPr>
            <p:ph idx="1"/>
          </p:nvPr>
        </p:nvSpPr>
        <p:spPr>
          <a:xfrm>
            <a:off x="-4011" y="835"/>
            <a:ext cx="10515600" cy="4351338"/>
          </a:xfrm>
        </p:spPr>
        <p:txBody>
          <a:bodyPr vert="horz" lIns="91440" tIns="45720" rIns="91440" bIns="45720" rtlCol="0" anchor="t">
            <a:normAutofit/>
          </a:bodyPr>
          <a:lstStyle/>
          <a:p>
            <a:pPr>
              <a:lnSpc>
                <a:spcPct val="100000"/>
              </a:lnSpc>
              <a:spcBef>
                <a:spcPts val="0"/>
              </a:spcBef>
            </a:pPr>
            <a:r>
              <a:rPr lang="en-GB" sz="1200" i="1"/>
              <a:t>The Guardian</a:t>
            </a:r>
            <a:r>
              <a:rPr lang="en-GB" sz="1200"/>
              <a:t>. Available at: </a:t>
            </a:r>
            <a:r>
              <a:rPr lang="en-GB" sz="1200" dirty="0">
                <a:hlinkClick r:id="rId2"/>
              </a:rPr>
              <a:t>https://www.theguardian.com/uk-news/2024/nov/19/salisbury-inquiry-novichok-bottle-may-have-been-re-sealed-after-poisoning</a:t>
            </a:r>
            <a:r>
              <a:rPr lang="en-GB" sz="1200"/>
              <a:t> (Accessed: 07 January 2025). </a:t>
            </a:r>
          </a:p>
          <a:p>
            <a:pPr>
              <a:lnSpc>
                <a:spcPct val="100000"/>
              </a:lnSpc>
              <a:spcBef>
                <a:spcPts val="0"/>
              </a:spcBef>
            </a:pPr>
            <a:endParaRPr lang="en-GB" sz="1200" dirty="0"/>
          </a:p>
          <a:p>
            <a:pPr>
              <a:lnSpc>
                <a:spcPct val="100000"/>
              </a:lnSpc>
              <a:spcBef>
                <a:spcPts val="0"/>
              </a:spcBef>
            </a:pPr>
            <a:r>
              <a:rPr lang="en-GB" sz="1200"/>
              <a:t>Vicari, R. </a:t>
            </a:r>
            <a:r>
              <a:rPr lang="en-GB" sz="1200" i="1"/>
              <a:t>et al.</a:t>
            </a:r>
            <a:r>
              <a:rPr lang="en-GB" sz="1200"/>
              <a:t> (2024) </a:t>
            </a:r>
            <a:r>
              <a:rPr lang="en-GB" sz="1200" i="1"/>
              <a:t>Persistence of misinformation and hate speech over the years: The Manchester Arena bombing</a:t>
            </a:r>
            <a:r>
              <a:rPr lang="en-GB" sz="1200"/>
              <a:t>, </a:t>
            </a:r>
            <a:r>
              <a:rPr lang="en-GB" sz="1200" i="1"/>
              <a:t>International Journal of Disaster Risk Reduction</a:t>
            </a:r>
            <a:r>
              <a:rPr lang="en-GB" sz="1200"/>
              <a:t>. Available at: </a:t>
            </a:r>
            <a:r>
              <a:rPr lang="en-GB" sz="1200" dirty="0">
                <a:hlinkClick r:id="rId3"/>
              </a:rPr>
              <a:t>https://www.sciencedirect.com/science/article/pii/S2212420924003972</a:t>
            </a:r>
            <a:r>
              <a:rPr lang="en-GB" sz="1200"/>
              <a:t> (Accessed: 07 January 2025). </a:t>
            </a:r>
          </a:p>
          <a:p>
            <a:pPr>
              <a:lnSpc>
                <a:spcPct val="100000"/>
              </a:lnSpc>
              <a:spcBef>
                <a:spcPts val="0"/>
              </a:spcBef>
            </a:pPr>
            <a:endParaRPr lang="en-GB" sz="1200" dirty="0"/>
          </a:p>
          <a:p>
            <a:pPr>
              <a:lnSpc>
                <a:spcPct val="100000"/>
              </a:lnSpc>
              <a:spcBef>
                <a:spcPts val="0"/>
              </a:spcBef>
            </a:pPr>
            <a:r>
              <a:rPr lang="en-GB" sz="1200"/>
              <a:t>Wakefield, M.A., Loken, B. and Hornik, R.C. (2010) </a:t>
            </a:r>
            <a:r>
              <a:rPr lang="en-GB" sz="1200" i="1"/>
              <a:t>Use of mass media campaigns to change health behaviour</a:t>
            </a:r>
            <a:r>
              <a:rPr lang="en-GB" sz="1200"/>
              <a:t>, </a:t>
            </a:r>
            <a:r>
              <a:rPr lang="en-GB" sz="1200" i="1"/>
              <a:t>Lancet (London, England)</a:t>
            </a:r>
            <a:r>
              <a:rPr lang="en-GB" sz="1200"/>
              <a:t>. Available at: </a:t>
            </a:r>
            <a:r>
              <a:rPr lang="en-GB" sz="1200" dirty="0">
                <a:hlinkClick r:id="rId4"/>
              </a:rPr>
              <a:t>https://pmc.ncbi.nlm.nih.gov/articles/PMC4248563/</a:t>
            </a:r>
            <a:r>
              <a:rPr lang="en-GB" sz="1200"/>
              <a:t> (Accessed: 07 January 2025). </a:t>
            </a:r>
          </a:p>
          <a:p>
            <a:pPr>
              <a:lnSpc>
                <a:spcPct val="100000"/>
              </a:lnSpc>
              <a:spcBef>
                <a:spcPts val="0"/>
              </a:spcBef>
            </a:pPr>
            <a:endParaRPr lang="en-GB" sz="1200" dirty="0"/>
          </a:p>
          <a:p>
            <a:pPr>
              <a:lnSpc>
                <a:spcPct val="100000"/>
              </a:lnSpc>
              <a:spcBef>
                <a:spcPts val="0"/>
              </a:spcBef>
            </a:pPr>
            <a:r>
              <a:rPr lang="en-GB" sz="1200" dirty="0"/>
              <a:t>Waterson, J. (2020) </a:t>
            </a:r>
            <a:r>
              <a:rPr lang="en-GB" sz="1200" i="1" dirty="0"/>
              <a:t>‘we’ve had enough’: Caroline Flack’s death turns spotlight on tabloids once again</a:t>
            </a:r>
            <a:r>
              <a:rPr lang="en-GB" sz="1200" dirty="0"/>
              <a:t>, </a:t>
            </a:r>
            <a:r>
              <a:rPr lang="en-GB" sz="1200" i="1" dirty="0"/>
              <a:t>The Guardian</a:t>
            </a:r>
            <a:r>
              <a:rPr lang="en-GB" sz="1200" dirty="0"/>
              <a:t>. Available at: </a:t>
            </a:r>
            <a:r>
              <a:rPr lang="en-GB" sz="1200" dirty="0">
                <a:hlinkClick r:id="rId5"/>
              </a:rPr>
              <a:t>https://www.theguardian.com/media/2020/feb/16/caroline-flack-death-turns-spotlight-on-tabloids-once-again</a:t>
            </a:r>
            <a:r>
              <a:rPr lang="en-GB" sz="1200" dirty="0"/>
              <a:t> (Accessed: 07 January 2025). </a:t>
            </a:r>
            <a:endParaRPr lang="en-GB" dirty="0"/>
          </a:p>
        </p:txBody>
      </p:sp>
    </p:spTree>
    <p:extLst>
      <p:ext uri="{BB962C8B-B14F-4D97-AF65-F5344CB8AC3E}">
        <p14:creationId xmlns:p14="http://schemas.microsoft.com/office/powerpoint/2010/main" val="3326616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The Role of Media in Public Protection: Responsibilities and Challenges</vt:lpstr>
      <vt:lpstr>The Role of Media in Public Protection</vt:lpstr>
      <vt:lpstr>Information Dissemination</vt:lpstr>
      <vt:lpstr>Raising Awareness and Providing Guidance</vt:lpstr>
      <vt:lpstr>Acting as a Watchdog</vt:lpstr>
      <vt:lpstr>Responsibilities of the Media</vt:lpstr>
      <vt:lpstr>Accuracy and Objectivity</vt:lpstr>
      <vt:lpstr>Ethical Reporting</vt:lpstr>
      <vt:lpstr>Ensuring Access to Information for All</vt:lpstr>
      <vt:lpstr>Challenges Faced by Media in Public Protection</vt:lpstr>
      <vt:lpstr>Speed vs. Accuracy</vt:lpstr>
      <vt:lpstr>Misinformation and Disinformation</vt:lpstr>
      <vt:lpstr>Balancing Sensationalism and Responsibility</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362</cp:revision>
  <dcterms:created xsi:type="dcterms:W3CDTF">2025-01-08T01:31:47Z</dcterms:created>
  <dcterms:modified xsi:type="dcterms:W3CDTF">2025-01-10T16:52:14Z</dcterms:modified>
</cp:coreProperties>
</file>