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drgeraldstein.wordpress.com/2018/01/20/what-does-it-mean-to-be-psychologically-minded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1375" y="2038774"/>
            <a:ext cx="8969345" cy="1646302"/>
          </a:xfrm>
        </p:spPr>
        <p:txBody>
          <a:bodyPr/>
          <a:lstStyle/>
          <a:p>
            <a:r>
              <a:rPr lang="en-GB" dirty="0" smtClean="0"/>
              <a:t>Psychological Mindedness in relation to academic skills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309550"/>
            <a:ext cx="7766936" cy="1096899"/>
          </a:xfrm>
        </p:spPr>
        <p:txBody>
          <a:bodyPr/>
          <a:lstStyle/>
          <a:p>
            <a:pPr algn="l"/>
            <a:r>
              <a:rPr lang="en-GB" dirty="0"/>
              <a:t>ECGE4001R</a:t>
            </a:r>
          </a:p>
        </p:txBody>
      </p:sp>
    </p:spTree>
    <p:extLst>
      <p:ext uri="{BB962C8B-B14F-4D97-AF65-F5344CB8AC3E}">
        <p14:creationId xmlns:p14="http://schemas.microsoft.com/office/powerpoint/2010/main" val="408702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psychological mindedness?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540" y="3158308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Psychological mindedness is a way of being. </a:t>
            </a:r>
          </a:p>
          <a:p>
            <a:endParaRPr lang="en-GB" dirty="0"/>
          </a:p>
          <a:p>
            <a:r>
              <a:rPr lang="en-GB" dirty="0" smtClean="0"/>
              <a:t>Its aim is to achieve a psychological understanding of others</a:t>
            </a:r>
          </a:p>
          <a:p>
            <a:r>
              <a:rPr lang="en-GB" dirty="0" smtClean="0"/>
              <a:t>Showing empathy to improve quality of relationships</a:t>
            </a:r>
          </a:p>
          <a:p>
            <a:r>
              <a:rPr lang="en-GB" dirty="0" smtClean="0"/>
              <a:t>To understand an individual rather than a group of people</a:t>
            </a:r>
          </a:p>
          <a:p>
            <a:r>
              <a:rPr lang="en-GB" dirty="0" smtClean="0"/>
              <a:t>Understand any personal issues </a:t>
            </a:r>
          </a:p>
          <a:p>
            <a:r>
              <a:rPr lang="en-GB" dirty="0" smtClean="0"/>
              <a:t>Understand why a person may be behaving in certain ways</a:t>
            </a:r>
          </a:p>
          <a:p>
            <a:pPr marL="0" indent="0" algn="r">
              <a:buNone/>
            </a:pPr>
            <a:r>
              <a:rPr lang="en-GB" dirty="0" smtClean="0"/>
              <a:t>(Watson, 2019)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77334" y="1550125"/>
            <a:ext cx="6069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According to (Stein,2019) if a person psychologically minded there are many characteristics that a person would have.</a:t>
            </a:r>
          </a:p>
          <a:p>
            <a:pPr algn="r"/>
            <a:r>
              <a:rPr lang="en-GB" dirty="0" smtClean="0"/>
              <a:t>(Stein,2019)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8906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does psychological mindedness entail and how being psychologically minded achieved?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392970"/>
            <a:ext cx="8596668" cy="3880773"/>
          </a:xfrm>
        </p:spPr>
        <p:txBody>
          <a:bodyPr/>
          <a:lstStyle/>
          <a:p>
            <a:r>
              <a:rPr lang="en-GB" sz="2400" dirty="0" smtClean="0"/>
              <a:t>Relationship building</a:t>
            </a:r>
          </a:p>
          <a:p>
            <a:r>
              <a:rPr lang="en-GB" sz="2400" dirty="0" smtClean="0"/>
              <a:t>Modelling behaviour </a:t>
            </a:r>
          </a:p>
          <a:p>
            <a:r>
              <a:rPr lang="en-GB" sz="2400" dirty="0" smtClean="0"/>
              <a:t>Increasing social engagement </a:t>
            </a:r>
            <a:r>
              <a:rPr lang="en-GB" sz="2400" dirty="0" err="1" smtClean="0"/>
              <a:t>e.g</a:t>
            </a:r>
            <a:r>
              <a:rPr lang="en-GB" sz="2400" dirty="0" smtClean="0"/>
              <a:t> social events</a:t>
            </a:r>
          </a:p>
          <a:p>
            <a:r>
              <a:rPr lang="en-GB" sz="2400" dirty="0" smtClean="0"/>
              <a:t>Being aware that every individual is different and adapting to the interests f different individuals</a:t>
            </a:r>
          </a:p>
          <a:p>
            <a:r>
              <a:rPr lang="en-GB" sz="2400" dirty="0" smtClean="0"/>
              <a:t>Adapting communication </a:t>
            </a:r>
          </a:p>
          <a:p>
            <a:r>
              <a:rPr lang="en-GB" sz="2400" dirty="0" smtClean="0"/>
              <a:t>Do not take complex situations personally </a:t>
            </a:r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844937" y="590441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(Watson,2019)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9615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psychological mindedness relates to my own academic and professional skills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sz="2400" dirty="0" smtClean="0"/>
              <a:t>Improves my knowledge on communicating with different individuals </a:t>
            </a:r>
          </a:p>
          <a:p>
            <a:r>
              <a:rPr lang="en-GB" sz="2400" dirty="0" smtClean="0"/>
              <a:t>Allowed me to gain knowledge and experience of having therapeutic relationships with service users</a:t>
            </a:r>
          </a:p>
          <a:p>
            <a:r>
              <a:rPr lang="en-GB" sz="2400" dirty="0" smtClean="0"/>
              <a:t>Allows me to have different approaches to different situations</a:t>
            </a:r>
          </a:p>
          <a:p>
            <a:r>
              <a:rPr lang="en-GB" sz="2400" dirty="0" smtClean="0"/>
              <a:t>Emphasises the importance of adapting care to different people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4730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is psychologica</a:t>
            </a:r>
            <a:r>
              <a:rPr lang="en-GB" dirty="0"/>
              <a:t>l</a:t>
            </a:r>
            <a:r>
              <a:rPr lang="en-GB" dirty="0" smtClean="0"/>
              <a:t> mindedness important overall?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Individuals want staff to communicate on the same level as them </a:t>
            </a:r>
          </a:p>
          <a:p>
            <a:r>
              <a:rPr lang="en-GB" sz="2400" dirty="0" smtClean="0"/>
              <a:t>Patients want to feel equal </a:t>
            </a:r>
          </a:p>
          <a:p>
            <a:r>
              <a:rPr lang="en-GB" sz="2400" dirty="0" smtClean="0"/>
              <a:t>Individuals want to feel understood and that their choices are respected</a:t>
            </a:r>
          </a:p>
          <a:p>
            <a:r>
              <a:rPr lang="en-GB" sz="2400" dirty="0" smtClean="0"/>
              <a:t>Ensures that staff are treated with respect and have a healthy professional relationship with their patients.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04242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72" y="1429069"/>
            <a:ext cx="8596668" cy="3880773"/>
          </a:xfrm>
        </p:spPr>
        <p:txBody>
          <a:bodyPr/>
          <a:lstStyle/>
          <a:p>
            <a:r>
              <a:rPr lang="en-GB" dirty="0"/>
              <a:t>Stein, </a:t>
            </a:r>
            <a:r>
              <a:rPr lang="en-GB" dirty="0" smtClean="0"/>
              <a:t>D </a:t>
            </a:r>
            <a:r>
              <a:rPr lang="en-GB" dirty="0"/>
              <a:t>(2019). </a:t>
            </a:r>
            <a:r>
              <a:rPr lang="en-GB" i="1" dirty="0"/>
              <a:t>What Does It Mean to be “Psychologically Minded?”</a:t>
            </a:r>
            <a:r>
              <a:rPr lang="en-GB" dirty="0"/>
              <a:t>. [online] </a:t>
            </a:r>
            <a:r>
              <a:rPr lang="en-GB" dirty="0" err="1"/>
              <a:t>Dr.</a:t>
            </a:r>
            <a:r>
              <a:rPr lang="en-GB" dirty="0"/>
              <a:t> Gerald Stein.wordpress.com. Available at: https://drgeraldstein.wordpress.com/2018/01/20/what-does-it-mean-to-be-psychologically-minded/ [Accessed 6 Dec. 2019</a:t>
            </a:r>
            <a:r>
              <a:rPr lang="en-GB" dirty="0" smtClean="0"/>
              <a:t>].</a:t>
            </a:r>
          </a:p>
          <a:p>
            <a:r>
              <a:rPr lang="en-GB" dirty="0"/>
              <a:t>Watson, R. (2019). </a:t>
            </a:r>
            <a:r>
              <a:rPr lang="en-GB" i="1" dirty="0"/>
              <a:t>Psychological Mindedness</a:t>
            </a:r>
            <a:r>
              <a:rPr lang="en-GB" dirty="0"/>
              <a:t>.</a:t>
            </a:r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098766" y="4841966"/>
            <a:ext cx="43368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https://drgeraldstein.wordpress.com/2018/01/20/what-does-it-mean-to-be-psychologically-minded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580642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</TotalTime>
  <Words>252</Words>
  <Application>Microsoft Office PowerPoint</Application>
  <PresentationFormat>Widescreen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Psychological Mindedness in relation to academic skills</vt:lpstr>
      <vt:lpstr>What is psychological mindedness?</vt:lpstr>
      <vt:lpstr>What does psychological mindedness entail and how being psychologically minded achieved?</vt:lpstr>
      <vt:lpstr>How psychological mindedness relates to my own academic and professional skills </vt:lpstr>
      <vt:lpstr>Why is psychological mindedness important overall?</vt:lpstr>
      <vt:lpstr>References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Psychological Mindedness in relation to academic skills</dc:title>
  <dc:creator>UWTSD</dc:creator>
  <cp:lastModifiedBy>UWTSD</cp:lastModifiedBy>
  <cp:revision>1</cp:revision>
  <dcterms:created xsi:type="dcterms:W3CDTF">2019-12-06T13:16:14Z</dcterms:created>
  <dcterms:modified xsi:type="dcterms:W3CDTF">2019-12-06T13:58:34Z</dcterms:modified>
</cp:coreProperties>
</file>