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notesMasterIdLst>
    <p:notesMasterId r:id="rId18"/>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206F67-DA02-46D9-A930-BED40B2178EE}" v="91" dt="2026-03-15T10:44:51.9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83" d="100"/>
          <a:sy n="83" d="100"/>
        </p:scale>
        <p:origin x="643"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phraim Namanya" userId="3995ae7b07add742" providerId="LiveId" clId="{C678EDC0-EFE3-4B73-8773-2B1ECFBC21B5}"/>
    <pc:docChg chg="undo redo custSel addSld delSld modSld sldOrd">
      <pc:chgData name="Ephraim Namanya" userId="3995ae7b07add742" providerId="LiveId" clId="{C678EDC0-EFE3-4B73-8773-2B1ECFBC21B5}" dt="2026-03-15T10:46:51.363" v="11061"/>
      <pc:docMkLst>
        <pc:docMk/>
      </pc:docMkLst>
      <pc:sldChg chg="modTransition">
        <pc:chgData name="Ephraim Namanya" userId="3995ae7b07add742" providerId="LiveId" clId="{C678EDC0-EFE3-4B73-8773-2B1ECFBC21B5}" dt="2026-03-14T12:06:11.556" v="10527"/>
        <pc:sldMkLst>
          <pc:docMk/>
          <pc:sldMk cId="3282944228" sldId="256"/>
        </pc:sldMkLst>
      </pc:sldChg>
      <pc:sldChg chg="addSp delSp modSp mod delDesignElem">
        <pc:chgData name="Ephraim Namanya" userId="3995ae7b07add742" providerId="LiveId" clId="{C678EDC0-EFE3-4B73-8773-2B1ECFBC21B5}" dt="2026-03-14T12:27:07.197" v="10774" actId="14100"/>
        <pc:sldMkLst>
          <pc:docMk/>
          <pc:sldMk cId="1931848654" sldId="257"/>
        </pc:sldMkLst>
        <pc:spChg chg="mod">
          <ac:chgData name="Ephraim Namanya" userId="3995ae7b07add742" providerId="LiveId" clId="{C678EDC0-EFE3-4B73-8773-2B1ECFBC21B5}" dt="2026-03-14T12:27:07.197" v="10774" actId="14100"/>
          <ac:spMkLst>
            <pc:docMk/>
            <pc:sldMk cId="1931848654" sldId="257"/>
            <ac:spMk id="2" creationId="{46F8FAF0-AAA4-B528-FCB3-49CFF0826E5A}"/>
          </ac:spMkLst>
        </pc:spChg>
        <pc:spChg chg="mod">
          <ac:chgData name="Ephraim Namanya" userId="3995ae7b07add742" providerId="LiveId" clId="{C678EDC0-EFE3-4B73-8773-2B1ECFBC21B5}" dt="2026-03-09T20:03:24.647" v="652" actId="27636"/>
          <ac:spMkLst>
            <pc:docMk/>
            <pc:sldMk cId="1931848654" sldId="257"/>
            <ac:spMk id="3" creationId="{D70108E6-B813-7E10-A8EF-96E8A4DC28BC}"/>
          </ac:spMkLst>
        </pc:spChg>
        <pc:spChg chg="add del">
          <ac:chgData name="Ephraim Namanya" userId="3995ae7b07add742" providerId="LiveId" clId="{C678EDC0-EFE3-4B73-8773-2B1ECFBC21B5}" dt="2026-03-14T12:20:15.123" v="10739"/>
          <ac:spMkLst>
            <pc:docMk/>
            <pc:sldMk cId="1931848654" sldId="257"/>
            <ac:spMk id="8" creationId="{C8643778-7F6C-4E8D-84D1-D5CDB9928191}"/>
          </ac:spMkLst>
        </pc:spChg>
        <pc:spChg chg="add del">
          <ac:chgData name="Ephraim Namanya" userId="3995ae7b07add742" providerId="LiveId" clId="{C678EDC0-EFE3-4B73-8773-2B1ECFBC21B5}" dt="2026-03-14T12:20:15.123" v="10739"/>
          <ac:spMkLst>
            <pc:docMk/>
            <pc:sldMk cId="1931848654" sldId="257"/>
            <ac:spMk id="10" creationId="{1D22F88D-6907-48AF-B024-346E855E0D96}"/>
          </ac:spMkLst>
        </pc:spChg>
        <pc:grpChg chg="add del">
          <ac:chgData name="Ephraim Namanya" userId="3995ae7b07add742" providerId="LiveId" clId="{C678EDC0-EFE3-4B73-8773-2B1ECFBC21B5}" dt="2026-03-14T12:20:15.123" v="10739"/>
          <ac:grpSpMkLst>
            <pc:docMk/>
            <pc:sldMk cId="1931848654" sldId="257"/>
            <ac:grpSpMk id="12" creationId="{F3842748-48B5-4DD0-A06A-A31C74024A99}"/>
          </ac:grpSpMkLst>
        </pc:grpChg>
      </pc:sldChg>
      <pc:sldChg chg="addSp delSp modSp mod modTransition setBg setClrOvrMap delDesignElem">
        <pc:chgData name="Ephraim Namanya" userId="3995ae7b07add742" providerId="LiveId" clId="{C678EDC0-EFE3-4B73-8773-2B1ECFBC21B5}" dt="2026-03-15T10:46:11.420" v="11059" actId="255"/>
        <pc:sldMkLst>
          <pc:docMk/>
          <pc:sldMk cId="2190839331" sldId="259"/>
        </pc:sldMkLst>
        <pc:spChg chg="mod">
          <ac:chgData name="Ephraim Namanya" userId="3995ae7b07add742" providerId="LiveId" clId="{C678EDC0-EFE3-4B73-8773-2B1ECFBC21B5}" dt="2026-03-09T19:57:48.269" v="585" actId="26606"/>
          <ac:spMkLst>
            <pc:docMk/>
            <pc:sldMk cId="2190839331" sldId="259"/>
            <ac:spMk id="2" creationId="{7D82AFF9-9A3A-D3AE-338E-897603345070}"/>
          </ac:spMkLst>
        </pc:spChg>
        <pc:spChg chg="add del mod">
          <ac:chgData name="Ephraim Namanya" userId="3995ae7b07add742" providerId="LiveId" clId="{C678EDC0-EFE3-4B73-8773-2B1ECFBC21B5}" dt="2026-03-14T12:30:05.652" v="10783" actId="27636"/>
          <ac:spMkLst>
            <pc:docMk/>
            <pc:sldMk cId="2190839331" sldId="259"/>
            <ac:spMk id="3" creationId="{C279155C-5388-26A3-6016-A76CB96C6F24}"/>
          </ac:spMkLst>
        </pc:spChg>
        <pc:spChg chg="add del mod">
          <ac:chgData name="Ephraim Namanya" userId="3995ae7b07add742" providerId="LiveId" clId="{C678EDC0-EFE3-4B73-8773-2B1ECFBC21B5}" dt="2026-03-15T10:46:11.420" v="11059" actId="255"/>
          <ac:spMkLst>
            <pc:docMk/>
            <pc:sldMk cId="2190839331" sldId="259"/>
            <ac:spMk id="4" creationId="{C95EBF4A-165B-A27B-C9BD-2F38B32A7E40}"/>
          </ac:spMkLst>
        </pc:spChg>
        <pc:spChg chg="add del">
          <ac:chgData name="Ephraim Namanya" userId="3995ae7b07add742" providerId="LiveId" clId="{C678EDC0-EFE3-4B73-8773-2B1ECFBC21B5}" dt="2026-03-14T12:20:15.123" v="10739"/>
          <ac:spMkLst>
            <pc:docMk/>
            <pc:sldMk cId="2190839331" sldId="259"/>
            <ac:spMk id="6" creationId="{441FAA6D-0046-4A2F-8E6E-21A4842EC658}"/>
          </ac:spMkLst>
        </pc:spChg>
        <pc:spChg chg="add">
          <ac:chgData name="Ephraim Namanya" userId="3995ae7b07add742" providerId="LiveId" clId="{C678EDC0-EFE3-4B73-8773-2B1ECFBC21B5}" dt="2026-03-14T12:25:23.805" v="10762" actId="26606"/>
          <ac:spMkLst>
            <pc:docMk/>
            <pc:sldMk cId="2190839331" sldId="259"/>
            <ac:spMk id="12" creationId="{441FAA6D-0046-4A2F-8E6E-21A4842EC658}"/>
          </ac:spMkLst>
        </pc:spChg>
        <pc:grpChg chg="add">
          <ac:chgData name="Ephraim Namanya" userId="3995ae7b07add742" providerId="LiveId" clId="{C678EDC0-EFE3-4B73-8773-2B1ECFBC21B5}" dt="2026-03-14T12:25:23.805" v="10762" actId="26606"/>
          <ac:grpSpMkLst>
            <pc:docMk/>
            <pc:sldMk cId="2190839331" sldId="259"/>
            <ac:grpSpMk id="10" creationId="{CECD1690-220A-4E9A-8B42-6231686EAFC9}"/>
          </ac:grpSpMkLst>
        </pc:grpChg>
        <pc:grpChg chg="add">
          <ac:chgData name="Ephraim Namanya" userId="3995ae7b07add742" providerId="LiveId" clId="{C678EDC0-EFE3-4B73-8773-2B1ECFBC21B5}" dt="2026-03-14T12:25:23.805" v="10762" actId="26606"/>
          <ac:grpSpMkLst>
            <pc:docMk/>
            <pc:sldMk cId="2190839331" sldId="259"/>
            <ac:grpSpMk id="14" creationId="{62E3E11F-3694-4A25-A6CA-2EC311F18B2D}"/>
          </ac:grpSpMkLst>
        </pc:grpChg>
        <pc:grpChg chg="add del">
          <ac:chgData name="Ephraim Namanya" userId="3995ae7b07add742" providerId="LiveId" clId="{C678EDC0-EFE3-4B73-8773-2B1ECFBC21B5}" dt="2026-03-14T12:20:15.123" v="10739"/>
          <ac:grpSpMkLst>
            <pc:docMk/>
            <pc:sldMk cId="2190839331" sldId="259"/>
            <ac:grpSpMk id="22" creationId="{62E3E11F-3694-4A25-A6CA-2EC311F18B2D}"/>
          </ac:grpSpMkLst>
        </pc:grpChg>
        <pc:grpChg chg="add del">
          <ac:chgData name="Ephraim Namanya" userId="3995ae7b07add742" providerId="LiveId" clId="{C678EDC0-EFE3-4B73-8773-2B1ECFBC21B5}" dt="2026-03-14T12:20:15.123" v="10739"/>
          <ac:grpSpMkLst>
            <pc:docMk/>
            <pc:sldMk cId="2190839331" sldId="259"/>
            <ac:grpSpMk id="28" creationId="{CECD1690-220A-4E9A-8B42-6231686EAFC9}"/>
          </ac:grpSpMkLst>
        </pc:grpChg>
        <pc:picChg chg="add mod">
          <ac:chgData name="Ephraim Namanya" userId="3995ae7b07add742" providerId="LiveId" clId="{C678EDC0-EFE3-4B73-8773-2B1ECFBC21B5}" dt="2026-03-14T12:26:03.125" v="10769" actId="1076"/>
          <ac:picMkLst>
            <pc:docMk/>
            <pc:sldMk cId="2190839331" sldId="259"/>
            <ac:picMk id="7" creationId="{315D4605-8237-09E0-D1D5-A1CFBE92CE20}"/>
          </ac:picMkLst>
        </pc:picChg>
      </pc:sldChg>
      <pc:sldChg chg="modSp new mod">
        <pc:chgData name="Ephraim Namanya" userId="3995ae7b07add742" providerId="LiveId" clId="{C678EDC0-EFE3-4B73-8773-2B1ECFBC21B5}" dt="2026-03-09T21:06:05.726" v="1219" actId="120"/>
        <pc:sldMkLst>
          <pc:docMk/>
          <pc:sldMk cId="386388940" sldId="260"/>
        </pc:sldMkLst>
        <pc:spChg chg="mod">
          <ac:chgData name="Ephraim Namanya" userId="3995ae7b07add742" providerId="LiveId" clId="{C678EDC0-EFE3-4B73-8773-2B1ECFBC21B5}" dt="2026-03-09T21:04:41.317" v="1217" actId="113"/>
          <ac:spMkLst>
            <pc:docMk/>
            <pc:sldMk cId="386388940" sldId="260"/>
            <ac:spMk id="2" creationId="{4DF21289-2B37-D674-EBC9-B2A3A723A4B2}"/>
          </ac:spMkLst>
        </pc:spChg>
        <pc:spChg chg="mod">
          <ac:chgData name="Ephraim Namanya" userId="3995ae7b07add742" providerId="LiveId" clId="{C678EDC0-EFE3-4B73-8773-2B1ECFBC21B5}" dt="2026-03-09T21:06:05.726" v="1219" actId="120"/>
          <ac:spMkLst>
            <pc:docMk/>
            <pc:sldMk cId="386388940" sldId="260"/>
            <ac:spMk id="3" creationId="{1470D363-9A57-2CF4-98E0-560A8669503E}"/>
          </ac:spMkLst>
        </pc:spChg>
      </pc:sldChg>
      <pc:sldChg chg="modSp new mod ord">
        <pc:chgData name="Ephraim Namanya" userId="3995ae7b07add742" providerId="LiveId" clId="{C678EDC0-EFE3-4B73-8773-2B1ECFBC21B5}" dt="2026-03-15T10:46:51.363" v="11061"/>
        <pc:sldMkLst>
          <pc:docMk/>
          <pc:sldMk cId="727143842" sldId="261"/>
        </pc:sldMkLst>
        <pc:spChg chg="mod">
          <ac:chgData name="Ephraim Namanya" userId="3995ae7b07add742" providerId="LiveId" clId="{C678EDC0-EFE3-4B73-8773-2B1ECFBC21B5}" dt="2026-03-10T14:37:06.120" v="1594" actId="122"/>
          <ac:spMkLst>
            <pc:docMk/>
            <pc:sldMk cId="727143842" sldId="261"/>
            <ac:spMk id="2" creationId="{2605AB98-9BA2-B024-5127-96B543CA88B3}"/>
          </ac:spMkLst>
        </pc:spChg>
        <pc:spChg chg="mod">
          <ac:chgData name="Ephraim Namanya" userId="3995ae7b07add742" providerId="LiveId" clId="{C678EDC0-EFE3-4B73-8773-2B1ECFBC21B5}" dt="2026-03-14T12:08:13.884" v="10549" actId="20577"/>
          <ac:spMkLst>
            <pc:docMk/>
            <pc:sldMk cId="727143842" sldId="261"/>
            <ac:spMk id="3" creationId="{3C3431F4-5B29-2969-6EDB-049038E0CF8C}"/>
          </ac:spMkLst>
        </pc:spChg>
      </pc:sldChg>
      <pc:sldChg chg="addSp delSp modSp new add del mod setBg delDesignElem">
        <pc:chgData name="Ephraim Namanya" userId="3995ae7b07add742" providerId="LiveId" clId="{C678EDC0-EFE3-4B73-8773-2B1ECFBC21B5}" dt="2026-03-14T12:23:19.331" v="10753" actId="207"/>
        <pc:sldMkLst>
          <pc:docMk/>
          <pc:sldMk cId="4279783336" sldId="262"/>
        </pc:sldMkLst>
        <pc:spChg chg="mod">
          <ac:chgData name="Ephraim Namanya" userId="3995ae7b07add742" providerId="LiveId" clId="{C678EDC0-EFE3-4B73-8773-2B1ECFBC21B5}" dt="2026-03-14T12:22:25.458" v="10747" actId="207"/>
          <ac:spMkLst>
            <pc:docMk/>
            <pc:sldMk cId="4279783336" sldId="262"/>
            <ac:spMk id="2" creationId="{185E926D-801D-F3AB-138C-F2DBDC039E0D}"/>
          </ac:spMkLst>
        </pc:spChg>
        <pc:spChg chg="add del mod">
          <ac:chgData name="Ephraim Namanya" userId="3995ae7b07add742" providerId="LiveId" clId="{C678EDC0-EFE3-4B73-8773-2B1ECFBC21B5}" dt="2026-03-14T12:09:57.468" v="10564" actId="26606"/>
          <ac:spMkLst>
            <pc:docMk/>
            <pc:sldMk cId="4279783336" sldId="262"/>
            <ac:spMk id="3" creationId="{B9D68076-E7DF-71DA-FB97-72E78E73549D}"/>
          </ac:spMkLst>
        </pc:spChg>
        <pc:spChg chg="add del">
          <ac:chgData name="Ephraim Namanya" userId="3995ae7b07add742" providerId="LiveId" clId="{C678EDC0-EFE3-4B73-8773-2B1ECFBC21B5}" dt="2026-03-14T12:09:45.118" v="10557" actId="26606"/>
          <ac:spMkLst>
            <pc:docMk/>
            <pc:sldMk cId="4279783336" sldId="262"/>
            <ac:spMk id="8" creationId="{24C41CF4-4A13-4AA9-9300-CB7A2E37C861}"/>
          </ac:spMkLst>
        </pc:spChg>
        <pc:spChg chg="add del">
          <ac:chgData name="Ephraim Namanya" userId="3995ae7b07add742" providerId="LiveId" clId="{C678EDC0-EFE3-4B73-8773-2B1ECFBC21B5}" dt="2026-03-14T12:09:36.009" v="10551" actId="26606"/>
          <ac:spMkLst>
            <pc:docMk/>
            <pc:sldMk cId="4279783336" sldId="262"/>
            <ac:spMk id="9" creationId="{103AE710-7D3C-454B-82CF-49B0093E9892}"/>
          </ac:spMkLst>
        </pc:spChg>
        <pc:spChg chg="add del">
          <ac:chgData name="Ephraim Namanya" userId="3995ae7b07add742" providerId="LiveId" clId="{C678EDC0-EFE3-4B73-8773-2B1ECFBC21B5}" dt="2026-03-14T12:09:36.009" v="10551" actId="26606"/>
          <ac:spMkLst>
            <pc:docMk/>
            <pc:sldMk cId="4279783336" sldId="262"/>
            <ac:spMk id="11" creationId="{039CC2B4-028D-4241-812D-86DEFC665CEB}"/>
          </ac:spMkLst>
        </pc:spChg>
        <pc:spChg chg="add del">
          <ac:chgData name="Ephraim Namanya" userId="3995ae7b07add742" providerId="LiveId" clId="{C678EDC0-EFE3-4B73-8773-2B1ECFBC21B5}" dt="2026-03-14T12:09:41.811" v="10553" actId="26606"/>
          <ac:spMkLst>
            <pc:docMk/>
            <pc:sldMk cId="4279783336" sldId="262"/>
            <ac:spMk id="21" creationId="{103AE710-7D3C-454B-82CF-49B0093E9892}"/>
          </ac:spMkLst>
        </pc:spChg>
        <pc:spChg chg="add del">
          <ac:chgData name="Ephraim Namanya" userId="3995ae7b07add742" providerId="LiveId" clId="{C678EDC0-EFE3-4B73-8773-2B1ECFBC21B5}" dt="2026-03-14T12:09:41.811" v="10553" actId="26606"/>
          <ac:spMkLst>
            <pc:docMk/>
            <pc:sldMk cId="4279783336" sldId="262"/>
            <ac:spMk id="22" creationId="{039CC2B4-028D-4241-812D-86DEFC665CEB}"/>
          </ac:spMkLst>
        </pc:spChg>
        <pc:spChg chg="add del">
          <ac:chgData name="Ephraim Namanya" userId="3995ae7b07add742" providerId="LiveId" clId="{C678EDC0-EFE3-4B73-8773-2B1ECFBC21B5}" dt="2026-03-14T12:09:43.624" v="10555" actId="26606"/>
          <ac:spMkLst>
            <pc:docMk/>
            <pc:sldMk cId="4279783336" sldId="262"/>
            <ac:spMk id="32" creationId="{B9D68076-E7DF-71DA-FB97-72E78E73549D}"/>
          </ac:spMkLst>
        </pc:spChg>
        <pc:spChg chg="add del">
          <ac:chgData name="Ephraim Namanya" userId="3995ae7b07add742" providerId="LiveId" clId="{C678EDC0-EFE3-4B73-8773-2B1ECFBC21B5}" dt="2026-03-14T12:09:45.118" v="10557" actId="26606"/>
          <ac:spMkLst>
            <pc:docMk/>
            <pc:sldMk cId="4279783336" sldId="262"/>
            <ac:spMk id="34" creationId="{B9D68076-E7DF-71DA-FB97-72E78E73549D}"/>
          </ac:spMkLst>
        </pc:spChg>
        <pc:spChg chg="add del">
          <ac:chgData name="Ephraim Namanya" userId="3995ae7b07add742" providerId="LiveId" clId="{C678EDC0-EFE3-4B73-8773-2B1ECFBC21B5}" dt="2026-03-14T12:09:47.143" v="10559" actId="26606"/>
          <ac:spMkLst>
            <pc:docMk/>
            <pc:sldMk cId="4279783336" sldId="262"/>
            <ac:spMk id="36" creationId="{E03BF673-8C68-4092-BF1B-53C57EFEC21F}"/>
          </ac:spMkLst>
        </pc:spChg>
        <pc:spChg chg="add del">
          <ac:chgData name="Ephraim Namanya" userId="3995ae7b07add742" providerId="LiveId" clId="{C678EDC0-EFE3-4B73-8773-2B1ECFBC21B5}" dt="2026-03-14T12:09:47.143" v="10559" actId="26606"/>
          <ac:spMkLst>
            <pc:docMk/>
            <pc:sldMk cId="4279783336" sldId="262"/>
            <ac:spMk id="37" creationId="{B1BDB70B-F0E6-4867-818F-C582494FB6D6}"/>
          </ac:spMkLst>
        </pc:spChg>
        <pc:spChg chg="add del">
          <ac:chgData name="Ephraim Namanya" userId="3995ae7b07add742" providerId="LiveId" clId="{C678EDC0-EFE3-4B73-8773-2B1ECFBC21B5}" dt="2026-03-14T12:09:47.143" v="10559" actId="26606"/>
          <ac:spMkLst>
            <pc:docMk/>
            <pc:sldMk cId="4279783336" sldId="262"/>
            <ac:spMk id="39" creationId="{B9D68076-E7DF-71DA-FB97-72E78E73549D}"/>
          </ac:spMkLst>
        </pc:spChg>
        <pc:spChg chg="add del">
          <ac:chgData name="Ephraim Namanya" userId="3995ae7b07add742" providerId="LiveId" clId="{C678EDC0-EFE3-4B73-8773-2B1ECFBC21B5}" dt="2026-03-14T12:09:51.763" v="10561" actId="26606"/>
          <ac:spMkLst>
            <pc:docMk/>
            <pc:sldMk cId="4279783336" sldId="262"/>
            <ac:spMk id="41" creationId="{B9D68076-E7DF-71DA-FB97-72E78E73549D}"/>
          </ac:spMkLst>
        </pc:spChg>
        <pc:spChg chg="add del">
          <ac:chgData name="Ephraim Namanya" userId="3995ae7b07add742" providerId="LiveId" clId="{C678EDC0-EFE3-4B73-8773-2B1ECFBC21B5}" dt="2026-03-14T12:09:57.436" v="10563" actId="26606"/>
          <ac:spMkLst>
            <pc:docMk/>
            <pc:sldMk cId="4279783336" sldId="262"/>
            <ac:spMk id="44" creationId="{24C41CF4-4A13-4AA9-9300-CB7A2E37C861}"/>
          </ac:spMkLst>
        </pc:spChg>
        <pc:spChg chg="add del">
          <ac:chgData name="Ephraim Namanya" userId="3995ae7b07add742" providerId="LiveId" clId="{C678EDC0-EFE3-4B73-8773-2B1ECFBC21B5}" dt="2026-03-14T12:09:57.436" v="10563" actId="26606"/>
          <ac:spMkLst>
            <pc:docMk/>
            <pc:sldMk cId="4279783336" sldId="262"/>
            <ac:spMk id="46" creationId="{B9D68076-E7DF-71DA-FB97-72E78E73549D}"/>
          </ac:spMkLst>
        </pc:spChg>
        <pc:spChg chg="add del">
          <ac:chgData name="Ephraim Namanya" userId="3995ae7b07add742" providerId="LiveId" clId="{C678EDC0-EFE3-4B73-8773-2B1ECFBC21B5}" dt="2026-03-14T12:20:15.123" v="10739"/>
          <ac:spMkLst>
            <pc:docMk/>
            <pc:sldMk cId="4279783336" sldId="262"/>
            <ac:spMk id="48" creationId="{103AE710-7D3C-454B-82CF-49B0093E9892}"/>
          </ac:spMkLst>
        </pc:spChg>
        <pc:spChg chg="add del">
          <ac:chgData name="Ephraim Namanya" userId="3995ae7b07add742" providerId="LiveId" clId="{C678EDC0-EFE3-4B73-8773-2B1ECFBC21B5}" dt="2026-03-14T12:20:15.123" v="10739"/>
          <ac:spMkLst>
            <pc:docMk/>
            <pc:sldMk cId="4279783336" sldId="262"/>
            <ac:spMk id="49" creationId="{039CC2B4-028D-4241-812D-86DEFC665CEB}"/>
          </ac:spMkLst>
        </pc:spChg>
        <pc:spChg chg="add del">
          <ac:chgData name="Ephraim Namanya" userId="3995ae7b07add742" providerId="LiveId" clId="{C678EDC0-EFE3-4B73-8773-2B1ECFBC21B5}" dt="2026-03-14T12:14:21.641" v="10660" actId="26606"/>
          <ac:spMkLst>
            <pc:docMk/>
            <pc:sldMk cId="4279783336" sldId="262"/>
            <ac:spMk id="56" creationId="{86A198EF-6B7D-4B36-8666-4EE5A3BC45B7}"/>
          </ac:spMkLst>
        </pc:spChg>
        <pc:spChg chg="add del">
          <ac:chgData name="Ephraim Namanya" userId="3995ae7b07add742" providerId="LiveId" clId="{C678EDC0-EFE3-4B73-8773-2B1ECFBC21B5}" dt="2026-03-14T12:14:21.641" v="10660" actId="26606"/>
          <ac:spMkLst>
            <pc:docMk/>
            <pc:sldMk cId="4279783336" sldId="262"/>
            <ac:spMk id="58" creationId="{17348318-06B3-4581-BDC7-8BB5ACC0DDF9}"/>
          </ac:spMkLst>
        </pc:spChg>
        <pc:grpChg chg="add del">
          <ac:chgData name="Ephraim Namanya" userId="3995ae7b07add742" providerId="LiveId" clId="{C678EDC0-EFE3-4B73-8773-2B1ECFBC21B5}" dt="2026-03-14T12:09:47.143" v="10559" actId="26606"/>
          <ac:grpSpMkLst>
            <pc:docMk/>
            <pc:sldMk cId="4279783336" sldId="262"/>
            <ac:grpSpMk id="12" creationId="{1E52C707-F508-47B5-8864-8CC3EE0F030B}"/>
          </ac:grpSpMkLst>
        </pc:grpChg>
        <pc:grpChg chg="add del">
          <ac:chgData name="Ephraim Namanya" userId="3995ae7b07add742" providerId="LiveId" clId="{C678EDC0-EFE3-4B73-8773-2B1ECFBC21B5}" dt="2026-03-14T12:09:36.009" v="10551" actId="26606"/>
          <ac:grpSpMkLst>
            <pc:docMk/>
            <pc:sldMk cId="4279783336" sldId="262"/>
            <ac:grpSpMk id="13" creationId="{CA13242B-E02E-4DE0-859A-2A46B775FBD7}"/>
          </ac:grpSpMkLst>
        </pc:grpChg>
        <pc:grpChg chg="add del">
          <ac:chgData name="Ephraim Namanya" userId="3995ae7b07add742" providerId="LiveId" clId="{C678EDC0-EFE3-4B73-8773-2B1ECFBC21B5}" dt="2026-03-14T12:09:41.811" v="10553" actId="26606"/>
          <ac:grpSpMkLst>
            <pc:docMk/>
            <pc:sldMk cId="4279783336" sldId="262"/>
            <ac:grpSpMk id="23" creationId="{CA13242B-E02E-4DE0-859A-2A46B775FBD7}"/>
          </ac:grpSpMkLst>
        </pc:grpChg>
        <pc:grpChg chg="add del">
          <ac:chgData name="Ephraim Namanya" userId="3995ae7b07add742" providerId="LiveId" clId="{C678EDC0-EFE3-4B73-8773-2B1ECFBC21B5}" dt="2026-03-14T12:20:15.123" v="10739"/>
          <ac:grpSpMkLst>
            <pc:docMk/>
            <pc:sldMk cId="4279783336" sldId="262"/>
            <ac:grpSpMk id="50" creationId="{CA13242B-E02E-4DE0-859A-2A46B775FBD7}"/>
          </ac:grpSpMkLst>
        </pc:grpChg>
        <pc:grpChg chg="add del">
          <ac:chgData name="Ephraim Namanya" userId="3995ae7b07add742" providerId="LiveId" clId="{C678EDC0-EFE3-4B73-8773-2B1ECFBC21B5}" dt="2026-03-14T12:14:21.641" v="10660" actId="26606"/>
          <ac:grpSpMkLst>
            <pc:docMk/>
            <pc:sldMk cId="4279783336" sldId="262"/>
            <ac:grpSpMk id="60" creationId="{284EDEE4-D512-4009-8EEF-CE63D5996DC2}"/>
          </ac:grpSpMkLst>
        </pc:grpChg>
        <pc:graphicFrameChg chg="add del">
          <ac:chgData name="Ephraim Namanya" userId="3995ae7b07add742" providerId="LiveId" clId="{C678EDC0-EFE3-4B73-8773-2B1ECFBC21B5}" dt="2026-03-14T12:09:36.009" v="10551" actId="26606"/>
          <ac:graphicFrameMkLst>
            <pc:docMk/>
            <pc:sldMk cId="4279783336" sldId="262"/>
            <ac:graphicFrameMk id="5" creationId="{8DE7E27D-A782-AE2D-0165-5CCF91E032E5}"/>
          </ac:graphicFrameMkLst>
        </pc:graphicFrameChg>
        <pc:graphicFrameChg chg="add del">
          <ac:chgData name="Ephraim Namanya" userId="3995ae7b07add742" providerId="LiveId" clId="{C678EDC0-EFE3-4B73-8773-2B1ECFBC21B5}" dt="2026-03-14T12:09:41.811" v="10553" actId="26606"/>
          <ac:graphicFrameMkLst>
            <pc:docMk/>
            <pc:sldMk cId="4279783336" sldId="262"/>
            <ac:graphicFrameMk id="30" creationId="{0543B92A-C0FF-C7DC-4C0C-F8EA414C5B18}"/>
          </ac:graphicFrameMkLst>
        </pc:graphicFrameChg>
        <pc:graphicFrameChg chg="add mod modGraphic">
          <ac:chgData name="Ephraim Namanya" userId="3995ae7b07add742" providerId="LiveId" clId="{C678EDC0-EFE3-4B73-8773-2B1ECFBC21B5}" dt="2026-03-14T12:23:19.331" v="10753" actId="207"/>
          <ac:graphicFrameMkLst>
            <pc:docMk/>
            <pc:sldMk cId="4279783336" sldId="262"/>
            <ac:graphicFrameMk id="51" creationId="{0543B92A-C0FF-C7DC-4C0C-F8EA414C5B18}"/>
          </ac:graphicFrameMkLst>
        </pc:graphicFrameChg>
        <pc:picChg chg="add del">
          <ac:chgData name="Ephraim Namanya" userId="3995ae7b07add742" providerId="LiveId" clId="{C678EDC0-EFE3-4B73-8773-2B1ECFBC21B5}" dt="2026-03-14T12:09:43.624" v="10555" actId="26606"/>
          <ac:picMkLst>
            <pc:docMk/>
            <pc:sldMk cId="4279783336" sldId="262"/>
            <ac:picMk id="7" creationId="{323440CC-04A2-C757-0D8A-496251A8DA5A}"/>
          </ac:picMkLst>
        </pc:picChg>
        <pc:picChg chg="add del">
          <ac:chgData name="Ephraim Namanya" userId="3995ae7b07add742" providerId="LiveId" clId="{C678EDC0-EFE3-4B73-8773-2B1ECFBC21B5}" dt="2026-03-14T12:09:51.763" v="10561" actId="26606"/>
          <ac:picMkLst>
            <pc:docMk/>
            <pc:sldMk cId="4279783336" sldId="262"/>
            <ac:picMk id="42" creationId="{A4D66A9F-CCA5-55EC-E037-C29EF2CA0DDF}"/>
          </ac:picMkLst>
        </pc:picChg>
        <pc:cxnChg chg="add del">
          <ac:chgData name="Ephraim Namanya" userId="3995ae7b07add742" providerId="LiveId" clId="{C678EDC0-EFE3-4B73-8773-2B1ECFBC21B5}" dt="2026-03-14T12:09:45.118" v="10557" actId="26606"/>
          <ac:cxnSpMkLst>
            <pc:docMk/>
            <pc:sldMk cId="4279783336" sldId="262"/>
            <ac:cxnSpMk id="10" creationId="{7A77B115-9FF3-46AE-AE08-826DEB9A6246}"/>
          </ac:cxnSpMkLst>
        </pc:cxnChg>
        <pc:cxnChg chg="add del">
          <ac:chgData name="Ephraim Namanya" userId="3995ae7b07add742" providerId="LiveId" clId="{C678EDC0-EFE3-4B73-8773-2B1ECFBC21B5}" dt="2026-03-14T12:09:57.436" v="10563" actId="26606"/>
          <ac:cxnSpMkLst>
            <pc:docMk/>
            <pc:sldMk cId="4279783336" sldId="262"/>
            <ac:cxnSpMk id="45" creationId="{7A77B115-9FF3-46AE-AE08-826DEB9A6246}"/>
          </ac:cxnSpMkLst>
        </pc:cxnChg>
      </pc:sldChg>
      <pc:sldChg chg="addSp delSp modSp new add del mod setBg delDesignElem">
        <pc:chgData name="Ephraim Namanya" userId="3995ae7b07add742" providerId="LiveId" clId="{C678EDC0-EFE3-4B73-8773-2B1ECFBC21B5}" dt="2026-03-14T12:31:01.983" v="10784" actId="207"/>
        <pc:sldMkLst>
          <pc:docMk/>
          <pc:sldMk cId="729175420" sldId="263"/>
        </pc:sldMkLst>
        <pc:spChg chg="mod">
          <ac:chgData name="Ephraim Namanya" userId="3995ae7b07add742" providerId="LiveId" clId="{C678EDC0-EFE3-4B73-8773-2B1ECFBC21B5}" dt="2026-03-14T12:31:01.983" v="10784" actId="207"/>
          <ac:spMkLst>
            <pc:docMk/>
            <pc:sldMk cId="729175420" sldId="263"/>
            <ac:spMk id="2" creationId="{F0C81ECF-E45B-C7D1-AA03-896388465550}"/>
          </ac:spMkLst>
        </pc:spChg>
        <pc:spChg chg="del mod">
          <ac:chgData name="Ephraim Namanya" userId="3995ae7b07add742" providerId="LiveId" clId="{C678EDC0-EFE3-4B73-8773-2B1ECFBC21B5}" dt="2026-03-14T12:10:14.020" v="10565" actId="26606"/>
          <ac:spMkLst>
            <pc:docMk/>
            <pc:sldMk cId="729175420" sldId="263"/>
            <ac:spMk id="3" creationId="{55A2B49D-7F91-2410-1E85-8050C614ADEC}"/>
          </ac:spMkLst>
        </pc:spChg>
        <pc:spChg chg="add del">
          <ac:chgData name="Ephraim Namanya" userId="3995ae7b07add742" providerId="LiveId" clId="{C678EDC0-EFE3-4B73-8773-2B1ECFBC21B5}" dt="2026-03-14T12:20:15.123" v="10739"/>
          <ac:spMkLst>
            <pc:docMk/>
            <pc:sldMk cId="729175420" sldId="263"/>
            <ac:spMk id="9" creationId="{103AE710-7D3C-454B-82CF-49B0093E9892}"/>
          </ac:spMkLst>
        </pc:spChg>
        <pc:spChg chg="add del">
          <ac:chgData name="Ephraim Namanya" userId="3995ae7b07add742" providerId="LiveId" clId="{C678EDC0-EFE3-4B73-8773-2B1ECFBC21B5}" dt="2026-03-14T12:20:15.123" v="10739"/>
          <ac:spMkLst>
            <pc:docMk/>
            <pc:sldMk cId="729175420" sldId="263"/>
            <ac:spMk id="11" creationId="{039CC2B4-028D-4241-812D-86DEFC665CEB}"/>
          </ac:spMkLst>
        </pc:spChg>
        <pc:spChg chg="add del">
          <ac:chgData name="Ephraim Namanya" userId="3995ae7b07add742" providerId="LiveId" clId="{C678EDC0-EFE3-4B73-8773-2B1ECFBC21B5}" dt="2026-03-14T12:14:21.450" v="10659" actId="26606"/>
          <ac:spMkLst>
            <pc:docMk/>
            <pc:sldMk cId="729175420" sldId="263"/>
            <ac:spMk id="24" creationId="{86A198EF-6B7D-4B36-8666-4EE5A3BC45B7}"/>
          </ac:spMkLst>
        </pc:spChg>
        <pc:spChg chg="add del">
          <ac:chgData name="Ephraim Namanya" userId="3995ae7b07add742" providerId="LiveId" clId="{C678EDC0-EFE3-4B73-8773-2B1ECFBC21B5}" dt="2026-03-14T12:14:21.450" v="10659" actId="26606"/>
          <ac:spMkLst>
            <pc:docMk/>
            <pc:sldMk cId="729175420" sldId="263"/>
            <ac:spMk id="26" creationId="{17348318-06B3-4581-BDC7-8BB5ACC0DDF9}"/>
          </ac:spMkLst>
        </pc:spChg>
        <pc:grpChg chg="add del">
          <ac:chgData name="Ephraim Namanya" userId="3995ae7b07add742" providerId="LiveId" clId="{C678EDC0-EFE3-4B73-8773-2B1ECFBC21B5}" dt="2026-03-14T12:20:15.123" v="10739"/>
          <ac:grpSpMkLst>
            <pc:docMk/>
            <pc:sldMk cId="729175420" sldId="263"/>
            <ac:grpSpMk id="13" creationId="{CA13242B-E02E-4DE0-859A-2A46B775FBD7}"/>
          </ac:grpSpMkLst>
        </pc:grpChg>
        <pc:grpChg chg="add del">
          <ac:chgData name="Ephraim Namanya" userId="3995ae7b07add742" providerId="LiveId" clId="{C678EDC0-EFE3-4B73-8773-2B1ECFBC21B5}" dt="2026-03-14T12:14:21.450" v="10659" actId="26606"/>
          <ac:grpSpMkLst>
            <pc:docMk/>
            <pc:sldMk cId="729175420" sldId="263"/>
            <ac:grpSpMk id="28" creationId="{284EDEE4-D512-4009-8EEF-CE63D5996DC2}"/>
          </ac:grpSpMkLst>
        </pc:grpChg>
        <pc:graphicFrameChg chg="add mod modGraphic">
          <ac:chgData name="Ephraim Namanya" userId="3995ae7b07add742" providerId="LiveId" clId="{C678EDC0-EFE3-4B73-8773-2B1ECFBC21B5}" dt="2026-03-14T12:27:52.429" v="10777" actId="207"/>
          <ac:graphicFrameMkLst>
            <pc:docMk/>
            <pc:sldMk cId="729175420" sldId="263"/>
            <ac:graphicFrameMk id="6" creationId="{10DD2038-3ABB-C80C-1BB7-7D10390AA46E}"/>
          </ac:graphicFrameMkLst>
        </pc:graphicFrameChg>
      </pc:sldChg>
      <pc:sldChg chg="modSp new mod">
        <pc:chgData name="Ephraim Namanya" userId="3995ae7b07add742" providerId="LiveId" clId="{C678EDC0-EFE3-4B73-8773-2B1ECFBC21B5}" dt="2026-03-13T20:19:37.331" v="9850" actId="20577"/>
        <pc:sldMkLst>
          <pc:docMk/>
          <pc:sldMk cId="1797317185" sldId="264"/>
        </pc:sldMkLst>
        <pc:spChg chg="mod">
          <ac:chgData name="Ephraim Namanya" userId="3995ae7b07add742" providerId="LiveId" clId="{C678EDC0-EFE3-4B73-8773-2B1ECFBC21B5}" dt="2026-03-12T14:30:59.184" v="4806" actId="27636"/>
          <ac:spMkLst>
            <pc:docMk/>
            <pc:sldMk cId="1797317185" sldId="264"/>
            <ac:spMk id="2" creationId="{9C26308F-7681-2D37-8684-FE824C1EEF4B}"/>
          </ac:spMkLst>
        </pc:spChg>
        <pc:spChg chg="mod">
          <ac:chgData name="Ephraim Namanya" userId="3995ae7b07add742" providerId="LiveId" clId="{C678EDC0-EFE3-4B73-8773-2B1ECFBC21B5}" dt="2026-03-13T20:19:37.331" v="9850" actId="20577"/>
          <ac:spMkLst>
            <pc:docMk/>
            <pc:sldMk cId="1797317185" sldId="264"/>
            <ac:spMk id="3" creationId="{704BC76C-F3E5-EA06-B709-DA9D0684000D}"/>
          </ac:spMkLst>
        </pc:spChg>
      </pc:sldChg>
      <pc:sldChg chg="addSp delSp modSp new mod setBg addAnim delAnim setClrOvrMap">
        <pc:chgData name="Ephraim Namanya" userId="3995ae7b07add742" providerId="LiveId" clId="{C678EDC0-EFE3-4B73-8773-2B1ECFBC21B5}" dt="2026-03-14T12:25:15.468" v="10761"/>
        <pc:sldMkLst>
          <pc:docMk/>
          <pc:sldMk cId="3940396793" sldId="265"/>
        </pc:sldMkLst>
        <pc:spChg chg="mod">
          <ac:chgData name="Ephraim Namanya" userId="3995ae7b07add742" providerId="LiveId" clId="{C678EDC0-EFE3-4B73-8773-2B1ECFBC21B5}" dt="2026-03-14T12:25:15.468" v="10761"/>
          <ac:spMkLst>
            <pc:docMk/>
            <pc:sldMk cId="3940396793" sldId="265"/>
            <ac:spMk id="2" creationId="{B0FCE517-6662-C0D7-327E-1253499B570D}"/>
          </ac:spMkLst>
        </pc:spChg>
        <pc:spChg chg="mod">
          <ac:chgData name="Ephraim Namanya" userId="3995ae7b07add742" providerId="LiveId" clId="{C678EDC0-EFE3-4B73-8773-2B1ECFBC21B5}" dt="2026-03-14T12:25:15.468" v="10761"/>
          <ac:spMkLst>
            <pc:docMk/>
            <pc:sldMk cId="3940396793" sldId="265"/>
            <ac:spMk id="3" creationId="{B8FDAE21-F11F-C6AC-A367-91E62F5D81B8}"/>
          </ac:spMkLst>
        </pc:spChg>
        <pc:spChg chg="add del">
          <ac:chgData name="Ephraim Namanya" userId="3995ae7b07add742" providerId="LiveId" clId="{C678EDC0-EFE3-4B73-8773-2B1ECFBC21B5}" dt="2026-03-14T12:14:21.182" v="10658" actId="26606"/>
          <ac:spMkLst>
            <pc:docMk/>
            <pc:sldMk cId="3940396793" sldId="265"/>
            <ac:spMk id="9" creationId="{441FAA6D-0046-4A2F-8E6E-21A4842EC658}"/>
          </ac:spMkLst>
        </pc:spChg>
        <pc:grpChg chg="add del">
          <ac:chgData name="Ephraim Namanya" userId="3995ae7b07add742" providerId="LiveId" clId="{C678EDC0-EFE3-4B73-8773-2B1ECFBC21B5}" dt="2026-03-14T12:14:21.182" v="10658" actId="26606"/>
          <ac:grpSpMkLst>
            <pc:docMk/>
            <pc:sldMk cId="3940396793" sldId="265"/>
            <ac:grpSpMk id="11" creationId="{62E3E11F-3694-4A25-A6CA-2EC311F18B2D}"/>
          </ac:grpSpMkLst>
        </pc:grpChg>
        <pc:grpChg chg="add del">
          <ac:chgData name="Ephraim Namanya" userId="3995ae7b07add742" providerId="LiveId" clId="{C678EDC0-EFE3-4B73-8773-2B1ECFBC21B5}" dt="2026-03-14T12:14:21.182" v="10658" actId="26606"/>
          <ac:grpSpMkLst>
            <pc:docMk/>
            <pc:sldMk cId="3940396793" sldId="265"/>
            <ac:grpSpMk id="15" creationId="{CECD1690-220A-4E9A-8B42-6231686EAFC9}"/>
          </ac:grpSpMkLst>
        </pc:grpChg>
        <pc:picChg chg="add del">
          <ac:chgData name="Ephraim Namanya" userId="3995ae7b07add742" providerId="LiveId" clId="{C678EDC0-EFE3-4B73-8773-2B1ECFBC21B5}" dt="2026-03-14T12:14:21.182" v="10658" actId="26606"/>
          <ac:picMkLst>
            <pc:docMk/>
            <pc:sldMk cId="3940396793" sldId="265"/>
            <ac:picMk id="5" creationId="{49F8CE8E-67EC-F3A8-323B-4E1D315F7C01}"/>
          </ac:picMkLst>
        </pc:picChg>
      </pc:sldChg>
      <pc:sldChg chg="modSp new mod ord">
        <pc:chgData name="Ephraim Namanya" userId="3995ae7b07add742" providerId="LiveId" clId="{C678EDC0-EFE3-4B73-8773-2B1ECFBC21B5}" dt="2026-03-14T12:27:26.131" v="10776"/>
        <pc:sldMkLst>
          <pc:docMk/>
          <pc:sldMk cId="3474790303" sldId="266"/>
        </pc:sldMkLst>
        <pc:spChg chg="mod">
          <ac:chgData name="Ephraim Namanya" userId="3995ae7b07add742" providerId="LiveId" clId="{C678EDC0-EFE3-4B73-8773-2B1ECFBC21B5}" dt="2026-03-14T12:25:15.468" v="10761"/>
          <ac:spMkLst>
            <pc:docMk/>
            <pc:sldMk cId="3474790303" sldId="266"/>
            <ac:spMk id="2" creationId="{C31D2F52-9E7A-664F-DFD1-7B87837D011C}"/>
          </ac:spMkLst>
        </pc:spChg>
        <pc:spChg chg="mod">
          <ac:chgData name="Ephraim Namanya" userId="3995ae7b07add742" providerId="LiveId" clId="{C678EDC0-EFE3-4B73-8773-2B1ECFBC21B5}" dt="2026-03-14T12:25:15.468" v="10761"/>
          <ac:spMkLst>
            <pc:docMk/>
            <pc:sldMk cId="3474790303" sldId="266"/>
            <ac:spMk id="3" creationId="{673B2D0F-82AF-1211-05D8-8E7A7BDB89B3}"/>
          </ac:spMkLst>
        </pc:spChg>
      </pc:sldChg>
      <pc:sldChg chg="modSp new mod">
        <pc:chgData name="Ephraim Namanya" userId="3995ae7b07add742" providerId="LiveId" clId="{C678EDC0-EFE3-4B73-8773-2B1ECFBC21B5}" dt="2026-03-14T12:25:15.468" v="10761"/>
        <pc:sldMkLst>
          <pc:docMk/>
          <pc:sldMk cId="1735441786" sldId="267"/>
        </pc:sldMkLst>
        <pc:spChg chg="mod">
          <ac:chgData name="Ephraim Namanya" userId="3995ae7b07add742" providerId="LiveId" clId="{C678EDC0-EFE3-4B73-8773-2B1ECFBC21B5}" dt="2026-03-14T12:25:15.468" v="10761"/>
          <ac:spMkLst>
            <pc:docMk/>
            <pc:sldMk cId="1735441786" sldId="267"/>
            <ac:spMk id="2" creationId="{2F6C13AF-45B9-7CDA-46F0-148C364DB0DB}"/>
          </ac:spMkLst>
        </pc:spChg>
        <pc:spChg chg="mod">
          <ac:chgData name="Ephraim Namanya" userId="3995ae7b07add742" providerId="LiveId" clId="{C678EDC0-EFE3-4B73-8773-2B1ECFBC21B5}" dt="2026-03-12T20:25:02.853" v="7676" actId="27636"/>
          <ac:spMkLst>
            <pc:docMk/>
            <pc:sldMk cId="1735441786" sldId="267"/>
            <ac:spMk id="3" creationId="{95F8EE86-7C11-1632-126E-B7B442F2A904}"/>
          </ac:spMkLst>
        </pc:spChg>
      </pc:sldChg>
      <pc:sldChg chg="modSp new mod">
        <pc:chgData name="Ephraim Namanya" userId="3995ae7b07add742" providerId="LiveId" clId="{C678EDC0-EFE3-4B73-8773-2B1ECFBC21B5}" dt="2026-03-13T18:01:36.472" v="9076"/>
        <pc:sldMkLst>
          <pc:docMk/>
          <pc:sldMk cId="4214460086" sldId="268"/>
        </pc:sldMkLst>
        <pc:spChg chg="mod">
          <ac:chgData name="Ephraim Namanya" userId="3995ae7b07add742" providerId="LiveId" clId="{C678EDC0-EFE3-4B73-8773-2B1ECFBC21B5}" dt="2026-03-13T17:34:01.594" v="9073" actId="14100"/>
          <ac:spMkLst>
            <pc:docMk/>
            <pc:sldMk cId="4214460086" sldId="268"/>
            <ac:spMk id="2" creationId="{A5BB9135-8328-8145-B39F-7BE387EFF9C7}"/>
          </ac:spMkLst>
        </pc:spChg>
        <pc:spChg chg="mod">
          <ac:chgData name="Ephraim Namanya" userId="3995ae7b07add742" providerId="LiveId" clId="{C678EDC0-EFE3-4B73-8773-2B1ECFBC21B5}" dt="2026-03-13T18:01:36.472" v="9076"/>
          <ac:spMkLst>
            <pc:docMk/>
            <pc:sldMk cId="4214460086" sldId="268"/>
            <ac:spMk id="3" creationId="{D45FAD09-8049-9E4E-E416-5B5079FA78BC}"/>
          </ac:spMkLst>
        </pc:spChg>
      </pc:sldChg>
      <pc:sldChg chg="addSp delSp modSp new mod modTransition">
        <pc:chgData name="Ephraim Namanya" userId="3995ae7b07add742" providerId="LiveId" clId="{C678EDC0-EFE3-4B73-8773-2B1ECFBC21B5}" dt="2026-03-14T12:05:58.626" v="10525"/>
        <pc:sldMkLst>
          <pc:docMk/>
          <pc:sldMk cId="2312071065" sldId="269"/>
        </pc:sldMkLst>
        <pc:spChg chg="mod">
          <ac:chgData name="Ephraim Namanya" userId="3995ae7b07add742" providerId="LiveId" clId="{C678EDC0-EFE3-4B73-8773-2B1ECFBC21B5}" dt="2026-03-12T21:17:34.124" v="8065" actId="14100"/>
          <ac:spMkLst>
            <pc:docMk/>
            <pc:sldMk cId="2312071065" sldId="269"/>
            <ac:spMk id="2" creationId="{B83DDE7B-BC3B-7E5D-90A7-57E7F03D6C40}"/>
          </ac:spMkLst>
        </pc:spChg>
        <pc:spChg chg="mod">
          <ac:chgData name="Ephraim Namanya" userId="3995ae7b07add742" providerId="LiveId" clId="{C678EDC0-EFE3-4B73-8773-2B1ECFBC21B5}" dt="2026-03-14T11:52:20.696" v="10482" actId="1076"/>
          <ac:spMkLst>
            <pc:docMk/>
            <pc:sldMk cId="2312071065" sldId="269"/>
            <ac:spMk id="3" creationId="{46DBE843-07D4-8B6E-61C0-199F6E8A10AE}"/>
          </ac:spMkLst>
        </pc:spChg>
        <pc:spChg chg="add mod">
          <ac:chgData name="Ephraim Namanya" userId="3995ae7b07add742" providerId="LiveId" clId="{C678EDC0-EFE3-4B73-8773-2B1ECFBC21B5}" dt="2026-03-14T11:47:59.550" v="10335" actId="14100"/>
          <ac:spMkLst>
            <pc:docMk/>
            <pc:sldMk cId="2312071065" sldId="269"/>
            <ac:spMk id="4" creationId="{64C7AA00-EAAB-30F2-FDAB-51EDF49E52DC}"/>
          </ac:spMkLst>
        </pc:spChg>
        <pc:spChg chg="add del mod">
          <ac:chgData name="Ephraim Namanya" userId="3995ae7b07add742" providerId="LiveId" clId="{C678EDC0-EFE3-4B73-8773-2B1ECFBC21B5}" dt="2026-03-14T11:26:27.541" v="9882"/>
          <ac:spMkLst>
            <pc:docMk/>
            <pc:sldMk cId="2312071065" sldId="269"/>
            <ac:spMk id="10" creationId="{371F5D52-BA0C-FDF0-A644-6140178BAEF4}"/>
          </ac:spMkLst>
        </pc:spChg>
        <pc:spChg chg="add del mod">
          <ac:chgData name="Ephraim Namanya" userId="3995ae7b07add742" providerId="LiveId" clId="{C678EDC0-EFE3-4B73-8773-2B1ECFBC21B5}" dt="2026-03-14T11:33:02.031" v="10017" actId="478"/>
          <ac:spMkLst>
            <pc:docMk/>
            <pc:sldMk cId="2312071065" sldId="269"/>
            <ac:spMk id="11" creationId="{444D99E6-25A5-7FE4-9297-3D9FE6F97E1A}"/>
          </ac:spMkLst>
        </pc:spChg>
        <pc:spChg chg="add mod">
          <ac:chgData name="Ephraim Namanya" userId="3995ae7b07add742" providerId="LiveId" clId="{C678EDC0-EFE3-4B73-8773-2B1ECFBC21B5}" dt="2026-03-14T11:35:32.160" v="10076" actId="1076"/>
          <ac:spMkLst>
            <pc:docMk/>
            <pc:sldMk cId="2312071065" sldId="269"/>
            <ac:spMk id="12" creationId="{9F9BB40C-77D3-2F9E-43DE-E4195810A056}"/>
          </ac:spMkLst>
        </pc:spChg>
        <pc:spChg chg="add mod">
          <ac:chgData name="Ephraim Namanya" userId="3995ae7b07add742" providerId="LiveId" clId="{C678EDC0-EFE3-4B73-8773-2B1ECFBC21B5}" dt="2026-03-14T11:48:02.405" v="10336" actId="1076"/>
          <ac:spMkLst>
            <pc:docMk/>
            <pc:sldMk cId="2312071065" sldId="269"/>
            <ac:spMk id="13" creationId="{009CD0E7-FD47-40B3-BD1F-71D89AE99181}"/>
          </ac:spMkLst>
        </pc:spChg>
        <pc:spChg chg="add mod">
          <ac:chgData name="Ephraim Namanya" userId="3995ae7b07add742" providerId="LiveId" clId="{C678EDC0-EFE3-4B73-8773-2B1ECFBC21B5}" dt="2026-03-14T11:48:25.321" v="10343" actId="14100"/>
          <ac:spMkLst>
            <pc:docMk/>
            <pc:sldMk cId="2312071065" sldId="269"/>
            <ac:spMk id="14" creationId="{C577CE57-6C46-4C8C-8521-2BFC42631903}"/>
          </ac:spMkLst>
        </pc:spChg>
        <pc:spChg chg="add">
          <ac:chgData name="Ephraim Namanya" userId="3995ae7b07add742" providerId="LiveId" clId="{C678EDC0-EFE3-4B73-8773-2B1ECFBC21B5}" dt="2026-03-14T11:25:53.576" v="9875" actId="34122"/>
          <ac:spMkLst>
            <pc:docMk/>
            <pc:sldMk cId="2312071065" sldId="269"/>
            <ac:spMk id="16" creationId="{1861A180-4A9F-4C3D-B10A-71577819CD8C}"/>
          </ac:spMkLst>
        </pc:spChg>
        <pc:spChg chg="add mod">
          <ac:chgData name="Ephraim Namanya" userId="3995ae7b07add742" providerId="LiveId" clId="{C678EDC0-EFE3-4B73-8773-2B1ECFBC21B5}" dt="2026-03-14T11:26:14.733" v="9878" actId="14100"/>
          <ac:spMkLst>
            <pc:docMk/>
            <pc:sldMk cId="2312071065" sldId="269"/>
            <ac:spMk id="19" creationId="{8DC415EB-1867-4457-893B-549177FB3F82}"/>
          </ac:spMkLst>
        </pc:spChg>
        <pc:spChg chg="add mod">
          <ac:chgData name="Ephraim Namanya" userId="3995ae7b07add742" providerId="LiveId" clId="{C678EDC0-EFE3-4B73-8773-2B1ECFBC21B5}" dt="2026-03-14T11:37:54.321" v="10160" actId="20577"/>
          <ac:spMkLst>
            <pc:docMk/>
            <pc:sldMk cId="2312071065" sldId="269"/>
            <ac:spMk id="20" creationId="{88FF0038-9C88-5F72-A204-7F6E86CA8966}"/>
          </ac:spMkLst>
        </pc:spChg>
        <pc:spChg chg="add del mod">
          <ac:chgData name="Ephraim Namanya" userId="3995ae7b07add742" providerId="LiveId" clId="{C678EDC0-EFE3-4B73-8773-2B1ECFBC21B5}" dt="2026-03-14T11:48:50.064" v="10347" actId="1076"/>
          <ac:spMkLst>
            <pc:docMk/>
            <pc:sldMk cId="2312071065" sldId="269"/>
            <ac:spMk id="21" creationId="{BD972C49-C82E-5776-2FF4-48DF2DCD673A}"/>
          </ac:spMkLst>
        </pc:spChg>
        <pc:spChg chg="add mod">
          <ac:chgData name="Ephraim Namanya" userId="3995ae7b07add742" providerId="LiveId" clId="{C678EDC0-EFE3-4B73-8773-2B1ECFBC21B5}" dt="2026-03-14T11:48:44.278" v="10346" actId="14100"/>
          <ac:spMkLst>
            <pc:docMk/>
            <pc:sldMk cId="2312071065" sldId="269"/>
            <ac:spMk id="24" creationId="{BCCCFC1E-984F-37C7-C070-B1D44FEB9AE9}"/>
          </ac:spMkLst>
        </pc:spChg>
        <pc:spChg chg="add del mod">
          <ac:chgData name="Ephraim Namanya" userId="3995ae7b07add742" providerId="LiveId" clId="{C678EDC0-EFE3-4B73-8773-2B1ECFBC21B5}" dt="2026-03-14T11:48:50.877" v="10349"/>
          <ac:spMkLst>
            <pc:docMk/>
            <pc:sldMk cId="2312071065" sldId="269"/>
            <ac:spMk id="25" creationId="{A681C7AF-B6FE-D31A-3110-1DA342385BC3}"/>
          </ac:spMkLst>
        </pc:spChg>
        <pc:spChg chg="add del mod">
          <ac:chgData name="Ephraim Namanya" userId="3995ae7b07add742" providerId="LiveId" clId="{C678EDC0-EFE3-4B73-8773-2B1ECFBC21B5}" dt="2026-03-14T11:49:37.653" v="10369"/>
          <ac:spMkLst>
            <pc:docMk/>
            <pc:sldMk cId="2312071065" sldId="269"/>
            <ac:spMk id="26" creationId="{F4BE9BD7-E421-18F0-EF8D-3D8392A55434}"/>
          </ac:spMkLst>
        </pc:spChg>
        <pc:spChg chg="add mod">
          <ac:chgData name="Ephraim Namanya" userId="3995ae7b07add742" providerId="LiveId" clId="{C678EDC0-EFE3-4B73-8773-2B1ECFBC21B5}" dt="2026-03-14T11:51:14.649" v="10463" actId="20577"/>
          <ac:spMkLst>
            <pc:docMk/>
            <pc:sldMk cId="2312071065" sldId="269"/>
            <ac:spMk id="27" creationId="{E12E7D7F-CDAB-043B-431D-C9E843ADD5CB}"/>
          </ac:spMkLst>
        </pc:spChg>
        <pc:spChg chg="add mod">
          <ac:chgData name="Ephraim Namanya" userId="3995ae7b07add742" providerId="LiveId" clId="{C678EDC0-EFE3-4B73-8773-2B1ECFBC21B5}" dt="2026-03-14T11:54:02.502" v="10518" actId="20577"/>
          <ac:spMkLst>
            <pc:docMk/>
            <pc:sldMk cId="2312071065" sldId="269"/>
            <ac:spMk id="28" creationId="{E8E754C7-AA09-FA84-03BF-E85135E0991F}"/>
          </ac:spMkLst>
        </pc:spChg>
        <pc:spChg chg="add mod">
          <ac:chgData name="Ephraim Namanya" userId="3995ae7b07add742" providerId="LiveId" clId="{C678EDC0-EFE3-4B73-8773-2B1ECFBC21B5}" dt="2026-03-14T12:04:30.237" v="10524" actId="14100"/>
          <ac:spMkLst>
            <pc:docMk/>
            <pc:sldMk cId="2312071065" sldId="269"/>
            <ac:spMk id="29" creationId="{FA095924-2D5D-2067-6F7C-CD3F7F2FF0E8}"/>
          </ac:spMkLst>
        </pc:spChg>
        <pc:spChg chg="add del mod">
          <ac:chgData name="Ephraim Namanya" userId="3995ae7b07add742" providerId="LiveId" clId="{C678EDC0-EFE3-4B73-8773-2B1ECFBC21B5}" dt="2026-03-14T11:47:47.695" v="10333" actId="1076"/>
          <ac:spMkLst>
            <pc:docMk/>
            <pc:sldMk cId="2312071065" sldId="269"/>
            <ac:spMk id="40" creationId="{6B4135AA-F111-806B-F95B-948D5E3FED49}"/>
          </ac:spMkLst>
        </pc:spChg>
        <pc:spChg chg="add mod">
          <ac:chgData name="Ephraim Namanya" userId="3995ae7b07add742" providerId="LiveId" clId="{C678EDC0-EFE3-4B73-8773-2B1ECFBC21B5}" dt="2026-03-14T11:35:24.732" v="10075" actId="14100"/>
          <ac:spMkLst>
            <pc:docMk/>
            <pc:sldMk cId="2312071065" sldId="269"/>
            <ac:spMk id="41" creationId="{02508EA6-8FEE-3D38-9B80-B2E51BAD5420}"/>
          </ac:spMkLst>
        </pc:spChg>
        <pc:grpChg chg="mod">
          <ac:chgData name="Ephraim Namanya" userId="3995ae7b07add742" providerId="LiveId" clId="{C678EDC0-EFE3-4B73-8773-2B1ECFBC21B5}" dt="2026-03-14T11:24:31.881" v="9860" actId="1076"/>
          <ac:grpSpMkLst>
            <pc:docMk/>
            <pc:sldMk cId="2312071065" sldId="269"/>
            <ac:grpSpMk id="34" creationId="{5040B7B0-C2A9-D6A9-598D-96DD0367EA0D}"/>
          </ac:grpSpMkLst>
        </pc:grpChg>
        <pc:inkChg chg="add del">
          <ac:chgData name="Ephraim Namanya" userId="3995ae7b07add742" providerId="LiveId" clId="{C678EDC0-EFE3-4B73-8773-2B1ECFBC21B5}" dt="2026-03-14T11:26:00.464" v="9876" actId="34122"/>
          <ac:inkMkLst>
            <pc:docMk/>
            <pc:sldMk cId="2312071065" sldId="269"/>
            <ac:inkMk id="5" creationId="{33147321-3186-099E-7BC5-3A8C502D1A2A}"/>
          </ac:inkMkLst>
        </pc:inkChg>
        <pc:inkChg chg="add">
          <ac:chgData name="Ephraim Namanya" userId="3995ae7b07add742" providerId="LiveId" clId="{C678EDC0-EFE3-4B73-8773-2B1ECFBC21B5}" dt="2026-03-12T21:18:07.458" v="8067"/>
          <ac:inkMkLst>
            <pc:docMk/>
            <pc:sldMk cId="2312071065" sldId="269"/>
            <ac:inkMk id="6" creationId="{6536515A-F92D-5286-E21E-C263C28AC3E8}"/>
          </ac:inkMkLst>
        </pc:inkChg>
        <pc:inkChg chg="add del">
          <ac:chgData name="Ephraim Namanya" userId="3995ae7b07add742" providerId="LiveId" clId="{C678EDC0-EFE3-4B73-8773-2B1ECFBC21B5}" dt="2026-03-14T11:26:18.460" v="9879" actId="34122"/>
          <ac:inkMkLst>
            <pc:docMk/>
            <pc:sldMk cId="2312071065" sldId="269"/>
            <ac:inkMk id="7" creationId="{2EBDDE3D-9188-1017-2A32-6FC3B87F2533}"/>
          </ac:inkMkLst>
        </pc:inkChg>
        <pc:inkChg chg="add del">
          <ac:chgData name="Ephraim Namanya" userId="3995ae7b07add742" providerId="LiveId" clId="{C678EDC0-EFE3-4B73-8773-2B1ECFBC21B5}" dt="2026-03-14T11:26:24.375" v="9880" actId="34122"/>
          <ac:inkMkLst>
            <pc:docMk/>
            <pc:sldMk cId="2312071065" sldId="269"/>
            <ac:inkMk id="8" creationId="{D8AC390F-D2EB-0A36-7233-18F797241B49}"/>
          </ac:inkMkLst>
        </pc:inkChg>
        <pc:inkChg chg="add">
          <ac:chgData name="Ephraim Namanya" userId="3995ae7b07add742" providerId="LiveId" clId="{C678EDC0-EFE3-4B73-8773-2B1ECFBC21B5}" dt="2026-03-14T11:25:11.965" v="9865" actId="9405"/>
          <ac:inkMkLst>
            <pc:docMk/>
            <pc:sldMk cId="2312071065" sldId="269"/>
            <ac:inkMk id="9" creationId="{31190E83-CE51-1E22-234E-8F5366D776B8}"/>
          </ac:inkMkLst>
        </pc:inkChg>
        <pc:inkChg chg="add mod">
          <ac:chgData name="Ephraim Namanya" userId="3995ae7b07add742" providerId="LiveId" clId="{C678EDC0-EFE3-4B73-8773-2B1ECFBC21B5}" dt="2026-03-14T11:48:16.370" v="10340" actId="1076"/>
          <ac:inkMkLst>
            <pc:docMk/>
            <pc:sldMk cId="2312071065" sldId="269"/>
            <ac:inkMk id="15" creationId="{EA932A16-D00D-795E-9AE6-AAC6858FE2B9}"/>
          </ac:inkMkLst>
        </pc:inkChg>
        <pc:inkChg chg="add mod">
          <ac:chgData name="Ephraim Namanya" userId="3995ae7b07add742" providerId="LiveId" clId="{C678EDC0-EFE3-4B73-8773-2B1ECFBC21B5}" dt="2026-03-14T11:47:35.799" v="10331" actId="1076"/>
          <ac:inkMkLst>
            <pc:docMk/>
            <pc:sldMk cId="2312071065" sldId="269"/>
            <ac:inkMk id="17" creationId="{95987498-B267-3700-7C5D-4ACB14663783}"/>
          </ac:inkMkLst>
        </pc:inkChg>
        <pc:inkChg chg="add">
          <ac:chgData name="Ephraim Namanya" userId="3995ae7b07add742" providerId="LiveId" clId="{C678EDC0-EFE3-4B73-8773-2B1ECFBC21B5}" dt="2026-03-12T21:19:39.270" v="8086" actId="9405"/>
          <ac:inkMkLst>
            <pc:docMk/>
            <pc:sldMk cId="2312071065" sldId="269"/>
            <ac:inkMk id="18" creationId="{237733AB-BECD-B373-DB5B-E8A65495631F}"/>
          </ac:inkMkLst>
        </pc:inkChg>
        <pc:inkChg chg="add mod">
          <ac:chgData name="Ephraim Namanya" userId="3995ae7b07add742" providerId="LiveId" clId="{C678EDC0-EFE3-4B73-8773-2B1ECFBC21B5}" dt="2026-03-14T11:26:37.477" v="9883" actId="14100"/>
          <ac:inkMkLst>
            <pc:docMk/>
            <pc:sldMk cId="2312071065" sldId="269"/>
            <ac:inkMk id="31" creationId="{3690D0DD-A318-BC89-8508-C45F9CE249A3}"/>
          </ac:inkMkLst>
        </pc:inkChg>
        <pc:inkChg chg="add mod">
          <ac:chgData name="Ephraim Namanya" userId="3995ae7b07add742" providerId="LiveId" clId="{C678EDC0-EFE3-4B73-8773-2B1ECFBC21B5}" dt="2026-03-12T21:20:56.323" v="8114"/>
          <ac:inkMkLst>
            <pc:docMk/>
            <pc:sldMk cId="2312071065" sldId="269"/>
            <ac:inkMk id="32" creationId="{21F42D3F-2F95-7DFC-3CF6-CFA74FD12281}"/>
          </ac:inkMkLst>
        </pc:inkChg>
        <pc:inkChg chg="add mod">
          <ac:chgData name="Ephraim Namanya" userId="3995ae7b07add742" providerId="LiveId" clId="{C678EDC0-EFE3-4B73-8773-2B1ECFBC21B5}" dt="2026-03-12T21:20:56.323" v="8114"/>
          <ac:inkMkLst>
            <pc:docMk/>
            <pc:sldMk cId="2312071065" sldId="269"/>
            <ac:inkMk id="33" creationId="{2717C7AC-9E94-7933-0226-715BC7C755EB}"/>
          </ac:inkMkLst>
        </pc:inkChg>
        <pc:inkChg chg="add del mod">
          <ac:chgData name="Ephraim Namanya" userId="3995ae7b07add742" providerId="LiveId" clId="{C678EDC0-EFE3-4B73-8773-2B1ECFBC21B5}" dt="2026-03-14T11:25:53.576" v="9875" actId="34122"/>
          <ac:inkMkLst>
            <pc:docMk/>
            <pc:sldMk cId="2312071065" sldId="269"/>
            <ac:inkMk id="35" creationId="{369E547B-6625-ED4A-65FF-84E0459915E3}"/>
          </ac:inkMkLst>
        </pc:inkChg>
        <pc:inkChg chg="add">
          <ac:chgData name="Ephraim Namanya" userId="3995ae7b07add742" providerId="LiveId" clId="{C678EDC0-EFE3-4B73-8773-2B1ECFBC21B5}" dt="2026-03-12T21:21:10.483" v="8116" actId="9405"/>
          <ac:inkMkLst>
            <pc:docMk/>
            <pc:sldMk cId="2312071065" sldId="269"/>
            <ac:inkMk id="36" creationId="{678DD8A2-CC6D-2ABC-32E2-BE74289A6FEA}"/>
          </ac:inkMkLst>
        </pc:inkChg>
        <pc:inkChg chg="add">
          <ac:chgData name="Ephraim Namanya" userId="3995ae7b07add742" providerId="LiveId" clId="{C678EDC0-EFE3-4B73-8773-2B1ECFBC21B5}" dt="2026-03-12T21:21:12.740" v="8117" actId="9405"/>
          <ac:inkMkLst>
            <pc:docMk/>
            <pc:sldMk cId="2312071065" sldId="269"/>
            <ac:inkMk id="37" creationId="{5ED71DB5-86B9-103C-A3A4-7C182FD4364D}"/>
          </ac:inkMkLst>
        </pc:inkChg>
        <pc:inkChg chg="add">
          <ac:chgData name="Ephraim Namanya" userId="3995ae7b07add742" providerId="LiveId" clId="{C678EDC0-EFE3-4B73-8773-2B1ECFBC21B5}" dt="2026-03-12T21:21:16.918" v="8118" actId="9405"/>
          <ac:inkMkLst>
            <pc:docMk/>
            <pc:sldMk cId="2312071065" sldId="269"/>
            <ac:inkMk id="38" creationId="{00B1329B-1B34-452E-75D8-31C1EA7024AA}"/>
          </ac:inkMkLst>
        </pc:inkChg>
        <pc:inkChg chg="add">
          <ac:chgData name="Ephraim Namanya" userId="3995ae7b07add742" providerId="LiveId" clId="{C678EDC0-EFE3-4B73-8773-2B1ECFBC21B5}" dt="2026-03-12T21:21:19.955" v="8119" actId="9405"/>
          <ac:inkMkLst>
            <pc:docMk/>
            <pc:sldMk cId="2312071065" sldId="269"/>
            <ac:inkMk id="39" creationId="{1FEF3E58-9B69-2FFE-237E-B482AC8DCC0A}"/>
          </ac:inkMkLst>
        </pc:inkChg>
      </pc:sldChg>
      <pc:sldChg chg="addSp delSp modSp new mod setBg">
        <pc:chgData name="Ephraim Namanya" userId="3995ae7b07add742" providerId="LiveId" clId="{C678EDC0-EFE3-4B73-8773-2B1ECFBC21B5}" dt="2026-03-14T12:25:15.468" v="10761"/>
        <pc:sldMkLst>
          <pc:docMk/>
          <pc:sldMk cId="3856385400" sldId="270"/>
        </pc:sldMkLst>
        <pc:spChg chg="mod">
          <ac:chgData name="Ephraim Namanya" userId="3995ae7b07add742" providerId="LiveId" clId="{C678EDC0-EFE3-4B73-8773-2B1ECFBC21B5}" dt="2026-03-14T12:25:15.468" v="10761"/>
          <ac:spMkLst>
            <pc:docMk/>
            <pc:sldMk cId="3856385400" sldId="270"/>
            <ac:spMk id="2" creationId="{670D8683-0A57-0F13-04AE-E1E0BB98288D}"/>
          </ac:spMkLst>
        </pc:spChg>
        <pc:spChg chg="add del mod">
          <ac:chgData name="Ephraim Namanya" userId="3995ae7b07add742" providerId="LiveId" clId="{C678EDC0-EFE3-4B73-8773-2B1ECFBC21B5}" dt="2026-03-14T12:25:15.468" v="10761"/>
          <ac:spMkLst>
            <pc:docMk/>
            <pc:sldMk cId="3856385400" sldId="270"/>
            <ac:spMk id="3" creationId="{13713C23-A565-0D40-2BE0-F94551CF9110}"/>
          </ac:spMkLst>
        </pc:spChg>
        <pc:graphicFrameChg chg="add del">
          <ac:chgData name="Ephraim Namanya" userId="3995ae7b07add742" providerId="LiveId" clId="{C678EDC0-EFE3-4B73-8773-2B1ECFBC21B5}" dt="2026-03-14T12:13:07.091" v="10650" actId="26606"/>
          <ac:graphicFrameMkLst>
            <pc:docMk/>
            <pc:sldMk cId="3856385400" sldId="270"/>
            <ac:graphicFrameMk id="5" creationId="{1A317D0D-CB8D-C22C-AF56-85FC3248D449}"/>
          </ac:graphicFrameMkLst>
        </pc:graphicFrameChg>
        <pc:graphicFrameChg chg="add del mod">
          <ac:chgData name="Ephraim Namanya" userId="3995ae7b07add742" providerId="LiveId" clId="{C678EDC0-EFE3-4B73-8773-2B1ECFBC21B5}" dt="2026-03-14T12:14:21.028" v="10657" actId="26606"/>
          <ac:graphicFrameMkLst>
            <pc:docMk/>
            <pc:sldMk cId="3856385400" sldId="270"/>
            <ac:graphicFrameMk id="6" creationId="{D7BD5F70-272B-9981-F341-EB1005A496D6}"/>
          </ac:graphicFrameMkLst>
        </pc:graphicFrameChg>
      </pc:sldChg>
      <pc:sldChg chg="addSp modSp new mod">
        <pc:chgData name="Ephraim Namanya" userId="3995ae7b07add742" providerId="LiveId" clId="{C678EDC0-EFE3-4B73-8773-2B1ECFBC21B5}" dt="2026-03-14T15:58:16.363" v="10989" actId="20577"/>
        <pc:sldMkLst>
          <pc:docMk/>
          <pc:sldMk cId="1394299817" sldId="271"/>
        </pc:sldMkLst>
        <pc:spChg chg="mod">
          <ac:chgData name="Ephraim Namanya" userId="3995ae7b07add742" providerId="LiveId" clId="{C678EDC0-EFE3-4B73-8773-2B1ECFBC21B5}" dt="2026-03-14T15:50:42.575" v="10854" actId="1035"/>
          <ac:spMkLst>
            <pc:docMk/>
            <pc:sldMk cId="1394299817" sldId="271"/>
            <ac:spMk id="2" creationId="{FDA5755F-637A-F45B-25C0-CB8BA2E54E81}"/>
          </ac:spMkLst>
        </pc:spChg>
        <pc:spChg chg="mod">
          <ac:chgData name="Ephraim Namanya" userId="3995ae7b07add742" providerId="LiveId" clId="{C678EDC0-EFE3-4B73-8773-2B1ECFBC21B5}" dt="2026-03-14T15:58:16.363" v="10989" actId="20577"/>
          <ac:spMkLst>
            <pc:docMk/>
            <pc:sldMk cId="1394299817" sldId="271"/>
            <ac:spMk id="3" creationId="{E66CD05D-C1FF-30E3-F584-AD1053CD1749}"/>
          </ac:spMkLst>
        </pc:spChg>
      </pc:sldChg>
      <pc:sldChg chg="addSp delSp modSp new mod setBg">
        <pc:chgData name="Ephraim Namanya" userId="3995ae7b07add742" providerId="LiveId" clId="{C678EDC0-EFE3-4B73-8773-2B1ECFBC21B5}" dt="2026-03-14T12:25:15.468" v="10761"/>
        <pc:sldMkLst>
          <pc:docMk/>
          <pc:sldMk cId="301663420" sldId="272"/>
        </pc:sldMkLst>
        <pc:spChg chg="mod">
          <ac:chgData name="Ephraim Namanya" userId="3995ae7b07add742" providerId="LiveId" clId="{C678EDC0-EFE3-4B73-8773-2B1ECFBC21B5}" dt="2026-03-14T12:25:15.468" v="10761"/>
          <ac:spMkLst>
            <pc:docMk/>
            <pc:sldMk cId="301663420" sldId="272"/>
            <ac:spMk id="2" creationId="{20C53315-F023-1154-1E92-35081B68ED56}"/>
          </ac:spMkLst>
        </pc:spChg>
        <pc:spChg chg="add del mod">
          <ac:chgData name="Ephraim Namanya" userId="3995ae7b07add742" providerId="LiveId" clId="{C678EDC0-EFE3-4B73-8773-2B1ECFBC21B5}" dt="2026-03-14T12:25:15.468" v="10761"/>
          <ac:spMkLst>
            <pc:docMk/>
            <pc:sldMk cId="301663420" sldId="272"/>
            <ac:spMk id="3" creationId="{EFC800CC-C6FF-A949-E11A-55F93D80681C}"/>
          </ac:spMkLst>
        </pc:spChg>
      </pc:sldChg>
      <pc:sldChg chg="new del">
        <pc:chgData name="Ephraim Namanya" userId="3995ae7b07add742" providerId="LiveId" clId="{C678EDC0-EFE3-4B73-8773-2B1ECFBC21B5}" dt="2026-03-14T12:10:40.094" v="10626" actId="47"/>
        <pc:sldMkLst>
          <pc:docMk/>
          <pc:sldMk cId="281207529" sldId="273"/>
        </pc:sldMkLst>
      </pc:sldChg>
      <pc:sldChg chg="new del">
        <pc:chgData name="Ephraim Namanya" userId="3995ae7b07add742" providerId="LiveId" clId="{C678EDC0-EFE3-4B73-8773-2B1ECFBC21B5}" dt="2026-03-14T12:10:41.115" v="10627" actId="47"/>
        <pc:sldMkLst>
          <pc:docMk/>
          <pc:sldMk cId="1080237500" sldId="274"/>
        </pc:sldMkLst>
      </pc:sldChg>
      <pc:sldChg chg="new del">
        <pc:chgData name="Ephraim Namanya" userId="3995ae7b07add742" providerId="LiveId" clId="{C678EDC0-EFE3-4B73-8773-2B1ECFBC21B5}" dt="2026-03-14T12:10:41.648" v="10628" actId="47"/>
        <pc:sldMkLst>
          <pc:docMk/>
          <pc:sldMk cId="4066718415" sldId="275"/>
        </pc:sldMkLst>
      </pc:sldChg>
      <pc:sldChg chg="new del">
        <pc:chgData name="Ephraim Namanya" userId="3995ae7b07add742" providerId="LiveId" clId="{C678EDC0-EFE3-4B73-8773-2B1ECFBC21B5}" dt="2026-03-14T12:10:41.841" v="10629" actId="47"/>
        <pc:sldMkLst>
          <pc:docMk/>
          <pc:sldMk cId="3134462079" sldId="276"/>
        </pc:sldMkLst>
      </pc:sldChg>
      <pc:sldChg chg="new del">
        <pc:chgData name="Ephraim Namanya" userId="3995ae7b07add742" providerId="LiveId" clId="{C678EDC0-EFE3-4B73-8773-2B1ECFBC21B5}" dt="2026-03-14T12:10:42.020" v="10630" actId="47"/>
        <pc:sldMkLst>
          <pc:docMk/>
          <pc:sldMk cId="3610552027" sldId="277"/>
        </pc:sldMkLst>
      </pc:sldChg>
      <pc:sldChg chg="new del">
        <pc:chgData name="Ephraim Namanya" userId="3995ae7b07add742" providerId="LiveId" clId="{C678EDC0-EFE3-4B73-8773-2B1ECFBC21B5}" dt="2026-03-14T12:10:42.151" v="10631" actId="47"/>
        <pc:sldMkLst>
          <pc:docMk/>
          <pc:sldMk cId="1154513626" sldId="278"/>
        </pc:sldMkLst>
      </pc:sldChg>
      <pc:sldChg chg="new add del">
        <pc:chgData name="Ephraim Namanya" userId="3995ae7b07add742" providerId="LiveId" clId="{C678EDC0-EFE3-4B73-8773-2B1ECFBC21B5}" dt="2026-03-14T12:16:56.916" v="10681" actId="47"/>
        <pc:sldMkLst>
          <pc:docMk/>
          <pc:sldMk cId="384291629" sldId="279"/>
        </pc:sldMkLst>
      </pc:sldChg>
      <pc:sldChg chg="new add del">
        <pc:chgData name="Ephraim Namanya" userId="3995ae7b07add742" providerId="LiveId" clId="{C678EDC0-EFE3-4B73-8773-2B1ECFBC21B5}" dt="2026-03-14T12:16:57.088" v="10682" actId="47"/>
        <pc:sldMkLst>
          <pc:docMk/>
          <pc:sldMk cId="3161785420" sldId="280"/>
        </pc:sldMkLst>
      </pc:sldChg>
      <pc:sldChg chg="new add del">
        <pc:chgData name="Ephraim Namanya" userId="3995ae7b07add742" providerId="LiveId" clId="{C678EDC0-EFE3-4B73-8773-2B1ECFBC21B5}" dt="2026-03-14T12:16:57.261" v="10683" actId="47"/>
        <pc:sldMkLst>
          <pc:docMk/>
          <pc:sldMk cId="101084642" sldId="281"/>
        </pc:sldMkLst>
      </pc:sldChg>
      <pc:sldChg chg="new add del">
        <pc:chgData name="Ephraim Namanya" userId="3995ae7b07add742" providerId="LiveId" clId="{C678EDC0-EFE3-4B73-8773-2B1ECFBC21B5}" dt="2026-03-14T12:16:57.414" v="10684" actId="47"/>
        <pc:sldMkLst>
          <pc:docMk/>
          <pc:sldMk cId="3854690992" sldId="282"/>
        </pc:sldMkLst>
      </pc:sldChg>
      <pc:sldChg chg="new add del">
        <pc:chgData name="Ephraim Namanya" userId="3995ae7b07add742" providerId="LiveId" clId="{C678EDC0-EFE3-4B73-8773-2B1ECFBC21B5}" dt="2026-03-14T12:17:53.366" v="10720" actId="47"/>
        <pc:sldMkLst>
          <pc:docMk/>
          <pc:sldMk cId="1734421900" sldId="283"/>
        </pc:sldMkLst>
      </pc:sldChg>
      <pc:sldChg chg="new add del">
        <pc:chgData name="Ephraim Namanya" userId="3995ae7b07add742" providerId="LiveId" clId="{C678EDC0-EFE3-4B73-8773-2B1ECFBC21B5}" dt="2026-03-14T12:17:50.407" v="10719" actId="47"/>
        <pc:sldMkLst>
          <pc:docMk/>
          <pc:sldMk cId="468038307" sldId="284"/>
        </pc:sldMkLst>
      </pc:sldChg>
      <pc:sldChg chg="new add del">
        <pc:chgData name="Ephraim Namanya" userId="3995ae7b07add742" providerId="LiveId" clId="{C678EDC0-EFE3-4B73-8773-2B1ECFBC21B5}" dt="2026-03-14T12:17:47.209" v="10718" actId="47"/>
        <pc:sldMkLst>
          <pc:docMk/>
          <pc:sldMk cId="4155583865" sldId="285"/>
        </pc:sldMkLst>
      </pc:sldChg>
      <pc:sldChg chg="new add del">
        <pc:chgData name="Ephraim Namanya" userId="3995ae7b07add742" providerId="LiveId" clId="{C678EDC0-EFE3-4B73-8773-2B1ECFBC21B5}" dt="2026-03-14T12:19:42.631" v="10734" actId="47"/>
        <pc:sldMkLst>
          <pc:docMk/>
          <pc:sldMk cId="3036692648" sldId="286"/>
        </pc:sldMkLst>
      </pc:sldChg>
      <pc:sldChg chg="new add del">
        <pc:chgData name="Ephraim Namanya" userId="3995ae7b07add742" providerId="LiveId" clId="{C678EDC0-EFE3-4B73-8773-2B1ECFBC21B5}" dt="2026-03-14T12:17:55.517" v="10721" actId="47"/>
        <pc:sldMkLst>
          <pc:docMk/>
          <pc:sldMk cId="1186746827" sldId="287"/>
        </pc:sldMkLst>
      </pc:sldChg>
      <pc:sldChg chg="new add del">
        <pc:chgData name="Ephraim Namanya" userId="3995ae7b07add742" providerId="LiveId" clId="{C678EDC0-EFE3-4B73-8773-2B1ECFBC21B5}" dt="2026-03-14T12:17:57.386" v="10722" actId="47"/>
        <pc:sldMkLst>
          <pc:docMk/>
          <pc:sldMk cId="1113385420" sldId="288"/>
        </pc:sldMkLst>
      </pc:sldChg>
      <pc:sldChg chg="new add del">
        <pc:chgData name="Ephraim Namanya" userId="3995ae7b07add742" providerId="LiveId" clId="{C678EDC0-EFE3-4B73-8773-2B1ECFBC21B5}" dt="2026-03-14T12:17:59.509" v="10723" actId="47"/>
        <pc:sldMkLst>
          <pc:docMk/>
          <pc:sldMk cId="3894559298" sldId="289"/>
        </pc:sldMkLst>
      </pc:sldChg>
      <pc:sldChg chg="new add del">
        <pc:chgData name="Ephraim Namanya" userId="3995ae7b07add742" providerId="LiveId" clId="{C678EDC0-EFE3-4B73-8773-2B1ECFBC21B5}" dt="2026-03-14T12:17:32.425" v="10712" actId="47"/>
        <pc:sldMkLst>
          <pc:docMk/>
          <pc:sldMk cId="632401328" sldId="290"/>
        </pc:sldMkLst>
      </pc:sldChg>
      <pc:sldChg chg="new add del">
        <pc:chgData name="Ephraim Namanya" userId="3995ae7b07add742" providerId="LiveId" clId="{C678EDC0-EFE3-4B73-8773-2B1ECFBC21B5}" dt="2026-03-14T12:17:35.112" v="10713" actId="47"/>
        <pc:sldMkLst>
          <pc:docMk/>
          <pc:sldMk cId="2029352128" sldId="291"/>
        </pc:sldMkLst>
      </pc:sldChg>
      <pc:sldChg chg="new add del">
        <pc:chgData name="Ephraim Namanya" userId="3995ae7b07add742" providerId="LiveId" clId="{C678EDC0-EFE3-4B73-8773-2B1ECFBC21B5}" dt="2026-03-14T12:17:30.561" v="10711" actId="47"/>
        <pc:sldMkLst>
          <pc:docMk/>
          <pc:sldMk cId="480088374" sldId="292"/>
        </pc:sldMkLst>
      </pc:sldChg>
      <pc:sldChg chg="new del">
        <pc:chgData name="Ephraim Namanya" userId="3995ae7b07add742" providerId="LiveId" clId="{C678EDC0-EFE3-4B73-8773-2B1ECFBC21B5}" dt="2026-03-14T12:10:31.064" v="10625" actId="680"/>
        <pc:sldMkLst>
          <pc:docMk/>
          <pc:sldMk cId="1978828990" sldId="293"/>
        </pc:sldMkLst>
      </pc:sldChg>
      <pc:sldChg chg="new del">
        <pc:chgData name="Ephraim Namanya" userId="3995ae7b07add742" providerId="LiveId" clId="{C678EDC0-EFE3-4B73-8773-2B1ECFBC21B5}" dt="2026-03-14T12:10:30.913" v="10624" actId="680"/>
        <pc:sldMkLst>
          <pc:docMk/>
          <pc:sldMk cId="994194927" sldId="294"/>
        </pc:sldMkLst>
      </pc:sldChg>
      <pc:sldChg chg="new del">
        <pc:chgData name="Ephraim Namanya" userId="3995ae7b07add742" providerId="LiveId" clId="{C678EDC0-EFE3-4B73-8773-2B1ECFBC21B5}" dt="2026-03-14T12:10:30.763" v="10623" actId="680"/>
        <pc:sldMkLst>
          <pc:docMk/>
          <pc:sldMk cId="1281451074" sldId="295"/>
        </pc:sldMkLst>
      </pc:sldChg>
      <pc:sldChg chg="new del">
        <pc:chgData name="Ephraim Namanya" userId="3995ae7b07add742" providerId="LiveId" clId="{C678EDC0-EFE3-4B73-8773-2B1ECFBC21B5}" dt="2026-03-14T12:10:30.593" v="10622" actId="680"/>
        <pc:sldMkLst>
          <pc:docMk/>
          <pc:sldMk cId="1423872673" sldId="296"/>
        </pc:sldMkLst>
      </pc:sldChg>
      <pc:sldChg chg="new del">
        <pc:chgData name="Ephraim Namanya" userId="3995ae7b07add742" providerId="LiveId" clId="{C678EDC0-EFE3-4B73-8773-2B1ECFBC21B5}" dt="2026-03-14T12:10:30.409" v="10621" actId="680"/>
        <pc:sldMkLst>
          <pc:docMk/>
          <pc:sldMk cId="1129432291" sldId="297"/>
        </pc:sldMkLst>
      </pc:sldChg>
      <pc:sldChg chg="new del">
        <pc:chgData name="Ephraim Namanya" userId="3995ae7b07add742" providerId="LiveId" clId="{C678EDC0-EFE3-4B73-8773-2B1ECFBC21B5}" dt="2026-03-14T12:10:30.215" v="10620" actId="680"/>
        <pc:sldMkLst>
          <pc:docMk/>
          <pc:sldMk cId="3340507507" sldId="298"/>
        </pc:sldMkLst>
      </pc:sldChg>
      <pc:sldChg chg="new del">
        <pc:chgData name="Ephraim Namanya" userId="3995ae7b07add742" providerId="LiveId" clId="{C678EDC0-EFE3-4B73-8773-2B1ECFBC21B5}" dt="2026-03-14T12:10:30.040" v="10619" actId="680"/>
        <pc:sldMkLst>
          <pc:docMk/>
          <pc:sldMk cId="2173071004" sldId="299"/>
        </pc:sldMkLst>
      </pc:sldChg>
      <pc:sldChg chg="new del">
        <pc:chgData name="Ephraim Namanya" userId="3995ae7b07add742" providerId="LiveId" clId="{C678EDC0-EFE3-4B73-8773-2B1ECFBC21B5}" dt="2026-03-14T12:10:29.791" v="10618" actId="680"/>
        <pc:sldMkLst>
          <pc:docMk/>
          <pc:sldMk cId="3072382715" sldId="300"/>
        </pc:sldMkLst>
      </pc:sldChg>
      <pc:sldChg chg="new del">
        <pc:chgData name="Ephraim Namanya" userId="3995ae7b07add742" providerId="LiveId" clId="{C678EDC0-EFE3-4B73-8773-2B1ECFBC21B5}" dt="2026-03-14T12:10:29.594" v="10617" actId="680"/>
        <pc:sldMkLst>
          <pc:docMk/>
          <pc:sldMk cId="1775939369" sldId="301"/>
        </pc:sldMkLst>
      </pc:sldChg>
      <pc:sldChg chg="new del">
        <pc:chgData name="Ephraim Namanya" userId="3995ae7b07add742" providerId="LiveId" clId="{C678EDC0-EFE3-4B73-8773-2B1ECFBC21B5}" dt="2026-03-14T12:10:29.381" v="10616" actId="680"/>
        <pc:sldMkLst>
          <pc:docMk/>
          <pc:sldMk cId="161538657" sldId="302"/>
        </pc:sldMkLst>
      </pc:sldChg>
      <pc:sldChg chg="new del">
        <pc:chgData name="Ephraim Namanya" userId="3995ae7b07add742" providerId="LiveId" clId="{C678EDC0-EFE3-4B73-8773-2B1ECFBC21B5}" dt="2026-03-14T12:10:29.201" v="10615" actId="680"/>
        <pc:sldMkLst>
          <pc:docMk/>
          <pc:sldMk cId="3562488670" sldId="303"/>
        </pc:sldMkLst>
      </pc:sldChg>
      <pc:sldChg chg="new del">
        <pc:chgData name="Ephraim Namanya" userId="3995ae7b07add742" providerId="LiveId" clId="{C678EDC0-EFE3-4B73-8773-2B1ECFBC21B5}" dt="2026-03-14T12:10:29.060" v="10614" actId="680"/>
        <pc:sldMkLst>
          <pc:docMk/>
          <pc:sldMk cId="3478662581" sldId="304"/>
        </pc:sldMkLst>
      </pc:sldChg>
      <pc:sldChg chg="new del">
        <pc:chgData name="Ephraim Namanya" userId="3995ae7b07add742" providerId="LiveId" clId="{C678EDC0-EFE3-4B73-8773-2B1ECFBC21B5}" dt="2026-03-14T12:10:28.884" v="10613" actId="680"/>
        <pc:sldMkLst>
          <pc:docMk/>
          <pc:sldMk cId="2457052530" sldId="305"/>
        </pc:sldMkLst>
      </pc:sldChg>
      <pc:sldChg chg="new del">
        <pc:chgData name="Ephraim Namanya" userId="3995ae7b07add742" providerId="LiveId" clId="{C678EDC0-EFE3-4B73-8773-2B1ECFBC21B5}" dt="2026-03-14T12:10:28.748" v="10612" actId="680"/>
        <pc:sldMkLst>
          <pc:docMk/>
          <pc:sldMk cId="1003946547" sldId="306"/>
        </pc:sldMkLst>
      </pc:sldChg>
      <pc:sldChg chg="new del">
        <pc:chgData name="Ephraim Namanya" userId="3995ae7b07add742" providerId="LiveId" clId="{C678EDC0-EFE3-4B73-8773-2B1ECFBC21B5}" dt="2026-03-14T12:10:28.554" v="10611" actId="680"/>
        <pc:sldMkLst>
          <pc:docMk/>
          <pc:sldMk cId="1227897875" sldId="307"/>
        </pc:sldMkLst>
      </pc:sldChg>
      <pc:sldChg chg="new del">
        <pc:chgData name="Ephraim Namanya" userId="3995ae7b07add742" providerId="LiveId" clId="{C678EDC0-EFE3-4B73-8773-2B1ECFBC21B5}" dt="2026-03-14T12:10:28.374" v="10610" actId="680"/>
        <pc:sldMkLst>
          <pc:docMk/>
          <pc:sldMk cId="4260297294" sldId="308"/>
        </pc:sldMkLst>
      </pc:sldChg>
      <pc:sldChg chg="new del">
        <pc:chgData name="Ephraim Namanya" userId="3995ae7b07add742" providerId="LiveId" clId="{C678EDC0-EFE3-4B73-8773-2B1ECFBC21B5}" dt="2026-03-14T12:10:28.222" v="10609" actId="680"/>
        <pc:sldMkLst>
          <pc:docMk/>
          <pc:sldMk cId="3424119817" sldId="309"/>
        </pc:sldMkLst>
      </pc:sldChg>
      <pc:sldChg chg="new del">
        <pc:chgData name="Ephraim Namanya" userId="3995ae7b07add742" providerId="LiveId" clId="{C678EDC0-EFE3-4B73-8773-2B1ECFBC21B5}" dt="2026-03-14T12:10:28.034" v="10608" actId="680"/>
        <pc:sldMkLst>
          <pc:docMk/>
          <pc:sldMk cId="4203812442" sldId="310"/>
        </pc:sldMkLst>
      </pc:sldChg>
      <pc:sldChg chg="new del">
        <pc:chgData name="Ephraim Namanya" userId="3995ae7b07add742" providerId="LiveId" clId="{C678EDC0-EFE3-4B73-8773-2B1ECFBC21B5}" dt="2026-03-14T12:10:27.257" v="10607" actId="680"/>
        <pc:sldMkLst>
          <pc:docMk/>
          <pc:sldMk cId="1002247910" sldId="311"/>
        </pc:sldMkLst>
      </pc:sldChg>
      <pc:sldChg chg="new del">
        <pc:chgData name="Ephraim Namanya" userId="3995ae7b07add742" providerId="LiveId" clId="{C678EDC0-EFE3-4B73-8773-2B1ECFBC21B5}" dt="2026-03-14T12:10:25.992" v="10606" actId="680"/>
        <pc:sldMkLst>
          <pc:docMk/>
          <pc:sldMk cId="2206508522" sldId="31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90FD74-A8E4-49CF-A768-A009DCF680D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05B896A-256A-4D6B-A183-686999407A97}">
      <dgm:prSet/>
      <dgm:spPr/>
      <dgm:t>
        <a:bodyPr/>
        <a:lstStyle/>
        <a:p>
          <a:r>
            <a:rPr lang="en-GB" dirty="0">
              <a:solidFill>
                <a:schemeClr val="tx1"/>
              </a:solidFill>
            </a:rPr>
            <a:t>Economic                  ( Inflation, Interest rates, Economic growth).</a:t>
          </a:r>
          <a:endParaRPr lang="en-US" dirty="0">
            <a:solidFill>
              <a:schemeClr val="tx1"/>
            </a:solidFill>
          </a:endParaRPr>
        </a:p>
      </dgm:t>
    </dgm:pt>
    <dgm:pt modelId="{A35F978C-5BB6-483B-9B32-CEC9DDEC9A2A}" type="parTrans" cxnId="{9A90716E-E7FE-47E8-B2F6-C25854739D7B}">
      <dgm:prSet/>
      <dgm:spPr/>
      <dgm:t>
        <a:bodyPr/>
        <a:lstStyle/>
        <a:p>
          <a:endParaRPr lang="en-US"/>
        </a:p>
      </dgm:t>
    </dgm:pt>
    <dgm:pt modelId="{E9F166DC-59DA-41C8-A591-C9DC1CA321FF}" type="sibTrans" cxnId="{9A90716E-E7FE-47E8-B2F6-C25854739D7B}">
      <dgm:prSet/>
      <dgm:spPr/>
      <dgm:t>
        <a:bodyPr/>
        <a:lstStyle/>
        <a:p>
          <a:endParaRPr lang="en-US"/>
        </a:p>
      </dgm:t>
    </dgm:pt>
    <dgm:pt modelId="{1D4EE37E-1C86-4F78-B4E7-C4B2D5CE44C0}">
      <dgm:prSet/>
      <dgm:spPr/>
      <dgm:t>
        <a:bodyPr/>
        <a:lstStyle/>
        <a:p>
          <a:r>
            <a:rPr lang="en-GB" dirty="0">
              <a:solidFill>
                <a:schemeClr val="tx1"/>
              </a:solidFill>
            </a:rPr>
            <a:t>Social/cultural          ( Cultural trends, age distribution, population growth).</a:t>
          </a:r>
          <a:endParaRPr lang="en-US" dirty="0">
            <a:solidFill>
              <a:schemeClr val="tx1"/>
            </a:solidFill>
          </a:endParaRPr>
        </a:p>
      </dgm:t>
    </dgm:pt>
    <dgm:pt modelId="{C168551C-02E5-4E8E-8D03-A5B6E99FB4E7}" type="parTrans" cxnId="{4E3789B0-07E3-4DD9-AFFB-D4E067FD90A5}">
      <dgm:prSet/>
      <dgm:spPr/>
      <dgm:t>
        <a:bodyPr/>
        <a:lstStyle/>
        <a:p>
          <a:endParaRPr lang="en-US"/>
        </a:p>
      </dgm:t>
    </dgm:pt>
    <dgm:pt modelId="{BCB64F04-CA94-471B-8C7F-B3C9135A5BDB}" type="sibTrans" cxnId="{4E3789B0-07E3-4DD9-AFFB-D4E067FD90A5}">
      <dgm:prSet/>
      <dgm:spPr/>
      <dgm:t>
        <a:bodyPr/>
        <a:lstStyle/>
        <a:p>
          <a:endParaRPr lang="en-US"/>
        </a:p>
      </dgm:t>
    </dgm:pt>
    <dgm:pt modelId="{654B3176-A846-4498-B9B2-8BC668D32C76}">
      <dgm:prSet/>
      <dgm:spPr/>
      <dgm:t>
        <a:bodyPr/>
        <a:lstStyle/>
        <a:p>
          <a:r>
            <a:rPr lang="en-GB" dirty="0">
              <a:solidFill>
                <a:schemeClr val="tx1"/>
              </a:solidFill>
            </a:rPr>
            <a:t>Technological           ( Greenhouse technology, Online marketing, AI). </a:t>
          </a:r>
          <a:endParaRPr lang="en-US" dirty="0">
            <a:solidFill>
              <a:schemeClr val="tx1"/>
            </a:solidFill>
          </a:endParaRPr>
        </a:p>
      </dgm:t>
    </dgm:pt>
    <dgm:pt modelId="{0E479F96-7DBF-4681-8F7E-436A4B3FF881}" type="parTrans" cxnId="{637B8FD0-6BFA-4043-8B11-C48EAA76846E}">
      <dgm:prSet/>
      <dgm:spPr/>
      <dgm:t>
        <a:bodyPr/>
        <a:lstStyle/>
        <a:p>
          <a:endParaRPr lang="en-US"/>
        </a:p>
      </dgm:t>
    </dgm:pt>
    <dgm:pt modelId="{8B59857F-EFBE-4D21-BA44-1D8DFA544701}" type="sibTrans" cxnId="{637B8FD0-6BFA-4043-8B11-C48EAA76846E}">
      <dgm:prSet/>
      <dgm:spPr/>
      <dgm:t>
        <a:bodyPr/>
        <a:lstStyle/>
        <a:p>
          <a:endParaRPr lang="en-US"/>
        </a:p>
      </dgm:t>
    </dgm:pt>
    <dgm:pt modelId="{97249381-2701-42DF-ACC2-12A6DB92B1CF}">
      <dgm:prSet/>
      <dgm:spPr/>
      <dgm:t>
        <a:bodyPr/>
        <a:lstStyle/>
        <a:p>
          <a:r>
            <a:rPr lang="en-GB" dirty="0">
              <a:solidFill>
                <a:schemeClr val="tx1"/>
              </a:solidFill>
            </a:rPr>
            <a:t>Environment            ( Climate change, eco- friendly products, NGO pressure).</a:t>
          </a:r>
          <a:endParaRPr lang="en-US" dirty="0">
            <a:solidFill>
              <a:schemeClr val="tx1"/>
            </a:solidFill>
          </a:endParaRPr>
        </a:p>
      </dgm:t>
    </dgm:pt>
    <dgm:pt modelId="{44C87D7C-87C9-405D-99CE-BFFA94949325}" type="parTrans" cxnId="{11DBBE36-1504-4554-B249-2BEAD4FF7DCD}">
      <dgm:prSet/>
      <dgm:spPr/>
      <dgm:t>
        <a:bodyPr/>
        <a:lstStyle/>
        <a:p>
          <a:endParaRPr lang="en-US"/>
        </a:p>
      </dgm:t>
    </dgm:pt>
    <dgm:pt modelId="{0E9137B1-3ACF-4CCE-8FB5-E3DF062B3EFD}" type="sibTrans" cxnId="{11DBBE36-1504-4554-B249-2BEAD4FF7DCD}">
      <dgm:prSet/>
      <dgm:spPr/>
      <dgm:t>
        <a:bodyPr/>
        <a:lstStyle/>
        <a:p>
          <a:endParaRPr lang="en-US"/>
        </a:p>
      </dgm:t>
    </dgm:pt>
    <dgm:pt modelId="{AC471D6E-A524-48BF-ABE1-6CAA8D3E61D9}">
      <dgm:prSet/>
      <dgm:spPr/>
      <dgm:t>
        <a:bodyPr/>
        <a:lstStyle/>
        <a:p>
          <a:r>
            <a:rPr lang="en-GB" dirty="0">
              <a:solidFill>
                <a:schemeClr val="tx1"/>
              </a:solidFill>
            </a:rPr>
            <a:t>Legal                            ( Consumer protection law, Health and safety).   </a:t>
          </a:r>
          <a:endParaRPr lang="en-US" dirty="0">
            <a:solidFill>
              <a:schemeClr val="tx1"/>
            </a:solidFill>
          </a:endParaRPr>
        </a:p>
      </dgm:t>
    </dgm:pt>
    <dgm:pt modelId="{B4E66509-84D2-48C1-98E9-01ADF513633D}" type="parTrans" cxnId="{067F2EEF-F3F7-43F5-9B02-5C6E6723FC83}">
      <dgm:prSet/>
      <dgm:spPr/>
      <dgm:t>
        <a:bodyPr/>
        <a:lstStyle/>
        <a:p>
          <a:endParaRPr lang="en-US"/>
        </a:p>
      </dgm:t>
    </dgm:pt>
    <dgm:pt modelId="{EBA0A571-E88F-4581-A55C-21CCF9B4CD4A}" type="sibTrans" cxnId="{067F2EEF-F3F7-43F5-9B02-5C6E6723FC83}">
      <dgm:prSet/>
      <dgm:spPr/>
      <dgm:t>
        <a:bodyPr/>
        <a:lstStyle/>
        <a:p>
          <a:endParaRPr lang="en-US"/>
        </a:p>
      </dgm:t>
    </dgm:pt>
    <dgm:pt modelId="{E82DDF0E-E2F8-45FA-B73F-425DA19EAAC2}">
      <dgm:prSet/>
      <dgm:spPr/>
      <dgm:t>
        <a:bodyPr/>
        <a:lstStyle/>
        <a:p>
          <a:r>
            <a:rPr lang="en-GB" dirty="0">
              <a:solidFill>
                <a:schemeClr val="tx1"/>
              </a:solidFill>
            </a:rPr>
            <a:t>Political                       ( Trade policies, Corruption, Political Stability).       </a:t>
          </a:r>
          <a:endParaRPr lang="en-US" dirty="0">
            <a:solidFill>
              <a:schemeClr val="tx1"/>
            </a:solidFill>
          </a:endParaRPr>
        </a:p>
      </dgm:t>
    </dgm:pt>
    <dgm:pt modelId="{F6AC8151-3FB2-453E-8E77-11B6FB888344}" type="sibTrans" cxnId="{55C27C21-584F-414A-9726-80BCF9BB3AF4}">
      <dgm:prSet/>
      <dgm:spPr/>
      <dgm:t>
        <a:bodyPr/>
        <a:lstStyle/>
        <a:p>
          <a:endParaRPr lang="en-US"/>
        </a:p>
      </dgm:t>
    </dgm:pt>
    <dgm:pt modelId="{8F7F07F4-3EC2-4C1E-B987-3F21F1607B83}" type="parTrans" cxnId="{55C27C21-584F-414A-9726-80BCF9BB3AF4}">
      <dgm:prSet/>
      <dgm:spPr/>
      <dgm:t>
        <a:bodyPr/>
        <a:lstStyle/>
        <a:p>
          <a:endParaRPr lang="en-US"/>
        </a:p>
      </dgm:t>
    </dgm:pt>
    <dgm:pt modelId="{F9FAE5EB-D301-484E-9640-1EB5F4C45E7B}" type="pres">
      <dgm:prSet presAssocID="{8790FD74-A8E4-49CF-A768-A009DCF680D5}" presName="linear" presStyleCnt="0">
        <dgm:presLayoutVars>
          <dgm:animLvl val="lvl"/>
          <dgm:resizeHandles val="exact"/>
        </dgm:presLayoutVars>
      </dgm:prSet>
      <dgm:spPr/>
    </dgm:pt>
    <dgm:pt modelId="{D0F2CD02-7581-49C2-B819-A625E5633E94}" type="pres">
      <dgm:prSet presAssocID="{E82DDF0E-E2F8-45FA-B73F-425DA19EAAC2}" presName="parentText" presStyleLbl="node1" presStyleIdx="0" presStyleCnt="6">
        <dgm:presLayoutVars>
          <dgm:chMax val="0"/>
          <dgm:bulletEnabled val="1"/>
        </dgm:presLayoutVars>
      </dgm:prSet>
      <dgm:spPr/>
    </dgm:pt>
    <dgm:pt modelId="{1953D17D-C648-4AAA-9EDD-AF6443ED194C}" type="pres">
      <dgm:prSet presAssocID="{F6AC8151-3FB2-453E-8E77-11B6FB888344}" presName="spacer" presStyleCnt="0"/>
      <dgm:spPr/>
    </dgm:pt>
    <dgm:pt modelId="{09D92C8A-9235-4895-A0CC-F888CC59C6CF}" type="pres">
      <dgm:prSet presAssocID="{E05B896A-256A-4D6B-A183-686999407A97}" presName="parentText" presStyleLbl="node1" presStyleIdx="1" presStyleCnt="6">
        <dgm:presLayoutVars>
          <dgm:chMax val="0"/>
          <dgm:bulletEnabled val="1"/>
        </dgm:presLayoutVars>
      </dgm:prSet>
      <dgm:spPr/>
    </dgm:pt>
    <dgm:pt modelId="{C8FA7A85-BA56-43A5-A287-3B2E62E7B888}" type="pres">
      <dgm:prSet presAssocID="{E9F166DC-59DA-41C8-A591-C9DC1CA321FF}" presName="spacer" presStyleCnt="0"/>
      <dgm:spPr/>
    </dgm:pt>
    <dgm:pt modelId="{30219476-E6BC-4052-897A-EC077B5A0177}" type="pres">
      <dgm:prSet presAssocID="{1D4EE37E-1C86-4F78-B4E7-C4B2D5CE44C0}" presName="parentText" presStyleLbl="node1" presStyleIdx="2" presStyleCnt="6">
        <dgm:presLayoutVars>
          <dgm:chMax val="0"/>
          <dgm:bulletEnabled val="1"/>
        </dgm:presLayoutVars>
      </dgm:prSet>
      <dgm:spPr/>
    </dgm:pt>
    <dgm:pt modelId="{76A03DA2-22EA-4A2C-A2F3-A90EB46EC20B}" type="pres">
      <dgm:prSet presAssocID="{BCB64F04-CA94-471B-8C7F-B3C9135A5BDB}" presName="spacer" presStyleCnt="0"/>
      <dgm:spPr/>
    </dgm:pt>
    <dgm:pt modelId="{E6C5B92D-A6A8-430E-BA38-41839E888C21}" type="pres">
      <dgm:prSet presAssocID="{654B3176-A846-4498-B9B2-8BC668D32C76}" presName="parentText" presStyleLbl="node1" presStyleIdx="3" presStyleCnt="6">
        <dgm:presLayoutVars>
          <dgm:chMax val="0"/>
          <dgm:bulletEnabled val="1"/>
        </dgm:presLayoutVars>
      </dgm:prSet>
      <dgm:spPr/>
    </dgm:pt>
    <dgm:pt modelId="{00779A11-BE72-4E6C-8DA1-FE2ADC9959C8}" type="pres">
      <dgm:prSet presAssocID="{8B59857F-EFBE-4D21-BA44-1D8DFA544701}" presName="spacer" presStyleCnt="0"/>
      <dgm:spPr/>
    </dgm:pt>
    <dgm:pt modelId="{317E8291-7293-4456-AE95-64BF7E66B3AE}" type="pres">
      <dgm:prSet presAssocID="{97249381-2701-42DF-ACC2-12A6DB92B1CF}" presName="parentText" presStyleLbl="node1" presStyleIdx="4" presStyleCnt="6">
        <dgm:presLayoutVars>
          <dgm:chMax val="0"/>
          <dgm:bulletEnabled val="1"/>
        </dgm:presLayoutVars>
      </dgm:prSet>
      <dgm:spPr/>
    </dgm:pt>
    <dgm:pt modelId="{A9EFCE99-819F-4132-ABF6-F6F3EEBD318A}" type="pres">
      <dgm:prSet presAssocID="{0E9137B1-3ACF-4CCE-8FB5-E3DF062B3EFD}" presName="spacer" presStyleCnt="0"/>
      <dgm:spPr/>
    </dgm:pt>
    <dgm:pt modelId="{84C3360D-4BD6-444E-AE7D-382CBA7D11F3}" type="pres">
      <dgm:prSet presAssocID="{AC471D6E-A524-48BF-ABE1-6CAA8D3E61D9}" presName="parentText" presStyleLbl="node1" presStyleIdx="5" presStyleCnt="6">
        <dgm:presLayoutVars>
          <dgm:chMax val="0"/>
          <dgm:bulletEnabled val="1"/>
        </dgm:presLayoutVars>
      </dgm:prSet>
      <dgm:spPr/>
    </dgm:pt>
  </dgm:ptLst>
  <dgm:cxnLst>
    <dgm:cxn modelId="{55C27C21-584F-414A-9726-80BCF9BB3AF4}" srcId="{8790FD74-A8E4-49CF-A768-A009DCF680D5}" destId="{E82DDF0E-E2F8-45FA-B73F-425DA19EAAC2}" srcOrd="0" destOrd="0" parTransId="{8F7F07F4-3EC2-4C1E-B987-3F21F1607B83}" sibTransId="{F6AC8151-3FB2-453E-8E77-11B6FB888344}"/>
    <dgm:cxn modelId="{F5D1A922-7286-495F-8A2A-6978A0AC9A76}" type="presOf" srcId="{E82DDF0E-E2F8-45FA-B73F-425DA19EAAC2}" destId="{D0F2CD02-7581-49C2-B819-A625E5633E94}" srcOrd="0" destOrd="0" presId="urn:microsoft.com/office/officeart/2005/8/layout/vList2"/>
    <dgm:cxn modelId="{11DBBE36-1504-4554-B249-2BEAD4FF7DCD}" srcId="{8790FD74-A8E4-49CF-A768-A009DCF680D5}" destId="{97249381-2701-42DF-ACC2-12A6DB92B1CF}" srcOrd="4" destOrd="0" parTransId="{44C87D7C-87C9-405D-99CE-BFFA94949325}" sibTransId="{0E9137B1-3ACF-4CCE-8FB5-E3DF062B3EFD}"/>
    <dgm:cxn modelId="{5D18366D-6E20-4D5A-9461-D368F52AC1E2}" type="presOf" srcId="{AC471D6E-A524-48BF-ABE1-6CAA8D3E61D9}" destId="{84C3360D-4BD6-444E-AE7D-382CBA7D11F3}" srcOrd="0" destOrd="0" presId="urn:microsoft.com/office/officeart/2005/8/layout/vList2"/>
    <dgm:cxn modelId="{9A90716E-E7FE-47E8-B2F6-C25854739D7B}" srcId="{8790FD74-A8E4-49CF-A768-A009DCF680D5}" destId="{E05B896A-256A-4D6B-A183-686999407A97}" srcOrd="1" destOrd="0" parTransId="{A35F978C-5BB6-483B-9B32-CEC9DDEC9A2A}" sibTransId="{E9F166DC-59DA-41C8-A591-C9DC1CA321FF}"/>
    <dgm:cxn modelId="{9EDD198D-73CA-4DCB-95C1-E554A7CE2107}" type="presOf" srcId="{E05B896A-256A-4D6B-A183-686999407A97}" destId="{09D92C8A-9235-4895-A0CC-F888CC59C6CF}" srcOrd="0" destOrd="0" presId="urn:microsoft.com/office/officeart/2005/8/layout/vList2"/>
    <dgm:cxn modelId="{F6080BAE-D962-4CD5-9ED7-48C115308114}" type="presOf" srcId="{97249381-2701-42DF-ACC2-12A6DB92B1CF}" destId="{317E8291-7293-4456-AE95-64BF7E66B3AE}" srcOrd="0" destOrd="0" presId="urn:microsoft.com/office/officeart/2005/8/layout/vList2"/>
    <dgm:cxn modelId="{4E3789B0-07E3-4DD9-AFFB-D4E067FD90A5}" srcId="{8790FD74-A8E4-49CF-A768-A009DCF680D5}" destId="{1D4EE37E-1C86-4F78-B4E7-C4B2D5CE44C0}" srcOrd="2" destOrd="0" parTransId="{C168551C-02E5-4E8E-8D03-A5B6E99FB4E7}" sibTransId="{BCB64F04-CA94-471B-8C7F-B3C9135A5BDB}"/>
    <dgm:cxn modelId="{507EF9BF-F739-4191-8F01-B2F7535375EC}" type="presOf" srcId="{654B3176-A846-4498-B9B2-8BC668D32C76}" destId="{E6C5B92D-A6A8-430E-BA38-41839E888C21}" srcOrd="0" destOrd="0" presId="urn:microsoft.com/office/officeart/2005/8/layout/vList2"/>
    <dgm:cxn modelId="{AD18B1CF-4524-4E00-B4F2-1F71519A9692}" type="presOf" srcId="{8790FD74-A8E4-49CF-A768-A009DCF680D5}" destId="{F9FAE5EB-D301-484E-9640-1EB5F4C45E7B}" srcOrd="0" destOrd="0" presId="urn:microsoft.com/office/officeart/2005/8/layout/vList2"/>
    <dgm:cxn modelId="{637B8FD0-6BFA-4043-8B11-C48EAA76846E}" srcId="{8790FD74-A8E4-49CF-A768-A009DCF680D5}" destId="{654B3176-A846-4498-B9B2-8BC668D32C76}" srcOrd="3" destOrd="0" parTransId="{0E479F96-7DBF-4681-8F7E-436A4B3FF881}" sibTransId="{8B59857F-EFBE-4D21-BA44-1D8DFA544701}"/>
    <dgm:cxn modelId="{307B4FD8-D11D-47FB-A4CD-B593452C8D20}" type="presOf" srcId="{1D4EE37E-1C86-4F78-B4E7-C4B2D5CE44C0}" destId="{30219476-E6BC-4052-897A-EC077B5A0177}" srcOrd="0" destOrd="0" presId="urn:microsoft.com/office/officeart/2005/8/layout/vList2"/>
    <dgm:cxn modelId="{067F2EEF-F3F7-43F5-9B02-5C6E6723FC83}" srcId="{8790FD74-A8E4-49CF-A768-A009DCF680D5}" destId="{AC471D6E-A524-48BF-ABE1-6CAA8D3E61D9}" srcOrd="5" destOrd="0" parTransId="{B4E66509-84D2-48C1-98E9-01ADF513633D}" sibTransId="{EBA0A571-E88F-4581-A55C-21CCF9B4CD4A}"/>
    <dgm:cxn modelId="{80628ADF-A5F4-4821-9758-AB23322A050E}" type="presParOf" srcId="{F9FAE5EB-D301-484E-9640-1EB5F4C45E7B}" destId="{D0F2CD02-7581-49C2-B819-A625E5633E94}" srcOrd="0" destOrd="0" presId="urn:microsoft.com/office/officeart/2005/8/layout/vList2"/>
    <dgm:cxn modelId="{967AC59E-30DA-41D7-BCC6-B91148FF7350}" type="presParOf" srcId="{F9FAE5EB-D301-484E-9640-1EB5F4C45E7B}" destId="{1953D17D-C648-4AAA-9EDD-AF6443ED194C}" srcOrd="1" destOrd="0" presId="urn:microsoft.com/office/officeart/2005/8/layout/vList2"/>
    <dgm:cxn modelId="{66F6F30B-70CA-4C9C-9C20-2802104F3739}" type="presParOf" srcId="{F9FAE5EB-D301-484E-9640-1EB5F4C45E7B}" destId="{09D92C8A-9235-4895-A0CC-F888CC59C6CF}" srcOrd="2" destOrd="0" presId="urn:microsoft.com/office/officeart/2005/8/layout/vList2"/>
    <dgm:cxn modelId="{40373DDD-909B-47BE-B011-F7634F7778DC}" type="presParOf" srcId="{F9FAE5EB-D301-484E-9640-1EB5F4C45E7B}" destId="{C8FA7A85-BA56-43A5-A287-3B2E62E7B888}" srcOrd="3" destOrd="0" presId="urn:microsoft.com/office/officeart/2005/8/layout/vList2"/>
    <dgm:cxn modelId="{73DB5A34-423B-4EB7-8475-339137C2D9C9}" type="presParOf" srcId="{F9FAE5EB-D301-484E-9640-1EB5F4C45E7B}" destId="{30219476-E6BC-4052-897A-EC077B5A0177}" srcOrd="4" destOrd="0" presId="urn:microsoft.com/office/officeart/2005/8/layout/vList2"/>
    <dgm:cxn modelId="{67F202E2-D84F-459E-9DF3-71B1BE62D23E}" type="presParOf" srcId="{F9FAE5EB-D301-484E-9640-1EB5F4C45E7B}" destId="{76A03DA2-22EA-4A2C-A2F3-A90EB46EC20B}" srcOrd="5" destOrd="0" presId="urn:microsoft.com/office/officeart/2005/8/layout/vList2"/>
    <dgm:cxn modelId="{96C49DFC-80E8-46E3-8985-AF5549ACF1CE}" type="presParOf" srcId="{F9FAE5EB-D301-484E-9640-1EB5F4C45E7B}" destId="{E6C5B92D-A6A8-430E-BA38-41839E888C21}" srcOrd="6" destOrd="0" presId="urn:microsoft.com/office/officeart/2005/8/layout/vList2"/>
    <dgm:cxn modelId="{A92C7141-2DE6-4DD5-8A8B-505792EC89C8}" type="presParOf" srcId="{F9FAE5EB-D301-484E-9640-1EB5F4C45E7B}" destId="{00779A11-BE72-4E6C-8DA1-FE2ADC9959C8}" srcOrd="7" destOrd="0" presId="urn:microsoft.com/office/officeart/2005/8/layout/vList2"/>
    <dgm:cxn modelId="{0648FC8E-1B05-4D91-8BC9-5822B7F6B14E}" type="presParOf" srcId="{F9FAE5EB-D301-484E-9640-1EB5F4C45E7B}" destId="{317E8291-7293-4456-AE95-64BF7E66B3AE}" srcOrd="8" destOrd="0" presId="urn:microsoft.com/office/officeart/2005/8/layout/vList2"/>
    <dgm:cxn modelId="{EEDE5E32-B06E-4436-9075-96337284AA73}" type="presParOf" srcId="{F9FAE5EB-D301-484E-9640-1EB5F4C45E7B}" destId="{A9EFCE99-819F-4132-ABF6-F6F3EEBD318A}" srcOrd="9" destOrd="0" presId="urn:microsoft.com/office/officeart/2005/8/layout/vList2"/>
    <dgm:cxn modelId="{53DD3C65-C42E-4024-B4E3-F0AB63781BBB}" type="presParOf" srcId="{F9FAE5EB-D301-484E-9640-1EB5F4C45E7B}" destId="{84C3360D-4BD6-444E-AE7D-382CBA7D11F3}"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B97A38-E20E-43E1-86AE-35CCCF668F7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86DAEF6-959B-4D79-B61A-3C9BBE4E0C19}">
      <dgm:prSet custT="1"/>
      <dgm:spPr/>
      <dgm:t>
        <a:bodyPr/>
        <a:lstStyle/>
        <a:p>
          <a:pPr>
            <a:lnSpc>
              <a:spcPct val="100000"/>
            </a:lnSpc>
          </a:pPr>
          <a:r>
            <a:rPr lang="en-GB" sz="2000" dirty="0">
              <a:solidFill>
                <a:schemeClr val="tx1"/>
              </a:solidFill>
            </a:rPr>
            <a:t>Government policies and regulations affect businesses, for instance, the DBT supply chain resilience framework was published on November 16</a:t>
          </a:r>
          <a:r>
            <a:rPr lang="en-GB" sz="2000" baseline="30000" dirty="0">
              <a:solidFill>
                <a:schemeClr val="tx1"/>
              </a:solidFill>
            </a:rPr>
            <a:t>th</a:t>
          </a:r>
          <a:r>
            <a:rPr lang="en-GB" sz="2000" dirty="0">
              <a:solidFill>
                <a:schemeClr val="tx1"/>
              </a:solidFill>
            </a:rPr>
            <a:t> 2022</a:t>
          </a:r>
          <a:r>
            <a:rPr lang="en-GB" sz="1500" dirty="0">
              <a:solidFill>
                <a:schemeClr val="tx1"/>
              </a:solidFill>
            </a:rPr>
            <a:t>.</a:t>
          </a:r>
          <a:endParaRPr lang="en-US" sz="1500" dirty="0">
            <a:solidFill>
              <a:schemeClr val="tx1"/>
            </a:solidFill>
          </a:endParaRPr>
        </a:p>
      </dgm:t>
    </dgm:pt>
    <dgm:pt modelId="{85295408-AD1D-4FDC-B956-A4179215FFD3}" type="parTrans" cxnId="{3EB3FF08-C506-4BA2-8FC7-62DFEAF0CA0D}">
      <dgm:prSet/>
      <dgm:spPr/>
      <dgm:t>
        <a:bodyPr/>
        <a:lstStyle/>
        <a:p>
          <a:endParaRPr lang="en-US"/>
        </a:p>
      </dgm:t>
    </dgm:pt>
    <dgm:pt modelId="{C16A4B41-F4CC-4488-A003-4C163F48717B}" type="sibTrans" cxnId="{3EB3FF08-C506-4BA2-8FC7-62DFEAF0CA0D}">
      <dgm:prSet/>
      <dgm:spPr/>
      <dgm:t>
        <a:bodyPr/>
        <a:lstStyle/>
        <a:p>
          <a:endParaRPr lang="en-US"/>
        </a:p>
      </dgm:t>
    </dgm:pt>
    <dgm:pt modelId="{A84D5C64-8465-4828-A75A-DD98B0B7DF8A}">
      <dgm:prSet custT="1"/>
      <dgm:spPr/>
      <dgm:t>
        <a:bodyPr/>
        <a:lstStyle/>
        <a:p>
          <a:pPr>
            <a:lnSpc>
              <a:spcPct val="100000"/>
            </a:lnSpc>
          </a:pPr>
          <a:r>
            <a:rPr lang="en-GB" sz="2000" dirty="0">
              <a:solidFill>
                <a:schemeClr val="tx1"/>
              </a:solidFill>
            </a:rPr>
            <a:t>It guides how businesses should sustain supply chains not interfered with by diversification, and identify other supply sources which give you stability if one is disrupted. </a:t>
          </a:r>
          <a:endParaRPr lang="en-US" sz="2000" dirty="0">
            <a:solidFill>
              <a:schemeClr val="tx1"/>
            </a:solidFill>
          </a:endParaRPr>
        </a:p>
      </dgm:t>
    </dgm:pt>
    <dgm:pt modelId="{88DCAA64-D830-4AA6-BF3E-37405E1275C4}" type="parTrans" cxnId="{59F026FB-0859-425C-BCCF-FEF455B4EE03}">
      <dgm:prSet/>
      <dgm:spPr/>
      <dgm:t>
        <a:bodyPr/>
        <a:lstStyle/>
        <a:p>
          <a:endParaRPr lang="en-US"/>
        </a:p>
      </dgm:t>
    </dgm:pt>
    <dgm:pt modelId="{7C4C8A22-03AF-4419-A5D1-BAFDD2AE1A7C}" type="sibTrans" cxnId="{59F026FB-0859-425C-BCCF-FEF455B4EE03}">
      <dgm:prSet/>
      <dgm:spPr/>
      <dgm:t>
        <a:bodyPr/>
        <a:lstStyle/>
        <a:p>
          <a:endParaRPr lang="en-US"/>
        </a:p>
      </dgm:t>
    </dgm:pt>
    <dgm:pt modelId="{6D98885B-7488-4C05-9540-24345AF9A77B}">
      <dgm:prSet custT="1"/>
      <dgm:spPr/>
      <dgm:t>
        <a:bodyPr/>
        <a:lstStyle/>
        <a:p>
          <a:pPr>
            <a:lnSpc>
              <a:spcPct val="100000"/>
            </a:lnSpc>
          </a:pPr>
          <a:r>
            <a:rPr lang="en-GB" sz="2000" dirty="0">
              <a:solidFill>
                <a:schemeClr val="tx1"/>
              </a:solidFill>
            </a:rPr>
            <a:t>It also explains international partnerships to bring down the barriers of trade and strengthen the supply chain.</a:t>
          </a:r>
          <a:endParaRPr lang="en-US" sz="2000" dirty="0">
            <a:solidFill>
              <a:schemeClr val="tx1"/>
            </a:solidFill>
          </a:endParaRPr>
        </a:p>
      </dgm:t>
    </dgm:pt>
    <dgm:pt modelId="{9CCCBCE3-BADA-4234-B923-25307AB08200}" type="parTrans" cxnId="{204D854A-7356-4AB1-8F6C-66A91E0D374F}">
      <dgm:prSet/>
      <dgm:spPr/>
      <dgm:t>
        <a:bodyPr/>
        <a:lstStyle/>
        <a:p>
          <a:endParaRPr lang="en-US"/>
        </a:p>
      </dgm:t>
    </dgm:pt>
    <dgm:pt modelId="{5EC6AA0A-F8AD-4712-9169-23F1E29C3837}" type="sibTrans" cxnId="{204D854A-7356-4AB1-8F6C-66A91E0D374F}">
      <dgm:prSet/>
      <dgm:spPr/>
      <dgm:t>
        <a:bodyPr/>
        <a:lstStyle/>
        <a:p>
          <a:endParaRPr lang="en-US"/>
        </a:p>
      </dgm:t>
    </dgm:pt>
    <dgm:pt modelId="{7C6A153C-98B8-4987-83AF-E28F332FEC0A}">
      <dgm:prSet custT="1"/>
      <dgm:spPr/>
      <dgm:t>
        <a:bodyPr/>
        <a:lstStyle/>
        <a:p>
          <a:pPr>
            <a:lnSpc>
              <a:spcPct val="100000"/>
            </a:lnSpc>
          </a:pPr>
          <a:r>
            <a:rPr lang="en-GB" sz="1800" dirty="0">
              <a:solidFill>
                <a:schemeClr val="tx1"/>
              </a:solidFill>
            </a:rPr>
            <a:t>Brexit in January 2020 was also a political move that was regulated in the parliament and had an impact mostly on imported goods by imposing tariffs or taxes because they out European which shared a common market and customs union.  </a:t>
          </a:r>
          <a:endParaRPr lang="en-US" sz="1800" dirty="0">
            <a:solidFill>
              <a:schemeClr val="tx1"/>
            </a:solidFill>
          </a:endParaRPr>
        </a:p>
      </dgm:t>
    </dgm:pt>
    <dgm:pt modelId="{10770DC9-F60B-4E3F-A504-F62FA6116641}" type="parTrans" cxnId="{6E770E15-D5AF-427D-BF99-9A02E5B42BE4}">
      <dgm:prSet/>
      <dgm:spPr/>
      <dgm:t>
        <a:bodyPr/>
        <a:lstStyle/>
        <a:p>
          <a:endParaRPr lang="en-US"/>
        </a:p>
      </dgm:t>
    </dgm:pt>
    <dgm:pt modelId="{78D7D3AA-6B07-4790-BE4C-58907CC9A8C2}" type="sibTrans" cxnId="{6E770E15-D5AF-427D-BF99-9A02E5B42BE4}">
      <dgm:prSet/>
      <dgm:spPr/>
      <dgm:t>
        <a:bodyPr/>
        <a:lstStyle/>
        <a:p>
          <a:endParaRPr lang="en-US"/>
        </a:p>
      </dgm:t>
    </dgm:pt>
    <dgm:pt modelId="{D21E3A52-F1A2-4F18-8A6D-B3BC4F1214E8}" type="pres">
      <dgm:prSet presAssocID="{9AB97A38-E20E-43E1-86AE-35CCCF668F7D}" presName="linear" presStyleCnt="0">
        <dgm:presLayoutVars>
          <dgm:animLvl val="lvl"/>
          <dgm:resizeHandles val="exact"/>
        </dgm:presLayoutVars>
      </dgm:prSet>
      <dgm:spPr/>
    </dgm:pt>
    <dgm:pt modelId="{58E606CA-D11E-4EE9-A091-2495CDD9B679}" type="pres">
      <dgm:prSet presAssocID="{586DAEF6-959B-4D79-B61A-3C9BBE4E0C19}" presName="parentText" presStyleLbl="node1" presStyleIdx="0" presStyleCnt="4">
        <dgm:presLayoutVars>
          <dgm:chMax val="0"/>
          <dgm:bulletEnabled val="1"/>
        </dgm:presLayoutVars>
      </dgm:prSet>
      <dgm:spPr/>
    </dgm:pt>
    <dgm:pt modelId="{214B8D1E-EB59-41E2-9E9C-097BF2E8B9AC}" type="pres">
      <dgm:prSet presAssocID="{C16A4B41-F4CC-4488-A003-4C163F48717B}" presName="spacer" presStyleCnt="0"/>
      <dgm:spPr/>
    </dgm:pt>
    <dgm:pt modelId="{541CD023-7928-47F4-8102-0E07D97C563A}" type="pres">
      <dgm:prSet presAssocID="{A84D5C64-8465-4828-A75A-DD98B0B7DF8A}" presName="parentText" presStyleLbl="node1" presStyleIdx="1" presStyleCnt="4">
        <dgm:presLayoutVars>
          <dgm:chMax val="0"/>
          <dgm:bulletEnabled val="1"/>
        </dgm:presLayoutVars>
      </dgm:prSet>
      <dgm:spPr/>
    </dgm:pt>
    <dgm:pt modelId="{D44A1A08-74CB-485F-9421-4F437B836A50}" type="pres">
      <dgm:prSet presAssocID="{7C4C8A22-03AF-4419-A5D1-BAFDD2AE1A7C}" presName="spacer" presStyleCnt="0"/>
      <dgm:spPr/>
    </dgm:pt>
    <dgm:pt modelId="{4382517F-6B47-4C61-B03C-018CAFC17047}" type="pres">
      <dgm:prSet presAssocID="{6D98885B-7488-4C05-9540-24345AF9A77B}" presName="parentText" presStyleLbl="node1" presStyleIdx="2" presStyleCnt="4">
        <dgm:presLayoutVars>
          <dgm:chMax val="0"/>
          <dgm:bulletEnabled val="1"/>
        </dgm:presLayoutVars>
      </dgm:prSet>
      <dgm:spPr/>
    </dgm:pt>
    <dgm:pt modelId="{E2E2EE6C-B5ED-4A2B-A62C-3DC9235687BF}" type="pres">
      <dgm:prSet presAssocID="{5EC6AA0A-F8AD-4712-9169-23F1E29C3837}" presName="spacer" presStyleCnt="0"/>
      <dgm:spPr/>
    </dgm:pt>
    <dgm:pt modelId="{35CA20A7-369F-4629-98FD-9AE78F02BE91}" type="pres">
      <dgm:prSet presAssocID="{7C6A153C-98B8-4987-83AF-E28F332FEC0A}" presName="parentText" presStyleLbl="node1" presStyleIdx="3" presStyleCnt="4" custLinFactY="15266" custLinFactNeighborX="469" custLinFactNeighborY="100000">
        <dgm:presLayoutVars>
          <dgm:chMax val="0"/>
          <dgm:bulletEnabled val="1"/>
        </dgm:presLayoutVars>
      </dgm:prSet>
      <dgm:spPr/>
    </dgm:pt>
  </dgm:ptLst>
  <dgm:cxnLst>
    <dgm:cxn modelId="{3EB3FF08-C506-4BA2-8FC7-62DFEAF0CA0D}" srcId="{9AB97A38-E20E-43E1-86AE-35CCCF668F7D}" destId="{586DAEF6-959B-4D79-B61A-3C9BBE4E0C19}" srcOrd="0" destOrd="0" parTransId="{85295408-AD1D-4FDC-B956-A4179215FFD3}" sibTransId="{C16A4B41-F4CC-4488-A003-4C163F48717B}"/>
    <dgm:cxn modelId="{3569AB0A-D279-4F0D-9855-A4182E27F39D}" type="presOf" srcId="{586DAEF6-959B-4D79-B61A-3C9BBE4E0C19}" destId="{58E606CA-D11E-4EE9-A091-2495CDD9B679}" srcOrd="0" destOrd="0" presId="urn:microsoft.com/office/officeart/2005/8/layout/vList2"/>
    <dgm:cxn modelId="{6E770E15-D5AF-427D-BF99-9A02E5B42BE4}" srcId="{9AB97A38-E20E-43E1-86AE-35CCCF668F7D}" destId="{7C6A153C-98B8-4987-83AF-E28F332FEC0A}" srcOrd="3" destOrd="0" parTransId="{10770DC9-F60B-4E3F-A504-F62FA6116641}" sibTransId="{78D7D3AA-6B07-4790-BE4C-58907CC9A8C2}"/>
    <dgm:cxn modelId="{81783D21-8EF6-4A2F-993B-728CCDDE0090}" type="presOf" srcId="{A84D5C64-8465-4828-A75A-DD98B0B7DF8A}" destId="{541CD023-7928-47F4-8102-0E07D97C563A}" srcOrd="0" destOrd="0" presId="urn:microsoft.com/office/officeart/2005/8/layout/vList2"/>
    <dgm:cxn modelId="{64F92925-43D7-4175-AE0E-9127E276D313}" type="presOf" srcId="{6D98885B-7488-4C05-9540-24345AF9A77B}" destId="{4382517F-6B47-4C61-B03C-018CAFC17047}" srcOrd="0" destOrd="0" presId="urn:microsoft.com/office/officeart/2005/8/layout/vList2"/>
    <dgm:cxn modelId="{204D854A-7356-4AB1-8F6C-66A91E0D374F}" srcId="{9AB97A38-E20E-43E1-86AE-35CCCF668F7D}" destId="{6D98885B-7488-4C05-9540-24345AF9A77B}" srcOrd="2" destOrd="0" parTransId="{9CCCBCE3-BADA-4234-B923-25307AB08200}" sibTransId="{5EC6AA0A-F8AD-4712-9169-23F1E29C3837}"/>
    <dgm:cxn modelId="{1B44476E-9C93-495B-8468-AC0C023A578F}" type="presOf" srcId="{9AB97A38-E20E-43E1-86AE-35CCCF668F7D}" destId="{D21E3A52-F1A2-4F18-8A6D-B3BC4F1214E8}" srcOrd="0" destOrd="0" presId="urn:microsoft.com/office/officeart/2005/8/layout/vList2"/>
    <dgm:cxn modelId="{6CF4FCC7-1448-40C6-9442-D5E4EE466528}" type="presOf" srcId="{7C6A153C-98B8-4987-83AF-E28F332FEC0A}" destId="{35CA20A7-369F-4629-98FD-9AE78F02BE91}" srcOrd="0" destOrd="0" presId="urn:microsoft.com/office/officeart/2005/8/layout/vList2"/>
    <dgm:cxn modelId="{59F026FB-0859-425C-BCCF-FEF455B4EE03}" srcId="{9AB97A38-E20E-43E1-86AE-35CCCF668F7D}" destId="{A84D5C64-8465-4828-A75A-DD98B0B7DF8A}" srcOrd="1" destOrd="0" parTransId="{88DCAA64-D830-4AA6-BF3E-37405E1275C4}" sibTransId="{7C4C8A22-03AF-4419-A5D1-BAFDD2AE1A7C}"/>
    <dgm:cxn modelId="{854CE157-4901-4E4A-88AD-8B34BEE552D9}" type="presParOf" srcId="{D21E3A52-F1A2-4F18-8A6D-B3BC4F1214E8}" destId="{58E606CA-D11E-4EE9-A091-2495CDD9B679}" srcOrd="0" destOrd="0" presId="urn:microsoft.com/office/officeart/2005/8/layout/vList2"/>
    <dgm:cxn modelId="{B29355B1-3EB3-4DB2-895E-AD87BC6179F8}" type="presParOf" srcId="{D21E3A52-F1A2-4F18-8A6D-B3BC4F1214E8}" destId="{214B8D1E-EB59-41E2-9E9C-097BF2E8B9AC}" srcOrd="1" destOrd="0" presId="urn:microsoft.com/office/officeart/2005/8/layout/vList2"/>
    <dgm:cxn modelId="{70B74422-B8FA-44E5-8EC2-D07A1A10F043}" type="presParOf" srcId="{D21E3A52-F1A2-4F18-8A6D-B3BC4F1214E8}" destId="{541CD023-7928-47F4-8102-0E07D97C563A}" srcOrd="2" destOrd="0" presId="urn:microsoft.com/office/officeart/2005/8/layout/vList2"/>
    <dgm:cxn modelId="{4F5A2012-AF82-472C-A2CA-65BC8068EFE0}" type="presParOf" srcId="{D21E3A52-F1A2-4F18-8A6D-B3BC4F1214E8}" destId="{D44A1A08-74CB-485F-9421-4F437B836A50}" srcOrd="3" destOrd="0" presId="urn:microsoft.com/office/officeart/2005/8/layout/vList2"/>
    <dgm:cxn modelId="{AE0F0DB8-62DA-41C6-9593-A3BC76CBE29D}" type="presParOf" srcId="{D21E3A52-F1A2-4F18-8A6D-B3BC4F1214E8}" destId="{4382517F-6B47-4C61-B03C-018CAFC17047}" srcOrd="4" destOrd="0" presId="urn:microsoft.com/office/officeart/2005/8/layout/vList2"/>
    <dgm:cxn modelId="{6C3CBA1D-B1F7-4A1F-A90A-365E41AC0562}" type="presParOf" srcId="{D21E3A52-F1A2-4F18-8A6D-B3BC4F1214E8}" destId="{E2E2EE6C-B5ED-4A2B-A62C-3DC9235687BF}" srcOrd="5" destOrd="0" presId="urn:microsoft.com/office/officeart/2005/8/layout/vList2"/>
    <dgm:cxn modelId="{A119B3DE-70FE-45A9-999B-42505D94FBD1}" type="presParOf" srcId="{D21E3A52-F1A2-4F18-8A6D-B3BC4F1214E8}" destId="{35CA20A7-369F-4629-98FD-9AE78F02BE9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F2CD02-7581-49C2-B819-A625E5633E94}">
      <dsp:nvSpPr>
        <dsp:cNvPr id="0" name=""/>
        <dsp:cNvSpPr/>
      </dsp:nvSpPr>
      <dsp:spPr>
        <a:xfrm>
          <a:off x="0" y="21900"/>
          <a:ext cx="6492875" cy="795600"/>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Political                       ( Trade policies, Corruption, Political Stability).       </a:t>
          </a:r>
          <a:endParaRPr lang="en-US" sz="2000" kern="1200" dirty="0">
            <a:solidFill>
              <a:schemeClr val="tx1"/>
            </a:solidFill>
          </a:endParaRPr>
        </a:p>
      </dsp:txBody>
      <dsp:txXfrm>
        <a:off x="38838" y="60738"/>
        <a:ext cx="6415199" cy="717924"/>
      </dsp:txXfrm>
    </dsp:sp>
    <dsp:sp modelId="{09D92C8A-9235-4895-A0CC-F888CC59C6CF}">
      <dsp:nvSpPr>
        <dsp:cNvPr id="0" name=""/>
        <dsp:cNvSpPr/>
      </dsp:nvSpPr>
      <dsp:spPr>
        <a:xfrm>
          <a:off x="0" y="875100"/>
          <a:ext cx="6492875" cy="795600"/>
        </a:xfrm>
        <a:prstGeom prst="roundRect">
          <a:avLst/>
        </a:prstGeom>
        <a:solidFill>
          <a:schemeClr val="accent2">
            <a:hueOff val="232129"/>
            <a:satOff val="-2069"/>
            <a:lumOff val="-43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Economic                  ( Inflation, Interest rates, Economic growth).</a:t>
          </a:r>
          <a:endParaRPr lang="en-US" sz="2000" kern="1200" dirty="0">
            <a:solidFill>
              <a:schemeClr val="tx1"/>
            </a:solidFill>
          </a:endParaRPr>
        </a:p>
      </dsp:txBody>
      <dsp:txXfrm>
        <a:off x="38838" y="913938"/>
        <a:ext cx="6415199" cy="717924"/>
      </dsp:txXfrm>
    </dsp:sp>
    <dsp:sp modelId="{30219476-E6BC-4052-897A-EC077B5A0177}">
      <dsp:nvSpPr>
        <dsp:cNvPr id="0" name=""/>
        <dsp:cNvSpPr/>
      </dsp:nvSpPr>
      <dsp:spPr>
        <a:xfrm>
          <a:off x="0" y="1728300"/>
          <a:ext cx="6492875" cy="795600"/>
        </a:xfrm>
        <a:prstGeom prst="roundRect">
          <a:avLst/>
        </a:prstGeom>
        <a:solidFill>
          <a:schemeClr val="accent2">
            <a:hueOff val="464259"/>
            <a:satOff val="-4137"/>
            <a:lumOff val="-863"/>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Social/cultural          ( Cultural trends, age distribution, population growth).</a:t>
          </a:r>
          <a:endParaRPr lang="en-US" sz="2000" kern="1200" dirty="0">
            <a:solidFill>
              <a:schemeClr val="tx1"/>
            </a:solidFill>
          </a:endParaRPr>
        </a:p>
      </dsp:txBody>
      <dsp:txXfrm>
        <a:off x="38838" y="1767138"/>
        <a:ext cx="6415199" cy="717924"/>
      </dsp:txXfrm>
    </dsp:sp>
    <dsp:sp modelId="{E6C5B92D-A6A8-430E-BA38-41839E888C21}">
      <dsp:nvSpPr>
        <dsp:cNvPr id="0" name=""/>
        <dsp:cNvSpPr/>
      </dsp:nvSpPr>
      <dsp:spPr>
        <a:xfrm>
          <a:off x="0" y="2581500"/>
          <a:ext cx="6492875" cy="795600"/>
        </a:xfrm>
        <a:prstGeom prst="roundRect">
          <a:avLst/>
        </a:prstGeom>
        <a:solidFill>
          <a:schemeClr val="accent2">
            <a:hueOff val="696388"/>
            <a:satOff val="-6206"/>
            <a:lumOff val="-129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Technological           ( Greenhouse technology, Online marketing, AI). </a:t>
          </a:r>
          <a:endParaRPr lang="en-US" sz="2000" kern="1200" dirty="0">
            <a:solidFill>
              <a:schemeClr val="tx1"/>
            </a:solidFill>
          </a:endParaRPr>
        </a:p>
      </dsp:txBody>
      <dsp:txXfrm>
        <a:off x="38838" y="2620338"/>
        <a:ext cx="6415199" cy="717924"/>
      </dsp:txXfrm>
    </dsp:sp>
    <dsp:sp modelId="{317E8291-7293-4456-AE95-64BF7E66B3AE}">
      <dsp:nvSpPr>
        <dsp:cNvPr id="0" name=""/>
        <dsp:cNvSpPr/>
      </dsp:nvSpPr>
      <dsp:spPr>
        <a:xfrm>
          <a:off x="0" y="3434700"/>
          <a:ext cx="6492875" cy="795600"/>
        </a:xfrm>
        <a:prstGeom prst="roundRect">
          <a:avLst/>
        </a:prstGeom>
        <a:solidFill>
          <a:schemeClr val="accent2">
            <a:hueOff val="928518"/>
            <a:satOff val="-8274"/>
            <a:lumOff val="-172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Environment            ( Climate change, eco- friendly products, NGO pressure).</a:t>
          </a:r>
          <a:endParaRPr lang="en-US" sz="2000" kern="1200" dirty="0">
            <a:solidFill>
              <a:schemeClr val="tx1"/>
            </a:solidFill>
          </a:endParaRPr>
        </a:p>
      </dsp:txBody>
      <dsp:txXfrm>
        <a:off x="38838" y="3473538"/>
        <a:ext cx="6415199" cy="717924"/>
      </dsp:txXfrm>
    </dsp:sp>
    <dsp:sp modelId="{84C3360D-4BD6-444E-AE7D-382CBA7D11F3}">
      <dsp:nvSpPr>
        <dsp:cNvPr id="0" name=""/>
        <dsp:cNvSpPr/>
      </dsp:nvSpPr>
      <dsp:spPr>
        <a:xfrm>
          <a:off x="0" y="4287899"/>
          <a:ext cx="6492875" cy="795600"/>
        </a:xfrm>
        <a:prstGeom prst="roundRect">
          <a:avLst/>
        </a:prstGeom>
        <a:solidFill>
          <a:schemeClr val="accent2">
            <a:hueOff val="1160647"/>
            <a:satOff val="-10343"/>
            <a:lumOff val="-215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Legal                            ( Consumer protection law, Health and safety).   </a:t>
          </a:r>
          <a:endParaRPr lang="en-US" sz="2000" kern="1200" dirty="0">
            <a:solidFill>
              <a:schemeClr val="tx1"/>
            </a:solidFill>
          </a:endParaRPr>
        </a:p>
      </dsp:txBody>
      <dsp:txXfrm>
        <a:off x="38838" y="4326737"/>
        <a:ext cx="6415199" cy="7179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E606CA-D11E-4EE9-A091-2495CDD9B679}">
      <dsp:nvSpPr>
        <dsp:cNvPr id="0" name=""/>
        <dsp:cNvSpPr/>
      </dsp:nvSpPr>
      <dsp:spPr>
        <a:xfrm>
          <a:off x="0" y="2456"/>
          <a:ext cx="6492875" cy="1265408"/>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GB" sz="2000" kern="1200" dirty="0">
              <a:solidFill>
                <a:schemeClr val="tx1"/>
              </a:solidFill>
            </a:rPr>
            <a:t>Government policies and regulations affect businesses, for instance, the DBT supply chain resilience framework was published on November 16</a:t>
          </a:r>
          <a:r>
            <a:rPr lang="en-GB" sz="2000" kern="1200" baseline="30000" dirty="0">
              <a:solidFill>
                <a:schemeClr val="tx1"/>
              </a:solidFill>
            </a:rPr>
            <a:t>th</a:t>
          </a:r>
          <a:r>
            <a:rPr lang="en-GB" sz="2000" kern="1200" dirty="0">
              <a:solidFill>
                <a:schemeClr val="tx1"/>
              </a:solidFill>
            </a:rPr>
            <a:t> 2022</a:t>
          </a:r>
          <a:r>
            <a:rPr lang="en-GB" sz="1500" kern="1200" dirty="0">
              <a:solidFill>
                <a:schemeClr val="tx1"/>
              </a:solidFill>
            </a:rPr>
            <a:t>.</a:t>
          </a:r>
          <a:endParaRPr lang="en-US" sz="1500" kern="1200" dirty="0">
            <a:solidFill>
              <a:schemeClr val="tx1"/>
            </a:solidFill>
          </a:endParaRPr>
        </a:p>
      </dsp:txBody>
      <dsp:txXfrm>
        <a:off x="61772" y="64228"/>
        <a:ext cx="6369331" cy="1141864"/>
      </dsp:txXfrm>
    </dsp:sp>
    <dsp:sp modelId="{541CD023-7928-47F4-8102-0E07D97C563A}">
      <dsp:nvSpPr>
        <dsp:cNvPr id="0" name=""/>
        <dsp:cNvSpPr/>
      </dsp:nvSpPr>
      <dsp:spPr>
        <a:xfrm>
          <a:off x="0" y="1280816"/>
          <a:ext cx="6492875" cy="1265408"/>
        </a:xfrm>
        <a:prstGeom prst="roundRect">
          <a:avLst/>
        </a:prstGeom>
        <a:solidFill>
          <a:schemeClr val="accent2">
            <a:hueOff val="386882"/>
            <a:satOff val="-3448"/>
            <a:lumOff val="-719"/>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GB" sz="2000" kern="1200" dirty="0">
              <a:solidFill>
                <a:schemeClr val="tx1"/>
              </a:solidFill>
            </a:rPr>
            <a:t>It guides how businesses should sustain supply chains not interfered with by diversification, and identify other supply sources which give you stability if one is disrupted. </a:t>
          </a:r>
          <a:endParaRPr lang="en-US" sz="2000" kern="1200" dirty="0">
            <a:solidFill>
              <a:schemeClr val="tx1"/>
            </a:solidFill>
          </a:endParaRPr>
        </a:p>
      </dsp:txBody>
      <dsp:txXfrm>
        <a:off x="61772" y="1342588"/>
        <a:ext cx="6369331" cy="1141864"/>
      </dsp:txXfrm>
    </dsp:sp>
    <dsp:sp modelId="{4382517F-6B47-4C61-B03C-018CAFC17047}">
      <dsp:nvSpPr>
        <dsp:cNvPr id="0" name=""/>
        <dsp:cNvSpPr/>
      </dsp:nvSpPr>
      <dsp:spPr>
        <a:xfrm>
          <a:off x="0" y="2559175"/>
          <a:ext cx="6492875" cy="1265408"/>
        </a:xfrm>
        <a:prstGeom prst="roundRect">
          <a:avLst/>
        </a:prstGeom>
        <a:solidFill>
          <a:schemeClr val="accent2">
            <a:hueOff val="773765"/>
            <a:satOff val="-6895"/>
            <a:lumOff val="-143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GB" sz="2000" kern="1200" dirty="0">
              <a:solidFill>
                <a:schemeClr val="tx1"/>
              </a:solidFill>
            </a:rPr>
            <a:t>It also explains international partnerships to bring down the barriers of trade and strengthen the supply chain.</a:t>
          </a:r>
          <a:endParaRPr lang="en-US" sz="2000" kern="1200" dirty="0">
            <a:solidFill>
              <a:schemeClr val="tx1"/>
            </a:solidFill>
          </a:endParaRPr>
        </a:p>
      </dsp:txBody>
      <dsp:txXfrm>
        <a:off x="61772" y="2620947"/>
        <a:ext cx="6369331" cy="1141864"/>
      </dsp:txXfrm>
    </dsp:sp>
    <dsp:sp modelId="{35CA20A7-369F-4629-98FD-9AE78F02BE91}">
      <dsp:nvSpPr>
        <dsp:cNvPr id="0" name=""/>
        <dsp:cNvSpPr/>
      </dsp:nvSpPr>
      <dsp:spPr>
        <a:xfrm>
          <a:off x="0" y="3839991"/>
          <a:ext cx="6492875" cy="1265408"/>
        </a:xfrm>
        <a:prstGeom prst="roundRect">
          <a:avLst/>
        </a:prstGeom>
        <a:solidFill>
          <a:schemeClr val="accent2">
            <a:hueOff val="1160647"/>
            <a:satOff val="-10343"/>
            <a:lumOff val="-215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GB" sz="1800" kern="1200" dirty="0">
              <a:solidFill>
                <a:schemeClr val="tx1"/>
              </a:solidFill>
            </a:rPr>
            <a:t>Brexit in January 2020 was also a political move that was regulated in the parliament and had an impact mostly on imported goods by imposing tariffs or taxes because they out European which shared a common market and customs union.  </a:t>
          </a:r>
          <a:endParaRPr lang="en-US" sz="1800" kern="1200" dirty="0">
            <a:solidFill>
              <a:schemeClr val="tx1"/>
            </a:solidFill>
          </a:endParaRPr>
        </a:p>
      </dsp:txBody>
      <dsp:txXfrm>
        <a:off x="61772" y="3901763"/>
        <a:ext cx="6369331" cy="114186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18:07.459"/>
    </inkml:context>
    <inkml:brush xml:id="br0">
      <inkml:brushProperty name="width" value="0.1" units="cm"/>
      <inkml:brushProperty name="height" value="0.1" units="cm"/>
    </inkml:brush>
  </inkml:definitions>
  <inkml:trace contextRef="#ctx0" brushRef="#br0">1652 2710 24415,'-1652'-2710'0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19:33.124"/>
    </inkml:context>
    <inkml:brush xml:id="br0">
      <inkml:brushProperty name="width" value="0.1" units="cm"/>
      <inkml:brushProperty name="height" value="0.1" units="cm"/>
    </inkml:brush>
  </inkml:definitions>
  <inkml:trace contextRef="#ctx0" brushRef="#br0">1 1 24336,'1203'2275'0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19:38.843"/>
    </inkml:context>
    <inkml:brush xml:id="br0">
      <inkml:brushProperty name="width" value="0.1" units="cm"/>
      <inkml:brushProperty name="height" value="0.1" units="cm"/>
    </inkml:brush>
  </inkml:definitions>
  <inkml:trace contextRef="#ctx0" brushRef="#br0">0 1 24413,'1386'2037'0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19:39.270"/>
    </inkml:context>
    <inkml:brush xml:id="br0">
      <inkml:brushProperty name="width" value="0.1" units="cm"/>
      <inkml:brushProperty name="height" value="0.1" units="cm"/>
    </inkml:brush>
  </inkml:definitions>
  <inkml:trace contextRef="#ctx0" brushRef="#br0">0 0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0:49.856"/>
    </inkml:context>
    <inkml:brush xml:id="br0">
      <inkml:brushProperty name="width" value="0.1" units="cm"/>
      <inkml:brushProperty name="height" value="0.1" units="cm"/>
    </inkml:brush>
  </inkml:definitions>
  <inkml:trace contextRef="#ctx0" brushRef="#br0">1880 0 24575,'0'3'0,"-1"0"0,0-1 0,1 1 0,-1-1 0,0 1 0,0-1 0,0 0 0,0 1 0,0-1 0,-1 1 0,-3 3 0,-22 24 0,21-24 0,-22 21 0,-2 0 0,-49 34 0,69-53 0,0 0 0,1 1 0,0 0 0,1 0 0,-1 1 0,-8 15 0,-36 70 0,37-63 0,-29 41 0,-70 118 0,101-166 0,-13 17 0,-1 0 0,-38 41 0,48-60 0,-111 157 0,21-24 0,93-135 0,-22 42 0,26-39 0,-31 40 0,-11 11 0,30-41 0,-43 50 0,31-38 0,27-35 0,0 0 0,-18 19 0,24-28 0,-19 17 0,1 0 0,1 0 0,0 2 0,2 1 0,-22 34 0,-28 50 0,53-85 0,-2-2 0,-28 32 0,26-32 0,2 1 0,-20 27 0,4 6 0,19-30 0,0 1 0,-2-2 0,-2 0 0,-34 37 0,-115 104-1365,142-142-5461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0:54.342"/>
    </inkml:context>
    <inkml:brush xml:id="br0">
      <inkml:brushProperty name="width" value="0.1" units="cm"/>
      <inkml:brushProperty name="height" value="0.1" units="cm"/>
    </inkml:brush>
  </inkml:definitions>
  <inkml:trace contextRef="#ctx0" brushRef="#br0">2510 0 24575,'-5'1'0,"1"-1"0,-1 1 0,1 0 0,0 0 0,-1 0 0,1 1 0,0-1 0,0 1 0,0 0 0,0 0 0,0 1 0,0-1 0,0 1 0,1 0 0,-4 4 0,-7 6 0,1 1 0,-14 22 0,13-17 0,-52 74 0,-89 172 0,133-229 0,-2-1 0,-33 38 0,1-1 0,8-7 0,-146 211 0,151-209 0,-5 9 0,-62 75 0,86-122 0,2 1 0,2 1 0,1 0 0,-21 48 0,31-62 0,-1 0 0,-1 0 0,-18 21 0,14-19 0,-20 34 0,1 1 0,-2-2 0,-67 74 0,45-57 0,-9 5 0,40-46 0,2 1 0,-24 33 0,28-34 0,-2 0 0,0-2 0,-2-1 0,-44 35 0,39-35 0,0 1 0,2 2 0,-26 33 0,-30 39 0,48-60 0,-30 44 0,33-33 0,-41 85 0,65-120 0,-1 0 0,-1-1 0,0-1 0,-21 21 0,1-1 0,7-5 0,-74 94 0,40-44-1365,21-34-5461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0:55.434"/>
    </inkml:context>
    <inkml:brush xml:id="br0">
      <inkml:brushProperty name="width" value="0.1" units="cm"/>
      <inkml:brushProperty name="height" value="0.1" units="cm"/>
    </inkml:brush>
  </inkml:definitions>
  <inkml:trace contextRef="#ctx0" brushRef="#br0">0 0 24575</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1:10.483"/>
    </inkml:context>
    <inkml:brush xml:id="br0">
      <inkml:brushProperty name="width" value="0.1" units="cm"/>
      <inkml:brushProperty name="height" value="0.1" units="cm"/>
    </inkml:brush>
  </inkml:definitions>
  <inkml:trace contextRef="#ctx0" brushRef="#br0">0 310 24575,'0'-7'0,"7"-9"0,3-10 0,6 0 0,8-3 0,0-4 0,-4-3 0,2 4 0,-3 1 0,2 5 0,-2 0 0,-4 5-8191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1:12.740"/>
    </inkml:context>
    <inkml:brush xml:id="br0">
      <inkml:brushProperty name="width" value="0.1" units="cm"/>
      <inkml:brushProperty name="height" value="0.1" units="cm"/>
    </inkml:brush>
  </inkml:definitions>
  <inkml:trace contextRef="#ctx0" brushRef="#br0">0 0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1:16.918"/>
    </inkml:context>
    <inkml:brush xml:id="br0">
      <inkml:brushProperty name="width" value="0.1" units="cm"/>
      <inkml:brushProperty name="height" value="0.1" units="cm"/>
    </inkml:brush>
  </inkml:definitions>
  <inkml:trace contextRef="#ctx0" brushRef="#br0">0 0 24575</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2T21:21:19.955"/>
    </inkml:context>
    <inkml:brush xml:id="br0">
      <inkml:brushProperty name="width" value="0.1" units="cm"/>
      <inkml:brushProperty name="height" value="0.1" units="cm"/>
    </inkml:brush>
  </inkml:definitions>
  <inkml:trace contextRef="#ctx0" brushRef="#br0">1 0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4T11:25:11.965"/>
    </inkml:context>
    <inkml:brush xml:id="br0">
      <inkml:brushProperty name="width" value="0.1" units="cm"/>
      <inkml:brushProperty name="height" value="0.1" units="cm"/>
    </inkml:brush>
  </inkml:definitions>
  <inkml:trace contextRef="#ctx0" brushRef="#br0">1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F12826-B13A-4132-B59A-C46A32F1AB77}"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7FF348-BBE7-4377-9DF6-CDC79B5C1FDC}" type="slidenum">
              <a:rPr lang="en-GB" smtClean="0"/>
              <a:t>‹#›</a:t>
            </a:fld>
            <a:endParaRPr lang="en-GB"/>
          </a:p>
        </p:txBody>
      </p:sp>
    </p:spTree>
    <p:extLst>
      <p:ext uri="{BB962C8B-B14F-4D97-AF65-F5344CB8AC3E}">
        <p14:creationId xmlns:p14="http://schemas.microsoft.com/office/powerpoint/2010/main" val="1884664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D7FF348-BBE7-4377-9DF6-CDC79B5C1FDC}" type="slidenum">
              <a:rPr lang="en-GB" smtClean="0"/>
              <a:t>8</a:t>
            </a:fld>
            <a:endParaRPr lang="en-GB"/>
          </a:p>
        </p:txBody>
      </p:sp>
    </p:spTree>
    <p:extLst>
      <p:ext uri="{BB962C8B-B14F-4D97-AF65-F5344CB8AC3E}">
        <p14:creationId xmlns:p14="http://schemas.microsoft.com/office/powerpoint/2010/main" val="2706548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GB"/>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64776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177568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471687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7A9EABD-17AF-4959-84D1-48A5F6E92E6D}"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3298044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7A9EABD-17AF-4959-84D1-48A5F6E92E6D}" type="datetimeFigureOut">
              <a:rPr lang="en-GB" smtClean="0"/>
              <a:t>15/03/2026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27449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A9EABD-17AF-4959-84D1-48A5F6E92E6D}" type="datetimeFigureOut">
              <a:rPr lang="en-GB" smtClean="0"/>
              <a:t>15/03/2026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2542173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A9EABD-17AF-4959-84D1-48A5F6E92E6D}" type="datetimeFigureOut">
              <a:rPr lang="en-GB" smtClean="0"/>
              <a:t>15/03/2026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3215865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A9EABD-17AF-4959-84D1-48A5F6E92E6D}"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4034567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A9EABD-17AF-4959-84D1-48A5F6E92E6D}"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4171023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A9EABD-17AF-4959-84D1-48A5F6E92E6D}"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924479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34873483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243687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2495715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14065862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1191500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826815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A9EABD-17AF-4959-84D1-48A5F6E92E6D}"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554D-D127-433F-B773-F7A42AA1C76F}" type="slidenum">
              <a:rPr lang="en-GB" smtClean="0"/>
              <a:t>‹#›</a:t>
            </a:fld>
            <a:endParaRPr lang="en-GB"/>
          </a:p>
        </p:txBody>
      </p:sp>
    </p:spTree>
    <p:extLst>
      <p:ext uri="{BB962C8B-B14F-4D97-AF65-F5344CB8AC3E}">
        <p14:creationId xmlns:p14="http://schemas.microsoft.com/office/powerpoint/2010/main" val="1998945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A9EABD-17AF-4959-84D1-48A5F6E92E6D}" type="datetimeFigureOut">
              <a:rPr lang="en-GB" smtClean="0"/>
              <a:t>15/03/2026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38C554D-D127-433F-B773-F7A42AA1C76F}" type="slidenum">
              <a:rPr lang="en-GB" smtClean="0"/>
              <a:t>‹#›</a:t>
            </a:fld>
            <a:endParaRPr lang="en-GB"/>
          </a:p>
        </p:txBody>
      </p:sp>
    </p:spTree>
    <p:extLst>
      <p:ext uri="{BB962C8B-B14F-4D97-AF65-F5344CB8AC3E}">
        <p14:creationId xmlns:p14="http://schemas.microsoft.com/office/powerpoint/2010/main" val="2464813150"/>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doi.org/10.48550/ARXIV.1402.548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8.png"/><Relationship Id="rId18" Type="http://schemas.openxmlformats.org/officeDocument/2006/relationships/image" Target="../media/image10.png"/><Relationship Id="rId3" Type="http://schemas.openxmlformats.org/officeDocument/2006/relationships/image" Target="../media/image3.png"/><Relationship Id="rId21" Type="http://schemas.openxmlformats.org/officeDocument/2006/relationships/customXml" Target="../ink/ink11.xml"/><Relationship Id="rId7" Type="http://schemas.openxmlformats.org/officeDocument/2006/relationships/image" Target="../media/image5.png"/><Relationship Id="rId12" Type="http://schemas.openxmlformats.org/officeDocument/2006/relationships/customXml" Target="../ink/ink6.xml"/><Relationship Id="rId25" Type="http://schemas.openxmlformats.org/officeDocument/2006/relationships/hyperlink" Target="https://doi.org/10.24198/mfarmasetika.v6i1.27106" TargetMode="External"/><Relationship Id="rId2" Type="http://schemas.openxmlformats.org/officeDocument/2006/relationships/customXml" Target="../ink/ink1.xml"/><Relationship Id="rId20" Type="http://schemas.openxmlformats.org/officeDocument/2006/relationships/customXml" Target="../ink/ink10.xml"/><Relationship Id="rId1" Type="http://schemas.openxmlformats.org/officeDocument/2006/relationships/slideLayout" Target="../slideLayouts/slideLayout2.xml"/><Relationship Id="rId6" Type="http://schemas.openxmlformats.org/officeDocument/2006/relationships/customXml" Target="../ink/ink3.xml"/><Relationship Id="rId11" Type="http://schemas.openxmlformats.org/officeDocument/2006/relationships/image" Target="../media/image7.png"/><Relationship Id="rId24" Type="http://schemas.openxmlformats.org/officeDocument/2006/relationships/image" Target="../media/image9.png"/><Relationship Id="rId5" Type="http://schemas.openxmlformats.org/officeDocument/2006/relationships/image" Target="../media/image4.png"/><Relationship Id="rId15" Type="http://schemas.openxmlformats.org/officeDocument/2006/relationships/customXml" Target="../ink/ink8.xml"/><Relationship Id="rId23" Type="http://schemas.openxmlformats.org/officeDocument/2006/relationships/customXml" Target="../ink/ink12.xml"/><Relationship Id="rId10" Type="http://schemas.openxmlformats.org/officeDocument/2006/relationships/customXml" Target="../ink/ink5.xml"/><Relationship Id="rId19" Type="http://schemas.openxmlformats.org/officeDocument/2006/relationships/customXml" Target="../ink/ink9.xml"/><Relationship Id="rId4" Type="http://schemas.openxmlformats.org/officeDocument/2006/relationships/customXml" Target="../ink/ink2.xml"/><Relationship Id="rId9" Type="http://schemas.openxmlformats.org/officeDocument/2006/relationships/image" Target="../media/image6.png"/><Relationship Id="rId14" Type="http://schemas.openxmlformats.org/officeDocument/2006/relationships/customXml" Target="../ink/ink7.xml"/><Relationship Id="rId22"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55606/optimal.v3i4.2333" TargetMode="External"/><Relationship Id="rId2" Type="http://schemas.openxmlformats.org/officeDocument/2006/relationships/hyperlink" Target="https://doi.org/10.1177/23939575221087139"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845C8-0F58-3FE4-C555-61F74118FC4A}"/>
              </a:ext>
            </a:extLst>
          </p:cNvPr>
          <p:cNvSpPr>
            <a:spLocks noGrp="1"/>
          </p:cNvSpPr>
          <p:nvPr>
            <p:ph type="ctrTitle"/>
          </p:nvPr>
        </p:nvSpPr>
        <p:spPr>
          <a:xfrm>
            <a:off x="2407920" y="1381760"/>
            <a:ext cx="7396480" cy="3876040"/>
          </a:xfrm>
        </p:spPr>
        <p:txBody>
          <a:bodyPr>
            <a:normAutofit fontScale="90000"/>
          </a:bodyPr>
          <a:lstStyle/>
          <a:p>
            <a:pPr algn="ctr"/>
            <a:r>
              <a:rPr lang="en-GB" sz="2800" dirty="0"/>
              <a:t>Problem-Solving and Decision-Making</a:t>
            </a:r>
            <a:br>
              <a:rPr lang="en-GB" sz="2800" dirty="0"/>
            </a:br>
            <a:br>
              <a:rPr lang="en-GB" sz="2800" dirty="0"/>
            </a:br>
            <a:r>
              <a:rPr lang="en-GB" sz="2800" dirty="0"/>
              <a:t>LCLM4004_LON </a:t>
            </a:r>
            <a:br>
              <a:rPr lang="en-GB" sz="2800" dirty="0"/>
            </a:br>
            <a:br>
              <a:rPr lang="en-GB" sz="2800" dirty="0"/>
            </a:br>
            <a:r>
              <a:rPr lang="en-GB" sz="2800" dirty="0"/>
              <a:t>Ephriam Namanya</a:t>
            </a:r>
            <a:br>
              <a:rPr lang="en-GB" sz="2800" dirty="0"/>
            </a:br>
            <a:br>
              <a:rPr lang="en-GB" sz="2800" dirty="0"/>
            </a:br>
            <a:r>
              <a:rPr lang="en-GB" sz="2800" dirty="0"/>
              <a:t>2509101</a:t>
            </a:r>
            <a:br>
              <a:rPr lang="en-GB" sz="2800" dirty="0"/>
            </a:br>
            <a:br>
              <a:rPr lang="en-GB" sz="2800" dirty="0"/>
            </a:br>
            <a:r>
              <a:rPr lang="en-GB" sz="2800" dirty="0"/>
              <a:t>Mohammad Rahman</a:t>
            </a:r>
          </a:p>
        </p:txBody>
      </p:sp>
      <p:sp>
        <p:nvSpPr>
          <p:cNvPr id="3" name="Subtitle 2">
            <a:extLst>
              <a:ext uri="{FF2B5EF4-FFF2-40B4-BE49-F238E27FC236}">
                <a16:creationId xmlns:a16="http://schemas.microsoft.com/office/drawing/2014/main" id="{6D08BFAE-1FB6-A8A0-5B38-AC9EB6B28E28}"/>
              </a:ext>
            </a:extLst>
          </p:cNvPr>
          <p:cNvSpPr>
            <a:spLocks noGrp="1"/>
          </p:cNvSpPr>
          <p:nvPr>
            <p:ph type="subTitle" idx="1"/>
          </p:nvPr>
        </p:nvSpPr>
        <p:spPr>
          <a:xfrm flipH="1" flipV="1">
            <a:off x="-4638675" y="5257800"/>
            <a:ext cx="1966595" cy="502920"/>
          </a:xfrm>
        </p:spPr>
        <p:txBody>
          <a:bodyPr/>
          <a:lstStyle/>
          <a:p>
            <a:endParaRPr lang="en-GB" dirty="0"/>
          </a:p>
        </p:txBody>
      </p:sp>
    </p:spTree>
    <p:extLst>
      <p:ext uri="{BB962C8B-B14F-4D97-AF65-F5344CB8AC3E}">
        <p14:creationId xmlns:p14="http://schemas.microsoft.com/office/powerpoint/2010/main" val="32829442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8FAF0-AAA4-B528-FCB3-49CFF0826E5A}"/>
              </a:ext>
            </a:extLst>
          </p:cNvPr>
          <p:cNvSpPr>
            <a:spLocks noGrp="1"/>
          </p:cNvSpPr>
          <p:nvPr>
            <p:ph type="title"/>
          </p:nvPr>
        </p:nvSpPr>
        <p:spPr>
          <a:xfrm>
            <a:off x="1413164" y="685801"/>
            <a:ext cx="2660072" cy="5105400"/>
          </a:xfrm>
        </p:spPr>
        <p:txBody>
          <a:bodyPr>
            <a:normAutofit/>
          </a:bodyPr>
          <a:lstStyle/>
          <a:p>
            <a:pPr algn="l"/>
            <a:r>
              <a:rPr lang="en-GB" sz="3200" dirty="0"/>
              <a:t>Agenda</a:t>
            </a:r>
          </a:p>
        </p:txBody>
      </p:sp>
      <p:sp>
        <p:nvSpPr>
          <p:cNvPr id="3" name="Content Placeholder 2">
            <a:extLst>
              <a:ext uri="{FF2B5EF4-FFF2-40B4-BE49-F238E27FC236}">
                <a16:creationId xmlns:a16="http://schemas.microsoft.com/office/drawing/2014/main" id="{D70108E6-B813-7E10-A8EF-96E8A4DC28BC}"/>
              </a:ext>
            </a:extLst>
          </p:cNvPr>
          <p:cNvSpPr>
            <a:spLocks noGrp="1"/>
          </p:cNvSpPr>
          <p:nvPr>
            <p:ph idx="1"/>
            <p:extLst>
              <p:ext uri="{E7BDC344-281C-4309-B0C6-D0EE65EED2A8}">
                <p202:designPr xmlns:p202="http://schemas.microsoft.com/office/powerpoint/2020/02/main">
                  <p202:designTagLst>
                    <p202:designTag name="ARCH:1:CLS" val="BulletedText"/>
                  </p202:designTagLst>
                </p202:designPr>
              </p:ext>
            </p:extLst>
          </p:nvPr>
        </p:nvSpPr>
        <p:spPr>
          <a:xfrm>
            <a:off x="5577840" y="685801"/>
            <a:ext cx="6035039" cy="5694678"/>
          </a:xfrm>
        </p:spPr>
        <p:txBody>
          <a:bodyPr>
            <a:normAutofit fontScale="85000" lnSpcReduction="20000"/>
          </a:bodyPr>
          <a:lstStyle/>
          <a:p>
            <a:pPr>
              <a:buFont typeface="Arial" panose="020B0604020202020204" pitchFamily="34" charset="0"/>
              <a:buChar char="•"/>
            </a:pPr>
            <a:endParaRPr lang="en-GB" sz="2000" dirty="0"/>
          </a:p>
          <a:p>
            <a:pPr>
              <a:buFont typeface="Arial" panose="020B0604020202020204" pitchFamily="34" charset="0"/>
              <a:buChar char="•"/>
            </a:pPr>
            <a:endParaRPr lang="en-GB" sz="2000" dirty="0"/>
          </a:p>
          <a:p>
            <a:pPr>
              <a:buFont typeface="Arial" panose="020B0604020202020204" pitchFamily="34" charset="0"/>
              <a:buChar char="•"/>
            </a:pPr>
            <a:r>
              <a:rPr lang="en-GB" sz="2200" dirty="0"/>
              <a:t> Business Name:</a:t>
            </a:r>
          </a:p>
          <a:p>
            <a:pPr>
              <a:buFont typeface="Arial" panose="020B0604020202020204" pitchFamily="34" charset="0"/>
              <a:buChar char="•"/>
            </a:pPr>
            <a:endParaRPr lang="en-GB" sz="2200" dirty="0"/>
          </a:p>
          <a:p>
            <a:pPr>
              <a:buFont typeface="Arial" panose="020B0604020202020204" pitchFamily="34" charset="0"/>
              <a:buChar char="•"/>
            </a:pPr>
            <a:r>
              <a:rPr lang="en-GB" sz="2200" dirty="0"/>
              <a:t>Business challenges </a:t>
            </a:r>
          </a:p>
          <a:p>
            <a:pPr>
              <a:buFont typeface="Arial" panose="020B0604020202020204" pitchFamily="34" charset="0"/>
              <a:buChar char="•"/>
            </a:pPr>
            <a:endParaRPr lang="en-GB" sz="2200" dirty="0"/>
          </a:p>
          <a:p>
            <a:pPr>
              <a:buFont typeface="Arial" panose="020B0604020202020204" pitchFamily="34" charset="0"/>
              <a:buChar char="•"/>
            </a:pPr>
            <a:r>
              <a:rPr lang="en-GB" sz="2200" dirty="0"/>
              <a:t>Application of 5W’s and 2H’s</a:t>
            </a:r>
          </a:p>
          <a:p>
            <a:pPr>
              <a:buFont typeface="Arial" panose="020B0604020202020204" pitchFamily="34" charset="0"/>
              <a:buChar char="•"/>
            </a:pPr>
            <a:endParaRPr lang="en-GB" sz="2200" dirty="0"/>
          </a:p>
          <a:p>
            <a:pPr>
              <a:buFont typeface="Arial" panose="020B0604020202020204" pitchFamily="34" charset="0"/>
              <a:buChar char="•"/>
            </a:pPr>
            <a:r>
              <a:rPr lang="en-GB" sz="2200" dirty="0"/>
              <a:t>Pestel Introduction</a:t>
            </a:r>
          </a:p>
          <a:p>
            <a:pPr marL="0" indent="0">
              <a:buNone/>
            </a:pPr>
            <a:r>
              <a:rPr lang="en-GB" sz="2200" dirty="0"/>
              <a:t> </a:t>
            </a:r>
          </a:p>
          <a:p>
            <a:pPr>
              <a:buFont typeface="Arial" panose="020B0604020202020204" pitchFamily="34" charset="0"/>
              <a:buChar char="•"/>
            </a:pPr>
            <a:r>
              <a:rPr lang="en-GB" sz="2200" dirty="0"/>
              <a:t>Fish bone diagram </a:t>
            </a:r>
          </a:p>
          <a:p>
            <a:pPr>
              <a:buFont typeface="Arial" panose="020B0604020202020204" pitchFamily="34" charset="0"/>
              <a:buChar char="•"/>
            </a:pPr>
            <a:endParaRPr lang="en-GB" sz="2200" dirty="0"/>
          </a:p>
          <a:p>
            <a:pPr>
              <a:buFont typeface="Arial" panose="020B0604020202020204" pitchFamily="34" charset="0"/>
              <a:buChar char="•"/>
            </a:pPr>
            <a:r>
              <a:rPr lang="en-GB" sz="2200" dirty="0"/>
              <a:t>Summary of the findings </a:t>
            </a:r>
          </a:p>
          <a:p>
            <a:pPr>
              <a:buFont typeface="Arial" panose="020B0604020202020204" pitchFamily="34" charset="0"/>
              <a:buChar char="•"/>
            </a:pPr>
            <a:endParaRPr lang="en-GB" sz="2200" dirty="0"/>
          </a:p>
          <a:p>
            <a:pPr>
              <a:buFont typeface="Arial" panose="020B0604020202020204" pitchFamily="34" charset="0"/>
              <a:buChar char="•"/>
            </a:pPr>
            <a:r>
              <a:rPr lang="en-GB" sz="2200" dirty="0"/>
              <a:t>References </a:t>
            </a:r>
          </a:p>
          <a:p>
            <a:pPr marL="0" indent="0">
              <a:buNone/>
            </a:pPr>
            <a:endParaRPr lang="en-GB" sz="2000" dirty="0"/>
          </a:p>
          <a:p>
            <a:pPr>
              <a:buFont typeface="Arial" panose="020B0604020202020204" pitchFamily="34" charset="0"/>
              <a:buChar char="•"/>
            </a:pPr>
            <a:endParaRPr lang="en-GB" sz="2000" dirty="0"/>
          </a:p>
          <a:p>
            <a:pPr>
              <a:buFont typeface="Arial" panose="020B0604020202020204" pitchFamily="34" charset="0"/>
              <a:buChar char="•"/>
            </a:pPr>
            <a:endParaRPr lang="en-GB" sz="2000" dirty="0"/>
          </a:p>
        </p:txBody>
      </p:sp>
    </p:spTree>
    <p:extLst>
      <p:ext uri="{BB962C8B-B14F-4D97-AF65-F5344CB8AC3E}">
        <p14:creationId xmlns:p14="http://schemas.microsoft.com/office/powerpoint/2010/main" val="1931848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41FAA6D-0046-4A2F-8E6E-21A4842EC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Different coloured tulips">
            <a:extLst>
              <a:ext uri="{FF2B5EF4-FFF2-40B4-BE49-F238E27FC236}">
                <a16:creationId xmlns:a16="http://schemas.microsoft.com/office/drawing/2014/main" id="{315D4605-8237-09E0-D1D5-A1CFBE92CE20}"/>
              </a:ext>
            </a:extLst>
          </p:cNvPr>
          <p:cNvPicPr>
            <a:picLocks noChangeAspect="1"/>
          </p:cNvPicPr>
          <p:nvPr/>
        </p:nvPicPr>
        <p:blipFill>
          <a:blip r:embed="rId3"/>
          <a:srcRect l="36030" t="9091" r="22148"/>
          <a:stretch>
            <a:fillRect/>
          </a:stretch>
        </p:blipFill>
        <p:spPr>
          <a:xfrm>
            <a:off x="90371" y="10"/>
            <a:ext cx="4726526" cy="6857990"/>
          </a:xfrm>
          <a:prstGeom prst="rect">
            <a:avLst/>
          </a:prstGeom>
        </p:spPr>
      </p:pic>
      <p:grpSp>
        <p:nvGrpSpPr>
          <p:cNvPr id="14" name="Group 13">
            <a:extLst>
              <a:ext uri="{FF2B5EF4-FFF2-40B4-BE49-F238E27FC236}">
                <a16:creationId xmlns:a16="http://schemas.microsoft.com/office/drawing/2014/main" id="{62E3E11F-3694-4A25-A6CA-2EC311F18B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90265" y="-12875"/>
            <a:ext cx="2604396" cy="6890194"/>
            <a:chOff x="2199787" y="-12875"/>
            <a:chExt cx="2679011" cy="6890194"/>
          </a:xfrm>
        </p:grpSpPr>
        <p:sp useBgFill="1">
          <p:nvSpPr>
            <p:cNvPr id="15" name="Rectangle 19">
              <a:extLst>
                <a:ext uri="{FF2B5EF4-FFF2-40B4-BE49-F238E27FC236}">
                  <a16:creationId xmlns:a16="http://schemas.microsoft.com/office/drawing/2014/main" id="{80D1B0BD-8DCD-47A1-96F6-2C225035A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2">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20">
              <a:extLst>
                <a:ext uri="{FF2B5EF4-FFF2-40B4-BE49-F238E27FC236}">
                  <a16:creationId xmlns:a16="http://schemas.microsoft.com/office/drawing/2014/main" id="{24A95C9A-B923-432F-9745-6446EF8D5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2">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a:extLst>
              <a:ext uri="{FF2B5EF4-FFF2-40B4-BE49-F238E27FC236}">
                <a16:creationId xmlns:a16="http://schemas.microsoft.com/office/drawing/2014/main" id="{CECD1690-220A-4E9A-8B42-6231686EAF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0612" y="0"/>
            <a:ext cx="2436813" cy="6858001"/>
            <a:chOff x="1320800" y="0"/>
            <a:chExt cx="2436813" cy="6858001"/>
          </a:xfrm>
        </p:grpSpPr>
        <p:sp>
          <p:nvSpPr>
            <p:cNvPr id="11" name="Freeform 6">
              <a:extLst>
                <a:ext uri="{FF2B5EF4-FFF2-40B4-BE49-F238E27FC236}">
                  <a16:creationId xmlns:a16="http://schemas.microsoft.com/office/drawing/2014/main" id="{806DE5A7-D018-46AF-BDF7-6CDCC6C3F4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3" name="Freeform 7">
              <a:extLst>
                <a:ext uri="{FF2B5EF4-FFF2-40B4-BE49-F238E27FC236}">
                  <a16:creationId xmlns:a16="http://schemas.microsoft.com/office/drawing/2014/main" id="{43AE4CE0-B238-4049-B45D-71494D777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25" name="Freeform 8">
              <a:extLst>
                <a:ext uri="{FF2B5EF4-FFF2-40B4-BE49-F238E27FC236}">
                  <a16:creationId xmlns:a16="http://schemas.microsoft.com/office/drawing/2014/main" id="{3BB59F37-4598-48D0-9D73-9F329F8829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29" name="Freeform 9">
              <a:extLst>
                <a:ext uri="{FF2B5EF4-FFF2-40B4-BE49-F238E27FC236}">
                  <a16:creationId xmlns:a16="http://schemas.microsoft.com/office/drawing/2014/main" id="{37017D10-4E71-48C1-AD3D-C35CFF6B3E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3" name="Freeform 10">
              <a:extLst>
                <a:ext uri="{FF2B5EF4-FFF2-40B4-BE49-F238E27FC236}">
                  <a16:creationId xmlns:a16="http://schemas.microsoft.com/office/drawing/2014/main" id="{ED5EA6CC-320E-4952-AF54-24697E7F9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24" name="Freeform 11">
              <a:extLst>
                <a:ext uri="{FF2B5EF4-FFF2-40B4-BE49-F238E27FC236}">
                  <a16:creationId xmlns:a16="http://schemas.microsoft.com/office/drawing/2014/main" id="{8AE947FD-5039-485D-B8C4-761C15A95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1">
            <a:extLst>
              <a:ext uri="{FF2B5EF4-FFF2-40B4-BE49-F238E27FC236}">
                <a16:creationId xmlns:a16="http://schemas.microsoft.com/office/drawing/2014/main" id="{7D82AFF9-9A3A-D3AE-338E-897603345070}"/>
              </a:ext>
            </a:extLst>
          </p:cNvPr>
          <p:cNvSpPr>
            <a:spLocks noGrp="1"/>
          </p:cNvSpPr>
          <p:nvPr>
            <p:ph type="title"/>
          </p:nvPr>
        </p:nvSpPr>
        <p:spPr>
          <a:xfrm>
            <a:off x="3962399" y="685800"/>
            <a:ext cx="7345891" cy="1413933"/>
          </a:xfrm>
        </p:spPr>
        <p:txBody>
          <a:bodyPr>
            <a:normAutofit/>
          </a:bodyPr>
          <a:lstStyle/>
          <a:p>
            <a:br>
              <a:rPr lang="en-GB" dirty="0"/>
            </a:br>
            <a:endParaRPr lang="en-GB" dirty="0"/>
          </a:p>
        </p:txBody>
      </p:sp>
      <p:sp>
        <p:nvSpPr>
          <p:cNvPr id="3" name="Content Placeholder 2">
            <a:extLst>
              <a:ext uri="{FF2B5EF4-FFF2-40B4-BE49-F238E27FC236}">
                <a16:creationId xmlns:a16="http://schemas.microsoft.com/office/drawing/2014/main" id="{C279155C-5388-26A3-6016-A76CB96C6F24}"/>
              </a:ext>
            </a:extLst>
          </p:cNvPr>
          <p:cNvSpPr>
            <a:spLocks noGrp="1"/>
          </p:cNvSpPr>
          <p:nvPr>
            <p:ph idx="1"/>
          </p:nvPr>
        </p:nvSpPr>
        <p:spPr>
          <a:xfrm>
            <a:off x="3843867" y="2048933"/>
            <a:ext cx="7659156" cy="3742267"/>
          </a:xfrm>
        </p:spPr>
        <p:txBody>
          <a:bodyPr>
            <a:normAutofit fontScale="40000" lnSpcReduction="20000"/>
          </a:bodyPr>
          <a:lstStyle/>
          <a:p>
            <a:pPr marL="0" indent="0">
              <a:lnSpc>
                <a:spcPct val="90000"/>
              </a:lnSpc>
              <a:buNone/>
            </a:pPr>
            <a:r>
              <a:rPr lang="en-GB" sz="4200" dirty="0"/>
              <a:t>Green Heaven Florist was founded by Liam and Priya Patel in Norwich in 2016.</a:t>
            </a:r>
          </a:p>
          <a:p>
            <a:pPr marL="0" indent="0">
              <a:lnSpc>
                <a:spcPct val="90000"/>
              </a:lnSpc>
              <a:buNone/>
            </a:pPr>
            <a:endParaRPr lang="en-GB" sz="4200" dirty="0"/>
          </a:p>
          <a:p>
            <a:pPr marL="0" indent="0">
              <a:lnSpc>
                <a:spcPct val="90000"/>
              </a:lnSpc>
              <a:buNone/>
            </a:pPr>
            <a:r>
              <a:rPr lang="en-GB" sz="4200" dirty="0"/>
              <a:t>It is a small shop selling flowers, which gained a reputation for its bespoke floral arrangements, eco-friendly packaging and strong community ties.</a:t>
            </a:r>
          </a:p>
          <a:p>
            <a:pPr marL="0" indent="0">
              <a:lnSpc>
                <a:spcPct val="90000"/>
              </a:lnSpc>
              <a:buNone/>
            </a:pPr>
            <a:endParaRPr lang="en-GB" sz="4200" dirty="0"/>
          </a:p>
          <a:p>
            <a:pPr marL="0" indent="0">
              <a:lnSpc>
                <a:spcPct val="90000"/>
              </a:lnSpc>
              <a:buNone/>
            </a:pPr>
            <a:r>
              <a:rPr lang="en-GB" sz="4200" dirty="0"/>
              <a:t>The business started experiencing a downturn in revenue and a reduction in foot traffic.</a:t>
            </a:r>
          </a:p>
          <a:p>
            <a:pPr marL="0" indent="0">
              <a:lnSpc>
                <a:spcPct val="90000"/>
              </a:lnSpc>
              <a:buNone/>
            </a:pPr>
            <a:endParaRPr lang="en-GB" sz="4200" dirty="0"/>
          </a:p>
          <a:p>
            <a:pPr marL="0" indent="0">
              <a:lnSpc>
                <a:spcPct val="90000"/>
              </a:lnSpc>
              <a:buNone/>
            </a:pPr>
            <a:r>
              <a:rPr lang="en-GB" sz="4200" dirty="0"/>
              <a:t>The operation cost increased, and competition was high due to new entrants in the market with new online selling and marketing strategies.</a:t>
            </a:r>
          </a:p>
          <a:p>
            <a:pPr marL="0" indent="0">
              <a:lnSpc>
                <a:spcPct val="90000"/>
              </a:lnSpc>
              <a:buNone/>
            </a:pPr>
            <a:endParaRPr lang="en-GB" sz="4200" dirty="0"/>
          </a:p>
          <a:p>
            <a:pPr marL="0" indent="0">
              <a:lnSpc>
                <a:spcPct val="90000"/>
              </a:lnSpc>
              <a:buNone/>
            </a:pPr>
            <a:r>
              <a:rPr lang="en-GB" sz="3600" dirty="0"/>
              <a:t>  </a:t>
            </a:r>
          </a:p>
          <a:p>
            <a:pPr marL="0" indent="0">
              <a:lnSpc>
                <a:spcPct val="90000"/>
              </a:lnSpc>
              <a:buNone/>
            </a:pPr>
            <a:r>
              <a:rPr lang="en-GB" sz="1500" dirty="0"/>
              <a:t> </a:t>
            </a:r>
          </a:p>
        </p:txBody>
      </p:sp>
      <p:sp>
        <p:nvSpPr>
          <p:cNvPr id="4" name="TextBox 3">
            <a:extLst>
              <a:ext uri="{FF2B5EF4-FFF2-40B4-BE49-F238E27FC236}">
                <a16:creationId xmlns:a16="http://schemas.microsoft.com/office/drawing/2014/main" id="{C95EBF4A-165B-A27B-C9BD-2F38B32A7E40}"/>
              </a:ext>
            </a:extLst>
          </p:cNvPr>
          <p:cNvSpPr txBox="1"/>
          <p:nvPr/>
        </p:nvSpPr>
        <p:spPr>
          <a:xfrm>
            <a:off x="4498109" y="685800"/>
            <a:ext cx="6548582" cy="400110"/>
          </a:xfrm>
          <a:prstGeom prst="rect">
            <a:avLst/>
          </a:prstGeom>
          <a:noFill/>
        </p:spPr>
        <p:txBody>
          <a:bodyPr wrap="square" rtlCol="0">
            <a:spAutoFit/>
          </a:bodyPr>
          <a:lstStyle/>
          <a:p>
            <a:r>
              <a:rPr lang="en-GB" sz="2000" b="1" dirty="0"/>
              <a:t>Background of Green Heaven Florist </a:t>
            </a:r>
          </a:p>
        </p:txBody>
      </p:sp>
    </p:spTree>
    <p:extLst>
      <p:ext uri="{BB962C8B-B14F-4D97-AF65-F5344CB8AC3E}">
        <p14:creationId xmlns:p14="http://schemas.microsoft.com/office/powerpoint/2010/main" val="21908393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21289-2B37-D674-EBC9-B2A3A723A4B2}"/>
              </a:ext>
            </a:extLst>
          </p:cNvPr>
          <p:cNvSpPr>
            <a:spLocks noGrp="1"/>
          </p:cNvSpPr>
          <p:nvPr>
            <p:ph type="title"/>
          </p:nvPr>
        </p:nvSpPr>
        <p:spPr>
          <a:xfrm>
            <a:off x="2235199" y="556492"/>
            <a:ext cx="6797965" cy="884381"/>
          </a:xfrm>
        </p:spPr>
        <p:txBody>
          <a:bodyPr>
            <a:normAutofit/>
          </a:bodyPr>
          <a:lstStyle/>
          <a:p>
            <a:r>
              <a:rPr lang="en-GB" sz="2800" dirty="0"/>
              <a:t>Business Challenges</a:t>
            </a:r>
          </a:p>
        </p:txBody>
      </p:sp>
      <p:sp>
        <p:nvSpPr>
          <p:cNvPr id="3" name="Content Placeholder 2">
            <a:extLst>
              <a:ext uri="{FF2B5EF4-FFF2-40B4-BE49-F238E27FC236}">
                <a16:creationId xmlns:a16="http://schemas.microsoft.com/office/drawing/2014/main" id="{1470D363-9A57-2CF4-98E0-560A8669503E}"/>
              </a:ext>
            </a:extLst>
          </p:cNvPr>
          <p:cNvSpPr>
            <a:spLocks noGrp="1"/>
          </p:cNvSpPr>
          <p:nvPr>
            <p:ph idx="1"/>
          </p:nvPr>
        </p:nvSpPr>
        <p:spPr>
          <a:xfrm>
            <a:off x="1484310" y="1542472"/>
            <a:ext cx="10018713" cy="4599709"/>
          </a:xfrm>
        </p:spPr>
        <p:txBody>
          <a:bodyPr>
            <a:normAutofit fontScale="92500" lnSpcReduction="10000"/>
          </a:bodyPr>
          <a:lstStyle/>
          <a:p>
            <a:endParaRPr lang="en-GB" dirty="0"/>
          </a:p>
          <a:p>
            <a:pPr>
              <a:lnSpc>
                <a:spcPct val="120000"/>
              </a:lnSpc>
            </a:pPr>
            <a:r>
              <a:rPr lang="en-GB" dirty="0"/>
              <a:t>The business experienced 30% reduction in store sales.</a:t>
            </a:r>
          </a:p>
          <a:p>
            <a:pPr>
              <a:lnSpc>
                <a:spcPct val="120000"/>
              </a:lnSpc>
            </a:pPr>
            <a:r>
              <a:rPr lang="en-GB" dirty="0"/>
              <a:t>Foot traffic reduced.</a:t>
            </a:r>
          </a:p>
          <a:p>
            <a:pPr>
              <a:lnSpc>
                <a:spcPct val="120000"/>
              </a:lnSpc>
            </a:pPr>
            <a:r>
              <a:rPr lang="en-GB" dirty="0"/>
              <a:t> Competition due to new entrants in the market.</a:t>
            </a:r>
          </a:p>
          <a:p>
            <a:pPr>
              <a:lnSpc>
                <a:spcPct val="120000"/>
              </a:lnSpc>
            </a:pPr>
            <a:r>
              <a:rPr lang="en-GB" dirty="0"/>
              <a:t> Online shopping, which attracts many long-time customers.</a:t>
            </a:r>
          </a:p>
          <a:p>
            <a:pPr>
              <a:lnSpc>
                <a:spcPct val="120000"/>
              </a:lnSpc>
            </a:pPr>
            <a:r>
              <a:rPr lang="en-GB" dirty="0"/>
              <a:t>Lower price on large online flower retailers.</a:t>
            </a:r>
          </a:p>
          <a:p>
            <a:pPr>
              <a:lnSpc>
                <a:spcPct val="120000"/>
              </a:lnSpc>
            </a:pPr>
            <a:r>
              <a:rPr lang="en-GB" dirty="0"/>
              <a:t> Increase in fresh imported flowers due to the supply chain.</a:t>
            </a:r>
          </a:p>
          <a:p>
            <a:pPr>
              <a:lnSpc>
                <a:spcPct val="120000"/>
              </a:lnSpc>
            </a:pPr>
            <a:r>
              <a:rPr lang="en-GB" dirty="0"/>
              <a:t>Biodegradable wrappings and locally sourced blooms have also become expensive. </a:t>
            </a:r>
          </a:p>
          <a:p>
            <a:pPr marL="0" indent="0">
              <a:lnSpc>
                <a:spcPct val="120000"/>
              </a:lnSpc>
              <a:buNone/>
            </a:pPr>
            <a:r>
              <a:rPr lang="en-GB" dirty="0"/>
              <a:t> </a:t>
            </a:r>
          </a:p>
          <a:p>
            <a:pPr marL="0" indent="0">
              <a:buNone/>
            </a:pPr>
            <a:endParaRPr lang="en-GB" dirty="0"/>
          </a:p>
          <a:p>
            <a:endParaRPr lang="en-GB" dirty="0"/>
          </a:p>
        </p:txBody>
      </p:sp>
    </p:spTree>
    <p:extLst>
      <p:ext uri="{BB962C8B-B14F-4D97-AF65-F5344CB8AC3E}">
        <p14:creationId xmlns:p14="http://schemas.microsoft.com/office/powerpoint/2010/main" val="386388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5AB98-9BA2-B024-5127-96B543CA88B3}"/>
              </a:ext>
            </a:extLst>
          </p:cNvPr>
          <p:cNvSpPr>
            <a:spLocks noGrp="1"/>
          </p:cNvSpPr>
          <p:nvPr>
            <p:ph type="title"/>
          </p:nvPr>
        </p:nvSpPr>
        <p:spPr>
          <a:xfrm>
            <a:off x="1484311" y="685800"/>
            <a:ext cx="10018713" cy="1161473"/>
          </a:xfrm>
        </p:spPr>
        <p:txBody>
          <a:bodyPr>
            <a:normAutofit/>
          </a:bodyPr>
          <a:lstStyle/>
          <a:p>
            <a:r>
              <a:rPr lang="en-GB" sz="2800" dirty="0"/>
              <a:t>5W2H</a:t>
            </a:r>
          </a:p>
        </p:txBody>
      </p:sp>
      <p:sp>
        <p:nvSpPr>
          <p:cNvPr id="3" name="Content Placeholder 2">
            <a:extLst>
              <a:ext uri="{FF2B5EF4-FFF2-40B4-BE49-F238E27FC236}">
                <a16:creationId xmlns:a16="http://schemas.microsoft.com/office/drawing/2014/main" id="{3C3431F4-5B29-2969-6EDB-049038E0CF8C}"/>
              </a:ext>
            </a:extLst>
          </p:cNvPr>
          <p:cNvSpPr>
            <a:spLocks noGrp="1"/>
          </p:cNvSpPr>
          <p:nvPr>
            <p:ph idx="1"/>
          </p:nvPr>
        </p:nvSpPr>
        <p:spPr>
          <a:xfrm>
            <a:off x="1484310" y="1745673"/>
            <a:ext cx="10018713" cy="4045527"/>
          </a:xfrm>
        </p:spPr>
        <p:txBody>
          <a:bodyPr>
            <a:normAutofit/>
          </a:bodyPr>
          <a:lstStyle/>
          <a:p>
            <a:r>
              <a:rPr lang="en-GB" dirty="0"/>
              <a:t>What- Reduction in store sales and reduced foot traffic.</a:t>
            </a:r>
          </a:p>
          <a:p>
            <a:r>
              <a:rPr lang="en-GB" dirty="0"/>
              <a:t>Why- New entrants in the market with an Online Strategy.</a:t>
            </a:r>
          </a:p>
          <a:p>
            <a:r>
              <a:rPr lang="en-GB" dirty="0"/>
              <a:t>Where- in Norwich Green Haven Florists.</a:t>
            </a:r>
          </a:p>
          <a:p>
            <a:r>
              <a:rPr lang="en-GB" dirty="0"/>
              <a:t>When- Over 12 months ago.</a:t>
            </a:r>
          </a:p>
          <a:p>
            <a:r>
              <a:rPr lang="en-GB" dirty="0"/>
              <a:t>Who- are Liam, Priya Patel and the customers?</a:t>
            </a:r>
          </a:p>
          <a:p>
            <a:r>
              <a:rPr lang="en-GB" dirty="0"/>
              <a:t>How- moved to online flower retailers</a:t>
            </a:r>
          </a:p>
          <a:p>
            <a:r>
              <a:rPr lang="en-GB" dirty="0"/>
              <a:t>How- much about 30% decrease in store sales. </a:t>
            </a:r>
          </a:p>
          <a:p>
            <a:endParaRPr lang="en-GB" dirty="0"/>
          </a:p>
        </p:txBody>
      </p:sp>
    </p:spTree>
    <p:extLst>
      <p:ext uri="{BB962C8B-B14F-4D97-AF65-F5344CB8AC3E}">
        <p14:creationId xmlns:p14="http://schemas.microsoft.com/office/powerpoint/2010/main" val="727143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E926D-801D-F3AB-138C-F2DBDC039E0D}"/>
              </a:ext>
            </a:extLst>
          </p:cNvPr>
          <p:cNvSpPr>
            <a:spLocks noGrp="1"/>
          </p:cNvSpPr>
          <p:nvPr>
            <p:ph type="title"/>
          </p:nvPr>
        </p:nvSpPr>
        <p:spPr>
          <a:xfrm>
            <a:off x="535021" y="685800"/>
            <a:ext cx="2639962" cy="5105400"/>
          </a:xfrm>
        </p:spPr>
        <p:txBody>
          <a:bodyPr>
            <a:normAutofit/>
          </a:bodyPr>
          <a:lstStyle/>
          <a:p>
            <a:r>
              <a:rPr lang="en-GB" dirty="0"/>
              <a:t>PESTEL ANALYSIS</a:t>
            </a:r>
          </a:p>
        </p:txBody>
      </p:sp>
      <p:graphicFrame>
        <p:nvGraphicFramePr>
          <p:cNvPr id="51" name="Content Placeholder 2">
            <a:extLst>
              <a:ext uri="{FF2B5EF4-FFF2-40B4-BE49-F238E27FC236}">
                <a16:creationId xmlns:a16="http://schemas.microsoft.com/office/drawing/2014/main" id="{0543B92A-C0FF-C7DC-4C0C-F8EA414C5B18}"/>
              </a:ext>
            </a:extLst>
          </p:cNvPr>
          <p:cNvGraphicFramePr>
            <a:graphicFrameLocks noGrp="1"/>
          </p:cNvGraphicFramePr>
          <p:nvPr>
            <p:ph idx="1"/>
            <p:extLst>
              <p:ext uri="{D42A27DB-BD31-4B8C-83A1-F6EECF244321}">
                <p14:modId xmlns:p14="http://schemas.microsoft.com/office/powerpoint/2010/main" val="2830091023"/>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9783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81ECF-E45B-C7D1-AA03-896388465550}"/>
              </a:ext>
            </a:extLst>
          </p:cNvPr>
          <p:cNvSpPr>
            <a:spLocks noGrp="1"/>
          </p:cNvSpPr>
          <p:nvPr>
            <p:ph type="title"/>
          </p:nvPr>
        </p:nvSpPr>
        <p:spPr>
          <a:xfrm>
            <a:off x="535021" y="685800"/>
            <a:ext cx="2639962" cy="5105400"/>
          </a:xfrm>
        </p:spPr>
        <p:txBody>
          <a:bodyPr>
            <a:normAutofit/>
          </a:bodyPr>
          <a:lstStyle/>
          <a:p>
            <a:r>
              <a:rPr lang="en-GB" dirty="0"/>
              <a:t>Political</a:t>
            </a:r>
          </a:p>
        </p:txBody>
      </p:sp>
      <p:graphicFrame>
        <p:nvGraphicFramePr>
          <p:cNvPr id="6" name="Content Placeholder 2">
            <a:extLst>
              <a:ext uri="{FF2B5EF4-FFF2-40B4-BE49-F238E27FC236}">
                <a16:creationId xmlns:a16="http://schemas.microsoft.com/office/drawing/2014/main" id="{10DD2038-3ABB-C80C-1BB7-7D10390AA46E}"/>
              </a:ext>
            </a:extLst>
          </p:cNvPr>
          <p:cNvGraphicFramePr>
            <a:graphicFrameLocks noGrp="1"/>
          </p:cNvGraphicFramePr>
          <p:nvPr>
            <p:ph idx="1"/>
            <p:extLst>
              <p:ext uri="{D42A27DB-BD31-4B8C-83A1-F6EECF244321}">
                <p14:modId xmlns:p14="http://schemas.microsoft.com/office/powerpoint/2010/main" val="1653455559"/>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9175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6308F-7681-2D37-8684-FE824C1EEF4B}"/>
              </a:ext>
            </a:extLst>
          </p:cNvPr>
          <p:cNvSpPr>
            <a:spLocks noGrp="1"/>
          </p:cNvSpPr>
          <p:nvPr>
            <p:ph type="title"/>
          </p:nvPr>
        </p:nvSpPr>
        <p:spPr>
          <a:xfrm>
            <a:off x="1484311" y="685801"/>
            <a:ext cx="10018713" cy="348672"/>
          </a:xfrm>
        </p:spPr>
        <p:txBody>
          <a:bodyPr>
            <a:normAutofit fontScale="90000"/>
          </a:bodyPr>
          <a:lstStyle/>
          <a:p>
            <a:r>
              <a:rPr lang="en-GB" dirty="0"/>
              <a:t>Economic</a:t>
            </a:r>
          </a:p>
        </p:txBody>
      </p:sp>
      <p:sp>
        <p:nvSpPr>
          <p:cNvPr id="3" name="Content Placeholder 2">
            <a:extLst>
              <a:ext uri="{FF2B5EF4-FFF2-40B4-BE49-F238E27FC236}">
                <a16:creationId xmlns:a16="http://schemas.microsoft.com/office/drawing/2014/main" id="{704BC76C-F3E5-EA06-B709-DA9D0684000D}"/>
              </a:ext>
            </a:extLst>
          </p:cNvPr>
          <p:cNvSpPr>
            <a:spLocks noGrp="1"/>
          </p:cNvSpPr>
          <p:nvPr>
            <p:ph idx="1"/>
          </p:nvPr>
        </p:nvSpPr>
        <p:spPr>
          <a:xfrm>
            <a:off x="1484310" y="1154545"/>
            <a:ext cx="10018713" cy="7352146"/>
          </a:xfrm>
        </p:spPr>
        <p:txBody>
          <a:bodyPr>
            <a:normAutofit/>
          </a:bodyPr>
          <a:lstStyle/>
          <a:p>
            <a:r>
              <a:rPr lang="en-GB" dirty="0"/>
              <a:t>This is an external factor affecting business. If the supply chain is inconsistent, it creates a shortage of goods, which leads to higher prices and, consequently, inflation. The rising cost of fresh flowers, mainly imported, is due to supply chain disruptions. Additionally, materials like biodegradable wrappings and locally sourced blooms have become more expensive hence reduction in foot traffic.</a:t>
            </a:r>
          </a:p>
          <a:p>
            <a:r>
              <a:rPr lang="en-GB" dirty="0"/>
              <a:t> Business Interest rate is important to keep the business afloat. If the cost of borrowing is low and assessable, Green Haven Florists would borrow to inject into their business.</a:t>
            </a:r>
          </a:p>
          <a:p>
            <a:r>
              <a:rPr lang="en-GB" dirty="0"/>
              <a:t>Brown, G. (2021, 20–26 November). How to save the United Kingdom. The New Statesman.</a:t>
            </a:r>
          </a:p>
          <a:p>
            <a:endParaRPr lang="en-GB" dirty="0"/>
          </a:p>
          <a:p>
            <a:pPr marL="0" indent="0">
              <a:buNone/>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1797317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CE517-6662-C0D7-327E-1253499B570D}"/>
              </a:ext>
            </a:extLst>
          </p:cNvPr>
          <p:cNvSpPr>
            <a:spLocks noGrp="1"/>
          </p:cNvSpPr>
          <p:nvPr>
            <p:ph type="title"/>
          </p:nvPr>
        </p:nvSpPr>
        <p:spPr/>
        <p:txBody>
          <a:bodyPr>
            <a:normAutofit/>
          </a:bodyPr>
          <a:lstStyle/>
          <a:p>
            <a:r>
              <a:rPr lang="en-GB" sz="2800"/>
              <a:t>Social/Cultural  </a:t>
            </a:r>
            <a:endParaRPr lang="en-GB" sz="2800" dirty="0"/>
          </a:p>
        </p:txBody>
      </p:sp>
      <p:sp>
        <p:nvSpPr>
          <p:cNvPr id="3" name="Content Placeholder 2">
            <a:extLst>
              <a:ext uri="{FF2B5EF4-FFF2-40B4-BE49-F238E27FC236}">
                <a16:creationId xmlns:a16="http://schemas.microsoft.com/office/drawing/2014/main" id="{B8FDAE21-F11F-C6AC-A367-91E62F5D81B8}"/>
              </a:ext>
            </a:extLst>
          </p:cNvPr>
          <p:cNvSpPr>
            <a:spLocks noGrp="1"/>
          </p:cNvSpPr>
          <p:nvPr>
            <p:ph idx="1"/>
          </p:nvPr>
        </p:nvSpPr>
        <p:spPr/>
        <p:txBody>
          <a:bodyPr>
            <a:normAutofit fontScale="92500" lnSpcReduction="10000"/>
          </a:bodyPr>
          <a:lstStyle/>
          <a:p>
            <a:r>
              <a:rPr lang="en-GB"/>
              <a:t>Social factors and demographics of the area are important when running and sustaining a business. High population growth brings more customers and increases sales; however, in the case of Green Haven Florists, its location has experienced the closure of many street businesses, which has led to a reduction in foot traffic.</a:t>
            </a:r>
          </a:p>
          <a:p>
            <a:r>
              <a:rPr lang="en-GB"/>
              <a:t> Age distribution is crucial in the florist business, as it targets the most influential group, the working class. Their main customers are wedding organisers, high-end corporates, and lovers</a:t>
            </a:r>
          </a:p>
          <a:p>
            <a:r>
              <a:rPr lang="en-GB"/>
              <a:t>  International Journal of Science and Research Archive, 2024, 11(01), 383–395  </a:t>
            </a:r>
            <a:endParaRPr lang="en-GB" dirty="0"/>
          </a:p>
        </p:txBody>
      </p:sp>
    </p:spTree>
    <p:extLst>
      <p:ext uri="{BB962C8B-B14F-4D97-AF65-F5344CB8AC3E}">
        <p14:creationId xmlns:p14="http://schemas.microsoft.com/office/powerpoint/2010/main" val="3940396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D2F52-9E7A-664F-DFD1-7B87837D011C}"/>
              </a:ext>
            </a:extLst>
          </p:cNvPr>
          <p:cNvSpPr>
            <a:spLocks noGrp="1"/>
          </p:cNvSpPr>
          <p:nvPr>
            <p:ph type="title"/>
          </p:nvPr>
        </p:nvSpPr>
        <p:spPr/>
        <p:txBody>
          <a:bodyPr>
            <a:normAutofit/>
          </a:bodyPr>
          <a:lstStyle/>
          <a:p>
            <a:r>
              <a:rPr lang="en-GB" sz="2800" dirty="0" err="1"/>
              <a:t>Tecnological</a:t>
            </a:r>
            <a:endParaRPr lang="en-GB" sz="2800" dirty="0"/>
          </a:p>
        </p:txBody>
      </p:sp>
      <p:sp>
        <p:nvSpPr>
          <p:cNvPr id="3" name="Content Placeholder 2">
            <a:extLst>
              <a:ext uri="{FF2B5EF4-FFF2-40B4-BE49-F238E27FC236}">
                <a16:creationId xmlns:a16="http://schemas.microsoft.com/office/drawing/2014/main" id="{673B2D0F-82AF-1211-05D8-8E7A7BDB89B3}"/>
              </a:ext>
            </a:extLst>
          </p:cNvPr>
          <p:cNvSpPr>
            <a:spLocks noGrp="1"/>
          </p:cNvSpPr>
          <p:nvPr>
            <p:ph idx="1"/>
          </p:nvPr>
        </p:nvSpPr>
        <p:spPr/>
        <p:txBody>
          <a:bodyPr>
            <a:normAutofit fontScale="92500" lnSpcReduction="20000"/>
          </a:bodyPr>
          <a:lstStyle/>
          <a:p>
            <a:r>
              <a:rPr lang="en-GB" dirty="0"/>
              <a:t>Mordan technology is a crucial resource for Green Haven Florists to help their business succeed. We have noticed that Liam and Priya Patel are facing challenges due to their outdated and complex website. Additionally, they have limited knowledge of online marketing, which has resulted in them losing market share to new competitors. </a:t>
            </a:r>
          </a:p>
          <a:p>
            <a:r>
              <a:rPr lang="en-GB" dirty="0"/>
              <a:t> Greenhouses are equally vital in the new economy. They are environmentally friendly and increase the quantity of local blooms, which have become expensive to obtain. customers. </a:t>
            </a:r>
          </a:p>
          <a:p>
            <a:r>
              <a:rPr lang="en-GB" dirty="0"/>
              <a:t>Bertsimas, D., &amp; Kallus, N. (2014). From predictive to prescriptive analytics. </a:t>
            </a:r>
            <a:r>
              <a:rPr lang="en-GB" dirty="0">
                <a:hlinkClick r:id="rId2"/>
              </a:rPr>
              <a:t>https://doi.org/10.48550/ARXIV.1402.5481</a:t>
            </a:r>
            <a:r>
              <a:rPr lang="en-GB" dirty="0"/>
              <a:t>   </a:t>
            </a:r>
          </a:p>
        </p:txBody>
      </p:sp>
    </p:spTree>
    <p:extLst>
      <p:ext uri="{BB962C8B-B14F-4D97-AF65-F5344CB8AC3E}">
        <p14:creationId xmlns:p14="http://schemas.microsoft.com/office/powerpoint/2010/main" val="3474790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C13AF-45B9-7CDA-46F0-148C364DB0DB}"/>
              </a:ext>
            </a:extLst>
          </p:cNvPr>
          <p:cNvSpPr>
            <a:spLocks noGrp="1"/>
          </p:cNvSpPr>
          <p:nvPr>
            <p:ph type="title"/>
          </p:nvPr>
        </p:nvSpPr>
        <p:spPr/>
        <p:txBody>
          <a:bodyPr>
            <a:normAutofit/>
          </a:bodyPr>
          <a:lstStyle/>
          <a:p>
            <a:r>
              <a:rPr lang="en-GB" sz="2800" dirty="0"/>
              <a:t>Environment</a:t>
            </a:r>
          </a:p>
        </p:txBody>
      </p:sp>
      <p:sp>
        <p:nvSpPr>
          <p:cNvPr id="3" name="Content Placeholder 2">
            <a:extLst>
              <a:ext uri="{FF2B5EF4-FFF2-40B4-BE49-F238E27FC236}">
                <a16:creationId xmlns:a16="http://schemas.microsoft.com/office/drawing/2014/main" id="{95F8EE86-7C11-1632-126E-B7B442F2A904}"/>
              </a:ext>
            </a:extLst>
          </p:cNvPr>
          <p:cNvSpPr>
            <a:spLocks noGrp="1"/>
          </p:cNvSpPr>
          <p:nvPr>
            <p:ph idx="1"/>
          </p:nvPr>
        </p:nvSpPr>
        <p:spPr>
          <a:xfrm>
            <a:off x="1484310" y="1911927"/>
            <a:ext cx="10018713" cy="3879273"/>
          </a:xfrm>
        </p:spPr>
        <p:txBody>
          <a:bodyPr>
            <a:normAutofit fontScale="92500"/>
          </a:bodyPr>
          <a:lstStyle/>
          <a:p>
            <a:r>
              <a:rPr lang="en-GB" dirty="0"/>
              <a:t>Climate change has impacted most of the businesses, especially the floriculture sector, where global warming, heatwaves and floods have made it difficult to grow them. That’s why the introduction of the greenhouse is important.</a:t>
            </a:r>
          </a:p>
          <a:p>
            <a:r>
              <a:rPr lang="en-GB" dirty="0"/>
              <a:t> Eco-friendly products, these products are good for the environment, as they are recyclable and cause minimal harm to humans and nature. The sustainability of biodegradable wrappings, which are friendly to the environment, creates a positive attitude at Green Haven Florists.</a:t>
            </a:r>
          </a:p>
          <a:p>
            <a:r>
              <a:rPr lang="en-GB" dirty="0"/>
              <a:t>Mallick SS, Hota SL, Kumar A, et al. The influence of eco-friendly marketing tools on sustainable consumer choices: A comprehensive review study. Environment and Social Psychology 2024; 9(8): 2863. </a:t>
            </a:r>
            <a:r>
              <a:rPr lang="en-GB" dirty="0" err="1"/>
              <a:t>doi</a:t>
            </a:r>
            <a:r>
              <a:rPr lang="en-GB" dirty="0"/>
              <a:t>: 10.59429/esp.v9i8.2863  </a:t>
            </a:r>
          </a:p>
        </p:txBody>
      </p:sp>
    </p:spTree>
    <p:extLst>
      <p:ext uri="{BB962C8B-B14F-4D97-AF65-F5344CB8AC3E}">
        <p14:creationId xmlns:p14="http://schemas.microsoft.com/office/powerpoint/2010/main" val="1735441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B9135-8328-8145-B39F-7BE387EFF9C7}"/>
              </a:ext>
            </a:extLst>
          </p:cNvPr>
          <p:cNvSpPr>
            <a:spLocks noGrp="1"/>
          </p:cNvSpPr>
          <p:nvPr>
            <p:ph type="title"/>
          </p:nvPr>
        </p:nvSpPr>
        <p:spPr>
          <a:xfrm>
            <a:off x="1484311" y="685800"/>
            <a:ext cx="10018713" cy="1216891"/>
          </a:xfrm>
        </p:spPr>
        <p:txBody>
          <a:bodyPr>
            <a:normAutofit/>
          </a:bodyPr>
          <a:lstStyle/>
          <a:p>
            <a:r>
              <a:rPr lang="en-GB" sz="2800" dirty="0"/>
              <a:t>Legal</a:t>
            </a:r>
          </a:p>
        </p:txBody>
      </p:sp>
      <p:sp>
        <p:nvSpPr>
          <p:cNvPr id="3" name="Content Placeholder 2">
            <a:extLst>
              <a:ext uri="{FF2B5EF4-FFF2-40B4-BE49-F238E27FC236}">
                <a16:creationId xmlns:a16="http://schemas.microsoft.com/office/drawing/2014/main" id="{D45FAD09-8049-9E4E-E416-5B5079FA78BC}"/>
              </a:ext>
            </a:extLst>
          </p:cNvPr>
          <p:cNvSpPr>
            <a:spLocks noGrp="1"/>
          </p:cNvSpPr>
          <p:nvPr>
            <p:ph idx="1"/>
          </p:nvPr>
        </p:nvSpPr>
        <p:spPr>
          <a:xfrm>
            <a:off x="1484310" y="1071419"/>
            <a:ext cx="10018713" cy="4719782"/>
          </a:xfrm>
        </p:spPr>
        <p:txBody>
          <a:bodyPr>
            <a:normAutofit/>
          </a:bodyPr>
          <a:lstStyle/>
          <a:p>
            <a:r>
              <a:rPr lang="en-GB" dirty="0"/>
              <a:t>Consumer protection regulations are government policies that safeguard consumer rights, ensuring product quality, service excellence, and value for money. Green Haven Florists has shortcomings in customer satisfaction with service and value for money.</a:t>
            </a:r>
          </a:p>
          <a:p>
            <a:r>
              <a:rPr lang="en-GB" dirty="0"/>
              <a:t>Health and safety are crucial legal requirements for running a business. It is essential for employers, employees, and customers that the work environment be safe and promote workers' health.</a:t>
            </a:r>
          </a:p>
          <a:p>
            <a:r>
              <a:rPr lang="en-GB" dirty="0"/>
              <a:t>T. Zabawa. G. V. S. University. (2020). The Internet and Web Tracking.</a:t>
            </a:r>
          </a:p>
        </p:txBody>
      </p:sp>
    </p:spTree>
    <p:extLst>
      <p:ext uri="{BB962C8B-B14F-4D97-AF65-F5344CB8AC3E}">
        <p14:creationId xmlns:p14="http://schemas.microsoft.com/office/powerpoint/2010/main" val="4214460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DDE7B-BC3B-7E5D-90A7-57E7F03D6C40}"/>
              </a:ext>
            </a:extLst>
          </p:cNvPr>
          <p:cNvSpPr>
            <a:spLocks noGrp="1"/>
          </p:cNvSpPr>
          <p:nvPr>
            <p:ph type="title"/>
          </p:nvPr>
        </p:nvSpPr>
        <p:spPr>
          <a:xfrm>
            <a:off x="1484311" y="1"/>
            <a:ext cx="10018713" cy="899160"/>
          </a:xfrm>
        </p:spPr>
        <p:txBody>
          <a:bodyPr/>
          <a:lstStyle/>
          <a:p>
            <a:r>
              <a:rPr lang="en-GB" dirty="0"/>
              <a:t>Causes and Effects</a:t>
            </a:r>
          </a:p>
        </p:txBody>
      </p:sp>
      <p:sp>
        <p:nvSpPr>
          <p:cNvPr id="3" name="Content Placeholder 2">
            <a:extLst>
              <a:ext uri="{FF2B5EF4-FFF2-40B4-BE49-F238E27FC236}">
                <a16:creationId xmlns:a16="http://schemas.microsoft.com/office/drawing/2014/main" id="{46DBE843-07D4-8B6E-61C0-199F6E8A10AE}"/>
              </a:ext>
            </a:extLst>
          </p:cNvPr>
          <p:cNvSpPr>
            <a:spLocks noGrp="1"/>
          </p:cNvSpPr>
          <p:nvPr>
            <p:ph idx="1"/>
          </p:nvPr>
        </p:nvSpPr>
        <p:spPr>
          <a:xfrm>
            <a:off x="1484310" y="2536703"/>
            <a:ext cx="10018713" cy="3124201"/>
          </a:xfrm>
        </p:spPr>
        <p:txBody>
          <a:bodyPr/>
          <a:lstStyle/>
          <a:p>
            <a:pPr marL="0" indent="0">
              <a:buNone/>
            </a:pPr>
            <a:endParaRPr lang="en-GB" dirty="0"/>
          </a:p>
        </p:txBody>
      </p:sp>
      <p:sp>
        <p:nvSpPr>
          <p:cNvPr id="4" name="Arrow: Right 3">
            <a:extLst>
              <a:ext uri="{FF2B5EF4-FFF2-40B4-BE49-F238E27FC236}">
                <a16:creationId xmlns:a16="http://schemas.microsoft.com/office/drawing/2014/main" id="{64C7AA00-EAAB-30F2-FDAB-51EDF49E52DC}"/>
              </a:ext>
            </a:extLst>
          </p:cNvPr>
          <p:cNvSpPr/>
          <p:nvPr/>
        </p:nvSpPr>
        <p:spPr>
          <a:xfrm>
            <a:off x="1334515" y="3124576"/>
            <a:ext cx="8571125" cy="80106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p14="http://schemas.microsoft.com/office/powerpoint/2010/main">
        <mc:Choice Requires="p14">
          <p:contentPart p14:bwMode="auto" r:id="rId2">
            <p14:nvContentPartPr>
              <p14:cNvPr id="6" name="Ink 5">
                <a:extLst>
                  <a:ext uri="{FF2B5EF4-FFF2-40B4-BE49-F238E27FC236}">
                    <a16:creationId xmlns:a16="http://schemas.microsoft.com/office/drawing/2014/main" id="{6536515A-F92D-5286-E21E-C263C28AC3E8}"/>
                  </a:ext>
                </a:extLst>
              </p14:cNvPr>
              <p14:cNvContentPartPr/>
              <p14:nvPr/>
            </p14:nvContentPartPr>
            <p14:xfrm>
              <a:off x="2773680" y="2316120"/>
              <a:ext cx="595080" cy="975960"/>
            </p14:xfrm>
          </p:contentPart>
        </mc:Choice>
        <mc:Fallback xmlns="">
          <p:pic>
            <p:nvPicPr>
              <p:cNvPr id="6" name="Ink 5">
                <a:extLst>
                  <a:ext uri="{FF2B5EF4-FFF2-40B4-BE49-F238E27FC236}">
                    <a16:creationId xmlns:a16="http://schemas.microsoft.com/office/drawing/2014/main" id="{6536515A-F92D-5286-E21E-C263C28AC3E8}"/>
                  </a:ext>
                </a:extLst>
              </p:cNvPr>
              <p:cNvPicPr/>
              <p:nvPr/>
            </p:nvPicPr>
            <p:blipFill>
              <a:blip r:embed="rId3"/>
              <a:stretch>
                <a:fillRect/>
              </a:stretch>
            </p:blipFill>
            <p:spPr>
              <a:xfrm>
                <a:off x="2755680" y="2298120"/>
                <a:ext cx="630720" cy="10116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5" name="Ink 14">
                <a:extLst>
                  <a:ext uri="{FF2B5EF4-FFF2-40B4-BE49-F238E27FC236}">
                    <a16:creationId xmlns:a16="http://schemas.microsoft.com/office/drawing/2014/main" id="{EA932A16-D00D-795E-9AE6-AAC6858FE2B9}"/>
                  </a:ext>
                </a:extLst>
              </p14:cNvPr>
              <p14:cNvContentPartPr/>
              <p14:nvPr/>
            </p14:nvContentPartPr>
            <p14:xfrm>
              <a:off x="5844132" y="2472934"/>
              <a:ext cx="433470" cy="819145"/>
            </p14:xfrm>
          </p:contentPart>
        </mc:Choice>
        <mc:Fallback xmlns="">
          <p:pic>
            <p:nvPicPr>
              <p:cNvPr id="15" name="Ink 14">
                <a:extLst>
                  <a:ext uri="{FF2B5EF4-FFF2-40B4-BE49-F238E27FC236}">
                    <a16:creationId xmlns:a16="http://schemas.microsoft.com/office/drawing/2014/main" id="{EA932A16-D00D-795E-9AE6-AAC6858FE2B9}"/>
                  </a:ext>
                </a:extLst>
              </p:cNvPr>
              <p:cNvPicPr/>
              <p:nvPr/>
            </p:nvPicPr>
            <p:blipFill>
              <a:blip r:embed="rId5"/>
              <a:stretch>
                <a:fillRect/>
              </a:stretch>
            </p:blipFill>
            <p:spPr>
              <a:xfrm>
                <a:off x="5826131" y="2454939"/>
                <a:ext cx="469112" cy="854776"/>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7" name="Ink 16">
                <a:extLst>
                  <a:ext uri="{FF2B5EF4-FFF2-40B4-BE49-F238E27FC236}">
                    <a16:creationId xmlns:a16="http://schemas.microsoft.com/office/drawing/2014/main" id="{95987498-B267-3700-7C5D-4ACB14663783}"/>
                  </a:ext>
                </a:extLst>
              </p14:cNvPr>
              <p14:cNvContentPartPr/>
              <p14:nvPr/>
            </p14:nvContentPartPr>
            <p14:xfrm>
              <a:off x="8048371" y="2573408"/>
              <a:ext cx="499196" cy="733432"/>
            </p14:xfrm>
          </p:contentPart>
        </mc:Choice>
        <mc:Fallback xmlns="">
          <p:pic>
            <p:nvPicPr>
              <p:cNvPr id="17" name="Ink 16">
                <a:extLst>
                  <a:ext uri="{FF2B5EF4-FFF2-40B4-BE49-F238E27FC236}">
                    <a16:creationId xmlns:a16="http://schemas.microsoft.com/office/drawing/2014/main" id="{95987498-B267-3700-7C5D-4ACB14663783}"/>
                  </a:ext>
                </a:extLst>
              </p:cNvPr>
              <p:cNvPicPr/>
              <p:nvPr/>
            </p:nvPicPr>
            <p:blipFill>
              <a:blip r:embed="rId7"/>
              <a:stretch>
                <a:fillRect/>
              </a:stretch>
            </p:blipFill>
            <p:spPr>
              <a:xfrm>
                <a:off x="8030375" y="2555414"/>
                <a:ext cx="534827" cy="7690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8" name="Ink 17">
                <a:extLst>
                  <a:ext uri="{FF2B5EF4-FFF2-40B4-BE49-F238E27FC236}">
                    <a16:creationId xmlns:a16="http://schemas.microsoft.com/office/drawing/2014/main" id="{237733AB-BECD-B373-DB5B-E8A65495631F}"/>
                  </a:ext>
                </a:extLst>
              </p14:cNvPr>
              <p14:cNvContentPartPr/>
              <p14:nvPr/>
            </p14:nvContentPartPr>
            <p14:xfrm>
              <a:off x="9875760" y="3306840"/>
              <a:ext cx="360" cy="360"/>
            </p14:xfrm>
          </p:contentPart>
        </mc:Choice>
        <mc:Fallback xmlns="">
          <p:pic>
            <p:nvPicPr>
              <p:cNvPr id="18" name="Ink 17">
                <a:extLst>
                  <a:ext uri="{FF2B5EF4-FFF2-40B4-BE49-F238E27FC236}">
                    <a16:creationId xmlns:a16="http://schemas.microsoft.com/office/drawing/2014/main" id="{237733AB-BECD-B373-DB5B-E8A65495631F}"/>
                  </a:ext>
                </a:extLst>
              </p:cNvPr>
              <p:cNvPicPr/>
              <p:nvPr/>
            </p:nvPicPr>
            <p:blipFill>
              <a:blip r:embed="rId9"/>
              <a:stretch>
                <a:fillRect/>
              </a:stretch>
            </p:blipFill>
            <p:spPr>
              <a:xfrm>
                <a:off x="9857760" y="328884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31" name="Ink 30">
                <a:extLst>
                  <a:ext uri="{FF2B5EF4-FFF2-40B4-BE49-F238E27FC236}">
                    <a16:creationId xmlns:a16="http://schemas.microsoft.com/office/drawing/2014/main" id="{3690D0DD-A318-BC89-8508-C45F9CE249A3}"/>
                  </a:ext>
                </a:extLst>
              </p14:cNvPr>
              <p14:cNvContentPartPr/>
              <p14:nvPr/>
            </p14:nvContentPartPr>
            <p14:xfrm>
              <a:off x="-2856544" y="4238181"/>
              <a:ext cx="676761" cy="899026"/>
            </p14:xfrm>
          </p:contentPart>
        </mc:Choice>
        <mc:Fallback xmlns="">
          <p:pic>
            <p:nvPicPr>
              <p:cNvPr id="31" name="Ink 30">
                <a:extLst>
                  <a:ext uri="{FF2B5EF4-FFF2-40B4-BE49-F238E27FC236}">
                    <a16:creationId xmlns:a16="http://schemas.microsoft.com/office/drawing/2014/main" id="{3690D0DD-A318-BC89-8508-C45F9CE249A3}"/>
                  </a:ext>
                </a:extLst>
              </p:cNvPr>
              <p:cNvPicPr/>
              <p:nvPr/>
            </p:nvPicPr>
            <p:blipFill>
              <a:blip r:embed="rId11"/>
              <a:stretch>
                <a:fillRect/>
              </a:stretch>
            </p:blipFill>
            <p:spPr>
              <a:xfrm>
                <a:off x="-2874183" y="4220179"/>
                <a:ext cx="712399" cy="934670"/>
              </a:xfrm>
              <a:prstGeom prst="rect">
                <a:avLst/>
              </a:prstGeom>
            </p:spPr>
          </p:pic>
        </mc:Fallback>
      </mc:AlternateContent>
      <p:grpSp>
        <p:nvGrpSpPr>
          <p:cNvPr id="34" name="Group 33">
            <a:extLst>
              <a:ext uri="{FF2B5EF4-FFF2-40B4-BE49-F238E27FC236}">
                <a16:creationId xmlns:a16="http://schemas.microsoft.com/office/drawing/2014/main" id="{5040B7B0-C2A9-D6A9-598D-96DD0367EA0D}"/>
              </a:ext>
            </a:extLst>
          </p:cNvPr>
          <p:cNvGrpSpPr/>
          <p:nvPr/>
        </p:nvGrpSpPr>
        <p:grpSpPr>
          <a:xfrm>
            <a:off x="-2644722" y="6248340"/>
            <a:ext cx="929880" cy="1219320"/>
            <a:chOff x="5699760" y="3718680"/>
            <a:chExt cx="929880" cy="1219320"/>
          </a:xfrm>
        </p:grpSpPr>
        <mc:AlternateContent xmlns:mc="http://schemas.openxmlformats.org/markup-compatibility/2006" xmlns:p14="http://schemas.microsoft.com/office/powerpoint/2010/main">
          <mc:Choice Requires="p14">
            <p:contentPart p14:bwMode="auto" r:id="rId12">
              <p14:nvContentPartPr>
                <p14:cNvPr id="32" name="Ink 31">
                  <a:extLst>
                    <a:ext uri="{FF2B5EF4-FFF2-40B4-BE49-F238E27FC236}">
                      <a16:creationId xmlns:a16="http://schemas.microsoft.com/office/drawing/2014/main" id="{21F42D3F-2F95-7DFC-3CF6-CFA74FD12281}"/>
                    </a:ext>
                  </a:extLst>
                </p14:cNvPr>
                <p14:cNvContentPartPr/>
                <p14:nvPr/>
              </p14:nvContentPartPr>
              <p14:xfrm>
                <a:off x="5725680" y="3718680"/>
                <a:ext cx="903960" cy="1189080"/>
              </p14:xfrm>
            </p:contentPart>
          </mc:Choice>
          <mc:Fallback xmlns="">
            <p:pic>
              <p:nvPicPr>
                <p:cNvPr id="32" name="Ink 31">
                  <a:extLst>
                    <a:ext uri="{FF2B5EF4-FFF2-40B4-BE49-F238E27FC236}">
                      <a16:creationId xmlns:a16="http://schemas.microsoft.com/office/drawing/2014/main" id="{21F42D3F-2F95-7DFC-3CF6-CFA74FD12281}"/>
                    </a:ext>
                  </a:extLst>
                </p:cNvPr>
                <p:cNvPicPr/>
                <p:nvPr/>
              </p:nvPicPr>
              <p:blipFill>
                <a:blip r:embed="rId13"/>
                <a:stretch>
                  <a:fillRect/>
                </a:stretch>
              </p:blipFill>
              <p:spPr>
                <a:xfrm>
                  <a:off x="5707680" y="3700680"/>
                  <a:ext cx="939600" cy="122472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3" name="Ink 32">
                  <a:extLst>
                    <a:ext uri="{FF2B5EF4-FFF2-40B4-BE49-F238E27FC236}">
                      <a16:creationId xmlns:a16="http://schemas.microsoft.com/office/drawing/2014/main" id="{2717C7AC-9E94-7933-0226-715BC7C755EB}"/>
                    </a:ext>
                  </a:extLst>
                </p14:cNvPr>
                <p14:cNvContentPartPr/>
                <p14:nvPr/>
              </p14:nvContentPartPr>
              <p14:xfrm>
                <a:off x="5699760" y="4937640"/>
                <a:ext cx="360" cy="360"/>
              </p14:xfrm>
            </p:contentPart>
          </mc:Choice>
          <mc:Fallback xmlns="">
            <p:pic>
              <p:nvPicPr>
                <p:cNvPr id="33" name="Ink 32">
                  <a:extLst>
                    <a:ext uri="{FF2B5EF4-FFF2-40B4-BE49-F238E27FC236}">
                      <a16:creationId xmlns:a16="http://schemas.microsoft.com/office/drawing/2014/main" id="{2717C7AC-9E94-7933-0226-715BC7C755EB}"/>
                    </a:ext>
                  </a:extLst>
                </p:cNvPr>
                <p:cNvPicPr/>
                <p:nvPr/>
              </p:nvPicPr>
              <p:blipFill>
                <a:blip r:embed="rId9"/>
                <a:stretch>
                  <a:fillRect/>
                </a:stretch>
              </p:blipFill>
              <p:spPr>
                <a:xfrm>
                  <a:off x="5681760" y="4919640"/>
                  <a:ext cx="36000" cy="36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5">
            <p14:nvContentPartPr>
              <p14:cNvPr id="36" name="Ink 35">
                <a:extLst>
                  <a:ext uri="{FF2B5EF4-FFF2-40B4-BE49-F238E27FC236}">
                    <a16:creationId xmlns:a16="http://schemas.microsoft.com/office/drawing/2014/main" id="{678DD8A2-CC6D-2ABC-32E2-BE74289A6FEA}"/>
                  </a:ext>
                </a:extLst>
              </p14:cNvPr>
              <p14:cNvContentPartPr/>
              <p14:nvPr/>
            </p14:nvContentPartPr>
            <p14:xfrm>
              <a:off x="3505200" y="3728760"/>
              <a:ext cx="71280" cy="111600"/>
            </p14:xfrm>
          </p:contentPart>
        </mc:Choice>
        <mc:Fallback xmlns="">
          <p:pic>
            <p:nvPicPr>
              <p:cNvPr id="36" name="Ink 35">
                <a:extLst>
                  <a:ext uri="{FF2B5EF4-FFF2-40B4-BE49-F238E27FC236}">
                    <a16:creationId xmlns:a16="http://schemas.microsoft.com/office/drawing/2014/main" id="{678DD8A2-CC6D-2ABC-32E2-BE74289A6FEA}"/>
                  </a:ext>
                </a:extLst>
              </p:cNvPr>
              <p:cNvPicPr/>
              <p:nvPr/>
            </p:nvPicPr>
            <p:blipFill>
              <a:blip r:embed="rId18"/>
              <a:stretch>
                <a:fillRect/>
              </a:stretch>
            </p:blipFill>
            <p:spPr>
              <a:xfrm>
                <a:off x="3487200" y="3711120"/>
                <a:ext cx="106920" cy="14724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37" name="Ink 36">
                <a:extLst>
                  <a:ext uri="{FF2B5EF4-FFF2-40B4-BE49-F238E27FC236}">
                    <a16:creationId xmlns:a16="http://schemas.microsoft.com/office/drawing/2014/main" id="{5ED71DB5-86B9-103C-A3A4-7C182FD4364D}"/>
                  </a:ext>
                </a:extLst>
              </p14:cNvPr>
              <p14:cNvContentPartPr/>
              <p14:nvPr/>
            </p14:nvContentPartPr>
            <p14:xfrm>
              <a:off x="9906000" y="3733800"/>
              <a:ext cx="360" cy="360"/>
            </p14:xfrm>
          </p:contentPart>
        </mc:Choice>
        <mc:Fallback xmlns="">
          <p:pic>
            <p:nvPicPr>
              <p:cNvPr id="37" name="Ink 36">
                <a:extLst>
                  <a:ext uri="{FF2B5EF4-FFF2-40B4-BE49-F238E27FC236}">
                    <a16:creationId xmlns:a16="http://schemas.microsoft.com/office/drawing/2014/main" id="{5ED71DB5-86B9-103C-A3A4-7C182FD4364D}"/>
                  </a:ext>
                </a:extLst>
              </p:cNvPr>
              <p:cNvPicPr/>
              <p:nvPr/>
            </p:nvPicPr>
            <p:blipFill>
              <a:blip r:embed="rId9"/>
              <a:stretch>
                <a:fillRect/>
              </a:stretch>
            </p:blipFill>
            <p:spPr>
              <a:xfrm>
                <a:off x="9888000" y="371580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8" name="Ink 37">
                <a:extLst>
                  <a:ext uri="{FF2B5EF4-FFF2-40B4-BE49-F238E27FC236}">
                    <a16:creationId xmlns:a16="http://schemas.microsoft.com/office/drawing/2014/main" id="{00B1329B-1B34-452E-75D8-31C1EA7024AA}"/>
                  </a:ext>
                </a:extLst>
              </p14:cNvPr>
              <p14:cNvContentPartPr/>
              <p14:nvPr/>
            </p14:nvContentPartPr>
            <p14:xfrm>
              <a:off x="6568800" y="3291720"/>
              <a:ext cx="360" cy="360"/>
            </p14:xfrm>
          </p:contentPart>
        </mc:Choice>
        <mc:Fallback xmlns="">
          <p:pic>
            <p:nvPicPr>
              <p:cNvPr id="38" name="Ink 37">
                <a:extLst>
                  <a:ext uri="{FF2B5EF4-FFF2-40B4-BE49-F238E27FC236}">
                    <a16:creationId xmlns:a16="http://schemas.microsoft.com/office/drawing/2014/main" id="{00B1329B-1B34-452E-75D8-31C1EA7024AA}"/>
                  </a:ext>
                </a:extLst>
              </p:cNvPr>
              <p:cNvPicPr/>
              <p:nvPr/>
            </p:nvPicPr>
            <p:blipFill>
              <a:blip r:embed="rId9"/>
              <a:stretch>
                <a:fillRect/>
              </a:stretch>
            </p:blipFill>
            <p:spPr>
              <a:xfrm>
                <a:off x="6550800" y="327372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39" name="Ink 38">
                <a:extLst>
                  <a:ext uri="{FF2B5EF4-FFF2-40B4-BE49-F238E27FC236}">
                    <a16:creationId xmlns:a16="http://schemas.microsoft.com/office/drawing/2014/main" id="{1FEF3E58-9B69-2FFE-237E-B482AC8DCC0A}"/>
                  </a:ext>
                </a:extLst>
              </p14:cNvPr>
              <p14:cNvContentPartPr/>
              <p14:nvPr/>
            </p14:nvContentPartPr>
            <p14:xfrm>
              <a:off x="3398280" y="3321960"/>
              <a:ext cx="360" cy="360"/>
            </p14:xfrm>
          </p:contentPart>
        </mc:Choice>
        <mc:Fallback xmlns="">
          <p:pic>
            <p:nvPicPr>
              <p:cNvPr id="39" name="Ink 38">
                <a:extLst>
                  <a:ext uri="{FF2B5EF4-FFF2-40B4-BE49-F238E27FC236}">
                    <a16:creationId xmlns:a16="http://schemas.microsoft.com/office/drawing/2014/main" id="{1FEF3E58-9B69-2FFE-237E-B482AC8DCC0A}"/>
                  </a:ext>
                </a:extLst>
              </p:cNvPr>
              <p:cNvPicPr/>
              <p:nvPr/>
            </p:nvPicPr>
            <p:blipFill>
              <a:blip r:embed="rId22"/>
              <a:stretch>
                <a:fillRect/>
              </a:stretch>
            </p:blipFill>
            <p:spPr>
              <a:xfrm>
                <a:off x="3380640" y="3303960"/>
                <a:ext cx="36000" cy="36000"/>
              </a:xfrm>
              <a:prstGeom prst="rect">
                <a:avLst/>
              </a:prstGeom>
            </p:spPr>
          </p:pic>
        </mc:Fallback>
      </mc:AlternateContent>
      <p:sp>
        <p:nvSpPr>
          <p:cNvPr id="40" name="TextBox 39">
            <a:extLst>
              <a:ext uri="{FF2B5EF4-FFF2-40B4-BE49-F238E27FC236}">
                <a16:creationId xmlns:a16="http://schemas.microsoft.com/office/drawing/2014/main" id="{6B4135AA-F111-806B-F95B-948D5E3FED49}"/>
              </a:ext>
            </a:extLst>
          </p:cNvPr>
          <p:cNvSpPr txBox="1"/>
          <p:nvPr/>
        </p:nvSpPr>
        <p:spPr>
          <a:xfrm>
            <a:off x="-3043953" y="1705419"/>
            <a:ext cx="914400" cy="914400"/>
          </a:xfrm>
          <a:prstGeom prst="rect">
            <a:avLst/>
          </a:prstGeom>
          <a:noFill/>
        </p:spPr>
        <p:txBody>
          <a:bodyPr wrap="square" rtlCol="0">
            <a:spAutoFit/>
          </a:bodyPr>
          <a:lstStyle/>
          <a:p>
            <a:endParaRPr lang="en-GB" dirty="0"/>
          </a:p>
        </p:txBody>
      </p:sp>
      <p:sp>
        <p:nvSpPr>
          <p:cNvPr id="41" name="TextBox 40">
            <a:extLst>
              <a:ext uri="{FF2B5EF4-FFF2-40B4-BE49-F238E27FC236}">
                <a16:creationId xmlns:a16="http://schemas.microsoft.com/office/drawing/2014/main" id="{02508EA6-8FEE-3D38-9B80-B2E51BAD5420}"/>
              </a:ext>
            </a:extLst>
          </p:cNvPr>
          <p:cNvSpPr txBox="1"/>
          <p:nvPr/>
        </p:nvSpPr>
        <p:spPr>
          <a:xfrm>
            <a:off x="1484310" y="1770960"/>
            <a:ext cx="2163079" cy="1508105"/>
          </a:xfrm>
          <a:prstGeom prst="rect">
            <a:avLst/>
          </a:prstGeom>
          <a:noFill/>
        </p:spPr>
        <p:txBody>
          <a:bodyPr wrap="square" rtlCol="0">
            <a:spAutoFit/>
          </a:bodyPr>
          <a:lstStyle/>
          <a:p>
            <a:r>
              <a:rPr lang="en-GB" sz="2000" b="1" u="sng" dirty="0"/>
              <a:t>Customers</a:t>
            </a:r>
          </a:p>
          <a:p>
            <a:r>
              <a:rPr lang="en-GB" b="1" dirty="0"/>
              <a:t>Foot traffic reduction</a:t>
            </a:r>
          </a:p>
          <a:p>
            <a:endParaRPr lang="en-GB" b="1" dirty="0"/>
          </a:p>
          <a:p>
            <a:endParaRPr lang="en-GB" b="1" dirty="0"/>
          </a:p>
        </p:txBody>
      </p:sp>
      <mc:AlternateContent xmlns:mc="http://schemas.openxmlformats.org/markup-compatibility/2006" xmlns:p14="http://schemas.microsoft.com/office/powerpoint/2010/main">
        <mc:Choice Requires="p14">
          <p:contentPart p14:bwMode="auto" r:id="rId23">
            <p14:nvContentPartPr>
              <p14:cNvPr id="9" name="Ink 8">
                <a:extLst>
                  <a:ext uri="{FF2B5EF4-FFF2-40B4-BE49-F238E27FC236}">
                    <a16:creationId xmlns:a16="http://schemas.microsoft.com/office/drawing/2014/main" id="{31190E83-CE51-1E22-234E-8F5366D776B8}"/>
                  </a:ext>
                </a:extLst>
              </p14:cNvPr>
              <p14:cNvContentPartPr/>
              <p14:nvPr/>
            </p14:nvContentPartPr>
            <p14:xfrm>
              <a:off x="-619470" y="2885625"/>
              <a:ext cx="360" cy="360"/>
            </p14:xfrm>
          </p:contentPart>
        </mc:Choice>
        <mc:Fallback xmlns="">
          <p:pic>
            <p:nvPicPr>
              <p:cNvPr id="9" name="Ink 8">
                <a:extLst>
                  <a:ext uri="{FF2B5EF4-FFF2-40B4-BE49-F238E27FC236}">
                    <a16:creationId xmlns:a16="http://schemas.microsoft.com/office/drawing/2014/main" id="{31190E83-CE51-1E22-234E-8F5366D776B8}"/>
                  </a:ext>
                </a:extLst>
              </p:cNvPr>
              <p:cNvPicPr/>
              <p:nvPr/>
            </p:nvPicPr>
            <p:blipFill>
              <a:blip r:embed="rId24"/>
              <a:stretch>
                <a:fillRect/>
              </a:stretch>
            </p:blipFill>
            <p:spPr>
              <a:xfrm>
                <a:off x="-637110" y="2867985"/>
                <a:ext cx="36000" cy="36000"/>
              </a:xfrm>
              <a:prstGeom prst="rect">
                <a:avLst/>
              </a:prstGeom>
            </p:spPr>
          </p:pic>
        </mc:Fallback>
      </mc:AlternateContent>
      <p:sp>
        <p:nvSpPr>
          <p:cNvPr id="16" name="Conexão reta 15">
            <a:extLst>
              <a:ext uri="{FF2B5EF4-FFF2-40B4-BE49-F238E27FC236}">
                <a16:creationId xmlns:a16="http://schemas.microsoft.com/office/drawing/2014/main" id="{1861A180-4A9F-4C3D-B10A-71577819CD8C}"/>
              </a:ext>
            </a:extLst>
          </p:cNvPr>
          <p:cNvSpPr/>
          <p:nvPr/>
        </p:nvSpPr>
        <p:spPr>
          <a:xfrm rot="7498986">
            <a:off x="-2096948" y="4367160"/>
            <a:ext cx="1097280" cy="0"/>
          </a:xfrm>
          <a:prstGeom prst="line">
            <a:avLst/>
          </a:prstGeom>
          <a:solidFill>
            <a:srgbClr val="000000">
              <a:alpha val="5000"/>
            </a:srgbClr>
          </a:solidFill>
          <a:ln w="36000">
            <a:solidFill>
              <a:srgbClr val="000000"/>
            </a:solidFill>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de-DE">
              <a:solidFill>
                <a:srgbClr val="000000"/>
              </a:solidFill>
            </a:endParaRPr>
          </a:p>
        </p:txBody>
      </p:sp>
      <p:sp>
        <p:nvSpPr>
          <p:cNvPr id="19" name="Straight Connector 18">
            <a:extLst>
              <a:ext uri="{FF2B5EF4-FFF2-40B4-BE49-F238E27FC236}">
                <a16:creationId xmlns:a16="http://schemas.microsoft.com/office/drawing/2014/main" id="{8DC415EB-1867-4457-893B-549177FB3F82}"/>
              </a:ext>
            </a:extLst>
          </p:cNvPr>
          <p:cNvSpPr/>
          <p:nvPr/>
        </p:nvSpPr>
        <p:spPr>
          <a:xfrm rot="8105761" flipV="1">
            <a:off x="2392105" y="4222847"/>
            <a:ext cx="1428129" cy="100448"/>
          </a:xfrm>
          <a:prstGeom prst="line">
            <a:avLst/>
          </a:prstGeom>
          <a:solidFill>
            <a:srgbClr val="000000">
              <a:alpha val="5000"/>
            </a:srgbClr>
          </a:solidFill>
          <a:ln w="36000">
            <a:solidFill>
              <a:srgbClr val="000000"/>
            </a:solidFill>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14" name="Connecteur droit 13">
            <a:extLst>
              <a:ext uri="{FF2B5EF4-FFF2-40B4-BE49-F238E27FC236}">
                <a16:creationId xmlns:a16="http://schemas.microsoft.com/office/drawing/2014/main" id="{C577CE57-6C46-4C8C-8521-2BFC42631903}"/>
              </a:ext>
            </a:extLst>
          </p:cNvPr>
          <p:cNvSpPr/>
          <p:nvPr/>
        </p:nvSpPr>
        <p:spPr>
          <a:xfrm rot="7313148">
            <a:off x="5448506" y="4059507"/>
            <a:ext cx="947150" cy="93399"/>
          </a:xfrm>
          <a:prstGeom prst="line">
            <a:avLst/>
          </a:prstGeom>
          <a:solidFill>
            <a:srgbClr val="000000">
              <a:alpha val="5000"/>
            </a:srgbClr>
          </a:solidFill>
          <a:ln w="36000">
            <a:solidFill>
              <a:srgbClr val="000000"/>
            </a:solidFill>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13" name="Connecteur droit 12">
            <a:extLst>
              <a:ext uri="{FF2B5EF4-FFF2-40B4-BE49-F238E27FC236}">
                <a16:creationId xmlns:a16="http://schemas.microsoft.com/office/drawing/2014/main" id="{009CD0E7-FD47-40B3-BD1F-71D89AE99181}"/>
              </a:ext>
            </a:extLst>
          </p:cNvPr>
          <p:cNvSpPr/>
          <p:nvPr/>
        </p:nvSpPr>
        <p:spPr>
          <a:xfrm rot="7466076">
            <a:off x="7900145" y="4139639"/>
            <a:ext cx="1023762" cy="863"/>
          </a:xfrm>
          <a:prstGeom prst="line">
            <a:avLst/>
          </a:prstGeom>
          <a:solidFill>
            <a:srgbClr val="000000">
              <a:alpha val="5000"/>
            </a:srgbClr>
          </a:solidFill>
          <a:ln w="36000">
            <a:solidFill>
              <a:srgbClr val="000000"/>
            </a:solidFill>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12" name="TextBox 11">
            <a:extLst>
              <a:ext uri="{FF2B5EF4-FFF2-40B4-BE49-F238E27FC236}">
                <a16:creationId xmlns:a16="http://schemas.microsoft.com/office/drawing/2014/main" id="{9F9BB40C-77D3-2F9E-43DE-E4195810A056}"/>
              </a:ext>
            </a:extLst>
          </p:cNvPr>
          <p:cNvSpPr txBox="1"/>
          <p:nvPr/>
        </p:nvSpPr>
        <p:spPr>
          <a:xfrm>
            <a:off x="4429005" y="1859595"/>
            <a:ext cx="1857375" cy="677108"/>
          </a:xfrm>
          <a:prstGeom prst="rect">
            <a:avLst/>
          </a:prstGeom>
          <a:noFill/>
        </p:spPr>
        <p:txBody>
          <a:bodyPr wrap="square" rtlCol="0">
            <a:spAutoFit/>
          </a:bodyPr>
          <a:lstStyle/>
          <a:p>
            <a:r>
              <a:rPr lang="en-GB" sz="2000" b="1" u="sng" dirty="0"/>
              <a:t>Technology</a:t>
            </a:r>
          </a:p>
          <a:p>
            <a:r>
              <a:rPr lang="en-GB" b="1" dirty="0"/>
              <a:t>Poor website</a:t>
            </a:r>
          </a:p>
        </p:txBody>
      </p:sp>
      <p:sp>
        <p:nvSpPr>
          <p:cNvPr id="20" name="TextBox 19">
            <a:extLst>
              <a:ext uri="{FF2B5EF4-FFF2-40B4-BE49-F238E27FC236}">
                <a16:creationId xmlns:a16="http://schemas.microsoft.com/office/drawing/2014/main" id="{88FF0038-9C88-5F72-A204-7F6E86CA8966}"/>
              </a:ext>
            </a:extLst>
          </p:cNvPr>
          <p:cNvSpPr txBox="1"/>
          <p:nvPr/>
        </p:nvSpPr>
        <p:spPr>
          <a:xfrm>
            <a:off x="7172325" y="1849010"/>
            <a:ext cx="1753046" cy="954107"/>
          </a:xfrm>
          <a:prstGeom prst="rect">
            <a:avLst/>
          </a:prstGeom>
          <a:noFill/>
        </p:spPr>
        <p:txBody>
          <a:bodyPr wrap="square" rtlCol="0">
            <a:spAutoFit/>
          </a:bodyPr>
          <a:lstStyle/>
          <a:p>
            <a:r>
              <a:rPr lang="en-GB" sz="2000" b="1" u="sng" dirty="0"/>
              <a:t>Competition </a:t>
            </a:r>
          </a:p>
          <a:p>
            <a:r>
              <a:rPr lang="en-GB" b="1" dirty="0"/>
              <a:t> Large online sales</a:t>
            </a:r>
          </a:p>
        </p:txBody>
      </p:sp>
      <p:sp>
        <p:nvSpPr>
          <p:cNvPr id="21" name="TextBox 20">
            <a:extLst>
              <a:ext uri="{FF2B5EF4-FFF2-40B4-BE49-F238E27FC236}">
                <a16:creationId xmlns:a16="http://schemas.microsoft.com/office/drawing/2014/main" id="{BD972C49-C82E-5776-2FF4-48DF2DCD673A}"/>
              </a:ext>
            </a:extLst>
          </p:cNvPr>
          <p:cNvSpPr txBox="1"/>
          <p:nvPr/>
        </p:nvSpPr>
        <p:spPr>
          <a:xfrm>
            <a:off x="2695575" y="4687694"/>
            <a:ext cx="1619250" cy="677108"/>
          </a:xfrm>
          <a:prstGeom prst="rect">
            <a:avLst/>
          </a:prstGeom>
          <a:noFill/>
        </p:spPr>
        <p:txBody>
          <a:bodyPr wrap="square" rtlCol="0">
            <a:spAutoFit/>
          </a:bodyPr>
          <a:lstStyle/>
          <a:p>
            <a:r>
              <a:rPr lang="en-GB" sz="2000" b="1" u="sng" dirty="0"/>
              <a:t>Financial</a:t>
            </a:r>
          </a:p>
          <a:p>
            <a:r>
              <a:rPr lang="en-GB" b="1" dirty="0"/>
              <a:t>Rising prices </a:t>
            </a:r>
          </a:p>
        </p:txBody>
      </p:sp>
      <p:sp>
        <p:nvSpPr>
          <p:cNvPr id="24" name="TextBox 23">
            <a:extLst>
              <a:ext uri="{FF2B5EF4-FFF2-40B4-BE49-F238E27FC236}">
                <a16:creationId xmlns:a16="http://schemas.microsoft.com/office/drawing/2014/main" id="{BCCCFC1E-984F-37C7-C070-B1D44FEB9AE9}"/>
              </a:ext>
            </a:extLst>
          </p:cNvPr>
          <p:cNvSpPr txBox="1"/>
          <p:nvPr/>
        </p:nvSpPr>
        <p:spPr>
          <a:xfrm>
            <a:off x="4991101" y="4480483"/>
            <a:ext cx="2009774" cy="954107"/>
          </a:xfrm>
          <a:prstGeom prst="rect">
            <a:avLst/>
          </a:prstGeom>
          <a:noFill/>
        </p:spPr>
        <p:txBody>
          <a:bodyPr wrap="square" rtlCol="0">
            <a:spAutoFit/>
          </a:bodyPr>
          <a:lstStyle/>
          <a:p>
            <a:r>
              <a:rPr lang="en-GB" sz="2000" b="1" u="sng" dirty="0"/>
              <a:t>Marketing</a:t>
            </a:r>
            <a:r>
              <a:rPr lang="en-GB" dirty="0"/>
              <a:t> </a:t>
            </a:r>
          </a:p>
          <a:p>
            <a:r>
              <a:rPr lang="en-GB" b="1" dirty="0"/>
              <a:t>Weak social media and promotion </a:t>
            </a:r>
          </a:p>
        </p:txBody>
      </p:sp>
      <p:sp>
        <p:nvSpPr>
          <p:cNvPr id="27" name="TextBox 26">
            <a:extLst>
              <a:ext uri="{FF2B5EF4-FFF2-40B4-BE49-F238E27FC236}">
                <a16:creationId xmlns:a16="http://schemas.microsoft.com/office/drawing/2014/main" id="{E12E7D7F-CDAB-043B-431D-C9E843ADD5CB}"/>
              </a:ext>
            </a:extLst>
          </p:cNvPr>
          <p:cNvSpPr txBox="1"/>
          <p:nvPr/>
        </p:nvSpPr>
        <p:spPr>
          <a:xfrm>
            <a:off x="7618697" y="4653524"/>
            <a:ext cx="1586658" cy="707886"/>
          </a:xfrm>
          <a:prstGeom prst="rect">
            <a:avLst/>
          </a:prstGeom>
          <a:noFill/>
        </p:spPr>
        <p:txBody>
          <a:bodyPr wrap="square" rtlCol="0">
            <a:spAutoFit/>
          </a:bodyPr>
          <a:lstStyle/>
          <a:p>
            <a:r>
              <a:rPr lang="en-GB" sz="2000" b="1" u="sng" dirty="0"/>
              <a:t>Supply chain</a:t>
            </a:r>
          </a:p>
          <a:p>
            <a:r>
              <a:rPr lang="en-GB" b="1" dirty="0"/>
              <a:t>disruption</a:t>
            </a:r>
            <a:r>
              <a:rPr lang="en-GB" sz="2000" b="1" u="sng" dirty="0"/>
              <a:t> </a:t>
            </a:r>
          </a:p>
        </p:txBody>
      </p:sp>
      <p:sp>
        <p:nvSpPr>
          <p:cNvPr id="28" name="TextBox 27">
            <a:extLst>
              <a:ext uri="{FF2B5EF4-FFF2-40B4-BE49-F238E27FC236}">
                <a16:creationId xmlns:a16="http://schemas.microsoft.com/office/drawing/2014/main" id="{E8E754C7-AA09-FA84-03BF-E85135E0991F}"/>
              </a:ext>
            </a:extLst>
          </p:cNvPr>
          <p:cNvSpPr txBox="1"/>
          <p:nvPr/>
        </p:nvSpPr>
        <p:spPr>
          <a:xfrm rot="10800000" flipV="1">
            <a:off x="10086975" y="2900895"/>
            <a:ext cx="1587634" cy="1446550"/>
          </a:xfrm>
          <a:prstGeom prst="rect">
            <a:avLst/>
          </a:prstGeom>
          <a:noFill/>
        </p:spPr>
        <p:txBody>
          <a:bodyPr wrap="square" rtlCol="0">
            <a:spAutoFit/>
          </a:bodyPr>
          <a:lstStyle/>
          <a:p>
            <a:r>
              <a:rPr lang="en-GB" sz="2400" b="1" i="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EFFECT</a:t>
            </a:r>
          </a:p>
          <a:p>
            <a:r>
              <a:rPr lang="en-GB" sz="2400" b="1" u="sng" dirty="0"/>
              <a:t>Price drop</a:t>
            </a:r>
          </a:p>
          <a:p>
            <a:r>
              <a:rPr lang="en-GB" sz="2000" b="1" dirty="0"/>
              <a:t>30% store sales</a:t>
            </a:r>
          </a:p>
        </p:txBody>
      </p:sp>
      <p:sp>
        <p:nvSpPr>
          <p:cNvPr id="29" name="TextBox 28">
            <a:extLst>
              <a:ext uri="{FF2B5EF4-FFF2-40B4-BE49-F238E27FC236}">
                <a16:creationId xmlns:a16="http://schemas.microsoft.com/office/drawing/2014/main" id="{FA095924-2D5D-2067-6F7C-CD3F7F2FF0E8}"/>
              </a:ext>
            </a:extLst>
          </p:cNvPr>
          <p:cNvSpPr txBox="1"/>
          <p:nvPr/>
        </p:nvSpPr>
        <p:spPr>
          <a:xfrm>
            <a:off x="2316015" y="5595964"/>
            <a:ext cx="9485100" cy="923330"/>
          </a:xfrm>
          <a:prstGeom prst="rect">
            <a:avLst/>
          </a:prstGeom>
          <a:noFill/>
        </p:spPr>
        <p:txBody>
          <a:bodyPr wrap="square" rtlCol="0">
            <a:spAutoFit/>
          </a:bodyPr>
          <a:lstStyle/>
          <a:p>
            <a:r>
              <a:rPr lang="en-GB"/>
              <a:t>Hisprastin, Y., &amp; Musfiroh, I. (2020). Ishikawa Diagram dan Failure Mode Effect Analysis (FMEA) sebagai Metode yang Sering Digunakan dalam Manajemen Risiko Mutu di Industri. Majalah Farmasetika, 6(1), 1. </a:t>
            </a:r>
            <a:r>
              <a:rPr lang="en-GB">
                <a:hlinkClick r:id="rId25"/>
              </a:rPr>
              <a:t>https://doi.org/10.24198/mfarmasetika.v6i1.27106</a:t>
            </a:r>
            <a:endParaRPr lang="en-GB" dirty="0"/>
          </a:p>
        </p:txBody>
      </p:sp>
    </p:spTree>
    <p:extLst>
      <p:ext uri="{BB962C8B-B14F-4D97-AF65-F5344CB8AC3E}">
        <p14:creationId xmlns:p14="http://schemas.microsoft.com/office/powerpoint/2010/main" val="2312071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D8683-0A57-0F13-04AE-E1E0BB98288D}"/>
              </a:ext>
            </a:extLst>
          </p:cNvPr>
          <p:cNvSpPr>
            <a:spLocks noGrp="1"/>
          </p:cNvSpPr>
          <p:nvPr>
            <p:ph type="title"/>
          </p:nvPr>
        </p:nvSpPr>
        <p:spPr/>
        <p:txBody>
          <a:bodyPr/>
          <a:lstStyle/>
          <a:p>
            <a:r>
              <a:rPr lang="en-GB" dirty="0"/>
              <a:t>Summary of the findings</a:t>
            </a:r>
          </a:p>
        </p:txBody>
      </p:sp>
      <p:sp>
        <p:nvSpPr>
          <p:cNvPr id="3" name="Content Placeholder 2">
            <a:extLst>
              <a:ext uri="{FF2B5EF4-FFF2-40B4-BE49-F238E27FC236}">
                <a16:creationId xmlns:a16="http://schemas.microsoft.com/office/drawing/2014/main" id="{13713C23-A565-0D40-2BE0-F94551CF9110}"/>
              </a:ext>
            </a:extLst>
          </p:cNvPr>
          <p:cNvSpPr>
            <a:spLocks noGrp="1"/>
          </p:cNvSpPr>
          <p:nvPr>
            <p:ph idx="1"/>
          </p:nvPr>
        </p:nvSpPr>
        <p:spPr/>
        <p:txBody>
          <a:bodyPr/>
          <a:lstStyle/>
          <a:p>
            <a:r>
              <a:rPr lang="en-GB" dirty="0"/>
              <a:t>We need to adopt online marketing strategies to remain competitive.</a:t>
            </a:r>
          </a:p>
          <a:p>
            <a:r>
              <a:rPr lang="en-GB" dirty="0"/>
              <a:t>We need to improve the website's navigation to make it easier for users to find what they're looking for.</a:t>
            </a:r>
          </a:p>
          <a:p>
            <a:r>
              <a:rPr lang="en-GB" dirty="0"/>
              <a:t>To diversify and identify alternative sources of supply, ensuring that if one source is disrupted, another can be accessed.</a:t>
            </a:r>
          </a:p>
          <a:p>
            <a:endParaRPr lang="en-GB" dirty="0"/>
          </a:p>
          <a:p>
            <a:endParaRPr lang="en-GB" dirty="0"/>
          </a:p>
        </p:txBody>
      </p:sp>
    </p:spTree>
    <p:extLst>
      <p:ext uri="{BB962C8B-B14F-4D97-AF65-F5344CB8AC3E}">
        <p14:creationId xmlns:p14="http://schemas.microsoft.com/office/powerpoint/2010/main" val="38563854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5755F-637A-F45B-25C0-CB8BA2E54E81}"/>
              </a:ext>
            </a:extLst>
          </p:cNvPr>
          <p:cNvSpPr>
            <a:spLocks noGrp="1"/>
          </p:cNvSpPr>
          <p:nvPr>
            <p:ph type="title"/>
          </p:nvPr>
        </p:nvSpPr>
        <p:spPr>
          <a:xfrm>
            <a:off x="1484311" y="118244"/>
            <a:ext cx="10018713" cy="847436"/>
          </a:xfrm>
        </p:spPr>
        <p:txBody>
          <a:bodyPr/>
          <a:lstStyle/>
          <a:p>
            <a:r>
              <a:rPr lang="en-GB" dirty="0"/>
              <a:t>References </a:t>
            </a:r>
          </a:p>
        </p:txBody>
      </p:sp>
      <p:sp>
        <p:nvSpPr>
          <p:cNvPr id="3" name="Content Placeholder 2">
            <a:extLst>
              <a:ext uri="{FF2B5EF4-FFF2-40B4-BE49-F238E27FC236}">
                <a16:creationId xmlns:a16="http://schemas.microsoft.com/office/drawing/2014/main" id="{E66CD05D-C1FF-30E3-F584-AD1053CD1749}"/>
              </a:ext>
            </a:extLst>
          </p:cNvPr>
          <p:cNvSpPr>
            <a:spLocks noGrp="1"/>
          </p:cNvSpPr>
          <p:nvPr>
            <p:ph idx="1"/>
          </p:nvPr>
        </p:nvSpPr>
        <p:spPr>
          <a:xfrm>
            <a:off x="1484310" y="1513490"/>
            <a:ext cx="10213704" cy="5013435"/>
          </a:xfrm>
        </p:spPr>
        <p:txBody>
          <a:bodyPr>
            <a:normAutofit/>
          </a:bodyPr>
          <a:lstStyle/>
          <a:p>
            <a:r>
              <a:rPr lang="en-GB" dirty="0" err="1"/>
              <a:t>Shubbani</a:t>
            </a:r>
            <a:r>
              <a:rPr lang="en-GB" dirty="0"/>
              <a:t>, M. S. (2022). Creative industries and SMEs performance: Evidence from developing economies. Journal of Entrepreneurship and Innovation in Emerging Economies, 8(2), 137–154. </a:t>
            </a:r>
            <a:r>
              <a:rPr lang="en-GB" dirty="0">
                <a:hlinkClick r:id="rId2"/>
              </a:rPr>
              <a:t>https://doi.org/10.1177/23939575221087139</a:t>
            </a:r>
            <a:endParaRPr lang="en-GB" dirty="0"/>
          </a:p>
          <a:p>
            <a:r>
              <a:rPr lang="en-GB" dirty="0"/>
              <a:t>Jumawan, Farhan S, Pugo BP. 2023. Determination of Florist Training and Entrepreneurship Service Quality at </a:t>
            </a:r>
            <a:r>
              <a:rPr lang="en-GB" dirty="0" err="1"/>
              <a:t>Kejutbypugo</a:t>
            </a:r>
            <a:r>
              <a:rPr lang="en-GB" dirty="0"/>
              <a:t>, Bekasi City. OPTIMAL Journal of Economics and Management, </a:t>
            </a:r>
            <a:r>
              <a:rPr lang="en-GB" dirty="0">
                <a:hlinkClick r:id="rId3"/>
              </a:rPr>
              <a:t>https://doi.org/10.55606/optimal.v3i4.2333</a:t>
            </a:r>
            <a:endParaRPr lang="en-GB" dirty="0"/>
          </a:p>
          <a:p>
            <a:r>
              <a:rPr lang="en-GB" dirty="0"/>
              <a:t> Porter, M.E. (2008) ‘The five competitive forces that shape strategy’, Harvard Business Review, 86(1) pp. 78-93.</a:t>
            </a:r>
          </a:p>
          <a:p>
            <a:endParaRPr lang="en-GB" dirty="0"/>
          </a:p>
          <a:p>
            <a:endParaRPr lang="en-GB" dirty="0"/>
          </a:p>
          <a:p>
            <a:endParaRPr lang="en-GB" dirty="0"/>
          </a:p>
        </p:txBody>
      </p:sp>
    </p:spTree>
    <p:extLst>
      <p:ext uri="{BB962C8B-B14F-4D97-AF65-F5344CB8AC3E}">
        <p14:creationId xmlns:p14="http://schemas.microsoft.com/office/powerpoint/2010/main" val="1394299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53315-F023-1154-1E92-35081B68ED5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FC800CC-C6FF-A949-E11A-55F93D80681C}"/>
              </a:ext>
            </a:extLst>
          </p:cNvPr>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3016634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Parallax</Template>
  <TotalTime>2443</TotalTime>
  <Words>1269</Words>
  <Application>Microsoft Office PowerPoint</Application>
  <PresentationFormat>Widescreen</PresentationFormat>
  <Paragraphs>110</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ADLaM Display</vt:lpstr>
      <vt:lpstr>Aptos</vt:lpstr>
      <vt:lpstr>Arial</vt:lpstr>
      <vt:lpstr>Corbel</vt:lpstr>
      <vt:lpstr>Parallax</vt:lpstr>
      <vt:lpstr>Problem-Solving and Decision-Making  LCLM4004_LON   Ephriam Namanya  2509101  Mohammad Rahman</vt:lpstr>
      <vt:lpstr>Agenda</vt:lpstr>
      <vt:lpstr> </vt:lpstr>
      <vt:lpstr>Business Challenges</vt:lpstr>
      <vt:lpstr>5W2H</vt:lpstr>
      <vt:lpstr>PESTEL ANALYSIS</vt:lpstr>
      <vt:lpstr>Political</vt:lpstr>
      <vt:lpstr>Economic</vt:lpstr>
      <vt:lpstr>Social/Cultural  </vt:lpstr>
      <vt:lpstr>Tecnological</vt:lpstr>
      <vt:lpstr>Environment</vt:lpstr>
      <vt:lpstr>Legal</vt:lpstr>
      <vt:lpstr>Causes and Effects</vt:lpstr>
      <vt:lpstr>Summary of the findings</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Ephraim Namanya</dc:creator>
  <cp:lastModifiedBy>Ephraim Namanya</cp:lastModifiedBy>
  <cp:revision>1</cp:revision>
  <dcterms:created xsi:type="dcterms:W3CDTF">2026-03-09T17:53:26Z</dcterms:created>
  <dcterms:modified xsi:type="dcterms:W3CDTF">2026-03-15T10:47:00Z</dcterms:modified>
</cp:coreProperties>
</file>