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omments/modernComment_134_2B9BF7F4.xml" ContentType="application/vnd.ms-powerpoint.comment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15"/>
  </p:notesMasterIdLst>
  <p:handoutMasterIdLst>
    <p:handoutMasterId r:id="rId16"/>
  </p:handoutMasterIdLst>
  <p:sldIdLst>
    <p:sldId id="304" r:id="rId5"/>
    <p:sldId id="314" r:id="rId6"/>
    <p:sldId id="308" r:id="rId7"/>
    <p:sldId id="299" r:id="rId8"/>
    <p:sldId id="288" r:id="rId9"/>
    <p:sldId id="310" r:id="rId10"/>
    <p:sldId id="303" r:id="rId11"/>
    <p:sldId id="313" r:id="rId12"/>
    <p:sldId id="275" r:id="rId13"/>
    <p:sldId id="305" r:id="rId14"/>
  </p:sldIdLst>
  <p:sldSz cx="12192000" cy="6858000"/>
  <p:notesSz cx="6858000" cy="9144000"/>
  <p:defaultTextStyle>
    <a:defPPr rtl="0">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4B120302-446D-26A1-1AF2-780AB26F91AD}" name="Matheus Henrique Gastaldi Do Nascimento (2335333)" initials="MG" userId="S::2335333@student.uwtsd.ac.uk::3fd9998f-c78a-4124-8386-5b5917e777d2"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DEB05B4-354E-4FD7-BD60-377E6CF0C1A9}" v="79" dt="2024-07-08T16:25:39.11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3750" autoAdjust="0"/>
  </p:normalViewPr>
  <p:slideViewPr>
    <p:cSldViewPr snapToGrid="0">
      <p:cViewPr varScale="1">
        <p:scale>
          <a:sx n="105" d="100"/>
          <a:sy n="105" d="100"/>
        </p:scale>
        <p:origin x="834" y="96"/>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6" d="100"/>
          <a:sy n="96" d="100"/>
        </p:scale>
        <p:origin x="2808" y="90"/>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presProps" Target="presProps.xml"/><Relationship Id="rId3" Type="http://schemas.openxmlformats.org/officeDocument/2006/relationships/customXml" Target="../customXml/item3.xml"/><Relationship Id="rId21" Type="http://schemas.openxmlformats.org/officeDocument/2006/relationships/tableStyles" Target="tableStyle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commentAuthors" Target="commentAuthors.xml"/><Relationship Id="rId2" Type="http://schemas.openxmlformats.org/officeDocument/2006/relationships/customXml" Target="../customXml/item2.xml"/><Relationship Id="rId16" Type="http://schemas.openxmlformats.org/officeDocument/2006/relationships/handoutMaster" Target="handoutMasters/handoutMaster1.xml"/><Relationship Id="rId20"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microsoft.com/office/2018/10/relationships/authors" Target="authors.xml"/><Relationship Id="rId5" Type="http://schemas.openxmlformats.org/officeDocument/2006/relationships/slide" Target="slides/slide1.xml"/><Relationship Id="rId15" Type="http://schemas.openxmlformats.org/officeDocument/2006/relationships/notesMaster" Target="notesMasters/notesMaster1.xml"/><Relationship Id="rId23" Type="http://schemas.microsoft.com/office/2015/10/relationships/revisionInfo" Target="revisionInfo.xml"/><Relationship Id="rId10" Type="http://schemas.openxmlformats.org/officeDocument/2006/relationships/slide" Target="slides/slide6.xml"/><Relationship Id="rId19"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microsoft.com/office/2016/11/relationships/changesInfo" Target="changesInfos/changesInfo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atheus Henrique Gastaldi Do Nascimento (2335333)" userId="3fd9998f-c78a-4124-8386-5b5917e777d2" providerId="ADAL" clId="{2DEB05B4-354E-4FD7-BD60-377E6CF0C1A9}"/>
    <pc:docChg chg="undo redo custSel delSld modSld sldOrd">
      <pc:chgData name="Matheus Henrique Gastaldi Do Nascimento (2335333)" userId="3fd9998f-c78a-4124-8386-5b5917e777d2" providerId="ADAL" clId="{2DEB05B4-354E-4FD7-BD60-377E6CF0C1A9}" dt="2024-07-08T16:25:39.113" v="800"/>
      <pc:docMkLst>
        <pc:docMk/>
      </pc:docMkLst>
      <pc:sldChg chg="del">
        <pc:chgData name="Matheus Henrique Gastaldi Do Nascimento (2335333)" userId="3fd9998f-c78a-4124-8386-5b5917e777d2" providerId="ADAL" clId="{2DEB05B4-354E-4FD7-BD60-377E6CF0C1A9}" dt="2024-07-08T15:51:05.003" v="248" actId="47"/>
        <pc:sldMkLst>
          <pc:docMk/>
          <pc:sldMk cId="707789176" sldId="258"/>
        </pc:sldMkLst>
      </pc:sldChg>
      <pc:sldChg chg="del">
        <pc:chgData name="Matheus Henrique Gastaldi Do Nascimento (2335333)" userId="3fd9998f-c78a-4124-8386-5b5917e777d2" providerId="ADAL" clId="{2DEB05B4-354E-4FD7-BD60-377E6CF0C1A9}" dt="2024-07-08T16:16:55.971" v="514" actId="47"/>
        <pc:sldMkLst>
          <pc:docMk/>
          <pc:sldMk cId="4151694508" sldId="268"/>
        </pc:sldMkLst>
      </pc:sldChg>
      <pc:sldChg chg="del">
        <pc:chgData name="Matheus Henrique Gastaldi Do Nascimento (2335333)" userId="3fd9998f-c78a-4124-8386-5b5917e777d2" providerId="ADAL" clId="{2DEB05B4-354E-4FD7-BD60-377E6CF0C1A9}" dt="2024-07-08T14:41:14.521" v="4" actId="47"/>
        <pc:sldMkLst>
          <pc:docMk/>
          <pc:sldMk cId="460935096" sldId="271"/>
        </pc:sldMkLst>
      </pc:sldChg>
      <pc:sldChg chg="delSp modSp mod">
        <pc:chgData name="Matheus Henrique Gastaldi Do Nascimento (2335333)" userId="3fd9998f-c78a-4124-8386-5b5917e777d2" providerId="ADAL" clId="{2DEB05B4-354E-4FD7-BD60-377E6CF0C1A9}" dt="2024-07-08T16:25:09.724" v="799" actId="478"/>
        <pc:sldMkLst>
          <pc:docMk/>
          <pc:sldMk cId="920173932" sldId="275"/>
        </pc:sldMkLst>
        <pc:spChg chg="mod">
          <ac:chgData name="Matheus Henrique Gastaldi Do Nascimento (2335333)" userId="3fd9998f-c78a-4124-8386-5b5917e777d2" providerId="ADAL" clId="{2DEB05B4-354E-4FD7-BD60-377E6CF0C1A9}" dt="2024-07-08T15:56:00.555" v="272" actId="122"/>
          <ac:spMkLst>
            <pc:docMk/>
            <pc:sldMk cId="920173932" sldId="275"/>
            <ac:spMk id="2" creationId="{38FFA191-5CCC-43CB-BD83-4F80ED362608}"/>
          </ac:spMkLst>
        </pc:spChg>
        <pc:spChg chg="mod">
          <ac:chgData name="Matheus Henrique Gastaldi Do Nascimento (2335333)" userId="3fd9998f-c78a-4124-8386-5b5917e777d2" providerId="ADAL" clId="{2DEB05B4-354E-4FD7-BD60-377E6CF0C1A9}" dt="2024-07-08T15:56:08.392" v="273" actId="1076"/>
          <ac:spMkLst>
            <pc:docMk/>
            <pc:sldMk cId="920173932" sldId="275"/>
            <ac:spMk id="3" creationId="{E14BBEAF-B516-45F4-9EF6-A9F65111580F}"/>
          </ac:spMkLst>
        </pc:spChg>
        <pc:spChg chg="mod">
          <ac:chgData name="Matheus Henrique Gastaldi Do Nascimento (2335333)" userId="3fd9998f-c78a-4124-8386-5b5917e777d2" providerId="ADAL" clId="{2DEB05B4-354E-4FD7-BD60-377E6CF0C1A9}" dt="2024-07-08T16:23:47.138" v="798" actId="20577"/>
          <ac:spMkLst>
            <pc:docMk/>
            <pc:sldMk cId="920173932" sldId="275"/>
            <ac:spMk id="4" creationId="{31B56365-A39B-4311-A4B2-9532A148078E}"/>
          </ac:spMkLst>
        </pc:spChg>
        <pc:spChg chg="del">
          <ac:chgData name="Matheus Henrique Gastaldi Do Nascimento (2335333)" userId="3fd9998f-c78a-4124-8386-5b5917e777d2" providerId="ADAL" clId="{2DEB05B4-354E-4FD7-BD60-377E6CF0C1A9}" dt="2024-07-08T16:09:52.775" v="274" actId="478"/>
          <ac:spMkLst>
            <pc:docMk/>
            <pc:sldMk cId="920173932" sldId="275"/>
            <ac:spMk id="5" creationId="{90A0DE57-FED1-462B-9C3B-B490B238436D}"/>
          </ac:spMkLst>
        </pc:spChg>
        <pc:spChg chg="del">
          <ac:chgData name="Matheus Henrique Gastaldi Do Nascimento (2335333)" userId="3fd9998f-c78a-4124-8386-5b5917e777d2" providerId="ADAL" clId="{2DEB05B4-354E-4FD7-BD60-377E6CF0C1A9}" dt="2024-07-08T16:25:09.724" v="799" actId="478"/>
          <ac:spMkLst>
            <pc:docMk/>
            <pc:sldMk cId="920173932" sldId="275"/>
            <ac:spMk id="26" creationId="{D5B91C7E-39EC-4D18-BBDA-F8911C724E07}"/>
          </ac:spMkLst>
        </pc:spChg>
      </pc:sldChg>
      <pc:sldChg chg="del">
        <pc:chgData name="Matheus Henrique Gastaldi Do Nascimento (2335333)" userId="3fd9998f-c78a-4124-8386-5b5917e777d2" providerId="ADAL" clId="{2DEB05B4-354E-4FD7-BD60-377E6CF0C1A9}" dt="2024-07-08T14:41:05.056" v="1" actId="47"/>
        <pc:sldMkLst>
          <pc:docMk/>
          <pc:sldMk cId="3396266754" sldId="283"/>
        </pc:sldMkLst>
      </pc:sldChg>
      <pc:sldChg chg="del">
        <pc:chgData name="Matheus Henrique Gastaldi Do Nascimento (2335333)" userId="3fd9998f-c78a-4124-8386-5b5917e777d2" providerId="ADAL" clId="{2DEB05B4-354E-4FD7-BD60-377E6CF0C1A9}" dt="2024-07-08T14:41:04.234" v="0" actId="47"/>
        <pc:sldMkLst>
          <pc:docMk/>
          <pc:sldMk cId="1877519225" sldId="287"/>
        </pc:sldMkLst>
      </pc:sldChg>
      <pc:sldChg chg="delSp modSp mod">
        <pc:chgData name="Matheus Henrique Gastaldi Do Nascimento (2335333)" userId="3fd9998f-c78a-4124-8386-5b5917e777d2" providerId="ADAL" clId="{2DEB05B4-354E-4FD7-BD60-377E6CF0C1A9}" dt="2024-07-08T16:23:04.237" v="763" actId="478"/>
        <pc:sldMkLst>
          <pc:docMk/>
          <pc:sldMk cId="1775124906" sldId="288"/>
        </pc:sldMkLst>
        <pc:spChg chg="del">
          <ac:chgData name="Matheus Henrique Gastaldi Do Nascimento (2335333)" userId="3fd9998f-c78a-4124-8386-5b5917e777d2" providerId="ADAL" clId="{2DEB05B4-354E-4FD7-BD60-377E6CF0C1A9}" dt="2024-07-08T16:23:04.237" v="763" actId="478"/>
          <ac:spMkLst>
            <pc:docMk/>
            <pc:sldMk cId="1775124906" sldId="288"/>
            <ac:spMk id="5" creationId="{20F9FDD5-17DD-4E86-859F-12FD2CEFA8FE}"/>
          </ac:spMkLst>
        </pc:spChg>
        <pc:spChg chg="mod">
          <ac:chgData name="Matheus Henrique Gastaldi Do Nascimento (2335333)" userId="3fd9998f-c78a-4124-8386-5b5917e777d2" providerId="ADAL" clId="{2DEB05B4-354E-4FD7-BD60-377E6CF0C1A9}" dt="2024-07-08T16:22:59.440" v="762" actId="20577"/>
          <ac:spMkLst>
            <pc:docMk/>
            <pc:sldMk cId="1775124906" sldId="288"/>
            <ac:spMk id="71" creationId="{7363D8F0-2EF2-4A27-857F-6DF970D5393C}"/>
          </ac:spMkLst>
        </pc:spChg>
      </pc:sldChg>
      <pc:sldChg chg="del">
        <pc:chgData name="Matheus Henrique Gastaldi Do Nascimento (2335333)" userId="3fd9998f-c78a-4124-8386-5b5917e777d2" providerId="ADAL" clId="{2DEB05B4-354E-4FD7-BD60-377E6CF0C1A9}" dt="2024-07-08T14:41:12.304" v="3" actId="47"/>
        <pc:sldMkLst>
          <pc:docMk/>
          <pc:sldMk cId="1801800896" sldId="296"/>
        </pc:sldMkLst>
      </pc:sldChg>
      <pc:sldChg chg="addSp delSp modSp mod ord modAnim">
        <pc:chgData name="Matheus Henrique Gastaldi Do Nascimento (2335333)" userId="3fd9998f-c78a-4124-8386-5b5917e777d2" providerId="ADAL" clId="{2DEB05B4-354E-4FD7-BD60-377E6CF0C1A9}" dt="2024-07-08T16:22:49.487" v="752" actId="20577"/>
        <pc:sldMkLst>
          <pc:docMk/>
          <pc:sldMk cId="2281914008" sldId="299"/>
        </pc:sldMkLst>
        <pc:spChg chg="mod">
          <ac:chgData name="Matheus Henrique Gastaldi Do Nascimento (2335333)" userId="3fd9998f-c78a-4124-8386-5b5917e777d2" providerId="ADAL" clId="{2DEB05B4-354E-4FD7-BD60-377E6CF0C1A9}" dt="2024-07-08T15:08:48.301" v="44" actId="255"/>
          <ac:spMkLst>
            <pc:docMk/>
            <pc:sldMk cId="2281914008" sldId="299"/>
            <ac:spMk id="2" creationId="{7E37BB13-4AF5-4C37-A4E4-C8EBF618E4D4}"/>
          </ac:spMkLst>
        </pc:spChg>
        <pc:spChg chg="mod">
          <ac:chgData name="Matheus Henrique Gastaldi Do Nascimento (2335333)" userId="3fd9998f-c78a-4124-8386-5b5917e777d2" providerId="ADAL" clId="{2DEB05B4-354E-4FD7-BD60-377E6CF0C1A9}" dt="2024-07-08T16:22:49.487" v="752" actId="20577"/>
          <ac:spMkLst>
            <pc:docMk/>
            <pc:sldMk cId="2281914008" sldId="299"/>
            <ac:spMk id="3" creationId="{15F5CAEF-2A13-4560-AAF3-0F8CD9FE1CF7}"/>
          </ac:spMkLst>
        </pc:spChg>
        <pc:spChg chg="del">
          <ac:chgData name="Matheus Henrique Gastaldi Do Nascimento (2335333)" userId="3fd9998f-c78a-4124-8386-5b5917e777d2" providerId="ADAL" clId="{2DEB05B4-354E-4FD7-BD60-377E6CF0C1A9}" dt="2024-07-08T16:22:41.685" v="742" actId="478"/>
          <ac:spMkLst>
            <pc:docMk/>
            <pc:sldMk cId="2281914008" sldId="299"/>
            <ac:spMk id="4" creationId="{57E114A7-DC0A-4A72-830D-FAA9026E9DDC}"/>
          </ac:spMkLst>
        </pc:spChg>
        <pc:spChg chg="mod">
          <ac:chgData name="Matheus Henrique Gastaldi Do Nascimento (2335333)" userId="3fd9998f-c78a-4124-8386-5b5917e777d2" providerId="ADAL" clId="{2DEB05B4-354E-4FD7-BD60-377E6CF0C1A9}" dt="2024-07-08T15:10:17.139" v="54" actId="255"/>
          <ac:spMkLst>
            <pc:docMk/>
            <pc:sldMk cId="2281914008" sldId="299"/>
            <ac:spMk id="5" creationId="{F70419B2-F393-4213-A2F2-54D877B3EE40}"/>
          </ac:spMkLst>
        </pc:spChg>
        <pc:spChg chg="del">
          <ac:chgData name="Matheus Henrique Gastaldi Do Nascimento (2335333)" userId="3fd9998f-c78a-4124-8386-5b5917e777d2" providerId="ADAL" clId="{2DEB05B4-354E-4FD7-BD60-377E6CF0C1A9}" dt="2024-07-08T15:09:15.043" v="45" actId="478"/>
          <ac:spMkLst>
            <pc:docMk/>
            <pc:sldMk cId="2281914008" sldId="299"/>
            <ac:spMk id="6" creationId="{FB02A17B-8C7F-4600-9FBE-49BE31E3E1FA}"/>
          </ac:spMkLst>
        </pc:spChg>
        <pc:spChg chg="del">
          <ac:chgData name="Matheus Henrique Gastaldi Do Nascimento (2335333)" userId="3fd9998f-c78a-4124-8386-5b5917e777d2" providerId="ADAL" clId="{2DEB05B4-354E-4FD7-BD60-377E6CF0C1A9}" dt="2024-07-08T15:10:24.858" v="56" actId="478"/>
          <ac:spMkLst>
            <pc:docMk/>
            <pc:sldMk cId="2281914008" sldId="299"/>
            <ac:spMk id="7" creationId="{A83EA85C-EBA3-4B50-86CE-7FD4A374EC95}"/>
          </ac:spMkLst>
        </pc:spChg>
        <pc:spChg chg="del mod">
          <ac:chgData name="Matheus Henrique Gastaldi Do Nascimento (2335333)" userId="3fd9998f-c78a-4124-8386-5b5917e777d2" providerId="ADAL" clId="{2DEB05B4-354E-4FD7-BD60-377E6CF0C1A9}" dt="2024-07-08T15:10:21.146" v="55" actId="478"/>
          <ac:spMkLst>
            <pc:docMk/>
            <pc:sldMk cId="2281914008" sldId="299"/>
            <ac:spMk id="8" creationId="{107A6D8A-72F9-4BD4-A4AE-69013301D93C}"/>
          </ac:spMkLst>
        </pc:spChg>
        <pc:spChg chg="mod">
          <ac:chgData name="Matheus Henrique Gastaldi Do Nascimento (2335333)" userId="3fd9998f-c78a-4124-8386-5b5917e777d2" providerId="ADAL" clId="{2DEB05B4-354E-4FD7-BD60-377E6CF0C1A9}" dt="2024-07-08T15:14:52.570" v="73" actId="14100"/>
          <ac:spMkLst>
            <pc:docMk/>
            <pc:sldMk cId="2281914008" sldId="299"/>
            <ac:spMk id="9" creationId="{8C01D04F-A541-4735-B655-9BDF5313C65C}"/>
          </ac:spMkLst>
        </pc:spChg>
        <pc:spChg chg="mod">
          <ac:chgData name="Matheus Henrique Gastaldi Do Nascimento (2335333)" userId="3fd9998f-c78a-4124-8386-5b5917e777d2" providerId="ADAL" clId="{2DEB05B4-354E-4FD7-BD60-377E6CF0C1A9}" dt="2024-07-08T15:15:43.820" v="96" actId="255"/>
          <ac:spMkLst>
            <pc:docMk/>
            <pc:sldMk cId="2281914008" sldId="299"/>
            <ac:spMk id="10" creationId="{B3247631-4CDA-4DAE-BFB7-19E0E06A3FEC}"/>
          </ac:spMkLst>
        </pc:spChg>
        <pc:spChg chg="del mod">
          <ac:chgData name="Matheus Henrique Gastaldi Do Nascimento (2335333)" userId="3fd9998f-c78a-4124-8386-5b5917e777d2" providerId="ADAL" clId="{2DEB05B4-354E-4FD7-BD60-377E6CF0C1A9}" dt="2024-07-08T15:14:38.611" v="63" actId="478"/>
          <ac:spMkLst>
            <pc:docMk/>
            <pc:sldMk cId="2281914008" sldId="299"/>
            <ac:spMk id="11" creationId="{44E7FBD4-2705-45F7-AB4F-8925DE1DB8D3}"/>
          </ac:spMkLst>
        </pc:spChg>
        <pc:spChg chg="del">
          <ac:chgData name="Matheus Henrique Gastaldi Do Nascimento (2335333)" userId="3fd9998f-c78a-4124-8386-5b5917e777d2" providerId="ADAL" clId="{2DEB05B4-354E-4FD7-BD60-377E6CF0C1A9}" dt="2024-07-08T15:14:35.383" v="60" actId="478"/>
          <ac:spMkLst>
            <pc:docMk/>
            <pc:sldMk cId="2281914008" sldId="299"/>
            <ac:spMk id="12" creationId="{7F67EAD8-DD92-4AEB-8BE7-53E5FA194B44}"/>
          </ac:spMkLst>
        </pc:spChg>
        <pc:spChg chg="add del mod">
          <ac:chgData name="Matheus Henrique Gastaldi Do Nascimento (2335333)" userId="3fd9998f-c78a-4124-8386-5b5917e777d2" providerId="ADAL" clId="{2DEB05B4-354E-4FD7-BD60-377E6CF0C1A9}" dt="2024-07-08T15:10:01.690" v="46" actId="478"/>
          <ac:spMkLst>
            <pc:docMk/>
            <pc:sldMk cId="2281914008" sldId="299"/>
            <ac:spMk id="15" creationId="{DF339CB8-4D1D-86F7-FC1E-A3ACB7152B97}"/>
          </ac:spMkLst>
        </pc:spChg>
        <pc:spChg chg="add del mod">
          <ac:chgData name="Matheus Henrique Gastaldi Do Nascimento (2335333)" userId="3fd9998f-c78a-4124-8386-5b5917e777d2" providerId="ADAL" clId="{2DEB05B4-354E-4FD7-BD60-377E6CF0C1A9}" dt="2024-07-08T15:10:39.481" v="59" actId="478"/>
          <ac:spMkLst>
            <pc:docMk/>
            <pc:sldMk cId="2281914008" sldId="299"/>
            <ac:spMk id="17" creationId="{9BAFEB22-71A1-C5E6-ACD5-94EF0BEF4D48}"/>
          </ac:spMkLst>
        </pc:spChg>
        <pc:spChg chg="add del mod">
          <ac:chgData name="Matheus Henrique Gastaldi Do Nascimento (2335333)" userId="3fd9998f-c78a-4124-8386-5b5917e777d2" providerId="ADAL" clId="{2DEB05B4-354E-4FD7-BD60-377E6CF0C1A9}" dt="2024-07-08T15:10:28.967" v="57" actId="478"/>
          <ac:spMkLst>
            <pc:docMk/>
            <pc:sldMk cId="2281914008" sldId="299"/>
            <ac:spMk id="19" creationId="{5E3C1405-E1D2-85B5-BDF3-705D747ACFD8}"/>
          </ac:spMkLst>
        </pc:spChg>
        <pc:spChg chg="add del mod">
          <ac:chgData name="Matheus Henrique Gastaldi Do Nascimento (2335333)" userId="3fd9998f-c78a-4124-8386-5b5917e777d2" providerId="ADAL" clId="{2DEB05B4-354E-4FD7-BD60-377E6CF0C1A9}" dt="2024-07-08T15:14:36.775" v="61" actId="478"/>
          <ac:spMkLst>
            <pc:docMk/>
            <pc:sldMk cId="2281914008" sldId="299"/>
            <ac:spMk id="21" creationId="{B0E4FF7B-3DA0-0293-9577-E68920D74558}"/>
          </ac:spMkLst>
        </pc:spChg>
        <pc:spChg chg="add del mod">
          <ac:chgData name="Matheus Henrique Gastaldi Do Nascimento (2335333)" userId="3fd9998f-c78a-4124-8386-5b5917e777d2" providerId="ADAL" clId="{2DEB05B4-354E-4FD7-BD60-377E6CF0C1A9}" dt="2024-07-08T15:14:39.792" v="64" actId="478"/>
          <ac:spMkLst>
            <pc:docMk/>
            <pc:sldMk cId="2281914008" sldId="299"/>
            <ac:spMk id="23" creationId="{E2DC88A3-3593-A23F-A347-0787D79ED3B2}"/>
          </ac:spMkLst>
        </pc:spChg>
        <pc:picChg chg="add mod">
          <ac:chgData name="Matheus Henrique Gastaldi Do Nascimento (2335333)" userId="3fd9998f-c78a-4124-8386-5b5917e777d2" providerId="ADAL" clId="{2DEB05B4-354E-4FD7-BD60-377E6CF0C1A9}" dt="2024-07-08T15:17:15.641" v="104" actId="962"/>
          <ac:picMkLst>
            <pc:docMk/>
            <pc:sldMk cId="2281914008" sldId="299"/>
            <ac:picMk id="25" creationId="{2FDE5DE7-9CCB-23B5-AE1A-6B0601040759}"/>
          </ac:picMkLst>
        </pc:picChg>
      </pc:sldChg>
      <pc:sldChg chg="del">
        <pc:chgData name="Matheus Henrique Gastaldi Do Nascimento (2335333)" userId="3fd9998f-c78a-4124-8386-5b5917e777d2" providerId="ADAL" clId="{2DEB05B4-354E-4FD7-BD60-377E6CF0C1A9}" dt="2024-07-08T16:19:32.836" v="692" actId="47"/>
        <pc:sldMkLst>
          <pc:docMk/>
          <pc:sldMk cId="2046660791" sldId="301"/>
        </pc:sldMkLst>
      </pc:sldChg>
      <pc:sldChg chg="delSp modSp mod modAnim">
        <pc:chgData name="Matheus Henrique Gastaldi Do Nascimento (2335333)" userId="3fd9998f-c78a-4124-8386-5b5917e777d2" providerId="ADAL" clId="{2DEB05B4-354E-4FD7-BD60-377E6CF0C1A9}" dt="2024-07-08T16:23:20.446" v="775" actId="478"/>
        <pc:sldMkLst>
          <pc:docMk/>
          <pc:sldMk cId="1577529255" sldId="303"/>
        </pc:sldMkLst>
        <pc:spChg chg="mod">
          <ac:chgData name="Matheus Henrique Gastaldi Do Nascimento (2335333)" userId="3fd9998f-c78a-4124-8386-5b5917e777d2" providerId="ADAL" clId="{2DEB05B4-354E-4FD7-BD60-377E6CF0C1A9}" dt="2024-07-08T16:17:18.971" v="522" actId="20577"/>
          <ac:spMkLst>
            <pc:docMk/>
            <pc:sldMk cId="1577529255" sldId="303"/>
            <ac:spMk id="2" creationId="{8A4E0A63-A388-49B1-A04E-27CE9BD622EF}"/>
          </ac:spMkLst>
        </pc:spChg>
        <pc:spChg chg="del">
          <ac:chgData name="Matheus Henrique Gastaldi Do Nascimento (2335333)" userId="3fd9998f-c78a-4124-8386-5b5917e777d2" providerId="ADAL" clId="{2DEB05B4-354E-4FD7-BD60-377E6CF0C1A9}" dt="2024-07-08T16:19:10.531" v="690" actId="478"/>
          <ac:spMkLst>
            <pc:docMk/>
            <pc:sldMk cId="1577529255" sldId="303"/>
            <ac:spMk id="3" creationId="{005C44B1-BA82-483C-BD91-F89067442F9E}"/>
          </ac:spMkLst>
        </pc:spChg>
        <pc:spChg chg="mod">
          <ac:chgData name="Matheus Henrique Gastaldi Do Nascimento (2335333)" userId="3fd9998f-c78a-4124-8386-5b5917e777d2" providerId="ADAL" clId="{2DEB05B4-354E-4FD7-BD60-377E6CF0C1A9}" dt="2024-07-08T16:18:42.292" v="649" actId="20577"/>
          <ac:spMkLst>
            <pc:docMk/>
            <pc:sldMk cId="1577529255" sldId="303"/>
            <ac:spMk id="5" creationId="{06E82690-B145-4D4F-B2D1-0B2A8C50FD71}"/>
          </ac:spMkLst>
        </pc:spChg>
        <pc:spChg chg="mod">
          <ac:chgData name="Matheus Henrique Gastaldi Do Nascimento (2335333)" userId="3fd9998f-c78a-4124-8386-5b5917e777d2" providerId="ADAL" clId="{2DEB05B4-354E-4FD7-BD60-377E6CF0C1A9}" dt="2024-07-08T16:18:38.833" v="648" actId="20577"/>
          <ac:spMkLst>
            <pc:docMk/>
            <pc:sldMk cId="1577529255" sldId="303"/>
            <ac:spMk id="6" creationId="{7640DF9D-0C9E-4C5D-9635-6B4DE10CCEE5}"/>
          </ac:spMkLst>
        </pc:spChg>
        <pc:spChg chg="mod">
          <ac:chgData name="Matheus Henrique Gastaldi Do Nascimento (2335333)" userId="3fd9998f-c78a-4124-8386-5b5917e777d2" providerId="ADAL" clId="{2DEB05B4-354E-4FD7-BD60-377E6CF0C1A9}" dt="2024-07-08T16:19:04.755" v="689" actId="20577"/>
          <ac:spMkLst>
            <pc:docMk/>
            <pc:sldMk cId="1577529255" sldId="303"/>
            <ac:spMk id="7" creationId="{40297407-CE4E-4284-879D-AEC395713625}"/>
          </ac:spMkLst>
        </pc:spChg>
        <pc:spChg chg="mod">
          <ac:chgData name="Matheus Henrique Gastaldi Do Nascimento (2335333)" userId="3fd9998f-c78a-4124-8386-5b5917e777d2" providerId="ADAL" clId="{2DEB05B4-354E-4FD7-BD60-377E6CF0C1A9}" dt="2024-07-08T16:17:31.964" v="529" actId="20577"/>
          <ac:spMkLst>
            <pc:docMk/>
            <pc:sldMk cId="1577529255" sldId="303"/>
            <ac:spMk id="8" creationId="{F5C3A7BE-F7FC-4942-A31A-491A8A806103}"/>
          </ac:spMkLst>
        </pc:spChg>
        <pc:spChg chg="mod">
          <ac:chgData name="Matheus Henrique Gastaldi Do Nascimento (2335333)" userId="3fd9998f-c78a-4124-8386-5b5917e777d2" providerId="ADAL" clId="{2DEB05B4-354E-4FD7-BD60-377E6CF0C1A9}" dt="2024-07-08T16:17:37.275" v="535" actId="20577"/>
          <ac:spMkLst>
            <pc:docMk/>
            <pc:sldMk cId="1577529255" sldId="303"/>
            <ac:spMk id="9" creationId="{95CCE699-03D1-4642-B46A-B14EF17DA183}"/>
          </ac:spMkLst>
        </pc:spChg>
        <pc:spChg chg="mod">
          <ac:chgData name="Matheus Henrique Gastaldi Do Nascimento (2335333)" userId="3fd9998f-c78a-4124-8386-5b5917e777d2" providerId="ADAL" clId="{2DEB05B4-354E-4FD7-BD60-377E6CF0C1A9}" dt="2024-07-08T16:17:46.906" v="547" actId="20577"/>
          <ac:spMkLst>
            <pc:docMk/>
            <pc:sldMk cId="1577529255" sldId="303"/>
            <ac:spMk id="10" creationId="{BC1DF189-6F2F-4C21-88CC-C82D3D0D147B}"/>
          </ac:spMkLst>
        </pc:spChg>
        <pc:spChg chg="del">
          <ac:chgData name="Matheus Henrique Gastaldi Do Nascimento (2335333)" userId="3fd9998f-c78a-4124-8386-5b5917e777d2" providerId="ADAL" clId="{2DEB05B4-354E-4FD7-BD60-377E6CF0C1A9}" dt="2024-07-08T16:19:13.862" v="691" actId="478"/>
          <ac:spMkLst>
            <pc:docMk/>
            <pc:sldMk cId="1577529255" sldId="303"/>
            <ac:spMk id="67" creationId="{C5C9AB6C-B8FC-40C9-A0D0-4D653995F1B1}"/>
          </ac:spMkLst>
        </pc:spChg>
        <pc:spChg chg="del">
          <ac:chgData name="Matheus Henrique Gastaldi Do Nascimento (2335333)" userId="3fd9998f-c78a-4124-8386-5b5917e777d2" providerId="ADAL" clId="{2DEB05B4-354E-4FD7-BD60-377E6CF0C1A9}" dt="2024-07-08T16:23:20.446" v="775" actId="478"/>
          <ac:spMkLst>
            <pc:docMk/>
            <pc:sldMk cId="1577529255" sldId="303"/>
            <ac:spMk id="68" creationId="{B021EF79-3E65-41F9-83B6-DC0B2A51E33B}"/>
          </ac:spMkLst>
        </pc:spChg>
      </pc:sldChg>
      <pc:sldChg chg="delSp modSp mod">
        <pc:chgData name="Matheus Henrique Gastaldi Do Nascimento (2335333)" userId="3fd9998f-c78a-4124-8386-5b5917e777d2" providerId="ADAL" clId="{2DEB05B4-354E-4FD7-BD60-377E6CF0C1A9}" dt="2024-07-08T16:21:33.651" v="728" actId="478"/>
        <pc:sldMkLst>
          <pc:docMk/>
          <pc:sldMk cId="2135673684" sldId="305"/>
        </pc:sldMkLst>
        <pc:spChg chg="mod">
          <ac:chgData name="Matheus Henrique Gastaldi Do Nascimento (2335333)" userId="3fd9998f-c78a-4124-8386-5b5917e777d2" providerId="ADAL" clId="{2DEB05B4-354E-4FD7-BD60-377E6CF0C1A9}" dt="2024-07-08T16:21:10.064" v="722" actId="20577"/>
          <ac:spMkLst>
            <pc:docMk/>
            <pc:sldMk cId="2135673684" sldId="305"/>
            <ac:spMk id="4" creationId="{5E9C9CF3-789B-4F9F-8F03-9C35C87C63CD}"/>
          </ac:spMkLst>
        </pc:spChg>
        <pc:spChg chg="mod">
          <ac:chgData name="Matheus Henrique Gastaldi Do Nascimento (2335333)" userId="3fd9998f-c78a-4124-8386-5b5917e777d2" providerId="ADAL" clId="{2DEB05B4-354E-4FD7-BD60-377E6CF0C1A9}" dt="2024-07-08T16:21:23.536" v="726"/>
          <ac:spMkLst>
            <pc:docMk/>
            <pc:sldMk cId="2135673684" sldId="305"/>
            <ac:spMk id="5" creationId="{AB42D8F5-6E48-4FFF-A481-06916758090C}"/>
          </ac:spMkLst>
        </pc:spChg>
        <pc:spChg chg="del mod">
          <ac:chgData name="Matheus Henrique Gastaldi Do Nascimento (2335333)" userId="3fd9998f-c78a-4124-8386-5b5917e777d2" providerId="ADAL" clId="{2DEB05B4-354E-4FD7-BD60-377E6CF0C1A9}" dt="2024-07-08T16:21:33.651" v="728" actId="478"/>
          <ac:spMkLst>
            <pc:docMk/>
            <pc:sldMk cId="2135673684" sldId="305"/>
            <ac:spMk id="6" creationId="{1019A024-2FD1-4C73-AC55-A794E56E4FE4}"/>
          </ac:spMkLst>
        </pc:spChg>
      </pc:sldChg>
      <pc:sldChg chg="addSp delSp modSp mod modAnim">
        <pc:chgData name="Matheus Henrique Gastaldi Do Nascimento (2335333)" userId="3fd9998f-c78a-4124-8386-5b5917e777d2" providerId="ADAL" clId="{2DEB05B4-354E-4FD7-BD60-377E6CF0C1A9}" dt="2024-07-08T16:25:39.113" v="800"/>
        <pc:sldMkLst>
          <pc:docMk/>
          <pc:sldMk cId="3140179507" sldId="310"/>
        </pc:sldMkLst>
        <pc:spChg chg="del mod">
          <ac:chgData name="Matheus Henrique Gastaldi Do Nascimento (2335333)" userId="3fd9998f-c78a-4124-8386-5b5917e777d2" providerId="ADAL" clId="{2DEB05B4-354E-4FD7-BD60-377E6CF0C1A9}" dt="2024-07-08T15:44:53.853" v="246" actId="478"/>
          <ac:spMkLst>
            <pc:docMk/>
            <pc:sldMk cId="3140179507" sldId="310"/>
            <ac:spMk id="3" creationId="{9F0C024C-955E-4385-A35A-F3CFF3E3B7D8}"/>
          </ac:spMkLst>
        </pc:spChg>
        <pc:spChg chg="mod">
          <ac:chgData name="Matheus Henrique Gastaldi Do Nascimento (2335333)" userId="3fd9998f-c78a-4124-8386-5b5917e777d2" providerId="ADAL" clId="{2DEB05B4-354E-4FD7-BD60-377E6CF0C1A9}" dt="2024-07-08T16:23:11.873" v="773" actId="20577"/>
          <ac:spMkLst>
            <pc:docMk/>
            <pc:sldMk cId="3140179507" sldId="310"/>
            <ac:spMk id="4" creationId="{57827957-2A18-4113-A885-6BA5C784BDBD}"/>
          </ac:spMkLst>
        </pc:spChg>
        <pc:spChg chg="del">
          <ac:chgData name="Matheus Henrique Gastaldi Do Nascimento (2335333)" userId="3fd9998f-c78a-4124-8386-5b5917e777d2" providerId="ADAL" clId="{2DEB05B4-354E-4FD7-BD60-377E6CF0C1A9}" dt="2024-07-08T16:23:14.917" v="774" actId="478"/>
          <ac:spMkLst>
            <pc:docMk/>
            <pc:sldMk cId="3140179507" sldId="310"/>
            <ac:spMk id="5" creationId="{F539C2B3-BF73-4E56-810C-5C72D0ADD145}"/>
          </ac:spMkLst>
        </pc:spChg>
        <pc:spChg chg="mod">
          <ac:chgData name="Matheus Henrique Gastaldi Do Nascimento (2335333)" userId="3fd9998f-c78a-4124-8386-5b5917e777d2" providerId="ADAL" clId="{2DEB05B4-354E-4FD7-BD60-377E6CF0C1A9}" dt="2024-07-08T15:41:32.832" v="155" actId="1076"/>
          <ac:spMkLst>
            <pc:docMk/>
            <pc:sldMk cId="3140179507" sldId="310"/>
            <ac:spMk id="6" creationId="{3E9D3DB3-C1BA-4868-A961-5C1E6633B0F9}"/>
          </ac:spMkLst>
        </pc:spChg>
        <pc:spChg chg="del mod">
          <ac:chgData name="Matheus Henrique Gastaldi Do Nascimento (2335333)" userId="3fd9998f-c78a-4124-8386-5b5917e777d2" providerId="ADAL" clId="{2DEB05B4-354E-4FD7-BD60-377E6CF0C1A9}" dt="2024-07-08T15:41:43.181" v="158" actId="478"/>
          <ac:spMkLst>
            <pc:docMk/>
            <pc:sldMk cId="3140179507" sldId="310"/>
            <ac:spMk id="7" creationId="{A2A6799E-556B-499A-9E05-14516D420BE1}"/>
          </ac:spMkLst>
        </pc:spChg>
        <pc:spChg chg="add del mod">
          <ac:chgData name="Matheus Henrique Gastaldi Do Nascimento (2335333)" userId="3fd9998f-c78a-4124-8386-5b5917e777d2" providerId="ADAL" clId="{2DEB05B4-354E-4FD7-BD60-377E6CF0C1A9}" dt="2024-07-08T15:42:01.312" v="163" actId="478"/>
          <ac:spMkLst>
            <pc:docMk/>
            <pc:sldMk cId="3140179507" sldId="310"/>
            <ac:spMk id="9" creationId="{0A179941-B2E0-4AF9-5B52-40B4C7F0CC93}"/>
          </ac:spMkLst>
        </pc:spChg>
        <pc:spChg chg="add mod">
          <ac:chgData name="Matheus Henrique Gastaldi Do Nascimento (2335333)" userId="3fd9998f-c78a-4124-8386-5b5917e777d2" providerId="ADAL" clId="{2DEB05B4-354E-4FD7-BD60-377E6CF0C1A9}" dt="2024-07-08T15:44:04.128" v="239" actId="1076"/>
          <ac:spMkLst>
            <pc:docMk/>
            <pc:sldMk cId="3140179507" sldId="310"/>
            <ac:spMk id="10" creationId="{1F29AAD4-F288-1E25-D902-B9EF5DA2FE38}"/>
          </ac:spMkLst>
        </pc:spChg>
        <pc:spChg chg="add">
          <ac:chgData name="Matheus Henrique Gastaldi Do Nascimento (2335333)" userId="3fd9998f-c78a-4124-8386-5b5917e777d2" providerId="ADAL" clId="{2DEB05B4-354E-4FD7-BD60-377E6CF0C1A9}" dt="2024-07-08T15:43:04.249" v="168"/>
          <ac:spMkLst>
            <pc:docMk/>
            <pc:sldMk cId="3140179507" sldId="310"/>
            <ac:spMk id="11" creationId="{7B62B9E5-B79D-CDC4-83D3-37C8DCC4BD6B}"/>
          </ac:spMkLst>
        </pc:spChg>
        <pc:spChg chg="add">
          <ac:chgData name="Matheus Henrique Gastaldi Do Nascimento (2335333)" userId="3fd9998f-c78a-4124-8386-5b5917e777d2" providerId="ADAL" clId="{2DEB05B4-354E-4FD7-BD60-377E6CF0C1A9}" dt="2024-07-08T15:43:06.254" v="169"/>
          <ac:spMkLst>
            <pc:docMk/>
            <pc:sldMk cId="3140179507" sldId="310"/>
            <ac:spMk id="12" creationId="{4864B23A-969A-3798-605E-D24071150B29}"/>
          </ac:spMkLst>
        </pc:spChg>
        <pc:spChg chg="add">
          <ac:chgData name="Matheus Henrique Gastaldi Do Nascimento (2335333)" userId="3fd9998f-c78a-4124-8386-5b5917e777d2" providerId="ADAL" clId="{2DEB05B4-354E-4FD7-BD60-377E6CF0C1A9}" dt="2024-07-08T15:43:10.948" v="170"/>
          <ac:spMkLst>
            <pc:docMk/>
            <pc:sldMk cId="3140179507" sldId="310"/>
            <ac:spMk id="13" creationId="{39A0EE48-F840-E034-1A23-1798B345774B}"/>
          </ac:spMkLst>
        </pc:spChg>
        <pc:spChg chg="add">
          <ac:chgData name="Matheus Henrique Gastaldi Do Nascimento (2335333)" userId="3fd9998f-c78a-4124-8386-5b5917e777d2" providerId="ADAL" clId="{2DEB05B4-354E-4FD7-BD60-377E6CF0C1A9}" dt="2024-07-08T15:43:17.378" v="177"/>
          <ac:spMkLst>
            <pc:docMk/>
            <pc:sldMk cId="3140179507" sldId="310"/>
            <ac:spMk id="14" creationId="{0D78913E-F907-85D7-A018-71B1FE4A3CA8}"/>
          </ac:spMkLst>
        </pc:spChg>
        <pc:spChg chg="add del mod">
          <ac:chgData name="Matheus Henrique Gastaldi Do Nascimento (2335333)" userId="3fd9998f-c78a-4124-8386-5b5917e777d2" providerId="ADAL" clId="{2DEB05B4-354E-4FD7-BD60-377E6CF0C1A9}" dt="2024-07-08T15:44:18.803" v="241" actId="478"/>
          <ac:spMkLst>
            <pc:docMk/>
            <pc:sldMk cId="3140179507" sldId="310"/>
            <ac:spMk id="16" creationId="{78873651-1772-04BA-445F-D091EC2799AA}"/>
          </ac:spMkLst>
        </pc:spChg>
        <pc:spChg chg="add mod">
          <ac:chgData name="Matheus Henrique Gastaldi Do Nascimento (2335333)" userId="3fd9998f-c78a-4124-8386-5b5917e777d2" providerId="ADAL" clId="{2DEB05B4-354E-4FD7-BD60-377E6CF0C1A9}" dt="2024-07-08T15:44:37.654" v="245"/>
          <ac:spMkLst>
            <pc:docMk/>
            <pc:sldMk cId="3140179507" sldId="310"/>
            <ac:spMk id="17" creationId="{38202D2D-4846-6CB0-6AFA-0CBA2A3985BC}"/>
          </ac:spMkLst>
        </pc:spChg>
        <pc:spChg chg="del mod">
          <ac:chgData name="Matheus Henrique Gastaldi Do Nascimento (2335333)" userId="3fd9998f-c78a-4124-8386-5b5917e777d2" providerId="ADAL" clId="{2DEB05B4-354E-4FD7-BD60-377E6CF0C1A9}" dt="2024-07-08T15:44:12.704" v="240" actId="478"/>
          <ac:spMkLst>
            <pc:docMk/>
            <pc:sldMk cId="3140179507" sldId="310"/>
            <ac:spMk id="20" creationId="{96A25842-BD20-438E-8C0B-8759A486D435}"/>
          </ac:spMkLst>
        </pc:spChg>
        <pc:spChg chg="mod">
          <ac:chgData name="Matheus Henrique Gastaldi Do Nascimento (2335333)" userId="3fd9998f-c78a-4124-8386-5b5917e777d2" providerId="ADAL" clId="{2DEB05B4-354E-4FD7-BD60-377E6CF0C1A9}" dt="2024-07-08T15:45:37.841" v="247" actId="1076"/>
          <ac:spMkLst>
            <pc:docMk/>
            <pc:sldMk cId="3140179507" sldId="310"/>
            <ac:spMk id="22" creationId="{41C0EB39-C787-49D7-A223-0B9A01FCA197}"/>
          </ac:spMkLst>
        </pc:spChg>
        <pc:spChg chg="add del mod">
          <ac:chgData name="Matheus Henrique Gastaldi Do Nascimento (2335333)" userId="3fd9998f-c78a-4124-8386-5b5917e777d2" providerId="ADAL" clId="{2DEB05B4-354E-4FD7-BD60-377E6CF0C1A9}" dt="2024-07-08T15:42:28.579" v="166" actId="478"/>
          <ac:spMkLst>
            <pc:docMk/>
            <pc:sldMk cId="3140179507" sldId="310"/>
            <ac:spMk id="24" creationId="{E8D849D5-F4B3-46F8-8FAA-BFE11319965D}"/>
          </ac:spMkLst>
        </pc:spChg>
        <pc:spChg chg="mod">
          <ac:chgData name="Matheus Henrique Gastaldi Do Nascimento (2335333)" userId="3fd9998f-c78a-4124-8386-5b5917e777d2" providerId="ADAL" clId="{2DEB05B4-354E-4FD7-BD60-377E6CF0C1A9}" dt="2024-07-08T15:41:36.687" v="156" actId="1076"/>
          <ac:spMkLst>
            <pc:docMk/>
            <pc:sldMk cId="3140179507" sldId="310"/>
            <ac:spMk id="41" creationId="{C3CF584F-059A-40C2-93C4-77FF3B60A4B6}"/>
          </ac:spMkLst>
        </pc:spChg>
        <pc:picChg chg="mod">
          <ac:chgData name="Matheus Henrique Gastaldi Do Nascimento (2335333)" userId="3fd9998f-c78a-4124-8386-5b5917e777d2" providerId="ADAL" clId="{2DEB05B4-354E-4FD7-BD60-377E6CF0C1A9}" dt="2024-07-08T15:40:48.437" v="148" actId="1076"/>
          <ac:picMkLst>
            <pc:docMk/>
            <pc:sldMk cId="3140179507" sldId="310"/>
            <ac:picMk id="26" creationId="{78E9C609-F821-48A0-9B18-7D01C77AB3B5}"/>
          </ac:picMkLst>
        </pc:picChg>
        <pc:picChg chg="mod">
          <ac:chgData name="Matheus Henrique Gastaldi Do Nascimento (2335333)" userId="3fd9998f-c78a-4124-8386-5b5917e777d2" providerId="ADAL" clId="{2DEB05B4-354E-4FD7-BD60-377E6CF0C1A9}" dt="2024-07-08T15:40:51.748" v="149" actId="1076"/>
          <ac:picMkLst>
            <pc:docMk/>
            <pc:sldMk cId="3140179507" sldId="310"/>
            <ac:picMk id="28" creationId="{25E83C3D-3E68-4FDF-A755-9E9D77FE37C4}"/>
          </ac:picMkLst>
        </pc:picChg>
        <pc:picChg chg="mod">
          <ac:chgData name="Matheus Henrique Gastaldi Do Nascimento (2335333)" userId="3fd9998f-c78a-4124-8386-5b5917e777d2" providerId="ADAL" clId="{2DEB05B4-354E-4FD7-BD60-377E6CF0C1A9}" dt="2024-07-08T15:40:56.963" v="150" actId="1076"/>
          <ac:picMkLst>
            <pc:docMk/>
            <pc:sldMk cId="3140179507" sldId="310"/>
            <ac:picMk id="30" creationId="{A374E7BE-5E60-473E-89A9-F51DD0CE9B1D}"/>
          </ac:picMkLst>
        </pc:picChg>
      </pc:sldChg>
      <pc:sldChg chg="del">
        <pc:chgData name="Matheus Henrique Gastaldi Do Nascimento (2335333)" userId="3fd9998f-c78a-4124-8386-5b5917e777d2" providerId="ADAL" clId="{2DEB05B4-354E-4FD7-BD60-377E6CF0C1A9}" dt="2024-07-08T16:19:38.110" v="693" actId="47"/>
        <pc:sldMkLst>
          <pc:docMk/>
          <pc:sldMk cId="3831300723" sldId="311"/>
        </pc:sldMkLst>
      </pc:sldChg>
      <pc:sldChg chg="del">
        <pc:chgData name="Matheus Henrique Gastaldi Do Nascimento (2335333)" userId="3fd9998f-c78a-4124-8386-5b5917e777d2" providerId="ADAL" clId="{2DEB05B4-354E-4FD7-BD60-377E6CF0C1A9}" dt="2024-07-08T14:41:23.072" v="5" actId="47"/>
        <pc:sldMkLst>
          <pc:docMk/>
          <pc:sldMk cId="365988005" sldId="312"/>
        </pc:sldMkLst>
      </pc:sldChg>
      <pc:sldChg chg="addSp delSp modSp mod modAnim">
        <pc:chgData name="Matheus Henrique Gastaldi Do Nascimento (2335333)" userId="3fd9998f-c78a-4124-8386-5b5917e777d2" providerId="ADAL" clId="{2DEB05B4-354E-4FD7-BD60-377E6CF0C1A9}" dt="2024-07-08T16:23:34.701" v="786" actId="478"/>
        <pc:sldMkLst>
          <pc:docMk/>
          <pc:sldMk cId="4267049804" sldId="313"/>
        </pc:sldMkLst>
        <pc:spChg chg="mod">
          <ac:chgData name="Matheus Henrique Gastaldi Do Nascimento (2335333)" userId="3fd9998f-c78a-4124-8386-5b5917e777d2" providerId="ADAL" clId="{2DEB05B4-354E-4FD7-BD60-377E6CF0C1A9}" dt="2024-07-08T16:13:21.613" v="383" actId="20577"/>
          <ac:spMkLst>
            <pc:docMk/>
            <pc:sldMk cId="4267049804" sldId="313"/>
            <ac:spMk id="3" creationId="{9B1DDDEF-20C4-4F65-BAC9-0A763DF7E02B}"/>
          </ac:spMkLst>
        </pc:spChg>
        <pc:spChg chg="add del mod">
          <ac:chgData name="Matheus Henrique Gastaldi Do Nascimento (2335333)" userId="3fd9998f-c78a-4124-8386-5b5917e777d2" providerId="ADAL" clId="{2DEB05B4-354E-4FD7-BD60-377E6CF0C1A9}" dt="2024-07-08T16:14:23.726" v="450" actId="478"/>
          <ac:spMkLst>
            <pc:docMk/>
            <pc:sldMk cId="4267049804" sldId="313"/>
            <ac:spMk id="4" creationId="{C93F4C46-C3D7-9244-8940-5C9D655991D0}"/>
          </ac:spMkLst>
        </pc:spChg>
        <pc:spChg chg="mod">
          <ac:chgData name="Matheus Henrique Gastaldi Do Nascimento (2335333)" userId="3fd9998f-c78a-4124-8386-5b5917e777d2" providerId="ADAL" clId="{2DEB05B4-354E-4FD7-BD60-377E6CF0C1A9}" dt="2024-07-08T16:23:31.476" v="785" actId="20577"/>
          <ac:spMkLst>
            <pc:docMk/>
            <pc:sldMk cId="4267049804" sldId="313"/>
            <ac:spMk id="6" creationId="{F2AE54BF-2581-4D14-A1E9-891366223026}"/>
          </ac:spMkLst>
        </pc:spChg>
        <pc:spChg chg="add del mod">
          <ac:chgData name="Matheus Henrique Gastaldi Do Nascimento (2335333)" userId="3fd9998f-c78a-4124-8386-5b5917e777d2" providerId="ADAL" clId="{2DEB05B4-354E-4FD7-BD60-377E6CF0C1A9}" dt="2024-07-08T16:14:28.809" v="452" actId="478"/>
          <ac:spMkLst>
            <pc:docMk/>
            <pc:sldMk cId="4267049804" sldId="313"/>
            <ac:spMk id="7" creationId="{BF45600B-6635-47A7-73E5-C48389E93C8A}"/>
          </ac:spMkLst>
        </pc:spChg>
        <pc:spChg chg="mod">
          <ac:chgData name="Matheus Henrique Gastaldi Do Nascimento (2335333)" userId="3fd9998f-c78a-4124-8386-5b5917e777d2" providerId="ADAL" clId="{2DEB05B4-354E-4FD7-BD60-377E6CF0C1A9}" dt="2024-07-08T16:12:37.406" v="320" actId="20577"/>
          <ac:spMkLst>
            <pc:docMk/>
            <pc:sldMk cId="4267049804" sldId="313"/>
            <ac:spMk id="15" creationId="{8F4ED644-C47C-456A-96A0-2E9A58005925}"/>
          </ac:spMkLst>
        </pc:spChg>
        <pc:spChg chg="del mod">
          <ac:chgData name="Matheus Henrique Gastaldi Do Nascimento (2335333)" userId="3fd9998f-c78a-4124-8386-5b5917e777d2" providerId="ADAL" clId="{2DEB05B4-354E-4FD7-BD60-377E6CF0C1A9}" dt="2024-07-08T16:14:16.670" v="448" actId="478"/>
          <ac:spMkLst>
            <pc:docMk/>
            <pc:sldMk cId="4267049804" sldId="313"/>
            <ac:spMk id="21" creationId="{CDF4D42A-3F39-4699-9C9C-91BBC8C72207}"/>
          </ac:spMkLst>
        </pc:spChg>
        <pc:spChg chg="mod">
          <ac:chgData name="Matheus Henrique Gastaldi Do Nascimento (2335333)" userId="3fd9998f-c78a-4124-8386-5b5917e777d2" providerId="ADAL" clId="{2DEB05B4-354E-4FD7-BD60-377E6CF0C1A9}" dt="2024-07-08T16:14:33.621" v="454" actId="20577"/>
          <ac:spMkLst>
            <pc:docMk/>
            <pc:sldMk cId="4267049804" sldId="313"/>
            <ac:spMk id="22" creationId="{9A2AC06B-E1EB-4973-A6DF-05697A7396D0}"/>
          </ac:spMkLst>
        </pc:spChg>
        <pc:spChg chg="del">
          <ac:chgData name="Matheus Henrique Gastaldi Do Nascimento (2335333)" userId="3fd9998f-c78a-4124-8386-5b5917e777d2" providerId="ADAL" clId="{2DEB05B4-354E-4FD7-BD60-377E6CF0C1A9}" dt="2024-07-08T16:14:20.370" v="449" actId="478"/>
          <ac:spMkLst>
            <pc:docMk/>
            <pc:sldMk cId="4267049804" sldId="313"/>
            <ac:spMk id="23" creationId="{538ACC23-C522-4E38-9FC4-D46CF2EA1569}"/>
          </ac:spMkLst>
        </pc:spChg>
        <pc:spChg chg="mod">
          <ac:chgData name="Matheus Henrique Gastaldi Do Nascimento (2335333)" userId="3fd9998f-c78a-4124-8386-5b5917e777d2" providerId="ADAL" clId="{2DEB05B4-354E-4FD7-BD60-377E6CF0C1A9}" dt="2024-07-08T16:15:14.100" v="513" actId="20577"/>
          <ac:spMkLst>
            <pc:docMk/>
            <pc:sldMk cId="4267049804" sldId="313"/>
            <ac:spMk id="24" creationId="{0CF96B73-21DC-408C-8CD4-70E4B94A4616}"/>
          </ac:spMkLst>
        </pc:spChg>
        <pc:spChg chg="del">
          <ac:chgData name="Matheus Henrique Gastaldi Do Nascimento (2335333)" userId="3fd9998f-c78a-4124-8386-5b5917e777d2" providerId="ADAL" clId="{2DEB05B4-354E-4FD7-BD60-377E6CF0C1A9}" dt="2024-07-08T16:14:26.850" v="451" actId="478"/>
          <ac:spMkLst>
            <pc:docMk/>
            <pc:sldMk cId="4267049804" sldId="313"/>
            <ac:spMk id="25" creationId="{9C3E93EF-EBD0-4425-843B-18F5AFCAF3CA}"/>
          </ac:spMkLst>
        </pc:spChg>
        <pc:spChg chg="del">
          <ac:chgData name="Matheus Henrique Gastaldi Do Nascimento (2335333)" userId="3fd9998f-c78a-4124-8386-5b5917e777d2" providerId="ADAL" clId="{2DEB05B4-354E-4FD7-BD60-377E6CF0C1A9}" dt="2024-07-08T16:23:34.701" v="786" actId="478"/>
          <ac:spMkLst>
            <pc:docMk/>
            <pc:sldMk cId="4267049804" sldId="313"/>
            <ac:spMk id="53" creationId="{1557424D-75FD-4489-9685-048E9F66D568}"/>
          </ac:spMkLst>
        </pc:spChg>
        <pc:spChg chg="mod">
          <ac:chgData name="Matheus Henrique Gastaldi Do Nascimento (2335333)" userId="3fd9998f-c78a-4124-8386-5b5917e777d2" providerId="ADAL" clId="{2DEB05B4-354E-4FD7-BD60-377E6CF0C1A9}" dt="2024-07-08T16:12:07.605" v="283" actId="20577"/>
          <ac:spMkLst>
            <pc:docMk/>
            <pc:sldMk cId="4267049804" sldId="313"/>
            <ac:spMk id="954" creationId="{7E55856D-8731-4D07-B99E-5270A3B01DBC}"/>
          </ac:spMkLst>
        </pc:spChg>
      </pc:sldChg>
      <pc:sldChg chg="delSp modSp mod">
        <pc:chgData name="Matheus Henrique Gastaldi Do Nascimento (2335333)" userId="3fd9998f-c78a-4124-8386-5b5917e777d2" providerId="ADAL" clId="{2DEB05B4-354E-4FD7-BD60-377E6CF0C1A9}" dt="2024-07-08T16:22:32.686" v="741" actId="20577"/>
        <pc:sldMkLst>
          <pc:docMk/>
          <pc:sldMk cId="620991316" sldId="314"/>
        </pc:sldMkLst>
        <pc:spChg chg="mod">
          <ac:chgData name="Matheus Henrique Gastaldi Do Nascimento (2335333)" userId="3fd9998f-c78a-4124-8386-5b5917e777d2" providerId="ADAL" clId="{2DEB05B4-354E-4FD7-BD60-377E6CF0C1A9}" dt="2024-07-08T16:22:32.686" v="741" actId="20577"/>
          <ac:spMkLst>
            <pc:docMk/>
            <pc:sldMk cId="620991316" sldId="314"/>
            <ac:spMk id="10" creationId="{5B977C86-3B4D-43C8-8241-380CB8620E21}"/>
          </ac:spMkLst>
        </pc:spChg>
        <pc:spChg chg="del">
          <ac:chgData name="Matheus Henrique Gastaldi Do Nascimento (2335333)" userId="3fd9998f-c78a-4124-8386-5b5917e777d2" providerId="ADAL" clId="{2DEB05B4-354E-4FD7-BD60-377E6CF0C1A9}" dt="2024-07-08T16:22:24.347" v="729" actId="478"/>
          <ac:spMkLst>
            <pc:docMk/>
            <pc:sldMk cId="620991316" sldId="314"/>
            <ac:spMk id="988" creationId="{913B4A80-6C83-FB4C-8D49-B81A9804DEC0}"/>
          </ac:spMkLst>
        </pc:spChg>
      </pc:sldChg>
      <pc:sldChg chg="del">
        <pc:chgData name="Matheus Henrique Gastaldi Do Nascimento (2335333)" userId="3fd9998f-c78a-4124-8386-5b5917e777d2" providerId="ADAL" clId="{2DEB05B4-354E-4FD7-BD60-377E6CF0C1A9}" dt="2024-07-08T14:41:09.867" v="2" actId="47"/>
        <pc:sldMkLst>
          <pc:docMk/>
          <pc:sldMk cId="4097380008" sldId="316"/>
        </pc:sldMkLst>
      </pc:sldChg>
    </pc:docChg>
  </pc:docChgLst>
</pc:chgInfo>
</file>

<file path=ppt/comments/modernComment_134_2B9BF7F4.xml><?xml version="1.0" encoding="utf-8"?>
<p188:cmLst xmlns:a="http://schemas.openxmlformats.org/drawingml/2006/main" xmlns:r="http://schemas.openxmlformats.org/officeDocument/2006/relationships" xmlns:p188="http://schemas.microsoft.com/office/powerpoint/2018/8/main">
  <p188:cm id="{8CDF5133-6C85-4F71-BAD2-42E377E1BE42}" authorId="{4B120302-446D-26A1-1AF2-780AB26F91AD}" created="2024-07-08T13:59:08.664">
    <ac:deMkLst xmlns:ac="http://schemas.microsoft.com/office/drawing/2013/main/command">
      <pc:docMk xmlns:pc="http://schemas.microsoft.com/office/powerpoint/2013/main/command"/>
      <pc:sldMk xmlns:pc="http://schemas.microsoft.com/office/powerpoint/2013/main/command" cId="731641844" sldId="308"/>
      <ac:spMk id="3" creationId="{7D779DE4-CAEA-4617-897E-FEC9A2AC2D6A}"/>
    </ac:deMkLst>
    <p188:pos x="3657600" y="323988"/>
    <p188:txBody>
      <a:bodyPr/>
      <a:lstStyle/>
      <a:p>
        <a:r>
          <a:rPr lang="en-GB"/>
          <a:t>It was supposed to be like this but I end up stressing myself out more about the game.</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a:p>
        </p:txBody>
      </p:sp>
      <p:sp>
        <p:nvSpPr>
          <p:cNvPr id="3" name="Date Placeholder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95CAFF15-3287-4EAB-8C15-34888B0742F5}" type="datetime1">
              <a:rPr lang="en-GB" smtClean="0"/>
              <a:t>08/07/2024</a:t>
            </a:fld>
            <a:endParaRPr lang="en-GB" dirty="0"/>
          </a:p>
        </p:txBody>
      </p:sp>
      <p:sp>
        <p:nvSpPr>
          <p:cNvPr id="4" name="Footer Placeholder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a:p>
        </p:txBody>
      </p:sp>
      <p:sp>
        <p:nvSpPr>
          <p:cNvPr id="5" name="Slide Number Placeholder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en-GB" smtClean="0"/>
              <a:t>‹#›</a:t>
            </a:fld>
            <a:endParaRPr lang="en-GB"/>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noProof="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3F46898-626E-47E5-94D5-F34964781048}" type="datetime1">
              <a:rPr lang="en-GB" smtClean="0"/>
              <a:pPr/>
              <a:t>08/07/2024</a:t>
            </a:fld>
            <a:endParaRPr lang="en-GB"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en-GB" noProof="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noProof="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en-GB" noProof="0" smtClean="0"/>
              <a:t>‹#›</a:t>
            </a:fld>
            <a:endParaRPr lang="en-GB"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1</a:t>
            </a:fld>
            <a:endParaRPr lang="en-GB"/>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2</a:t>
            </a:fld>
            <a:endParaRPr lang="en-GB"/>
          </a:p>
        </p:txBody>
      </p:sp>
    </p:spTree>
    <p:extLst>
      <p:ext uri="{BB962C8B-B14F-4D97-AF65-F5344CB8AC3E}">
        <p14:creationId xmlns:p14="http://schemas.microsoft.com/office/powerpoint/2010/main" val="1946694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3</a:t>
            </a:fld>
            <a:endParaRPr lang="en-GB"/>
          </a:p>
        </p:txBody>
      </p:sp>
    </p:spTree>
    <p:extLst>
      <p:ext uri="{BB962C8B-B14F-4D97-AF65-F5344CB8AC3E}">
        <p14:creationId xmlns:p14="http://schemas.microsoft.com/office/powerpoint/2010/main" val="27261229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4</a:t>
            </a:fld>
            <a:endParaRPr lang="en-GB"/>
          </a:p>
        </p:txBody>
      </p:sp>
    </p:spTree>
    <p:extLst>
      <p:ext uri="{BB962C8B-B14F-4D97-AF65-F5344CB8AC3E}">
        <p14:creationId xmlns:p14="http://schemas.microsoft.com/office/powerpoint/2010/main" val="27815605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5</a:t>
            </a:fld>
            <a:endParaRPr lang="en-GB"/>
          </a:p>
        </p:txBody>
      </p:sp>
    </p:spTree>
    <p:extLst>
      <p:ext uri="{BB962C8B-B14F-4D97-AF65-F5344CB8AC3E}">
        <p14:creationId xmlns:p14="http://schemas.microsoft.com/office/powerpoint/2010/main" val="20850117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6</a:t>
            </a:fld>
            <a:endParaRPr lang="en-GB"/>
          </a:p>
        </p:txBody>
      </p:sp>
    </p:spTree>
    <p:extLst>
      <p:ext uri="{BB962C8B-B14F-4D97-AF65-F5344CB8AC3E}">
        <p14:creationId xmlns:p14="http://schemas.microsoft.com/office/powerpoint/2010/main" val="21581564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7</a:t>
            </a:fld>
            <a:endParaRPr lang="en-GB"/>
          </a:p>
        </p:txBody>
      </p:sp>
    </p:spTree>
    <p:extLst>
      <p:ext uri="{BB962C8B-B14F-4D97-AF65-F5344CB8AC3E}">
        <p14:creationId xmlns:p14="http://schemas.microsoft.com/office/powerpoint/2010/main" val="39995483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rtlCol="0"/>
          <a:lstStyle/>
          <a:p>
            <a:pPr rtl="0"/>
            <a:endParaRPr lang="en-GB" noProof="0" dirty="0"/>
          </a:p>
        </p:txBody>
      </p:sp>
      <p:sp>
        <p:nvSpPr>
          <p:cNvPr id="4" name="Slide Number Placeholder 3"/>
          <p:cNvSpPr>
            <a:spLocks noGrp="1"/>
          </p:cNvSpPr>
          <p:nvPr>
            <p:ph type="sldNum" sz="quarter" idx="5"/>
          </p:nvPr>
        </p:nvSpPr>
        <p:spPr/>
        <p:txBody>
          <a:bodyPr rtlCol="0"/>
          <a:lstStyle/>
          <a:p>
            <a:pPr rtl="0"/>
            <a:fld id="{8B990660-4B7D-4C11-96DB-B19FFA8CA93C}" type="slidenum">
              <a:rPr lang="en-GB" smtClean="0"/>
              <a:t>8</a:t>
            </a:fld>
            <a:endParaRPr lang="en-GB"/>
          </a:p>
        </p:txBody>
      </p:sp>
    </p:spTree>
    <p:extLst>
      <p:ext uri="{BB962C8B-B14F-4D97-AF65-F5344CB8AC3E}">
        <p14:creationId xmlns:p14="http://schemas.microsoft.com/office/powerpoint/2010/main" val="21832195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9</a:t>
            </a:fld>
            <a:endParaRPr lang="en-GB"/>
          </a:p>
        </p:txBody>
      </p:sp>
    </p:spTree>
    <p:extLst>
      <p:ext uri="{BB962C8B-B14F-4D97-AF65-F5344CB8AC3E}">
        <p14:creationId xmlns:p14="http://schemas.microsoft.com/office/powerpoint/2010/main" val="29621018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noProof="0" dirty="0"/>
          </a:p>
        </p:txBody>
      </p:sp>
      <p:sp>
        <p:nvSpPr>
          <p:cNvPr id="4" name="Slide Number Placeholder 3"/>
          <p:cNvSpPr>
            <a:spLocks noGrp="1"/>
          </p:cNvSpPr>
          <p:nvPr>
            <p:ph type="sldNum" sz="quarter" idx="5"/>
          </p:nvPr>
        </p:nvSpPr>
        <p:spPr/>
        <p:txBody>
          <a:bodyPr/>
          <a:lstStyle/>
          <a:p>
            <a:pPr rtl="0"/>
            <a:fld id="{8B990660-4B7D-4C11-96DB-B19FFA8CA93C}" type="slidenum">
              <a:rPr lang="en-GB" smtClean="0"/>
              <a:t>10</a:t>
            </a:fld>
            <a:endParaRPr lang="en-GB"/>
          </a:p>
        </p:txBody>
      </p:sp>
    </p:spTree>
    <p:extLst>
      <p:ext uri="{BB962C8B-B14F-4D97-AF65-F5344CB8AC3E}">
        <p14:creationId xmlns:p14="http://schemas.microsoft.com/office/powerpoint/2010/main" val="25297387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GB" noProof="0"/>
              <a:t>6.53</a:t>
            </a:r>
          </a:p>
          <a:p>
            <a:pPr algn="ctr" rtl="0"/>
            <a:endParaRPr lang="en-GB" noProof="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en-GB" noProof="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en-US" noProof="0"/>
              <a:t>Click to edit Master subtitle style</a:t>
            </a:r>
            <a:endParaRPr lang="en-GB" noProof="0"/>
          </a:p>
        </p:txBody>
      </p:sp>
      <p:grpSp>
        <p:nvGrpSpPr>
          <p:cNvPr id="10" name="Picture Placeholder 16" descr="abstract colou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en-GB"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grpSp>
        <p:nvGrpSpPr>
          <p:cNvPr id="971" name="Picture Placeholder 986" descr="abstract colou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en-GB"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en-GB"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en-GB"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en-GB"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en-GB"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en-GB"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en-GB"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en-GB"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en-GB"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en-GB"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en-GB"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en-GB"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en-GB"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en-GB"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en-GB"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en-GB"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en-GB"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en-GB"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en-GB"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en-GB"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en-GB"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en-GB"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en-GB"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en-GB"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en-GB"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en-GB"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en-GB"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en-GB"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en-GB"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en-GB"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en-GB"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en-GB"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en-GB"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en-GB"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en-GB"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u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en-GB" noProof="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u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en-GB"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en-GB"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en-GB"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en-GB"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en-GB"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en-GB"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en-GB"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en-GB"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en-GB"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en-GB"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en-GB"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en-GB"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en-GB"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en-GB"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en-GB"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en-GB"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en-GB"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en-GB"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en-GB"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en-GB"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en-GB"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en-GB"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en-GB"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en-GB"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en-GB"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en-GB"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en-GB"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en-GB"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en-GB"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en-GB"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en-GB"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en-GB"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en-GB"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en-GB"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en-GB"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en-GB"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en-GB"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en-GB"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en-GB"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en-GB"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en-GB"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en-GB"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en-GB"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en-GB"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en-GB"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en-GB"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en-GB"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en-GB"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en-GB"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en-GB"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en-GB"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en-GB"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en-GB"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en-GB"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en-GB"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en-GB"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en-GB"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en-GB"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en-GB"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en-GB"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en-GB"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en-GB"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en-GB"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en-GB"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en-GB"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en-GB"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en-GB"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en-GB"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en-GB"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en-GB"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en-GB"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en-GB"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en-GB"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en-GB"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en-GB"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en-GB"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en-GB"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en-GB"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en-GB"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en-GB"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en-GB"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en-GB"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en-GB"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en-GB"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en-GB"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en-GB"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en-GB"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en-GB"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en-GB"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en-GB"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en-GB"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en-GB"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en-GB"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en-GB"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en-GB"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en-GB"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en-GB"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en-GB"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en-GB"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en-GB"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en-GB"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en-GB"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en-GB"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en-GB"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en-GB"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en-GB"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en-GB"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en-GB"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en-GB"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en-GB"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en-GB"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en-GB"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en-GB"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en-GB"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en-GB"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en-GB"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en-GB" noProof="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en-GB" noProof="0"/>
              <a:t>CLICK TO EDIT TITLE</a:t>
            </a:r>
          </a:p>
        </p:txBody>
      </p:sp>
      <p:grpSp>
        <p:nvGrpSpPr>
          <p:cNvPr id="7" name="Picture Placeholder 795" descr="abstract colou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en-GB"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2</a:t>
            </a:r>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3</a:t>
            </a:r>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4</a:t>
            </a:r>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US" noProof="0"/>
              <a:t>Click to edit Master title style</a:t>
            </a:r>
            <a:endParaRPr lang="en-GB" noProof="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en-GB" noProof="0"/>
              <a:t>CLICK TO EDIT TITLE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vl1pPr>
          </a:lstStyle>
          <a:p>
            <a:pPr rtl="0"/>
            <a:r>
              <a:rPr lang="en-US" noProof="0"/>
              <a:t>Click to edit Master title style</a:t>
            </a:r>
            <a:endParaRPr lang="en-GB" noProof="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US" noProof="0"/>
              <a:t>Click to edit Master title style</a:t>
            </a:r>
            <a:endParaRPr lang="en-GB" noProof="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en-GB" noProof="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grpSp>
        <p:nvGrpSpPr>
          <p:cNvPr id="956" name="Picture Placeholder 1925" descr="abstract colou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en-GB" noProof="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en-GB" noProof="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en-US" noProof="0"/>
              <a:t>Click to edit Master title style</a:t>
            </a:r>
            <a:endParaRPr lang="en-GB" noProof="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rtlCol="0"/>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rtlCol="0"/>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en-US" noProof="0"/>
              <a:t>Click to edit Master title style</a:t>
            </a:r>
            <a:endParaRPr lang="en-GB" noProof="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en-GB" noProof="0"/>
              <a:t>Item Title</a:t>
            </a:r>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en-GB" noProof="0"/>
              <a:t>Month, Year</a:t>
            </a:r>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US" noProof="0"/>
              <a:t>Click to edit Master title style</a:t>
            </a:r>
            <a:endParaRPr lang="en-GB" noProof="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rtlCol="0"/>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US" noProof="0"/>
              <a:t>Click to edit Master title style</a:t>
            </a:r>
            <a:endParaRPr lang="en-GB" noProof="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en-US" noProof="0"/>
              <a:t>Click icon to add picture</a:t>
            </a:r>
            <a:endParaRPr lang="en-GB" noProof="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US" noProof="0"/>
              <a:t>Click to edit Master title style</a:t>
            </a:r>
            <a:endParaRPr lang="en-GB" noProof="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en-US" noProof="0"/>
              <a:t>Click icon to add picture</a:t>
            </a:r>
            <a:endParaRPr lang="en-GB" noProof="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US" noProof="0"/>
              <a:t>Click to edit Master title style</a:t>
            </a:r>
            <a:endParaRPr lang="en-GB" noProof="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u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en-GB" noProof="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en-GB" noProof="0"/>
              <a:t>Click to edit text</a:t>
            </a:r>
          </a:p>
        </p:txBody>
      </p:sp>
      <p:grpSp>
        <p:nvGrpSpPr>
          <p:cNvPr id="10" name="Picture Placeholder 44" descr="abstract colou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en-GB" noProof="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en-US" noProof="0"/>
              <a:t>Click to edit Master title style</a:t>
            </a:r>
            <a:endParaRPr lang="en-GB" noProof="0"/>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rtlCol="0"/>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rtlCol="0"/>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en-US" noProof="0"/>
              <a:t>Click to edit Master title style</a:t>
            </a:r>
            <a:endParaRPr lang="en-GB" noProof="0"/>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en-US" noProof="0"/>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en-US" noProof="0"/>
              <a:t>Click to edit Master title style</a:t>
            </a:r>
            <a:endParaRPr lang="en-GB" noProof="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en-US" noProof="0"/>
              <a:t>Click to edit Master text styles</a:t>
            </a:r>
          </a:p>
          <a:p>
            <a:pPr lvl="1" rtl="0"/>
            <a:r>
              <a:rPr lang="en-US" noProof="0"/>
              <a:t>Second level</a:t>
            </a:r>
          </a:p>
          <a:p>
            <a:pPr lvl="2" rtl="0"/>
            <a:r>
              <a:rPr lang="en-US" noProof="0"/>
              <a:t>Third level</a:t>
            </a:r>
          </a:p>
          <a:p>
            <a:pPr lvl="3" rtl="0"/>
            <a:r>
              <a:rPr lang="en-US" noProof="0"/>
              <a:t>Fourth level</a:t>
            </a:r>
          </a:p>
          <a:p>
            <a:pPr lvl="4" rtl="0"/>
            <a:r>
              <a:rPr lang="en-US" noProof="0"/>
              <a:t>Fifth level</a:t>
            </a:r>
            <a:endParaRPr lang="en-GB" noProof="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en-GB" noProof="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r>
              <a:rPr lang="en-GB" noProof="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en-GB" noProof="0" smtClean="0"/>
              <a:pPr/>
              <a:t>‹#›</a:t>
            </a:fld>
            <a:endParaRPr lang="en-GB" noProof="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microsoft.com/office/2018/10/relationships/comments" Target="../comments/modernComment_134_2B9BF7F4.xml"/><Relationship Id="rId2" Type="http://schemas.openxmlformats.org/officeDocument/2006/relationships/notesSlide" Target="../notesSlides/notesSlide3.xml"/><Relationship Id="rId1" Type="http://schemas.openxmlformats.org/officeDocument/2006/relationships/slideLayout" Target="../slideLayouts/slideLayout3.xml"/><Relationship Id="rId5" Type="http://schemas.openxmlformats.org/officeDocument/2006/relationships/image" Target="../media/image3.jpeg"/><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notesSlide" Target="../notesSlides/notesSlide6.xml"/><Relationship Id="rId1" Type="http://schemas.openxmlformats.org/officeDocument/2006/relationships/slideLayout" Target="../slideLayouts/slideLayout6.xml"/><Relationship Id="rId6" Type="http://schemas.openxmlformats.org/officeDocument/2006/relationships/image" Target="../media/image9.svg"/><Relationship Id="rId5" Type="http://schemas.openxmlformats.org/officeDocument/2006/relationships/image" Target="../media/image8.png"/><Relationship Id="rId4" Type="http://schemas.openxmlformats.org/officeDocument/2006/relationships/image" Target="../media/image7.svg"/></Relationships>
</file>

<file path=ppt/slides/_rels/slide7.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15.svg"/><Relationship Id="rId5" Type="http://schemas.openxmlformats.org/officeDocument/2006/relationships/image" Target="../media/image14.png"/><Relationship Id="rId4" Type="http://schemas.openxmlformats.org/officeDocument/2006/relationships/image" Target="../media/image13.sv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1874520"/>
            <a:ext cx="4379976" cy="1547583"/>
          </a:xfrm>
        </p:spPr>
        <p:txBody>
          <a:bodyPr rtlCol="0"/>
          <a:lstStyle/>
          <a:p>
            <a:pPr algn="ctr" rtl="0"/>
            <a:r>
              <a:rPr lang="en-GB" dirty="0"/>
              <a:t>My </a:t>
            </a:r>
            <a:r>
              <a:rPr lang="en-GB" dirty="0" err="1"/>
              <a:t>favorite</a:t>
            </a:r>
            <a:r>
              <a:rPr lang="en-GB" dirty="0"/>
              <a:t> hobby</a:t>
            </a:r>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3483864"/>
            <a:ext cx="4379976" cy="613370"/>
          </a:xfrm>
        </p:spPr>
        <p:txBody>
          <a:bodyPr rtlCol="0">
            <a:normAutofit fontScale="92500" lnSpcReduction="20000"/>
          </a:bodyPr>
          <a:lstStyle/>
          <a:p>
            <a:pPr rtl="0"/>
            <a:r>
              <a:rPr lang="en-GB" dirty="0"/>
              <a:t>Matheus Henrique Gastaldi</a:t>
            </a:r>
          </a:p>
          <a:p>
            <a:pPr rtl="0"/>
            <a:r>
              <a:rPr lang="en-GB" dirty="0"/>
              <a:t>2335333</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3461933" y="136525"/>
            <a:ext cx="4114800" cy="1325563"/>
          </a:xfrm>
        </p:spPr>
        <p:txBody>
          <a:bodyPr rtlCol="0">
            <a:normAutofit fontScale="90000"/>
          </a:bodyPr>
          <a:lstStyle/>
          <a:p>
            <a:pPr algn="ctr" rtl="0"/>
            <a:r>
              <a:rPr lang="en-GB" dirty="0"/>
              <a:t>My favourite hobby is playing online  </a:t>
            </a:r>
          </a:p>
        </p:txBody>
      </p:sp>
      <p:sp>
        <p:nvSpPr>
          <p:cNvPr id="10" name="Date Placeholder 9">
            <a:extLst>
              <a:ext uri="{FF2B5EF4-FFF2-40B4-BE49-F238E27FC236}">
                <a16:creationId xmlns:a16="http://schemas.microsoft.com/office/drawing/2014/main" id="{5B977C86-3B4D-43C8-8241-380CB8620E21}"/>
              </a:ext>
            </a:extLst>
          </p:cNvPr>
          <p:cNvSpPr>
            <a:spLocks noGrp="1"/>
          </p:cNvSpPr>
          <p:nvPr>
            <p:ph type="dt" sz="half" idx="10"/>
          </p:nvPr>
        </p:nvSpPr>
        <p:spPr>
          <a:xfrm>
            <a:off x="838200" y="6356350"/>
            <a:ext cx="1371600" cy="365125"/>
          </a:xfrm>
        </p:spPr>
        <p:txBody>
          <a:bodyPr rtlCol="0"/>
          <a:lstStyle/>
          <a:p>
            <a:pPr rtl="0"/>
            <a:r>
              <a:rPr lang="en-GB" dirty="0"/>
              <a:t>08/07/2024</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a:t>2</a:t>
            </a:fld>
            <a:endParaRPr lang="en-GB"/>
          </a:p>
        </p:txBody>
      </p:sp>
      <p:pic>
        <p:nvPicPr>
          <p:cNvPr id="5" name="Picture 4" descr="A person sitting at a desk playing a video game&#10;&#10;Description automatically generated">
            <a:extLst>
              <a:ext uri="{FF2B5EF4-FFF2-40B4-BE49-F238E27FC236}">
                <a16:creationId xmlns:a16="http://schemas.microsoft.com/office/drawing/2014/main" id="{DEB597EE-4613-70AD-EE26-2630BAF4CC48}"/>
              </a:ext>
            </a:extLst>
          </p:cNvPr>
          <p:cNvPicPr>
            <a:picLocks noChangeAspect="1"/>
          </p:cNvPicPr>
          <p:nvPr/>
        </p:nvPicPr>
        <p:blipFill>
          <a:blip r:embed="rId3"/>
          <a:stretch>
            <a:fillRect/>
          </a:stretch>
        </p:blipFill>
        <p:spPr>
          <a:xfrm>
            <a:off x="64008" y="2980582"/>
            <a:ext cx="5385815" cy="3262401"/>
          </a:xfrm>
          <a:prstGeom prst="rect">
            <a:avLst/>
          </a:prstGeom>
          <a:ln>
            <a:noFill/>
          </a:ln>
          <a:effectLst>
            <a:softEdge rad="112500"/>
          </a:effectLst>
        </p:spPr>
      </p:pic>
      <p:sp>
        <p:nvSpPr>
          <p:cNvPr id="6" name="TextBox 5">
            <a:extLst>
              <a:ext uri="{FF2B5EF4-FFF2-40B4-BE49-F238E27FC236}">
                <a16:creationId xmlns:a16="http://schemas.microsoft.com/office/drawing/2014/main" id="{52C64D4A-31BC-9EED-1D9E-4BC56C312392}"/>
              </a:ext>
            </a:extLst>
          </p:cNvPr>
          <p:cNvSpPr txBox="1"/>
          <p:nvPr/>
        </p:nvSpPr>
        <p:spPr>
          <a:xfrm>
            <a:off x="512064" y="1426464"/>
            <a:ext cx="5193792" cy="1477328"/>
          </a:xfrm>
          <a:prstGeom prst="rect">
            <a:avLst/>
          </a:prstGeom>
          <a:noFill/>
        </p:spPr>
        <p:txBody>
          <a:bodyPr wrap="square" rtlCol="0">
            <a:spAutoFit/>
          </a:bodyPr>
          <a:lstStyle/>
          <a:p>
            <a:r>
              <a:rPr lang="en-GB" dirty="0"/>
              <a:t>Online gaming serves as a virtual meeting ground, where you can connect with friends or make new acquaintances from different corners of the world, forming bonds over shared experiences.</a:t>
            </a:r>
          </a:p>
        </p:txBody>
      </p:sp>
    </p:spTree>
    <p:extLst>
      <p:ext uri="{BB962C8B-B14F-4D97-AF65-F5344CB8AC3E}">
        <p14:creationId xmlns:p14="http://schemas.microsoft.com/office/powerpoint/2010/main" val="620991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rtlCol="0">
            <a:normAutofit/>
          </a:bodyPr>
          <a:lstStyle/>
          <a:p>
            <a:pPr algn="ctr" rtl="0"/>
            <a:r>
              <a:rPr lang="en-GB" dirty="0"/>
              <a:t>Battle royale</a:t>
            </a:r>
          </a:p>
        </p:txBody>
      </p:sp>
      <p:sp>
        <p:nvSpPr>
          <p:cNvPr id="4" name="Text Placeholder 3">
            <a:extLst>
              <a:ext uri="{FF2B5EF4-FFF2-40B4-BE49-F238E27FC236}">
                <a16:creationId xmlns:a16="http://schemas.microsoft.com/office/drawing/2014/main" id="{615C66C5-CF46-4BB3-82CB-5E5DFB9B5498}"/>
              </a:ext>
            </a:extLst>
          </p:cNvPr>
          <p:cNvSpPr>
            <a:spLocks noGrp="1"/>
          </p:cNvSpPr>
          <p:nvPr>
            <p:ph type="body" sz="quarter" idx="14"/>
          </p:nvPr>
        </p:nvSpPr>
        <p:spPr>
          <a:xfrm>
            <a:off x="841248" y="1692431"/>
            <a:ext cx="3657600" cy="365760"/>
          </a:xfrm>
        </p:spPr>
        <p:txBody>
          <a:bodyPr rtlCol="0">
            <a:noAutofit/>
          </a:bodyPr>
          <a:lstStyle/>
          <a:p>
            <a:pPr rtl="0"/>
            <a:r>
              <a:rPr lang="en-GB" dirty="0"/>
              <a:t>Warzone is the game I spend more time </a:t>
            </a:r>
          </a:p>
        </p:txBody>
      </p:sp>
      <p:sp>
        <p:nvSpPr>
          <p:cNvPr id="3" name="Content Placeholder 2">
            <a:extLst>
              <a:ext uri="{FF2B5EF4-FFF2-40B4-BE49-F238E27FC236}">
                <a16:creationId xmlns:a16="http://schemas.microsoft.com/office/drawing/2014/main" id="{7D779DE4-CAEA-4617-897E-FEC9A2AC2D6A}"/>
              </a:ext>
            </a:extLst>
          </p:cNvPr>
          <p:cNvSpPr>
            <a:spLocks noGrp="1"/>
          </p:cNvSpPr>
          <p:nvPr>
            <p:ph type="body" sz="quarter" idx="13"/>
          </p:nvPr>
        </p:nvSpPr>
        <p:spPr>
          <a:xfrm>
            <a:off x="849264" y="2444612"/>
            <a:ext cx="3657600" cy="973467"/>
          </a:xfrm>
        </p:spPr>
        <p:txBody>
          <a:bodyPr vert="horz" lIns="91440" tIns="45720" rIns="91440" bIns="45720" rtlCol="0" anchor="t">
            <a:normAutofit/>
          </a:bodyPr>
          <a:lstStyle/>
          <a:p>
            <a:pPr rtl="0"/>
            <a:r>
              <a:rPr lang="en-GB" dirty="0"/>
              <a:t>Warzone is a popular online Battle Royale game.</a:t>
            </a:r>
          </a:p>
          <a:p>
            <a:pPr rtl="0"/>
            <a:r>
              <a:rPr lang="en-GB" dirty="0"/>
              <a:t>It helps me relax and have fun with friends.</a:t>
            </a:r>
          </a:p>
        </p:txBody>
      </p:sp>
      <p:sp>
        <p:nvSpPr>
          <p:cNvPr id="17" name="Text Placeholder 16">
            <a:extLst>
              <a:ext uri="{FF2B5EF4-FFF2-40B4-BE49-F238E27FC236}">
                <a16:creationId xmlns:a16="http://schemas.microsoft.com/office/drawing/2014/main" id="{42B0A734-B5BB-42C2-946F-EC7ABE90A23A}"/>
              </a:ext>
            </a:extLst>
          </p:cNvPr>
          <p:cNvSpPr>
            <a:spLocks noGrp="1"/>
          </p:cNvSpPr>
          <p:nvPr>
            <p:ph type="body" sz="quarter" idx="16"/>
          </p:nvPr>
        </p:nvSpPr>
        <p:spPr>
          <a:xfrm>
            <a:off x="849264" y="3418669"/>
            <a:ext cx="3657600" cy="365760"/>
          </a:xfrm>
        </p:spPr>
        <p:txBody>
          <a:bodyPr rtlCol="0">
            <a:noAutofit/>
          </a:bodyPr>
          <a:lstStyle/>
          <a:p>
            <a:pPr rtl="0"/>
            <a:r>
              <a:rPr lang="en-GB" dirty="0"/>
              <a:t>Details about Warzone</a:t>
            </a:r>
          </a:p>
        </p:txBody>
      </p:sp>
      <p:sp>
        <p:nvSpPr>
          <p:cNvPr id="16" name="Text Placeholder 15">
            <a:extLst>
              <a:ext uri="{FF2B5EF4-FFF2-40B4-BE49-F238E27FC236}">
                <a16:creationId xmlns:a16="http://schemas.microsoft.com/office/drawing/2014/main" id="{6833B00A-55B6-4D4D-AE3C-CFF37D65FA50}"/>
              </a:ext>
            </a:extLst>
          </p:cNvPr>
          <p:cNvSpPr>
            <a:spLocks noGrp="1"/>
          </p:cNvSpPr>
          <p:nvPr>
            <p:ph type="body" sz="quarter" idx="15"/>
          </p:nvPr>
        </p:nvSpPr>
        <p:spPr>
          <a:xfrm>
            <a:off x="849264" y="3827739"/>
            <a:ext cx="3657600" cy="1188720"/>
          </a:xfrm>
        </p:spPr>
        <p:txBody>
          <a:bodyPr rtlCol="0">
            <a:noAutofit/>
          </a:bodyPr>
          <a:lstStyle/>
          <a:p>
            <a:pPr rtl="0"/>
            <a:r>
              <a:rPr lang="en-GB" dirty="0"/>
              <a:t>Call of Duty: Warzone is one of the biggest free-to-play Battle Royale games of all time. Team up or fly in solo across several huge environments; be the last squad standing to win. Play a variety of Battle Royale game modes including special limited-time modes throughout the year.</a:t>
            </a:r>
          </a:p>
        </p:txBody>
      </p:sp>
      <p:sp>
        <p:nvSpPr>
          <p:cNvPr id="55" name="Date Placeholder 54">
            <a:extLst>
              <a:ext uri="{FF2B5EF4-FFF2-40B4-BE49-F238E27FC236}">
                <a16:creationId xmlns:a16="http://schemas.microsoft.com/office/drawing/2014/main" id="{C1F1F924-C1EC-4BB5-8224-376BC2BB69C9}"/>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a:t>3</a:t>
            </a:fld>
            <a:endParaRPr lang="en-GB"/>
          </a:p>
        </p:txBody>
      </p:sp>
      <p:pic>
        <p:nvPicPr>
          <p:cNvPr id="12" name="Picture 11" descr="A group of people in military uniforms&#10;&#10;Description automatically generated">
            <a:extLst>
              <a:ext uri="{FF2B5EF4-FFF2-40B4-BE49-F238E27FC236}">
                <a16:creationId xmlns:a16="http://schemas.microsoft.com/office/drawing/2014/main" id="{0402B9C4-B89D-C383-870A-DE61C5EC64ED}"/>
              </a:ext>
            </a:extLst>
          </p:cNvPr>
          <p:cNvPicPr>
            <a:picLocks noChangeAspect="1"/>
          </p:cNvPicPr>
          <p:nvPr/>
        </p:nvPicPr>
        <p:blipFill>
          <a:blip r:embed="rId4"/>
          <a:stretch>
            <a:fillRect/>
          </a:stretch>
        </p:blipFill>
        <p:spPr>
          <a:xfrm>
            <a:off x="4616137" y="1530114"/>
            <a:ext cx="4536340" cy="2551692"/>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pic>
        <p:nvPicPr>
          <p:cNvPr id="1026" name="Picture 2" descr="YouTube">
            <a:extLst>
              <a:ext uri="{FF2B5EF4-FFF2-40B4-BE49-F238E27FC236}">
                <a16:creationId xmlns:a16="http://schemas.microsoft.com/office/drawing/2014/main" id="{59555949-A617-AFDC-7891-D6956ED213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16137" y="4171049"/>
            <a:ext cx="4311047" cy="242496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1641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 calcmode="lin" valueType="num">
                                      <p:cBhvr>
                                        <p:cTn id="7" dur="500" fill="hold"/>
                                        <p:tgtEl>
                                          <p:spTgt spid="1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17">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6">
                                            <p:txEl>
                                              <p:pRg st="0" end="0"/>
                                            </p:txEl>
                                          </p:spTgt>
                                        </p:tgtEl>
                                        <p:attrNameLst>
                                          <p:attrName>style.visibility</p:attrName>
                                        </p:attrNameLst>
                                      </p:cBhvr>
                                      <p:to>
                                        <p:strVal val="visible"/>
                                      </p:to>
                                    </p:set>
                                    <p:anim calcmode="lin" valueType="num">
                                      <p:cBhvr>
                                        <p:cTn id="14" dur="500" fill="hold"/>
                                        <p:tgtEl>
                                          <p:spTgt spid="16">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16">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build="p"/>
      <p:bldP spid="16" grpId="0" build="p"/>
    </p:bldLst>
  </p:timing>
  <p:extLst>
    <p:ext uri="{6950BFC3-D8DA-4A85-94F7-54DA5524770B}">
      <p188:commentRel xmlns:p188="http://schemas.microsoft.com/office/powerpoint/2018/8/main" r:id="rId3"/>
    </p:ext>
  </p:extLs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37BB13-4AF5-4C37-A4E4-C8EBF618E4D4}"/>
              </a:ext>
            </a:extLst>
          </p:cNvPr>
          <p:cNvSpPr>
            <a:spLocks noGrp="1"/>
          </p:cNvSpPr>
          <p:nvPr>
            <p:ph type="title"/>
          </p:nvPr>
        </p:nvSpPr>
        <p:spPr>
          <a:xfrm>
            <a:off x="939860" y="365760"/>
            <a:ext cx="10318690" cy="1325880"/>
          </a:xfrm>
        </p:spPr>
        <p:txBody>
          <a:bodyPr rtlCol="0">
            <a:normAutofit/>
          </a:bodyPr>
          <a:lstStyle/>
          <a:p>
            <a:pPr rtl="0"/>
            <a:r>
              <a:rPr lang="en-GB" sz="3400" dirty="0"/>
              <a:t>How work the battle royale games</a:t>
            </a:r>
          </a:p>
        </p:txBody>
      </p:sp>
      <p:sp>
        <p:nvSpPr>
          <p:cNvPr id="5" name="Text Placeholder 4">
            <a:extLst>
              <a:ext uri="{FF2B5EF4-FFF2-40B4-BE49-F238E27FC236}">
                <a16:creationId xmlns:a16="http://schemas.microsoft.com/office/drawing/2014/main" id="{F70419B2-F393-4213-A2F2-54D877B3EE40}"/>
              </a:ext>
            </a:extLst>
          </p:cNvPr>
          <p:cNvSpPr>
            <a:spLocks noGrp="1"/>
          </p:cNvSpPr>
          <p:nvPr>
            <p:ph type="body" sz="quarter" idx="13"/>
          </p:nvPr>
        </p:nvSpPr>
        <p:spPr>
          <a:xfrm>
            <a:off x="1764862" y="2282238"/>
            <a:ext cx="4114800" cy="822960"/>
          </a:xfrm>
        </p:spPr>
        <p:txBody>
          <a:bodyPr rtlCol="0">
            <a:noAutofit/>
          </a:bodyPr>
          <a:lstStyle/>
          <a:p>
            <a:pPr rtl="0"/>
            <a:r>
              <a:rPr lang="en-GB" dirty="0"/>
              <a:t>Battle royale games involve dozens to hundreds of players, who start with minimal equipment and then must eliminate all other opponents while avoiding being trapped outside a shrinking "safe area", with the winner being the last player or team alive.</a:t>
            </a:r>
          </a:p>
        </p:txBody>
      </p:sp>
      <p:sp>
        <p:nvSpPr>
          <p:cNvPr id="10" name="Text Placeholder 9">
            <a:extLst>
              <a:ext uri="{FF2B5EF4-FFF2-40B4-BE49-F238E27FC236}">
                <a16:creationId xmlns:a16="http://schemas.microsoft.com/office/drawing/2014/main" id="{B3247631-4CDA-4DAE-BFB7-19E0E06A3FEC}"/>
              </a:ext>
            </a:extLst>
          </p:cNvPr>
          <p:cNvSpPr>
            <a:spLocks noGrp="1"/>
          </p:cNvSpPr>
          <p:nvPr>
            <p:ph type="body" sz="quarter" idx="19"/>
          </p:nvPr>
        </p:nvSpPr>
        <p:spPr>
          <a:xfrm>
            <a:off x="6311403" y="1856232"/>
            <a:ext cx="4114800" cy="428755"/>
          </a:xfrm>
        </p:spPr>
        <p:txBody>
          <a:bodyPr rtlCol="0"/>
          <a:lstStyle/>
          <a:p>
            <a:pPr algn="ctr" rtl="0"/>
            <a:r>
              <a:rPr lang="en-GB" b="1" dirty="0"/>
              <a:t>Brief </a:t>
            </a:r>
            <a:r>
              <a:rPr lang="en-GB" b="1" dirty="0" err="1"/>
              <a:t>Sumary</a:t>
            </a:r>
            <a:r>
              <a:rPr lang="en-GB" b="1" dirty="0"/>
              <a:t> </a:t>
            </a:r>
          </a:p>
        </p:txBody>
      </p:sp>
      <p:sp>
        <p:nvSpPr>
          <p:cNvPr id="9" name="Text Placeholder 8">
            <a:extLst>
              <a:ext uri="{FF2B5EF4-FFF2-40B4-BE49-F238E27FC236}">
                <a16:creationId xmlns:a16="http://schemas.microsoft.com/office/drawing/2014/main" id="{8C01D04F-A541-4735-B655-9BDF5313C65C}"/>
              </a:ext>
            </a:extLst>
          </p:cNvPr>
          <p:cNvSpPr>
            <a:spLocks noGrp="1"/>
          </p:cNvSpPr>
          <p:nvPr>
            <p:ph type="body" sz="quarter" idx="18"/>
          </p:nvPr>
        </p:nvSpPr>
        <p:spPr>
          <a:xfrm>
            <a:off x="6311402" y="2280434"/>
            <a:ext cx="4249917" cy="2662357"/>
          </a:xfrm>
        </p:spPr>
        <p:txBody>
          <a:bodyPr rtlCol="0">
            <a:noAutofit/>
          </a:bodyPr>
          <a:lstStyle/>
          <a:p>
            <a:pPr rtl="0"/>
            <a:r>
              <a:rPr lang="en-GB" dirty="0"/>
              <a:t>Like other battle royale games, Warzone drops a lobby of players in a sprawling map, where they need to find weapons and items, and fight to be the last man or squad standing. In fact, Al </a:t>
            </a:r>
            <a:r>
              <a:rPr lang="en-GB" dirty="0" err="1"/>
              <a:t>Mazrah</a:t>
            </a:r>
            <a:r>
              <a:rPr lang="en-GB" dirty="0"/>
              <a:t> supports a massive 150 players at one time.</a:t>
            </a:r>
          </a:p>
          <a:p>
            <a:pPr rtl="0"/>
            <a:endParaRPr lang="en-GB" dirty="0"/>
          </a:p>
          <a:p>
            <a:pPr rtl="0"/>
            <a:r>
              <a:rPr lang="en-GB" dirty="0"/>
              <a:t>If you’re new to the battle royale genre, every game will start with you and your squad dropping from a cargo plane and parachuting to your chosen location.</a:t>
            </a:r>
          </a:p>
        </p:txBody>
      </p:sp>
      <p:sp>
        <p:nvSpPr>
          <p:cNvPr id="3" name="Date Placeholder 2">
            <a:extLst>
              <a:ext uri="{FF2B5EF4-FFF2-40B4-BE49-F238E27FC236}">
                <a16:creationId xmlns:a16="http://schemas.microsoft.com/office/drawing/2014/main" id="{15F5CAEF-2A13-4560-AAF3-0F8CD9FE1CF7}"/>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13" name="Slide Number Placeholder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4</a:t>
            </a:fld>
            <a:endParaRPr lang="en-GB"/>
          </a:p>
        </p:txBody>
      </p:sp>
      <p:pic>
        <p:nvPicPr>
          <p:cNvPr id="25" name="Picture 24" descr="A person in military uniform">
            <a:extLst>
              <a:ext uri="{FF2B5EF4-FFF2-40B4-BE49-F238E27FC236}">
                <a16:creationId xmlns:a16="http://schemas.microsoft.com/office/drawing/2014/main" id="{2FDE5DE7-9CCB-23B5-AE1A-6B0601040759}"/>
              </a:ext>
            </a:extLst>
          </p:cNvPr>
          <p:cNvPicPr>
            <a:picLocks noChangeAspect="1"/>
          </p:cNvPicPr>
          <p:nvPr/>
        </p:nvPicPr>
        <p:blipFill>
          <a:blip r:embed="rId3"/>
          <a:stretch>
            <a:fillRect/>
          </a:stretch>
        </p:blipFill>
        <p:spPr>
          <a:xfrm>
            <a:off x="4160590" y="3335208"/>
            <a:ext cx="2807138" cy="2427795"/>
          </a:xfrm>
          <a:prstGeom prst="rect">
            <a:avLst/>
          </a:prstGeom>
        </p:spPr>
      </p:pic>
    </p:spTree>
    <p:extLst>
      <p:ext uri="{BB962C8B-B14F-4D97-AF65-F5344CB8AC3E}">
        <p14:creationId xmlns:p14="http://schemas.microsoft.com/office/powerpoint/2010/main" val="2281914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580">
                                          <p:stCondLst>
                                            <p:cond delay="0"/>
                                          </p:stCondLst>
                                        </p:cTn>
                                        <p:tgtEl>
                                          <p:spTgt spid="25"/>
                                        </p:tgtEl>
                                      </p:cBhvr>
                                    </p:animEffect>
                                    <p:anim calcmode="lin" valueType="num">
                                      <p:cBhvr>
                                        <p:cTn id="8" dur="1822" tmFilter="0,0; 0.14,0.36; 0.43,0.73; 0.71,0.91; 1.0,1.0">
                                          <p:stCondLst>
                                            <p:cond delay="0"/>
                                          </p:stCondLst>
                                        </p:cTn>
                                        <p:tgtEl>
                                          <p:spTgt spid="2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5"/>
                                        </p:tgtEl>
                                        <p:attrNameLst>
                                          <p:attrName>ppt_y</p:attrName>
                                        </p:attrNameLst>
                                      </p:cBhvr>
                                      <p:tavLst>
                                        <p:tav tm="0" fmla="#ppt_y-sin(pi*$)/81">
                                          <p:val>
                                            <p:fltVal val="0"/>
                                          </p:val>
                                        </p:tav>
                                        <p:tav tm="100000">
                                          <p:val>
                                            <p:fltVal val="1"/>
                                          </p:val>
                                        </p:tav>
                                      </p:tavLst>
                                    </p:anim>
                                    <p:animScale>
                                      <p:cBhvr>
                                        <p:cTn id="13" dur="26">
                                          <p:stCondLst>
                                            <p:cond delay="650"/>
                                          </p:stCondLst>
                                        </p:cTn>
                                        <p:tgtEl>
                                          <p:spTgt spid="25"/>
                                        </p:tgtEl>
                                      </p:cBhvr>
                                      <p:to x="100000" y="60000"/>
                                    </p:animScale>
                                    <p:animScale>
                                      <p:cBhvr>
                                        <p:cTn id="14" dur="166" decel="50000">
                                          <p:stCondLst>
                                            <p:cond delay="676"/>
                                          </p:stCondLst>
                                        </p:cTn>
                                        <p:tgtEl>
                                          <p:spTgt spid="25"/>
                                        </p:tgtEl>
                                      </p:cBhvr>
                                      <p:to x="100000" y="100000"/>
                                    </p:animScale>
                                    <p:animScale>
                                      <p:cBhvr>
                                        <p:cTn id="15" dur="26">
                                          <p:stCondLst>
                                            <p:cond delay="1312"/>
                                          </p:stCondLst>
                                        </p:cTn>
                                        <p:tgtEl>
                                          <p:spTgt spid="25"/>
                                        </p:tgtEl>
                                      </p:cBhvr>
                                      <p:to x="100000" y="80000"/>
                                    </p:animScale>
                                    <p:animScale>
                                      <p:cBhvr>
                                        <p:cTn id="16" dur="166" decel="50000">
                                          <p:stCondLst>
                                            <p:cond delay="1338"/>
                                          </p:stCondLst>
                                        </p:cTn>
                                        <p:tgtEl>
                                          <p:spTgt spid="25"/>
                                        </p:tgtEl>
                                      </p:cBhvr>
                                      <p:to x="100000" y="100000"/>
                                    </p:animScale>
                                    <p:animScale>
                                      <p:cBhvr>
                                        <p:cTn id="17" dur="26">
                                          <p:stCondLst>
                                            <p:cond delay="1642"/>
                                          </p:stCondLst>
                                        </p:cTn>
                                        <p:tgtEl>
                                          <p:spTgt spid="25"/>
                                        </p:tgtEl>
                                      </p:cBhvr>
                                      <p:to x="100000" y="90000"/>
                                    </p:animScale>
                                    <p:animScale>
                                      <p:cBhvr>
                                        <p:cTn id="18" dur="166" decel="50000">
                                          <p:stCondLst>
                                            <p:cond delay="1668"/>
                                          </p:stCondLst>
                                        </p:cTn>
                                        <p:tgtEl>
                                          <p:spTgt spid="25"/>
                                        </p:tgtEl>
                                      </p:cBhvr>
                                      <p:to x="100000" y="100000"/>
                                    </p:animScale>
                                    <p:animScale>
                                      <p:cBhvr>
                                        <p:cTn id="19" dur="26">
                                          <p:stCondLst>
                                            <p:cond delay="1808"/>
                                          </p:stCondLst>
                                        </p:cTn>
                                        <p:tgtEl>
                                          <p:spTgt spid="25"/>
                                        </p:tgtEl>
                                      </p:cBhvr>
                                      <p:to x="100000" y="95000"/>
                                    </p:animScale>
                                    <p:animScale>
                                      <p:cBhvr>
                                        <p:cTn id="20" dur="166" decel="50000">
                                          <p:stCondLst>
                                            <p:cond delay="1834"/>
                                          </p:stCondLst>
                                        </p:cTn>
                                        <p:tgtEl>
                                          <p:spTgt spid="25"/>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5">
                                            <p:txEl>
                                              <p:pRg st="0" end="0"/>
                                            </p:txEl>
                                          </p:spTgt>
                                        </p:tgtEl>
                                        <p:attrNameLst>
                                          <p:attrName>style.visibility</p:attrName>
                                        </p:attrNameLst>
                                      </p:cBhvr>
                                      <p:to>
                                        <p:strVal val="visible"/>
                                      </p:to>
                                    </p:set>
                                    <p:anim calcmode="lin" valueType="num">
                                      <p:cBhvr>
                                        <p:cTn id="25" dur="500" fill="hold"/>
                                        <p:tgtEl>
                                          <p:spTgt spid="5">
                                            <p:txEl>
                                              <p:pRg st="0" end="0"/>
                                            </p:txEl>
                                          </p:spTgt>
                                        </p:tgtEl>
                                        <p:attrNameLst>
                                          <p:attrName>ppt_w</p:attrName>
                                        </p:attrNameLst>
                                      </p:cBhvr>
                                      <p:tavLst>
                                        <p:tav tm="0">
                                          <p:val>
                                            <p:fltVal val="0"/>
                                          </p:val>
                                        </p:tav>
                                        <p:tav tm="100000">
                                          <p:val>
                                            <p:strVal val="#ppt_w"/>
                                          </p:val>
                                        </p:tav>
                                      </p:tavLst>
                                    </p:anim>
                                    <p:anim calcmode="lin" valueType="num">
                                      <p:cBhvr>
                                        <p:cTn id="26" dur="500" fill="hold"/>
                                        <p:tgtEl>
                                          <p:spTgt spid="5">
                                            <p:txEl>
                                              <p:pRg st="0" end="0"/>
                                            </p:txEl>
                                          </p:spTgt>
                                        </p:tgtEl>
                                        <p:attrNameLst>
                                          <p:attrName>ppt_h</p:attrName>
                                        </p:attrNameLst>
                                      </p:cBhvr>
                                      <p:tavLst>
                                        <p:tav tm="0">
                                          <p:val>
                                            <p:fltVal val="0"/>
                                          </p:val>
                                        </p:tav>
                                        <p:tav tm="100000">
                                          <p:val>
                                            <p:strVal val="#ppt_h"/>
                                          </p:val>
                                        </p:tav>
                                      </p:tavLst>
                                    </p:anim>
                                    <p:animEffect transition="in" filter="fade">
                                      <p:cBhvr>
                                        <p:cTn id="27" dur="500"/>
                                        <p:tgtEl>
                                          <p:spTgt spid="5">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0">
                                            <p:txEl>
                                              <p:pRg st="0" end="0"/>
                                            </p:txEl>
                                          </p:spTgt>
                                        </p:tgtEl>
                                        <p:attrNameLst>
                                          <p:attrName>style.visibility</p:attrName>
                                        </p:attrNameLst>
                                      </p:cBhvr>
                                      <p:to>
                                        <p:strVal val="visible"/>
                                      </p:to>
                                    </p:set>
                                    <p:anim calcmode="lin" valueType="num">
                                      <p:cBhvr>
                                        <p:cTn id="32" dur="500" fill="hold"/>
                                        <p:tgtEl>
                                          <p:spTgt spid="10">
                                            <p:txEl>
                                              <p:pRg st="0" end="0"/>
                                            </p:txEl>
                                          </p:spTgt>
                                        </p:tgtEl>
                                        <p:attrNameLst>
                                          <p:attrName>ppt_w</p:attrName>
                                        </p:attrNameLst>
                                      </p:cBhvr>
                                      <p:tavLst>
                                        <p:tav tm="0">
                                          <p:val>
                                            <p:fltVal val="0"/>
                                          </p:val>
                                        </p:tav>
                                        <p:tav tm="100000">
                                          <p:val>
                                            <p:strVal val="#ppt_w"/>
                                          </p:val>
                                        </p:tav>
                                      </p:tavLst>
                                    </p:anim>
                                    <p:anim calcmode="lin" valueType="num">
                                      <p:cBhvr>
                                        <p:cTn id="33" dur="500" fill="hold"/>
                                        <p:tgtEl>
                                          <p:spTgt spid="10">
                                            <p:txEl>
                                              <p:pRg st="0" end="0"/>
                                            </p:txEl>
                                          </p:spTgt>
                                        </p:tgtEl>
                                        <p:attrNameLst>
                                          <p:attrName>ppt_h</p:attrName>
                                        </p:attrNameLst>
                                      </p:cBhvr>
                                      <p:tavLst>
                                        <p:tav tm="0">
                                          <p:val>
                                            <p:fltVal val="0"/>
                                          </p:val>
                                        </p:tav>
                                        <p:tav tm="100000">
                                          <p:val>
                                            <p:strVal val="#ppt_h"/>
                                          </p:val>
                                        </p:tav>
                                      </p:tavLst>
                                    </p:anim>
                                    <p:animEffect transition="in" filter="fade">
                                      <p:cBhvr>
                                        <p:cTn id="34" dur="500"/>
                                        <p:tgtEl>
                                          <p:spTgt spid="10">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9">
                                            <p:txEl>
                                              <p:pRg st="0" end="0"/>
                                            </p:txEl>
                                          </p:spTgt>
                                        </p:tgtEl>
                                        <p:attrNameLst>
                                          <p:attrName>style.visibility</p:attrName>
                                        </p:attrNameLst>
                                      </p:cBhvr>
                                      <p:to>
                                        <p:strVal val="visible"/>
                                      </p:to>
                                    </p:set>
                                    <p:anim calcmode="lin" valueType="num">
                                      <p:cBhvr>
                                        <p:cTn id="39" dur="500" fill="hold"/>
                                        <p:tgtEl>
                                          <p:spTgt spid="9">
                                            <p:txEl>
                                              <p:pRg st="0" end="0"/>
                                            </p:txEl>
                                          </p:spTgt>
                                        </p:tgtEl>
                                        <p:attrNameLst>
                                          <p:attrName>ppt_w</p:attrName>
                                        </p:attrNameLst>
                                      </p:cBhvr>
                                      <p:tavLst>
                                        <p:tav tm="0">
                                          <p:val>
                                            <p:fltVal val="0"/>
                                          </p:val>
                                        </p:tav>
                                        <p:tav tm="100000">
                                          <p:val>
                                            <p:strVal val="#ppt_w"/>
                                          </p:val>
                                        </p:tav>
                                      </p:tavLst>
                                    </p:anim>
                                    <p:anim calcmode="lin" valueType="num">
                                      <p:cBhvr>
                                        <p:cTn id="40" dur="500" fill="hold"/>
                                        <p:tgtEl>
                                          <p:spTgt spid="9">
                                            <p:txEl>
                                              <p:pRg st="0" end="0"/>
                                            </p:txEl>
                                          </p:spTgt>
                                        </p:tgtEl>
                                        <p:attrNameLst>
                                          <p:attrName>ppt_h</p:attrName>
                                        </p:attrNameLst>
                                      </p:cBhvr>
                                      <p:tavLst>
                                        <p:tav tm="0">
                                          <p:val>
                                            <p:fltVal val="0"/>
                                          </p:val>
                                        </p:tav>
                                        <p:tav tm="100000">
                                          <p:val>
                                            <p:strVal val="#ppt_h"/>
                                          </p:val>
                                        </p:tav>
                                      </p:tavLst>
                                    </p:anim>
                                    <p:animEffect transition="in" filter="fade">
                                      <p:cBhvr>
                                        <p:cTn id="41" dur="500"/>
                                        <p:tgtEl>
                                          <p:spTgt spid="9">
                                            <p:txEl>
                                              <p:pRg st="0" end="0"/>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9">
                                            <p:txEl>
                                              <p:pRg st="2" end="2"/>
                                            </p:txEl>
                                          </p:spTgt>
                                        </p:tgtEl>
                                        <p:attrNameLst>
                                          <p:attrName>style.visibility</p:attrName>
                                        </p:attrNameLst>
                                      </p:cBhvr>
                                      <p:to>
                                        <p:strVal val="visible"/>
                                      </p:to>
                                    </p:set>
                                    <p:anim calcmode="lin" valueType="num">
                                      <p:cBhvr>
                                        <p:cTn id="46" dur="500" fill="hold"/>
                                        <p:tgtEl>
                                          <p:spTgt spid="9">
                                            <p:txEl>
                                              <p:pRg st="2" end="2"/>
                                            </p:txEl>
                                          </p:spTgt>
                                        </p:tgtEl>
                                        <p:attrNameLst>
                                          <p:attrName>ppt_w</p:attrName>
                                        </p:attrNameLst>
                                      </p:cBhvr>
                                      <p:tavLst>
                                        <p:tav tm="0">
                                          <p:val>
                                            <p:fltVal val="0"/>
                                          </p:val>
                                        </p:tav>
                                        <p:tav tm="100000">
                                          <p:val>
                                            <p:strVal val="#ppt_w"/>
                                          </p:val>
                                        </p:tav>
                                      </p:tavLst>
                                    </p:anim>
                                    <p:anim calcmode="lin" valueType="num">
                                      <p:cBhvr>
                                        <p:cTn id="47" dur="500" fill="hold"/>
                                        <p:tgtEl>
                                          <p:spTgt spid="9">
                                            <p:txEl>
                                              <p:pRg st="2" end="2"/>
                                            </p:txEl>
                                          </p:spTgt>
                                        </p:tgtEl>
                                        <p:attrNameLst>
                                          <p:attrName>ppt_h</p:attrName>
                                        </p:attrNameLst>
                                      </p:cBhvr>
                                      <p:tavLst>
                                        <p:tav tm="0">
                                          <p:val>
                                            <p:fltVal val="0"/>
                                          </p:val>
                                        </p:tav>
                                        <p:tav tm="100000">
                                          <p:val>
                                            <p:strVal val="#ppt_h"/>
                                          </p:val>
                                        </p:tav>
                                      </p:tavLst>
                                    </p:anim>
                                    <p:animEffect transition="in" filter="fade">
                                      <p:cBhvr>
                                        <p:cTn id="48" dur="500"/>
                                        <p:tgtEl>
                                          <p:spTgt spid="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0" grpId="0" build="p"/>
      <p:bldP spid="9"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1186985" y="136525"/>
            <a:ext cx="11005015" cy="1325563"/>
          </a:xfrm>
        </p:spPr>
        <p:txBody>
          <a:bodyPr rtlCol="0">
            <a:normAutofit/>
          </a:bodyPr>
          <a:lstStyle/>
          <a:p>
            <a:pPr algn="ctr" rtl="0"/>
            <a:r>
              <a:rPr lang="en-GB" dirty="0"/>
              <a:t>How many people playing warzone 2024</a:t>
            </a:r>
          </a:p>
        </p:txBody>
      </p:sp>
      <p:sp>
        <p:nvSpPr>
          <p:cNvPr id="71" name="Date Placeholder 70">
            <a:extLst>
              <a:ext uri="{FF2B5EF4-FFF2-40B4-BE49-F238E27FC236}">
                <a16:creationId xmlns:a16="http://schemas.microsoft.com/office/drawing/2014/main" id="{7363D8F0-2EF2-4A27-857F-6DF970D5393C}"/>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smtClean="0"/>
              <a:pPr rtl="0"/>
              <a:t>5</a:t>
            </a:fld>
            <a:endParaRPr lang="en-GB"/>
          </a:p>
        </p:txBody>
      </p:sp>
      <p:pic>
        <p:nvPicPr>
          <p:cNvPr id="13" name="Picture 12">
            <a:extLst>
              <a:ext uri="{FF2B5EF4-FFF2-40B4-BE49-F238E27FC236}">
                <a16:creationId xmlns:a16="http://schemas.microsoft.com/office/drawing/2014/main" id="{5F79BECB-2C00-A20F-1060-962E744DF1B1}"/>
              </a:ext>
            </a:extLst>
          </p:cNvPr>
          <p:cNvPicPr>
            <a:picLocks noChangeAspect="1"/>
          </p:cNvPicPr>
          <p:nvPr/>
        </p:nvPicPr>
        <p:blipFill>
          <a:blip r:embed="rId3"/>
          <a:stretch>
            <a:fillRect/>
          </a:stretch>
        </p:blipFill>
        <p:spPr>
          <a:xfrm>
            <a:off x="4912425" y="1379791"/>
            <a:ext cx="6440062" cy="3173921"/>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17751249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7E1C88-627C-4655-A4FB-0BB02EDB078A}"/>
              </a:ext>
            </a:extLst>
          </p:cNvPr>
          <p:cNvSpPr>
            <a:spLocks noGrp="1"/>
          </p:cNvSpPr>
          <p:nvPr>
            <p:ph type="title"/>
          </p:nvPr>
        </p:nvSpPr>
        <p:spPr>
          <a:xfrm>
            <a:off x="838200" y="365125"/>
            <a:ext cx="10515600" cy="1325563"/>
          </a:xfrm>
        </p:spPr>
        <p:txBody>
          <a:bodyPr rtlCol="0">
            <a:normAutofit/>
          </a:bodyPr>
          <a:lstStyle/>
          <a:p>
            <a:pPr rtl="0"/>
            <a:r>
              <a:rPr lang="en-GB"/>
              <a:t>PRODUCT BENEFITS</a:t>
            </a:r>
            <a:endParaRPr lang="en-GB" dirty="0"/>
          </a:p>
        </p:txBody>
      </p:sp>
      <p:pic>
        <p:nvPicPr>
          <p:cNvPr id="26" name="Content Placeholder 25" descr="Building outline">
            <a:extLst>
              <a:ext uri="{FF2B5EF4-FFF2-40B4-BE49-F238E27FC236}">
                <a16:creationId xmlns:a16="http://schemas.microsoft.com/office/drawing/2014/main" id="{78E9C609-F821-48A0-9B18-7D01C77AB3B5}"/>
              </a:ext>
            </a:extLst>
          </p:cNvPr>
          <p:cNvPicPr>
            <a:picLocks noGrp="1" noChangeAspect="1"/>
          </p:cNvPicPr>
          <p:nvPr>
            <p:ph sz="quarter" idx="13"/>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435266" y="1639094"/>
            <a:ext cx="914400" cy="914400"/>
          </a:xfrm>
        </p:spPr>
      </p:pic>
      <p:sp>
        <p:nvSpPr>
          <p:cNvPr id="22" name="Text Placeholder 21">
            <a:extLst>
              <a:ext uri="{FF2B5EF4-FFF2-40B4-BE49-F238E27FC236}">
                <a16:creationId xmlns:a16="http://schemas.microsoft.com/office/drawing/2014/main" id="{41C0EB39-C787-49D7-A223-0B9A01FCA197}"/>
              </a:ext>
            </a:extLst>
          </p:cNvPr>
          <p:cNvSpPr>
            <a:spLocks noGrp="1"/>
          </p:cNvSpPr>
          <p:nvPr>
            <p:ph type="body" sz="quarter" idx="21"/>
          </p:nvPr>
        </p:nvSpPr>
        <p:spPr>
          <a:xfrm>
            <a:off x="1455678" y="1564994"/>
            <a:ext cx="2578436" cy="4377658"/>
          </a:xfrm>
        </p:spPr>
        <p:txBody>
          <a:bodyPr rtlCol="0">
            <a:noAutofit/>
          </a:bodyPr>
          <a:lstStyle/>
          <a:p>
            <a:pPr rtl="0"/>
            <a:r>
              <a:rPr lang="en-GB" noProof="1"/>
              <a:t>The random nature of starting point, item placement, and safe area reduction enables the battle royale genre to challenge players to think and react quickly and improve strategies throughout the match as to be the last man/team standing.</a:t>
            </a:r>
          </a:p>
        </p:txBody>
      </p:sp>
      <p:pic>
        <p:nvPicPr>
          <p:cNvPr id="28" name="Content Placeholder 27" descr="Group outline">
            <a:extLst>
              <a:ext uri="{FF2B5EF4-FFF2-40B4-BE49-F238E27FC236}">
                <a16:creationId xmlns:a16="http://schemas.microsoft.com/office/drawing/2014/main" id="{25E83C3D-3E68-4FDF-A755-9E9D77FE37C4}"/>
              </a:ext>
            </a:extLst>
          </p:cNvPr>
          <p:cNvPicPr>
            <a:picLocks noGrp="1" noChangeAspect="1"/>
          </p:cNvPicPr>
          <p:nvPr>
            <p:ph sz="quarter" idx="15"/>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538216" y="1639094"/>
            <a:ext cx="914400" cy="914400"/>
          </a:xfrm>
        </p:spPr>
      </p:pic>
      <p:pic>
        <p:nvPicPr>
          <p:cNvPr id="30" name="Content Placeholder 29" descr="Open hand with plant outlin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46008" y="1639094"/>
            <a:ext cx="914400" cy="914400"/>
          </a:xfrm>
        </p:spPr>
      </p:pic>
      <p:sp>
        <p:nvSpPr>
          <p:cNvPr id="6" name="Rectangle 5">
            <a:extLst>
              <a:ext uri="{FF2B5EF4-FFF2-40B4-BE49-F238E27FC236}">
                <a16:creationId xmlns:a16="http://schemas.microsoft.com/office/drawing/2014/main" id="{3E9D3DB3-C1BA-4868-A961-5C1E6633B0F9}"/>
              </a:ext>
              <a:ext uri="{C183D7F6-B498-43B3-948B-1728B52AA6E4}">
                <adec:decorative xmlns:adec="http://schemas.microsoft.com/office/drawing/2017/decorative" val="1"/>
              </a:ext>
            </a:extLst>
          </p:cNvPr>
          <p:cNvSpPr/>
          <p:nvPr/>
        </p:nvSpPr>
        <p:spPr>
          <a:xfrm>
            <a:off x="5013702" y="1639094"/>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dirty="0"/>
          </a:p>
        </p:txBody>
      </p:sp>
      <p:sp>
        <p:nvSpPr>
          <p:cNvPr id="41" name="Rectangle 40">
            <a:extLst>
              <a:ext uri="{FF2B5EF4-FFF2-40B4-BE49-F238E27FC236}">
                <a16:creationId xmlns:a16="http://schemas.microsoft.com/office/drawing/2014/main" id="{C3CF584F-059A-40C2-93C4-77FF3B60A4B6}"/>
              </a:ext>
              <a:ext uri="{C183D7F6-B498-43B3-948B-1728B52AA6E4}">
                <adec:decorative xmlns:adec="http://schemas.microsoft.com/office/drawing/2017/decorative" val="1"/>
              </a:ext>
            </a:extLst>
          </p:cNvPr>
          <p:cNvSpPr/>
          <p:nvPr/>
        </p:nvSpPr>
        <p:spPr>
          <a:xfrm>
            <a:off x="7824216" y="1638357"/>
            <a:ext cx="2286000" cy="2743200"/>
          </a:xfrm>
          <a:prstGeom prst="rect">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dirty="0"/>
          </a:p>
        </p:txBody>
      </p:sp>
      <p:sp>
        <p:nvSpPr>
          <p:cNvPr id="4" name="Date Placeholder 3">
            <a:extLst>
              <a:ext uri="{FF2B5EF4-FFF2-40B4-BE49-F238E27FC236}">
                <a16:creationId xmlns:a16="http://schemas.microsoft.com/office/drawing/2014/main" id="{57827957-2A18-4113-A885-6BA5C784BDBD}"/>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a:t>6</a:t>
            </a:fld>
            <a:endParaRPr lang="en-GB" dirty="0"/>
          </a:p>
        </p:txBody>
      </p:sp>
      <p:sp>
        <p:nvSpPr>
          <p:cNvPr id="10" name="TextBox 9">
            <a:extLst>
              <a:ext uri="{FF2B5EF4-FFF2-40B4-BE49-F238E27FC236}">
                <a16:creationId xmlns:a16="http://schemas.microsoft.com/office/drawing/2014/main" id="{1F29AAD4-F288-1E25-D902-B9EF5DA2FE38}"/>
              </a:ext>
            </a:extLst>
          </p:cNvPr>
          <p:cNvSpPr txBox="1"/>
          <p:nvPr/>
        </p:nvSpPr>
        <p:spPr>
          <a:xfrm>
            <a:off x="8016240" y="2553494"/>
            <a:ext cx="2093976" cy="1200329"/>
          </a:xfrm>
          <a:prstGeom prst="rect">
            <a:avLst/>
          </a:prstGeom>
          <a:noFill/>
        </p:spPr>
        <p:txBody>
          <a:bodyPr wrap="square" rtlCol="0">
            <a:spAutoFit/>
          </a:bodyPr>
          <a:lstStyle/>
          <a:p>
            <a:r>
              <a:rPr lang="en-GB" dirty="0"/>
              <a:t>They stimulate a creativity, attention and visual memory.</a:t>
            </a:r>
          </a:p>
        </p:txBody>
      </p:sp>
      <p:sp>
        <p:nvSpPr>
          <p:cNvPr id="17" name="TextBox 16">
            <a:extLst>
              <a:ext uri="{FF2B5EF4-FFF2-40B4-BE49-F238E27FC236}">
                <a16:creationId xmlns:a16="http://schemas.microsoft.com/office/drawing/2014/main" id="{38202D2D-4846-6CB0-6AFA-0CBA2A3985BC}"/>
              </a:ext>
            </a:extLst>
          </p:cNvPr>
          <p:cNvSpPr txBox="1"/>
          <p:nvPr/>
        </p:nvSpPr>
        <p:spPr>
          <a:xfrm>
            <a:off x="5013702" y="2553494"/>
            <a:ext cx="2252730" cy="646331"/>
          </a:xfrm>
          <a:prstGeom prst="rect">
            <a:avLst/>
          </a:prstGeom>
          <a:noFill/>
        </p:spPr>
        <p:txBody>
          <a:bodyPr wrap="square" rtlCol="0">
            <a:spAutoFit/>
          </a:bodyPr>
          <a:lstStyle/>
          <a:p>
            <a:r>
              <a:rPr lang="en-GB" dirty="0"/>
              <a:t>Promote teamwork.</a:t>
            </a:r>
          </a:p>
          <a:p>
            <a:endParaRPr lang="en-GB" dirty="0"/>
          </a:p>
        </p:txBody>
      </p:sp>
    </p:spTree>
    <p:extLst>
      <p:ext uri="{BB962C8B-B14F-4D97-AF65-F5344CB8AC3E}">
        <p14:creationId xmlns:p14="http://schemas.microsoft.com/office/powerpoint/2010/main" val="3140179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anim calcmode="lin" valueType="num">
                                      <p:cBhvr>
                                        <p:cTn id="7"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22">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 fill="hold"/>
                                        <p:tgtEl>
                                          <p:spTgt spid="17"/>
                                        </p:tgtEl>
                                        <p:attrNameLst>
                                          <p:attrName>ppt_w</p:attrName>
                                        </p:attrNameLst>
                                      </p:cBhvr>
                                      <p:tavLst>
                                        <p:tav tm="0">
                                          <p:val>
                                            <p:fltVal val="0"/>
                                          </p:val>
                                        </p:tav>
                                        <p:tav tm="100000">
                                          <p:val>
                                            <p:strVal val="#ppt_w"/>
                                          </p:val>
                                        </p:tav>
                                      </p:tavLst>
                                    </p:anim>
                                    <p:anim calcmode="lin" valueType="num">
                                      <p:cBhvr>
                                        <p:cTn id="15" dur="500" fill="hold"/>
                                        <p:tgtEl>
                                          <p:spTgt spid="17"/>
                                        </p:tgtEl>
                                        <p:attrNameLst>
                                          <p:attrName>ppt_h</p:attrName>
                                        </p:attrNameLst>
                                      </p:cBhvr>
                                      <p:tavLst>
                                        <p:tav tm="0">
                                          <p:val>
                                            <p:fltVal val="0"/>
                                          </p:val>
                                        </p:tav>
                                        <p:tav tm="100000">
                                          <p:val>
                                            <p:strVal val="#ppt_h"/>
                                          </p:val>
                                        </p:tav>
                                      </p:tavLst>
                                    </p:anim>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p:cTn id="21" dur="500" fill="hold"/>
                                        <p:tgtEl>
                                          <p:spTgt spid="10"/>
                                        </p:tgtEl>
                                        <p:attrNameLst>
                                          <p:attrName>ppt_w</p:attrName>
                                        </p:attrNameLst>
                                      </p:cBhvr>
                                      <p:tavLst>
                                        <p:tav tm="0">
                                          <p:val>
                                            <p:fltVal val="0"/>
                                          </p:val>
                                        </p:tav>
                                        <p:tav tm="100000">
                                          <p:val>
                                            <p:strVal val="#ppt_w"/>
                                          </p:val>
                                        </p:tav>
                                      </p:tavLst>
                                    </p:anim>
                                    <p:anim calcmode="lin" valueType="num">
                                      <p:cBhvr>
                                        <p:cTn id="22" dur="500" fill="hold"/>
                                        <p:tgtEl>
                                          <p:spTgt spid="10"/>
                                        </p:tgtEl>
                                        <p:attrNameLst>
                                          <p:attrName>ppt_h</p:attrName>
                                        </p:attrNameLst>
                                      </p:cBhvr>
                                      <p:tavLst>
                                        <p:tav tm="0">
                                          <p:val>
                                            <p:fltVal val="0"/>
                                          </p:val>
                                        </p:tav>
                                        <p:tav tm="100000">
                                          <p:val>
                                            <p:strVal val="#ppt_h"/>
                                          </p:val>
                                        </p:tav>
                                      </p:tavLst>
                                    </p:anim>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uiExpand="1" build="p"/>
      <p:bldP spid="10" grpId="0"/>
      <p:bldP spid="1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4E0A63-A388-49B1-A04E-27CE9BD622EF}"/>
              </a:ext>
            </a:extLst>
          </p:cNvPr>
          <p:cNvSpPr>
            <a:spLocks noGrp="1"/>
          </p:cNvSpPr>
          <p:nvPr>
            <p:ph type="title"/>
          </p:nvPr>
        </p:nvSpPr>
        <p:spPr>
          <a:xfrm>
            <a:off x="838200" y="365125"/>
            <a:ext cx="10515600" cy="1325563"/>
          </a:xfrm>
        </p:spPr>
        <p:txBody>
          <a:bodyPr rtlCol="0"/>
          <a:lstStyle/>
          <a:p>
            <a:pPr rtl="0"/>
            <a:r>
              <a:rPr lang="en-GB" dirty="0"/>
              <a:t>Benefits</a:t>
            </a:r>
          </a:p>
        </p:txBody>
      </p:sp>
      <p:pic>
        <p:nvPicPr>
          <p:cNvPr id="69" name="Content Placeholder 68" descr="Research outline">
            <a:extLst>
              <a:ext uri="{FF2B5EF4-FFF2-40B4-BE49-F238E27FC236}">
                <a16:creationId xmlns:a16="http://schemas.microsoft.com/office/drawing/2014/main" id="{A9A23FC7-EAC6-43DD-A4F6-0BF937BF6FBA}"/>
              </a:ext>
            </a:extLst>
          </p:cNvPr>
          <p:cNvPicPr>
            <a:picLocks noGrp="1" noChangeAspect="1"/>
          </p:cNvPicPr>
          <p:nvPr>
            <p:ph sz="quarter" idx="13"/>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584531" y="2247214"/>
            <a:ext cx="914400" cy="914400"/>
          </a:xfrm>
        </p:spPr>
      </p:pic>
      <p:sp>
        <p:nvSpPr>
          <p:cNvPr id="8" name="Text Placeholder 7">
            <a:extLst>
              <a:ext uri="{FF2B5EF4-FFF2-40B4-BE49-F238E27FC236}">
                <a16:creationId xmlns:a16="http://schemas.microsoft.com/office/drawing/2014/main" id="{F5C3A7BE-F7FC-4942-A31A-491A8A806103}"/>
              </a:ext>
            </a:extLst>
          </p:cNvPr>
          <p:cNvSpPr>
            <a:spLocks noGrp="1"/>
          </p:cNvSpPr>
          <p:nvPr>
            <p:ph type="body" sz="quarter" idx="33"/>
          </p:nvPr>
        </p:nvSpPr>
        <p:spPr>
          <a:xfrm>
            <a:off x="2058600" y="3799982"/>
            <a:ext cx="1980000" cy="360000"/>
          </a:xfrm>
        </p:spPr>
        <p:txBody>
          <a:bodyPr vert="horz" lIns="91440" tIns="45720" rIns="91440" bIns="45720" rtlCol="0" anchor="t">
            <a:noAutofit/>
          </a:bodyPr>
          <a:lstStyle/>
          <a:p>
            <a:pPr rtl="0"/>
            <a:r>
              <a:rPr lang="en-GB" sz="1800" noProof="1"/>
              <a:t>Mental</a:t>
            </a:r>
          </a:p>
        </p:txBody>
      </p:sp>
      <p:sp>
        <p:nvSpPr>
          <p:cNvPr id="5" name="Text Placeholder 4">
            <a:extLst>
              <a:ext uri="{FF2B5EF4-FFF2-40B4-BE49-F238E27FC236}">
                <a16:creationId xmlns:a16="http://schemas.microsoft.com/office/drawing/2014/main" id="{06E82690-B145-4D4F-B2D1-0B2A8C50FD71}"/>
              </a:ext>
            </a:extLst>
          </p:cNvPr>
          <p:cNvSpPr>
            <a:spLocks noGrp="1"/>
          </p:cNvSpPr>
          <p:nvPr>
            <p:ph type="body" sz="quarter" idx="14"/>
          </p:nvPr>
        </p:nvSpPr>
        <p:spPr>
          <a:xfrm>
            <a:off x="1996925" y="4243719"/>
            <a:ext cx="2103120" cy="1188720"/>
          </a:xfrm>
        </p:spPr>
        <p:txBody>
          <a:bodyPr rtlCol="0">
            <a:noAutofit/>
          </a:bodyPr>
          <a:lstStyle/>
          <a:p>
            <a:pPr rtl="0"/>
            <a:r>
              <a:rPr lang="en-GB" noProof="1"/>
              <a:t>Enhances strategic think and quick decision-making.</a:t>
            </a:r>
          </a:p>
        </p:txBody>
      </p:sp>
      <p:pic>
        <p:nvPicPr>
          <p:cNvPr id="82" name="Content Placeholder 81" descr="Group outline">
            <a:extLst>
              <a:ext uri="{FF2B5EF4-FFF2-40B4-BE49-F238E27FC236}">
                <a16:creationId xmlns:a16="http://schemas.microsoft.com/office/drawing/2014/main" id="{D6F3D77A-EEB6-43C8-A6A3-01C9B69C2072}"/>
              </a:ext>
            </a:extLst>
          </p:cNvPr>
          <p:cNvPicPr>
            <a:picLocks noGrp="1" noChangeAspect="1"/>
          </p:cNvPicPr>
          <p:nvPr>
            <p:ph sz="quarter" idx="15"/>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640786" y="2249595"/>
            <a:ext cx="914400" cy="914400"/>
          </a:xfrm>
        </p:spPr>
      </p:pic>
      <p:sp>
        <p:nvSpPr>
          <p:cNvPr id="9" name="Text Placeholder 8">
            <a:extLst>
              <a:ext uri="{FF2B5EF4-FFF2-40B4-BE49-F238E27FC236}">
                <a16:creationId xmlns:a16="http://schemas.microsoft.com/office/drawing/2014/main" id="{95CCE699-03D1-4642-B46A-B14EF17DA183}"/>
              </a:ext>
            </a:extLst>
          </p:cNvPr>
          <p:cNvSpPr>
            <a:spLocks noGrp="1"/>
          </p:cNvSpPr>
          <p:nvPr>
            <p:ph type="body" sz="quarter" idx="35"/>
          </p:nvPr>
        </p:nvSpPr>
        <p:spPr>
          <a:xfrm>
            <a:off x="5108500" y="3799982"/>
            <a:ext cx="1980000" cy="360000"/>
          </a:xfrm>
        </p:spPr>
        <p:txBody>
          <a:bodyPr rtlCol="0">
            <a:noAutofit/>
          </a:bodyPr>
          <a:lstStyle/>
          <a:p>
            <a:pPr rtl="0"/>
            <a:r>
              <a:rPr lang="en-GB" sz="1800" dirty="0"/>
              <a:t>Social</a:t>
            </a:r>
          </a:p>
        </p:txBody>
      </p:sp>
      <p:sp>
        <p:nvSpPr>
          <p:cNvPr id="6" name="Text Placeholder 5">
            <a:extLst>
              <a:ext uri="{FF2B5EF4-FFF2-40B4-BE49-F238E27FC236}">
                <a16:creationId xmlns:a16="http://schemas.microsoft.com/office/drawing/2014/main" id="{7640DF9D-0C9E-4C5D-9635-6B4DE10CCEE5}"/>
              </a:ext>
            </a:extLst>
          </p:cNvPr>
          <p:cNvSpPr>
            <a:spLocks noGrp="1"/>
          </p:cNvSpPr>
          <p:nvPr>
            <p:ph type="body" sz="quarter" idx="16"/>
          </p:nvPr>
        </p:nvSpPr>
        <p:spPr>
          <a:xfrm>
            <a:off x="5045984" y="4245991"/>
            <a:ext cx="2103120" cy="1188720"/>
          </a:xfrm>
        </p:spPr>
        <p:txBody>
          <a:bodyPr vert="horz" lIns="91440" tIns="45720" rIns="91440" bIns="45720" rtlCol="0" anchor="t">
            <a:noAutofit/>
          </a:bodyPr>
          <a:lstStyle/>
          <a:p>
            <a:pPr rtl="0"/>
            <a:r>
              <a:rPr lang="en-GB" noProof="1"/>
              <a:t>Encourage teamwork and communication skills.</a:t>
            </a:r>
          </a:p>
        </p:txBody>
      </p:sp>
      <p:pic>
        <p:nvPicPr>
          <p:cNvPr id="84" name="Content Placeholder 83" descr="Architecture outline">
            <a:extLst>
              <a:ext uri="{FF2B5EF4-FFF2-40B4-BE49-F238E27FC236}">
                <a16:creationId xmlns:a16="http://schemas.microsoft.com/office/drawing/2014/main" id="{28DD844E-E1CA-48AD-A483-B4880D131CD9}"/>
              </a:ext>
            </a:extLst>
          </p:cNvPr>
          <p:cNvPicPr>
            <a:picLocks noGrp="1" noChangeAspect="1"/>
          </p:cNvPicPr>
          <p:nvPr>
            <p:ph sz="quarter" idx="17"/>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682119" y="2245627"/>
            <a:ext cx="914400" cy="914400"/>
          </a:xfrm>
        </p:spPr>
      </p:pic>
      <p:sp>
        <p:nvSpPr>
          <p:cNvPr id="10" name="Text Placeholder 9">
            <a:extLst>
              <a:ext uri="{FF2B5EF4-FFF2-40B4-BE49-F238E27FC236}">
                <a16:creationId xmlns:a16="http://schemas.microsoft.com/office/drawing/2014/main" id="{BC1DF189-6F2F-4C21-88CC-C82D3D0D147B}"/>
              </a:ext>
            </a:extLst>
          </p:cNvPr>
          <p:cNvSpPr>
            <a:spLocks noGrp="1"/>
          </p:cNvSpPr>
          <p:nvPr>
            <p:ph type="body" sz="quarter" idx="37"/>
          </p:nvPr>
        </p:nvSpPr>
        <p:spPr>
          <a:xfrm>
            <a:off x="8153400" y="3799982"/>
            <a:ext cx="1980000" cy="360000"/>
          </a:xfrm>
        </p:spPr>
        <p:txBody>
          <a:bodyPr vert="horz" lIns="91440" tIns="45720" rIns="91440" bIns="45720" rtlCol="0" anchor="t">
            <a:normAutofit/>
          </a:bodyPr>
          <a:lstStyle/>
          <a:p>
            <a:pPr rtl="0"/>
            <a:r>
              <a:rPr lang="en-GB" sz="1800" noProof="1"/>
              <a:t>Recreational</a:t>
            </a:r>
          </a:p>
        </p:txBody>
      </p:sp>
      <p:sp>
        <p:nvSpPr>
          <p:cNvPr id="7" name="Text Placeholder 6">
            <a:extLst>
              <a:ext uri="{FF2B5EF4-FFF2-40B4-BE49-F238E27FC236}">
                <a16:creationId xmlns:a16="http://schemas.microsoft.com/office/drawing/2014/main" id="{40297407-CE4E-4284-879D-AEC395713625}"/>
              </a:ext>
            </a:extLst>
          </p:cNvPr>
          <p:cNvSpPr>
            <a:spLocks noGrp="1"/>
          </p:cNvSpPr>
          <p:nvPr>
            <p:ph type="body" sz="quarter" idx="18"/>
          </p:nvPr>
        </p:nvSpPr>
        <p:spPr>
          <a:xfrm>
            <a:off x="8089013" y="4241439"/>
            <a:ext cx="2103120" cy="1188720"/>
          </a:xfrm>
        </p:spPr>
        <p:txBody>
          <a:bodyPr rtlCol="0">
            <a:noAutofit/>
          </a:bodyPr>
          <a:lstStyle/>
          <a:p>
            <a:pPr rtl="0"/>
            <a:r>
              <a:rPr lang="en-GB" noProof="1"/>
              <a:t>Provides entertainament and relaxation.</a:t>
            </a:r>
          </a:p>
        </p:txBody>
      </p:sp>
    </p:spTree>
    <p:extLst>
      <p:ext uri="{BB962C8B-B14F-4D97-AF65-F5344CB8AC3E}">
        <p14:creationId xmlns:p14="http://schemas.microsoft.com/office/powerpoint/2010/main" val="1577529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5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5">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5">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 calcmode="lin" valueType="num">
                                      <p:cBhvr>
                                        <p:cTn id="14"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6">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7">
                                            <p:txEl>
                                              <p:pRg st="0" end="0"/>
                                            </p:txEl>
                                          </p:spTgt>
                                        </p:tgtEl>
                                        <p:attrNameLst>
                                          <p:attrName>style.visibility</p:attrName>
                                        </p:attrNameLst>
                                      </p:cBhvr>
                                      <p:to>
                                        <p:strVal val="visible"/>
                                      </p:to>
                                    </p:set>
                                    <p:anim calcmode="lin" valueType="num">
                                      <p:cBhvr>
                                        <p:cTn id="21"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2"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3"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6" grpId="0" build="p"/>
      <p:bldP spid="7"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4" name="Title 953">
            <a:extLst>
              <a:ext uri="{FF2B5EF4-FFF2-40B4-BE49-F238E27FC236}">
                <a16:creationId xmlns:a16="http://schemas.microsoft.com/office/drawing/2014/main" id="{7E55856D-8731-4D07-B99E-5270A3B01DBC}"/>
              </a:ext>
            </a:extLst>
          </p:cNvPr>
          <p:cNvSpPr>
            <a:spLocks noGrp="1"/>
          </p:cNvSpPr>
          <p:nvPr>
            <p:ph type="title"/>
          </p:nvPr>
        </p:nvSpPr>
        <p:spPr>
          <a:xfrm>
            <a:off x="1570874" y="704088"/>
            <a:ext cx="9050253" cy="640080"/>
          </a:xfrm>
        </p:spPr>
        <p:txBody>
          <a:bodyPr rtlCol="0"/>
          <a:lstStyle/>
          <a:p>
            <a:pPr rtl="0"/>
            <a:r>
              <a:rPr lang="en-GB" dirty="0"/>
              <a:t>Fun facts</a:t>
            </a:r>
          </a:p>
        </p:txBody>
      </p:sp>
      <p:sp>
        <p:nvSpPr>
          <p:cNvPr id="15" name="Text Placeholder 14">
            <a:extLst>
              <a:ext uri="{FF2B5EF4-FFF2-40B4-BE49-F238E27FC236}">
                <a16:creationId xmlns:a16="http://schemas.microsoft.com/office/drawing/2014/main" id="{8F4ED644-C47C-456A-96A0-2E9A58005925}"/>
              </a:ext>
            </a:extLst>
          </p:cNvPr>
          <p:cNvSpPr>
            <a:spLocks noGrp="1"/>
          </p:cNvSpPr>
          <p:nvPr>
            <p:ph type="body" sz="quarter" idx="14"/>
          </p:nvPr>
        </p:nvSpPr>
        <p:spPr>
          <a:xfrm>
            <a:off x="1572768" y="1389888"/>
            <a:ext cx="9052560" cy="395859"/>
          </a:xfrm>
        </p:spPr>
        <p:txBody>
          <a:bodyPr rtlCol="0"/>
          <a:lstStyle/>
          <a:p>
            <a:pPr rtl="0"/>
            <a:r>
              <a:rPr lang="en-GB" dirty="0"/>
              <a:t>Fun or surprising facts about warzone</a:t>
            </a:r>
          </a:p>
        </p:txBody>
      </p:sp>
      <p:sp>
        <p:nvSpPr>
          <p:cNvPr id="3" name="Content Placeholder 2">
            <a:extLst>
              <a:ext uri="{FF2B5EF4-FFF2-40B4-BE49-F238E27FC236}">
                <a16:creationId xmlns:a16="http://schemas.microsoft.com/office/drawing/2014/main" id="{9B1DDDEF-20C4-4F65-BAC9-0A763DF7E02B}"/>
              </a:ext>
            </a:extLst>
          </p:cNvPr>
          <p:cNvSpPr>
            <a:spLocks noGrp="1"/>
          </p:cNvSpPr>
          <p:nvPr>
            <p:ph type="body" sz="quarter" idx="13"/>
          </p:nvPr>
        </p:nvSpPr>
        <p:spPr>
          <a:xfrm>
            <a:off x="939859" y="3392424"/>
            <a:ext cx="2743200" cy="1463040"/>
          </a:xfrm>
        </p:spPr>
        <p:txBody>
          <a:bodyPr vert="horz" lIns="91440" tIns="45720" rIns="91440" bIns="45720" rtlCol="0" anchor="t">
            <a:normAutofit/>
          </a:bodyPr>
          <a:lstStyle/>
          <a:p>
            <a:pPr rtl="0"/>
            <a:r>
              <a:rPr lang="en-GB" dirty="0"/>
              <a:t>Warzone has over 100 million players worldwide.</a:t>
            </a:r>
          </a:p>
        </p:txBody>
      </p:sp>
      <p:sp>
        <p:nvSpPr>
          <p:cNvPr id="22" name="Text Placeholder 21">
            <a:extLst>
              <a:ext uri="{FF2B5EF4-FFF2-40B4-BE49-F238E27FC236}">
                <a16:creationId xmlns:a16="http://schemas.microsoft.com/office/drawing/2014/main" id="{9A2AC06B-E1EB-4973-A6DF-05697A7396D0}"/>
              </a:ext>
            </a:extLst>
          </p:cNvPr>
          <p:cNvSpPr>
            <a:spLocks noGrp="1"/>
          </p:cNvSpPr>
          <p:nvPr>
            <p:ph type="body" sz="quarter" idx="16"/>
          </p:nvPr>
        </p:nvSpPr>
        <p:spPr>
          <a:xfrm>
            <a:off x="4731630" y="3392424"/>
            <a:ext cx="2743200" cy="1463040"/>
          </a:xfrm>
        </p:spPr>
        <p:txBody>
          <a:bodyPr rtlCol="0"/>
          <a:lstStyle/>
          <a:p>
            <a:pPr rtl="0"/>
            <a:r>
              <a:rPr lang="en-GB" dirty="0"/>
              <a:t>The game map is based on a factional city called </a:t>
            </a:r>
            <a:r>
              <a:rPr lang="en-GB" dirty="0" err="1"/>
              <a:t>Verdansk</a:t>
            </a:r>
            <a:r>
              <a:rPr lang="en-GB" dirty="0"/>
              <a:t>.</a:t>
            </a:r>
          </a:p>
          <a:p>
            <a:pPr rtl="0"/>
            <a:endParaRPr lang="en-GB" dirty="0"/>
          </a:p>
        </p:txBody>
      </p:sp>
      <p:sp>
        <p:nvSpPr>
          <p:cNvPr id="24" name="Text Placeholder 23">
            <a:extLst>
              <a:ext uri="{FF2B5EF4-FFF2-40B4-BE49-F238E27FC236}">
                <a16:creationId xmlns:a16="http://schemas.microsoft.com/office/drawing/2014/main" id="{0CF96B73-21DC-408C-8CD4-70E4B94A4616}"/>
              </a:ext>
            </a:extLst>
          </p:cNvPr>
          <p:cNvSpPr>
            <a:spLocks noGrp="1"/>
          </p:cNvSpPr>
          <p:nvPr>
            <p:ph type="body" sz="quarter" idx="18"/>
          </p:nvPr>
        </p:nvSpPr>
        <p:spPr>
          <a:xfrm>
            <a:off x="8573439" y="3392424"/>
            <a:ext cx="2743200" cy="1463040"/>
          </a:xfrm>
        </p:spPr>
        <p:txBody>
          <a:bodyPr rtlCol="0">
            <a:normAutofit/>
          </a:bodyPr>
          <a:lstStyle/>
          <a:p>
            <a:pPr rtl="0"/>
            <a:r>
              <a:rPr lang="en-GB" dirty="0"/>
              <a:t>Warzone integrates with other call of duty games.</a:t>
            </a:r>
          </a:p>
          <a:p>
            <a:pPr rtl="0"/>
            <a:endParaRPr lang="en-GB" dirty="0"/>
          </a:p>
        </p:txBody>
      </p:sp>
      <p:sp>
        <p:nvSpPr>
          <p:cNvPr id="6" name="Date Placeholder 5">
            <a:extLst>
              <a:ext uri="{FF2B5EF4-FFF2-40B4-BE49-F238E27FC236}">
                <a16:creationId xmlns:a16="http://schemas.microsoft.com/office/drawing/2014/main" id="{F2AE54BF-2581-4D14-A1E9-891366223026}"/>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72" name="Slide Number Placeholder 71">
            <a:extLst>
              <a:ext uri="{FF2B5EF4-FFF2-40B4-BE49-F238E27FC236}">
                <a16:creationId xmlns:a16="http://schemas.microsoft.com/office/drawing/2014/main" id="{2AB505C4-815E-4F7D-B0E9-365B0D06C000}"/>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GB" smtClean="0"/>
              <a:pPr rtl="0"/>
              <a:t>8</a:t>
            </a:fld>
            <a:endParaRPr lang="en-GB"/>
          </a:p>
        </p:txBody>
      </p:sp>
    </p:spTree>
    <p:extLst>
      <p:ext uri="{BB962C8B-B14F-4D97-AF65-F5344CB8AC3E}">
        <p14:creationId xmlns:p14="http://schemas.microsoft.com/office/powerpoint/2010/main" val="4267049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5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22">
                                            <p:txEl>
                                              <p:pRg st="0" end="0"/>
                                            </p:txEl>
                                          </p:spTgt>
                                        </p:tgtEl>
                                        <p:attrNameLst>
                                          <p:attrName>style.visibility</p:attrName>
                                        </p:attrNameLst>
                                      </p:cBhvr>
                                      <p:to>
                                        <p:strVal val="visible"/>
                                      </p:to>
                                    </p:set>
                                    <p:anim calcmode="lin" valueType="num">
                                      <p:cBhvr>
                                        <p:cTn id="14" dur="500" fill="hold"/>
                                        <p:tgtEl>
                                          <p:spTgt spid="22">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22">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22">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4">
                                            <p:txEl>
                                              <p:pRg st="0" end="0"/>
                                            </p:txEl>
                                          </p:spTgt>
                                        </p:tgtEl>
                                        <p:attrNameLst>
                                          <p:attrName>style.visibility</p:attrName>
                                        </p:attrNameLst>
                                      </p:cBhvr>
                                      <p:to>
                                        <p:strVal val="visible"/>
                                      </p:to>
                                    </p:set>
                                    <p:anim calcmode="lin" valueType="num">
                                      <p:cBhvr>
                                        <p:cTn id="21" dur="500" fill="hold"/>
                                        <p:tgtEl>
                                          <p:spTgt spid="24">
                                            <p:txEl>
                                              <p:pRg st="0" end="0"/>
                                            </p:txEl>
                                          </p:spTgt>
                                        </p:tgtEl>
                                        <p:attrNameLst>
                                          <p:attrName>ppt_w</p:attrName>
                                        </p:attrNameLst>
                                      </p:cBhvr>
                                      <p:tavLst>
                                        <p:tav tm="0">
                                          <p:val>
                                            <p:fltVal val="0"/>
                                          </p:val>
                                        </p:tav>
                                        <p:tav tm="100000">
                                          <p:val>
                                            <p:strVal val="#ppt_w"/>
                                          </p:val>
                                        </p:tav>
                                      </p:tavLst>
                                    </p:anim>
                                    <p:anim calcmode="lin" valueType="num">
                                      <p:cBhvr>
                                        <p:cTn id="22" dur="500" fill="hold"/>
                                        <p:tgtEl>
                                          <p:spTgt spid="24">
                                            <p:txEl>
                                              <p:pRg st="0" end="0"/>
                                            </p:txEl>
                                          </p:spTgt>
                                        </p:tgtEl>
                                        <p:attrNameLst>
                                          <p:attrName>ppt_h</p:attrName>
                                        </p:attrNameLst>
                                      </p:cBhvr>
                                      <p:tavLst>
                                        <p:tav tm="0">
                                          <p:val>
                                            <p:fltVal val="0"/>
                                          </p:val>
                                        </p:tav>
                                        <p:tav tm="100000">
                                          <p:val>
                                            <p:strVal val="#ppt_h"/>
                                          </p:val>
                                        </p:tav>
                                      </p:tavLst>
                                    </p:anim>
                                    <p:animEffect transition="in" filter="fade">
                                      <p:cBhvr>
                                        <p:cTn id="23" dur="500"/>
                                        <p:tgtEl>
                                          <p:spTgt spid="2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22" grpId="0" build="p"/>
      <p:bldP spid="24" grpId="0"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FFA191-5CCC-43CB-BD83-4F80ED362608}"/>
              </a:ext>
            </a:extLst>
          </p:cNvPr>
          <p:cNvSpPr>
            <a:spLocks noGrp="1"/>
          </p:cNvSpPr>
          <p:nvPr>
            <p:ph type="title"/>
          </p:nvPr>
        </p:nvSpPr>
        <p:spPr>
          <a:xfrm>
            <a:off x="0" y="0"/>
            <a:ext cx="12192000" cy="1325563"/>
          </a:xfrm>
        </p:spPr>
        <p:txBody>
          <a:bodyPr rtlCol="0"/>
          <a:lstStyle/>
          <a:p>
            <a:pPr algn="ctr" rtl="0"/>
            <a:r>
              <a:rPr lang="en-GB" dirty="0"/>
              <a:t>Conclusion</a:t>
            </a:r>
          </a:p>
        </p:txBody>
      </p:sp>
      <p:sp>
        <p:nvSpPr>
          <p:cNvPr id="4" name="Date Placeholder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3" name="Content Placeholder 2">
            <a:extLst>
              <a:ext uri="{FF2B5EF4-FFF2-40B4-BE49-F238E27FC236}">
                <a16:creationId xmlns:a16="http://schemas.microsoft.com/office/drawing/2014/main" id="{E14BBEAF-B516-45F4-9EF6-A9F65111580F}"/>
              </a:ext>
            </a:extLst>
          </p:cNvPr>
          <p:cNvSpPr>
            <a:spLocks noGrp="1"/>
          </p:cNvSpPr>
          <p:nvPr>
            <p:ph type="body" sz="quarter" idx="13"/>
          </p:nvPr>
        </p:nvSpPr>
        <p:spPr>
          <a:xfrm>
            <a:off x="5501640" y="1234440"/>
            <a:ext cx="6217920" cy="4828032"/>
          </a:xfrm>
        </p:spPr>
        <p:txBody>
          <a:bodyPr vert="horz" lIns="91440" tIns="45720" rIns="91440" bIns="45720" rtlCol="0" anchor="t">
            <a:noAutofit/>
          </a:bodyPr>
          <a:lstStyle/>
          <a:p>
            <a:pPr rtl="0"/>
            <a:r>
              <a:rPr lang="en-GB" dirty="0"/>
              <a:t>Why Warzone is Important to Me Warzone holds a special place in my life for several reasons. First and foremost, it serves as a perfect outlet for stress relief and relaxation after a long day. The immersive gameplay and high-stakes environment provide an exciting escape from daily routines. Additionally, Warzone has significantly enhanced my strategic thinking and quick decision-making skills. The need to constantly adapt to dynamic situations within the game has sharpened my ability to think on my feet, which is a valuable skill both in gaming and in real life. Socially, Warzone has been instrumental in fostering connections and strengthening friendships. Playing with friends and coordinating strategies fosters teamwork and communication, creating a sense of camaraderie and shared achievement. Ultimately, Warzone is more than just a game for me; it's a means to unwind, develop important skills, and maintain strong social bonds. Thank you for your attention!</a:t>
            </a:r>
          </a:p>
        </p:txBody>
      </p:sp>
    </p:spTree>
    <p:extLst>
      <p:ext uri="{BB962C8B-B14F-4D97-AF65-F5344CB8AC3E}">
        <p14:creationId xmlns:p14="http://schemas.microsoft.com/office/powerpoint/2010/main" val="92017393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rtlCol="0"/>
          <a:lstStyle/>
          <a:p>
            <a:pPr rtl="0"/>
            <a:r>
              <a:rPr lang="en-GB" dirty="0"/>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191256"/>
            <a:ext cx="3505201" cy="1798639"/>
          </a:xfrm>
        </p:spPr>
        <p:txBody>
          <a:bodyPr rtlCol="0"/>
          <a:lstStyle/>
          <a:p>
            <a:pPr rtl="0"/>
            <a:r>
              <a:rPr lang="en-GB" dirty="0"/>
              <a:t>Matheus Henrique Gastaldi</a:t>
            </a:r>
          </a:p>
          <a:p>
            <a:pPr rtl="0"/>
            <a:r>
              <a:rPr lang="en-GB" dirty="0"/>
              <a:t>2335333</a:t>
            </a:r>
          </a:p>
          <a:p>
            <a:pPr rtl="0"/>
            <a:endParaRPr lang="en-GB" dirty="0"/>
          </a:p>
        </p:txBody>
      </p:sp>
      <p:sp>
        <p:nvSpPr>
          <p:cNvPr id="4" name="Date Placeholder 3">
            <a:extLst>
              <a:ext uri="{FF2B5EF4-FFF2-40B4-BE49-F238E27FC236}">
                <a16:creationId xmlns:a16="http://schemas.microsoft.com/office/drawing/2014/main" id="{5E9C9CF3-789B-4F9F-8F03-9C35C87C63CD}"/>
              </a:ext>
            </a:extLst>
          </p:cNvPr>
          <p:cNvSpPr>
            <a:spLocks noGrp="1"/>
          </p:cNvSpPr>
          <p:nvPr>
            <p:ph type="dt" sz="half" idx="10"/>
          </p:nvPr>
        </p:nvSpPr>
        <p:spPr>
          <a:xfrm>
            <a:off x="838200" y="6356350"/>
            <a:ext cx="2743200" cy="365125"/>
          </a:xfrm>
        </p:spPr>
        <p:txBody>
          <a:bodyPr rtlCol="0"/>
          <a:lstStyle/>
          <a:p>
            <a:pPr rtl="0"/>
            <a:r>
              <a:rPr lang="en-GB" dirty="0"/>
              <a:t>08/07/2024</a:t>
            </a:r>
          </a:p>
        </p:txBody>
      </p:sp>
      <p:sp>
        <p:nvSpPr>
          <p:cNvPr id="5" name="Footer Placeholder 4">
            <a:extLst>
              <a:ext uri="{FF2B5EF4-FFF2-40B4-BE49-F238E27FC236}">
                <a16:creationId xmlns:a16="http://schemas.microsoft.com/office/drawing/2014/main" id="{AB42D8F5-6E48-4FFF-A481-06916758090C}"/>
              </a:ext>
            </a:extLst>
          </p:cNvPr>
          <p:cNvSpPr>
            <a:spLocks noGrp="1"/>
          </p:cNvSpPr>
          <p:nvPr>
            <p:ph type="ftr" sz="quarter" idx="11"/>
          </p:nvPr>
        </p:nvSpPr>
        <p:spPr>
          <a:xfrm>
            <a:off x="4038600" y="6356350"/>
            <a:ext cx="4114800" cy="365125"/>
          </a:xfrm>
        </p:spPr>
        <p:txBody>
          <a:bodyPr rtlCol="0"/>
          <a:lstStyle/>
          <a:p>
            <a:pPr rtl="0"/>
            <a:r>
              <a:rPr lang="en-GB" dirty="0"/>
              <a:t>Learning in the Digital Era (ACCA4025_LON)</a:t>
            </a:r>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513_TF16411248_Win32" id="{69FCCB8E-EC84-40E3-B457-C15F1D309C0E}" vid="{CB40D9B3-67F3-40F5-9012-11B74984C60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88A5AEB59E106244B832A4D4041A0D21" ma:contentTypeVersion="5" ma:contentTypeDescription="Create a new document." ma:contentTypeScope="" ma:versionID="9ef1bd4330a3564486ff94e0c3293498">
  <xsd:schema xmlns:xsd="http://www.w3.org/2001/XMLSchema" xmlns:xs="http://www.w3.org/2001/XMLSchema" xmlns:p="http://schemas.microsoft.com/office/2006/metadata/properties" xmlns:ns3="80ad0dd2-2cb0-44fb-bfff-af5123703117" targetNamespace="http://schemas.microsoft.com/office/2006/metadata/properties" ma:root="true" ma:fieldsID="23dd249e0486f69d566576e67701884a" ns3:_="">
    <xsd:import namespace="80ad0dd2-2cb0-44fb-bfff-af5123703117"/>
    <xsd:element name="properties">
      <xsd:complexType>
        <xsd:sequence>
          <xsd:element name="documentManagement">
            <xsd:complexType>
              <xsd:all>
                <xsd:element ref="ns3:MediaServiceDateTaken" minOccurs="0"/>
                <xsd:element ref="ns3:MediaServiceMetadata" minOccurs="0"/>
                <xsd:element ref="ns3:MediaServiceFastMetadata" minOccurs="0"/>
                <xsd:element ref="ns3:MediaServiceSearchProperties" minOccurs="0"/>
                <xsd:element ref="ns3: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0ad0dd2-2cb0-44fb-bfff-af5123703117" elementFormDefault="qualified">
    <xsd:import namespace="http://schemas.microsoft.com/office/2006/documentManagement/types"/>
    <xsd:import namespace="http://schemas.microsoft.com/office/infopath/2007/PartnerControls"/>
    <xsd:element name="MediaServiceDateTaken" ma:index="8" nillable="true" ma:displayName="MediaServiceDateTaken" ma:hidden="true" ma:indexed="true" ma:internalName="MediaServiceDateTaken" ma:readOnly="true">
      <xsd:simpleType>
        <xsd:restriction base="dms:Text"/>
      </xsd:simpleType>
    </xsd:element>
    <xsd:element name="MediaServiceMetadata" ma:index="9" nillable="true" ma:displayName="MediaServiceMetadata" ma:hidden="true" ma:internalName="MediaServiceMetadata" ma:readOnly="true">
      <xsd:simpleType>
        <xsd:restriction base="dms:Note"/>
      </xsd:simpleType>
    </xsd:element>
    <xsd:element name="MediaServiceFastMetadata" ma:index="10" nillable="true" ma:displayName="MediaServiceFastMetadata" ma:hidden="true" ma:internalName="MediaServiceFastMetadata" ma:readOnly="true">
      <xsd:simpleType>
        <xsd:restriction base="dms:Note"/>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F7069D1F-6C1F-4FA3-8CCB-EA801E558BEC}">
  <ds:schemaRefs>
    <ds:schemaRef ds:uri="http://purl.org/dc/elements/1.1/"/>
    <ds:schemaRef ds:uri="http://www.w3.org/XML/1998/namespace"/>
    <ds:schemaRef ds:uri="http://schemas.openxmlformats.org/package/2006/metadata/core-properties"/>
    <ds:schemaRef ds:uri="http://purl.org/dc/terms/"/>
    <ds:schemaRef ds:uri="http://schemas.microsoft.com/office/2006/documentManagement/types"/>
    <ds:schemaRef ds:uri="http://schemas.microsoft.com/office/infopath/2007/PartnerControls"/>
    <ds:schemaRef ds:uri="http://purl.org/dc/dcmitype/"/>
    <ds:schemaRef ds:uri="80ad0dd2-2cb0-44fb-bfff-af5123703117"/>
    <ds:schemaRef ds:uri="http://schemas.microsoft.com/office/2006/metadata/properties"/>
  </ds:schemaRefs>
</ds:datastoreItem>
</file>

<file path=customXml/itemProps2.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3.xml><?xml version="1.0" encoding="utf-8"?>
<ds:datastoreItem xmlns:ds="http://schemas.openxmlformats.org/officeDocument/2006/customXml" ds:itemID="{806814AC-0F1D-4605-A95D-B074934A7AD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0ad0dd2-2cb0-44fb-bfff-af512370311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{E9920913-E597-44C0-B2D0-6C2385E39CF1}tf16411248_win32</Template>
  <TotalTime>177</TotalTime>
  <Words>594</Words>
  <Application>Microsoft Office PowerPoint</Application>
  <PresentationFormat>Widescreen</PresentationFormat>
  <Paragraphs>64</Paragraphs>
  <Slides>10</Slides>
  <Notes>10</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10</vt:i4>
      </vt:variant>
    </vt:vector>
  </HeadingPairs>
  <TitlesOfParts>
    <vt:vector size="15" baseType="lpstr">
      <vt:lpstr>Arial</vt:lpstr>
      <vt:lpstr>Avenir Next LT Pro Light</vt:lpstr>
      <vt:lpstr>Calibri</vt:lpstr>
      <vt:lpstr>Posterama</vt:lpstr>
      <vt:lpstr>Office Theme</vt:lpstr>
      <vt:lpstr>My favorite hobby</vt:lpstr>
      <vt:lpstr>My favourite hobby is playing online  </vt:lpstr>
      <vt:lpstr>Battle royale</vt:lpstr>
      <vt:lpstr>How work the battle royale games</vt:lpstr>
      <vt:lpstr>How many people playing warzone 2024</vt:lpstr>
      <vt:lpstr>PRODUCT BENEFITS</vt:lpstr>
      <vt:lpstr>Benefits</vt:lpstr>
      <vt:lpstr>Fun facts</vt:lpstr>
      <vt:lpstr>Conclusion</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Matheus Henrique Gastaldi Do Nascimento (2335333)</dc:creator>
  <cp:lastModifiedBy>Matheus Henrique Gastaldi Do Nascimento (2335333)</cp:lastModifiedBy>
  <cp:revision>1</cp:revision>
  <dcterms:created xsi:type="dcterms:W3CDTF">2024-07-08T13:28:15Z</dcterms:created>
  <dcterms:modified xsi:type="dcterms:W3CDTF">2024-07-08T16:25:49Z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0x01010088A5AEB59E106244B832A4D4041A0D21</vt:lpwstr>
  </property>
</Properties>
</file>