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5" r:id="rId1"/>
    <p:sldMasterId id="2147483687" r:id="rId2"/>
  </p:sldMasterIdLst>
  <p:sldIdLst>
    <p:sldId id="256" r:id="rId3"/>
    <p:sldId id="257" r:id="rId4"/>
    <p:sldId id="258" r:id="rId5"/>
    <p:sldId id="266"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266747-D3DD-4A44-A64C-EF2C458F84B6}" v="458" dt="2020-03-23T10:44:46.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anie Rowland (1602402)" userId="72b82cba-993d-4b9e-ae2b-fc3b0b62a286" providerId="ADAL" clId="{2D8623F7-306D-4C48-893A-0AB3E4B24837}"/>
    <pc:docChg chg="undo custSel modSld">
      <pc:chgData name="Melanie Rowland (1602402)" userId="72b82cba-993d-4b9e-ae2b-fc3b0b62a286" providerId="ADAL" clId="{2D8623F7-306D-4C48-893A-0AB3E4B24837}" dt="2020-03-23T10:44:46.369" v="449" actId="20577"/>
      <pc:docMkLst>
        <pc:docMk/>
      </pc:docMkLst>
      <pc:sldChg chg="modSp">
        <pc:chgData name="Melanie Rowland (1602402)" userId="72b82cba-993d-4b9e-ae2b-fc3b0b62a286" providerId="ADAL" clId="{2D8623F7-306D-4C48-893A-0AB3E4B24837}" dt="2020-03-23T10:44:46.369" v="449" actId="20577"/>
        <pc:sldMkLst>
          <pc:docMk/>
          <pc:sldMk cId="1226845504" sldId="265"/>
        </pc:sldMkLst>
        <pc:spChg chg="mod">
          <ac:chgData name="Melanie Rowland (1602402)" userId="72b82cba-993d-4b9e-ae2b-fc3b0b62a286" providerId="ADAL" clId="{2D8623F7-306D-4C48-893A-0AB3E4B24837}" dt="2020-03-23T10:44:46.369" v="449" actId="20577"/>
          <ac:spMkLst>
            <pc:docMk/>
            <pc:sldMk cId="1226845504" sldId="265"/>
            <ac:spMk id="3" creationId="{66E4F9D9-4237-614E-9DE6-AAB4DCCEC2EE}"/>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F17F02-41EA-3E41-8E4A-BD7632B91D2A}" type="doc">
      <dgm:prSet loTypeId="urn:microsoft.com/office/officeart/2005/8/layout/hList2" loCatId="" qsTypeId="urn:microsoft.com/office/officeart/2005/8/quickstyle/simple1" qsCatId="simple" csTypeId="urn:microsoft.com/office/officeart/2005/8/colors/accent1_2" csCatId="accent1" phldr="1"/>
      <dgm:spPr/>
      <dgm:t>
        <a:bodyPr/>
        <a:lstStyle/>
        <a:p>
          <a:endParaRPr lang="en-GB"/>
        </a:p>
      </dgm:t>
    </dgm:pt>
    <dgm:pt modelId="{896F7E82-9475-0841-9E14-08EB1A3F5BC7}">
      <dgm:prSet phldrT="[Text]" phldr="1"/>
      <dgm:spPr/>
      <dgm:t>
        <a:bodyPr/>
        <a:lstStyle/>
        <a:p>
          <a:endParaRPr lang="en-GB"/>
        </a:p>
      </dgm:t>
    </dgm:pt>
    <dgm:pt modelId="{45163208-0203-1E43-B6BD-A2634AA943D0}" type="parTrans" cxnId="{BCC6F23F-471F-BB49-AD72-FE3DC0C2848A}">
      <dgm:prSet/>
      <dgm:spPr/>
      <dgm:t>
        <a:bodyPr/>
        <a:lstStyle/>
        <a:p>
          <a:endParaRPr lang="en-GB"/>
        </a:p>
      </dgm:t>
    </dgm:pt>
    <dgm:pt modelId="{A04059CE-CBA3-4748-BD27-DC7A0986EAE3}" type="sibTrans" cxnId="{BCC6F23F-471F-BB49-AD72-FE3DC0C2848A}">
      <dgm:prSet/>
      <dgm:spPr/>
      <dgm:t>
        <a:bodyPr/>
        <a:lstStyle/>
        <a:p>
          <a:endParaRPr lang="en-GB"/>
        </a:p>
      </dgm:t>
    </dgm:pt>
    <dgm:pt modelId="{27E06FBD-2799-854A-A561-C2D1D8F98B44}">
      <dgm:prSet phldrT="[Text]"/>
      <dgm:spPr/>
      <dgm:t>
        <a:bodyPr/>
        <a:lstStyle/>
        <a:p>
          <a:r>
            <a:rPr lang="en-GB"/>
            <a:t>Incentives for business</a:t>
          </a:r>
        </a:p>
      </dgm:t>
    </dgm:pt>
    <dgm:pt modelId="{D9DE704F-D13A-554F-BC00-BA100BAD3CCF}" type="parTrans" cxnId="{DC267EB4-B799-CE42-ADC0-F02EDC334580}">
      <dgm:prSet/>
      <dgm:spPr/>
      <dgm:t>
        <a:bodyPr/>
        <a:lstStyle/>
        <a:p>
          <a:endParaRPr lang="en-GB"/>
        </a:p>
      </dgm:t>
    </dgm:pt>
    <dgm:pt modelId="{1E90C808-5A12-834F-AAAF-35EBCBE41FA2}" type="sibTrans" cxnId="{DC267EB4-B799-CE42-ADC0-F02EDC334580}">
      <dgm:prSet/>
      <dgm:spPr/>
      <dgm:t>
        <a:bodyPr/>
        <a:lstStyle/>
        <a:p>
          <a:endParaRPr lang="en-GB"/>
        </a:p>
      </dgm:t>
    </dgm:pt>
    <dgm:pt modelId="{9E75AAF5-75D3-EA40-B9F4-F6DD9C81396C}">
      <dgm:prSet phldrT="[Text]" phldr="1"/>
      <dgm:spPr/>
      <dgm:t>
        <a:bodyPr/>
        <a:lstStyle/>
        <a:p>
          <a:endParaRPr lang="en-GB"/>
        </a:p>
      </dgm:t>
    </dgm:pt>
    <dgm:pt modelId="{33582F2B-1BCE-3E4C-8935-E202B0EB2F8F}" type="parTrans" cxnId="{2DC3890C-39CC-B440-8DCB-39A3418FA874}">
      <dgm:prSet/>
      <dgm:spPr/>
      <dgm:t>
        <a:bodyPr/>
        <a:lstStyle/>
        <a:p>
          <a:endParaRPr lang="en-GB"/>
        </a:p>
      </dgm:t>
    </dgm:pt>
    <dgm:pt modelId="{3C975E2B-67FD-4748-8518-E873077C890A}" type="sibTrans" cxnId="{2DC3890C-39CC-B440-8DCB-39A3418FA874}">
      <dgm:prSet/>
      <dgm:spPr/>
      <dgm:t>
        <a:bodyPr/>
        <a:lstStyle/>
        <a:p>
          <a:endParaRPr lang="en-GB"/>
        </a:p>
      </dgm:t>
    </dgm:pt>
    <dgm:pt modelId="{B6FFA017-DE5D-3C46-80F9-DFFF67EA5087}">
      <dgm:prSet phldrT="[Text]"/>
      <dgm:spPr/>
      <dgm:t>
        <a:bodyPr/>
        <a:lstStyle/>
        <a:p>
          <a:r>
            <a:rPr lang="en-GB"/>
            <a:t>Awareness</a:t>
          </a:r>
        </a:p>
      </dgm:t>
    </dgm:pt>
    <dgm:pt modelId="{DCA7B22C-5EC7-F142-AE15-11C75851CF21}" type="parTrans" cxnId="{F39FBF04-2705-2B41-9622-3F707E15D93D}">
      <dgm:prSet/>
      <dgm:spPr/>
      <dgm:t>
        <a:bodyPr/>
        <a:lstStyle/>
        <a:p>
          <a:endParaRPr lang="en-GB"/>
        </a:p>
      </dgm:t>
    </dgm:pt>
    <dgm:pt modelId="{BD4F3981-9161-0C49-81BF-8E4B43D0813E}" type="sibTrans" cxnId="{F39FBF04-2705-2B41-9622-3F707E15D93D}">
      <dgm:prSet/>
      <dgm:spPr/>
      <dgm:t>
        <a:bodyPr/>
        <a:lstStyle/>
        <a:p>
          <a:endParaRPr lang="en-GB"/>
        </a:p>
      </dgm:t>
    </dgm:pt>
    <dgm:pt modelId="{D4DEFB52-7283-9046-9751-AE8C3A7F3050}">
      <dgm:prSet phldrT="[Text]"/>
      <dgm:spPr/>
      <dgm:t>
        <a:bodyPr/>
        <a:lstStyle/>
        <a:p>
          <a:r>
            <a:rPr lang="en-GB"/>
            <a:t>Legislation </a:t>
          </a:r>
        </a:p>
      </dgm:t>
    </dgm:pt>
    <dgm:pt modelId="{71D7B040-66DB-F842-8F98-A7474BB1DDE7}" type="parTrans" cxnId="{A8520F24-E734-8740-85ED-961A64EE0BEA}">
      <dgm:prSet/>
      <dgm:spPr/>
      <dgm:t>
        <a:bodyPr/>
        <a:lstStyle/>
        <a:p>
          <a:endParaRPr lang="en-GB"/>
        </a:p>
      </dgm:t>
    </dgm:pt>
    <dgm:pt modelId="{A1AF5A9D-7BBE-274F-94BC-02776FEF040B}" type="sibTrans" cxnId="{A8520F24-E734-8740-85ED-961A64EE0BEA}">
      <dgm:prSet/>
      <dgm:spPr/>
      <dgm:t>
        <a:bodyPr/>
        <a:lstStyle/>
        <a:p>
          <a:endParaRPr lang="en-GB"/>
        </a:p>
      </dgm:t>
    </dgm:pt>
    <dgm:pt modelId="{2E33D122-6A79-F34E-BE58-8988101A3339}">
      <dgm:prSet phldrT="[Text]" phldr="1"/>
      <dgm:spPr/>
      <dgm:t>
        <a:bodyPr/>
        <a:lstStyle/>
        <a:p>
          <a:endParaRPr lang="en-GB"/>
        </a:p>
      </dgm:t>
    </dgm:pt>
    <dgm:pt modelId="{F2ED8434-DBF3-3E48-BA30-46AD1A46F6B0}" type="parTrans" cxnId="{1999E0D3-4836-0444-972F-60C1A9B3A299}">
      <dgm:prSet/>
      <dgm:spPr/>
      <dgm:t>
        <a:bodyPr/>
        <a:lstStyle/>
        <a:p>
          <a:endParaRPr lang="en-GB"/>
        </a:p>
      </dgm:t>
    </dgm:pt>
    <dgm:pt modelId="{7DBE16D7-94BE-CC4C-9429-9C06DC7AC9F0}" type="sibTrans" cxnId="{1999E0D3-4836-0444-972F-60C1A9B3A299}">
      <dgm:prSet/>
      <dgm:spPr/>
      <dgm:t>
        <a:bodyPr/>
        <a:lstStyle/>
        <a:p>
          <a:endParaRPr lang="en-GB"/>
        </a:p>
      </dgm:t>
    </dgm:pt>
    <dgm:pt modelId="{45631578-98B1-5F40-B14B-2EE46BB2F9B2}">
      <dgm:prSet phldrT="[Text]"/>
      <dgm:spPr/>
      <dgm:t>
        <a:bodyPr/>
        <a:lstStyle/>
        <a:p>
          <a:r>
            <a:rPr lang="en-GB"/>
            <a:t>Reducing pollution</a:t>
          </a:r>
        </a:p>
      </dgm:t>
    </dgm:pt>
    <dgm:pt modelId="{3F0293D0-2425-FC45-9EA4-E2EC876A8DD1}" type="parTrans" cxnId="{B99DFE64-9680-D245-B274-FF344A648AE0}">
      <dgm:prSet/>
      <dgm:spPr/>
      <dgm:t>
        <a:bodyPr/>
        <a:lstStyle/>
        <a:p>
          <a:endParaRPr lang="en-GB"/>
        </a:p>
      </dgm:t>
    </dgm:pt>
    <dgm:pt modelId="{F4E31164-9EA6-8A40-B41D-F1327336755A}" type="sibTrans" cxnId="{B99DFE64-9680-D245-B274-FF344A648AE0}">
      <dgm:prSet/>
      <dgm:spPr/>
      <dgm:t>
        <a:bodyPr/>
        <a:lstStyle/>
        <a:p>
          <a:endParaRPr lang="en-GB"/>
        </a:p>
      </dgm:t>
    </dgm:pt>
    <dgm:pt modelId="{96CCB46D-6941-6C4D-B3ED-FCFE74F2857B}">
      <dgm:prSet phldrT="[Text]"/>
      <dgm:spPr/>
      <dgm:t>
        <a:bodyPr/>
        <a:lstStyle/>
        <a:p>
          <a:r>
            <a:rPr lang="en-GB"/>
            <a:t>Incentives for society</a:t>
          </a:r>
        </a:p>
      </dgm:t>
    </dgm:pt>
    <dgm:pt modelId="{E4948CDF-0295-284C-89FB-3FD03CC5A324}" type="parTrans" cxnId="{17419E44-E6E1-5245-BC54-D30E7D0F1372}">
      <dgm:prSet/>
      <dgm:spPr/>
      <dgm:t>
        <a:bodyPr/>
        <a:lstStyle/>
        <a:p>
          <a:endParaRPr lang="en-GB"/>
        </a:p>
      </dgm:t>
    </dgm:pt>
    <dgm:pt modelId="{32C0AC84-AA1E-6642-98B9-859ABE527722}" type="sibTrans" cxnId="{17419E44-E6E1-5245-BC54-D30E7D0F1372}">
      <dgm:prSet/>
      <dgm:spPr/>
      <dgm:t>
        <a:bodyPr/>
        <a:lstStyle/>
        <a:p>
          <a:endParaRPr lang="en-GB"/>
        </a:p>
      </dgm:t>
    </dgm:pt>
    <dgm:pt modelId="{67D72F3A-2931-4849-93F0-4D650CB6ED9C}">
      <dgm:prSet phldrT="[Text]"/>
      <dgm:spPr/>
      <dgm:t>
        <a:bodyPr/>
        <a:lstStyle/>
        <a:p>
          <a:r>
            <a:rPr lang="en-GB"/>
            <a:t>Appeal to consumerist society</a:t>
          </a:r>
        </a:p>
      </dgm:t>
    </dgm:pt>
    <dgm:pt modelId="{54B0C8F8-951F-2841-97CF-B0EC96D6E030}" type="parTrans" cxnId="{D9A8DB26-EB2F-6E40-8AFD-B2A1711D0EE2}">
      <dgm:prSet/>
      <dgm:spPr/>
      <dgm:t>
        <a:bodyPr/>
        <a:lstStyle/>
        <a:p>
          <a:endParaRPr lang="en-GB"/>
        </a:p>
      </dgm:t>
    </dgm:pt>
    <dgm:pt modelId="{A1434847-2BEA-DB4D-B17B-8A804157F12F}" type="sibTrans" cxnId="{D9A8DB26-EB2F-6E40-8AFD-B2A1711D0EE2}">
      <dgm:prSet/>
      <dgm:spPr/>
      <dgm:t>
        <a:bodyPr/>
        <a:lstStyle/>
        <a:p>
          <a:endParaRPr lang="en-GB"/>
        </a:p>
      </dgm:t>
    </dgm:pt>
    <dgm:pt modelId="{A872433D-3C52-B341-B082-254F3A9A3DFA}">
      <dgm:prSet phldrT="[Text]"/>
      <dgm:spPr/>
      <dgm:t>
        <a:bodyPr/>
        <a:lstStyle/>
        <a:p>
          <a:r>
            <a:rPr lang="en-GB"/>
            <a:t>Access to resources </a:t>
          </a:r>
        </a:p>
      </dgm:t>
    </dgm:pt>
    <dgm:pt modelId="{D060D693-0D5F-ED49-9DA2-0BA7A8651BF3}" type="parTrans" cxnId="{08AD5C44-B196-5A4D-A558-DB77D1F1BA95}">
      <dgm:prSet/>
      <dgm:spPr/>
      <dgm:t>
        <a:bodyPr/>
        <a:lstStyle/>
        <a:p>
          <a:endParaRPr lang="en-GB"/>
        </a:p>
      </dgm:t>
    </dgm:pt>
    <dgm:pt modelId="{7EB1FB6B-87C2-9A4D-AECE-67A281E62BF4}" type="sibTrans" cxnId="{08AD5C44-B196-5A4D-A558-DB77D1F1BA95}">
      <dgm:prSet/>
      <dgm:spPr/>
      <dgm:t>
        <a:bodyPr/>
        <a:lstStyle/>
        <a:p>
          <a:endParaRPr lang="en-GB"/>
        </a:p>
      </dgm:t>
    </dgm:pt>
    <dgm:pt modelId="{50F281DC-9069-C54B-9B09-5CDD23CBC7D0}">
      <dgm:prSet phldrT="[Text]"/>
      <dgm:spPr/>
      <dgm:t>
        <a:bodyPr/>
        <a:lstStyle/>
        <a:p>
          <a:r>
            <a:rPr lang="en-GB"/>
            <a:t>Protect ecosystems</a:t>
          </a:r>
        </a:p>
      </dgm:t>
    </dgm:pt>
    <dgm:pt modelId="{A0DE515A-A091-8F4C-9391-C8C8BAD7BB4D}" type="parTrans" cxnId="{389EC3CF-BFE4-134A-8B9D-8497AA238A8F}">
      <dgm:prSet/>
      <dgm:spPr/>
      <dgm:t>
        <a:bodyPr/>
        <a:lstStyle/>
        <a:p>
          <a:endParaRPr lang="en-GB"/>
        </a:p>
      </dgm:t>
    </dgm:pt>
    <dgm:pt modelId="{453655D6-6B73-5B4D-B694-A3D172C452B4}" type="sibTrans" cxnId="{389EC3CF-BFE4-134A-8B9D-8497AA238A8F}">
      <dgm:prSet/>
      <dgm:spPr/>
      <dgm:t>
        <a:bodyPr/>
        <a:lstStyle/>
        <a:p>
          <a:endParaRPr lang="en-GB"/>
        </a:p>
      </dgm:t>
    </dgm:pt>
    <dgm:pt modelId="{4639F8FF-4916-2542-BE0A-BA1BC3DE37C8}">
      <dgm:prSet phldrT="[Text]"/>
      <dgm:spPr/>
      <dgm:t>
        <a:bodyPr/>
        <a:lstStyle/>
        <a:p>
          <a:r>
            <a:rPr lang="en-GB"/>
            <a:t>How will technology drive a greener future?</a:t>
          </a:r>
        </a:p>
      </dgm:t>
    </dgm:pt>
    <dgm:pt modelId="{C6BCD179-0DE4-2349-B7AF-F120C644F98B}" type="parTrans" cxnId="{9FCDCC61-61D2-8949-BCAF-E8BF8DC403CA}">
      <dgm:prSet/>
      <dgm:spPr/>
      <dgm:t>
        <a:bodyPr/>
        <a:lstStyle/>
        <a:p>
          <a:endParaRPr lang="en-GB"/>
        </a:p>
      </dgm:t>
    </dgm:pt>
    <dgm:pt modelId="{FE3AC56A-C804-B549-8D77-5027CF637596}" type="sibTrans" cxnId="{9FCDCC61-61D2-8949-BCAF-E8BF8DC403CA}">
      <dgm:prSet/>
      <dgm:spPr/>
      <dgm:t>
        <a:bodyPr/>
        <a:lstStyle/>
        <a:p>
          <a:endParaRPr lang="en-GB"/>
        </a:p>
      </dgm:t>
    </dgm:pt>
    <dgm:pt modelId="{C6FF1C7D-B917-7F4E-82B9-B8CE37DE9D24}">
      <dgm:prSet phldrT="[Text]"/>
      <dgm:spPr/>
      <dgm:t>
        <a:bodyPr/>
        <a:lstStyle/>
        <a:p>
          <a:r>
            <a:rPr lang="en-GB"/>
            <a:t>Cultural diversity </a:t>
          </a:r>
        </a:p>
      </dgm:t>
    </dgm:pt>
    <dgm:pt modelId="{29D88943-E171-0E4C-8A31-EF8DB7740577}" type="parTrans" cxnId="{78C3DE50-AC9A-034A-A3A0-7ED9E4D5FF28}">
      <dgm:prSet/>
      <dgm:spPr/>
      <dgm:t>
        <a:bodyPr/>
        <a:lstStyle/>
        <a:p>
          <a:endParaRPr lang="en-GB"/>
        </a:p>
      </dgm:t>
    </dgm:pt>
    <dgm:pt modelId="{28B7948F-9DDC-6145-99E3-9070A972438A}" type="sibTrans" cxnId="{78C3DE50-AC9A-034A-A3A0-7ED9E4D5FF28}">
      <dgm:prSet/>
      <dgm:spPr/>
      <dgm:t>
        <a:bodyPr/>
        <a:lstStyle/>
        <a:p>
          <a:endParaRPr lang="en-GB"/>
        </a:p>
      </dgm:t>
    </dgm:pt>
    <dgm:pt modelId="{5F988D7F-78B1-5A45-9E0B-DF2A82509785}">
      <dgm:prSet phldrT="[Text]"/>
      <dgm:spPr/>
      <dgm:t>
        <a:bodyPr/>
        <a:lstStyle/>
        <a:p>
          <a:r>
            <a:rPr lang="en-GB"/>
            <a:t>Health and Wellbeing </a:t>
          </a:r>
        </a:p>
      </dgm:t>
    </dgm:pt>
    <dgm:pt modelId="{E5C3315E-86D7-784D-AEDA-E54117453CAF}" type="parTrans" cxnId="{AE39CE3D-07B8-FD4C-BF36-187EBA0C05A6}">
      <dgm:prSet/>
      <dgm:spPr/>
      <dgm:t>
        <a:bodyPr/>
        <a:lstStyle/>
        <a:p>
          <a:endParaRPr lang="en-GB"/>
        </a:p>
      </dgm:t>
    </dgm:pt>
    <dgm:pt modelId="{1C1E3231-6FA7-884B-B6AB-C5ABBB148591}" type="sibTrans" cxnId="{AE39CE3D-07B8-FD4C-BF36-187EBA0C05A6}">
      <dgm:prSet/>
      <dgm:spPr/>
      <dgm:t>
        <a:bodyPr/>
        <a:lstStyle/>
        <a:p>
          <a:endParaRPr lang="en-GB"/>
        </a:p>
      </dgm:t>
    </dgm:pt>
    <dgm:pt modelId="{07149898-931F-C744-8ABB-93B285196F5F}">
      <dgm:prSet phldrT="[Text]"/>
      <dgm:spPr/>
      <dgm:t>
        <a:bodyPr/>
        <a:lstStyle/>
        <a:p>
          <a:r>
            <a:rPr lang="en-GB"/>
            <a:t>Peace and security </a:t>
          </a:r>
        </a:p>
      </dgm:t>
    </dgm:pt>
    <dgm:pt modelId="{02251328-E466-664F-8420-B3DF61B913B8}" type="parTrans" cxnId="{E108AD51-7A2E-3245-9A11-4F07ADECF4E8}">
      <dgm:prSet/>
      <dgm:spPr/>
      <dgm:t>
        <a:bodyPr/>
        <a:lstStyle/>
        <a:p>
          <a:endParaRPr lang="en-GB"/>
        </a:p>
      </dgm:t>
    </dgm:pt>
    <dgm:pt modelId="{13889B56-D6C9-854D-91AF-562CE0F3B518}" type="sibTrans" cxnId="{E108AD51-7A2E-3245-9A11-4F07ADECF4E8}">
      <dgm:prSet/>
      <dgm:spPr/>
      <dgm:t>
        <a:bodyPr/>
        <a:lstStyle/>
        <a:p>
          <a:endParaRPr lang="en-GB"/>
        </a:p>
      </dgm:t>
    </dgm:pt>
    <dgm:pt modelId="{0A687C55-5217-3D4C-8DD4-E445B62937B2}">
      <dgm:prSet phldrT="[Text]"/>
      <dgm:spPr/>
      <dgm:t>
        <a:bodyPr/>
        <a:lstStyle/>
        <a:p>
          <a:endParaRPr lang="en-GB"/>
        </a:p>
      </dgm:t>
    </dgm:pt>
    <dgm:pt modelId="{DAF24DEC-A0F6-E748-99C8-80DE39E67602}" type="parTrans" cxnId="{A7E81F0E-0885-984A-97D9-91C69893B6A5}">
      <dgm:prSet/>
      <dgm:spPr/>
      <dgm:t>
        <a:bodyPr/>
        <a:lstStyle/>
        <a:p>
          <a:endParaRPr lang="en-GB"/>
        </a:p>
      </dgm:t>
    </dgm:pt>
    <dgm:pt modelId="{8A56B566-C316-204E-A67D-9A60594FB6DB}" type="sibTrans" cxnId="{A7E81F0E-0885-984A-97D9-91C69893B6A5}">
      <dgm:prSet/>
      <dgm:spPr/>
      <dgm:t>
        <a:bodyPr/>
        <a:lstStyle/>
        <a:p>
          <a:endParaRPr lang="en-GB"/>
        </a:p>
      </dgm:t>
    </dgm:pt>
    <dgm:pt modelId="{A6F5201D-0154-F04F-A080-68E032C8BEE8}">
      <dgm:prSet phldrT="[Text]"/>
      <dgm:spPr/>
      <dgm:t>
        <a:bodyPr/>
        <a:lstStyle/>
        <a:p>
          <a:r>
            <a:rPr lang="en-GB"/>
            <a:t>Resource management </a:t>
          </a:r>
        </a:p>
      </dgm:t>
    </dgm:pt>
    <dgm:pt modelId="{8CC6DDF2-D825-2F4C-8118-3E8FA03131E8}" type="parTrans" cxnId="{E05C6286-4EC2-8D44-87D0-96E7AADD5BAA}">
      <dgm:prSet/>
      <dgm:spPr/>
      <dgm:t>
        <a:bodyPr/>
        <a:lstStyle/>
        <a:p>
          <a:endParaRPr lang="en-GB"/>
        </a:p>
      </dgm:t>
    </dgm:pt>
    <dgm:pt modelId="{DE5AF0B9-4B51-A64B-A6D9-9057DD009201}" type="sibTrans" cxnId="{E05C6286-4EC2-8D44-87D0-96E7AADD5BAA}">
      <dgm:prSet/>
      <dgm:spPr/>
      <dgm:t>
        <a:bodyPr/>
        <a:lstStyle/>
        <a:p>
          <a:endParaRPr lang="en-GB"/>
        </a:p>
      </dgm:t>
    </dgm:pt>
    <dgm:pt modelId="{2280461F-F844-8549-AB15-435F5AAEF58C}">
      <dgm:prSet phldrT="[Text]"/>
      <dgm:spPr/>
      <dgm:t>
        <a:bodyPr/>
        <a:lstStyle/>
        <a:p>
          <a:endParaRPr lang="en-GB"/>
        </a:p>
      </dgm:t>
    </dgm:pt>
    <dgm:pt modelId="{9518F2FB-1C21-5848-8E04-C1167554C3C8}" type="parTrans" cxnId="{73551ECD-C0D7-AE4C-9723-503EB575219E}">
      <dgm:prSet/>
      <dgm:spPr/>
      <dgm:t>
        <a:bodyPr/>
        <a:lstStyle/>
        <a:p>
          <a:endParaRPr lang="en-GB"/>
        </a:p>
      </dgm:t>
    </dgm:pt>
    <dgm:pt modelId="{4BDB1CD6-8145-6245-B118-3317F72E83FC}" type="sibTrans" cxnId="{73551ECD-C0D7-AE4C-9723-503EB575219E}">
      <dgm:prSet/>
      <dgm:spPr/>
      <dgm:t>
        <a:bodyPr/>
        <a:lstStyle/>
        <a:p>
          <a:endParaRPr lang="en-GB"/>
        </a:p>
      </dgm:t>
    </dgm:pt>
    <dgm:pt modelId="{1D1534D8-6D0B-2B49-995C-C523929236CF}">
      <dgm:prSet phldrT="[Text]"/>
      <dgm:spPr/>
      <dgm:t>
        <a:bodyPr/>
        <a:lstStyle/>
        <a:p>
          <a:r>
            <a:rPr lang="en-GB"/>
            <a:t>Corporate responsibility</a:t>
          </a:r>
        </a:p>
      </dgm:t>
    </dgm:pt>
    <dgm:pt modelId="{8E574AD0-8103-9340-A23E-7A28B9F8AEC2}" type="parTrans" cxnId="{1BE8E460-8D6E-7448-A7C7-3CD48BFCD2D5}">
      <dgm:prSet/>
      <dgm:spPr/>
      <dgm:t>
        <a:bodyPr/>
        <a:lstStyle/>
        <a:p>
          <a:endParaRPr lang="en-GB"/>
        </a:p>
      </dgm:t>
    </dgm:pt>
    <dgm:pt modelId="{4D1D4AB9-76F0-AC40-BD90-D1B670298B7B}" type="sibTrans" cxnId="{1BE8E460-8D6E-7448-A7C7-3CD48BFCD2D5}">
      <dgm:prSet/>
      <dgm:spPr/>
      <dgm:t>
        <a:bodyPr/>
        <a:lstStyle/>
        <a:p>
          <a:endParaRPr lang="en-GB"/>
        </a:p>
      </dgm:t>
    </dgm:pt>
    <dgm:pt modelId="{5F80D4A2-47DF-B14E-B662-7DB1136A8F07}">
      <dgm:prSet phldrT="[Text]"/>
      <dgm:spPr/>
      <dgm:t>
        <a:bodyPr/>
        <a:lstStyle/>
        <a:p>
          <a:r>
            <a:rPr lang="en-GB"/>
            <a:t>Accountability</a:t>
          </a:r>
        </a:p>
      </dgm:t>
    </dgm:pt>
    <dgm:pt modelId="{7BEF64FB-761A-5F4D-9F42-ED9726FC7CF3}" type="parTrans" cxnId="{7418A59B-A1DE-AF4A-A131-81775C593C83}">
      <dgm:prSet/>
      <dgm:spPr/>
      <dgm:t>
        <a:bodyPr/>
        <a:lstStyle/>
        <a:p>
          <a:endParaRPr lang="en-GB"/>
        </a:p>
      </dgm:t>
    </dgm:pt>
    <dgm:pt modelId="{6B6F7F51-A815-F74A-80F4-FA16BC5A4954}" type="sibTrans" cxnId="{7418A59B-A1DE-AF4A-A131-81775C593C83}">
      <dgm:prSet/>
      <dgm:spPr/>
      <dgm:t>
        <a:bodyPr/>
        <a:lstStyle/>
        <a:p>
          <a:endParaRPr lang="en-GB"/>
        </a:p>
      </dgm:t>
    </dgm:pt>
    <dgm:pt modelId="{0B16A7ED-0AAF-D94D-8D3E-E17D4B790B9D}">
      <dgm:prSet phldrT="[Text]"/>
      <dgm:spPr/>
      <dgm:t>
        <a:bodyPr/>
        <a:lstStyle/>
        <a:p>
          <a:r>
            <a:rPr lang="en-GB"/>
            <a:t>Sustainable tourism	</a:t>
          </a:r>
        </a:p>
      </dgm:t>
    </dgm:pt>
    <dgm:pt modelId="{33F0E229-50ED-734D-BA6F-73F8BCBED3F1}" type="parTrans" cxnId="{6F4C5906-8985-5D47-82F9-2ECB83C42154}">
      <dgm:prSet/>
      <dgm:spPr/>
      <dgm:t>
        <a:bodyPr/>
        <a:lstStyle/>
        <a:p>
          <a:endParaRPr lang="en-GB"/>
        </a:p>
      </dgm:t>
    </dgm:pt>
    <dgm:pt modelId="{15222A8D-E18A-D149-B6CD-BA8BCBC2527E}" type="sibTrans" cxnId="{6F4C5906-8985-5D47-82F9-2ECB83C42154}">
      <dgm:prSet/>
      <dgm:spPr/>
      <dgm:t>
        <a:bodyPr/>
        <a:lstStyle/>
        <a:p>
          <a:endParaRPr lang="en-GB"/>
        </a:p>
      </dgm:t>
    </dgm:pt>
    <dgm:pt modelId="{7757EA93-34F5-9A42-AEF3-81ECE32902EF}" type="pres">
      <dgm:prSet presAssocID="{51F17F02-41EA-3E41-8E4A-BD7632B91D2A}" presName="linearFlow" presStyleCnt="0">
        <dgm:presLayoutVars>
          <dgm:dir/>
          <dgm:animLvl val="lvl"/>
          <dgm:resizeHandles/>
        </dgm:presLayoutVars>
      </dgm:prSet>
      <dgm:spPr/>
    </dgm:pt>
    <dgm:pt modelId="{2990EC9E-08C8-5E4B-98F7-FE73910156C9}" type="pres">
      <dgm:prSet presAssocID="{896F7E82-9475-0841-9E14-08EB1A3F5BC7}" presName="compositeNode" presStyleCnt="0">
        <dgm:presLayoutVars>
          <dgm:bulletEnabled val="1"/>
        </dgm:presLayoutVars>
      </dgm:prSet>
      <dgm:spPr/>
    </dgm:pt>
    <dgm:pt modelId="{A95C4272-4E6B-6F49-AAEC-8E3657911F45}" type="pres">
      <dgm:prSet presAssocID="{896F7E82-9475-0841-9E14-08EB1A3F5BC7}" presName="image" presStyleLbl="fgImgPlace1" presStyleIdx="0" presStyleCnt="3" custScaleX="213916" custScaleY="118088"/>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481953D8-09D6-8C49-99EB-4093B4FBB82B}" type="pres">
      <dgm:prSet presAssocID="{896F7E82-9475-0841-9E14-08EB1A3F5BC7}" presName="childNode" presStyleLbl="node1" presStyleIdx="0" presStyleCnt="3">
        <dgm:presLayoutVars>
          <dgm:bulletEnabled val="1"/>
        </dgm:presLayoutVars>
      </dgm:prSet>
      <dgm:spPr/>
    </dgm:pt>
    <dgm:pt modelId="{CC54D0CC-EB09-904B-B2B9-5B9C6204FCEC}" type="pres">
      <dgm:prSet presAssocID="{896F7E82-9475-0841-9E14-08EB1A3F5BC7}" presName="parentNode" presStyleLbl="revTx" presStyleIdx="0" presStyleCnt="3">
        <dgm:presLayoutVars>
          <dgm:chMax val="0"/>
          <dgm:bulletEnabled val="1"/>
        </dgm:presLayoutVars>
      </dgm:prSet>
      <dgm:spPr/>
    </dgm:pt>
    <dgm:pt modelId="{A316B7DE-D766-8249-919F-FD6AF06EAC68}" type="pres">
      <dgm:prSet presAssocID="{A04059CE-CBA3-4748-BD27-DC7A0986EAE3}" presName="sibTrans" presStyleCnt="0"/>
      <dgm:spPr/>
    </dgm:pt>
    <dgm:pt modelId="{F4C255E8-550E-F340-BF45-FC1D8B2BA39E}" type="pres">
      <dgm:prSet presAssocID="{9E75AAF5-75D3-EA40-B9F4-F6DD9C81396C}" presName="compositeNode" presStyleCnt="0">
        <dgm:presLayoutVars>
          <dgm:bulletEnabled val="1"/>
        </dgm:presLayoutVars>
      </dgm:prSet>
      <dgm:spPr/>
    </dgm:pt>
    <dgm:pt modelId="{FFEE077D-C0DD-6641-BFA0-F3C177480D88}" type="pres">
      <dgm:prSet presAssocID="{9E75AAF5-75D3-EA40-B9F4-F6DD9C81396C}" presName="image" presStyleLbl="fgImgPlace1" presStyleIdx="1" presStyleCnt="3" custScaleX="193433" custScaleY="120929"/>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 modelId="{7F53C120-134B-4246-8150-EBB68FE38456}" type="pres">
      <dgm:prSet presAssocID="{9E75AAF5-75D3-EA40-B9F4-F6DD9C81396C}" presName="childNode" presStyleLbl="node1" presStyleIdx="1" presStyleCnt="3">
        <dgm:presLayoutVars>
          <dgm:bulletEnabled val="1"/>
        </dgm:presLayoutVars>
      </dgm:prSet>
      <dgm:spPr/>
    </dgm:pt>
    <dgm:pt modelId="{4D2ED531-A2D4-C94A-8E88-0F4729B65A1A}" type="pres">
      <dgm:prSet presAssocID="{9E75AAF5-75D3-EA40-B9F4-F6DD9C81396C}" presName="parentNode" presStyleLbl="revTx" presStyleIdx="1" presStyleCnt="3">
        <dgm:presLayoutVars>
          <dgm:chMax val="0"/>
          <dgm:bulletEnabled val="1"/>
        </dgm:presLayoutVars>
      </dgm:prSet>
      <dgm:spPr/>
    </dgm:pt>
    <dgm:pt modelId="{7686D3F0-314B-AA43-9A69-93E3AC6502A8}" type="pres">
      <dgm:prSet presAssocID="{3C975E2B-67FD-4748-8518-E873077C890A}" presName="sibTrans" presStyleCnt="0"/>
      <dgm:spPr/>
    </dgm:pt>
    <dgm:pt modelId="{CE17FA02-3F92-994A-874F-DF0056F1CCEB}" type="pres">
      <dgm:prSet presAssocID="{2E33D122-6A79-F34E-BE58-8988101A3339}" presName="compositeNode" presStyleCnt="0">
        <dgm:presLayoutVars>
          <dgm:bulletEnabled val="1"/>
        </dgm:presLayoutVars>
      </dgm:prSet>
      <dgm:spPr/>
    </dgm:pt>
    <dgm:pt modelId="{68F4DB45-9125-E24F-84B2-2D44F6C7F896}" type="pres">
      <dgm:prSet presAssocID="{2E33D122-6A79-F34E-BE58-8988101A3339}" presName="image" presStyleLbl="fgImgPlace1" presStyleIdx="2" presStyleCnt="3" custScaleX="142171" custScaleY="126854"/>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 modelId="{029DB036-FAC5-C24D-A685-3625FFDB0B13}" type="pres">
      <dgm:prSet presAssocID="{2E33D122-6A79-F34E-BE58-8988101A3339}" presName="childNode" presStyleLbl="node1" presStyleIdx="2" presStyleCnt="3">
        <dgm:presLayoutVars>
          <dgm:bulletEnabled val="1"/>
        </dgm:presLayoutVars>
      </dgm:prSet>
      <dgm:spPr/>
    </dgm:pt>
    <dgm:pt modelId="{C07F9DF5-79DF-CD4C-9563-F46A57639541}" type="pres">
      <dgm:prSet presAssocID="{2E33D122-6A79-F34E-BE58-8988101A3339}" presName="parentNode" presStyleLbl="revTx" presStyleIdx="2" presStyleCnt="3">
        <dgm:presLayoutVars>
          <dgm:chMax val="0"/>
          <dgm:bulletEnabled val="1"/>
        </dgm:presLayoutVars>
      </dgm:prSet>
      <dgm:spPr/>
    </dgm:pt>
  </dgm:ptLst>
  <dgm:cxnLst>
    <dgm:cxn modelId="{F39FBF04-2705-2B41-9622-3F707E15D93D}" srcId="{9E75AAF5-75D3-EA40-B9F4-F6DD9C81396C}" destId="{B6FFA017-DE5D-3C46-80F9-DFFF67EA5087}" srcOrd="0" destOrd="0" parTransId="{DCA7B22C-5EC7-F142-AE15-11C75851CF21}" sibTransId="{BD4F3981-9161-0C49-81BF-8E4B43D0813E}"/>
    <dgm:cxn modelId="{6F4C5906-8985-5D47-82F9-2ECB83C42154}" srcId="{896F7E82-9475-0841-9E14-08EB1A3F5BC7}" destId="{0B16A7ED-0AAF-D94D-8D3E-E17D4B790B9D}" srcOrd="5" destOrd="0" parTransId="{33F0E229-50ED-734D-BA6F-73F8BCBED3F1}" sibTransId="{15222A8D-E18A-D149-B6CD-BA8BCBC2527E}"/>
    <dgm:cxn modelId="{D7074308-3E53-5C49-ADAC-4B2E13190A6D}" type="presOf" srcId="{45631578-98B1-5F40-B14B-2EE46BB2F9B2}" destId="{029DB036-FAC5-C24D-A685-3625FFDB0B13}" srcOrd="0" destOrd="0" presId="urn:microsoft.com/office/officeart/2005/8/layout/hList2"/>
    <dgm:cxn modelId="{2DC3890C-39CC-B440-8DCB-39A3418FA874}" srcId="{51F17F02-41EA-3E41-8E4A-BD7632B91D2A}" destId="{9E75AAF5-75D3-EA40-B9F4-F6DD9C81396C}" srcOrd="1" destOrd="0" parTransId="{33582F2B-1BCE-3E4C-8935-E202B0EB2F8F}" sibTransId="{3C975E2B-67FD-4748-8518-E873077C890A}"/>
    <dgm:cxn modelId="{A7E81F0E-0885-984A-97D9-91C69893B6A5}" srcId="{9E75AAF5-75D3-EA40-B9F4-F6DD9C81396C}" destId="{0A687C55-5217-3D4C-8DD4-E445B62937B2}" srcOrd="6" destOrd="0" parTransId="{DAF24DEC-A0F6-E748-99C8-80DE39E67602}" sibTransId="{8A56B566-C316-204E-A67D-9A60594FB6DB}"/>
    <dgm:cxn modelId="{5D5D5C17-D0F5-9B43-B93F-A2E5AE1BE1C5}" type="presOf" srcId="{A6F5201D-0154-F04F-A080-68E032C8BEE8}" destId="{029DB036-FAC5-C24D-A685-3625FFDB0B13}" srcOrd="0" destOrd="3" presId="urn:microsoft.com/office/officeart/2005/8/layout/hList2"/>
    <dgm:cxn modelId="{A8520F24-E734-8740-85ED-961A64EE0BEA}" srcId="{9E75AAF5-75D3-EA40-B9F4-F6DD9C81396C}" destId="{D4DEFB52-7283-9046-9751-AE8C3A7F3050}" srcOrd="1" destOrd="0" parTransId="{71D7B040-66DB-F842-8F98-A7474BB1DDE7}" sibTransId="{A1AF5A9D-7BBE-274F-94BC-02776FEF040B}"/>
    <dgm:cxn modelId="{85CE0425-2BA9-AA44-89E6-51048DFBCD5A}" type="presOf" srcId="{0B16A7ED-0AAF-D94D-8D3E-E17D4B790B9D}" destId="{481953D8-09D6-8C49-99EB-4093B4FBB82B}" srcOrd="0" destOrd="5" presId="urn:microsoft.com/office/officeart/2005/8/layout/hList2"/>
    <dgm:cxn modelId="{D9A8DB26-EB2F-6E40-8AFD-B2A1711D0EE2}" srcId="{896F7E82-9475-0841-9E14-08EB1A3F5BC7}" destId="{67D72F3A-2931-4849-93F0-4D650CB6ED9C}" srcOrd="2" destOrd="0" parTransId="{54B0C8F8-951F-2841-97CF-B0EC96D6E030}" sibTransId="{A1434847-2BEA-DB4D-B17B-8A804157F12F}"/>
    <dgm:cxn modelId="{4B115429-B814-1B4D-8892-596C8963A665}" type="presOf" srcId="{896F7E82-9475-0841-9E14-08EB1A3F5BC7}" destId="{CC54D0CC-EB09-904B-B2B9-5B9C6204FCEC}" srcOrd="0" destOrd="0" presId="urn:microsoft.com/office/officeart/2005/8/layout/hList2"/>
    <dgm:cxn modelId="{0763A52D-7E33-1149-927A-95573B9BB8D2}" type="presOf" srcId="{2E33D122-6A79-F34E-BE58-8988101A3339}" destId="{C07F9DF5-79DF-CD4C-9563-F46A57639541}" srcOrd="0" destOrd="0" presId="urn:microsoft.com/office/officeart/2005/8/layout/hList2"/>
    <dgm:cxn modelId="{AE39CE3D-07B8-FD4C-BF36-187EBA0C05A6}" srcId="{9E75AAF5-75D3-EA40-B9F4-F6DD9C81396C}" destId="{5F988D7F-78B1-5A45-9E0B-DF2A82509785}" srcOrd="4" destOrd="0" parTransId="{E5C3315E-86D7-784D-AEDA-E54117453CAF}" sibTransId="{1C1E3231-6FA7-884B-B6AB-C5ABBB148591}"/>
    <dgm:cxn modelId="{BCC6F23F-471F-BB49-AD72-FE3DC0C2848A}" srcId="{51F17F02-41EA-3E41-8E4A-BD7632B91D2A}" destId="{896F7E82-9475-0841-9E14-08EB1A3F5BC7}" srcOrd="0" destOrd="0" parTransId="{45163208-0203-1E43-B6BD-A2634AA943D0}" sibTransId="{A04059CE-CBA3-4748-BD27-DC7A0986EAE3}"/>
    <dgm:cxn modelId="{1BE8E460-8D6E-7448-A7C7-3CD48BFCD2D5}" srcId="{896F7E82-9475-0841-9E14-08EB1A3F5BC7}" destId="{1D1534D8-6D0B-2B49-995C-C523929236CF}" srcOrd="3" destOrd="0" parTransId="{8E574AD0-8103-9340-A23E-7A28B9F8AEC2}" sibTransId="{4D1D4AB9-76F0-AC40-BD90-D1B670298B7B}"/>
    <dgm:cxn modelId="{9FCDCC61-61D2-8949-BCAF-E8BF8DC403CA}" srcId="{2E33D122-6A79-F34E-BE58-8988101A3339}" destId="{4639F8FF-4916-2542-BE0A-BA1BC3DE37C8}" srcOrd="2" destOrd="0" parTransId="{C6BCD179-0DE4-2349-B7AF-F120C644F98B}" sibTransId="{FE3AC56A-C804-B549-8D77-5027CF637596}"/>
    <dgm:cxn modelId="{08AD5C44-B196-5A4D-A558-DB77D1F1BA95}" srcId="{9E75AAF5-75D3-EA40-B9F4-F6DD9C81396C}" destId="{A872433D-3C52-B341-B082-254F3A9A3DFA}" srcOrd="2" destOrd="0" parTransId="{D060D693-0D5F-ED49-9DA2-0BA7A8651BF3}" sibTransId="{7EB1FB6B-87C2-9A4D-AECE-67A281E62BF4}"/>
    <dgm:cxn modelId="{17419E44-E6E1-5245-BC54-D30E7D0F1372}" srcId="{896F7E82-9475-0841-9E14-08EB1A3F5BC7}" destId="{96CCB46D-6941-6C4D-B3ED-FCFE74F2857B}" srcOrd="1" destOrd="0" parTransId="{E4948CDF-0295-284C-89FB-3FD03CC5A324}" sibTransId="{32C0AC84-AA1E-6642-98B9-859ABE527722}"/>
    <dgm:cxn modelId="{B99DFE64-9680-D245-B274-FF344A648AE0}" srcId="{2E33D122-6A79-F34E-BE58-8988101A3339}" destId="{45631578-98B1-5F40-B14B-2EE46BB2F9B2}" srcOrd="0" destOrd="0" parTransId="{3F0293D0-2425-FC45-9EA4-E2EC876A8DD1}" sibTransId="{F4E31164-9EA6-8A40-B41D-F1327336755A}"/>
    <dgm:cxn modelId="{CEFCA14B-26DB-C34B-A0A8-BAD03524BBB3}" type="presOf" srcId="{27E06FBD-2799-854A-A561-C2D1D8F98B44}" destId="{481953D8-09D6-8C49-99EB-4093B4FBB82B}" srcOrd="0" destOrd="0" presId="urn:microsoft.com/office/officeart/2005/8/layout/hList2"/>
    <dgm:cxn modelId="{0033B94D-C82A-7E45-97EF-11E786A5F64F}" type="presOf" srcId="{4639F8FF-4916-2542-BE0A-BA1BC3DE37C8}" destId="{029DB036-FAC5-C24D-A685-3625FFDB0B13}" srcOrd="0" destOrd="2" presId="urn:microsoft.com/office/officeart/2005/8/layout/hList2"/>
    <dgm:cxn modelId="{78C3DE50-AC9A-034A-A3A0-7ED9E4D5FF28}" srcId="{9E75AAF5-75D3-EA40-B9F4-F6DD9C81396C}" destId="{C6FF1C7D-B917-7F4E-82B9-B8CE37DE9D24}" srcOrd="3" destOrd="0" parTransId="{29D88943-E171-0E4C-8A31-EF8DB7740577}" sibTransId="{28B7948F-9DDC-6145-99E3-9070A972438A}"/>
    <dgm:cxn modelId="{E108AD51-7A2E-3245-9A11-4F07ADECF4E8}" srcId="{9E75AAF5-75D3-EA40-B9F4-F6DD9C81396C}" destId="{07149898-931F-C744-8ABB-93B285196F5F}" srcOrd="5" destOrd="0" parTransId="{02251328-E466-664F-8420-B3DF61B913B8}" sibTransId="{13889B56-D6C9-854D-91AF-562CE0F3B518}"/>
    <dgm:cxn modelId="{862BCF74-2211-374D-B0D4-FB5A0A65428F}" type="presOf" srcId="{2280461F-F844-8549-AB15-435F5AAEF58C}" destId="{029DB036-FAC5-C24D-A685-3625FFDB0B13}" srcOrd="0" destOrd="4" presId="urn:microsoft.com/office/officeart/2005/8/layout/hList2"/>
    <dgm:cxn modelId="{51ED1F57-FAC5-2748-AD72-DD2AA2AB9687}" type="presOf" srcId="{67D72F3A-2931-4849-93F0-4D650CB6ED9C}" destId="{481953D8-09D6-8C49-99EB-4093B4FBB82B}" srcOrd="0" destOrd="2" presId="urn:microsoft.com/office/officeart/2005/8/layout/hList2"/>
    <dgm:cxn modelId="{E05C6286-4EC2-8D44-87D0-96E7AADD5BAA}" srcId="{2E33D122-6A79-F34E-BE58-8988101A3339}" destId="{A6F5201D-0154-F04F-A080-68E032C8BEE8}" srcOrd="3" destOrd="0" parTransId="{8CC6DDF2-D825-2F4C-8118-3E8FA03131E8}" sibTransId="{DE5AF0B9-4B51-A64B-A6D9-9057DD009201}"/>
    <dgm:cxn modelId="{D84D4C8A-1C25-9A42-8890-78C7649F8A05}" type="presOf" srcId="{96CCB46D-6941-6C4D-B3ED-FCFE74F2857B}" destId="{481953D8-09D6-8C49-99EB-4093B4FBB82B}" srcOrd="0" destOrd="1" presId="urn:microsoft.com/office/officeart/2005/8/layout/hList2"/>
    <dgm:cxn modelId="{79028E8D-F104-7645-BB6A-BC3EBB6C6B0E}" type="presOf" srcId="{C6FF1C7D-B917-7F4E-82B9-B8CE37DE9D24}" destId="{7F53C120-134B-4246-8150-EBB68FE38456}" srcOrd="0" destOrd="3" presId="urn:microsoft.com/office/officeart/2005/8/layout/hList2"/>
    <dgm:cxn modelId="{2214518F-8B41-7C44-90B4-28F47CD65E4C}" type="presOf" srcId="{1D1534D8-6D0B-2B49-995C-C523929236CF}" destId="{481953D8-09D6-8C49-99EB-4093B4FBB82B}" srcOrd="0" destOrd="3" presId="urn:microsoft.com/office/officeart/2005/8/layout/hList2"/>
    <dgm:cxn modelId="{4AD70593-7CC1-3247-A226-C4CABB5EFDEA}" type="presOf" srcId="{5F988D7F-78B1-5A45-9E0B-DF2A82509785}" destId="{7F53C120-134B-4246-8150-EBB68FE38456}" srcOrd="0" destOrd="4" presId="urn:microsoft.com/office/officeart/2005/8/layout/hList2"/>
    <dgm:cxn modelId="{7418A59B-A1DE-AF4A-A131-81775C593C83}" srcId="{896F7E82-9475-0841-9E14-08EB1A3F5BC7}" destId="{5F80D4A2-47DF-B14E-B662-7DB1136A8F07}" srcOrd="4" destOrd="0" parTransId="{7BEF64FB-761A-5F4D-9F42-ED9726FC7CF3}" sibTransId="{6B6F7F51-A815-F74A-80F4-FA16BC5A4954}"/>
    <dgm:cxn modelId="{D43BA2AA-D255-AB43-941B-DFA57475E5E9}" type="presOf" srcId="{50F281DC-9069-C54B-9B09-5CDD23CBC7D0}" destId="{029DB036-FAC5-C24D-A685-3625FFDB0B13}" srcOrd="0" destOrd="1" presId="urn:microsoft.com/office/officeart/2005/8/layout/hList2"/>
    <dgm:cxn modelId="{B279AFAA-0994-DB4F-A02C-C8A14457EA78}" type="presOf" srcId="{5F80D4A2-47DF-B14E-B662-7DB1136A8F07}" destId="{481953D8-09D6-8C49-99EB-4093B4FBB82B}" srcOrd="0" destOrd="4" presId="urn:microsoft.com/office/officeart/2005/8/layout/hList2"/>
    <dgm:cxn modelId="{DC267EB4-B799-CE42-ADC0-F02EDC334580}" srcId="{896F7E82-9475-0841-9E14-08EB1A3F5BC7}" destId="{27E06FBD-2799-854A-A561-C2D1D8F98B44}" srcOrd="0" destOrd="0" parTransId="{D9DE704F-D13A-554F-BC00-BA100BAD3CCF}" sibTransId="{1E90C808-5A12-834F-AAAF-35EBCBE41FA2}"/>
    <dgm:cxn modelId="{F89CFFB4-E1B6-1441-8318-D9B33A853810}" type="presOf" srcId="{B6FFA017-DE5D-3C46-80F9-DFFF67EA5087}" destId="{7F53C120-134B-4246-8150-EBB68FE38456}" srcOrd="0" destOrd="0" presId="urn:microsoft.com/office/officeart/2005/8/layout/hList2"/>
    <dgm:cxn modelId="{E50AF1BD-E888-AE41-9421-B05CD66A24CA}" type="presOf" srcId="{07149898-931F-C744-8ABB-93B285196F5F}" destId="{7F53C120-134B-4246-8150-EBB68FE38456}" srcOrd="0" destOrd="5" presId="urn:microsoft.com/office/officeart/2005/8/layout/hList2"/>
    <dgm:cxn modelId="{D9AC61C5-C46A-544B-8CC9-6127335525C5}" type="presOf" srcId="{D4DEFB52-7283-9046-9751-AE8C3A7F3050}" destId="{7F53C120-134B-4246-8150-EBB68FE38456}" srcOrd="0" destOrd="1" presId="urn:microsoft.com/office/officeart/2005/8/layout/hList2"/>
    <dgm:cxn modelId="{73551ECD-C0D7-AE4C-9723-503EB575219E}" srcId="{2E33D122-6A79-F34E-BE58-8988101A3339}" destId="{2280461F-F844-8549-AB15-435F5AAEF58C}" srcOrd="4" destOrd="0" parTransId="{9518F2FB-1C21-5848-8E04-C1167554C3C8}" sibTransId="{4BDB1CD6-8145-6245-B118-3317F72E83FC}"/>
    <dgm:cxn modelId="{389EC3CF-BFE4-134A-8B9D-8497AA238A8F}" srcId="{2E33D122-6A79-F34E-BE58-8988101A3339}" destId="{50F281DC-9069-C54B-9B09-5CDD23CBC7D0}" srcOrd="1" destOrd="0" parTransId="{A0DE515A-A091-8F4C-9391-C8C8BAD7BB4D}" sibTransId="{453655D6-6B73-5B4D-B694-A3D172C452B4}"/>
    <dgm:cxn modelId="{1999E0D3-4836-0444-972F-60C1A9B3A299}" srcId="{51F17F02-41EA-3E41-8E4A-BD7632B91D2A}" destId="{2E33D122-6A79-F34E-BE58-8988101A3339}" srcOrd="2" destOrd="0" parTransId="{F2ED8434-DBF3-3E48-BA30-46AD1A46F6B0}" sibTransId="{7DBE16D7-94BE-CC4C-9429-9C06DC7AC9F0}"/>
    <dgm:cxn modelId="{BF2A69E5-15D8-6145-8A33-5B8BE369454E}" type="presOf" srcId="{A872433D-3C52-B341-B082-254F3A9A3DFA}" destId="{7F53C120-134B-4246-8150-EBB68FE38456}" srcOrd="0" destOrd="2" presId="urn:microsoft.com/office/officeart/2005/8/layout/hList2"/>
    <dgm:cxn modelId="{8C0A5DE9-C752-0440-8ADB-6873693D8A9B}" type="presOf" srcId="{0A687C55-5217-3D4C-8DD4-E445B62937B2}" destId="{7F53C120-134B-4246-8150-EBB68FE38456}" srcOrd="0" destOrd="6" presId="urn:microsoft.com/office/officeart/2005/8/layout/hList2"/>
    <dgm:cxn modelId="{A55F12EC-7D43-9C44-A26B-2691AFF003DE}" type="presOf" srcId="{9E75AAF5-75D3-EA40-B9F4-F6DD9C81396C}" destId="{4D2ED531-A2D4-C94A-8E88-0F4729B65A1A}" srcOrd="0" destOrd="0" presId="urn:microsoft.com/office/officeart/2005/8/layout/hList2"/>
    <dgm:cxn modelId="{AD0283EC-B12B-9F4B-996C-A954E1E00EB9}" type="presOf" srcId="{51F17F02-41EA-3E41-8E4A-BD7632B91D2A}" destId="{7757EA93-34F5-9A42-AEF3-81ECE32902EF}" srcOrd="0" destOrd="0" presId="urn:microsoft.com/office/officeart/2005/8/layout/hList2"/>
    <dgm:cxn modelId="{D0FCD3B5-05A9-D54B-86CF-7107E4EFE041}" type="presParOf" srcId="{7757EA93-34F5-9A42-AEF3-81ECE32902EF}" destId="{2990EC9E-08C8-5E4B-98F7-FE73910156C9}" srcOrd="0" destOrd="0" presId="urn:microsoft.com/office/officeart/2005/8/layout/hList2"/>
    <dgm:cxn modelId="{747FD193-1986-C34C-A328-BA97B75A2BD0}" type="presParOf" srcId="{2990EC9E-08C8-5E4B-98F7-FE73910156C9}" destId="{A95C4272-4E6B-6F49-AAEC-8E3657911F45}" srcOrd="0" destOrd="0" presId="urn:microsoft.com/office/officeart/2005/8/layout/hList2"/>
    <dgm:cxn modelId="{625124E5-8FEA-9648-B01F-4F0730303DD0}" type="presParOf" srcId="{2990EC9E-08C8-5E4B-98F7-FE73910156C9}" destId="{481953D8-09D6-8C49-99EB-4093B4FBB82B}" srcOrd="1" destOrd="0" presId="urn:microsoft.com/office/officeart/2005/8/layout/hList2"/>
    <dgm:cxn modelId="{243EF068-863F-CD47-BA5C-845348576C7F}" type="presParOf" srcId="{2990EC9E-08C8-5E4B-98F7-FE73910156C9}" destId="{CC54D0CC-EB09-904B-B2B9-5B9C6204FCEC}" srcOrd="2" destOrd="0" presId="urn:microsoft.com/office/officeart/2005/8/layout/hList2"/>
    <dgm:cxn modelId="{B3E74282-D278-634F-9A26-8D1886FE0014}" type="presParOf" srcId="{7757EA93-34F5-9A42-AEF3-81ECE32902EF}" destId="{A316B7DE-D766-8249-919F-FD6AF06EAC68}" srcOrd="1" destOrd="0" presId="urn:microsoft.com/office/officeart/2005/8/layout/hList2"/>
    <dgm:cxn modelId="{DFD62360-A369-824A-A025-4A2EA7D3A1F7}" type="presParOf" srcId="{7757EA93-34F5-9A42-AEF3-81ECE32902EF}" destId="{F4C255E8-550E-F340-BF45-FC1D8B2BA39E}" srcOrd="2" destOrd="0" presId="urn:microsoft.com/office/officeart/2005/8/layout/hList2"/>
    <dgm:cxn modelId="{6CFED5D7-8F3E-D443-B741-A51A9B16C528}" type="presParOf" srcId="{F4C255E8-550E-F340-BF45-FC1D8B2BA39E}" destId="{FFEE077D-C0DD-6641-BFA0-F3C177480D88}" srcOrd="0" destOrd="0" presId="urn:microsoft.com/office/officeart/2005/8/layout/hList2"/>
    <dgm:cxn modelId="{EE3C4F94-040F-AF40-9E2F-AFC4530BE580}" type="presParOf" srcId="{F4C255E8-550E-F340-BF45-FC1D8B2BA39E}" destId="{7F53C120-134B-4246-8150-EBB68FE38456}" srcOrd="1" destOrd="0" presId="urn:microsoft.com/office/officeart/2005/8/layout/hList2"/>
    <dgm:cxn modelId="{5C009507-0887-1F48-AD6C-71FF2C26ED56}" type="presParOf" srcId="{F4C255E8-550E-F340-BF45-FC1D8B2BA39E}" destId="{4D2ED531-A2D4-C94A-8E88-0F4729B65A1A}" srcOrd="2" destOrd="0" presId="urn:microsoft.com/office/officeart/2005/8/layout/hList2"/>
    <dgm:cxn modelId="{AF6626EB-A65E-3248-AF50-1B53BE828E95}" type="presParOf" srcId="{7757EA93-34F5-9A42-AEF3-81ECE32902EF}" destId="{7686D3F0-314B-AA43-9A69-93E3AC6502A8}" srcOrd="3" destOrd="0" presId="urn:microsoft.com/office/officeart/2005/8/layout/hList2"/>
    <dgm:cxn modelId="{B0FF20FF-7BAD-4B42-BCAC-97671BFF8395}" type="presParOf" srcId="{7757EA93-34F5-9A42-AEF3-81ECE32902EF}" destId="{CE17FA02-3F92-994A-874F-DF0056F1CCEB}" srcOrd="4" destOrd="0" presId="urn:microsoft.com/office/officeart/2005/8/layout/hList2"/>
    <dgm:cxn modelId="{AB142C69-5B54-BD41-916E-B22AFB3BD872}" type="presParOf" srcId="{CE17FA02-3F92-994A-874F-DF0056F1CCEB}" destId="{68F4DB45-9125-E24F-84B2-2D44F6C7F896}" srcOrd="0" destOrd="0" presId="urn:microsoft.com/office/officeart/2005/8/layout/hList2"/>
    <dgm:cxn modelId="{384ED198-66F8-AB48-952A-6F75606030CC}" type="presParOf" srcId="{CE17FA02-3F92-994A-874F-DF0056F1CCEB}" destId="{029DB036-FAC5-C24D-A685-3625FFDB0B13}" srcOrd="1" destOrd="0" presId="urn:microsoft.com/office/officeart/2005/8/layout/hList2"/>
    <dgm:cxn modelId="{4921CAE7-21ED-774E-BDA7-CC01825D88AD}" type="presParOf" srcId="{CE17FA02-3F92-994A-874F-DF0056F1CCEB}" destId="{C07F9DF5-79DF-CD4C-9563-F46A57639541}"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B9CBA0-3933-7F41-82A1-DBE9CA482C2C}" type="doc">
      <dgm:prSet loTypeId="urn:microsoft.com/office/officeart/2008/layout/AlternatingHexagons" loCatId="" qsTypeId="urn:microsoft.com/office/officeart/2005/8/quickstyle/simple1" qsCatId="simple" csTypeId="urn:microsoft.com/office/officeart/2005/8/colors/accent1_2" csCatId="accent1" phldr="1"/>
      <dgm:spPr/>
      <dgm:t>
        <a:bodyPr/>
        <a:lstStyle/>
        <a:p>
          <a:endParaRPr lang="en-GB"/>
        </a:p>
      </dgm:t>
    </dgm:pt>
    <dgm:pt modelId="{B175EE53-BFE6-4440-A629-2B25BD9753AC}">
      <dgm:prSet phldrT="[Text]"/>
      <dgm:spPr/>
      <dgm:t>
        <a:bodyPr/>
        <a:lstStyle/>
        <a:p>
          <a:r>
            <a:rPr lang="en-GB"/>
            <a:t>Planet</a:t>
          </a:r>
        </a:p>
      </dgm:t>
    </dgm:pt>
    <dgm:pt modelId="{C765FA83-77F5-BA49-AC25-DB7DEF02DE4A}" type="parTrans" cxnId="{711B9E3A-C4E7-7A42-934B-F13D3ECC93FE}">
      <dgm:prSet/>
      <dgm:spPr/>
      <dgm:t>
        <a:bodyPr/>
        <a:lstStyle/>
        <a:p>
          <a:endParaRPr lang="en-GB"/>
        </a:p>
      </dgm:t>
    </dgm:pt>
    <dgm:pt modelId="{BDFAECE6-9ABB-E34D-919C-7D0558889911}" type="sibTrans" cxnId="{711B9E3A-C4E7-7A42-934B-F13D3ECC93FE}">
      <dgm:prSet/>
      <dgm:spPr/>
      <dgm:t>
        <a:bodyPr/>
        <a:lstStyle/>
        <a:p>
          <a:r>
            <a:rPr lang="en-GB"/>
            <a:t>People</a:t>
          </a:r>
        </a:p>
      </dgm:t>
    </dgm:pt>
    <dgm:pt modelId="{0A823C12-32F6-FE46-9339-60F5739CE108}">
      <dgm:prSet phldrT="[Text]" phldr="1"/>
      <dgm:spPr/>
      <dgm:t>
        <a:bodyPr/>
        <a:lstStyle/>
        <a:p>
          <a:endParaRPr lang="en-GB"/>
        </a:p>
      </dgm:t>
    </dgm:pt>
    <dgm:pt modelId="{32B0BF47-8A68-0743-A1C7-931960F1FC58}" type="parTrans" cxnId="{2968342A-5B9B-594C-B136-BBBEFBF8D552}">
      <dgm:prSet/>
      <dgm:spPr/>
      <dgm:t>
        <a:bodyPr/>
        <a:lstStyle/>
        <a:p>
          <a:endParaRPr lang="en-GB"/>
        </a:p>
      </dgm:t>
    </dgm:pt>
    <dgm:pt modelId="{393FFD33-A669-CC48-AAEB-9BF086E2EC99}" type="sibTrans" cxnId="{2968342A-5B9B-594C-B136-BBBEFBF8D552}">
      <dgm:prSet/>
      <dgm:spPr/>
      <dgm:t>
        <a:bodyPr/>
        <a:lstStyle/>
        <a:p>
          <a:endParaRPr lang="en-GB"/>
        </a:p>
      </dgm:t>
    </dgm:pt>
    <dgm:pt modelId="{FF6A9770-AAC2-4E49-8180-8997CE393088}">
      <dgm:prSet phldrT="[Text]"/>
      <dgm:spPr/>
      <dgm:t>
        <a:bodyPr/>
        <a:lstStyle/>
        <a:p>
          <a:r>
            <a:rPr lang="en-GB"/>
            <a:t>Prosperity</a:t>
          </a:r>
        </a:p>
      </dgm:t>
    </dgm:pt>
    <dgm:pt modelId="{D7B13FD1-5FB9-7049-A32E-15FD911E9ED4}" type="parTrans" cxnId="{824D9FB8-78D8-8B43-844B-6688AF07A3DB}">
      <dgm:prSet/>
      <dgm:spPr/>
      <dgm:t>
        <a:bodyPr/>
        <a:lstStyle/>
        <a:p>
          <a:endParaRPr lang="en-GB"/>
        </a:p>
      </dgm:t>
    </dgm:pt>
    <dgm:pt modelId="{87D24F20-6A4F-6A41-99A1-0EF708321D1A}" type="sibTrans" cxnId="{824D9FB8-78D8-8B43-844B-6688AF07A3DB}">
      <dgm:prSet/>
      <dgm:spPr/>
      <dgm:t>
        <a:bodyPr/>
        <a:lstStyle/>
        <a:p>
          <a:r>
            <a:rPr lang="en-GB"/>
            <a:t>Peace</a:t>
          </a:r>
        </a:p>
      </dgm:t>
    </dgm:pt>
    <dgm:pt modelId="{EEDFA469-DCC9-6747-86BD-6DBCCF7EFAFC}">
      <dgm:prSet phldrT="[Text]" phldr="1"/>
      <dgm:spPr/>
      <dgm:t>
        <a:bodyPr/>
        <a:lstStyle/>
        <a:p>
          <a:endParaRPr lang="en-GB"/>
        </a:p>
      </dgm:t>
    </dgm:pt>
    <dgm:pt modelId="{F9604DDA-B719-324C-B86B-934EF53FD918}" type="parTrans" cxnId="{CC4A2C07-F527-AA48-B724-02D67E2D51D5}">
      <dgm:prSet/>
      <dgm:spPr/>
      <dgm:t>
        <a:bodyPr/>
        <a:lstStyle/>
        <a:p>
          <a:endParaRPr lang="en-GB"/>
        </a:p>
      </dgm:t>
    </dgm:pt>
    <dgm:pt modelId="{58D3A94A-4021-664C-B181-3991715826A8}" type="sibTrans" cxnId="{CC4A2C07-F527-AA48-B724-02D67E2D51D5}">
      <dgm:prSet/>
      <dgm:spPr/>
      <dgm:t>
        <a:bodyPr/>
        <a:lstStyle/>
        <a:p>
          <a:endParaRPr lang="en-GB"/>
        </a:p>
      </dgm:t>
    </dgm:pt>
    <dgm:pt modelId="{0DB9DA25-13EE-144F-ACD3-05AD0B38E2AA}">
      <dgm:prSet phldrT="[Text]"/>
      <dgm:spPr/>
      <dgm:t>
        <a:bodyPr/>
        <a:lstStyle/>
        <a:p>
          <a:r>
            <a:rPr lang="en-GB"/>
            <a:t>(</a:t>
          </a:r>
          <a:r>
            <a:rPr lang="en-GB" err="1"/>
            <a:t>Unesco</a:t>
          </a:r>
          <a:r>
            <a:rPr lang="en-GB"/>
            <a:t> 2015)</a:t>
          </a:r>
        </a:p>
      </dgm:t>
    </dgm:pt>
    <dgm:pt modelId="{CABADBA4-A0D2-CC44-BA01-6A6398A94CEA}" type="parTrans" cxnId="{87CC9D34-EB09-9E48-9847-27A1F0E79D8A}">
      <dgm:prSet/>
      <dgm:spPr/>
      <dgm:t>
        <a:bodyPr/>
        <a:lstStyle/>
        <a:p>
          <a:endParaRPr lang="en-GB"/>
        </a:p>
      </dgm:t>
    </dgm:pt>
    <dgm:pt modelId="{83683054-CBF2-6941-88EF-53C0937FBDA0}" type="sibTrans" cxnId="{87CC9D34-EB09-9E48-9847-27A1F0E79D8A}">
      <dgm:prSet/>
      <dgm:spPr/>
      <dgm:t>
        <a:bodyPr/>
        <a:lstStyle/>
        <a:p>
          <a:r>
            <a:rPr lang="en-GB"/>
            <a:t>Partnership</a:t>
          </a:r>
        </a:p>
      </dgm:t>
    </dgm:pt>
    <dgm:pt modelId="{5C85EE02-0E8B-164A-AB24-634E2640272E}">
      <dgm:prSet phldrT="[Text]" phldr="1"/>
      <dgm:spPr/>
      <dgm:t>
        <a:bodyPr/>
        <a:lstStyle/>
        <a:p>
          <a:endParaRPr lang="en-GB"/>
        </a:p>
      </dgm:t>
    </dgm:pt>
    <dgm:pt modelId="{2234E96C-88CF-4642-A7B9-5B839EDD0BD1}" type="parTrans" cxnId="{6A08AACE-6F14-6048-BAD8-1B17C419B6FC}">
      <dgm:prSet/>
      <dgm:spPr/>
      <dgm:t>
        <a:bodyPr/>
        <a:lstStyle/>
        <a:p>
          <a:endParaRPr lang="en-GB"/>
        </a:p>
      </dgm:t>
    </dgm:pt>
    <dgm:pt modelId="{E46E7FF0-A455-C04C-A365-3B0D994E94BB}" type="sibTrans" cxnId="{6A08AACE-6F14-6048-BAD8-1B17C419B6FC}">
      <dgm:prSet/>
      <dgm:spPr/>
      <dgm:t>
        <a:bodyPr/>
        <a:lstStyle/>
        <a:p>
          <a:endParaRPr lang="en-GB"/>
        </a:p>
      </dgm:t>
    </dgm:pt>
    <dgm:pt modelId="{5335F81B-AC35-1046-AA02-59ECCEB5B955}" type="pres">
      <dgm:prSet presAssocID="{37B9CBA0-3933-7F41-82A1-DBE9CA482C2C}" presName="Name0" presStyleCnt="0">
        <dgm:presLayoutVars>
          <dgm:chMax/>
          <dgm:chPref/>
          <dgm:dir/>
          <dgm:animLvl val="lvl"/>
        </dgm:presLayoutVars>
      </dgm:prSet>
      <dgm:spPr/>
    </dgm:pt>
    <dgm:pt modelId="{EA386205-C258-4A4B-8641-813ABD4C7098}" type="pres">
      <dgm:prSet presAssocID="{B175EE53-BFE6-4440-A629-2B25BD9753AC}" presName="composite" presStyleCnt="0"/>
      <dgm:spPr/>
    </dgm:pt>
    <dgm:pt modelId="{EA3ABC84-11ED-F04D-9D7E-498E5A590524}" type="pres">
      <dgm:prSet presAssocID="{B175EE53-BFE6-4440-A629-2B25BD9753AC}" presName="Parent1" presStyleLbl="node1" presStyleIdx="0" presStyleCnt="6">
        <dgm:presLayoutVars>
          <dgm:chMax val="1"/>
          <dgm:chPref val="1"/>
          <dgm:bulletEnabled val="1"/>
        </dgm:presLayoutVars>
      </dgm:prSet>
      <dgm:spPr/>
    </dgm:pt>
    <dgm:pt modelId="{01E4DD58-D870-4A4F-B4E0-F64340EBAB8B}" type="pres">
      <dgm:prSet presAssocID="{B175EE53-BFE6-4440-A629-2B25BD9753AC}" presName="Childtext1" presStyleLbl="revTx" presStyleIdx="0" presStyleCnt="3">
        <dgm:presLayoutVars>
          <dgm:chMax val="0"/>
          <dgm:chPref val="0"/>
          <dgm:bulletEnabled val="1"/>
        </dgm:presLayoutVars>
      </dgm:prSet>
      <dgm:spPr/>
    </dgm:pt>
    <dgm:pt modelId="{1C7B1861-095E-CE4D-8B14-1BA8BE0F420B}" type="pres">
      <dgm:prSet presAssocID="{B175EE53-BFE6-4440-A629-2B25BD9753AC}" presName="BalanceSpacing" presStyleCnt="0"/>
      <dgm:spPr/>
    </dgm:pt>
    <dgm:pt modelId="{2EBA1397-0D03-604A-A357-E810C4200696}" type="pres">
      <dgm:prSet presAssocID="{B175EE53-BFE6-4440-A629-2B25BD9753AC}" presName="BalanceSpacing1" presStyleCnt="0"/>
      <dgm:spPr/>
    </dgm:pt>
    <dgm:pt modelId="{CB23BF7B-300B-4F4C-94B1-8AA53B51200F}" type="pres">
      <dgm:prSet presAssocID="{BDFAECE6-9ABB-E34D-919C-7D0558889911}" presName="Accent1Text" presStyleLbl="node1" presStyleIdx="1" presStyleCnt="6"/>
      <dgm:spPr/>
    </dgm:pt>
    <dgm:pt modelId="{3C47B33A-1432-0448-8687-CF409DC0C30B}" type="pres">
      <dgm:prSet presAssocID="{BDFAECE6-9ABB-E34D-919C-7D0558889911}" presName="spaceBetweenRectangles" presStyleCnt="0"/>
      <dgm:spPr/>
    </dgm:pt>
    <dgm:pt modelId="{65F896A7-AF5D-2D44-AA95-7B634EA53EE6}" type="pres">
      <dgm:prSet presAssocID="{FF6A9770-AAC2-4E49-8180-8997CE393088}" presName="composite" presStyleCnt="0"/>
      <dgm:spPr/>
    </dgm:pt>
    <dgm:pt modelId="{29A91D37-2E9A-C64B-915F-5A466CA41659}" type="pres">
      <dgm:prSet presAssocID="{FF6A9770-AAC2-4E49-8180-8997CE393088}" presName="Parent1" presStyleLbl="node1" presStyleIdx="2" presStyleCnt="6">
        <dgm:presLayoutVars>
          <dgm:chMax val="1"/>
          <dgm:chPref val="1"/>
          <dgm:bulletEnabled val="1"/>
        </dgm:presLayoutVars>
      </dgm:prSet>
      <dgm:spPr/>
    </dgm:pt>
    <dgm:pt modelId="{BCAAE871-A9A4-C84D-8253-B784A740A74B}" type="pres">
      <dgm:prSet presAssocID="{FF6A9770-AAC2-4E49-8180-8997CE393088}" presName="Childtext1" presStyleLbl="revTx" presStyleIdx="1" presStyleCnt="3">
        <dgm:presLayoutVars>
          <dgm:chMax val="0"/>
          <dgm:chPref val="0"/>
          <dgm:bulletEnabled val="1"/>
        </dgm:presLayoutVars>
      </dgm:prSet>
      <dgm:spPr/>
    </dgm:pt>
    <dgm:pt modelId="{CC2EBC9A-A35D-EC4A-B109-4824038A9C41}" type="pres">
      <dgm:prSet presAssocID="{FF6A9770-AAC2-4E49-8180-8997CE393088}" presName="BalanceSpacing" presStyleCnt="0"/>
      <dgm:spPr/>
    </dgm:pt>
    <dgm:pt modelId="{61090889-E433-3548-A8CE-C1311D948B6A}" type="pres">
      <dgm:prSet presAssocID="{FF6A9770-AAC2-4E49-8180-8997CE393088}" presName="BalanceSpacing1" presStyleCnt="0"/>
      <dgm:spPr/>
    </dgm:pt>
    <dgm:pt modelId="{53BEBF56-ED62-9E4E-B836-021C1EF5A654}" type="pres">
      <dgm:prSet presAssocID="{87D24F20-6A4F-6A41-99A1-0EF708321D1A}" presName="Accent1Text" presStyleLbl="node1" presStyleIdx="3" presStyleCnt="6"/>
      <dgm:spPr/>
    </dgm:pt>
    <dgm:pt modelId="{1D1524B1-BBB8-0444-8052-C30119F0EB04}" type="pres">
      <dgm:prSet presAssocID="{87D24F20-6A4F-6A41-99A1-0EF708321D1A}" presName="spaceBetweenRectangles" presStyleCnt="0"/>
      <dgm:spPr/>
    </dgm:pt>
    <dgm:pt modelId="{7BDDA79F-CA90-9D4A-982B-1AD856DF1E28}" type="pres">
      <dgm:prSet presAssocID="{0DB9DA25-13EE-144F-ACD3-05AD0B38E2AA}" presName="composite" presStyleCnt="0"/>
      <dgm:spPr/>
    </dgm:pt>
    <dgm:pt modelId="{8A3771C5-2BA6-744D-BE80-8E41FEA9847E}" type="pres">
      <dgm:prSet presAssocID="{0DB9DA25-13EE-144F-ACD3-05AD0B38E2AA}" presName="Parent1" presStyleLbl="node1" presStyleIdx="4" presStyleCnt="6">
        <dgm:presLayoutVars>
          <dgm:chMax val="1"/>
          <dgm:chPref val="1"/>
          <dgm:bulletEnabled val="1"/>
        </dgm:presLayoutVars>
      </dgm:prSet>
      <dgm:spPr/>
    </dgm:pt>
    <dgm:pt modelId="{1F987097-EB0D-0748-A1BB-6E603A739CBC}" type="pres">
      <dgm:prSet presAssocID="{0DB9DA25-13EE-144F-ACD3-05AD0B38E2AA}" presName="Childtext1" presStyleLbl="revTx" presStyleIdx="2" presStyleCnt="3">
        <dgm:presLayoutVars>
          <dgm:chMax val="0"/>
          <dgm:chPref val="0"/>
          <dgm:bulletEnabled val="1"/>
        </dgm:presLayoutVars>
      </dgm:prSet>
      <dgm:spPr/>
    </dgm:pt>
    <dgm:pt modelId="{877AF6D0-371C-164A-BB84-459590C8ABD5}" type="pres">
      <dgm:prSet presAssocID="{0DB9DA25-13EE-144F-ACD3-05AD0B38E2AA}" presName="BalanceSpacing" presStyleCnt="0"/>
      <dgm:spPr/>
    </dgm:pt>
    <dgm:pt modelId="{F48ABA2C-79AB-0240-A6ED-D63C8350E9D1}" type="pres">
      <dgm:prSet presAssocID="{0DB9DA25-13EE-144F-ACD3-05AD0B38E2AA}" presName="BalanceSpacing1" presStyleCnt="0"/>
      <dgm:spPr/>
    </dgm:pt>
    <dgm:pt modelId="{04AA2EB6-0988-A14A-8083-01A0612C8924}" type="pres">
      <dgm:prSet presAssocID="{83683054-CBF2-6941-88EF-53C0937FBDA0}" presName="Accent1Text" presStyleLbl="node1" presStyleIdx="5" presStyleCnt="6"/>
      <dgm:spPr/>
    </dgm:pt>
  </dgm:ptLst>
  <dgm:cxnLst>
    <dgm:cxn modelId="{CC4A2C07-F527-AA48-B724-02D67E2D51D5}" srcId="{FF6A9770-AAC2-4E49-8180-8997CE393088}" destId="{EEDFA469-DCC9-6747-86BD-6DBCCF7EFAFC}" srcOrd="0" destOrd="0" parTransId="{F9604DDA-B719-324C-B86B-934EF53FD918}" sibTransId="{58D3A94A-4021-664C-B181-3991715826A8}"/>
    <dgm:cxn modelId="{8C42A00D-2BF5-3246-AFE1-D4CFF8AC2CF7}" type="presOf" srcId="{EEDFA469-DCC9-6747-86BD-6DBCCF7EFAFC}" destId="{BCAAE871-A9A4-C84D-8253-B784A740A74B}" srcOrd="0" destOrd="0" presId="urn:microsoft.com/office/officeart/2008/layout/AlternatingHexagons"/>
    <dgm:cxn modelId="{2968342A-5B9B-594C-B136-BBBEFBF8D552}" srcId="{B175EE53-BFE6-4440-A629-2B25BD9753AC}" destId="{0A823C12-32F6-FE46-9339-60F5739CE108}" srcOrd="0" destOrd="0" parTransId="{32B0BF47-8A68-0743-A1C7-931960F1FC58}" sibTransId="{393FFD33-A669-CC48-AAEB-9BF086E2EC99}"/>
    <dgm:cxn modelId="{87CC9D34-EB09-9E48-9847-27A1F0E79D8A}" srcId="{37B9CBA0-3933-7F41-82A1-DBE9CA482C2C}" destId="{0DB9DA25-13EE-144F-ACD3-05AD0B38E2AA}" srcOrd="2" destOrd="0" parTransId="{CABADBA4-A0D2-CC44-BA01-6A6398A94CEA}" sibTransId="{83683054-CBF2-6941-88EF-53C0937FBDA0}"/>
    <dgm:cxn modelId="{711B9E3A-C4E7-7A42-934B-F13D3ECC93FE}" srcId="{37B9CBA0-3933-7F41-82A1-DBE9CA482C2C}" destId="{B175EE53-BFE6-4440-A629-2B25BD9753AC}" srcOrd="0" destOrd="0" parTransId="{C765FA83-77F5-BA49-AC25-DB7DEF02DE4A}" sibTransId="{BDFAECE6-9ABB-E34D-919C-7D0558889911}"/>
    <dgm:cxn modelId="{F729AD56-67CB-F348-BA42-A489A1D0DD2F}" type="presOf" srcId="{5C85EE02-0E8B-164A-AB24-634E2640272E}" destId="{1F987097-EB0D-0748-A1BB-6E603A739CBC}" srcOrd="0" destOrd="0" presId="urn:microsoft.com/office/officeart/2008/layout/AlternatingHexagons"/>
    <dgm:cxn modelId="{E6022A7C-D6B9-8942-BAC5-2FC440164A84}" type="presOf" srcId="{0DB9DA25-13EE-144F-ACD3-05AD0B38E2AA}" destId="{8A3771C5-2BA6-744D-BE80-8E41FEA9847E}" srcOrd="0" destOrd="0" presId="urn:microsoft.com/office/officeart/2008/layout/AlternatingHexagons"/>
    <dgm:cxn modelId="{11861F7E-45EC-C344-B204-E162A6A92AE0}" type="presOf" srcId="{83683054-CBF2-6941-88EF-53C0937FBDA0}" destId="{04AA2EB6-0988-A14A-8083-01A0612C8924}" srcOrd="0" destOrd="0" presId="urn:microsoft.com/office/officeart/2008/layout/AlternatingHexagons"/>
    <dgm:cxn modelId="{2988EFB1-9ACA-A94A-9FC9-60DDBC840F51}" type="presOf" srcId="{B175EE53-BFE6-4440-A629-2B25BD9753AC}" destId="{EA3ABC84-11ED-F04D-9D7E-498E5A590524}" srcOrd="0" destOrd="0" presId="urn:microsoft.com/office/officeart/2008/layout/AlternatingHexagons"/>
    <dgm:cxn modelId="{824D9FB8-78D8-8B43-844B-6688AF07A3DB}" srcId="{37B9CBA0-3933-7F41-82A1-DBE9CA482C2C}" destId="{FF6A9770-AAC2-4E49-8180-8997CE393088}" srcOrd="1" destOrd="0" parTransId="{D7B13FD1-5FB9-7049-A32E-15FD911E9ED4}" sibTransId="{87D24F20-6A4F-6A41-99A1-0EF708321D1A}"/>
    <dgm:cxn modelId="{347879BA-4333-8D47-BFDD-9D28641474B9}" type="presOf" srcId="{37B9CBA0-3933-7F41-82A1-DBE9CA482C2C}" destId="{5335F81B-AC35-1046-AA02-59ECCEB5B955}" srcOrd="0" destOrd="0" presId="urn:microsoft.com/office/officeart/2008/layout/AlternatingHexagons"/>
    <dgm:cxn modelId="{C1D403C2-6449-C149-93CF-A59D5B673378}" type="presOf" srcId="{0A823C12-32F6-FE46-9339-60F5739CE108}" destId="{01E4DD58-D870-4A4F-B4E0-F64340EBAB8B}" srcOrd="0" destOrd="0" presId="urn:microsoft.com/office/officeart/2008/layout/AlternatingHexagons"/>
    <dgm:cxn modelId="{6A08AACE-6F14-6048-BAD8-1B17C419B6FC}" srcId="{0DB9DA25-13EE-144F-ACD3-05AD0B38E2AA}" destId="{5C85EE02-0E8B-164A-AB24-634E2640272E}" srcOrd="0" destOrd="0" parTransId="{2234E96C-88CF-4642-A7B9-5B839EDD0BD1}" sibTransId="{E46E7FF0-A455-C04C-A365-3B0D994E94BB}"/>
    <dgm:cxn modelId="{CE0460E0-80C6-3B42-8B48-A12935AE66CF}" type="presOf" srcId="{FF6A9770-AAC2-4E49-8180-8997CE393088}" destId="{29A91D37-2E9A-C64B-915F-5A466CA41659}" srcOrd="0" destOrd="0" presId="urn:microsoft.com/office/officeart/2008/layout/AlternatingHexagons"/>
    <dgm:cxn modelId="{8133BDF0-83D6-4C4B-8D1E-C93F4356D772}" type="presOf" srcId="{87D24F20-6A4F-6A41-99A1-0EF708321D1A}" destId="{53BEBF56-ED62-9E4E-B836-021C1EF5A654}" srcOrd="0" destOrd="0" presId="urn:microsoft.com/office/officeart/2008/layout/AlternatingHexagons"/>
    <dgm:cxn modelId="{00B411F9-36A4-FA4B-AE97-38065E0ADECA}" type="presOf" srcId="{BDFAECE6-9ABB-E34D-919C-7D0558889911}" destId="{CB23BF7B-300B-4F4C-94B1-8AA53B51200F}" srcOrd="0" destOrd="0" presId="urn:microsoft.com/office/officeart/2008/layout/AlternatingHexagons"/>
    <dgm:cxn modelId="{049B7DAB-5AA1-244F-B043-115654D71A6B}" type="presParOf" srcId="{5335F81B-AC35-1046-AA02-59ECCEB5B955}" destId="{EA386205-C258-4A4B-8641-813ABD4C7098}" srcOrd="0" destOrd="0" presId="urn:microsoft.com/office/officeart/2008/layout/AlternatingHexagons"/>
    <dgm:cxn modelId="{59C1194C-6522-D749-AF36-80A45A905F99}" type="presParOf" srcId="{EA386205-C258-4A4B-8641-813ABD4C7098}" destId="{EA3ABC84-11ED-F04D-9D7E-498E5A590524}" srcOrd="0" destOrd="0" presId="urn:microsoft.com/office/officeart/2008/layout/AlternatingHexagons"/>
    <dgm:cxn modelId="{5A75FF9C-4F1E-A440-8BBB-EE1DE9C12E63}" type="presParOf" srcId="{EA386205-C258-4A4B-8641-813ABD4C7098}" destId="{01E4DD58-D870-4A4F-B4E0-F64340EBAB8B}" srcOrd="1" destOrd="0" presId="urn:microsoft.com/office/officeart/2008/layout/AlternatingHexagons"/>
    <dgm:cxn modelId="{6C3D1E15-A256-8647-897F-12C47F0A27D2}" type="presParOf" srcId="{EA386205-C258-4A4B-8641-813ABD4C7098}" destId="{1C7B1861-095E-CE4D-8B14-1BA8BE0F420B}" srcOrd="2" destOrd="0" presId="urn:microsoft.com/office/officeart/2008/layout/AlternatingHexagons"/>
    <dgm:cxn modelId="{57D6A308-1ECB-4943-B87F-B1079E9053C3}" type="presParOf" srcId="{EA386205-C258-4A4B-8641-813ABD4C7098}" destId="{2EBA1397-0D03-604A-A357-E810C4200696}" srcOrd="3" destOrd="0" presId="urn:microsoft.com/office/officeart/2008/layout/AlternatingHexagons"/>
    <dgm:cxn modelId="{13BED5DE-7F18-DB4A-8F55-71FF43927DA6}" type="presParOf" srcId="{EA386205-C258-4A4B-8641-813ABD4C7098}" destId="{CB23BF7B-300B-4F4C-94B1-8AA53B51200F}" srcOrd="4" destOrd="0" presId="urn:microsoft.com/office/officeart/2008/layout/AlternatingHexagons"/>
    <dgm:cxn modelId="{C4E24CE7-AF25-E149-A08F-FBADF880B8D4}" type="presParOf" srcId="{5335F81B-AC35-1046-AA02-59ECCEB5B955}" destId="{3C47B33A-1432-0448-8687-CF409DC0C30B}" srcOrd="1" destOrd="0" presId="urn:microsoft.com/office/officeart/2008/layout/AlternatingHexagons"/>
    <dgm:cxn modelId="{D3DF3C8D-886D-4146-97D8-7DF914DCD60D}" type="presParOf" srcId="{5335F81B-AC35-1046-AA02-59ECCEB5B955}" destId="{65F896A7-AF5D-2D44-AA95-7B634EA53EE6}" srcOrd="2" destOrd="0" presId="urn:microsoft.com/office/officeart/2008/layout/AlternatingHexagons"/>
    <dgm:cxn modelId="{42C29137-5FFC-7241-91B2-02A7EB2F248F}" type="presParOf" srcId="{65F896A7-AF5D-2D44-AA95-7B634EA53EE6}" destId="{29A91D37-2E9A-C64B-915F-5A466CA41659}" srcOrd="0" destOrd="0" presId="urn:microsoft.com/office/officeart/2008/layout/AlternatingHexagons"/>
    <dgm:cxn modelId="{4754181A-1B4C-8F45-B3BA-D6F79AB32E51}" type="presParOf" srcId="{65F896A7-AF5D-2D44-AA95-7B634EA53EE6}" destId="{BCAAE871-A9A4-C84D-8253-B784A740A74B}" srcOrd="1" destOrd="0" presId="urn:microsoft.com/office/officeart/2008/layout/AlternatingHexagons"/>
    <dgm:cxn modelId="{8ACF4124-FE03-6444-9BB1-361D283C12DD}" type="presParOf" srcId="{65F896A7-AF5D-2D44-AA95-7B634EA53EE6}" destId="{CC2EBC9A-A35D-EC4A-B109-4824038A9C41}" srcOrd="2" destOrd="0" presId="urn:microsoft.com/office/officeart/2008/layout/AlternatingHexagons"/>
    <dgm:cxn modelId="{1C14BB0F-FC51-7741-BE65-8A0D91747C64}" type="presParOf" srcId="{65F896A7-AF5D-2D44-AA95-7B634EA53EE6}" destId="{61090889-E433-3548-A8CE-C1311D948B6A}" srcOrd="3" destOrd="0" presId="urn:microsoft.com/office/officeart/2008/layout/AlternatingHexagons"/>
    <dgm:cxn modelId="{C06A1FDB-C558-DD49-9CB3-5E3A2FECF658}" type="presParOf" srcId="{65F896A7-AF5D-2D44-AA95-7B634EA53EE6}" destId="{53BEBF56-ED62-9E4E-B836-021C1EF5A654}" srcOrd="4" destOrd="0" presId="urn:microsoft.com/office/officeart/2008/layout/AlternatingHexagons"/>
    <dgm:cxn modelId="{7956C38B-A3FB-1948-B9A3-A7DCD05ADB09}" type="presParOf" srcId="{5335F81B-AC35-1046-AA02-59ECCEB5B955}" destId="{1D1524B1-BBB8-0444-8052-C30119F0EB04}" srcOrd="3" destOrd="0" presId="urn:microsoft.com/office/officeart/2008/layout/AlternatingHexagons"/>
    <dgm:cxn modelId="{2D460BFD-6F77-D54C-8053-E92BEF367553}" type="presParOf" srcId="{5335F81B-AC35-1046-AA02-59ECCEB5B955}" destId="{7BDDA79F-CA90-9D4A-982B-1AD856DF1E28}" srcOrd="4" destOrd="0" presId="urn:microsoft.com/office/officeart/2008/layout/AlternatingHexagons"/>
    <dgm:cxn modelId="{58FB2F63-AC82-304E-BE3F-FF345C1B29DA}" type="presParOf" srcId="{7BDDA79F-CA90-9D4A-982B-1AD856DF1E28}" destId="{8A3771C5-2BA6-744D-BE80-8E41FEA9847E}" srcOrd="0" destOrd="0" presId="urn:microsoft.com/office/officeart/2008/layout/AlternatingHexagons"/>
    <dgm:cxn modelId="{78EC9A9D-1606-CB4E-8174-11594553ACAC}" type="presParOf" srcId="{7BDDA79F-CA90-9D4A-982B-1AD856DF1E28}" destId="{1F987097-EB0D-0748-A1BB-6E603A739CBC}" srcOrd="1" destOrd="0" presId="urn:microsoft.com/office/officeart/2008/layout/AlternatingHexagons"/>
    <dgm:cxn modelId="{00F32CA9-74F3-9942-8467-F4020DDA85FD}" type="presParOf" srcId="{7BDDA79F-CA90-9D4A-982B-1AD856DF1E28}" destId="{877AF6D0-371C-164A-BB84-459590C8ABD5}" srcOrd="2" destOrd="0" presId="urn:microsoft.com/office/officeart/2008/layout/AlternatingHexagons"/>
    <dgm:cxn modelId="{8AFB9BFD-1ACD-C344-A172-FF130DECE14E}" type="presParOf" srcId="{7BDDA79F-CA90-9D4A-982B-1AD856DF1E28}" destId="{F48ABA2C-79AB-0240-A6ED-D63C8350E9D1}" srcOrd="3" destOrd="0" presId="urn:microsoft.com/office/officeart/2008/layout/AlternatingHexagons"/>
    <dgm:cxn modelId="{8D144C57-D82B-0F4E-AF40-7B63074D9A15}" type="presParOf" srcId="{7BDDA79F-CA90-9D4A-982B-1AD856DF1E28}" destId="{04AA2EB6-0988-A14A-8083-01A0612C8924}" srcOrd="4" destOrd="0" presId="urn:microsoft.com/office/officeart/2008/layout/AlternatingHexagons"/>
  </dgm:cxnLst>
  <dgm:bg>
    <a:solidFill>
      <a:schemeClr val="bg1"/>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A5E2E4-D153-4206-BC97-9FC9EE647D6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D0D13A3-2BAF-4890-A81C-CE89CA757FCF}">
      <dgm:prSet/>
      <dgm:spPr/>
      <dgm:t>
        <a:bodyPr/>
        <a:lstStyle/>
        <a:p>
          <a:pPr>
            <a:lnSpc>
              <a:spcPct val="100000"/>
            </a:lnSpc>
            <a:defRPr cap="all"/>
          </a:pPr>
          <a:r>
            <a:rPr lang="en-US"/>
            <a:t>A prosperous Wales </a:t>
          </a:r>
        </a:p>
      </dgm:t>
    </dgm:pt>
    <dgm:pt modelId="{1EDC7951-4FD9-489C-A7D7-90310536C048}" type="parTrans" cxnId="{FF69C9F4-CF61-4E66-A248-AD773E442D2F}">
      <dgm:prSet/>
      <dgm:spPr/>
      <dgm:t>
        <a:bodyPr/>
        <a:lstStyle/>
        <a:p>
          <a:endParaRPr lang="en-US"/>
        </a:p>
      </dgm:t>
    </dgm:pt>
    <dgm:pt modelId="{83DC792A-32BA-4EB1-AD87-4DEC89AFD8EF}" type="sibTrans" cxnId="{FF69C9F4-CF61-4E66-A248-AD773E442D2F}">
      <dgm:prSet/>
      <dgm:spPr/>
      <dgm:t>
        <a:bodyPr/>
        <a:lstStyle/>
        <a:p>
          <a:pPr>
            <a:lnSpc>
              <a:spcPct val="100000"/>
            </a:lnSpc>
          </a:pPr>
          <a:endParaRPr lang="en-US"/>
        </a:p>
      </dgm:t>
    </dgm:pt>
    <dgm:pt modelId="{D2E110A6-BF5E-5148-8D8A-16853F41A6E0}">
      <dgm:prSet/>
      <dgm:spPr/>
      <dgm:t>
        <a:bodyPr/>
        <a:lstStyle/>
        <a:p>
          <a:pPr>
            <a:lnSpc>
              <a:spcPct val="100000"/>
            </a:lnSpc>
            <a:defRPr cap="all"/>
          </a:pPr>
          <a:r>
            <a:rPr lang="en-US"/>
            <a:t>A resilient Wales </a:t>
          </a:r>
        </a:p>
      </dgm:t>
    </dgm:pt>
    <dgm:pt modelId="{77ED0F49-C03A-2942-B8EB-C32C82AEDBC6}" type="parTrans" cxnId="{F54BF58E-047F-F545-90EA-D629DD35B6CD}">
      <dgm:prSet/>
      <dgm:spPr/>
      <dgm:t>
        <a:bodyPr/>
        <a:lstStyle/>
        <a:p>
          <a:endParaRPr lang="en-GB"/>
        </a:p>
      </dgm:t>
    </dgm:pt>
    <dgm:pt modelId="{5DDA2215-3B3C-534D-9D22-5E638F5A9256}" type="sibTrans" cxnId="{F54BF58E-047F-F545-90EA-D629DD35B6CD}">
      <dgm:prSet/>
      <dgm:spPr/>
      <dgm:t>
        <a:bodyPr/>
        <a:lstStyle/>
        <a:p>
          <a:pPr>
            <a:lnSpc>
              <a:spcPct val="100000"/>
            </a:lnSpc>
          </a:pPr>
          <a:endParaRPr lang="en-GB"/>
        </a:p>
      </dgm:t>
    </dgm:pt>
    <dgm:pt modelId="{9C84FE28-2FED-4B4B-9BF4-BB5449FFA0CE}">
      <dgm:prSet/>
      <dgm:spPr/>
      <dgm:t>
        <a:bodyPr/>
        <a:lstStyle/>
        <a:p>
          <a:pPr>
            <a:lnSpc>
              <a:spcPct val="100000"/>
            </a:lnSpc>
            <a:defRPr cap="all"/>
          </a:pPr>
          <a:r>
            <a:rPr lang="en-US"/>
            <a:t>a healthier Wales </a:t>
          </a:r>
        </a:p>
      </dgm:t>
    </dgm:pt>
    <dgm:pt modelId="{BCA26AFC-4253-1C4E-8280-055E3A4F06D7}" type="parTrans" cxnId="{8CF97CD2-F562-1243-8B53-62DEE8E15093}">
      <dgm:prSet/>
      <dgm:spPr/>
      <dgm:t>
        <a:bodyPr/>
        <a:lstStyle/>
        <a:p>
          <a:endParaRPr lang="en-GB"/>
        </a:p>
      </dgm:t>
    </dgm:pt>
    <dgm:pt modelId="{2E4A20F7-031F-C84F-A8B6-F431A185F996}" type="sibTrans" cxnId="{8CF97CD2-F562-1243-8B53-62DEE8E15093}">
      <dgm:prSet/>
      <dgm:spPr/>
      <dgm:t>
        <a:bodyPr/>
        <a:lstStyle/>
        <a:p>
          <a:pPr>
            <a:lnSpc>
              <a:spcPct val="100000"/>
            </a:lnSpc>
          </a:pPr>
          <a:endParaRPr lang="en-GB"/>
        </a:p>
      </dgm:t>
    </dgm:pt>
    <dgm:pt modelId="{2D14DAB0-17D6-8947-A5FF-A82D61D0B646}">
      <dgm:prSet/>
      <dgm:spPr/>
      <dgm:t>
        <a:bodyPr/>
        <a:lstStyle/>
        <a:p>
          <a:pPr>
            <a:lnSpc>
              <a:spcPct val="100000"/>
            </a:lnSpc>
            <a:defRPr cap="all"/>
          </a:pPr>
          <a:r>
            <a:rPr lang="en-US"/>
            <a:t>a more equal Wales </a:t>
          </a:r>
        </a:p>
      </dgm:t>
    </dgm:pt>
    <dgm:pt modelId="{12B3533D-D8D4-274D-823D-95D26BA34BE2}" type="parTrans" cxnId="{4AF0B13A-26BA-D74A-A247-C785BD13605D}">
      <dgm:prSet/>
      <dgm:spPr/>
      <dgm:t>
        <a:bodyPr/>
        <a:lstStyle/>
        <a:p>
          <a:endParaRPr lang="en-GB"/>
        </a:p>
      </dgm:t>
    </dgm:pt>
    <dgm:pt modelId="{8A5CD159-8D8E-6D43-B32D-0545C2AB5ED2}" type="sibTrans" cxnId="{4AF0B13A-26BA-D74A-A247-C785BD13605D}">
      <dgm:prSet/>
      <dgm:spPr/>
      <dgm:t>
        <a:bodyPr/>
        <a:lstStyle/>
        <a:p>
          <a:pPr>
            <a:lnSpc>
              <a:spcPct val="100000"/>
            </a:lnSpc>
          </a:pPr>
          <a:endParaRPr lang="en-GB"/>
        </a:p>
      </dgm:t>
    </dgm:pt>
    <dgm:pt modelId="{25F647E0-1824-2E4D-93EF-0BDA86A993DA}">
      <dgm:prSet/>
      <dgm:spPr/>
      <dgm:t>
        <a:bodyPr/>
        <a:lstStyle/>
        <a:p>
          <a:pPr>
            <a:lnSpc>
              <a:spcPct val="100000"/>
            </a:lnSpc>
            <a:defRPr cap="all"/>
          </a:pPr>
          <a:r>
            <a:rPr lang="en-US"/>
            <a:t>a Wales of cohesive communities </a:t>
          </a:r>
        </a:p>
      </dgm:t>
    </dgm:pt>
    <dgm:pt modelId="{CA90E6A9-C003-8443-9DBA-7B9B8225E926}" type="parTrans" cxnId="{6036DE10-F394-3B4C-9C1F-7FF61033DB51}">
      <dgm:prSet/>
      <dgm:spPr/>
      <dgm:t>
        <a:bodyPr/>
        <a:lstStyle/>
        <a:p>
          <a:endParaRPr lang="en-GB"/>
        </a:p>
      </dgm:t>
    </dgm:pt>
    <dgm:pt modelId="{52D854AA-62D4-D64B-B6E4-CD97824EFA92}" type="sibTrans" cxnId="{6036DE10-F394-3B4C-9C1F-7FF61033DB51}">
      <dgm:prSet/>
      <dgm:spPr/>
      <dgm:t>
        <a:bodyPr/>
        <a:lstStyle/>
        <a:p>
          <a:pPr>
            <a:lnSpc>
              <a:spcPct val="100000"/>
            </a:lnSpc>
          </a:pPr>
          <a:endParaRPr lang="en-GB"/>
        </a:p>
      </dgm:t>
    </dgm:pt>
    <dgm:pt modelId="{175FC7CD-4C8C-BB47-A830-75956699B5B5}">
      <dgm:prSet/>
      <dgm:spPr/>
      <dgm:t>
        <a:bodyPr/>
        <a:lstStyle/>
        <a:p>
          <a:pPr>
            <a:lnSpc>
              <a:spcPct val="100000"/>
            </a:lnSpc>
            <a:defRPr cap="all"/>
          </a:pPr>
          <a:r>
            <a:rPr lang="en-US"/>
            <a:t>a Wales of vibrant culture and thriving Welsh language </a:t>
          </a:r>
        </a:p>
      </dgm:t>
    </dgm:pt>
    <dgm:pt modelId="{BE009276-1F8D-AE49-850C-DF836F319AA9}" type="parTrans" cxnId="{9C117FAB-8D7E-1E4D-A068-C2DF6C1C7F0C}">
      <dgm:prSet/>
      <dgm:spPr/>
      <dgm:t>
        <a:bodyPr/>
        <a:lstStyle/>
        <a:p>
          <a:endParaRPr lang="en-GB"/>
        </a:p>
      </dgm:t>
    </dgm:pt>
    <dgm:pt modelId="{1A2AD372-F0A2-0949-8D35-6A8273DF24B7}" type="sibTrans" cxnId="{9C117FAB-8D7E-1E4D-A068-C2DF6C1C7F0C}">
      <dgm:prSet/>
      <dgm:spPr/>
      <dgm:t>
        <a:bodyPr/>
        <a:lstStyle/>
        <a:p>
          <a:pPr>
            <a:lnSpc>
              <a:spcPct val="100000"/>
            </a:lnSpc>
          </a:pPr>
          <a:endParaRPr lang="en-GB"/>
        </a:p>
      </dgm:t>
    </dgm:pt>
    <dgm:pt modelId="{DCA7BE14-1225-5A42-A5BD-65C82D3E28D4}">
      <dgm:prSet/>
      <dgm:spPr/>
      <dgm:t>
        <a:bodyPr/>
        <a:lstStyle/>
        <a:p>
          <a:pPr>
            <a:lnSpc>
              <a:spcPct val="100000"/>
            </a:lnSpc>
            <a:defRPr cap="all"/>
          </a:pPr>
          <a:r>
            <a:rPr lang="en-US"/>
            <a:t>A globally responsible Wales </a:t>
          </a:r>
        </a:p>
      </dgm:t>
    </dgm:pt>
    <dgm:pt modelId="{2C69AC49-386D-EC44-AD3B-7C252E297788}" type="parTrans" cxnId="{80E16AA1-B51C-1542-85EB-73C5CDC19421}">
      <dgm:prSet/>
      <dgm:spPr/>
      <dgm:t>
        <a:bodyPr/>
        <a:lstStyle/>
        <a:p>
          <a:endParaRPr lang="en-GB"/>
        </a:p>
      </dgm:t>
    </dgm:pt>
    <dgm:pt modelId="{611E9020-3217-AE40-984E-51CF6D5F6AC5}" type="sibTrans" cxnId="{80E16AA1-B51C-1542-85EB-73C5CDC19421}">
      <dgm:prSet/>
      <dgm:spPr/>
    </dgm:pt>
    <dgm:pt modelId="{B5B1C9B6-0BF2-43BB-9144-914C3B92EE2F}" type="pres">
      <dgm:prSet presAssocID="{3AA5E2E4-D153-4206-BC97-9FC9EE647D6F}" presName="root" presStyleCnt="0">
        <dgm:presLayoutVars>
          <dgm:dir/>
          <dgm:resizeHandles val="exact"/>
        </dgm:presLayoutVars>
      </dgm:prSet>
      <dgm:spPr/>
    </dgm:pt>
    <dgm:pt modelId="{1F5D7123-F2CD-4912-9DE4-09F260B4002F}" type="pres">
      <dgm:prSet presAssocID="{8D0D13A3-2BAF-4890-A81C-CE89CA757FCF}" presName="compNode" presStyleCnt="0"/>
      <dgm:spPr/>
    </dgm:pt>
    <dgm:pt modelId="{DC4ED73B-67B5-4F2E-805D-AF11B9B617DA}" type="pres">
      <dgm:prSet presAssocID="{8D0D13A3-2BAF-4890-A81C-CE89CA757FCF}" presName="iconBgRect" presStyleLbl="bgShp" presStyleIdx="0" presStyleCnt="7"/>
      <dgm:spPr>
        <a:prstGeom prst="round2DiagRect">
          <a:avLst>
            <a:gd name="adj1" fmla="val 29727"/>
            <a:gd name="adj2" fmla="val 0"/>
          </a:avLst>
        </a:prstGeom>
      </dgm:spPr>
    </dgm:pt>
    <dgm:pt modelId="{A6DE56C7-EE97-4950-8D0A-87BDAD7DF01F}" type="pres">
      <dgm:prSet presAssocID="{8D0D13A3-2BAF-4890-A81C-CE89CA757FC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stle scene"/>
        </a:ext>
      </dgm:extLst>
    </dgm:pt>
    <dgm:pt modelId="{2180DA5B-F589-41E9-9065-EB83161E56BA}" type="pres">
      <dgm:prSet presAssocID="{8D0D13A3-2BAF-4890-A81C-CE89CA757FCF}" presName="spaceRect" presStyleCnt="0"/>
      <dgm:spPr/>
    </dgm:pt>
    <dgm:pt modelId="{7D59350B-6D1D-487D-93F5-1EA472873DB2}" type="pres">
      <dgm:prSet presAssocID="{8D0D13A3-2BAF-4890-A81C-CE89CA757FCF}" presName="textRect" presStyleLbl="revTx" presStyleIdx="0" presStyleCnt="7">
        <dgm:presLayoutVars>
          <dgm:chMax val="1"/>
          <dgm:chPref val="1"/>
        </dgm:presLayoutVars>
      </dgm:prSet>
      <dgm:spPr/>
    </dgm:pt>
    <dgm:pt modelId="{6AA07E1A-1489-4AA7-8703-B83AA8B59AC8}" type="pres">
      <dgm:prSet presAssocID="{83DC792A-32BA-4EB1-AD87-4DEC89AFD8EF}" presName="sibTrans" presStyleCnt="0"/>
      <dgm:spPr/>
    </dgm:pt>
    <dgm:pt modelId="{CA3B95DE-C2BD-4471-8892-3236991F4934}" type="pres">
      <dgm:prSet presAssocID="{D2E110A6-BF5E-5148-8D8A-16853F41A6E0}" presName="compNode" presStyleCnt="0"/>
      <dgm:spPr/>
    </dgm:pt>
    <dgm:pt modelId="{5E0CA7A4-632A-4B70-B0C4-8B051EF65146}" type="pres">
      <dgm:prSet presAssocID="{D2E110A6-BF5E-5148-8D8A-16853F41A6E0}" presName="iconBgRect" presStyleLbl="bgShp" presStyleIdx="1" presStyleCnt="7"/>
      <dgm:spPr>
        <a:prstGeom prst="round2DiagRect">
          <a:avLst>
            <a:gd name="adj1" fmla="val 29727"/>
            <a:gd name="adj2" fmla="val 0"/>
          </a:avLst>
        </a:prstGeom>
      </dgm:spPr>
    </dgm:pt>
    <dgm:pt modelId="{CC521BB5-3CCF-4B5D-921F-B0F0D4E974A2}" type="pres">
      <dgm:prSet presAssocID="{D2E110A6-BF5E-5148-8D8A-16853F41A6E0}"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a:ext>
      </dgm:extLst>
    </dgm:pt>
    <dgm:pt modelId="{9EBC5F1B-5A14-4B49-882E-2B0A029C0A6F}" type="pres">
      <dgm:prSet presAssocID="{D2E110A6-BF5E-5148-8D8A-16853F41A6E0}" presName="spaceRect" presStyleCnt="0"/>
      <dgm:spPr/>
    </dgm:pt>
    <dgm:pt modelId="{13180EC3-1FF1-43AF-9D8F-625CEE8F99A7}" type="pres">
      <dgm:prSet presAssocID="{D2E110A6-BF5E-5148-8D8A-16853F41A6E0}" presName="textRect" presStyleLbl="revTx" presStyleIdx="1" presStyleCnt="7">
        <dgm:presLayoutVars>
          <dgm:chMax val="1"/>
          <dgm:chPref val="1"/>
        </dgm:presLayoutVars>
      </dgm:prSet>
      <dgm:spPr/>
    </dgm:pt>
    <dgm:pt modelId="{131EF75C-93BD-4B26-A439-C49CE2C85798}" type="pres">
      <dgm:prSet presAssocID="{5DDA2215-3B3C-534D-9D22-5E638F5A9256}" presName="sibTrans" presStyleCnt="0"/>
      <dgm:spPr/>
    </dgm:pt>
    <dgm:pt modelId="{9C0FF136-5813-42BA-93EC-8B2118346229}" type="pres">
      <dgm:prSet presAssocID="{9C84FE28-2FED-4B4B-9BF4-BB5449FFA0CE}" presName="compNode" presStyleCnt="0"/>
      <dgm:spPr/>
    </dgm:pt>
    <dgm:pt modelId="{57070C9A-BD75-4F32-97C3-D0383636F027}" type="pres">
      <dgm:prSet presAssocID="{9C84FE28-2FED-4B4B-9BF4-BB5449FFA0CE}" presName="iconBgRect" presStyleLbl="bgShp" presStyleIdx="2" presStyleCnt="7"/>
      <dgm:spPr>
        <a:prstGeom prst="round2DiagRect">
          <a:avLst>
            <a:gd name="adj1" fmla="val 29727"/>
            <a:gd name="adj2" fmla="val 0"/>
          </a:avLst>
        </a:prstGeom>
      </dgm:spPr>
    </dgm:pt>
    <dgm:pt modelId="{02E1C4BD-C211-45CF-8824-5031592FDDD8}" type="pres">
      <dgm:prSet presAssocID="{9C84FE28-2FED-4B4B-9BF4-BB5449FFA0C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vocado"/>
        </a:ext>
      </dgm:extLst>
    </dgm:pt>
    <dgm:pt modelId="{68ACA5A6-E87C-4A34-B727-40259541B217}" type="pres">
      <dgm:prSet presAssocID="{9C84FE28-2FED-4B4B-9BF4-BB5449FFA0CE}" presName="spaceRect" presStyleCnt="0"/>
      <dgm:spPr/>
    </dgm:pt>
    <dgm:pt modelId="{6F42ADE8-85E2-4BC2-9346-3BB83DA20947}" type="pres">
      <dgm:prSet presAssocID="{9C84FE28-2FED-4B4B-9BF4-BB5449FFA0CE}" presName="textRect" presStyleLbl="revTx" presStyleIdx="2" presStyleCnt="7">
        <dgm:presLayoutVars>
          <dgm:chMax val="1"/>
          <dgm:chPref val="1"/>
        </dgm:presLayoutVars>
      </dgm:prSet>
      <dgm:spPr/>
    </dgm:pt>
    <dgm:pt modelId="{E20989AF-90ED-4B4E-B5AB-A70E83B3FEA6}" type="pres">
      <dgm:prSet presAssocID="{2E4A20F7-031F-C84F-A8B6-F431A185F996}" presName="sibTrans" presStyleCnt="0"/>
      <dgm:spPr/>
    </dgm:pt>
    <dgm:pt modelId="{5BD12DE9-DE4D-49A5-936C-71EB1C816458}" type="pres">
      <dgm:prSet presAssocID="{2D14DAB0-17D6-8947-A5FF-A82D61D0B646}" presName="compNode" presStyleCnt="0"/>
      <dgm:spPr/>
    </dgm:pt>
    <dgm:pt modelId="{8A3BCE97-35B4-4071-B9E1-3558A78D8BC4}" type="pres">
      <dgm:prSet presAssocID="{2D14DAB0-17D6-8947-A5FF-A82D61D0B646}" presName="iconBgRect" presStyleLbl="bgShp" presStyleIdx="3" presStyleCnt="7"/>
      <dgm:spPr>
        <a:prstGeom prst="round2DiagRect">
          <a:avLst>
            <a:gd name="adj1" fmla="val 29727"/>
            <a:gd name="adj2" fmla="val 0"/>
          </a:avLst>
        </a:prstGeom>
      </dgm:spPr>
    </dgm:pt>
    <dgm:pt modelId="{B88FF356-FCE1-45AA-84A9-F5608ECF21B4}" type="pres">
      <dgm:prSet presAssocID="{2D14DAB0-17D6-8947-A5FF-A82D61D0B646}"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lle"/>
        </a:ext>
      </dgm:extLst>
    </dgm:pt>
    <dgm:pt modelId="{F31E1450-38E3-4C9B-AFAC-57A7B23627C9}" type="pres">
      <dgm:prSet presAssocID="{2D14DAB0-17D6-8947-A5FF-A82D61D0B646}" presName="spaceRect" presStyleCnt="0"/>
      <dgm:spPr/>
    </dgm:pt>
    <dgm:pt modelId="{03CF3682-DA9A-4AC2-B012-C08535B79C9E}" type="pres">
      <dgm:prSet presAssocID="{2D14DAB0-17D6-8947-A5FF-A82D61D0B646}" presName="textRect" presStyleLbl="revTx" presStyleIdx="3" presStyleCnt="7">
        <dgm:presLayoutVars>
          <dgm:chMax val="1"/>
          <dgm:chPref val="1"/>
        </dgm:presLayoutVars>
      </dgm:prSet>
      <dgm:spPr/>
    </dgm:pt>
    <dgm:pt modelId="{978FAE22-7334-43DD-848C-A7DE177DAA19}" type="pres">
      <dgm:prSet presAssocID="{8A5CD159-8D8E-6D43-B32D-0545C2AB5ED2}" presName="sibTrans" presStyleCnt="0"/>
      <dgm:spPr/>
    </dgm:pt>
    <dgm:pt modelId="{73C1353B-022A-45BE-941E-F82032A11F04}" type="pres">
      <dgm:prSet presAssocID="{25F647E0-1824-2E4D-93EF-0BDA86A993DA}" presName="compNode" presStyleCnt="0"/>
      <dgm:spPr/>
    </dgm:pt>
    <dgm:pt modelId="{1528A39B-CF0C-461C-B611-B5E54387F1D1}" type="pres">
      <dgm:prSet presAssocID="{25F647E0-1824-2E4D-93EF-0BDA86A993DA}" presName="iconBgRect" presStyleLbl="bgShp" presStyleIdx="4" presStyleCnt="7"/>
      <dgm:spPr>
        <a:prstGeom prst="round2DiagRect">
          <a:avLst>
            <a:gd name="adj1" fmla="val 29727"/>
            <a:gd name="adj2" fmla="val 0"/>
          </a:avLst>
        </a:prstGeom>
      </dgm:spPr>
    </dgm:pt>
    <dgm:pt modelId="{3FAFD064-A15C-447C-85E8-598FC41EC97E}" type="pres">
      <dgm:prSet presAssocID="{25F647E0-1824-2E4D-93EF-0BDA86A993DA}"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nections"/>
        </a:ext>
      </dgm:extLst>
    </dgm:pt>
    <dgm:pt modelId="{AE2E5E9D-179D-49E6-8D36-D0C07B6C4BCA}" type="pres">
      <dgm:prSet presAssocID="{25F647E0-1824-2E4D-93EF-0BDA86A993DA}" presName="spaceRect" presStyleCnt="0"/>
      <dgm:spPr/>
    </dgm:pt>
    <dgm:pt modelId="{42352773-E44D-43AF-8B4C-877D79C8E7A2}" type="pres">
      <dgm:prSet presAssocID="{25F647E0-1824-2E4D-93EF-0BDA86A993DA}" presName="textRect" presStyleLbl="revTx" presStyleIdx="4" presStyleCnt="7">
        <dgm:presLayoutVars>
          <dgm:chMax val="1"/>
          <dgm:chPref val="1"/>
        </dgm:presLayoutVars>
      </dgm:prSet>
      <dgm:spPr/>
    </dgm:pt>
    <dgm:pt modelId="{F4CEB3D3-12D7-4675-86C2-C7C609E63666}" type="pres">
      <dgm:prSet presAssocID="{52D854AA-62D4-D64B-B6E4-CD97824EFA92}" presName="sibTrans" presStyleCnt="0"/>
      <dgm:spPr/>
    </dgm:pt>
    <dgm:pt modelId="{B21B70DF-FEEE-4ED6-9185-453BDDD71907}" type="pres">
      <dgm:prSet presAssocID="{175FC7CD-4C8C-BB47-A830-75956699B5B5}" presName="compNode" presStyleCnt="0"/>
      <dgm:spPr/>
    </dgm:pt>
    <dgm:pt modelId="{D8F6E15D-98B4-4BED-854E-50906CF93D2A}" type="pres">
      <dgm:prSet presAssocID="{175FC7CD-4C8C-BB47-A830-75956699B5B5}" presName="iconBgRect" presStyleLbl="bgShp" presStyleIdx="5" presStyleCnt="7"/>
      <dgm:spPr>
        <a:prstGeom prst="round2DiagRect">
          <a:avLst>
            <a:gd name="adj1" fmla="val 29727"/>
            <a:gd name="adj2" fmla="val 0"/>
          </a:avLst>
        </a:prstGeom>
      </dgm:spPr>
    </dgm:pt>
    <dgm:pt modelId="{720EE093-D37D-4575-9F23-01197543073A}" type="pres">
      <dgm:prSet presAssocID="{175FC7CD-4C8C-BB47-A830-75956699B5B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ongue"/>
        </a:ext>
      </dgm:extLst>
    </dgm:pt>
    <dgm:pt modelId="{4483ADE0-51D5-4E10-B5D4-94007098DFF9}" type="pres">
      <dgm:prSet presAssocID="{175FC7CD-4C8C-BB47-A830-75956699B5B5}" presName="spaceRect" presStyleCnt="0"/>
      <dgm:spPr/>
    </dgm:pt>
    <dgm:pt modelId="{DC3CE79A-DBF6-449A-AB2F-031A55BB62F4}" type="pres">
      <dgm:prSet presAssocID="{175FC7CD-4C8C-BB47-A830-75956699B5B5}" presName="textRect" presStyleLbl="revTx" presStyleIdx="5" presStyleCnt="7">
        <dgm:presLayoutVars>
          <dgm:chMax val="1"/>
          <dgm:chPref val="1"/>
        </dgm:presLayoutVars>
      </dgm:prSet>
      <dgm:spPr/>
    </dgm:pt>
    <dgm:pt modelId="{14DBD97C-85A4-436F-B740-F719D7FA9B70}" type="pres">
      <dgm:prSet presAssocID="{1A2AD372-F0A2-0949-8D35-6A8273DF24B7}" presName="sibTrans" presStyleCnt="0"/>
      <dgm:spPr/>
    </dgm:pt>
    <dgm:pt modelId="{DCF6B118-5255-4CD6-B15B-EC14CE797D49}" type="pres">
      <dgm:prSet presAssocID="{DCA7BE14-1225-5A42-A5BD-65C82D3E28D4}" presName="compNode" presStyleCnt="0"/>
      <dgm:spPr/>
    </dgm:pt>
    <dgm:pt modelId="{0035A591-B74D-4E25-AF80-B4AE6D36DB25}" type="pres">
      <dgm:prSet presAssocID="{DCA7BE14-1225-5A42-A5BD-65C82D3E28D4}" presName="iconBgRect" presStyleLbl="bgShp" presStyleIdx="6" presStyleCnt="7"/>
      <dgm:spPr>
        <a:prstGeom prst="round2DiagRect">
          <a:avLst>
            <a:gd name="adj1" fmla="val 29727"/>
            <a:gd name="adj2" fmla="val 0"/>
          </a:avLst>
        </a:prstGeom>
      </dgm:spPr>
    </dgm:pt>
    <dgm:pt modelId="{6641550B-AD94-4760-B5E1-A652653FE936}" type="pres">
      <dgm:prSet presAssocID="{DCA7BE14-1225-5A42-A5BD-65C82D3E28D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Earth Globe Americas"/>
        </a:ext>
      </dgm:extLst>
    </dgm:pt>
    <dgm:pt modelId="{6D9F05A8-DAC8-42D3-AFF4-386DB3D7EBFF}" type="pres">
      <dgm:prSet presAssocID="{DCA7BE14-1225-5A42-A5BD-65C82D3E28D4}" presName="spaceRect" presStyleCnt="0"/>
      <dgm:spPr/>
    </dgm:pt>
    <dgm:pt modelId="{02F901FC-C6DA-4ED5-9A02-02BC84E929CB}" type="pres">
      <dgm:prSet presAssocID="{DCA7BE14-1225-5A42-A5BD-65C82D3E28D4}" presName="textRect" presStyleLbl="revTx" presStyleIdx="6" presStyleCnt="7">
        <dgm:presLayoutVars>
          <dgm:chMax val="1"/>
          <dgm:chPref val="1"/>
        </dgm:presLayoutVars>
      </dgm:prSet>
      <dgm:spPr/>
    </dgm:pt>
  </dgm:ptLst>
  <dgm:cxnLst>
    <dgm:cxn modelId="{6036DE10-F394-3B4C-9C1F-7FF61033DB51}" srcId="{3AA5E2E4-D153-4206-BC97-9FC9EE647D6F}" destId="{25F647E0-1824-2E4D-93EF-0BDA86A993DA}" srcOrd="4" destOrd="0" parTransId="{CA90E6A9-C003-8443-9DBA-7B9B8225E926}" sibTransId="{52D854AA-62D4-D64B-B6E4-CD97824EFA92}"/>
    <dgm:cxn modelId="{E2838331-0D4D-5645-A05E-2F24DF1A37F0}" type="presOf" srcId="{8D0D13A3-2BAF-4890-A81C-CE89CA757FCF}" destId="{7D59350B-6D1D-487D-93F5-1EA472873DB2}" srcOrd="0" destOrd="0" presId="urn:microsoft.com/office/officeart/2018/5/layout/IconLeafLabelList"/>
    <dgm:cxn modelId="{4AF0B13A-26BA-D74A-A247-C785BD13605D}" srcId="{3AA5E2E4-D153-4206-BC97-9FC9EE647D6F}" destId="{2D14DAB0-17D6-8947-A5FF-A82D61D0B646}" srcOrd="3" destOrd="0" parTransId="{12B3533D-D8D4-274D-823D-95D26BA34BE2}" sibTransId="{8A5CD159-8D8E-6D43-B32D-0545C2AB5ED2}"/>
    <dgm:cxn modelId="{13BD1B66-F2BF-9A4C-9F76-E88D83DFFE3D}" type="presOf" srcId="{25F647E0-1824-2E4D-93EF-0BDA86A993DA}" destId="{42352773-E44D-43AF-8B4C-877D79C8E7A2}" srcOrd="0" destOrd="0" presId="urn:microsoft.com/office/officeart/2018/5/layout/IconLeafLabelList"/>
    <dgm:cxn modelId="{A8BF5B77-5BBB-B64D-819C-ED5D697BCFE1}" type="presOf" srcId="{3AA5E2E4-D153-4206-BC97-9FC9EE647D6F}" destId="{B5B1C9B6-0BF2-43BB-9144-914C3B92EE2F}" srcOrd="0" destOrd="0" presId="urn:microsoft.com/office/officeart/2018/5/layout/IconLeafLabelList"/>
    <dgm:cxn modelId="{F54BF58E-047F-F545-90EA-D629DD35B6CD}" srcId="{3AA5E2E4-D153-4206-BC97-9FC9EE647D6F}" destId="{D2E110A6-BF5E-5148-8D8A-16853F41A6E0}" srcOrd="1" destOrd="0" parTransId="{77ED0F49-C03A-2942-B8EB-C32C82AEDBC6}" sibTransId="{5DDA2215-3B3C-534D-9D22-5E638F5A9256}"/>
    <dgm:cxn modelId="{80E16AA1-B51C-1542-85EB-73C5CDC19421}" srcId="{3AA5E2E4-D153-4206-BC97-9FC9EE647D6F}" destId="{DCA7BE14-1225-5A42-A5BD-65C82D3E28D4}" srcOrd="6" destOrd="0" parTransId="{2C69AC49-386D-EC44-AD3B-7C252E297788}" sibTransId="{611E9020-3217-AE40-984E-51CF6D5F6AC5}"/>
    <dgm:cxn modelId="{678BD8A2-7009-B043-8EB1-A19A78C702AA}" type="presOf" srcId="{D2E110A6-BF5E-5148-8D8A-16853F41A6E0}" destId="{13180EC3-1FF1-43AF-9D8F-625CEE8F99A7}" srcOrd="0" destOrd="0" presId="urn:microsoft.com/office/officeart/2018/5/layout/IconLeafLabelList"/>
    <dgm:cxn modelId="{9C117FAB-8D7E-1E4D-A068-C2DF6C1C7F0C}" srcId="{3AA5E2E4-D153-4206-BC97-9FC9EE647D6F}" destId="{175FC7CD-4C8C-BB47-A830-75956699B5B5}" srcOrd="5" destOrd="0" parTransId="{BE009276-1F8D-AE49-850C-DF836F319AA9}" sibTransId="{1A2AD372-F0A2-0949-8D35-6A8273DF24B7}"/>
    <dgm:cxn modelId="{C60624B0-A2A1-4E41-8DBB-751B2891A014}" type="presOf" srcId="{9C84FE28-2FED-4B4B-9BF4-BB5449FFA0CE}" destId="{6F42ADE8-85E2-4BC2-9346-3BB83DA20947}" srcOrd="0" destOrd="0" presId="urn:microsoft.com/office/officeart/2018/5/layout/IconLeafLabelList"/>
    <dgm:cxn modelId="{4BD212C3-7A62-8247-B564-F1EFB47BCD14}" type="presOf" srcId="{DCA7BE14-1225-5A42-A5BD-65C82D3E28D4}" destId="{02F901FC-C6DA-4ED5-9A02-02BC84E929CB}" srcOrd="0" destOrd="0" presId="urn:microsoft.com/office/officeart/2018/5/layout/IconLeafLabelList"/>
    <dgm:cxn modelId="{8CF97CD2-F562-1243-8B53-62DEE8E15093}" srcId="{3AA5E2E4-D153-4206-BC97-9FC9EE647D6F}" destId="{9C84FE28-2FED-4B4B-9BF4-BB5449FFA0CE}" srcOrd="2" destOrd="0" parTransId="{BCA26AFC-4253-1C4E-8280-055E3A4F06D7}" sibTransId="{2E4A20F7-031F-C84F-A8B6-F431A185F996}"/>
    <dgm:cxn modelId="{39EC62DA-FDFB-AF4E-9EEB-7793EC8D8142}" type="presOf" srcId="{175FC7CD-4C8C-BB47-A830-75956699B5B5}" destId="{DC3CE79A-DBF6-449A-AB2F-031A55BB62F4}" srcOrd="0" destOrd="0" presId="urn:microsoft.com/office/officeart/2018/5/layout/IconLeafLabelList"/>
    <dgm:cxn modelId="{C12D16F4-EF0D-504F-A7F8-90703915BAC0}" type="presOf" srcId="{2D14DAB0-17D6-8947-A5FF-A82D61D0B646}" destId="{03CF3682-DA9A-4AC2-B012-C08535B79C9E}" srcOrd="0" destOrd="0" presId="urn:microsoft.com/office/officeart/2018/5/layout/IconLeafLabelList"/>
    <dgm:cxn modelId="{FF69C9F4-CF61-4E66-A248-AD773E442D2F}" srcId="{3AA5E2E4-D153-4206-BC97-9FC9EE647D6F}" destId="{8D0D13A3-2BAF-4890-A81C-CE89CA757FCF}" srcOrd="0" destOrd="0" parTransId="{1EDC7951-4FD9-489C-A7D7-90310536C048}" sibTransId="{83DC792A-32BA-4EB1-AD87-4DEC89AFD8EF}"/>
    <dgm:cxn modelId="{E19256F5-4307-CE4E-A2C3-E99008D38F59}" type="presParOf" srcId="{B5B1C9B6-0BF2-43BB-9144-914C3B92EE2F}" destId="{1F5D7123-F2CD-4912-9DE4-09F260B4002F}" srcOrd="0" destOrd="0" presId="urn:microsoft.com/office/officeart/2018/5/layout/IconLeafLabelList"/>
    <dgm:cxn modelId="{011D986F-707E-5842-A071-7516007FC285}" type="presParOf" srcId="{1F5D7123-F2CD-4912-9DE4-09F260B4002F}" destId="{DC4ED73B-67B5-4F2E-805D-AF11B9B617DA}" srcOrd="0" destOrd="0" presId="urn:microsoft.com/office/officeart/2018/5/layout/IconLeafLabelList"/>
    <dgm:cxn modelId="{CDE57793-6435-0645-85BA-4396C8667CFA}" type="presParOf" srcId="{1F5D7123-F2CD-4912-9DE4-09F260B4002F}" destId="{A6DE56C7-EE97-4950-8D0A-87BDAD7DF01F}" srcOrd="1" destOrd="0" presId="urn:microsoft.com/office/officeart/2018/5/layout/IconLeafLabelList"/>
    <dgm:cxn modelId="{68BF34A4-DB38-7142-AC29-A616E423D46D}" type="presParOf" srcId="{1F5D7123-F2CD-4912-9DE4-09F260B4002F}" destId="{2180DA5B-F589-41E9-9065-EB83161E56BA}" srcOrd="2" destOrd="0" presId="urn:microsoft.com/office/officeart/2018/5/layout/IconLeafLabelList"/>
    <dgm:cxn modelId="{67B1FA96-12C0-7C48-BEB2-B3CB18754D4E}" type="presParOf" srcId="{1F5D7123-F2CD-4912-9DE4-09F260B4002F}" destId="{7D59350B-6D1D-487D-93F5-1EA472873DB2}" srcOrd="3" destOrd="0" presId="urn:microsoft.com/office/officeart/2018/5/layout/IconLeafLabelList"/>
    <dgm:cxn modelId="{96BBE82C-A92B-2D40-A025-903ABD0DF989}" type="presParOf" srcId="{B5B1C9B6-0BF2-43BB-9144-914C3B92EE2F}" destId="{6AA07E1A-1489-4AA7-8703-B83AA8B59AC8}" srcOrd="1" destOrd="0" presId="urn:microsoft.com/office/officeart/2018/5/layout/IconLeafLabelList"/>
    <dgm:cxn modelId="{2A6140F6-5D4C-5944-8462-231E72677DA3}" type="presParOf" srcId="{B5B1C9B6-0BF2-43BB-9144-914C3B92EE2F}" destId="{CA3B95DE-C2BD-4471-8892-3236991F4934}" srcOrd="2" destOrd="0" presId="urn:microsoft.com/office/officeart/2018/5/layout/IconLeafLabelList"/>
    <dgm:cxn modelId="{534F1F12-7970-6C47-82BC-30D5F6E6C27D}" type="presParOf" srcId="{CA3B95DE-C2BD-4471-8892-3236991F4934}" destId="{5E0CA7A4-632A-4B70-B0C4-8B051EF65146}" srcOrd="0" destOrd="0" presId="urn:microsoft.com/office/officeart/2018/5/layout/IconLeafLabelList"/>
    <dgm:cxn modelId="{EAE7914E-7103-6545-A1ED-85FE2F9B2980}" type="presParOf" srcId="{CA3B95DE-C2BD-4471-8892-3236991F4934}" destId="{CC521BB5-3CCF-4B5D-921F-B0F0D4E974A2}" srcOrd="1" destOrd="0" presId="urn:microsoft.com/office/officeart/2018/5/layout/IconLeafLabelList"/>
    <dgm:cxn modelId="{1139B584-540C-1341-B4A9-93282D8C7945}" type="presParOf" srcId="{CA3B95DE-C2BD-4471-8892-3236991F4934}" destId="{9EBC5F1B-5A14-4B49-882E-2B0A029C0A6F}" srcOrd="2" destOrd="0" presId="urn:microsoft.com/office/officeart/2018/5/layout/IconLeafLabelList"/>
    <dgm:cxn modelId="{1D9FFE87-932A-E74C-8A6A-87D057217820}" type="presParOf" srcId="{CA3B95DE-C2BD-4471-8892-3236991F4934}" destId="{13180EC3-1FF1-43AF-9D8F-625CEE8F99A7}" srcOrd="3" destOrd="0" presId="urn:microsoft.com/office/officeart/2018/5/layout/IconLeafLabelList"/>
    <dgm:cxn modelId="{53F007F7-5C3E-9F40-9A10-00F82F65E7EC}" type="presParOf" srcId="{B5B1C9B6-0BF2-43BB-9144-914C3B92EE2F}" destId="{131EF75C-93BD-4B26-A439-C49CE2C85798}" srcOrd="3" destOrd="0" presId="urn:microsoft.com/office/officeart/2018/5/layout/IconLeafLabelList"/>
    <dgm:cxn modelId="{1B25442B-2EC5-EF45-A1C6-71128ECBA044}" type="presParOf" srcId="{B5B1C9B6-0BF2-43BB-9144-914C3B92EE2F}" destId="{9C0FF136-5813-42BA-93EC-8B2118346229}" srcOrd="4" destOrd="0" presId="urn:microsoft.com/office/officeart/2018/5/layout/IconLeafLabelList"/>
    <dgm:cxn modelId="{72692475-AB7E-AF49-8A49-C51E848DC7A7}" type="presParOf" srcId="{9C0FF136-5813-42BA-93EC-8B2118346229}" destId="{57070C9A-BD75-4F32-97C3-D0383636F027}" srcOrd="0" destOrd="0" presId="urn:microsoft.com/office/officeart/2018/5/layout/IconLeafLabelList"/>
    <dgm:cxn modelId="{B8537B7B-FF84-EE4A-A8E7-CC1662E321FD}" type="presParOf" srcId="{9C0FF136-5813-42BA-93EC-8B2118346229}" destId="{02E1C4BD-C211-45CF-8824-5031592FDDD8}" srcOrd="1" destOrd="0" presId="urn:microsoft.com/office/officeart/2018/5/layout/IconLeafLabelList"/>
    <dgm:cxn modelId="{36EB0C98-2AD5-CA4E-8906-EF65A7349229}" type="presParOf" srcId="{9C0FF136-5813-42BA-93EC-8B2118346229}" destId="{68ACA5A6-E87C-4A34-B727-40259541B217}" srcOrd="2" destOrd="0" presId="urn:microsoft.com/office/officeart/2018/5/layout/IconLeafLabelList"/>
    <dgm:cxn modelId="{09BF0761-A9ED-AE44-BEF3-AE18D0B7E101}" type="presParOf" srcId="{9C0FF136-5813-42BA-93EC-8B2118346229}" destId="{6F42ADE8-85E2-4BC2-9346-3BB83DA20947}" srcOrd="3" destOrd="0" presId="urn:microsoft.com/office/officeart/2018/5/layout/IconLeafLabelList"/>
    <dgm:cxn modelId="{05AE3FDF-D20D-9F49-B040-77C257F1D439}" type="presParOf" srcId="{B5B1C9B6-0BF2-43BB-9144-914C3B92EE2F}" destId="{E20989AF-90ED-4B4E-B5AB-A70E83B3FEA6}" srcOrd="5" destOrd="0" presId="urn:microsoft.com/office/officeart/2018/5/layout/IconLeafLabelList"/>
    <dgm:cxn modelId="{DF3BF3BC-FA5E-F848-BC4C-FE2E825BC7EB}" type="presParOf" srcId="{B5B1C9B6-0BF2-43BB-9144-914C3B92EE2F}" destId="{5BD12DE9-DE4D-49A5-936C-71EB1C816458}" srcOrd="6" destOrd="0" presId="urn:microsoft.com/office/officeart/2018/5/layout/IconLeafLabelList"/>
    <dgm:cxn modelId="{04F632FF-E6E7-6D42-9299-F4F4107DA5FE}" type="presParOf" srcId="{5BD12DE9-DE4D-49A5-936C-71EB1C816458}" destId="{8A3BCE97-35B4-4071-B9E1-3558A78D8BC4}" srcOrd="0" destOrd="0" presId="urn:microsoft.com/office/officeart/2018/5/layout/IconLeafLabelList"/>
    <dgm:cxn modelId="{06198291-51FF-4D47-9730-883E1A7A24E5}" type="presParOf" srcId="{5BD12DE9-DE4D-49A5-936C-71EB1C816458}" destId="{B88FF356-FCE1-45AA-84A9-F5608ECF21B4}" srcOrd="1" destOrd="0" presId="urn:microsoft.com/office/officeart/2018/5/layout/IconLeafLabelList"/>
    <dgm:cxn modelId="{0E47CEA2-BA20-814B-9AE9-5CD3E75A0677}" type="presParOf" srcId="{5BD12DE9-DE4D-49A5-936C-71EB1C816458}" destId="{F31E1450-38E3-4C9B-AFAC-57A7B23627C9}" srcOrd="2" destOrd="0" presId="urn:microsoft.com/office/officeart/2018/5/layout/IconLeafLabelList"/>
    <dgm:cxn modelId="{230EC176-4239-ED40-8941-C673F97B97BE}" type="presParOf" srcId="{5BD12DE9-DE4D-49A5-936C-71EB1C816458}" destId="{03CF3682-DA9A-4AC2-B012-C08535B79C9E}" srcOrd="3" destOrd="0" presId="urn:microsoft.com/office/officeart/2018/5/layout/IconLeafLabelList"/>
    <dgm:cxn modelId="{E268AD51-7BA4-2C4C-B29A-8EA19E41B7EA}" type="presParOf" srcId="{B5B1C9B6-0BF2-43BB-9144-914C3B92EE2F}" destId="{978FAE22-7334-43DD-848C-A7DE177DAA19}" srcOrd="7" destOrd="0" presId="urn:microsoft.com/office/officeart/2018/5/layout/IconLeafLabelList"/>
    <dgm:cxn modelId="{C8C272B5-D281-594A-A154-86BE7E4F6694}" type="presParOf" srcId="{B5B1C9B6-0BF2-43BB-9144-914C3B92EE2F}" destId="{73C1353B-022A-45BE-941E-F82032A11F04}" srcOrd="8" destOrd="0" presId="urn:microsoft.com/office/officeart/2018/5/layout/IconLeafLabelList"/>
    <dgm:cxn modelId="{061F56FE-E7AC-FD4D-AB88-66944A5AD6A4}" type="presParOf" srcId="{73C1353B-022A-45BE-941E-F82032A11F04}" destId="{1528A39B-CF0C-461C-B611-B5E54387F1D1}" srcOrd="0" destOrd="0" presId="urn:microsoft.com/office/officeart/2018/5/layout/IconLeafLabelList"/>
    <dgm:cxn modelId="{DB553655-4A41-B54C-8D24-2C486B643FD5}" type="presParOf" srcId="{73C1353B-022A-45BE-941E-F82032A11F04}" destId="{3FAFD064-A15C-447C-85E8-598FC41EC97E}" srcOrd="1" destOrd="0" presId="urn:microsoft.com/office/officeart/2018/5/layout/IconLeafLabelList"/>
    <dgm:cxn modelId="{A892E0A5-AFE2-164A-A22B-09BACF0145BC}" type="presParOf" srcId="{73C1353B-022A-45BE-941E-F82032A11F04}" destId="{AE2E5E9D-179D-49E6-8D36-D0C07B6C4BCA}" srcOrd="2" destOrd="0" presId="urn:microsoft.com/office/officeart/2018/5/layout/IconLeafLabelList"/>
    <dgm:cxn modelId="{E7A7D1AE-8D48-2940-AA80-5D8CCE334427}" type="presParOf" srcId="{73C1353B-022A-45BE-941E-F82032A11F04}" destId="{42352773-E44D-43AF-8B4C-877D79C8E7A2}" srcOrd="3" destOrd="0" presId="urn:microsoft.com/office/officeart/2018/5/layout/IconLeafLabelList"/>
    <dgm:cxn modelId="{27C2BB7A-0D0B-9148-9403-23FC7AC7876E}" type="presParOf" srcId="{B5B1C9B6-0BF2-43BB-9144-914C3B92EE2F}" destId="{F4CEB3D3-12D7-4675-86C2-C7C609E63666}" srcOrd="9" destOrd="0" presId="urn:microsoft.com/office/officeart/2018/5/layout/IconLeafLabelList"/>
    <dgm:cxn modelId="{65A84D59-DD8F-6D45-824C-A352AC31D6F0}" type="presParOf" srcId="{B5B1C9B6-0BF2-43BB-9144-914C3B92EE2F}" destId="{B21B70DF-FEEE-4ED6-9185-453BDDD71907}" srcOrd="10" destOrd="0" presId="urn:microsoft.com/office/officeart/2018/5/layout/IconLeafLabelList"/>
    <dgm:cxn modelId="{DFBA89C0-78A9-F142-B9E3-C2C51FABCFA3}" type="presParOf" srcId="{B21B70DF-FEEE-4ED6-9185-453BDDD71907}" destId="{D8F6E15D-98B4-4BED-854E-50906CF93D2A}" srcOrd="0" destOrd="0" presId="urn:microsoft.com/office/officeart/2018/5/layout/IconLeafLabelList"/>
    <dgm:cxn modelId="{E08B6D87-0491-3A44-B212-20B278C68CFE}" type="presParOf" srcId="{B21B70DF-FEEE-4ED6-9185-453BDDD71907}" destId="{720EE093-D37D-4575-9F23-01197543073A}" srcOrd="1" destOrd="0" presId="urn:microsoft.com/office/officeart/2018/5/layout/IconLeafLabelList"/>
    <dgm:cxn modelId="{D2D98714-4C68-8446-87AB-0697A6E9F547}" type="presParOf" srcId="{B21B70DF-FEEE-4ED6-9185-453BDDD71907}" destId="{4483ADE0-51D5-4E10-B5D4-94007098DFF9}" srcOrd="2" destOrd="0" presId="urn:microsoft.com/office/officeart/2018/5/layout/IconLeafLabelList"/>
    <dgm:cxn modelId="{212C671A-BBD7-C848-ADD4-CF08DB7579D6}" type="presParOf" srcId="{B21B70DF-FEEE-4ED6-9185-453BDDD71907}" destId="{DC3CE79A-DBF6-449A-AB2F-031A55BB62F4}" srcOrd="3" destOrd="0" presId="urn:microsoft.com/office/officeart/2018/5/layout/IconLeafLabelList"/>
    <dgm:cxn modelId="{9DD64CA0-A425-2E44-B26D-1E1CD4412485}" type="presParOf" srcId="{B5B1C9B6-0BF2-43BB-9144-914C3B92EE2F}" destId="{14DBD97C-85A4-436F-B740-F719D7FA9B70}" srcOrd="11" destOrd="0" presId="urn:microsoft.com/office/officeart/2018/5/layout/IconLeafLabelList"/>
    <dgm:cxn modelId="{95A48EB0-A248-F747-A619-DAF53A9C9814}" type="presParOf" srcId="{B5B1C9B6-0BF2-43BB-9144-914C3B92EE2F}" destId="{DCF6B118-5255-4CD6-B15B-EC14CE797D49}" srcOrd="12" destOrd="0" presId="urn:microsoft.com/office/officeart/2018/5/layout/IconLeafLabelList"/>
    <dgm:cxn modelId="{8F547C5F-0731-F34E-85EA-744937D7550C}" type="presParOf" srcId="{DCF6B118-5255-4CD6-B15B-EC14CE797D49}" destId="{0035A591-B74D-4E25-AF80-B4AE6D36DB25}" srcOrd="0" destOrd="0" presId="urn:microsoft.com/office/officeart/2018/5/layout/IconLeafLabelList"/>
    <dgm:cxn modelId="{E667825B-E89A-E444-98FB-03AB299D6829}" type="presParOf" srcId="{DCF6B118-5255-4CD6-B15B-EC14CE797D49}" destId="{6641550B-AD94-4760-B5E1-A652653FE936}" srcOrd="1" destOrd="0" presId="urn:microsoft.com/office/officeart/2018/5/layout/IconLeafLabelList"/>
    <dgm:cxn modelId="{A87D56FC-345A-F44B-8729-6B57C57C63BE}" type="presParOf" srcId="{DCF6B118-5255-4CD6-B15B-EC14CE797D49}" destId="{6D9F05A8-DAC8-42D3-AFF4-386DB3D7EBFF}" srcOrd="2" destOrd="0" presId="urn:microsoft.com/office/officeart/2018/5/layout/IconLeafLabelList"/>
    <dgm:cxn modelId="{8DD6F64B-7A71-5D44-AB91-4287402AEB51}" type="presParOf" srcId="{DCF6B118-5255-4CD6-B15B-EC14CE797D49}" destId="{02F901FC-C6DA-4ED5-9A02-02BC84E929CB}"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36FAA4-20A2-4086-A2C8-701BEEED5B43}" type="doc">
      <dgm:prSet loTypeId="urn:microsoft.com/office/officeart/2005/8/layout/cycle1" loCatId="cycle" qsTypeId="urn:microsoft.com/office/officeart/2005/8/quickstyle/simple1" qsCatId="simple" csTypeId="urn:microsoft.com/office/officeart/2005/8/colors/colorful5" csCatId="colorful"/>
      <dgm:spPr/>
      <dgm:t>
        <a:bodyPr/>
        <a:lstStyle/>
        <a:p>
          <a:endParaRPr lang="en-US"/>
        </a:p>
      </dgm:t>
    </dgm:pt>
    <dgm:pt modelId="{35238E5B-55BA-4D93-9645-AD17003E24FD}">
      <dgm:prSet/>
      <dgm:spPr/>
      <dgm:t>
        <a:bodyPr/>
        <a:lstStyle/>
        <a:p>
          <a:r>
            <a:rPr lang="en-GB"/>
            <a:t>Commitment and leadership</a:t>
          </a:r>
          <a:endParaRPr lang="en-US"/>
        </a:p>
      </dgm:t>
    </dgm:pt>
    <dgm:pt modelId="{5A3E4A05-BFE0-4B9B-B6BD-EF45564E32CC}" type="parTrans" cxnId="{C561EB3E-77DC-4241-92FD-CD90222937BB}">
      <dgm:prSet/>
      <dgm:spPr/>
      <dgm:t>
        <a:bodyPr/>
        <a:lstStyle/>
        <a:p>
          <a:endParaRPr lang="en-US"/>
        </a:p>
      </dgm:t>
    </dgm:pt>
    <dgm:pt modelId="{63827061-0016-4F60-B8A4-0E576DE7299B}" type="sibTrans" cxnId="{C561EB3E-77DC-4241-92FD-CD90222937BB}">
      <dgm:prSet/>
      <dgm:spPr/>
      <dgm:t>
        <a:bodyPr/>
        <a:lstStyle/>
        <a:p>
          <a:endParaRPr lang="en-US"/>
        </a:p>
      </dgm:t>
    </dgm:pt>
    <dgm:pt modelId="{8E7C37E4-70D9-43B1-8402-EFB63DAB788D}">
      <dgm:prSet/>
      <dgm:spPr/>
      <dgm:t>
        <a:bodyPr/>
        <a:lstStyle/>
        <a:p>
          <a:r>
            <a:rPr lang="en-GB"/>
            <a:t>Learning and teaching </a:t>
          </a:r>
          <a:endParaRPr lang="en-US"/>
        </a:p>
      </dgm:t>
    </dgm:pt>
    <dgm:pt modelId="{082A0D34-8287-40CF-9A28-EA6FA1690094}" type="parTrans" cxnId="{4B960CB5-BAE2-4CF2-801B-049FB0372213}">
      <dgm:prSet/>
      <dgm:spPr/>
      <dgm:t>
        <a:bodyPr/>
        <a:lstStyle/>
        <a:p>
          <a:endParaRPr lang="en-US"/>
        </a:p>
      </dgm:t>
    </dgm:pt>
    <dgm:pt modelId="{5BEA8CB4-BB83-45DA-A00B-A04B8AA263CA}" type="sibTrans" cxnId="{4B960CB5-BAE2-4CF2-801B-049FB0372213}">
      <dgm:prSet/>
      <dgm:spPr/>
      <dgm:t>
        <a:bodyPr/>
        <a:lstStyle/>
        <a:p>
          <a:endParaRPr lang="en-US"/>
        </a:p>
      </dgm:t>
    </dgm:pt>
    <dgm:pt modelId="{FDC2145C-DDB4-42CC-8201-25E8C2F70AE0}">
      <dgm:prSet/>
      <dgm:spPr/>
      <dgm:t>
        <a:bodyPr/>
        <a:lstStyle/>
        <a:p>
          <a:r>
            <a:rPr lang="en-GB"/>
            <a:t>School management </a:t>
          </a:r>
          <a:endParaRPr lang="en-US"/>
        </a:p>
      </dgm:t>
    </dgm:pt>
    <dgm:pt modelId="{8BEFB01E-A5DF-4657-897C-08A3DBA5E487}" type="parTrans" cxnId="{5803E27A-DF75-4AFE-8526-9C66CD7246B7}">
      <dgm:prSet/>
      <dgm:spPr/>
      <dgm:t>
        <a:bodyPr/>
        <a:lstStyle/>
        <a:p>
          <a:endParaRPr lang="en-US"/>
        </a:p>
      </dgm:t>
    </dgm:pt>
    <dgm:pt modelId="{A3BE073E-187C-4602-9CBC-EC9B1ECABB51}" type="sibTrans" cxnId="{5803E27A-DF75-4AFE-8526-9C66CD7246B7}">
      <dgm:prSet/>
      <dgm:spPr/>
      <dgm:t>
        <a:bodyPr/>
        <a:lstStyle/>
        <a:p>
          <a:endParaRPr lang="en-US"/>
        </a:p>
      </dgm:t>
    </dgm:pt>
    <dgm:pt modelId="{971B61B0-2AF3-4B3A-899D-7279483CEA16}">
      <dgm:prSet/>
      <dgm:spPr/>
      <dgm:t>
        <a:bodyPr/>
        <a:lstStyle/>
        <a:p>
          <a:r>
            <a:rPr lang="en-GB"/>
            <a:t>Partnership and community </a:t>
          </a:r>
          <a:endParaRPr lang="en-US"/>
        </a:p>
      </dgm:t>
    </dgm:pt>
    <dgm:pt modelId="{B4AA398F-B632-42BB-8A8F-5025EADA7896}" type="parTrans" cxnId="{5B2E44BB-395E-4730-8EA7-5A50F97D999C}">
      <dgm:prSet/>
      <dgm:spPr/>
      <dgm:t>
        <a:bodyPr/>
        <a:lstStyle/>
        <a:p>
          <a:endParaRPr lang="en-US"/>
        </a:p>
      </dgm:t>
    </dgm:pt>
    <dgm:pt modelId="{FC5FD198-59DA-45FB-ABE0-5421F56AEF3E}" type="sibTrans" cxnId="{5B2E44BB-395E-4730-8EA7-5A50F97D999C}">
      <dgm:prSet/>
      <dgm:spPr/>
      <dgm:t>
        <a:bodyPr/>
        <a:lstStyle/>
        <a:p>
          <a:endParaRPr lang="en-US"/>
        </a:p>
      </dgm:t>
    </dgm:pt>
    <dgm:pt modelId="{DFEA8B06-9863-48A7-8562-6DAA30CA0A04}">
      <dgm:prSet/>
      <dgm:spPr/>
      <dgm:t>
        <a:bodyPr/>
        <a:lstStyle/>
        <a:p>
          <a:r>
            <a:rPr lang="en-GB"/>
            <a:t>Research and monitoring.</a:t>
          </a:r>
          <a:endParaRPr lang="en-US"/>
        </a:p>
      </dgm:t>
    </dgm:pt>
    <dgm:pt modelId="{21C6B558-9431-4DB5-A54F-B2A8CDD07BA9}" type="parTrans" cxnId="{A5F31833-65A6-4BBB-AD5F-E4425020D664}">
      <dgm:prSet/>
      <dgm:spPr/>
      <dgm:t>
        <a:bodyPr/>
        <a:lstStyle/>
        <a:p>
          <a:endParaRPr lang="en-US"/>
        </a:p>
      </dgm:t>
    </dgm:pt>
    <dgm:pt modelId="{21642EE5-0587-4D5D-845D-E5B756304553}" type="sibTrans" cxnId="{A5F31833-65A6-4BBB-AD5F-E4425020D664}">
      <dgm:prSet/>
      <dgm:spPr/>
      <dgm:t>
        <a:bodyPr/>
        <a:lstStyle/>
        <a:p>
          <a:endParaRPr lang="en-US"/>
        </a:p>
      </dgm:t>
    </dgm:pt>
    <dgm:pt modelId="{C97CD9BC-2B7B-7449-AE77-A0315155AA13}" type="pres">
      <dgm:prSet presAssocID="{2136FAA4-20A2-4086-A2C8-701BEEED5B43}" presName="cycle" presStyleCnt="0">
        <dgm:presLayoutVars>
          <dgm:dir/>
          <dgm:resizeHandles val="exact"/>
        </dgm:presLayoutVars>
      </dgm:prSet>
      <dgm:spPr/>
    </dgm:pt>
    <dgm:pt modelId="{BAF63EE1-F213-8944-96A4-8C30EDB6AC1E}" type="pres">
      <dgm:prSet presAssocID="{35238E5B-55BA-4D93-9645-AD17003E24FD}" presName="dummy" presStyleCnt="0"/>
      <dgm:spPr/>
    </dgm:pt>
    <dgm:pt modelId="{159D9C0F-68D2-3A42-BCD0-E719A50FC92D}" type="pres">
      <dgm:prSet presAssocID="{35238E5B-55BA-4D93-9645-AD17003E24FD}" presName="node" presStyleLbl="revTx" presStyleIdx="0" presStyleCnt="5">
        <dgm:presLayoutVars>
          <dgm:bulletEnabled val="1"/>
        </dgm:presLayoutVars>
      </dgm:prSet>
      <dgm:spPr/>
    </dgm:pt>
    <dgm:pt modelId="{48DD1926-7A86-9B48-8A0F-5AED97AE2930}" type="pres">
      <dgm:prSet presAssocID="{63827061-0016-4F60-B8A4-0E576DE7299B}" presName="sibTrans" presStyleLbl="node1" presStyleIdx="0" presStyleCnt="5"/>
      <dgm:spPr/>
    </dgm:pt>
    <dgm:pt modelId="{F4595AD2-29D0-2041-BA75-EA9312BD149C}" type="pres">
      <dgm:prSet presAssocID="{8E7C37E4-70D9-43B1-8402-EFB63DAB788D}" presName="dummy" presStyleCnt="0"/>
      <dgm:spPr/>
    </dgm:pt>
    <dgm:pt modelId="{F6483293-9182-AD4E-B3F7-DA92FEDD88D2}" type="pres">
      <dgm:prSet presAssocID="{8E7C37E4-70D9-43B1-8402-EFB63DAB788D}" presName="node" presStyleLbl="revTx" presStyleIdx="1" presStyleCnt="5">
        <dgm:presLayoutVars>
          <dgm:bulletEnabled val="1"/>
        </dgm:presLayoutVars>
      </dgm:prSet>
      <dgm:spPr/>
    </dgm:pt>
    <dgm:pt modelId="{DC18F0DE-9C18-BB46-8F1A-1D8A778E0F9C}" type="pres">
      <dgm:prSet presAssocID="{5BEA8CB4-BB83-45DA-A00B-A04B8AA263CA}" presName="sibTrans" presStyleLbl="node1" presStyleIdx="1" presStyleCnt="5"/>
      <dgm:spPr/>
    </dgm:pt>
    <dgm:pt modelId="{1EEAE989-A22D-9A45-803A-FDF72EECD201}" type="pres">
      <dgm:prSet presAssocID="{FDC2145C-DDB4-42CC-8201-25E8C2F70AE0}" presName="dummy" presStyleCnt="0"/>
      <dgm:spPr/>
    </dgm:pt>
    <dgm:pt modelId="{C88195B3-7348-B045-A015-739A4C28784F}" type="pres">
      <dgm:prSet presAssocID="{FDC2145C-DDB4-42CC-8201-25E8C2F70AE0}" presName="node" presStyleLbl="revTx" presStyleIdx="2" presStyleCnt="5">
        <dgm:presLayoutVars>
          <dgm:bulletEnabled val="1"/>
        </dgm:presLayoutVars>
      </dgm:prSet>
      <dgm:spPr/>
    </dgm:pt>
    <dgm:pt modelId="{A5E7D88A-1C3A-F546-8281-6AA0F7CA9398}" type="pres">
      <dgm:prSet presAssocID="{A3BE073E-187C-4602-9CBC-EC9B1ECABB51}" presName="sibTrans" presStyleLbl="node1" presStyleIdx="2" presStyleCnt="5"/>
      <dgm:spPr/>
    </dgm:pt>
    <dgm:pt modelId="{D60A0F4F-8B71-CE42-9DB9-5FEC39EAE75B}" type="pres">
      <dgm:prSet presAssocID="{971B61B0-2AF3-4B3A-899D-7279483CEA16}" presName="dummy" presStyleCnt="0"/>
      <dgm:spPr/>
    </dgm:pt>
    <dgm:pt modelId="{A9FCC5AF-5923-B941-953F-8E9BFE902268}" type="pres">
      <dgm:prSet presAssocID="{971B61B0-2AF3-4B3A-899D-7279483CEA16}" presName="node" presStyleLbl="revTx" presStyleIdx="3" presStyleCnt="5">
        <dgm:presLayoutVars>
          <dgm:bulletEnabled val="1"/>
        </dgm:presLayoutVars>
      </dgm:prSet>
      <dgm:spPr/>
    </dgm:pt>
    <dgm:pt modelId="{040B5966-4C04-D04D-A6A6-13E0DB3C02F4}" type="pres">
      <dgm:prSet presAssocID="{FC5FD198-59DA-45FB-ABE0-5421F56AEF3E}" presName="sibTrans" presStyleLbl="node1" presStyleIdx="3" presStyleCnt="5"/>
      <dgm:spPr/>
    </dgm:pt>
    <dgm:pt modelId="{69C87F03-31B2-DF4C-BFF5-8BF18D856525}" type="pres">
      <dgm:prSet presAssocID="{DFEA8B06-9863-48A7-8562-6DAA30CA0A04}" presName="dummy" presStyleCnt="0"/>
      <dgm:spPr/>
    </dgm:pt>
    <dgm:pt modelId="{7600052B-7B37-2049-9D21-33DE723EEC9B}" type="pres">
      <dgm:prSet presAssocID="{DFEA8B06-9863-48A7-8562-6DAA30CA0A04}" presName="node" presStyleLbl="revTx" presStyleIdx="4" presStyleCnt="5">
        <dgm:presLayoutVars>
          <dgm:bulletEnabled val="1"/>
        </dgm:presLayoutVars>
      </dgm:prSet>
      <dgm:spPr/>
    </dgm:pt>
    <dgm:pt modelId="{1CAC681D-1D8A-D94A-B556-EDC06721CBB6}" type="pres">
      <dgm:prSet presAssocID="{21642EE5-0587-4D5D-845D-E5B756304553}" presName="sibTrans" presStyleLbl="node1" presStyleIdx="4" presStyleCnt="5"/>
      <dgm:spPr/>
    </dgm:pt>
  </dgm:ptLst>
  <dgm:cxnLst>
    <dgm:cxn modelId="{0B6AB20B-58CC-004C-A6FE-2187F134F545}" type="presOf" srcId="{63827061-0016-4F60-B8A4-0E576DE7299B}" destId="{48DD1926-7A86-9B48-8A0F-5AED97AE2930}" srcOrd="0" destOrd="0" presId="urn:microsoft.com/office/officeart/2005/8/layout/cycle1"/>
    <dgm:cxn modelId="{7517660D-D1E2-A744-8117-6153F185515B}" type="presOf" srcId="{DFEA8B06-9863-48A7-8562-6DAA30CA0A04}" destId="{7600052B-7B37-2049-9D21-33DE723EEC9B}" srcOrd="0" destOrd="0" presId="urn:microsoft.com/office/officeart/2005/8/layout/cycle1"/>
    <dgm:cxn modelId="{852E450E-3329-E644-90A9-4C4D893CFC7A}" type="presOf" srcId="{8E7C37E4-70D9-43B1-8402-EFB63DAB788D}" destId="{F6483293-9182-AD4E-B3F7-DA92FEDD88D2}" srcOrd="0" destOrd="0" presId="urn:microsoft.com/office/officeart/2005/8/layout/cycle1"/>
    <dgm:cxn modelId="{08C0CF2B-B881-414E-88A2-81F12338DEA8}" type="presOf" srcId="{FC5FD198-59DA-45FB-ABE0-5421F56AEF3E}" destId="{040B5966-4C04-D04D-A6A6-13E0DB3C02F4}" srcOrd="0" destOrd="0" presId="urn:microsoft.com/office/officeart/2005/8/layout/cycle1"/>
    <dgm:cxn modelId="{0D504E2F-7894-F244-9D79-4B58452975FB}" type="presOf" srcId="{21642EE5-0587-4D5D-845D-E5B756304553}" destId="{1CAC681D-1D8A-D94A-B556-EDC06721CBB6}" srcOrd="0" destOrd="0" presId="urn:microsoft.com/office/officeart/2005/8/layout/cycle1"/>
    <dgm:cxn modelId="{A5F31833-65A6-4BBB-AD5F-E4425020D664}" srcId="{2136FAA4-20A2-4086-A2C8-701BEEED5B43}" destId="{DFEA8B06-9863-48A7-8562-6DAA30CA0A04}" srcOrd="4" destOrd="0" parTransId="{21C6B558-9431-4DB5-A54F-B2A8CDD07BA9}" sibTransId="{21642EE5-0587-4D5D-845D-E5B756304553}"/>
    <dgm:cxn modelId="{C561EB3E-77DC-4241-92FD-CD90222937BB}" srcId="{2136FAA4-20A2-4086-A2C8-701BEEED5B43}" destId="{35238E5B-55BA-4D93-9645-AD17003E24FD}" srcOrd="0" destOrd="0" parTransId="{5A3E4A05-BFE0-4B9B-B6BD-EF45564E32CC}" sibTransId="{63827061-0016-4F60-B8A4-0E576DE7299B}"/>
    <dgm:cxn modelId="{F0CAA763-E438-0C40-95FD-E305F6F176D3}" type="presOf" srcId="{5BEA8CB4-BB83-45DA-A00B-A04B8AA263CA}" destId="{DC18F0DE-9C18-BB46-8F1A-1D8A778E0F9C}" srcOrd="0" destOrd="0" presId="urn:microsoft.com/office/officeart/2005/8/layout/cycle1"/>
    <dgm:cxn modelId="{DEDCF965-DC70-0F4F-AE88-2857C3311AAA}" type="presOf" srcId="{35238E5B-55BA-4D93-9645-AD17003E24FD}" destId="{159D9C0F-68D2-3A42-BCD0-E719A50FC92D}" srcOrd="0" destOrd="0" presId="urn:microsoft.com/office/officeart/2005/8/layout/cycle1"/>
    <dgm:cxn modelId="{7ADFDE53-04A4-B044-ACF9-CFB8A10979EB}" type="presOf" srcId="{2136FAA4-20A2-4086-A2C8-701BEEED5B43}" destId="{C97CD9BC-2B7B-7449-AE77-A0315155AA13}" srcOrd="0" destOrd="0" presId="urn:microsoft.com/office/officeart/2005/8/layout/cycle1"/>
    <dgm:cxn modelId="{5803E27A-DF75-4AFE-8526-9C66CD7246B7}" srcId="{2136FAA4-20A2-4086-A2C8-701BEEED5B43}" destId="{FDC2145C-DDB4-42CC-8201-25E8C2F70AE0}" srcOrd="2" destOrd="0" parTransId="{8BEFB01E-A5DF-4657-897C-08A3DBA5E487}" sibTransId="{A3BE073E-187C-4602-9CBC-EC9B1ECABB51}"/>
    <dgm:cxn modelId="{B0AC15B2-900F-4D4C-BBAB-07F280705914}" type="presOf" srcId="{FDC2145C-DDB4-42CC-8201-25E8C2F70AE0}" destId="{C88195B3-7348-B045-A015-739A4C28784F}" srcOrd="0" destOrd="0" presId="urn:microsoft.com/office/officeart/2005/8/layout/cycle1"/>
    <dgm:cxn modelId="{4B960CB5-BAE2-4CF2-801B-049FB0372213}" srcId="{2136FAA4-20A2-4086-A2C8-701BEEED5B43}" destId="{8E7C37E4-70D9-43B1-8402-EFB63DAB788D}" srcOrd="1" destOrd="0" parTransId="{082A0D34-8287-40CF-9A28-EA6FA1690094}" sibTransId="{5BEA8CB4-BB83-45DA-A00B-A04B8AA263CA}"/>
    <dgm:cxn modelId="{5B2E44BB-395E-4730-8EA7-5A50F97D999C}" srcId="{2136FAA4-20A2-4086-A2C8-701BEEED5B43}" destId="{971B61B0-2AF3-4B3A-899D-7279483CEA16}" srcOrd="3" destOrd="0" parTransId="{B4AA398F-B632-42BB-8A8F-5025EADA7896}" sibTransId="{FC5FD198-59DA-45FB-ABE0-5421F56AEF3E}"/>
    <dgm:cxn modelId="{FF5ADDC2-BB34-494B-951B-B4764C8E40B5}" type="presOf" srcId="{A3BE073E-187C-4602-9CBC-EC9B1ECABB51}" destId="{A5E7D88A-1C3A-F546-8281-6AA0F7CA9398}" srcOrd="0" destOrd="0" presId="urn:microsoft.com/office/officeart/2005/8/layout/cycle1"/>
    <dgm:cxn modelId="{F92E9CEA-B0D2-4742-84C5-F55AF26F7FD3}" type="presOf" srcId="{971B61B0-2AF3-4B3A-899D-7279483CEA16}" destId="{A9FCC5AF-5923-B941-953F-8E9BFE902268}" srcOrd="0" destOrd="0" presId="urn:microsoft.com/office/officeart/2005/8/layout/cycle1"/>
    <dgm:cxn modelId="{F3EF64D8-F8AB-BC4F-ABEC-E59B55B9D3A2}" type="presParOf" srcId="{C97CD9BC-2B7B-7449-AE77-A0315155AA13}" destId="{BAF63EE1-F213-8944-96A4-8C30EDB6AC1E}" srcOrd="0" destOrd="0" presId="urn:microsoft.com/office/officeart/2005/8/layout/cycle1"/>
    <dgm:cxn modelId="{69A75376-86F5-984C-8114-24CC90CFA6EC}" type="presParOf" srcId="{C97CD9BC-2B7B-7449-AE77-A0315155AA13}" destId="{159D9C0F-68D2-3A42-BCD0-E719A50FC92D}" srcOrd="1" destOrd="0" presId="urn:microsoft.com/office/officeart/2005/8/layout/cycle1"/>
    <dgm:cxn modelId="{0B121E37-AA99-A841-8568-6E55C7A2AFD0}" type="presParOf" srcId="{C97CD9BC-2B7B-7449-AE77-A0315155AA13}" destId="{48DD1926-7A86-9B48-8A0F-5AED97AE2930}" srcOrd="2" destOrd="0" presId="urn:microsoft.com/office/officeart/2005/8/layout/cycle1"/>
    <dgm:cxn modelId="{94F6CBB7-6428-2F4E-8D25-5C2CC3DE84D6}" type="presParOf" srcId="{C97CD9BC-2B7B-7449-AE77-A0315155AA13}" destId="{F4595AD2-29D0-2041-BA75-EA9312BD149C}" srcOrd="3" destOrd="0" presId="urn:microsoft.com/office/officeart/2005/8/layout/cycle1"/>
    <dgm:cxn modelId="{A8315B00-38B3-E342-BC43-9C74DC5393CD}" type="presParOf" srcId="{C97CD9BC-2B7B-7449-AE77-A0315155AA13}" destId="{F6483293-9182-AD4E-B3F7-DA92FEDD88D2}" srcOrd="4" destOrd="0" presId="urn:microsoft.com/office/officeart/2005/8/layout/cycle1"/>
    <dgm:cxn modelId="{57D52AF9-C5BE-AB40-B6F1-C1CC878BCFED}" type="presParOf" srcId="{C97CD9BC-2B7B-7449-AE77-A0315155AA13}" destId="{DC18F0DE-9C18-BB46-8F1A-1D8A778E0F9C}" srcOrd="5" destOrd="0" presId="urn:microsoft.com/office/officeart/2005/8/layout/cycle1"/>
    <dgm:cxn modelId="{035C4439-44C0-5947-8765-C8355C803AED}" type="presParOf" srcId="{C97CD9BC-2B7B-7449-AE77-A0315155AA13}" destId="{1EEAE989-A22D-9A45-803A-FDF72EECD201}" srcOrd="6" destOrd="0" presId="urn:microsoft.com/office/officeart/2005/8/layout/cycle1"/>
    <dgm:cxn modelId="{0E27B399-8D8C-334E-8BF8-3AD4EB2D9318}" type="presParOf" srcId="{C97CD9BC-2B7B-7449-AE77-A0315155AA13}" destId="{C88195B3-7348-B045-A015-739A4C28784F}" srcOrd="7" destOrd="0" presId="urn:microsoft.com/office/officeart/2005/8/layout/cycle1"/>
    <dgm:cxn modelId="{22455503-B6B7-E24A-96D2-43941B582A98}" type="presParOf" srcId="{C97CD9BC-2B7B-7449-AE77-A0315155AA13}" destId="{A5E7D88A-1C3A-F546-8281-6AA0F7CA9398}" srcOrd="8" destOrd="0" presId="urn:microsoft.com/office/officeart/2005/8/layout/cycle1"/>
    <dgm:cxn modelId="{9D8503F2-FA78-D741-982F-ABD035846DC9}" type="presParOf" srcId="{C97CD9BC-2B7B-7449-AE77-A0315155AA13}" destId="{D60A0F4F-8B71-CE42-9DB9-5FEC39EAE75B}" srcOrd="9" destOrd="0" presId="urn:microsoft.com/office/officeart/2005/8/layout/cycle1"/>
    <dgm:cxn modelId="{C25F8183-E7EA-954F-B56F-C8F3145A7F7D}" type="presParOf" srcId="{C97CD9BC-2B7B-7449-AE77-A0315155AA13}" destId="{A9FCC5AF-5923-B941-953F-8E9BFE902268}" srcOrd="10" destOrd="0" presId="urn:microsoft.com/office/officeart/2005/8/layout/cycle1"/>
    <dgm:cxn modelId="{698E0C7B-E3D1-F24A-B07D-90322BB417BF}" type="presParOf" srcId="{C97CD9BC-2B7B-7449-AE77-A0315155AA13}" destId="{040B5966-4C04-D04D-A6A6-13E0DB3C02F4}" srcOrd="11" destOrd="0" presId="urn:microsoft.com/office/officeart/2005/8/layout/cycle1"/>
    <dgm:cxn modelId="{D54D97EC-B252-4E4A-AE69-F1539381D94E}" type="presParOf" srcId="{C97CD9BC-2B7B-7449-AE77-A0315155AA13}" destId="{69C87F03-31B2-DF4C-BFF5-8BF18D856525}" srcOrd="12" destOrd="0" presId="urn:microsoft.com/office/officeart/2005/8/layout/cycle1"/>
    <dgm:cxn modelId="{697C0BE4-9EEF-3C4F-8577-1F91AC9EBCCC}" type="presParOf" srcId="{C97CD9BC-2B7B-7449-AE77-A0315155AA13}" destId="{7600052B-7B37-2049-9D21-33DE723EEC9B}" srcOrd="13" destOrd="0" presId="urn:microsoft.com/office/officeart/2005/8/layout/cycle1"/>
    <dgm:cxn modelId="{5BDD2CD6-F7E2-8840-B545-1CDEC6726BED}" type="presParOf" srcId="{C97CD9BC-2B7B-7449-AE77-A0315155AA13}" destId="{1CAC681D-1D8A-D94A-B556-EDC06721CBB6}" srcOrd="14"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4D0CC-EB09-904B-B2B9-5B9C6204FCEC}">
      <dsp:nvSpPr>
        <dsp:cNvPr id="0" name=""/>
        <dsp:cNvSpPr/>
      </dsp:nvSpPr>
      <dsp:spPr>
        <a:xfrm rot="16200000">
          <a:off x="-1062396" y="1921685"/>
          <a:ext cx="2897504" cy="311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274521" bIns="0" numCol="1" spcCol="1270" anchor="t" anchorCtr="0">
          <a:noAutofit/>
        </a:bodyPr>
        <a:lstStyle/>
        <a:p>
          <a:pPr marL="0" lvl="0" indent="0" algn="r" defTabSz="1022350">
            <a:lnSpc>
              <a:spcPct val="90000"/>
            </a:lnSpc>
            <a:spcBef>
              <a:spcPct val="0"/>
            </a:spcBef>
            <a:spcAft>
              <a:spcPct val="35000"/>
            </a:spcAft>
            <a:buNone/>
          </a:pPr>
          <a:endParaRPr lang="en-GB" sz="2300" kern="1200"/>
        </a:p>
      </dsp:txBody>
      <dsp:txXfrm>
        <a:off x="-1062396" y="1921685"/>
        <a:ext cx="2897504" cy="311267"/>
      </dsp:txXfrm>
    </dsp:sp>
    <dsp:sp modelId="{481953D8-09D6-8C49-99EB-4093B4FBB82B}">
      <dsp:nvSpPr>
        <dsp:cNvPr id="0" name=""/>
        <dsp:cNvSpPr/>
      </dsp:nvSpPr>
      <dsp:spPr>
        <a:xfrm>
          <a:off x="541989" y="628567"/>
          <a:ext cx="1550443" cy="28975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274521" rIns="128016" bIns="128016" numCol="1" spcCol="1270" anchor="t" anchorCtr="0">
          <a:noAutofit/>
        </a:bodyPr>
        <a:lstStyle/>
        <a:p>
          <a:pPr marL="114300" lvl="1" indent="-114300" algn="l" defTabSz="622300">
            <a:lnSpc>
              <a:spcPct val="90000"/>
            </a:lnSpc>
            <a:spcBef>
              <a:spcPct val="0"/>
            </a:spcBef>
            <a:spcAft>
              <a:spcPct val="15000"/>
            </a:spcAft>
            <a:buChar char="•"/>
          </a:pPr>
          <a:r>
            <a:rPr lang="en-GB" sz="1400" kern="1200"/>
            <a:t>Incentives for business</a:t>
          </a:r>
        </a:p>
        <a:p>
          <a:pPr marL="114300" lvl="1" indent="-114300" algn="l" defTabSz="622300">
            <a:lnSpc>
              <a:spcPct val="90000"/>
            </a:lnSpc>
            <a:spcBef>
              <a:spcPct val="0"/>
            </a:spcBef>
            <a:spcAft>
              <a:spcPct val="15000"/>
            </a:spcAft>
            <a:buChar char="•"/>
          </a:pPr>
          <a:r>
            <a:rPr lang="en-GB" sz="1400" kern="1200"/>
            <a:t>Incentives for society</a:t>
          </a:r>
        </a:p>
        <a:p>
          <a:pPr marL="114300" lvl="1" indent="-114300" algn="l" defTabSz="622300">
            <a:lnSpc>
              <a:spcPct val="90000"/>
            </a:lnSpc>
            <a:spcBef>
              <a:spcPct val="0"/>
            </a:spcBef>
            <a:spcAft>
              <a:spcPct val="15000"/>
            </a:spcAft>
            <a:buChar char="•"/>
          </a:pPr>
          <a:r>
            <a:rPr lang="en-GB" sz="1400" kern="1200"/>
            <a:t>Appeal to consumerist society</a:t>
          </a:r>
        </a:p>
        <a:p>
          <a:pPr marL="114300" lvl="1" indent="-114300" algn="l" defTabSz="622300">
            <a:lnSpc>
              <a:spcPct val="90000"/>
            </a:lnSpc>
            <a:spcBef>
              <a:spcPct val="0"/>
            </a:spcBef>
            <a:spcAft>
              <a:spcPct val="15000"/>
            </a:spcAft>
            <a:buChar char="•"/>
          </a:pPr>
          <a:r>
            <a:rPr lang="en-GB" sz="1400" kern="1200"/>
            <a:t>Corporate responsibility</a:t>
          </a:r>
        </a:p>
        <a:p>
          <a:pPr marL="114300" lvl="1" indent="-114300" algn="l" defTabSz="622300">
            <a:lnSpc>
              <a:spcPct val="90000"/>
            </a:lnSpc>
            <a:spcBef>
              <a:spcPct val="0"/>
            </a:spcBef>
            <a:spcAft>
              <a:spcPct val="15000"/>
            </a:spcAft>
            <a:buChar char="•"/>
          </a:pPr>
          <a:r>
            <a:rPr lang="en-GB" sz="1400" kern="1200"/>
            <a:t>Accountability</a:t>
          </a:r>
        </a:p>
        <a:p>
          <a:pPr marL="114300" lvl="1" indent="-114300" algn="l" defTabSz="622300">
            <a:lnSpc>
              <a:spcPct val="90000"/>
            </a:lnSpc>
            <a:spcBef>
              <a:spcPct val="0"/>
            </a:spcBef>
            <a:spcAft>
              <a:spcPct val="15000"/>
            </a:spcAft>
            <a:buChar char="•"/>
          </a:pPr>
          <a:r>
            <a:rPr lang="en-GB" sz="1400" kern="1200"/>
            <a:t>Sustainable tourism	</a:t>
          </a:r>
        </a:p>
      </dsp:txBody>
      <dsp:txXfrm>
        <a:off x="541989" y="628567"/>
        <a:ext cx="1550443" cy="2897504"/>
      </dsp:txXfrm>
    </dsp:sp>
    <dsp:sp modelId="{A95C4272-4E6B-6F49-AAEC-8E3657911F45}">
      <dsp:nvSpPr>
        <dsp:cNvPr id="0" name=""/>
        <dsp:cNvSpPr/>
      </dsp:nvSpPr>
      <dsp:spPr>
        <a:xfrm>
          <a:off x="-123861" y="161391"/>
          <a:ext cx="1331702" cy="735139"/>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D2ED531-A2D4-C94A-8E88-0F4729B65A1A}">
      <dsp:nvSpPr>
        <dsp:cNvPr id="0" name=""/>
        <dsp:cNvSpPr/>
      </dsp:nvSpPr>
      <dsp:spPr>
        <a:xfrm rot="16200000">
          <a:off x="1492117" y="1930528"/>
          <a:ext cx="2897504" cy="311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274521" bIns="0" numCol="1" spcCol="1270" anchor="t" anchorCtr="0">
          <a:noAutofit/>
        </a:bodyPr>
        <a:lstStyle/>
        <a:p>
          <a:pPr marL="0" lvl="0" indent="0" algn="r" defTabSz="1022350">
            <a:lnSpc>
              <a:spcPct val="90000"/>
            </a:lnSpc>
            <a:spcBef>
              <a:spcPct val="0"/>
            </a:spcBef>
            <a:spcAft>
              <a:spcPct val="35000"/>
            </a:spcAft>
            <a:buNone/>
          </a:pPr>
          <a:endParaRPr lang="en-GB" sz="2300" kern="1200"/>
        </a:p>
      </dsp:txBody>
      <dsp:txXfrm>
        <a:off x="1492117" y="1930528"/>
        <a:ext cx="2897504" cy="311267"/>
      </dsp:txXfrm>
    </dsp:sp>
    <dsp:sp modelId="{7F53C120-134B-4246-8150-EBB68FE38456}">
      <dsp:nvSpPr>
        <dsp:cNvPr id="0" name=""/>
        <dsp:cNvSpPr/>
      </dsp:nvSpPr>
      <dsp:spPr>
        <a:xfrm>
          <a:off x="3096503" y="637410"/>
          <a:ext cx="1550443" cy="28975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274521" rIns="128016" bIns="128016" numCol="1" spcCol="1270" anchor="t" anchorCtr="0">
          <a:noAutofit/>
        </a:bodyPr>
        <a:lstStyle/>
        <a:p>
          <a:pPr marL="114300" lvl="1" indent="-114300" algn="l" defTabSz="622300">
            <a:lnSpc>
              <a:spcPct val="90000"/>
            </a:lnSpc>
            <a:spcBef>
              <a:spcPct val="0"/>
            </a:spcBef>
            <a:spcAft>
              <a:spcPct val="15000"/>
            </a:spcAft>
            <a:buChar char="•"/>
          </a:pPr>
          <a:r>
            <a:rPr lang="en-GB" sz="1400" kern="1200"/>
            <a:t>Awareness</a:t>
          </a:r>
        </a:p>
        <a:p>
          <a:pPr marL="114300" lvl="1" indent="-114300" algn="l" defTabSz="622300">
            <a:lnSpc>
              <a:spcPct val="90000"/>
            </a:lnSpc>
            <a:spcBef>
              <a:spcPct val="0"/>
            </a:spcBef>
            <a:spcAft>
              <a:spcPct val="15000"/>
            </a:spcAft>
            <a:buChar char="•"/>
          </a:pPr>
          <a:r>
            <a:rPr lang="en-GB" sz="1400" kern="1200"/>
            <a:t>Legislation </a:t>
          </a:r>
        </a:p>
        <a:p>
          <a:pPr marL="114300" lvl="1" indent="-114300" algn="l" defTabSz="622300">
            <a:lnSpc>
              <a:spcPct val="90000"/>
            </a:lnSpc>
            <a:spcBef>
              <a:spcPct val="0"/>
            </a:spcBef>
            <a:spcAft>
              <a:spcPct val="15000"/>
            </a:spcAft>
            <a:buChar char="•"/>
          </a:pPr>
          <a:r>
            <a:rPr lang="en-GB" sz="1400" kern="1200"/>
            <a:t>Access to resources </a:t>
          </a:r>
        </a:p>
        <a:p>
          <a:pPr marL="114300" lvl="1" indent="-114300" algn="l" defTabSz="622300">
            <a:lnSpc>
              <a:spcPct val="90000"/>
            </a:lnSpc>
            <a:spcBef>
              <a:spcPct val="0"/>
            </a:spcBef>
            <a:spcAft>
              <a:spcPct val="15000"/>
            </a:spcAft>
            <a:buChar char="•"/>
          </a:pPr>
          <a:r>
            <a:rPr lang="en-GB" sz="1400" kern="1200"/>
            <a:t>Cultural diversity </a:t>
          </a:r>
        </a:p>
        <a:p>
          <a:pPr marL="114300" lvl="1" indent="-114300" algn="l" defTabSz="622300">
            <a:lnSpc>
              <a:spcPct val="90000"/>
            </a:lnSpc>
            <a:spcBef>
              <a:spcPct val="0"/>
            </a:spcBef>
            <a:spcAft>
              <a:spcPct val="15000"/>
            </a:spcAft>
            <a:buChar char="•"/>
          </a:pPr>
          <a:r>
            <a:rPr lang="en-GB" sz="1400" kern="1200"/>
            <a:t>Health and Wellbeing </a:t>
          </a:r>
        </a:p>
        <a:p>
          <a:pPr marL="114300" lvl="1" indent="-114300" algn="l" defTabSz="622300">
            <a:lnSpc>
              <a:spcPct val="90000"/>
            </a:lnSpc>
            <a:spcBef>
              <a:spcPct val="0"/>
            </a:spcBef>
            <a:spcAft>
              <a:spcPct val="15000"/>
            </a:spcAft>
            <a:buChar char="•"/>
          </a:pPr>
          <a:r>
            <a:rPr lang="en-GB" sz="1400" kern="1200"/>
            <a:t>Peace and security </a:t>
          </a:r>
        </a:p>
        <a:p>
          <a:pPr marL="114300" lvl="1" indent="-114300" algn="l" defTabSz="622300">
            <a:lnSpc>
              <a:spcPct val="90000"/>
            </a:lnSpc>
            <a:spcBef>
              <a:spcPct val="0"/>
            </a:spcBef>
            <a:spcAft>
              <a:spcPct val="15000"/>
            </a:spcAft>
            <a:buChar char="•"/>
          </a:pPr>
          <a:endParaRPr lang="en-GB" sz="1400" kern="1200"/>
        </a:p>
      </dsp:txBody>
      <dsp:txXfrm>
        <a:off x="3096503" y="637410"/>
        <a:ext cx="1550443" cy="2897504"/>
      </dsp:txXfrm>
    </dsp:sp>
    <dsp:sp modelId="{FFEE077D-C0DD-6641-BFA0-F3C177480D88}">
      <dsp:nvSpPr>
        <dsp:cNvPr id="0" name=""/>
        <dsp:cNvSpPr/>
      </dsp:nvSpPr>
      <dsp:spPr>
        <a:xfrm>
          <a:off x="2494408" y="161391"/>
          <a:ext cx="1204188" cy="75282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7F9DF5-79DF-CD4C-9563-F46A57639541}">
      <dsp:nvSpPr>
        <dsp:cNvPr id="0" name=""/>
        <dsp:cNvSpPr/>
      </dsp:nvSpPr>
      <dsp:spPr>
        <a:xfrm rot="16200000">
          <a:off x="3887068" y="1948971"/>
          <a:ext cx="2897504" cy="3112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274521" bIns="0" numCol="1" spcCol="1270" anchor="t" anchorCtr="0">
          <a:noAutofit/>
        </a:bodyPr>
        <a:lstStyle/>
        <a:p>
          <a:pPr marL="0" lvl="0" indent="0" algn="r" defTabSz="1022350">
            <a:lnSpc>
              <a:spcPct val="90000"/>
            </a:lnSpc>
            <a:spcBef>
              <a:spcPct val="0"/>
            </a:spcBef>
            <a:spcAft>
              <a:spcPct val="35000"/>
            </a:spcAft>
            <a:buNone/>
          </a:pPr>
          <a:endParaRPr lang="en-GB" sz="2300" kern="1200"/>
        </a:p>
      </dsp:txBody>
      <dsp:txXfrm>
        <a:off x="3887068" y="1948971"/>
        <a:ext cx="2897504" cy="311267"/>
      </dsp:txXfrm>
    </dsp:sp>
    <dsp:sp modelId="{029DB036-FAC5-C24D-A685-3625FFDB0B13}">
      <dsp:nvSpPr>
        <dsp:cNvPr id="0" name=""/>
        <dsp:cNvSpPr/>
      </dsp:nvSpPr>
      <dsp:spPr>
        <a:xfrm>
          <a:off x="5491454" y="655852"/>
          <a:ext cx="1550443" cy="28975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274521" rIns="128016" bIns="128016" numCol="1" spcCol="1270" anchor="t" anchorCtr="0">
          <a:noAutofit/>
        </a:bodyPr>
        <a:lstStyle/>
        <a:p>
          <a:pPr marL="114300" lvl="1" indent="-114300" algn="l" defTabSz="622300">
            <a:lnSpc>
              <a:spcPct val="90000"/>
            </a:lnSpc>
            <a:spcBef>
              <a:spcPct val="0"/>
            </a:spcBef>
            <a:spcAft>
              <a:spcPct val="15000"/>
            </a:spcAft>
            <a:buChar char="•"/>
          </a:pPr>
          <a:r>
            <a:rPr lang="en-GB" sz="1400" kern="1200"/>
            <a:t>Reducing pollution</a:t>
          </a:r>
        </a:p>
        <a:p>
          <a:pPr marL="114300" lvl="1" indent="-114300" algn="l" defTabSz="622300">
            <a:lnSpc>
              <a:spcPct val="90000"/>
            </a:lnSpc>
            <a:spcBef>
              <a:spcPct val="0"/>
            </a:spcBef>
            <a:spcAft>
              <a:spcPct val="15000"/>
            </a:spcAft>
            <a:buChar char="•"/>
          </a:pPr>
          <a:r>
            <a:rPr lang="en-GB" sz="1400" kern="1200"/>
            <a:t>Protect ecosystems</a:t>
          </a:r>
        </a:p>
        <a:p>
          <a:pPr marL="114300" lvl="1" indent="-114300" algn="l" defTabSz="622300">
            <a:lnSpc>
              <a:spcPct val="90000"/>
            </a:lnSpc>
            <a:spcBef>
              <a:spcPct val="0"/>
            </a:spcBef>
            <a:spcAft>
              <a:spcPct val="15000"/>
            </a:spcAft>
            <a:buChar char="•"/>
          </a:pPr>
          <a:r>
            <a:rPr lang="en-GB" sz="1400" kern="1200"/>
            <a:t>How will technology drive a greener future?</a:t>
          </a:r>
        </a:p>
        <a:p>
          <a:pPr marL="114300" lvl="1" indent="-114300" algn="l" defTabSz="622300">
            <a:lnSpc>
              <a:spcPct val="90000"/>
            </a:lnSpc>
            <a:spcBef>
              <a:spcPct val="0"/>
            </a:spcBef>
            <a:spcAft>
              <a:spcPct val="15000"/>
            </a:spcAft>
            <a:buChar char="•"/>
          </a:pPr>
          <a:r>
            <a:rPr lang="en-GB" sz="1400" kern="1200"/>
            <a:t>Resource management </a:t>
          </a:r>
        </a:p>
        <a:p>
          <a:pPr marL="114300" lvl="1" indent="-114300" algn="l" defTabSz="622300">
            <a:lnSpc>
              <a:spcPct val="90000"/>
            </a:lnSpc>
            <a:spcBef>
              <a:spcPct val="0"/>
            </a:spcBef>
            <a:spcAft>
              <a:spcPct val="15000"/>
            </a:spcAft>
            <a:buChar char="•"/>
          </a:pPr>
          <a:endParaRPr lang="en-GB" sz="1400" kern="1200"/>
        </a:p>
      </dsp:txBody>
      <dsp:txXfrm>
        <a:off x="5491454" y="655852"/>
        <a:ext cx="1550443" cy="2897504"/>
      </dsp:txXfrm>
    </dsp:sp>
    <dsp:sp modelId="{68F4DB45-9125-E24F-84B2-2D44F6C7F896}">
      <dsp:nvSpPr>
        <dsp:cNvPr id="0" name=""/>
        <dsp:cNvSpPr/>
      </dsp:nvSpPr>
      <dsp:spPr>
        <a:xfrm>
          <a:off x="5048922" y="161391"/>
          <a:ext cx="885064" cy="789711"/>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3ABC84-11ED-F04D-9D7E-498E5A590524}">
      <dsp:nvSpPr>
        <dsp:cNvPr id="0" name=""/>
        <dsp:cNvSpPr/>
      </dsp:nvSpPr>
      <dsp:spPr>
        <a:xfrm rot="5400000">
          <a:off x="2906309" y="275998"/>
          <a:ext cx="1908780" cy="1660639"/>
        </a:xfrm>
        <a:prstGeom prst="hexagon">
          <a:avLst>
            <a:gd name="adj" fmla="val 2500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Planet</a:t>
          </a:r>
        </a:p>
      </dsp:txBody>
      <dsp:txXfrm rot="-5400000">
        <a:off x="3289162" y="449380"/>
        <a:ext cx="1143073" cy="1313876"/>
      </dsp:txXfrm>
    </dsp:sp>
    <dsp:sp modelId="{01E4DD58-D870-4A4F-B4E0-F64340EBAB8B}">
      <dsp:nvSpPr>
        <dsp:cNvPr id="0" name=""/>
        <dsp:cNvSpPr/>
      </dsp:nvSpPr>
      <dsp:spPr>
        <a:xfrm>
          <a:off x="4741410" y="533683"/>
          <a:ext cx="2130199" cy="1145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endParaRPr lang="en-GB" sz="1800" kern="1200"/>
        </a:p>
      </dsp:txBody>
      <dsp:txXfrm>
        <a:off x="4741410" y="533683"/>
        <a:ext cx="2130199" cy="1145268"/>
      </dsp:txXfrm>
    </dsp:sp>
    <dsp:sp modelId="{CB23BF7B-300B-4F4C-94B1-8AA53B51200F}">
      <dsp:nvSpPr>
        <dsp:cNvPr id="0" name=""/>
        <dsp:cNvSpPr/>
      </dsp:nvSpPr>
      <dsp:spPr>
        <a:xfrm rot="5400000">
          <a:off x="1112819" y="275998"/>
          <a:ext cx="1908780" cy="1660639"/>
        </a:xfrm>
        <a:prstGeom prst="hexagon">
          <a:avLst>
            <a:gd name="adj" fmla="val 2500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r>
            <a:rPr lang="en-GB" sz="3100" kern="1200"/>
            <a:t>People</a:t>
          </a:r>
        </a:p>
      </dsp:txBody>
      <dsp:txXfrm rot="-5400000">
        <a:off x="1495672" y="449380"/>
        <a:ext cx="1143073" cy="1313876"/>
      </dsp:txXfrm>
    </dsp:sp>
    <dsp:sp modelId="{29A91D37-2E9A-C64B-915F-5A466CA41659}">
      <dsp:nvSpPr>
        <dsp:cNvPr id="0" name=""/>
        <dsp:cNvSpPr/>
      </dsp:nvSpPr>
      <dsp:spPr>
        <a:xfrm rot="5400000">
          <a:off x="2006128" y="1896170"/>
          <a:ext cx="1908780" cy="1660639"/>
        </a:xfrm>
        <a:prstGeom prst="hexagon">
          <a:avLst>
            <a:gd name="adj" fmla="val 2500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Prosperity</a:t>
          </a:r>
        </a:p>
      </dsp:txBody>
      <dsp:txXfrm rot="-5400000">
        <a:off x="2388981" y="2069552"/>
        <a:ext cx="1143073" cy="1313876"/>
      </dsp:txXfrm>
    </dsp:sp>
    <dsp:sp modelId="{BCAAE871-A9A4-C84D-8253-B784A740A74B}">
      <dsp:nvSpPr>
        <dsp:cNvPr id="0" name=""/>
        <dsp:cNvSpPr/>
      </dsp:nvSpPr>
      <dsp:spPr>
        <a:xfrm>
          <a:off x="0" y="2153856"/>
          <a:ext cx="2061483" cy="1145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r" defTabSz="800100">
            <a:lnSpc>
              <a:spcPct val="90000"/>
            </a:lnSpc>
            <a:spcBef>
              <a:spcPct val="0"/>
            </a:spcBef>
            <a:spcAft>
              <a:spcPct val="35000"/>
            </a:spcAft>
            <a:buNone/>
          </a:pPr>
          <a:endParaRPr lang="en-GB" sz="1800" kern="1200"/>
        </a:p>
      </dsp:txBody>
      <dsp:txXfrm>
        <a:off x="0" y="2153856"/>
        <a:ext cx="2061483" cy="1145268"/>
      </dsp:txXfrm>
    </dsp:sp>
    <dsp:sp modelId="{53BEBF56-ED62-9E4E-B836-021C1EF5A654}">
      <dsp:nvSpPr>
        <dsp:cNvPr id="0" name=""/>
        <dsp:cNvSpPr/>
      </dsp:nvSpPr>
      <dsp:spPr>
        <a:xfrm rot="5400000">
          <a:off x="3799618" y="1896170"/>
          <a:ext cx="1908780" cy="1660639"/>
        </a:xfrm>
        <a:prstGeom prst="hexagon">
          <a:avLst>
            <a:gd name="adj" fmla="val 2500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lang="en-GB" sz="3600" kern="1200"/>
            <a:t>Peace</a:t>
          </a:r>
        </a:p>
      </dsp:txBody>
      <dsp:txXfrm rot="-5400000">
        <a:off x="4182471" y="2069552"/>
        <a:ext cx="1143073" cy="1313876"/>
      </dsp:txXfrm>
    </dsp:sp>
    <dsp:sp modelId="{8A3771C5-2BA6-744D-BE80-8E41FEA9847E}">
      <dsp:nvSpPr>
        <dsp:cNvPr id="0" name=""/>
        <dsp:cNvSpPr/>
      </dsp:nvSpPr>
      <dsp:spPr>
        <a:xfrm rot="5400000">
          <a:off x="2906309" y="3516343"/>
          <a:ext cx="1908780" cy="1660639"/>
        </a:xfrm>
        <a:prstGeom prst="hexagon">
          <a:avLst>
            <a:gd name="adj" fmla="val 2500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t>
          </a:r>
          <a:r>
            <a:rPr lang="en-GB" sz="1800" kern="1200" err="1"/>
            <a:t>Unesco</a:t>
          </a:r>
          <a:r>
            <a:rPr lang="en-GB" sz="1800" kern="1200"/>
            <a:t> 2015)</a:t>
          </a:r>
        </a:p>
      </dsp:txBody>
      <dsp:txXfrm rot="-5400000">
        <a:off x="3289162" y="3689725"/>
        <a:ext cx="1143073" cy="1313876"/>
      </dsp:txXfrm>
    </dsp:sp>
    <dsp:sp modelId="{1F987097-EB0D-0748-A1BB-6E603A739CBC}">
      <dsp:nvSpPr>
        <dsp:cNvPr id="0" name=""/>
        <dsp:cNvSpPr/>
      </dsp:nvSpPr>
      <dsp:spPr>
        <a:xfrm>
          <a:off x="4741410" y="3774029"/>
          <a:ext cx="2130199" cy="1145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endParaRPr lang="en-GB" sz="1800" kern="1200"/>
        </a:p>
      </dsp:txBody>
      <dsp:txXfrm>
        <a:off x="4741410" y="3774029"/>
        <a:ext cx="2130199" cy="1145268"/>
      </dsp:txXfrm>
    </dsp:sp>
    <dsp:sp modelId="{04AA2EB6-0988-A14A-8083-01A0612C8924}">
      <dsp:nvSpPr>
        <dsp:cNvPr id="0" name=""/>
        <dsp:cNvSpPr/>
      </dsp:nvSpPr>
      <dsp:spPr>
        <a:xfrm rot="5400000">
          <a:off x="1112819" y="3516343"/>
          <a:ext cx="1908780" cy="1660639"/>
        </a:xfrm>
        <a:prstGeom prst="hexagon">
          <a:avLst>
            <a:gd name="adj" fmla="val 25000"/>
            <a:gd name="vf" fmla="val 11547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a:t>Partnership</a:t>
          </a:r>
        </a:p>
      </dsp:txBody>
      <dsp:txXfrm rot="-5400000">
        <a:off x="1495672" y="3689725"/>
        <a:ext cx="1143073" cy="13138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4ED73B-67B5-4F2E-805D-AF11B9B617DA}">
      <dsp:nvSpPr>
        <dsp:cNvPr id="0" name=""/>
        <dsp:cNvSpPr/>
      </dsp:nvSpPr>
      <dsp:spPr>
        <a:xfrm>
          <a:off x="255437" y="800731"/>
          <a:ext cx="783826" cy="78382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E56C7-EE97-4950-8D0A-87BDAD7DF01F}">
      <dsp:nvSpPr>
        <dsp:cNvPr id="0" name=""/>
        <dsp:cNvSpPr/>
      </dsp:nvSpPr>
      <dsp:spPr>
        <a:xfrm>
          <a:off x="422482" y="967776"/>
          <a:ext cx="449736" cy="4497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59350B-6D1D-487D-93F5-1EA472873DB2}">
      <dsp:nvSpPr>
        <dsp:cNvPr id="0" name=""/>
        <dsp:cNvSpPr/>
      </dsp:nvSpPr>
      <dsp:spPr>
        <a:xfrm>
          <a:off x="4869" y="1828700"/>
          <a:ext cx="1284960" cy="51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A prosperous Wales </a:t>
          </a:r>
        </a:p>
      </dsp:txBody>
      <dsp:txXfrm>
        <a:off x="4869" y="1828700"/>
        <a:ext cx="1284960" cy="513984"/>
      </dsp:txXfrm>
    </dsp:sp>
    <dsp:sp modelId="{5E0CA7A4-632A-4B70-B0C4-8B051EF65146}">
      <dsp:nvSpPr>
        <dsp:cNvPr id="0" name=""/>
        <dsp:cNvSpPr/>
      </dsp:nvSpPr>
      <dsp:spPr>
        <a:xfrm>
          <a:off x="1765266" y="800731"/>
          <a:ext cx="783826" cy="78382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521BB5-3CCF-4B5D-921F-B0F0D4E974A2}">
      <dsp:nvSpPr>
        <dsp:cNvPr id="0" name=""/>
        <dsp:cNvSpPr/>
      </dsp:nvSpPr>
      <dsp:spPr>
        <a:xfrm>
          <a:off x="1932311" y="967776"/>
          <a:ext cx="449736" cy="4497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180EC3-1FF1-43AF-9D8F-625CEE8F99A7}">
      <dsp:nvSpPr>
        <dsp:cNvPr id="0" name=""/>
        <dsp:cNvSpPr/>
      </dsp:nvSpPr>
      <dsp:spPr>
        <a:xfrm>
          <a:off x="1514698" y="1828700"/>
          <a:ext cx="1284960" cy="51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A resilient Wales </a:t>
          </a:r>
        </a:p>
      </dsp:txBody>
      <dsp:txXfrm>
        <a:off x="1514698" y="1828700"/>
        <a:ext cx="1284960" cy="513984"/>
      </dsp:txXfrm>
    </dsp:sp>
    <dsp:sp modelId="{57070C9A-BD75-4F32-97C3-D0383636F027}">
      <dsp:nvSpPr>
        <dsp:cNvPr id="0" name=""/>
        <dsp:cNvSpPr/>
      </dsp:nvSpPr>
      <dsp:spPr>
        <a:xfrm>
          <a:off x="3275095" y="800731"/>
          <a:ext cx="783826" cy="783826"/>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E1C4BD-C211-45CF-8824-5031592FDDD8}">
      <dsp:nvSpPr>
        <dsp:cNvPr id="0" name=""/>
        <dsp:cNvSpPr/>
      </dsp:nvSpPr>
      <dsp:spPr>
        <a:xfrm>
          <a:off x="3442140" y="967776"/>
          <a:ext cx="449736" cy="4497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F42ADE8-85E2-4BC2-9346-3BB83DA20947}">
      <dsp:nvSpPr>
        <dsp:cNvPr id="0" name=""/>
        <dsp:cNvSpPr/>
      </dsp:nvSpPr>
      <dsp:spPr>
        <a:xfrm>
          <a:off x="3024527" y="1828700"/>
          <a:ext cx="1284960" cy="51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a healthier Wales </a:t>
          </a:r>
        </a:p>
      </dsp:txBody>
      <dsp:txXfrm>
        <a:off x="3024527" y="1828700"/>
        <a:ext cx="1284960" cy="513984"/>
      </dsp:txXfrm>
    </dsp:sp>
    <dsp:sp modelId="{8A3BCE97-35B4-4071-B9E1-3558A78D8BC4}">
      <dsp:nvSpPr>
        <dsp:cNvPr id="0" name=""/>
        <dsp:cNvSpPr/>
      </dsp:nvSpPr>
      <dsp:spPr>
        <a:xfrm>
          <a:off x="4784924" y="800731"/>
          <a:ext cx="783826" cy="783826"/>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8FF356-FCE1-45AA-84A9-F5608ECF21B4}">
      <dsp:nvSpPr>
        <dsp:cNvPr id="0" name=""/>
        <dsp:cNvSpPr/>
      </dsp:nvSpPr>
      <dsp:spPr>
        <a:xfrm>
          <a:off x="4951969" y="967776"/>
          <a:ext cx="449736" cy="4497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CF3682-DA9A-4AC2-B012-C08535B79C9E}">
      <dsp:nvSpPr>
        <dsp:cNvPr id="0" name=""/>
        <dsp:cNvSpPr/>
      </dsp:nvSpPr>
      <dsp:spPr>
        <a:xfrm>
          <a:off x="4534357" y="1828700"/>
          <a:ext cx="1284960" cy="51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a more equal Wales </a:t>
          </a:r>
        </a:p>
      </dsp:txBody>
      <dsp:txXfrm>
        <a:off x="4534357" y="1828700"/>
        <a:ext cx="1284960" cy="513984"/>
      </dsp:txXfrm>
    </dsp:sp>
    <dsp:sp modelId="{1528A39B-CF0C-461C-B611-B5E54387F1D1}">
      <dsp:nvSpPr>
        <dsp:cNvPr id="0" name=""/>
        <dsp:cNvSpPr/>
      </dsp:nvSpPr>
      <dsp:spPr>
        <a:xfrm>
          <a:off x="6294753" y="800731"/>
          <a:ext cx="783826" cy="783826"/>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AFD064-A15C-447C-85E8-598FC41EC97E}">
      <dsp:nvSpPr>
        <dsp:cNvPr id="0" name=""/>
        <dsp:cNvSpPr/>
      </dsp:nvSpPr>
      <dsp:spPr>
        <a:xfrm>
          <a:off x="6461798" y="967776"/>
          <a:ext cx="449736" cy="44973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352773-E44D-43AF-8B4C-877D79C8E7A2}">
      <dsp:nvSpPr>
        <dsp:cNvPr id="0" name=""/>
        <dsp:cNvSpPr/>
      </dsp:nvSpPr>
      <dsp:spPr>
        <a:xfrm>
          <a:off x="6044186" y="1828700"/>
          <a:ext cx="1284960" cy="51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a Wales of cohesive communities </a:t>
          </a:r>
        </a:p>
      </dsp:txBody>
      <dsp:txXfrm>
        <a:off x="6044186" y="1828700"/>
        <a:ext cx="1284960" cy="513984"/>
      </dsp:txXfrm>
    </dsp:sp>
    <dsp:sp modelId="{D8F6E15D-98B4-4BED-854E-50906CF93D2A}">
      <dsp:nvSpPr>
        <dsp:cNvPr id="0" name=""/>
        <dsp:cNvSpPr/>
      </dsp:nvSpPr>
      <dsp:spPr>
        <a:xfrm>
          <a:off x="7804582" y="800731"/>
          <a:ext cx="783826" cy="783826"/>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0EE093-D37D-4575-9F23-01197543073A}">
      <dsp:nvSpPr>
        <dsp:cNvPr id="0" name=""/>
        <dsp:cNvSpPr/>
      </dsp:nvSpPr>
      <dsp:spPr>
        <a:xfrm>
          <a:off x="7971627" y="967776"/>
          <a:ext cx="449736" cy="44973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3CE79A-DBF6-449A-AB2F-031A55BB62F4}">
      <dsp:nvSpPr>
        <dsp:cNvPr id="0" name=""/>
        <dsp:cNvSpPr/>
      </dsp:nvSpPr>
      <dsp:spPr>
        <a:xfrm>
          <a:off x="7554015" y="1828700"/>
          <a:ext cx="1284960" cy="51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a Wales of vibrant culture and thriving Welsh language </a:t>
          </a:r>
        </a:p>
      </dsp:txBody>
      <dsp:txXfrm>
        <a:off x="7554015" y="1828700"/>
        <a:ext cx="1284960" cy="513984"/>
      </dsp:txXfrm>
    </dsp:sp>
    <dsp:sp modelId="{0035A591-B74D-4E25-AF80-B4AE6D36DB25}">
      <dsp:nvSpPr>
        <dsp:cNvPr id="0" name=""/>
        <dsp:cNvSpPr/>
      </dsp:nvSpPr>
      <dsp:spPr>
        <a:xfrm>
          <a:off x="9314411" y="800731"/>
          <a:ext cx="783826" cy="783826"/>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41550B-AD94-4760-B5E1-A652653FE936}">
      <dsp:nvSpPr>
        <dsp:cNvPr id="0" name=""/>
        <dsp:cNvSpPr/>
      </dsp:nvSpPr>
      <dsp:spPr>
        <a:xfrm>
          <a:off x="9481456" y="967776"/>
          <a:ext cx="449736" cy="44973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F901FC-C6DA-4ED5-9A02-02BC84E929CB}">
      <dsp:nvSpPr>
        <dsp:cNvPr id="0" name=""/>
        <dsp:cNvSpPr/>
      </dsp:nvSpPr>
      <dsp:spPr>
        <a:xfrm>
          <a:off x="9063844" y="1828700"/>
          <a:ext cx="1284960" cy="513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A globally responsible Wales </a:t>
          </a:r>
        </a:p>
      </dsp:txBody>
      <dsp:txXfrm>
        <a:off x="9063844" y="1828700"/>
        <a:ext cx="1284960" cy="5139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D9C0F-68D2-3A42-BCD0-E719A50FC92D}">
      <dsp:nvSpPr>
        <dsp:cNvPr id="0" name=""/>
        <dsp:cNvSpPr/>
      </dsp:nvSpPr>
      <dsp:spPr>
        <a:xfrm>
          <a:off x="3302738" y="35266"/>
          <a:ext cx="1196945" cy="1196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Commitment and leadership</a:t>
          </a:r>
          <a:endParaRPr lang="en-US" sz="1600" kern="1200"/>
        </a:p>
      </dsp:txBody>
      <dsp:txXfrm>
        <a:off x="3302738" y="35266"/>
        <a:ext cx="1196945" cy="1196945"/>
      </dsp:txXfrm>
    </dsp:sp>
    <dsp:sp modelId="{48DD1926-7A86-9B48-8A0F-5AED97AE2930}">
      <dsp:nvSpPr>
        <dsp:cNvPr id="0" name=""/>
        <dsp:cNvSpPr/>
      </dsp:nvSpPr>
      <dsp:spPr>
        <a:xfrm>
          <a:off x="483973" y="264"/>
          <a:ext cx="4491617" cy="4491617"/>
        </a:xfrm>
        <a:prstGeom prst="circularArrow">
          <a:avLst>
            <a:gd name="adj1" fmla="val 5196"/>
            <a:gd name="adj2" fmla="val 335642"/>
            <a:gd name="adj3" fmla="val 21294344"/>
            <a:gd name="adj4" fmla="val 19765273"/>
            <a:gd name="adj5" fmla="val 6063"/>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483293-9182-AD4E-B3F7-DA92FEDD88D2}">
      <dsp:nvSpPr>
        <dsp:cNvPr id="0" name=""/>
        <dsp:cNvSpPr/>
      </dsp:nvSpPr>
      <dsp:spPr>
        <a:xfrm>
          <a:off x="4026721" y="2263456"/>
          <a:ext cx="1196945" cy="1196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Learning and teaching </a:t>
          </a:r>
          <a:endParaRPr lang="en-US" sz="1600" kern="1200"/>
        </a:p>
      </dsp:txBody>
      <dsp:txXfrm>
        <a:off x="4026721" y="2263456"/>
        <a:ext cx="1196945" cy="1196945"/>
      </dsp:txXfrm>
    </dsp:sp>
    <dsp:sp modelId="{DC18F0DE-9C18-BB46-8F1A-1D8A778E0F9C}">
      <dsp:nvSpPr>
        <dsp:cNvPr id="0" name=""/>
        <dsp:cNvSpPr/>
      </dsp:nvSpPr>
      <dsp:spPr>
        <a:xfrm>
          <a:off x="483973" y="264"/>
          <a:ext cx="4491617" cy="4491617"/>
        </a:xfrm>
        <a:prstGeom prst="circularArrow">
          <a:avLst>
            <a:gd name="adj1" fmla="val 5196"/>
            <a:gd name="adj2" fmla="val 335642"/>
            <a:gd name="adj3" fmla="val 4015840"/>
            <a:gd name="adj4" fmla="val 2252384"/>
            <a:gd name="adj5" fmla="val 6063"/>
          </a:avLst>
        </a:prstGeom>
        <a:solidFill>
          <a:schemeClr val="accent5">
            <a:hueOff val="400762"/>
            <a:satOff val="-4719"/>
            <a:lumOff val="313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8195B3-7348-B045-A015-739A4C28784F}">
      <dsp:nvSpPr>
        <dsp:cNvPr id="0" name=""/>
        <dsp:cNvSpPr/>
      </dsp:nvSpPr>
      <dsp:spPr>
        <a:xfrm>
          <a:off x="2131309" y="3640553"/>
          <a:ext cx="1196945" cy="1196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School management </a:t>
          </a:r>
          <a:endParaRPr lang="en-US" sz="1600" kern="1200"/>
        </a:p>
      </dsp:txBody>
      <dsp:txXfrm>
        <a:off x="2131309" y="3640553"/>
        <a:ext cx="1196945" cy="1196945"/>
      </dsp:txXfrm>
    </dsp:sp>
    <dsp:sp modelId="{A5E7D88A-1C3A-F546-8281-6AA0F7CA9398}">
      <dsp:nvSpPr>
        <dsp:cNvPr id="0" name=""/>
        <dsp:cNvSpPr/>
      </dsp:nvSpPr>
      <dsp:spPr>
        <a:xfrm>
          <a:off x="483973" y="264"/>
          <a:ext cx="4491617" cy="4491617"/>
        </a:xfrm>
        <a:prstGeom prst="circularArrow">
          <a:avLst>
            <a:gd name="adj1" fmla="val 5196"/>
            <a:gd name="adj2" fmla="val 335642"/>
            <a:gd name="adj3" fmla="val 8211974"/>
            <a:gd name="adj4" fmla="val 6448517"/>
            <a:gd name="adj5" fmla="val 6063"/>
          </a:avLst>
        </a:prstGeom>
        <a:solidFill>
          <a:schemeClr val="accent5">
            <a:hueOff val="801524"/>
            <a:satOff val="-9438"/>
            <a:lumOff val="627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FCC5AF-5923-B941-953F-8E9BFE902268}">
      <dsp:nvSpPr>
        <dsp:cNvPr id="0" name=""/>
        <dsp:cNvSpPr/>
      </dsp:nvSpPr>
      <dsp:spPr>
        <a:xfrm>
          <a:off x="235897" y="2263456"/>
          <a:ext cx="1196945" cy="1196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Partnership and community </a:t>
          </a:r>
          <a:endParaRPr lang="en-US" sz="1600" kern="1200"/>
        </a:p>
      </dsp:txBody>
      <dsp:txXfrm>
        <a:off x="235897" y="2263456"/>
        <a:ext cx="1196945" cy="1196945"/>
      </dsp:txXfrm>
    </dsp:sp>
    <dsp:sp modelId="{040B5966-4C04-D04D-A6A6-13E0DB3C02F4}">
      <dsp:nvSpPr>
        <dsp:cNvPr id="0" name=""/>
        <dsp:cNvSpPr/>
      </dsp:nvSpPr>
      <dsp:spPr>
        <a:xfrm>
          <a:off x="483973" y="264"/>
          <a:ext cx="4491617" cy="4491617"/>
        </a:xfrm>
        <a:prstGeom prst="circularArrow">
          <a:avLst>
            <a:gd name="adj1" fmla="val 5196"/>
            <a:gd name="adj2" fmla="val 335642"/>
            <a:gd name="adj3" fmla="val 12299084"/>
            <a:gd name="adj4" fmla="val 10770013"/>
            <a:gd name="adj5" fmla="val 6063"/>
          </a:avLst>
        </a:prstGeom>
        <a:solidFill>
          <a:schemeClr val="accent5">
            <a:hueOff val="1202285"/>
            <a:satOff val="-14157"/>
            <a:lumOff val="941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00052B-7B37-2049-9D21-33DE723EEC9B}">
      <dsp:nvSpPr>
        <dsp:cNvPr id="0" name=""/>
        <dsp:cNvSpPr/>
      </dsp:nvSpPr>
      <dsp:spPr>
        <a:xfrm>
          <a:off x="959880" y="35266"/>
          <a:ext cx="1196945" cy="1196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Research and monitoring.</a:t>
          </a:r>
          <a:endParaRPr lang="en-US" sz="1600" kern="1200"/>
        </a:p>
      </dsp:txBody>
      <dsp:txXfrm>
        <a:off x="959880" y="35266"/>
        <a:ext cx="1196945" cy="1196945"/>
      </dsp:txXfrm>
    </dsp:sp>
    <dsp:sp modelId="{1CAC681D-1D8A-D94A-B556-EDC06721CBB6}">
      <dsp:nvSpPr>
        <dsp:cNvPr id="0" name=""/>
        <dsp:cNvSpPr/>
      </dsp:nvSpPr>
      <dsp:spPr>
        <a:xfrm>
          <a:off x="483973" y="264"/>
          <a:ext cx="4491617" cy="4491617"/>
        </a:xfrm>
        <a:prstGeom prst="circularArrow">
          <a:avLst>
            <a:gd name="adj1" fmla="val 5196"/>
            <a:gd name="adj2" fmla="val 335642"/>
            <a:gd name="adj3" fmla="val 16866825"/>
            <a:gd name="adj4" fmla="val 15197532"/>
            <a:gd name="adj5" fmla="val 6063"/>
          </a:avLst>
        </a:prstGeom>
        <a:solidFill>
          <a:schemeClr val="accent5">
            <a:hueOff val="1603047"/>
            <a:satOff val="-18876"/>
            <a:lumOff val="12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8D38747-4367-4BD2-8D51-C97E202738E2}" type="datetime1">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717993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C55A3C-5767-4844-A0A3-83778C2E5409}" type="datetime1">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261659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1683139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DFCD27C-8599-43EF-BA1D-14DDC1946E06}" type="datetime1">
              <a:rPr lang="en-US" smtClean="0"/>
              <a:t>3/23/2020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93079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9343D99-809A-49C0-96E5-4250D0B498EE}" type="datetime1">
              <a:rPr lang="en-US" smtClean="0"/>
              <a:t>3/23/2020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68457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143DE9B-B678-4EFB-BB7D-A4370204A0B0}" type="datetime1">
              <a:rPr lang="en-US" smtClean="0"/>
              <a:t>3/23/2020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602258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3/23/2020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81078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1593788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3/23/2020</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222752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58805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827740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75238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3/23/2020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5728997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019754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3/23/2020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0645759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7E833E-1B6D-415F-AD29-75AE8C43BD0D}" type="datetime1">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583686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52596F-08A7-4B70-989A-F2B1CF31E66B}" type="datetime1">
              <a:rPr lang="en-US" smtClean="0"/>
              <a:t>3/23/2020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5215535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3/23/2020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842496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3/23/2020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732383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3/23/2020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031114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3/23/2020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860283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3/23/2020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295023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3/23/2020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652915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3/23/2020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867313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3/23/2020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160839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3/23/2020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648441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3/23/2020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813516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3/23/2020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588018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3/23/2020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24841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3/23/2020</a:t>
            </a:fld>
            <a:endParaRPr lang="en-US"/>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805711264"/>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Lst>
  <p:hf sldNum="0"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0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3/23/2020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57182461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0" r:id="rId7"/>
    <p:sldLayoutId id="2147483675" r:id="rId8"/>
    <p:sldLayoutId id="2147483676" r:id="rId9"/>
    <p:sldLayoutId id="2147483677" r:id="rId10"/>
    <p:sldLayoutId id="2147483678" r:id="rId11"/>
    <p:sldLayoutId id="2147483679"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jpeg"/><Relationship Id="rId7" Type="http://schemas.openxmlformats.org/officeDocument/2006/relationships/diagramColors" Target="../diagrams/colors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6" Type="http://schemas.openxmlformats.org/officeDocument/2006/relationships/image" Target="../media/image33.tiff"/><Relationship Id="rId5" Type="http://schemas.openxmlformats.org/officeDocument/2006/relationships/image" Target="../media/image32.jpeg"/><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pembrokeshireoutdoorschools.co.uk/wp-content/uploads/2016/10/Sustainable-Schools-logo.jpg" TargetMode="External"/><Relationship Id="rId13" Type="http://schemas.openxmlformats.org/officeDocument/2006/relationships/hyperlink" Target="https://www.j2e.com/portfield-special-school/JanO/Website+Documents/PDF/No.53.+ESDGC+Policy+%28Nov+2017%29.pdf" TargetMode="External"/><Relationship Id="rId18" Type="http://schemas.openxmlformats.org/officeDocument/2006/relationships/hyperlink" Target="https://gov.wales/sites/default/files/publications/2019-07/supplementary-report-to-the-uk-review-of-progress-towards-the-sustainable-development-goals-2030_0.pdf" TargetMode="External"/><Relationship Id="rId3" Type="http://schemas.openxmlformats.org/officeDocument/2006/relationships/hyperlink" Target="https://www.picpedia.org/highway-signs/e/economic.html" TargetMode="External"/><Relationship Id="rId7" Type="http://schemas.openxmlformats.org/officeDocument/2006/relationships/hyperlink" Target="https://victoria-pri.wrexham.sch.uk/wp-content/uploads/2018/07/4purposes.jpg" TargetMode="External"/><Relationship Id="rId12" Type="http://schemas.openxmlformats.org/officeDocument/2006/relationships/hyperlink" Target="https://www.myclimate.org/information/faq/faq-detail/detail/News/what-is-sustainability/(accessed" TargetMode="External"/><Relationship Id="rId17" Type="http://schemas.openxmlformats.org/officeDocument/2006/relationships/hyperlink" Target="https://www.sustainabilityexchange.ac.uk/files/common_understanding_of_esdgc_1.pdf" TargetMode="External"/><Relationship Id="rId2" Type="http://schemas.openxmlformats.org/officeDocument/2006/relationships/hyperlink" Target="https://www.pxfuel.com/en/free-photo-qjoty" TargetMode="External"/><Relationship Id="rId16" Type="http://schemas.openxmlformats.org/officeDocument/2006/relationships/hyperlink" Target="https://sustainabledevelopment.un.org/post2015/transformingourworld" TargetMode="External"/><Relationship Id="rId1" Type="http://schemas.openxmlformats.org/officeDocument/2006/relationships/slideLayout" Target="../slideLayouts/slideLayout2.xml"/><Relationship Id="rId6" Type="http://schemas.openxmlformats.org/officeDocument/2006/relationships/hyperlink" Target="http://sweatshirtblanket.com/blog/wp-content/uploads/2010/06/Operation-Christmas-Child.png" TargetMode="External"/><Relationship Id="rId11" Type="http://schemas.openxmlformats.org/officeDocument/2006/relationships/hyperlink" Target="https://esdgcincardiff.wordpress.com/resources/seven-themes-of-esdgc" TargetMode="External"/><Relationship Id="rId5" Type="http://schemas.openxmlformats.org/officeDocument/2006/relationships/hyperlink" Target="https://www.ysgoltycoch.co.uk/_site/data/files/images/buarth/byc/038ABA9B51042BBF503357A160B45651.jpeg" TargetMode="External"/><Relationship Id="rId15" Type="http://schemas.openxmlformats.org/officeDocument/2006/relationships/hyperlink" Target="https://www.plymouth.ac.uk/students-and-family/sustainability/sustainability-education/esd" TargetMode="External"/><Relationship Id="rId10" Type="http://schemas.openxmlformats.org/officeDocument/2006/relationships/hyperlink" Target="https://www.environmentalscience.org/sustainability" TargetMode="External"/><Relationship Id="rId4" Type="http://schemas.openxmlformats.org/officeDocument/2006/relationships/hyperlink" Target="https://www.needpix.com/photo/download/1730630/environment-protection-earth-globe-green-ecology-planet-save-world" TargetMode="External"/><Relationship Id="rId9" Type="http://schemas.openxmlformats.org/officeDocument/2006/relationships/hyperlink" Target="http://pembrokeshireoutdoorschools.co.uk/wp-content/uploads/2016/10/darwin-logo.png" TargetMode="External"/><Relationship Id="rId14" Type="http://schemas.openxmlformats.org/officeDocument/2006/relationships/hyperlink" Target="http://www.thesaint-online.com/2019/03/voluntourism-beware-of-white-saviouri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35" name="Picture 3">
            <a:extLst>
              <a:ext uri="{FF2B5EF4-FFF2-40B4-BE49-F238E27FC236}">
                <a16:creationId xmlns:a16="http://schemas.microsoft.com/office/drawing/2014/main" id="{98FC9347-FAEA-4220-9080-D663217AE9CC}"/>
              </a:ext>
            </a:extLst>
          </p:cNvPr>
          <p:cNvPicPr>
            <a:picLocks noChangeAspect="1"/>
          </p:cNvPicPr>
          <p:nvPr/>
        </p:nvPicPr>
        <p:blipFill rotWithShape="1">
          <a:blip r:embed="rId3">
            <a:alphaModFix amt="35000"/>
          </a:blip>
          <a:srcRect r="10666"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4B3BAC8B-6B2F-6748-9CB2-4700A1D04810}"/>
              </a:ext>
            </a:extLst>
          </p:cNvPr>
          <p:cNvSpPr>
            <a:spLocks noGrp="1"/>
          </p:cNvSpPr>
          <p:nvPr>
            <p:ph type="ctrTitle"/>
          </p:nvPr>
        </p:nvSpPr>
        <p:spPr>
          <a:xfrm>
            <a:off x="1370693" y="1769540"/>
            <a:ext cx="9440034" cy="1828801"/>
          </a:xfrm>
        </p:spPr>
        <p:txBody>
          <a:bodyPr>
            <a:normAutofit/>
          </a:bodyPr>
          <a:lstStyle/>
          <a:p>
            <a:pPr>
              <a:lnSpc>
                <a:spcPct val="90000"/>
              </a:lnSpc>
            </a:pPr>
            <a:r>
              <a:rPr lang="en-GB" sz="4200"/>
              <a:t>SJIE6006 Global Perspectives on  Education </a:t>
            </a:r>
            <a:br>
              <a:rPr lang="en-GB" sz="4200"/>
            </a:br>
            <a:endParaRPr lang="en-GB" sz="4200"/>
          </a:p>
        </p:txBody>
      </p:sp>
      <p:sp>
        <p:nvSpPr>
          <p:cNvPr id="3" name="Subtitle 2">
            <a:extLst>
              <a:ext uri="{FF2B5EF4-FFF2-40B4-BE49-F238E27FC236}">
                <a16:creationId xmlns:a16="http://schemas.microsoft.com/office/drawing/2014/main" id="{E947439A-AA8B-8746-AE1C-C299762BB17F}"/>
              </a:ext>
            </a:extLst>
          </p:cNvPr>
          <p:cNvSpPr>
            <a:spLocks noGrp="1"/>
          </p:cNvSpPr>
          <p:nvPr>
            <p:ph type="subTitle" idx="1"/>
          </p:nvPr>
        </p:nvSpPr>
        <p:spPr>
          <a:xfrm>
            <a:off x="1370693" y="3773489"/>
            <a:ext cx="9440034" cy="1049867"/>
          </a:xfrm>
        </p:spPr>
        <p:txBody>
          <a:bodyPr>
            <a:normAutofit/>
          </a:bodyPr>
          <a:lstStyle/>
          <a:p>
            <a:pPr>
              <a:lnSpc>
                <a:spcPct val="90000"/>
              </a:lnSpc>
            </a:pPr>
            <a:r>
              <a:rPr lang="en-GB" sz="1300"/>
              <a:t>1602402 Melanie Rowland </a:t>
            </a:r>
          </a:p>
          <a:p>
            <a:pPr>
              <a:lnSpc>
                <a:spcPct val="90000"/>
              </a:lnSpc>
            </a:pPr>
            <a:r>
              <a:rPr lang="en-GB" sz="1300"/>
              <a:t>Present a seminar that critically explores how Education for Sustainability and Global Citizenship (ESDGC) can promote understanding of global issues. Utilise case studies either from your own educational context or best practice case studies to support your presentation </a:t>
            </a:r>
          </a:p>
          <a:p>
            <a:pPr>
              <a:lnSpc>
                <a:spcPct val="90000"/>
              </a:lnSpc>
            </a:pPr>
            <a:endParaRPr lang="en-GB" sz="1300"/>
          </a:p>
        </p:txBody>
      </p:sp>
    </p:spTree>
    <p:extLst>
      <p:ext uri="{BB962C8B-B14F-4D97-AF65-F5344CB8AC3E}">
        <p14:creationId xmlns:p14="http://schemas.microsoft.com/office/powerpoint/2010/main" val="3923655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D42C8-F999-6D4F-9785-3861C574A7ED}"/>
              </a:ext>
            </a:extLst>
          </p:cNvPr>
          <p:cNvSpPr>
            <a:spLocks noGrp="1"/>
          </p:cNvSpPr>
          <p:nvPr>
            <p:ph type="title"/>
          </p:nvPr>
        </p:nvSpPr>
        <p:spPr>
          <a:xfrm>
            <a:off x="913795" y="220903"/>
            <a:ext cx="10353762" cy="1257300"/>
          </a:xfrm>
        </p:spPr>
        <p:txBody>
          <a:bodyPr/>
          <a:lstStyle/>
          <a:p>
            <a:r>
              <a:rPr lang="en-GB"/>
              <a:t>What is Sustainability?</a:t>
            </a:r>
          </a:p>
        </p:txBody>
      </p:sp>
      <p:sp>
        <p:nvSpPr>
          <p:cNvPr id="3" name="Content Placeholder 2">
            <a:extLst>
              <a:ext uri="{FF2B5EF4-FFF2-40B4-BE49-F238E27FC236}">
                <a16:creationId xmlns:a16="http://schemas.microsoft.com/office/drawing/2014/main" id="{013648AD-FCE1-1843-91F0-050CEBA55696}"/>
              </a:ext>
            </a:extLst>
          </p:cNvPr>
          <p:cNvSpPr>
            <a:spLocks noGrp="1"/>
          </p:cNvSpPr>
          <p:nvPr>
            <p:ph idx="1"/>
          </p:nvPr>
        </p:nvSpPr>
        <p:spPr>
          <a:xfrm>
            <a:off x="913795" y="1571625"/>
            <a:ext cx="10353762" cy="1350723"/>
          </a:xfrm>
        </p:spPr>
        <p:txBody>
          <a:bodyPr/>
          <a:lstStyle/>
          <a:p>
            <a:r>
              <a:rPr lang="en-GB"/>
              <a:t>“Sustainability is a broad discipline, giving students and graduates insights into most aspects of the human world”   </a:t>
            </a:r>
            <a:r>
              <a:rPr lang="en-GB" err="1"/>
              <a:t>Environmentalscience.org</a:t>
            </a:r>
            <a:r>
              <a:rPr lang="en-GB"/>
              <a:t> (no date) </a:t>
            </a:r>
          </a:p>
          <a:p>
            <a:endParaRPr lang="en-GB"/>
          </a:p>
          <a:p>
            <a:endParaRPr lang="en-GB"/>
          </a:p>
        </p:txBody>
      </p:sp>
      <p:graphicFrame>
        <p:nvGraphicFramePr>
          <p:cNvPr id="9" name="Diagram 8">
            <a:extLst>
              <a:ext uri="{FF2B5EF4-FFF2-40B4-BE49-F238E27FC236}">
                <a16:creationId xmlns:a16="http://schemas.microsoft.com/office/drawing/2014/main" id="{7EF311CC-8727-6641-B5DF-B80463C4549A}"/>
              </a:ext>
            </a:extLst>
          </p:cNvPr>
          <p:cNvGraphicFramePr/>
          <p:nvPr>
            <p:extLst>
              <p:ext uri="{D42A27DB-BD31-4B8C-83A1-F6EECF244321}">
                <p14:modId xmlns:p14="http://schemas.microsoft.com/office/powerpoint/2010/main" val="1821846722"/>
              </p:ext>
            </p:extLst>
          </p:nvPr>
        </p:nvGraphicFramePr>
        <p:xfrm>
          <a:off x="2631658" y="2246986"/>
          <a:ext cx="6918036" cy="3714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1843A945-FB9F-5B46-BEDD-271BC592FA12}"/>
              </a:ext>
            </a:extLst>
          </p:cNvPr>
          <p:cNvSpPr txBox="1"/>
          <p:nvPr/>
        </p:nvSpPr>
        <p:spPr>
          <a:xfrm>
            <a:off x="913795" y="6179127"/>
            <a:ext cx="9809623" cy="646331"/>
          </a:xfrm>
          <a:prstGeom prst="rect">
            <a:avLst/>
          </a:prstGeom>
          <a:noFill/>
        </p:spPr>
        <p:txBody>
          <a:bodyPr wrap="square" rtlCol="0">
            <a:spAutoFit/>
          </a:bodyPr>
          <a:lstStyle/>
          <a:p>
            <a:r>
              <a:rPr lang="en-GB">
                <a:latin typeface="Bradley Hand" pitchFamily="2" charset="77"/>
              </a:rPr>
              <a:t>“We must consider the future then, in making our decisions about the present” </a:t>
            </a:r>
            <a:r>
              <a:rPr lang="en-GB">
                <a:latin typeface="+mj-lt"/>
              </a:rPr>
              <a:t>Environmental </a:t>
            </a:r>
            <a:r>
              <a:rPr lang="en-GB" err="1">
                <a:latin typeface="+mj-lt"/>
              </a:rPr>
              <a:t>Science.org</a:t>
            </a:r>
            <a:r>
              <a:rPr lang="en-GB">
                <a:latin typeface="+mj-lt"/>
              </a:rPr>
              <a:t> (no date) </a:t>
            </a:r>
          </a:p>
        </p:txBody>
      </p:sp>
      <p:sp>
        <p:nvSpPr>
          <p:cNvPr id="4" name="Left-right Arrow 3">
            <a:extLst>
              <a:ext uri="{FF2B5EF4-FFF2-40B4-BE49-F238E27FC236}">
                <a16:creationId xmlns:a16="http://schemas.microsoft.com/office/drawing/2014/main" id="{B45A0589-B577-2A44-92BA-5ED1455CB4EA}"/>
              </a:ext>
            </a:extLst>
          </p:cNvPr>
          <p:cNvSpPr/>
          <p:nvPr/>
        </p:nvSpPr>
        <p:spPr>
          <a:xfrm>
            <a:off x="4857008" y="5498275"/>
            <a:ext cx="748145" cy="26125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Left-right Arrow 6">
            <a:extLst>
              <a:ext uri="{FF2B5EF4-FFF2-40B4-BE49-F238E27FC236}">
                <a16:creationId xmlns:a16="http://schemas.microsoft.com/office/drawing/2014/main" id="{67F62B1B-233A-B148-AAF0-19B69228765A}"/>
              </a:ext>
            </a:extLst>
          </p:cNvPr>
          <p:cNvSpPr/>
          <p:nvPr/>
        </p:nvSpPr>
        <p:spPr>
          <a:xfrm>
            <a:off x="7323016" y="5498274"/>
            <a:ext cx="748145" cy="26125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8121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E482A67-6CD8-49D7-9F85-52ECF9915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7B516F-6025-044A-A07F-A8080F7DE3DD}"/>
              </a:ext>
            </a:extLst>
          </p:cNvPr>
          <p:cNvSpPr>
            <a:spLocks noGrp="1"/>
          </p:cNvSpPr>
          <p:nvPr>
            <p:ph type="title"/>
          </p:nvPr>
        </p:nvSpPr>
        <p:spPr>
          <a:xfrm>
            <a:off x="8050305" y="965196"/>
            <a:ext cx="3131671" cy="2633146"/>
          </a:xfrm>
        </p:spPr>
        <p:txBody>
          <a:bodyPr vert="horz" lIns="91440" tIns="45720" rIns="91440" bIns="45720" rtlCol="0" anchor="b">
            <a:normAutofit/>
          </a:bodyPr>
          <a:lstStyle/>
          <a:p>
            <a:pPr algn="l"/>
            <a:r>
              <a:rPr lang="en-US"/>
              <a:t>Sustainable education globally </a:t>
            </a:r>
          </a:p>
        </p:txBody>
      </p:sp>
      <p:sp>
        <p:nvSpPr>
          <p:cNvPr id="12" name="Rectangle 11">
            <a:extLst>
              <a:ext uri="{FF2B5EF4-FFF2-40B4-BE49-F238E27FC236}">
                <a16:creationId xmlns:a16="http://schemas.microsoft.com/office/drawing/2014/main" id="{418F941B-B7E9-44F2-9A2C-5D35ACF9A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614" y="965196"/>
            <a:ext cx="6476539" cy="4781641"/>
          </a:xfrm>
          <a:prstGeom prst="rect">
            <a:avLst/>
          </a:prstGeom>
          <a:solidFill>
            <a:schemeClr val="tx1"/>
          </a:solidFill>
          <a:ln w="190500">
            <a:solidFill>
              <a:srgbClr val="FFFFFF">
                <a:alpha val="7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794D59F-C37C-1045-B3A5-4C42B8667D67}"/>
              </a:ext>
            </a:extLst>
          </p:cNvPr>
          <p:cNvSpPr txBox="1"/>
          <p:nvPr/>
        </p:nvSpPr>
        <p:spPr>
          <a:xfrm>
            <a:off x="910334" y="5862596"/>
            <a:ext cx="3367751" cy="369332"/>
          </a:xfrm>
          <a:prstGeom prst="rect">
            <a:avLst/>
          </a:prstGeom>
          <a:noFill/>
        </p:spPr>
        <p:txBody>
          <a:bodyPr wrap="square" rtlCol="0">
            <a:spAutoFit/>
          </a:bodyPr>
          <a:lstStyle/>
          <a:p>
            <a:r>
              <a:rPr lang="en-GB" err="1"/>
              <a:t>Gemreportunesco</a:t>
            </a:r>
            <a:r>
              <a:rPr lang="en-GB"/>
              <a:t>, (no date)</a:t>
            </a:r>
          </a:p>
        </p:txBody>
      </p:sp>
      <p:pic>
        <p:nvPicPr>
          <p:cNvPr id="14" name="Picture 13" descr="A screenshot of a cell phone&#10;&#10;Description automatically generated">
            <a:extLst>
              <a:ext uri="{FF2B5EF4-FFF2-40B4-BE49-F238E27FC236}">
                <a16:creationId xmlns:a16="http://schemas.microsoft.com/office/drawing/2014/main" id="{48551E71-88D1-DF44-BF2F-027D254C0498}"/>
              </a:ext>
            </a:extLst>
          </p:cNvPr>
          <p:cNvPicPr>
            <a:picLocks noChangeAspect="1"/>
          </p:cNvPicPr>
          <p:nvPr/>
        </p:nvPicPr>
        <p:blipFill>
          <a:blip r:embed="rId3"/>
          <a:stretch>
            <a:fillRect/>
          </a:stretch>
        </p:blipFill>
        <p:spPr>
          <a:xfrm>
            <a:off x="1010024" y="1172524"/>
            <a:ext cx="6096000" cy="4064000"/>
          </a:xfrm>
          <a:prstGeom prst="rect">
            <a:avLst/>
          </a:prstGeom>
        </p:spPr>
      </p:pic>
      <p:graphicFrame>
        <p:nvGraphicFramePr>
          <p:cNvPr id="15" name="Diagram 14">
            <a:extLst>
              <a:ext uri="{FF2B5EF4-FFF2-40B4-BE49-F238E27FC236}">
                <a16:creationId xmlns:a16="http://schemas.microsoft.com/office/drawing/2014/main" id="{D047A51A-028B-E348-A1F2-29F6B21E3E9D}"/>
              </a:ext>
            </a:extLst>
          </p:cNvPr>
          <p:cNvGraphicFramePr/>
          <p:nvPr>
            <p:extLst>
              <p:ext uri="{D42A27DB-BD31-4B8C-83A1-F6EECF244321}">
                <p14:modId xmlns:p14="http://schemas.microsoft.com/office/powerpoint/2010/main" val="2701408873"/>
              </p:ext>
            </p:extLst>
          </p:nvPr>
        </p:nvGraphicFramePr>
        <p:xfrm>
          <a:off x="728598" y="849437"/>
          <a:ext cx="6871610" cy="54529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8507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33">
            <a:extLst>
              <a:ext uri="{FF2B5EF4-FFF2-40B4-BE49-F238E27FC236}">
                <a16:creationId xmlns:a16="http://schemas.microsoft.com/office/drawing/2014/main" id="{5BAB7C38-AF9A-43A2-9B1C-F1DEBC80B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676" cy="2108723"/>
          </a:xfrm>
          <a:prstGeom prst="rect">
            <a:avLst/>
          </a:prstGeom>
          <a:ln>
            <a:noFill/>
          </a:ln>
        </p:spPr>
        <p:style>
          <a:lnRef idx="2">
            <a:schemeClr val="accent1">
              <a:shade val="50000"/>
            </a:schemeClr>
          </a:lnRef>
          <a:fillRef idx="1003">
            <a:schemeClr val="dk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DE171F7-EDF9-4740-8984-430326C37044}"/>
              </a:ext>
            </a:extLst>
          </p:cNvPr>
          <p:cNvSpPr txBox="1"/>
          <p:nvPr/>
        </p:nvSpPr>
        <p:spPr>
          <a:xfrm>
            <a:off x="913795" y="609600"/>
            <a:ext cx="10353762" cy="1257300"/>
          </a:xfrm>
          <a:prstGeom prst="rect">
            <a:avLst/>
          </a:prstGeom>
        </p:spPr>
        <p:txBody>
          <a:bodyPr vert="horz" lIns="91440" tIns="45720" rIns="91440" bIns="45720" rtlCol="0" anchor="ctr">
            <a:normAutofit/>
          </a:bodyPr>
          <a:lstStyle/>
          <a:p>
            <a:pPr algn="ctr">
              <a:spcBef>
                <a:spcPct val="0"/>
              </a:spcBef>
              <a:spcAft>
                <a:spcPts val="600"/>
              </a:spcAft>
            </a:pPr>
            <a:r>
              <a:rPr lang="en-US" sz="4000">
                <a:ln>
                  <a:solidFill>
                    <a:schemeClr val="bg1">
                      <a:lumMod val="75000"/>
                      <a:lumOff val="25000"/>
                      <a:alpha val="10000"/>
                    </a:schemeClr>
                  </a:solidFill>
                </a:ln>
                <a:solidFill>
                  <a:srgbClr val="FFFFFF"/>
                </a:solidFill>
                <a:effectLst>
                  <a:outerShdw blurRad="9525" dist="25400" dir="14640000" algn="tl" rotWithShape="0">
                    <a:schemeClr val="bg1">
                      <a:alpha val="30000"/>
                    </a:schemeClr>
                  </a:outerShdw>
                </a:effectLst>
                <a:latin typeface="+mj-lt"/>
                <a:ea typeface="+mj-ea"/>
              </a:rPr>
              <a:t>Sustainable Development in Wales.</a:t>
            </a:r>
          </a:p>
        </p:txBody>
      </p:sp>
      <p:pic>
        <p:nvPicPr>
          <p:cNvPr id="44" name="Picture 35">
            <a:extLst>
              <a:ext uri="{FF2B5EF4-FFF2-40B4-BE49-F238E27FC236}">
                <a16:creationId xmlns:a16="http://schemas.microsoft.com/office/drawing/2014/main" id="{A8D526D7-C782-4F65-A21F-A6B40D869B47}"/>
              </a:ext>
              <a:ext uri="{C183D7F6-B498-43B3-948B-1728B52AA6E4}">
                <adec:decorative xmlns:adec="http://schemas.microsoft.com/office/drawing/2017/decorative" val="1"/>
              </a:ext>
            </a:extLst>
          </p:cNvPr>
          <p:cNvPicPr preferRelativeResize="0">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98" t="2669" r="616"/>
          <a:stretch/>
        </p:blipFill>
        <p:spPr>
          <a:xfrm>
            <a:off x="-5325" y="2049331"/>
            <a:ext cx="12192001" cy="4808669"/>
          </a:xfrm>
          <a:prstGeom prst="rect">
            <a:avLst/>
          </a:prstGeom>
          <a:effectLst>
            <a:innerShdw blurRad="63500" dist="50800" dir="16200000">
              <a:prstClr val="black">
                <a:alpha val="50000"/>
              </a:prstClr>
            </a:innerShdw>
          </a:effectLst>
        </p:spPr>
      </p:pic>
      <p:graphicFrame>
        <p:nvGraphicFramePr>
          <p:cNvPr id="5" name="TextBox 2">
            <a:extLst>
              <a:ext uri="{FF2B5EF4-FFF2-40B4-BE49-F238E27FC236}">
                <a16:creationId xmlns:a16="http://schemas.microsoft.com/office/drawing/2014/main" id="{7D7B5B23-7284-4DED-B84F-CA77C5E2B5E3}"/>
              </a:ext>
            </a:extLst>
          </p:cNvPr>
          <p:cNvGraphicFramePr/>
          <p:nvPr>
            <p:extLst>
              <p:ext uri="{D42A27DB-BD31-4B8C-83A1-F6EECF244321}">
                <p14:modId xmlns:p14="http://schemas.microsoft.com/office/powerpoint/2010/main" val="3221620818"/>
              </p:ext>
            </p:extLst>
          </p:nvPr>
        </p:nvGraphicFramePr>
        <p:xfrm>
          <a:off x="914400" y="2647784"/>
          <a:ext cx="10353675" cy="31434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817189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30579BA-22EC-41CB-82B7-65D5DFCA60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5">
            <a:extLst>
              <a:ext uri="{FF2B5EF4-FFF2-40B4-BE49-F238E27FC236}">
                <a16:creationId xmlns:a16="http://schemas.microsoft.com/office/drawing/2014/main" id="{FE469E50-3893-4ED6-92BA-2985C32B0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028777" y="1385982"/>
            <a:ext cx="4031414"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dgm="http://schemas.openxmlformats.org/drawingml/2006/diagram"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0">
            <a:scrgbClr r="0" g="0" b="0"/>
          </a:lnRef>
          <a:fillRef idx="1003">
            <a:schemeClr val="dk1"/>
          </a:fillRef>
          <a:effectRef idx="0">
            <a:scrgbClr r="0" g="0" b="0"/>
          </a:effectRef>
          <a:fontRef idx="major"/>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558CA4A-5895-174B-B5B3-1CD4ABAC9D26}"/>
              </a:ext>
            </a:extLst>
          </p:cNvPr>
          <p:cNvSpPr>
            <a:spLocks noGrp="1"/>
          </p:cNvSpPr>
          <p:nvPr>
            <p:ph type="title"/>
          </p:nvPr>
        </p:nvSpPr>
        <p:spPr>
          <a:xfrm>
            <a:off x="1430370" y="1925444"/>
            <a:ext cx="3228228" cy="3021494"/>
          </a:xfrm>
        </p:spPr>
        <p:txBody>
          <a:bodyPr>
            <a:normAutofit/>
          </a:bodyPr>
          <a:lstStyle/>
          <a:p>
            <a:pPr>
              <a:lnSpc>
                <a:spcPct val="90000"/>
              </a:lnSpc>
            </a:pPr>
            <a:r>
              <a:rPr lang="en-GB" sz="3400">
                <a:solidFill>
                  <a:srgbClr val="FFFFFF"/>
                </a:solidFill>
              </a:rPr>
              <a:t>ESDGC requires a whole school approach including: </a:t>
            </a:r>
            <a:br>
              <a:rPr lang="en-GB" sz="3400">
                <a:solidFill>
                  <a:srgbClr val="FFFFFF"/>
                </a:solidFill>
              </a:rPr>
            </a:br>
            <a:endParaRPr lang="en-GB" sz="3400">
              <a:solidFill>
                <a:srgbClr val="FFFFFF"/>
              </a:solidFill>
            </a:endParaRPr>
          </a:p>
        </p:txBody>
      </p:sp>
      <p:sp>
        <p:nvSpPr>
          <p:cNvPr id="11" name="TextBox 10">
            <a:extLst>
              <a:ext uri="{FF2B5EF4-FFF2-40B4-BE49-F238E27FC236}">
                <a16:creationId xmlns:a16="http://schemas.microsoft.com/office/drawing/2014/main" id="{57CB0193-B6D6-CA42-87E4-D0940B30ED2A}"/>
              </a:ext>
            </a:extLst>
          </p:cNvPr>
          <p:cNvSpPr txBox="1"/>
          <p:nvPr/>
        </p:nvSpPr>
        <p:spPr>
          <a:xfrm>
            <a:off x="1194651" y="2700692"/>
            <a:ext cx="9792046" cy="369332"/>
          </a:xfrm>
          <a:prstGeom prst="rect">
            <a:avLst/>
          </a:prstGeom>
          <a:noFill/>
        </p:spPr>
        <p:txBody>
          <a:bodyPr wrap="square" rtlCol="0">
            <a:spAutoFit/>
          </a:bodyPr>
          <a:lstStyle/>
          <a:p>
            <a:pPr algn="ctr"/>
            <a:endParaRPr lang="en-GB"/>
          </a:p>
        </p:txBody>
      </p:sp>
      <p:graphicFrame>
        <p:nvGraphicFramePr>
          <p:cNvPr id="13" name="Content Placeholder 2">
            <a:extLst>
              <a:ext uri="{FF2B5EF4-FFF2-40B4-BE49-F238E27FC236}">
                <a16:creationId xmlns:a16="http://schemas.microsoft.com/office/drawing/2014/main" id="{B932DD3E-ADA0-4489-A8F0-F1A1B0DC32D7}"/>
              </a:ext>
            </a:extLst>
          </p:cNvPr>
          <p:cNvGraphicFramePr>
            <a:graphicFrameLocks noGrp="1"/>
          </p:cNvGraphicFramePr>
          <p:nvPr>
            <p:ph idx="1"/>
            <p:extLst>
              <p:ext uri="{D42A27DB-BD31-4B8C-83A1-F6EECF244321}">
                <p14:modId xmlns:p14="http://schemas.microsoft.com/office/powerpoint/2010/main" val="2357276609"/>
              </p:ext>
            </p:extLst>
          </p:nvPr>
        </p:nvGraphicFramePr>
        <p:xfrm>
          <a:off x="5738160" y="1009816"/>
          <a:ext cx="5459565" cy="4839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69684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dissolv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E3B27-7D26-3542-B646-DE7AB40F4B8B}"/>
              </a:ext>
            </a:extLst>
          </p:cNvPr>
          <p:cNvSpPr>
            <a:spLocks noGrp="1"/>
          </p:cNvSpPr>
          <p:nvPr>
            <p:ph type="title"/>
          </p:nvPr>
        </p:nvSpPr>
        <p:spPr>
          <a:xfrm>
            <a:off x="913795" y="609600"/>
            <a:ext cx="5910517" cy="1348986"/>
          </a:xfrm>
        </p:spPr>
        <p:txBody>
          <a:bodyPr vert="horz" lIns="91440" tIns="45720" rIns="91440" bIns="45720" rtlCol="0" anchor="ctr">
            <a:normAutofit/>
          </a:bodyPr>
          <a:lstStyle/>
          <a:p>
            <a:r>
              <a:rPr lang="en-US"/>
              <a:t>Best practice in Wales </a:t>
            </a:r>
          </a:p>
        </p:txBody>
      </p:sp>
      <p:sp>
        <p:nvSpPr>
          <p:cNvPr id="10" name="Rectangle 9">
            <a:extLst>
              <a:ext uri="{FF2B5EF4-FFF2-40B4-BE49-F238E27FC236}">
                <a16:creationId xmlns:a16="http://schemas.microsoft.com/office/drawing/2014/main" id="{94A15A3E-7870-F541-8996-80F2DB79BEB6}"/>
              </a:ext>
            </a:extLst>
          </p:cNvPr>
          <p:cNvSpPr/>
          <p:nvPr/>
        </p:nvSpPr>
        <p:spPr>
          <a:xfrm>
            <a:off x="913795" y="2106070"/>
            <a:ext cx="5910517" cy="3685130"/>
          </a:xfrm>
          <a:prstGeom prst="rect">
            <a:avLst/>
          </a:prstGeom>
        </p:spPr>
        <p:txBody>
          <a:bodyPr vert="horz" lIns="91440" tIns="45720" rIns="91440" bIns="45720" rtlCol="0" anchor="t">
            <a:normAutofit/>
          </a:bodyPr>
          <a:lstStyle/>
          <a:p>
            <a:pPr>
              <a:spcBef>
                <a:spcPct val="20000"/>
              </a:spcBef>
              <a:spcAft>
                <a:spcPts val="600"/>
              </a:spcAft>
              <a:buClr>
                <a:schemeClr val="tx2"/>
              </a:buClr>
              <a:buSzPct val="70000"/>
              <a:buFont typeface="Wingdings 2" charset="2"/>
            </a:pPr>
            <a:r>
              <a:rPr lang="en-US">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“ESDGC is about equipping people with the knowledge, skills and attitudes to be effective citizens in a complex and changing world both through their curriculum and through the practice of the institution. “ Welsh Assembly Government, 2008</a:t>
            </a:r>
          </a:p>
        </p:txBody>
      </p:sp>
      <p:pic>
        <p:nvPicPr>
          <p:cNvPr id="15" name="Picture 14">
            <a:extLst>
              <a:ext uri="{FF2B5EF4-FFF2-40B4-BE49-F238E27FC236}">
                <a16:creationId xmlns:a16="http://schemas.microsoft.com/office/drawing/2014/main" id="{FA5B6B2C-C44F-441A-B6EE-80D965ACA48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
        <p:nvSpPr>
          <p:cNvPr id="17" name="Rectangle 16">
            <a:extLst>
              <a:ext uri="{FF2B5EF4-FFF2-40B4-BE49-F238E27FC236}">
                <a16:creationId xmlns:a16="http://schemas.microsoft.com/office/drawing/2014/main" id="{0EAD4726-4343-49C7-94B5-CEA4A3C01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78736"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ose up of a logo&#10;&#10;Description automatically generated">
            <a:extLst>
              <a:ext uri="{FF2B5EF4-FFF2-40B4-BE49-F238E27FC236}">
                <a16:creationId xmlns:a16="http://schemas.microsoft.com/office/drawing/2014/main" id="{BC54B70C-66EA-8741-8B17-B2CF71D507E2}"/>
              </a:ext>
            </a:extLst>
          </p:cNvPr>
          <p:cNvPicPr>
            <a:picLocks noChangeAspect="1"/>
          </p:cNvPicPr>
          <p:nvPr/>
        </p:nvPicPr>
        <p:blipFill>
          <a:blip r:embed="rId4"/>
          <a:stretch>
            <a:fillRect/>
          </a:stretch>
        </p:blipFill>
        <p:spPr>
          <a:xfrm>
            <a:off x="8818341" y="321734"/>
            <a:ext cx="2226168" cy="1964266"/>
          </a:xfrm>
          <a:prstGeom prst="rect">
            <a:avLst/>
          </a:prstGeom>
        </p:spPr>
      </p:pic>
      <p:pic>
        <p:nvPicPr>
          <p:cNvPr id="5" name="Content Placeholder 4" descr="A close up of text on a white background&#10;&#10;Description automatically generated">
            <a:extLst>
              <a:ext uri="{FF2B5EF4-FFF2-40B4-BE49-F238E27FC236}">
                <a16:creationId xmlns:a16="http://schemas.microsoft.com/office/drawing/2014/main" id="{99A8D0ED-2428-904F-B105-E4B46D3ECF84}"/>
              </a:ext>
            </a:extLst>
          </p:cNvPr>
          <p:cNvPicPr>
            <a:picLocks noGrp="1" noChangeAspect="1"/>
          </p:cNvPicPr>
          <p:nvPr>
            <p:ph idx="1"/>
          </p:nvPr>
        </p:nvPicPr>
        <p:blipFill>
          <a:blip r:embed="rId5"/>
          <a:stretch>
            <a:fillRect/>
          </a:stretch>
        </p:blipFill>
        <p:spPr>
          <a:xfrm>
            <a:off x="8614029" y="2446868"/>
            <a:ext cx="2619021" cy="1964266"/>
          </a:xfrm>
          <a:prstGeom prst="rect">
            <a:avLst/>
          </a:prstGeom>
        </p:spPr>
      </p:pic>
      <p:pic>
        <p:nvPicPr>
          <p:cNvPr id="7" name="Picture 6" descr="A close up of a sign&#10;&#10;Description automatically generated">
            <a:extLst>
              <a:ext uri="{FF2B5EF4-FFF2-40B4-BE49-F238E27FC236}">
                <a16:creationId xmlns:a16="http://schemas.microsoft.com/office/drawing/2014/main" id="{2195E84D-AC76-C74E-8CC7-52327729B0A8}"/>
              </a:ext>
            </a:extLst>
          </p:cNvPr>
          <p:cNvPicPr>
            <a:picLocks noChangeAspect="1"/>
          </p:cNvPicPr>
          <p:nvPr/>
        </p:nvPicPr>
        <p:blipFill>
          <a:blip r:embed="rId6"/>
          <a:stretch>
            <a:fillRect/>
          </a:stretch>
        </p:blipFill>
        <p:spPr>
          <a:xfrm>
            <a:off x="7992585" y="4697942"/>
            <a:ext cx="3869794" cy="1712383"/>
          </a:xfrm>
          <a:prstGeom prst="rect">
            <a:avLst/>
          </a:prstGeom>
        </p:spPr>
      </p:pic>
    </p:spTree>
    <p:extLst>
      <p:ext uri="{BB962C8B-B14F-4D97-AF65-F5344CB8AC3E}">
        <p14:creationId xmlns:p14="http://schemas.microsoft.com/office/powerpoint/2010/main" val="1154830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90099-2E7B-1649-88AD-0CA7EE5103FC}"/>
              </a:ext>
            </a:extLst>
          </p:cNvPr>
          <p:cNvSpPr>
            <a:spLocks noGrp="1"/>
          </p:cNvSpPr>
          <p:nvPr>
            <p:ph type="title"/>
          </p:nvPr>
        </p:nvSpPr>
        <p:spPr/>
        <p:txBody>
          <a:bodyPr>
            <a:normAutofit/>
          </a:bodyPr>
          <a:lstStyle/>
          <a:p>
            <a:endParaRPr lang="en-GB"/>
          </a:p>
        </p:txBody>
      </p:sp>
      <p:pic>
        <p:nvPicPr>
          <p:cNvPr id="5" name="Content Placeholder 4" descr="A picture containing room, device&#10;&#10;Description automatically generated">
            <a:extLst>
              <a:ext uri="{FF2B5EF4-FFF2-40B4-BE49-F238E27FC236}">
                <a16:creationId xmlns:a16="http://schemas.microsoft.com/office/drawing/2014/main" id="{1D56FCE6-BA23-554B-90C0-57734157CE67}"/>
              </a:ext>
            </a:extLst>
          </p:cNvPr>
          <p:cNvPicPr>
            <a:picLocks noGrp="1" noChangeAspect="1"/>
          </p:cNvPicPr>
          <p:nvPr>
            <p:ph idx="1"/>
          </p:nvPr>
        </p:nvPicPr>
        <p:blipFill>
          <a:blip r:embed="rId2"/>
          <a:stretch>
            <a:fillRect/>
          </a:stretch>
        </p:blipFill>
        <p:spPr>
          <a:xfrm>
            <a:off x="11227" y="0"/>
            <a:ext cx="2430351" cy="2869164"/>
          </a:xfrm>
        </p:spPr>
      </p:pic>
      <p:pic>
        <p:nvPicPr>
          <p:cNvPr id="9" name="Picture 8" descr="A picture containing drawing&#10;&#10;Description automatically generated">
            <a:extLst>
              <a:ext uri="{FF2B5EF4-FFF2-40B4-BE49-F238E27FC236}">
                <a16:creationId xmlns:a16="http://schemas.microsoft.com/office/drawing/2014/main" id="{5427976E-179F-1347-8B8E-E7E41601FF2F}"/>
              </a:ext>
            </a:extLst>
          </p:cNvPr>
          <p:cNvPicPr>
            <a:picLocks noChangeAspect="1"/>
          </p:cNvPicPr>
          <p:nvPr/>
        </p:nvPicPr>
        <p:blipFill>
          <a:blip r:embed="rId3"/>
          <a:stretch>
            <a:fillRect/>
          </a:stretch>
        </p:blipFill>
        <p:spPr>
          <a:xfrm>
            <a:off x="2597616" y="28104"/>
            <a:ext cx="6986119" cy="2638642"/>
          </a:xfrm>
          <a:prstGeom prst="rect">
            <a:avLst/>
          </a:prstGeom>
        </p:spPr>
      </p:pic>
      <p:pic>
        <p:nvPicPr>
          <p:cNvPr id="11" name="Picture 10" descr="A picture containing drawing&#10;&#10;Description automatically generated">
            <a:extLst>
              <a:ext uri="{FF2B5EF4-FFF2-40B4-BE49-F238E27FC236}">
                <a16:creationId xmlns:a16="http://schemas.microsoft.com/office/drawing/2014/main" id="{093C0F59-06D1-A44A-991C-CE2B332F7CFD}"/>
              </a:ext>
            </a:extLst>
          </p:cNvPr>
          <p:cNvPicPr>
            <a:picLocks noChangeAspect="1"/>
          </p:cNvPicPr>
          <p:nvPr/>
        </p:nvPicPr>
        <p:blipFill>
          <a:blip r:embed="rId4"/>
          <a:stretch>
            <a:fillRect/>
          </a:stretch>
        </p:blipFill>
        <p:spPr>
          <a:xfrm>
            <a:off x="9681754" y="91858"/>
            <a:ext cx="2430351" cy="2292784"/>
          </a:xfrm>
          <a:prstGeom prst="rect">
            <a:avLst/>
          </a:prstGeom>
        </p:spPr>
      </p:pic>
      <p:pic>
        <p:nvPicPr>
          <p:cNvPr id="13" name="Picture 12" descr="A close up of a piece of paper&#10;&#10;Description automatically generated">
            <a:extLst>
              <a:ext uri="{FF2B5EF4-FFF2-40B4-BE49-F238E27FC236}">
                <a16:creationId xmlns:a16="http://schemas.microsoft.com/office/drawing/2014/main" id="{4491DEF8-85AF-9E4C-A9E5-9102393FBF33}"/>
              </a:ext>
            </a:extLst>
          </p:cNvPr>
          <p:cNvPicPr>
            <a:picLocks noChangeAspect="1"/>
          </p:cNvPicPr>
          <p:nvPr/>
        </p:nvPicPr>
        <p:blipFill>
          <a:blip r:embed="rId5"/>
          <a:stretch>
            <a:fillRect/>
          </a:stretch>
        </p:blipFill>
        <p:spPr>
          <a:xfrm>
            <a:off x="55940" y="3242891"/>
            <a:ext cx="3839616" cy="2869163"/>
          </a:xfrm>
          <a:prstGeom prst="rect">
            <a:avLst/>
          </a:prstGeom>
        </p:spPr>
      </p:pic>
      <p:sp>
        <p:nvSpPr>
          <p:cNvPr id="16" name="TextBox 15">
            <a:extLst>
              <a:ext uri="{FF2B5EF4-FFF2-40B4-BE49-F238E27FC236}">
                <a16:creationId xmlns:a16="http://schemas.microsoft.com/office/drawing/2014/main" id="{46D3C51F-5D75-1042-85B7-5396EAEB030B}"/>
              </a:ext>
            </a:extLst>
          </p:cNvPr>
          <p:cNvSpPr txBox="1"/>
          <p:nvPr/>
        </p:nvSpPr>
        <p:spPr>
          <a:xfrm>
            <a:off x="5340927" y="5444836"/>
            <a:ext cx="5926630" cy="1323439"/>
          </a:xfrm>
          <a:prstGeom prst="rect">
            <a:avLst/>
          </a:prstGeom>
          <a:noFill/>
        </p:spPr>
        <p:txBody>
          <a:bodyPr wrap="square" rtlCol="0">
            <a:spAutoFit/>
          </a:bodyPr>
          <a:lstStyle/>
          <a:p>
            <a:r>
              <a:rPr lang="en-GB" sz="4000"/>
              <a:t>ESDGC in Pembrokeshire…</a:t>
            </a:r>
          </a:p>
        </p:txBody>
      </p:sp>
      <p:pic>
        <p:nvPicPr>
          <p:cNvPr id="17" name="Picture 16">
            <a:extLst>
              <a:ext uri="{FF2B5EF4-FFF2-40B4-BE49-F238E27FC236}">
                <a16:creationId xmlns:a16="http://schemas.microsoft.com/office/drawing/2014/main" id="{088B0087-19E6-B740-9D36-D5DE5FAF1543}"/>
              </a:ext>
            </a:extLst>
          </p:cNvPr>
          <p:cNvPicPr>
            <a:picLocks noChangeAspect="1"/>
          </p:cNvPicPr>
          <p:nvPr/>
        </p:nvPicPr>
        <p:blipFill>
          <a:blip r:embed="rId6"/>
          <a:stretch>
            <a:fillRect/>
          </a:stretch>
        </p:blipFill>
        <p:spPr>
          <a:xfrm>
            <a:off x="5855447" y="3276346"/>
            <a:ext cx="1422400" cy="1422400"/>
          </a:xfrm>
          <a:prstGeom prst="rect">
            <a:avLst/>
          </a:prstGeom>
        </p:spPr>
      </p:pic>
    </p:spTree>
    <p:extLst>
      <p:ext uri="{BB962C8B-B14F-4D97-AF65-F5344CB8AC3E}">
        <p14:creationId xmlns:p14="http://schemas.microsoft.com/office/powerpoint/2010/main" val="718650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 calcmode="lin" valueType="num">
                                      <p:cBhvr additive="base">
                                        <p:cTn id="27" dur="500" fill="hold"/>
                                        <p:tgtEl>
                                          <p:spTgt spid="17"/>
                                        </p:tgtEl>
                                        <p:attrNameLst>
                                          <p:attrName>ppt_x</p:attrName>
                                        </p:attrNameLst>
                                      </p:cBhvr>
                                      <p:tavLst>
                                        <p:tav tm="0">
                                          <p:val>
                                            <p:strVal val="#ppt_x"/>
                                          </p:val>
                                        </p:tav>
                                        <p:tav tm="100000">
                                          <p:val>
                                            <p:strVal val="#ppt_x"/>
                                          </p:val>
                                        </p:tav>
                                      </p:tavLst>
                                    </p:anim>
                                    <p:anim calcmode="lin" valueType="num">
                                      <p:cBhvr additive="base">
                                        <p:cTn id="2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FAC9FD-BAD6-47B4-9C11-BE23CEAC7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2BEA4B-6D6B-7D4F-8CF5-3A9DCB45A526}"/>
              </a:ext>
            </a:extLst>
          </p:cNvPr>
          <p:cNvSpPr>
            <a:spLocks noGrp="1"/>
          </p:cNvSpPr>
          <p:nvPr>
            <p:ph type="title"/>
          </p:nvPr>
        </p:nvSpPr>
        <p:spPr>
          <a:xfrm>
            <a:off x="695916" y="1078264"/>
            <a:ext cx="3422930" cy="4701473"/>
          </a:xfrm>
        </p:spPr>
        <p:txBody>
          <a:bodyPr>
            <a:normAutofit/>
          </a:bodyPr>
          <a:lstStyle/>
          <a:p>
            <a:pPr algn="r"/>
            <a:r>
              <a:rPr lang="en-GB" sz="4400">
                <a:solidFill>
                  <a:srgbClr val="FFFFFF"/>
                </a:solidFill>
              </a:rPr>
              <a:t>Is ESDGC Working?</a:t>
            </a:r>
          </a:p>
        </p:txBody>
      </p:sp>
      <p:sp>
        <p:nvSpPr>
          <p:cNvPr id="23" name="Content Placeholder 2">
            <a:extLst>
              <a:ext uri="{FF2B5EF4-FFF2-40B4-BE49-F238E27FC236}">
                <a16:creationId xmlns:a16="http://schemas.microsoft.com/office/drawing/2014/main" id="{CF0C4345-AEA8-7E44-A58E-C36E729F8571}"/>
              </a:ext>
            </a:extLst>
          </p:cNvPr>
          <p:cNvSpPr>
            <a:spLocks noGrp="1"/>
          </p:cNvSpPr>
          <p:nvPr>
            <p:ph idx="1"/>
          </p:nvPr>
        </p:nvSpPr>
        <p:spPr>
          <a:xfrm>
            <a:off x="5114167" y="1078263"/>
            <a:ext cx="6117578" cy="4701474"/>
          </a:xfrm>
          <a:effectLst/>
        </p:spPr>
        <p:txBody>
          <a:bodyPr anchor="ctr">
            <a:normAutofit/>
          </a:bodyPr>
          <a:lstStyle/>
          <a:p>
            <a:pPr>
              <a:lnSpc>
                <a:spcPct val="90000"/>
              </a:lnSpc>
            </a:pPr>
            <a:r>
              <a:rPr lang="en-GB" sz="1700">
                <a:effectLst/>
              </a:rPr>
              <a:t>“it has helped them see that it’s not just [us] that’s here, there’s outside too.” (Teacher 7f </a:t>
            </a:r>
            <a:r>
              <a:rPr lang="en-GB" sz="1700" i="1">
                <a:effectLst/>
              </a:rPr>
              <a:t>cited in </a:t>
            </a:r>
            <a:r>
              <a:rPr lang="en-GB" sz="1700" err="1">
                <a:effectLst/>
              </a:rPr>
              <a:t>Bennell</a:t>
            </a:r>
            <a:r>
              <a:rPr lang="en-GB" sz="1700">
                <a:effectLst/>
              </a:rPr>
              <a:t> 2012pp176)</a:t>
            </a:r>
            <a:br>
              <a:rPr lang="en-GB" sz="1700">
                <a:effectLst/>
              </a:rPr>
            </a:br>
            <a:endParaRPr lang="en-GB" sz="1700"/>
          </a:p>
          <a:p>
            <a:pPr>
              <a:lnSpc>
                <a:spcPct val="90000"/>
              </a:lnSpc>
            </a:pPr>
            <a:r>
              <a:rPr lang="en-GB" sz="1700">
                <a:effectLst/>
              </a:rPr>
              <a:t>“Schools with less understanding and competence in ESDGC may find that this encourages them to pick and choose areas to study and to miss out on some more ‘difficult’ areas of ESDGC. There is a danger that they could return to relying too much on school award schemes to cover ESDGC. “(</a:t>
            </a:r>
            <a:r>
              <a:rPr lang="en-GB" sz="1700" err="1">
                <a:effectLst/>
              </a:rPr>
              <a:t>Bennell</a:t>
            </a:r>
            <a:r>
              <a:rPr lang="en-GB" sz="1700">
                <a:effectLst/>
              </a:rPr>
              <a:t> 2012 pp 329)</a:t>
            </a:r>
          </a:p>
          <a:p>
            <a:pPr>
              <a:lnSpc>
                <a:spcPct val="90000"/>
              </a:lnSpc>
            </a:pPr>
            <a:r>
              <a:rPr lang="en-GB" sz="1700">
                <a:effectLst/>
              </a:rPr>
              <a:t>“Recently Welsh institutions have made considerable progress in assessing the breadth and depth of ESDGC within the curriculum. Indeed it can be argued that Welsh institutions are the leaders in the UK in understanding the extent of ESDGC in the curriculum.”  (Sustainability Exchange , no date)</a:t>
            </a:r>
          </a:p>
          <a:p>
            <a:pPr>
              <a:lnSpc>
                <a:spcPct val="90000"/>
              </a:lnSpc>
            </a:pPr>
            <a:r>
              <a:rPr lang="en-GB" sz="1700">
                <a:effectLst/>
              </a:rPr>
              <a:t>”Evidence shows limited understanding” of various goals (Howe, 2019)</a:t>
            </a:r>
          </a:p>
          <a:p>
            <a:pPr>
              <a:lnSpc>
                <a:spcPct val="90000"/>
              </a:lnSpc>
            </a:pPr>
            <a:endParaRPr lang="en-GB" sz="1700"/>
          </a:p>
          <a:p>
            <a:pPr>
              <a:lnSpc>
                <a:spcPct val="90000"/>
              </a:lnSpc>
            </a:pPr>
            <a:endParaRPr lang="en-GB" sz="1700">
              <a:effectLst/>
            </a:endParaRPr>
          </a:p>
          <a:p>
            <a:pPr>
              <a:lnSpc>
                <a:spcPct val="90000"/>
              </a:lnSpc>
            </a:pPr>
            <a:endParaRPr lang="en-GB" sz="1700"/>
          </a:p>
        </p:txBody>
      </p:sp>
    </p:spTree>
    <p:extLst>
      <p:ext uri="{BB962C8B-B14F-4D97-AF65-F5344CB8AC3E}">
        <p14:creationId xmlns:p14="http://schemas.microsoft.com/office/powerpoint/2010/main" val="108314874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D6942-6FE2-A846-BAA0-B365C5DFBD3C}"/>
              </a:ext>
            </a:extLst>
          </p:cNvPr>
          <p:cNvSpPr>
            <a:spLocks noGrp="1"/>
          </p:cNvSpPr>
          <p:nvPr>
            <p:ph type="title"/>
          </p:nvPr>
        </p:nvSpPr>
        <p:spPr/>
        <p:txBody>
          <a:bodyPr/>
          <a:lstStyle/>
          <a:p>
            <a:r>
              <a:rPr lang="en-GB"/>
              <a:t>What next? </a:t>
            </a:r>
          </a:p>
        </p:txBody>
      </p:sp>
      <p:sp>
        <p:nvSpPr>
          <p:cNvPr id="3" name="Content Placeholder 2">
            <a:extLst>
              <a:ext uri="{FF2B5EF4-FFF2-40B4-BE49-F238E27FC236}">
                <a16:creationId xmlns:a16="http://schemas.microsoft.com/office/drawing/2014/main" id="{37FE5DBB-E979-D34F-91A8-DC494BC2DE91}"/>
              </a:ext>
            </a:extLst>
          </p:cNvPr>
          <p:cNvSpPr>
            <a:spLocks noGrp="1"/>
          </p:cNvSpPr>
          <p:nvPr>
            <p:ph idx="1"/>
          </p:nvPr>
        </p:nvSpPr>
        <p:spPr>
          <a:xfrm>
            <a:off x="562160" y="1866900"/>
            <a:ext cx="7519005" cy="1615017"/>
          </a:xfrm>
        </p:spPr>
        <p:txBody>
          <a:bodyPr>
            <a:normAutofit fontScale="85000" lnSpcReduction="10000"/>
          </a:bodyPr>
          <a:lstStyle/>
          <a:p>
            <a:r>
              <a:rPr lang="en-GB"/>
              <a:t>Increased networking </a:t>
            </a:r>
          </a:p>
          <a:p>
            <a:r>
              <a:rPr lang="en-GB"/>
              <a:t>Promotion of pupil centered planning (Successful futures) </a:t>
            </a:r>
          </a:p>
          <a:p>
            <a:r>
              <a:rPr lang="en-GB"/>
              <a:t>ESDGC coordinators (</a:t>
            </a:r>
            <a:r>
              <a:rPr lang="en-GB" err="1"/>
              <a:t>Bennell</a:t>
            </a:r>
            <a:r>
              <a:rPr lang="en-GB"/>
              <a:t> 2012 pp331)</a:t>
            </a:r>
          </a:p>
          <a:p>
            <a:r>
              <a:rPr lang="en-GB"/>
              <a:t>Further embedding of legislation in Welsh Government (WAG 2019)</a:t>
            </a:r>
          </a:p>
        </p:txBody>
      </p:sp>
      <p:pic>
        <p:nvPicPr>
          <p:cNvPr id="5" name="Picture 4">
            <a:extLst>
              <a:ext uri="{FF2B5EF4-FFF2-40B4-BE49-F238E27FC236}">
                <a16:creationId xmlns:a16="http://schemas.microsoft.com/office/drawing/2014/main" id="{6D83C55A-8C6B-914E-9B19-20705D5ABF6B}"/>
              </a:ext>
            </a:extLst>
          </p:cNvPr>
          <p:cNvPicPr>
            <a:picLocks noChangeAspect="1"/>
          </p:cNvPicPr>
          <p:nvPr/>
        </p:nvPicPr>
        <p:blipFill>
          <a:blip r:embed="rId2"/>
          <a:stretch>
            <a:fillRect/>
          </a:stretch>
        </p:blipFill>
        <p:spPr>
          <a:xfrm>
            <a:off x="7111697" y="3429000"/>
            <a:ext cx="4518143" cy="3079750"/>
          </a:xfrm>
          <a:prstGeom prst="rect">
            <a:avLst/>
          </a:prstGeom>
        </p:spPr>
      </p:pic>
      <p:pic>
        <p:nvPicPr>
          <p:cNvPr id="1025" name="Picture 1" descr="page12image3950534064">
            <a:extLst>
              <a:ext uri="{FF2B5EF4-FFF2-40B4-BE49-F238E27FC236}">
                <a16:creationId xmlns:a16="http://schemas.microsoft.com/office/drawing/2014/main" id="{E20D8A12-2CF1-CF48-9D22-F446604BD1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333" y="3481916"/>
            <a:ext cx="3505429" cy="3231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7912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E4F9D9-4237-614E-9DE6-AAB4DCCEC2EE}"/>
              </a:ext>
            </a:extLst>
          </p:cNvPr>
          <p:cNvSpPr>
            <a:spLocks noGrp="1"/>
          </p:cNvSpPr>
          <p:nvPr>
            <p:ph idx="1"/>
          </p:nvPr>
        </p:nvSpPr>
        <p:spPr>
          <a:xfrm>
            <a:off x="429702" y="414369"/>
            <a:ext cx="10550072" cy="6228478"/>
          </a:xfrm>
        </p:spPr>
        <p:txBody>
          <a:bodyPr>
            <a:noAutofit/>
          </a:bodyPr>
          <a:lstStyle/>
          <a:p>
            <a:pPr marL="36900" indent="0">
              <a:buNone/>
            </a:pPr>
            <a:r>
              <a:rPr lang="en-GB" sz="900">
                <a:hlinkClick r:id="rId2"/>
              </a:rPr>
              <a:t>Images</a:t>
            </a:r>
          </a:p>
          <a:p>
            <a:r>
              <a:rPr lang="en-GB" sz="900">
                <a:hlinkClick r:id="rId2"/>
              </a:rPr>
              <a:t>https://www.pxfuel.com/en/free-photo-qjoty</a:t>
            </a:r>
            <a:endParaRPr lang="en-GB" sz="900"/>
          </a:p>
          <a:p>
            <a:r>
              <a:rPr lang="en-GB" sz="900">
                <a:hlinkClick r:id="rId3"/>
              </a:rPr>
              <a:t>https://www.picpedia.org/highway-signs/e/economic.html</a:t>
            </a:r>
            <a:endParaRPr lang="en-GB" sz="900"/>
          </a:p>
          <a:p>
            <a:r>
              <a:rPr lang="en-GB" sz="900">
                <a:hlinkClick r:id="rId4"/>
              </a:rPr>
              <a:t>https://www.needpix.com/photo/download/1730630/environment-protection-earth-globe-green-ecology-planet-save-world</a:t>
            </a:r>
            <a:endParaRPr lang="en-GB" sz="900"/>
          </a:p>
          <a:p>
            <a:r>
              <a:rPr lang="en-GB" sz="900">
                <a:hlinkClick r:id="rId5"/>
              </a:rPr>
              <a:t>https://www.ysgoltycoch.co.uk/_site/data/files/images/buarth/byc/038ABA9B51042BBF503357A160B45651.jpeg</a:t>
            </a:r>
            <a:endParaRPr lang="en-GB" sz="900"/>
          </a:p>
          <a:p>
            <a:r>
              <a:rPr lang="en-GB" sz="900">
                <a:hlinkClick r:id="rId6"/>
              </a:rPr>
              <a:t>http://sweatshirtblanket.com/blog/wp-content/uploads/2010/06/Operation-Christmas-Child.png</a:t>
            </a:r>
            <a:endParaRPr lang="en-GB" sz="900"/>
          </a:p>
          <a:p>
            <a:r>
              <a:rPr lang="en-GB" sz="900">
                <a:hlinkClick r:id="rId7"/>
              </a:rPr>
              <a:t>https://victoria-pri.wrexham.sch.uk/wp-content/uploads/2018/07/4purposes.jpg</a:t>
            </a:r>
            <a:endParaRPr lang="en-GB" sz="900"/>
          </a:p>
          <a:p>
            <a:r>
              <a:rPr lang="en-GB" sz="900">
                <a:hlinkClick r:id="rId8"/>
              </a:rPr>
              <a:t>http://pembrokeshireoutdoorschools.co.uk/wp-content/uploads/2016/10/Sustainable-Schools-logo.jpg</a:t>
            </a:r>
            <a:endParaRPr lang="en-GB" sz="900"/>
          </a:p>
          <a:p>
            <a:r>
              <a:rPr lang="en-GB" sz="900">
                <a:hlinkClick r:id="rId9"/>
              </a:rPr>
              <a:t>http://pembrokeshireoutdoorschools.co.uk/wp-content/uploads/2016/10/darwin-logo.png</a:t>
            </a:r>
            <a:endParaRPr lang="en-GB" sz="900"/>
          </a:p>
          <a:p>
            <a:r>
              <a:rPr lang="en-GB" sz="900"/>
              <a:t>http://</a:t>
            </a:r>
            <a:r>
              <a:rPr lang="en-GB" sz="900" err="1"/>
              <a:t>www.pelicanweb.org</a:t>
            </a:r>
            <a:r>
              <a:rPr lang="en-GB" sz="900"/>
              <a:t>/ECIFEEECOSCHOOLS2011.jpg</a:t>
            </a:r>
          </a:p>
          <a:p>
            <a:pPr marL="36900" indent="0">
              <a:buNone/>
            </a:pPr>
            <a:r>
              <a:rPr lang="en-GB" sz="900" b="1" u="sng"/>
              <a:t>References </a:t>
            </a:r>
          </a:p>
          <a:p>
            <a:r>
              <a:rPr lang="en-GB" sz="900" err="1"/>
              <a:t>Bennell</a:t>
            </a:r>
            <a:r>
              <a:rPr lang="en-GB" sz="900"/>
              <a:t>, S J (2012) </a:t>
            </a:r>
            <a:r>
              <a:rPr lang="en-GB" sz="900" i="1"/>
              <a:t>ESDGC in primary schools: exploring practice, development and influences </a:t>
            </a:r>
            <a:r>
              <a:rPr lang="en-GB" sz="900"/>
              <a:t>PhD theses, University of Bangor [Online[ Available </a:t>
            </a:r>
            <a:r>
              <a:rPr lang="en-GB" sz="900" err="1"/>
              <a:t>athttp</a:t>
            </a:r>
            <a:r>
              <a:rPr lang="en-GB" sz="900"/>
              <a:t>://</a:t>
            </a:r>
            <a:r>
              <a:rPr lang="en-GB" sz="900" err="1"/>
              <a:t>e.bangor.ac.uk</a:t>
            </a:r>
            <a:r>
              <a:rPr lang="en-GB" sz="900"/>
              <a:t>/5145/2/SheilaJBennell%20PhD%20thesis%20FINAL.pdf (accessed 18.03.2020)</a:t>
            </a:r>
          </a:p>
          <a:p>
            <a:r>
              <a:rPr lang="en-GB" sz="900"/>
              <a:t>Environmental </a:t>
            </a:r>
            <a:r>
              <a:rPr lang="en-GB" sz="900" err="1"/>
              <a:t>Science.Org</a:t>
            </a:r>
            <a:r>
              <a:rPr lang="en-GB" sz="900"/>
              <a:t> (no date) </a:t>
            </a:r>
            <a:r>
              <a:rPr lang="en-GB" sz="900" i="1"/>
              <a:t>Sustainability [</a:t>
            </a:r>
            <a:r>
              <a:rPr lang="en-GB" sz="900"/>
              <a:t>online] </a:t>
            </a:r>
            <a:r>
              <a:rPr lang="en-GB" sz="900">
                <a:hlinkClick r:id="rId10"/>
              </a:rPr>
              <a:t>https://www.environmentalscience.org/sustainability</a:t>
            </a:r>
            <a:r>
              <a:rPr lang="en-GB" sz="900"/>
              <a:t> (accessed 14.02.2020)</a:t>
            </a:r>
          </a:p>
          <a:p>
            <a:r>
              <a:rPr lang="en-GB" sz="900"/>
              <a:t>ESDG in Cardiff ( no date) </a:t>
            </a:r>
            <a:r>
              <a:rPr lang="en-GB" sz="900" i="1"/>
              <a:t>Seven themes of ESDGC </a:t>
            </a:r>
            <a:r>
              <a:rPr lang="en-GB" sz="900"/>
              <a:t>[online] available at </a:t>
            </a:r>
            <a:r>
              <a:rPr lang="en-GB" sz="900">
                <a:hlinkClick r:id="rId11"/>
              </a:rPr>
              <a:t>https://esdgcincardiff.wordpress.com/resources/seven-themes-of-esdgc</a:t>
            </a:r>
            <a:r>
              <a:rPr lang="en-GB" sz="900"/>
              <a:t> (accessed 15.03.2020)</a:t>
            </a:r>
          </a:p>
          <a:p>
            <a:r>
              <a:rPr lang="en-GB" sz="900" err="1"/>
              <a:t>Myclimate</a:t>
            </a:r>
            <a:r>
              <a:rPr lang="en-GB" sz="900"/>
              <a:t> ((no date) </a:t>
            </a:r>
            <a:r>
              <a:rPr lang="en-GB" sz="900" i="1"/>
              <a:t>What is sustainability?</a:t>
            </a:r>
            <a:r>
              <a:rPr lang="en-GB" sz="900"/>
              <a:t> [online] available at </a:t>
            </a:r>
            <a:r>
              <a:rPr lang="en-GB" sz="900">
                <a:hlinkClick r:id="rId12"/>
              </a:rPr>
              <a:t>https://www.myclimate.org/information/faq/faq-detail/detail/News/what-is-sustainability/(accessed</a:t>
            </a:r>
            <a:r>
              <a:rPr lang="en-GB" sz="900"/>
              <a:t> 12.03.202)</a:t>
            </a:r>
          </a:p>
          <a:p>
            <a:r>
              <a:rPr lang="en-GB" sz="900" err="1"/>
              <a:t>Portfield</a:t>
            </a:r>
            <a:r>
              <a:rPr lang="en-GB" sz="900"/>
              <a:t> School (2020)</a:t>
            </a:r>
            <a:r>
              <a:rPr lang="en-GB" sz="900" i="1"/>
              <a:t>Policy on Sustainability </a:t>
            </a:r>
            <a:r>
              <a:rPr lang="en-GB" sz="900"/>
              <a:t>[online] available at </a:t>
            </a:r>
            <a:r>
              <a:rPr lang="en-GB" sz="900">
                <a:hlinkClick r:id="rId13"/>
              </a:rPr>
              <a:t>https://www.j2e.com/portfield-special-school/JanO/Website+Documents/PDF/No.53.+ESDGC+Policy+%28Nov+2017%29.pdf</a:t>
            </a:r>
            <a:r>
              <a:rPr lang="en-GB" sz="900"/>
              <a:t> (accessed 13.03.2020)</a:t>
            </a:r>
          </a:p>
          <a:p>
            <a:r>
              <a:rPr lang="en-GB" sz="900"/>
              <a:t>The saint (2020) </a:t>
            </a:r>
            <a:r>
              <a:rPr lang="en-GB" sz="900" i="1"/>
              <a:t>Voluntourism – beware of White Saviourism</a:t>
            </a:r>
            <a:r>
              <a:rPr lang="en-GB" sz="900"/>
              <a:t> [online] available at </a:t>
            </a:r>
            <a:r>
              <a:rPr lang="en-GB" sz="900">
                <a:hlinkClick r:id="rId14"/>
              </a:rPr>
              <a:t>http://www.thesaint-online.com/2019/03/voluntourism-beware-of-white-saviourism/</a:t>
            </a:r>
            <a:r>
              <a:rPr lang="en-GB" sz="900"/>
              <a:t> (accessed 13.03.2020)</a:t>
            </a:r>
          </a:p>
          <a:p>
            <a:r>
              <a:rPr lang="en-GB" sz="900"/>
              <a:t>University of Plymouth (2020) </a:t>
            </a:r>
            <a:r>
              <a:rPr lang="en-GB" sz="900" i="1"/>
              <a:t>What is Education for Sustainable Development? </a:t>
            </a:r>
            <a:r>
              <a:rPr lang="en-GB" sz="900"/>
              <a:t>[online] Available at </a:t>
            </a:r>
            <a:r>
              <a:rPr lang="en-GB" sz="900">
                <a:hlinkClick r:id="rId15"/>
              </a:rPr>
              <a:t>https://www.plymouth.ac.uk/students-and-family/sustainability/sustainability-education/esd</a:t>
            </a:r>
            <a:r>
              <a:rPr lang="en-GB" sz="900"/>
              <a:t> (accessed 15.03.2020)</a:t>
            </a:r>
          </a:p>
          <a:p>
            <a:r>
              <a:rPr lang="en-GB" sz="900"/>
              <a:t>UNESCO (no date) </a:t>
            </a:r>
            <a:r>
              <a:rPr lang="en-GB" sz="900" i="1"/>
              <a:t>Transforming our World: the 2030 Agenda for Sustainable Development”</a:t>
            </a:r>
            <a:r>
              <a:rPr lang="en-GB" sz="900"/>
              <a:t>[online] available at </a:t>
            </a:r>
            <a:r>
              <a:rPr lang="en-GB" sz="900">
                <a:hlinkClick r:id="rId16"/>
              </a:rPr>
              <a:t>https://sustainabledevelopment.un.org/post2015/transformingourworld</a:t>
            </a:r>
            <a:r>
              <a:rPr lang="en-GB" sz="900"/>
              <a:t> (accessed 12.03.2020)</a:t>
            </a:r>
          </a:p>
          <a:p>
            <a:r>
              <a:rPr lang="en-GB" sz="900"/>
              <a:t>Welsh Assembly Government (2008) </a:t>
            </a:r>
            <a:r>
              <a:rPr lang="en-GB" sz="900" i="1"/>
              <a:t>ESDGC in the Further Education Sector in </a:t>
            </a:r>
            <a:r>
              <a:rPr lang="en-GB" sz="900" i="1" err="1"/>
              <a:t>Wales</a:t>
            </a:r>
            <a:r>
              <a:rPr lang="en-GB" sz="900" err="1"/>
              <a:t>”https</a:t>
            </a:r>
            <a:r>
              <a:rPr lang="en-GB" sz="900"/>
              <a:t>://</a:t>
            </a:r>
            <a:r>
              <a:rPr lang="en-GB" sz="900" err="1"/>
              <a:t>gov.wales</a:t>
            </a:r>
            <a:r>
              <a:rPr lang="en-GB" sz="900"/>
              <a:t>/sites/default/files/publications/2018-02/education-for-sustainable-development-and-global-citizenship-in-the-further-education-sector-in-wales_0.pdf (accessed 14.03.2020)</a:t>
            </a:r>
          </a:p>
          <a:p>
            <a:r>
              <a:rPr lang="en-GB" sz="900"/>
              <a:t>Welsh HE Institutional ESDGC Group (2010) </a:t>
            </a:r>
            <a:r>
              <a:rPr lang="en-GB" sz="900" i="1"/>
              <a:t>Towards a Common Understanding and Development of Education for Sustainable Development and Global Citizenship (ESDGC) </a:t>
            </a:r>
            <a:r>
              <a:rPr lang="en-GB" sz="900"/>
              <a:t>[online] available at </a:t>
            </a:r>
            <a:r>
              <a:rPr lang="en-GB" sz="900">
                <a:hlinkClick r:id="rId17"/>
              </a:rPr>
              <a:t>https://www.sustainabilityexchange.ac.uk/files/common_understanding_of_esdgc_1.pdf</a:t>
            </a:r>
            <a:r>
              <a:rPr lang="en-GB" sz="900"/>
              <a:t>  (accessed 13.03.2020)</a:t>
            </a:r>
          </a:p>
          <a:p>
            <a:r>
              <a:rPr lang="en-GB" sz="900"/>
              <a:t>WAG (2019) </a:t>
            </a:r>
            <a:r>
              <a:rPr lang="en-GB" sz="900" i="1"/>
              <a:t>Wales and the Sustainable </a:t>
            </a:r>
            <a:r>
              <a:rPr lang="en-GB" sz="900" i="1" err="1"/>
              <a:t>Devlopment</a:t>
            </a:r>
            <a:r>
              <a:rPr lang="en-GB" sz="900" i="1"/>
              <a:t> Goals </a:t>
            </a:r>
            <a:r>
              <a:rPr lang="en-GB" sz="900"/>
              <a:t>[online] available at </a:t>
            </a:r>
            <a:r>
              <a:rPr lang="en-GB" sz="900">
                <a:hlinkClick r:id="rId18"/>
              </a:rPr>
              <a:t>https://gov.wales/sites/default/files/publications/2019-07/supplementary-report-to-the-uk-review-of-progress-towards-the-sustainable-development-goals-2030_0.pdf</a:t>
            </a:r>
            <a:r>
              <a:rPr lang="en-GB" sz="900"/>
              <a:t> (accessed 12.03.2020)</a:t>
            </a:r>
          </a:p>
          <a:p>
            <a:endParaRPr lang="en-GB" sz="1000"/>
          </a:p>
        </p:txBody>
      </p:sp>
    </p:spTree>
    <p:extLst>
      <p:ext uri="{BB962C8B-B14F-4D97-AF65-F5344CB8AC3E}">
        <p14:creationId xmlns:p14="http://schemas.microsoft.com/office/powerpoint/2010/main" val="12268455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BrushVTI">
  <a:themeElements>
    <a:clrScheme name="AnalogousFromLightSeedRightStep">
      <a:dk1>
        <a:srgbClr val="000000"/>
      </a:dk1>
      <a:lt1>
        <a:srgbClr val="FFFFFF"/>
      </a:lt1>
      <a:dk2>
        <a:srgbClr val="412426"/>
      </a:dk2>
      <a:lt2>
        <a:srgbClr val="E2E8E5"/>
      </a:lt2>
      <a:accent1>
        <a:srgbClr val="EE6EAA"/>
      </a:accent1>
      <a:accent2>
        <a:srgbClr val="EB4E56"/>
      </a:accent2>
      <a:accent3>
        <a:srgbClr val="EB8B52"/>
      </a:accent3>
      <a:accent4>
        <a:srgbClr val="BFA239"/>
      </a:accent4>
      <a:accent5>
        <a:srgbClr val="98AB4F"/>
      </a:accent5>
      <a:accent6>
        <a:srgbClr val="6BB73C"/>
      </a:accent6>
      <a:hlink>
        <a:srgbClr val="579075"/>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2</vt:i4>
      </vt:variant>
      <vt:variant>
        <vt:lpstr>Slide Titles</vt:lpstr>
      </vt:variant>
      <vt:variant>
        <vt:i4>10</vt:i4>
      </vt:variant>
    </vt:vector>
  </HeadingPairs>
  <TitlesOfParts>
    <vt:vector size="12" baseType="lpstr">
      <vt:lpstr>SlateVTI</vt:lpstr>
      <vt:lpstr>BrushVTI</vt:lpstr>
      <vt:lpstr>SJIE6006 Global Perspectives on  Education  </vt:lpstr>
      <vt:lpstr>What is Sustainability?</vt:lpstr>
      <vt:lpstr>Sustainable education globally </vt:lpstr>
      <vt:lpstr>PowerPoint Presentation</vt:lpstr>
      <vt:lpstr>ESDGC requires a whole school approach including:  </vt:lpstr>
      <vt:lpstr>Best practice in Wales </vt:lpstr>
      <vt:lpstr>PowerPoint Presentation</vt:lpstr>
      <vt:lpstr>Is ESDGC Working?</vt:lpstr>
      <vt:lpstr>What next?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SJIE6006 Global Perspectives on  Education  </dc:title>
  <dc:creator>Melanie Rowland (1602402)</dc:creator>
  <cp:revision>1</cp:revision>
  <dcterms:created xsi:type="dcterms:W3CDTF">2020-03-22T14:17:41Z</dcterms:created>
  <dcterms:modified xsi:type="dcterms:W3CDTF">2020-03-23T10:45:02Z</dcterms:modified>
</cp:coreProperties>
</file>