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56" y="-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473B9-3C8D-D45F-C2BA-2BA633D8DE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2DBDA9-BCC3-764A-2678-B677DD6DDE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2CE7B-D5DD-A300-0C50-9F9F59682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C62CD-098F-BB40-F58A-64FD73A1D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FFC694-8FCE-5488-52ED-C85616F2BC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69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A1588-74AF-EE4E-E22B-214F4C935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448CE-E2EB-0189-2A6D-B2BA58DF2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A36C2-1C04-B07F-37AA-F526200EB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606A5-ABE0-42A9-8240-4E34D600F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A0F11-A05B-97CB-DD33-85D242329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049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21F80-E624-6643-BF85-FEFC1C0A5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41A77-A935-D39A-6D8C-06D00FCB1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B5BD3-5D37-3C40-5966-C94735915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C9729-58CC-A52B-EEFA-A001EE84A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AE3FC4-5C5E-06A5-D0BE-1F49ED3A0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248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A021B-2615-3824-0C89-3A4F0A735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28F4-95BC-0BA5-9CC5-971868BBA5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D88C87-D22B-0D83-08B0-537E5EE176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21A0D7-051D-4E7A-6507-B9FBD85DC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70D621-602D-8011-C878-B8CFDEFA8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A469E-8D4E-11B1-D766-56F604EE7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984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A44C7-97A5-4BCB-736F-52DB20ABB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9C8CA0-2333-71EA-A224-87B497E66F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35DAF5-EB41-29AD-83DD-183C561B8F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CB3892-A16B-F26A-3ADC-732761FAF8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08DF4A-781B-CCB2-CC85-0B55E7D48C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65F204-187A-53EE-813B-342F3AB86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D43F3-28C4-9004-1382-B1DDED7CB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01D9A9-1D9A-CD29-116B-25F8A7B78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183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45100-2FE3-4D2F-D4C7-B9DD4D14A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59B46-F375-967E-D5E9-B8A77E83F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6842F7-5663-6CAE-F647-E794038C9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D5F1FC-9CFB-8F52-C6D1-9B43A8B6D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04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14E7B3-330A-6C44-93F5-C21D67944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FC13CD-C8AA-E257-90A4-3ABDC9E80E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382B16-596D-2676-29B4-0AA3F5304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267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E8E78-C82B-7BF2-4E4E-0DB81551A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4993F-0AD5-2A8F-9337-CE6DAF92A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BFD586-FB39-9082-B870-7B8EA9EDD3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B6661B-C282-677C-E6F3-4810A9395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4DF0C0-0A5F-2EE8-5AE6-04DBEA8AD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594601-77AD-2CA0-504D-9299F13AD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695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8D56C-1E54-40E3-A06C-7D5B352D7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667085-C95E-9E94-C6FF-EC20A6DD1E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D94AF9-1538-CA68-F382-3C55E3A8F9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E0DC6-97B8-00C9-7A7F-76D4E9D6C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4FA29B-E734-43FE-8E42-B766039B6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C1F476-701B-5E5E-6798-74D52CFC5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686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14C42-19D7-4329-4361-B0AD022DF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F4452C-DE92-2235-66D1-8C9793667A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7DCDC-61FA-9756-BE71-86A4C7D0E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BF02F-8D8C-8102-5D32-579020F9B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6D3C1-B018-3494-5017-4AB306B0E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969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C26991-2247-A281-6B5C-291FB3CEA5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FB0EA-9688-B5A3-D226-10AF9226D8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643391-1EA9-DD6A-2957-B50F556D1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205049-D739-6084-AEB5-BAD11C887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FD408-7EFE-29C8-6D25-44F565EDA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863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56FE81-AA58-C041-CCD2-B652C78C2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1303AE-310D-5AFB-C930-F92A572962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933C8-9DB4-BFDD-CC96-1BAE4A7B90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BFD86-1287-412D-A14E-E36C98D46805}" type="datetimeFigureOut">
              <a:rPr lang="en-US" smtClean="0"/>
              <a:t>4/4/24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71BCC-A925-9D84-8A0C-437CC428A4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D5B17-7C91-E651-3F88-A1A7DA1E7B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E4FD4-A301-4DA8-9828-270057FACC6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10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87ACC-9B37-1FE0-BF95-C583268F066B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4505094" y="-379142"/>
            <a:ext cx="3992136" cy="535259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FF0000"/>
                </a:solidFill>
              </a:rPr>
              <a:t>Basic </a:t>
            </a:r>
            <a:r>
              <a:rPr lang="en-US" b="1" u="sng" dirty="0">
                <a:solidFill>
                  <a:schemeClr val="accent5">
                    <a:lumMod val="75000"/>
                  </a:schemeClr>
                </a:solidFill>
              </a:rPr>
              <a:t>Digital </a:t>
            </a:r>
            <a:r>
              <a:rPr lang="en-US" b="1" u="sng" dirty="0">
                <a:solidFill>
                  <a:srgbClr val="FF0000"/>
                </a:solidFill>
              </a:rPr>
              <a:t>Safety</a:t>
            </a:r>
          </a:p>
        </p:txBody>
      </p:sp>
      <p:pic>
        <p:nvPicPr>
          <p:cNvPr id="5" name="Picture 4" descr="A yellow sign with black text">
            <a:extLst>
              <a:ext uri="{FF2B5EF4-FFF2-40B4-BE49-F238E27FC236}">
                <a16:creationId xmlns:a16="http://schemas.microsoft.com/office/drawing/2014/main" id="{F07ABC3B-E646-DD63-039B-8BA2C3461C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72" y="1504251"/>
            <a:ext cx="3287547" cy="24624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10324E-65B2-98D5-44B9-C820F3BB0D99}"/>
              </a:ext>
            </a:extLst>
          </p:cNvPr>
          <p:cNvSpPr txBox="1"/>
          <p:nvPr/>
        </p:nvSpPr>
        <p:spPr>
          <a:xfrm>
            <a:off x="828148" y="896419"/>
            <a:ext cx="2276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rgbClr val="0070C0"/>
                </a:solidFill>
              </a:rPr>
              <a:t>SAFETY IN PUBLIC</a:t>
            </a:r>
          </a:p>
        </p:txBody>
      </p:sp>
      <p:pic>
        <p:nvPicPr>
          <p:cNvPr id="8" name="Picture 7" descr="A diagram of a safety system&#10;&#10;Description automatically generated with medium confidence">
            <a:extLst>
              <a:ext uri="{FF2B5EF4-FFF2-40B4-BE49-F238E27FC236}">
                <a16:creationId xmlns:a16="http://schemas.microsoft.com/office/drawing/2014/main" id="{1E205722-5516-579F-3A4B-5BDAD9D228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043" y="1346476"/>
            <a:ext cx="4173913" cy="28147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27D0827-A048-E940-4381-8CCCDC7C723A}"/>
              </a:ext>
            </a:extLst>
          </p:cNvPr>
          <p:cNvSpPr txBox="1"/>
          <p:nvPr/>
        </p:nvSpPr>
        <p:spPr>
          <a:xfrm>
            <a:off x="5062655" y="896419"/>
            <a:ext cx="3285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SAFETY AT HOME</a:t>
            </a:r>
          </a:p>
        </p:txBody>
      </p:sp>
      <p:pic>
        <p:nvPicPr>
          <p:cNvPr id="11" name="Picture 10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BF34A747-05B5-CC79-AC50-D6D837D666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8509" y="1505413"/>
            <a:ext cx="3556650" cy="265584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78726D7-2EDF-5243-A6B6-B679E175BE21}"/>
              </a:ext>
            </a:extLst>
          </p:cNvPr>
          <p:cNvSpPr txBox="1"/>
          <p:nvPr/>
        </p:nvSpPr>
        <p:spPr>
          <a:xfrm>
            <a:off x="9033635" y="962577"/>
            <a:ext cx="2186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>
                <a:solidFill>
                  <a:srgbClr val="00B050"/>
                </a:solidFill>
              </a:rPr>
              <a:t>SAFETY AT WORK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A40529-3938-902D-5A5D-0CE1196EDEC9}"/>
              </a:ext>
            </a:extLst>
          </p:cNvPr>
          <p:cNvSpPr txBox="1"/>
          <p:nvPr/>
        </p:nvSpPr>
        <p:spPr>
          <a:xfrm>
            <a:off x="0" y="4161261"/>
            <a:ext cx="337881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70C0"/>
                </a:solidFill>
              </a:rPr>
              <a:t>Public Safety </a:t>
            </a:r>
            <a:r>
              <a:rPr lang="en-US" dirty="0"/>
              <a:t>– is the protection of members of the public from injury ,especially due to crime and natural disaster</a:t>
            </a:r>
          </a:p>
          <a:p>
            <a:r>
              <a:rPr lang="en-US" dirty="0"/>
              <a:t>The public safety system exists to:</a:t>
            </a:r>
          </a:p>
          <a:p>
            <a:r>
              <a:rPr lang="en-US" dirty="0"/>
              <a:t> -Ensure the safety of the general public</a:t>
            </a:r>
          </a:p>
          <a:p>
            <a:r>
              <a:rPr lang="en-US" dirty="0"/>
              <a:t>-Educate people about safety, injury prevention and disaster response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56C8DBB-BDF0-48FF-3E8D-BA592CD5CAED}"/>
              </a:ext>
            </a:extLst>
          </p:cNvPr>
          <p:cNvSpPr txBox="1"/>
          <p:nvPr/>
        </p:nvSpPr>
        <p:spPr>
          <a:xfrm>
            <a:off x="3794760" y="4361688"/>
            <a:ext cx="455374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7030A0"/>
                </a:solidFill>
              </a:rPr>
              <a:t>Home Safety </a:t>
            </a:r>
            <a:r>
              <a:rPr lang="en-US" dirty="0"/>
              <a:t>– is the awareness of risks and potential dangers in and around a home that may cause bodily harm, injury or even death to those living there</a:t>
            </a:r>
          </a:p>
          <a:p>
            <a:r>
              <a:rPr lang="en-US" b="1" dirty="0"/>
              <a:t>TIPS FOR SAFETY AT HOME:</a:t>
            </a:r>
          </a:p>
          <a:p>
            <a:r>
              <a:rPr lang="en-US" b="1" dirty="0"/>
              <a:t>-Check for loose railings or staircases</a:t>
            </a:r>
          </a:p>
          <a:p>
            <a:r>
              <a:rPr lang="en-US" b="1" dirty="0"/>
              <a:t>-Make sure doors and windows open, close and lock properly</a:t>
            </a:r>
          </a:p>
          <a:p>
            <a:r>
              <a:rPr lang="en-US" b="1" dirty="0"/>
              <a:t>-Replace burnt-out lightbulbs</a:t>
            </a:r>
          </a:p>
          <a:p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97E63EA-DFA5-DCDD-5399-87F8645F0FF5}"/>
              </a:ext>
            </a:extLst>
          </p:cNvPr>
          <p:cNvSpPr txBox="1"/>
          <p:nvPr/>
        </p:nvSpPr>
        <p:spPr>
          <a:xfrm>
            <a:off x="8182956" y="4400923"/>
            <a:ext cx="41330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Safety at Work </a:t>
            </a:r>
            <a:r>
              <a:rPr lang="en-US" dirty="0"/>
              <a:t>– is the state of being certain that adverse effects will not be cause by some agents under defined conditions, usually that will affect the health of individual or a group.</a:t>
            </a:r>
          </a:p>
          <a:p>
            <a:r>
              <a:rPr lang="en-US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61B722-87A2-C06B-DDA5-D51F0BCFCD8B}"/>
              </a:ext>
            </a:extLst>
          </p:cNvPr>
          <p:cNvSpPr txBox="1"/>
          <p:nvPr/>
        </p:nvSpPr>
        <p:spPr>
          <a:xfrm>
            <a:off x="8791575" y="-111513"/>
            <a:ext cx="3914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Vasile</a:t>
            </a:r>
            <a:r>
              <a:rPr lang="en-US" dirty="0"/>
              <a:t>-Raul Paul 2321540</a:t>
            </a:r>
          </a:p>
        </p:txBody>
      </p:sp>
    </p:spTree>
    <p:extLst>
      <p:ext uri="{BB962C8B-B14F-4D97-AF65-F5344CB8AC3E}">
        <p14:creationId xmlns:p14="http://schemas.microsoft.com/office/powerpoint/2010/main" val="29327267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159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Basic Digital Safety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Safety</dc:title>
  <dc:creator>Raul Hazzul</dc:creator>
  <cp:lastModifiedBy>Raul Hazzul</cp:lastModifiedBy>
  <cp:revision>4</cp:revision>
  <dcterms:created xsi:type="dcterms:W3CDTF">2024-04-04T12:30:29Z</dcterms:created>
  <dcterms:modified xsi:type="dcterms:W3CDTF">2024-04-04T13:36:55Z</dcterms:modified>
</cp:coreProperties>
</file>