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783D9-D4B2-47E9-AF3C-4FEC8B1645FA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0F64A6-05D6-4383-8857-83E38738F624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3779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0F64A6-05D6-4383-8857-83E38738F624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28062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84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89518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55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10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01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1875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88749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533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5026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01749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429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130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08515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390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68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6566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22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3CE413-008B-4AC6-9ACA-6D8B6513DFFC}" type="datetimeFigureOut">
              <a:rPr lang="ro-RO" smtClean="0"/>
              <a:t>17.06.2022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0572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8F9E-0C92-4A7C-A2B7-57CB6396E9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Sorin Marian Ditoiu</a:t>
            </a:r>
            <a:br>
              <a:rPr lang="ro-RO" dirty="0"/>
            </a:br>
            <a:r>
              <a:rPr lang="ro-RO" dirty="0"/>
              <a:t>2111923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1EA92-3D18-4A25-B86A-E0BA753D84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o-RO" dirty="0"/>
              <a:t>HOTEL PLACEMENT – FOOD AND BEVERAGE </a:t>
            </a:r>
          </a:p>
        </p:txBody>
      </p:sp>
    </p:spTree>
    <p:extLst>
      <p:ext uri="{BB962C8B-B14F-4D97-AF65-F5344CB8AC3E}">
        <p14:creationId xmlns:p14="http://schemas.microsoft.com/office/powerpoint/2010/main" val="1024056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2C929C-0CF8-45E0-8F74-8C1CA0D08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28" y="982132"/>
            <a:ext cx="4094017" cy="2823880"/>
          </a:xfrm>
        </p:spPr>
        <p:txBody>
          <a:bodyPr>
            <a:normAutofit/>
          </a:bodyPr>
          <a:lstStyle/>
          <a:p>
            <a:r>
              <a:rPr lang="ro-RO" sz="4800" dirty="0">
                <a:solidFill>
                  <a:srgbClr val="262626"/>
                </a:solidFill>
              </a:rPr>
              <a:t>Hotel Trinity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83B4B-0102-4E36-B959-EBC7A8EB04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7528" y="4076944"/>
            <a:ext cx="4094017" cy="1679620"/>
          </a:xfrm>
        </p:spPr>
        <p:txBody>
          <a:bodyPr>
            <a:normAutofit/>
          </a:bodyPr>
          <a:lstStyle/>
          <a:p>
            <a:r>
              <a:rPr lang="ro-RO" dirty="0">
                <a:solidFill>
                  <a:srgbClr val="000000"/>
                </a:solidFill>
              </a:rPr>
              <a:t>TAKEWAY MENU</a:t>
            </a:r>
          </a:p>
        </p:txBody>
      </p:sp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97908A81-F7F5-474D-BF36-937C6B4F94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6711" y="982131"/>
            <a:ext cx="3413380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5148887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23</TotalTime>
  <Words>16</Words>
  <Application>Microsoft Office PowerPoint</Application>
  <PresentationFormat>Widescreen</PresentationFormat>
  <Paragraphs>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Garamond</vt:lpstr>
      <vt:lpstr>Organic</vt:lpstr>
      <vt:lpstr>Sorin Marian Ditoiu 2111923</vt:lpstr>
      <vt:lpstr>Hotel Trinity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Sorin Marian Ditoiu 2111923</dc:title>
  <dc:creator>Alexandra Buzatu (2111922)</dc:creator>
  <cp:lastModifiedBy>Alexandra Buzatu (2111922)</cp:lastModifiedBy>
  <cp:revision>3</cp:revision>
  <dcterms:created xsi:type="dcterms:W3CDTF">2022-06-17T14:12:56Z</dcterms:created>
  <dcterms:modified xsi:type="dcterms:W3CDTF">2022-06-17T14:36:30Z</dcterms:modified>
</cp:coreProperties>
</file>