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8" r:id="rId4"/>
  </p:sldMasterIdLst>
  <p:sldIdLst>
    <p:sldId id="256" r:id="rId5"/>
    <p:sldId id="257" r:id="rId6"/>
    <p:sldId id="258" r:id="rId7"/>
    <p:sldId id="262" r:id="rId8"/>
    <p:sldId id="259" r:id="rId9"/>
    <p:sldId id="260" r:id="rId10"/>
    <p:sldId id="261"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4148B8-E4FB-4888-8F4D-5F9AAE6F0AB2}" v="46" dt="2021-11-26T13:05:08.5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676" autoAdjust="0"/>
    <p:restoredTop sz="94660"/>
  </p:normalViewPr>
  <p:slideViewPr>
    <p:cSldViewPr snapToGrid="0">
      <p:cViewPr varScale="1">
        <p:scale>
          <a:sx n="69" d="100"/>
          <a:sy n="69" d="100"/>
        </p:scale>
        <p:origin x="83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customXml" Target="../customXml/item2.xml"/><Relationship Id="rId16"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Connors (1905102)" userId="be6645be-1d2b-4e9c-8f36-805671ff1bb7" providerId="ADAL" clId="{264148B8-E4FB-4888-8F4D-5F9AAE6F0AB2}"/>
    <pc:docChg chg="undo custSel addSld modSld">
      <pc:chgData name="Rebecca Connors (1905102)" userId="be6645be-1d2b-4e9c-8f36-805671ff1bb7" providerId="ADAL" clId="{264148B8-E4FB-4888-8F4D-5F9AAE6F0AB2}" dt="2021-11-26T13:05:08.528" v="2706"/>
      <pc:docMkLst>
        <pc:docMk/>
      </pc:docMkLst>
      <pc:sldChg chg="addSp modSp">
        <pc:chgData name="Rebecca Connors (1905102)" userId="be6645be-1d2b-4e9c-8f36-805671ff1bb7" providerId="ADAL" clId="{264148B8-E4FB-4888-8F4D-5F9AAE6F0AB2}" dt="2021-11-26T12:48:46.332" v="2385"/>
        <pc:sldMkLst>
          <pc:docMk/>
          <pc:sldMk cId="4260854354" sldId="256"/>
        </pc:sldMkLst>
        <pc:picChg chg="add mod">
          <ac:chgData name="Rebecca Connors (1905102)" userId="be6645be-1d2b-4e9c-8f36-805671ff1bb7" providerId="ADAL" clId="{264148B8-E4FB-4888-8F4D-5F9AAE6F0AB2}" dt="2021-11-26T12:48:46.332" v="2385"/>
          <ac:picMkLst>
            <pc:docMk/>
            <pc:sldMk cId="4260854354" sldId="256"/>
            <ac:picMk id="5" creationId="{E9341F69-E547-4AEB-9299-1011F3FBF084}"/>
          </ac:picMkLst>
        </pc:picChg>
      </pc:sldChg>
      <pc:sldChg chg="addSp delSp modSp mod modTransition modAnim">
        <pc:chgData name="Rebecca Connors (1905102)" userId="be6645be-1d2b-4e9c-8f36-805671ff1bb7" providerId="ADAL" clId="{264148B8-E4FB-4888-8F4D-5F9AAE6F0AB2}" dt="2021-11-26T12:55:09.896" v="2674"/>
        <pc:sldMkLst>
          <pc:docMk/>
          <pc:sldMk cId="2424964901" sldId="257"/>
        </pc:sldMkLst>
        <pc:spChg chg="mod">
          <ac:chgData name="Rebecca Connors (1905102)" userId="be6645be-1d2b-4e9c-8f36-805671ff1bb7" providerId="ADAL" clId="{264148B8-E4FB-4888-8F4D-5F9AAE6F0AB2}" dt="2021-11-25T12:20:05.150" v="218" actId="26606"/>
          <ac:spMkLst>
            <pc:docMk/>
            <pc:sldMk cId="2424964901" sldId="257"/>
            <ac:spMk id="2" creationId="{FD8068CA-3ADE-437C-8A57-472A3BD97BA0}"/>
          </ac:spMkLst>
        </pc:spChg>
        <pc:spChg chg="mod">
          <ac:chgData name="Rebecca Connors (1905102)" userId="be6645be-1d2b-4e9c-8f36-805671ff1bb7" providerId="ADAL" clId="{264148B8-E4FB-4888-8F4D-5F9AAE6F0AB2}" dt="2021-11-26T12:53:23.690" v="2671" actId="20577"/>
          <ac:spMkLst>
            <pc:docMk/>
            <pc:sldMk cId="2424964901" sldId="257"/>
            <ac:spMk id="3" creationId="{B5631BFC-B966-4AFB-A686-1BA94E303D94}"/>
          </ac:spMkLst>
        </pc:spChg>
        <pc:spChg chg="del">
          <ac:chgData name="Rebecca Connors (1905102)" userId="be6645be-1d2b-4e9c-8f36-805671ff1bb7" providerId="ADAL" clId="{264148B8-E4FB-4888-8F4D-5F9AAE6F0AB2}" dt="2021-11-25T12:20:05.150" v="218" actId="26606"/>
          <ac:spMkLst>
            <pc:docMk/>
            <pc:sldMk cId="2424964901" sldId="257"/>
            <ac:spMk id="8" creationId="{1C799903-48D5-4A31-A1A2-541072D9771E}"/>
          </ac:spMkLst>
        </pc:spChg>
        <pc:spChg chg="del">
          <ac:chgData name="Rebecca Connors (1905102)" userId="be6645be-1d2b-4e9c-8f36-805671ff1bb7" providerId="ADAL" clId="{264148B8-E4FB-4888-8F4D-5F9AAE6F0AB2}" dt="2021-11-25T12:20:05.150" v="218" actId="26606"/>
          <ac:spMkLst>
            <pc:docMk/>
            <pc:sldMk cId="2424964901" sldId="257"/>
            <ac:spMk id="10" creationId="{8EFFF109-FC58-4FD3-BE05-9775A1310F55}"/>
          </ac:spMkLst>
        </pc:spChg>
        <pc:spChg chg="del">
          <ac:chgData name="Rebecca Connors (1905102)" userId="be6645be-1d2b-4e9c-8f36-805671ff1bb7" providerId="ADAL" clId="{264148B8-E4FB-4888-8F4D-5F9AAE6F0AB2}" dt="2021-11-25T12:20:05.150" v="218" actId="26606"/>
          <ac:spMkLst>
            <pc:docMk/>
            <pc:sldMk cId="2424964901" sldId="257"/>
            <ac:spMk id="12" creationId="{E1B96AD6-92A9-4273-A62B-96A1C3E0BA95}"/>
          </ac:spMkLst>
        </pc:spChg>
        <pc:spChg chg="del">
          <ac:chgData name="Rebecca Connors (1905102)" userId="be6645be-1d2b-4e9c-8f36-805671ff1bb7" providerId="ADAL" clId="{264148B8-E4FB-4888-8F4D-5F9AAE6F0AB2}" dt="2021-11-25T12:20:05.150" v="218" actId="26606"/>
          <ac:spMkLst>
            <pc:docMk/>
            <pc:sldMk cId="2424964901" sldId="257"/>
            <ac:spMk id="14" creationId="{463EEC44-1BA3-44ED-81FC-A644B04B2A44}"/>
          </ac:spMkLst>
        </pc:spChg>
        <pc:spChg chg="add">
          <ac:chgData name="Rebecca Connors (1905102)" userId="be6645be-1d2b-4e9c-8f36-805671ff1bb7" providerId="ADAL" clId="{264148B8-E4FB-4888-8F4D-5F9AAE6F0AB2}" dt="2021-11-25T12:20:05.150" v="218" actId="26606"/>
          <ac:spMkLst>
            <pc:docMk/>
            <pc:sldMk cId="2424964901" sldId="257"/>
            <ac:spMk id="19" creationId="{E777E57D-6A88-4B5B-A068-2BA7FF4E8CCA}"/>
          </ac:spMkLst>
        </pc:spChg>
        <pc:spChg chg="add">
          <ac:chgData name="Rebecca Connors (1905102)" userId="be6645be-1d2b-4e9c-8f36-805671ff1bb7" providerId="ADAL" clId="{264148B8-E4FB-4888-8F4D-5F9AAE6F0AB2}" dt="2021-11-25T12:20:05.150" v="218" actId="26606"/>
          <ac:spMkLst>
            <pc:docMk/>
            <pc:sldMk cId="2424964901" sldId="257"/>
            <ac:spMk id="21" creationId="{F7117410-A2A4-4085-9ADC-46744551DBDE}"/>
          </ac:spMkLst>
        </pc:spChg>
        <pc:spChg chg="add">
          <ac:chgData name="Rebecca Connors (1905102)" userId="be6645be-1d2b-4e9c-8f36-805671ff1bb7" providerId="ADAL" clId="{264148B8-E4FB-4888-8F4D-5F9AAE6F0AB2}" dt="2021-11-25T12:20:05.150" v="218" actId="26606"/>
          <ac:spMkLst>
            <pc:docMk/>
            <pc:sldMk cId="2424964901" sldId="257"/>
            <ac:spMk id="23" creationId="{99F74EB5-E547-4FB4-95F5-BCC788F3C4A0}"/>
          </ac:spMkLst>
        </pc:spChg>
        <pc:picChg chg="add del mod">
          <ac:chgData name="Rebecca Connors (1905102)" userId="be6645be-1d2b-4e9c-8f36-805671ff1bb7" providerId="ADAL" clId="{264148B8-E4FB-4888-8F4D-5F9AAE6F0AB2}" dt="2021-11-26T12:50:09.587" v="2387"/>
          <ac:picMkLst>
            <pc:docMk/>
            <pc:sldMk cId="2424964901" sldId="257"/>
            <ac:picMk id="4" creationId="{3FA4A338-9495-4FE5-B185-AE0EAE946501}"/>
          </ac:picMkLst>
        </pc:picChg>
        <pc:picChg chg="add mod">
          <ac:chgData name="Rebecca Connors (1905102)" userId="be6645be-1d2b-4e9c-8f36-805671ff1bb7" providerId="ADAL" clId="{264148B8-E4FB-4888-8F4D-5F9AAE6F0AB2}" dt="2021-11-26T12:55:09.896" v="2674"/>
          <ac:picMkLst>
            <pc:docMk/>
            <pc:sldMk cId="2424964901" sldId="257"/>
            <ac:picMk id="5" creationId="{7FAF275B-BBD0-4C75-B730-FFA6CF59A2B0}"/>
          </ac:picMkLst>
        </pc:picChg>
      </pc:sldChg>
      <pc:sldChg chg="addSp delSp modSp new mod setBg">
        <pc:chgData name="Rebecca Connors (1905102)" userId="be6645be-1d2b-4e9c-8f36-805671ff1bb7" providerId="ADAL" clId="{264148B8-E4FB-4888-8F4D-5F9AAE6F0AB2}" dt="2021-11-26T12:55:38.881" v="2675"/>
        <pc:sldMkLst>
          <pc:docMk/>
          <pc:sldMk cId="3034633769" sldId="258"/>
        </pc:sldMkLst>
        <pc:spChg chg="mod">
          <ac:chgData name="Rebecca Connors (1905102)" userId="be6645be-1d2b-4e9c-8f36-805671ff1bb7" providerId="ADAL" clId="{264148B8-E4FB-4888-8F4D-5F9AAE6F0AB2}" dt="2021-11-25T20:52:52.472" v="1277" actId="26606"/>
          <ac:spMkLst>
            <pc:docMk/>
            <pc:sldMk cId="3034633769" sldId="258"/>
            <ac:spMk id="2" creationId="{75A2BAD2-BAA4-4E33-82CF-4859AE9F72C6}"/>
          </ac:spMkLst>
        </pc:spChg>
        <pc:spChg chg="del mod">
          <ac:chgData name="Rebecca Connors (1905102)" userId="be6645be-1d2b-4e9c-8f36-805671ff1bb7" providerId="ADAL" clId="{264148B8-E4FB-4888-8F4D-5F9AAE6F0AB2}" dt="2021-11-25T12:19:32.441" v="216" actId="26606"/>
          <ac:spMkLst>
            <pc:docMk/>
            <pc:sldMk cId="3034633769" sldId="258"/>
            <ac:spMk id="3" creationId="{E3EF23B5-5F9F-4F52-B5CB-B552A0362585}"/>
          </ac:spMkLst>
        </pc:spChg>
        <pc:spChg chg="add del">
          <ac:chgData name="Rebecca Connors (1905102)" userId="be6645be-1d2b-4e9c-8f36-805671ff1bb7" providerId="ADAL" clId="{264148B8-E4FB-4888-8F4D-5F9AAE6F0AB2}" dt="2021-11-25T12:20:57.697" v="221" actId="26606"/>
          <ac:spMkLst>
            <pc:docMk/>
            <pc:sldMk cId="3034633769" sldId="258"/>
            <ac:spMk id="9" creationId="{81E1224E-6618-482E-BE87-321A7FC1CDE8}"/>
          </ac:spMkLst>
        </pc:spChg>
        <pc:spChg chg="add del">
          <ac:chgData name="Rebecca Connors (1905102)" userId="be6645be-1d2b-4e9c-8f36-805671ff1bb7" providerId="ADAL" clId="{264148B8-E4FB-4888-8F4D-5F9AAE6F0AB2}" dt="2021-11-25T12:20:57.697" v="221" actId="26606"/>
          <ac:spMkLst>
            <pc:docMk/>
            <pc:sldMk cId="3034633769" sldId="258"/>
            <ac:spMk id="11" creationId="{066346BE-FDB4-4772-A696-0719490ABD64}"/>
          </ac:spMkLst>
        </pc:spChg>
        <pc:spChg chg="add del">
          <ac:chgData name="Rebecca Connors (1905102)" userId="be6645be-1d2b-4e9c-8f36-805671ff1bb7" providerId="ADAL" clId="{264148B8-E4FB-4888-8F4D-5F9AAE6F0AB2}" dt="2021-11-25T12:20:57.697" v="221" actId="26606"/>
          <ac:spMkLst>
            <pc:docMk/>
            <pc:sldMk cId="3034633769" sldId="258"/>
            <ac:spMk id="13" creationId="{FB92FFCE-0C90-454E-AA25-D4EE9A6C39C5}"/>
          </ac:spMkLst>
        </pc:spChg>
        <pc:spChg chg="add del">
          <ac:chgData name="Rebecca Connors (1905102)" userId="be6645be-1d2b-4e9c-8f36-805671ff1bb7" providerId="ADAL" clId="{264148B8-E4FB-4888-8F4D-5F9AAE6F0AB2}" dt="2021-11-25T12:20:57.666" v="220" actId="26606"/>
          <ac:spMkLst>
            <pc:docMk/>
            <pc:sldMk cId="3034633769" sldId="258"/>
            <ac:spMk id="18" creationId="{7301F447-EEF7-48F5-AF73-7566EE7F64AD}"/>
          </ac:spMkLst>
        </pc:spChg>
        <pc:spChg chg="add del">
          <ac:chgData name="Rebecca Connors (1905102)" userId="be6645be-1d2b-4e9c-8f36-805671ff1bb7" providerId="ADAL" clId="{264148B8-E4FB-4888-8F4D-5F9AAE6F0AB2}" dt="2021-11-25T12:20:57.666" v="220" actId="26606"/>
          <ac:spMkLst>
            <pc:docMk/>
            <pc:sldMk cId="3034633769" sldId="258"/>
            <ac:spMk id="20" creationId="{F7117410-A2A4-4085-9ADC-46744551DBDE}"/>
          </ac:spMkLst>
        </pc:spChg>
        <pc:spChg chg="add del">
          <ac:chgData name="Rebecca Connors (1905102)" userId="be6645be-1d2b-4e9c-8f36-805671ff1bb7" providerId="ADAL" clId="{264148B8-E4FB-4888-8F4D-5F9AAE6F0AB2}" dt="2021-11-25T12:20:57.666" v="220" actId="26606"/>
          <ac:spMkLst>
            <pc:docMk/>
            <pc:sldMk cId="3034633769" sldId="258"/>
            <ac:spMk id="22" creationId="{99F74EB5-E547-4FB4-95F5-BCC788F3C4A0}"/>
          </ac:spMkLst>
        </pc:spChg>
        <pc:spChg chg="add del">
          <ac:chgData name="Rebecca Connors (1905102)" userId="be6645be-1d2b-4e9c-8f36-805671ff1bb7" providerId="ADAL" clId="{264148B8-E4FB-4888-8F4D-5F9AAE6F0AB2}" dt="2021-11-25T20:52:52.472" v="1277" actId="26606"/>
          <ac:spMkLst>
            <pc:docMk/>
            <pc:sldMk cId="3034633769" sldId="258"/>
            <ac:spMk id="24" creationId="{81E1224E-6618-482E-BE87-321A7FC1CDE8}"/>
          </ac:spMkLst>
        </pc:spChg>
        <pc:spChg chg="add del">
          <ac:chgData name="Rebecca Connors (1905102)" userId="be6645be-1d2b-4e9c-8f36-805671ff1bb7" providerId="ADAL" clId="{264148B8-E4FB-4888-8F4D-5F9AAE6F0AB2}" dt="2021-11-25T20:52:52.472" v="1277" actId="26606"/>
          <ac:spMkLst>
            <pc:docMk/>
            <pc:sldMk cId="3034633769" sldId="258"/>
            <ac:spMk id="25" creationId="{066346BE-FDB4-4772-A696-0719490ABD64}"/>
          </ac:spMkLst>
        </pc:spChg>
        <pc:spChg chg="add del">
          <ac:chgData name="Rebecca Connors (1905102)" userId="be6645be-1d2b-4e9c-8f36-805671ff1bb7" providerId="ADAL" clId="{264148B8-E4FB-4888-8F4D-5F9AAE6F0AB2}" dt="2021-11-25T20:52:52.472" v="1277" actId="26606"/>
          <ac:spMkLst>
            <pc:docMk/>
            <pc:sldMk cId="3034633769" sldId="258"/>
            <ac:spMk id="26" creationId="{FB92FFCE-0C90-454E-AA25-D4EE9A6C39C5}"/>
          </ac:spMkLst>
        </pc:spChg>
        <pc:spChg chg="add">
          <ac:chgData name="Rebecca Connors (1905102)" userId="be6645be-1d2b-4e9c-8f36-805671ff1bb7" providerId="ADAL" clId="{264148B8-E4FB-4888-8F4D-5F9AAE6F0AB2}" dt="2021-11-25T20:52:52.472" v="1277" actId="26606"/>
          <ac:spMkLst>
            <pc:docMk/>
            <pc:sldMk cId="3034633769" sldId="258"/>
            <ac:spMk id="31" creationId="{BC68A55F-7B32-44D8-AEE5-1AF40532656C}"/>
          </ac:spMkLst>
        </pc:spChg>
        <pc:spChg chg="add">
          <ac:chgData name="Rebecca Connors (1905102)" userId="be6645be-1d2b-4e9c-8f36-805671ff1bb7" providerId="ADAL" clId="{264148B8-E4FB-4888-8F4D-5F9AAE6F0AB2}" dt="2021-11-25T20:52:52.472" v="1277" actId="26606"/>
          <ac:spMkLst>
            <pc:docMk/>
            <pc:sldMk cId="3034633769" sldId="258"/>
            <ac:spMk id="33" creationId="{CD1AAA2C-FBBE-42AA-B869-31D524B7653F}"/>
          </ac:spMkLst>
        </pc:spChg>
        <pc:spChg chg="add">
          <ac:chgData name="Rebecca Connors (1905102)" userId="be6645be-1d2b-4e9c-8f36-805671ff1bb7" providerId="ADAL" clId="{264148B8-E4FB-4888-8F4D-5F9AAE6F0AB2}" dt="2021-11-25T20:52:52.472" v="1277" actId="26606"/>
          <ac:spMkLst>
            <pc:docMk/>
            <pc:sldMk cId="3034633769" sldId="258"/>
            <ac:spMk id="35" creationId="{5F937BBF-9326-4230-AB1B-F1795E350559}"/>
          </ac:spMkLst>
        </pc:spChg>
        <pc:graphicFrameChg chg="add mod modGraphic">
          <ac:chgData name="Rebecca Connors (1905102)" userId="be6645be-1d2b-4e9c-8f36-805671ff1bb7" providerId="ADAL" clId="{264148B8-E4FB-4888-8F4D-5F9AAE6F0AB2}" dt="2021-11-26T12:53:34.359" v="2673" actId="20577"/>
          <ac:graphicFrameMkLst>
            <pc:docMk/>
            <pc:sldMk cId="3034633769" sldId="258"/>
            <ac:graphicFrameMk id="5" creationId="{1533F1D5-B27F-4377-A2A8-794F4795AB85}"/>
          </ac:graphicFrameMkLst>
        </pc:graphicFrameChg>
        <pc:picChg chg="add mod">
          <ac:chgData name="Rebecca Connors (1905102)" userId="be6645be-1d2b-4e9c-8f36-805671ff1bb7" providerId="ADAL" clId="{264148B8-E4FB-4888-8F4D-5F9AAE6F0AB2}" dt="2021-11-26T12:55:38.881" v="2675"/>
          <ac:picMkLst>
            <pc:docMk/>
            <pc:sldMk cId="3034633769" sldId="258"/>
            <ac:picMk id="3" creationId="{5A140A2F-679C-491B-A824-AADD078EF94C}"/>
          </ac:picMkLst>
        </pc:picChg>
      </pc:sldChg>
      <pc:sldChg chg="addSp modSp new mod setBg">
        <pc:chgData name="Rebecca Connors (1905102)" userId="be6645be-1d2b-4e9c-8f36-805671ff1bb7" providerId="ADAL" clId="{264148B8-E4FB-4888-8F4D-5F9AAE6F0AB2}" dt="2021-11-26T13:02:17.087" v="2685"/>
        <pc:sldMkLst>
          <pc:docMk/>
          <pc:sldMk cId="3437599785" sldId="259"/>
        </pc:sldMkLst>
        <pc:spChg chg="mod">
          <ac:chgData name="Rebecca Connors (1905102)" userId="be6645be-1d2b-4e9c-8f36-805671ff1bb7" providerId="ADAL" clId="{264148B8-E4FB-4888-8F4D-5F9AAE6F0AB2}" dt="2021-11-25T20:47:03.883" v="1225" actId="26606"/>
          <ac:spMkLst>
            <pc:docMk/>
            <pc:sldMk cId="3437599785" sldId="259"/>
            <ac:spMk id="2" creationId="{DFDE4A27-854C-4F14-91B1-53C06255EF34}"/>
          </ac:spMkLst>
        </pc:spChg>
        <pc:spChg chg="mod">
          <ac:chgData name="Rebecca Connors (1905102)" userId="be6645be-1d2b-4e9c-8f36-805671ff1bb7" providerId="ADAL" clId="{264148B8-E4FB-4888-8F4D-5F9AAE6F0AB2}" dt="2021-11-25T20:49:05.026" v="1267" actId="20577"/>
          <ac:spMkLst>
            <pc:docMk/>
            <pc:sldMk cId="3437599785" sldId="259"/>
            <ac:spMk id="3" creationId="{7EA2446B-963E-4ED2-8F75-A0B3C8510F6A}"/>
          </ac:spMkLst>
        </pc:spChg>
        <pc:spChg chg="add">
          <ac:chgData name="Rebecca Connors (1905102)" userId="be6645be-1d2b-4e9c-8f36-805671ff1bb7" providerId="ADAL" clId="{264148B8-E4FB-4888-8F4D-5F9AAE6F0AB2}" dt="2021-11-25T20:47:03.883" v="1225" actId="26606"/>
          <ac:spMkLst>
            <pc:docMk/>
            <pc:sldMk cId="3437599785" sldId="259"/>
            <ac:spMk id="8" creationId="{E777E57D-6A88-4B5B-A068-2BA7FF4E8CCA}"/>
          </ac:spMkLst>
        </pc:spChg>
        <pc:spChg chg="add">
          <ac:chgData name="Rebecca Connors (1905102)" userId="be6645be-1d2b-4e9c-8f36-805671ff1bb7" providerId="ADAL" clId="{264148B8-E4FB-4888-8F4D-5F9AAE6F0AB2}" dt="2021-11-25T20:47:03.883" v="1225" actId="26606"/>
          <ac:spMkLst>
            <pc:docMk/>
            <pc:sldMk cId="3437599785" sldId="259"/>
            <ac:spMk id="10" creationId="{F7117410-A2A4-4085-9ADC-46744551DBDE}"/>
          </ac:spMkLst>
        </pc:spChg>
        <pc:spChg chg="add">
          <ac:chgData name="Rebecca Connors (1905102)" userId="be6645be-1d2b-4e9c-8f36-805671ff1bb7" providerId="ADAL" clId="{264148B8-E4FB-4888-8F4D-5F9AAE6F0AB2}" dt="2021-11-25T20:47:03.883" v="1225" actId="26606"/>
          <ac:spMkLst>
            <pc:docMk/>
            <pc:sldMk cId="3437599785" sldId="259"/>
            <ac:spMk id="12" creationId="{99F74EB5-E547-4FB4-95F5-BCC788F3C4A0}"/>
          </ac:spMkLst>
        </pc:spChg>
        <pc:picChg chg="add mod">
          <ac:chgData name="Rebecca Connors (1905102)" userId="be6645be-1d2b-4e9c-8f36-805671ff1bb7" providerId="ADAL" clId="{264148B8-E4FB-4888-8F4D-5F9AAE6F0AB2}" dt="2021-11-26T13:02:17.087" v="2685"/>
          <ac:picMkLst>
            <pc:docMk/>
            <pc:sldMk cId="3437599785" sldId="259"/>
            <ac:picMk id="4" creationId="{6E6515B6-F0D6-451C-B191-C7E0A719CE5D}"/>
          </ac:picMkLst>
        </pc:picChg>
      </pc:sldChg>
      <pc:sldChg chg="addSp delSp modSp new mod setBg">
        <pc:chgData name="Rebecca Connors (1905102)" userId="be6645be-1d2b-4e9c-8f36-805671ff1bb7" providerId="ADAL" clId="{264148B8-E4FB-4888-8F4D-5F9AAE6F0AB2}" dt="2021-11-26T13:02:58.474" v="2686"/>
        <pc:sldMkLst>
          <pc:docMk/>
          <pc:sldMk cId="2510886522" sldId="260"/>
        </pc:sldMkLst>
        <pc:spChg chg="mod">
          <ac:chgData name="Rebecca Connors (1905102)" userId="be6645be-1d2b-4e9c-8f36-805671ff1bb7" providerId="ADAL" clId="{264148B8-E4FB-4888-8F4D-5F9AAE6F0AB2}" dt="2021-11-25T20:52:41.979" v="1276" actId="26606"/>
          <ac:spMkLst>
            <pc:docMk/>
            <pc:sldMk cId="2510886522" sldId="260"/>
            <ac:spMk id="2" creationId="{31C38D0E-606A-49D8-BAFA-9BED0BE71E30}"/>
          </ac:spMkLst>
        </pc:spChg>
        <pc:spChg chg="add del">
          <ac:chgData name="Rebecca Connors (1905102)" userId="be6645be-1d2b-4e9c-8f36-805671ff1bb7" providerId="ADAL" clId="{264148B8-E4FB-4888-8F4D-5F9AAE6F0AB2}" dt="2021-11-25T20:52:41.979" v="1276" actId="26606"/>
          <ac:spMkLst>
            <pc:docMk/>
            <pc:sldMk cId="2510886522" sldId="260"/>
            <ac:spMk id="3" creationId="{C1B782DB-B33F-48EF-BD59-5C7683CA2EBB}"/>
          </ac:spMkLst>
        </pc:spChg>
        <pc:spChg chg="add del">
          <ac:chgData name="Rebecca Connors (1905102)" userId="be6645be-1d2b-4e9c-8f36-805671ff1bb7" providerId="ADAL" clId="{264148B8-E4FB-4888-8F4D-5F9AAE6F0AB2}" dt="2021-11-25T20:52:40.864" v="1273" actId="26606"/>
          <ac:spMkLst>
            <pc:docMk/>
            <pc:sldMk cId="2510886522" sldId="260"/>
            <ac:spMk id="8" creationId="{E777E57D-6A88-4B5B-A068-2BA7FF4E8CCA}"/>
          </ac:spMkLst>
        </pc:spChg>
        <pc:spChg chg="add del">
          <ac:chgData name="Rebecca Connors (1905102)" userId="be6645be-1d2b-4e9c-8f36-805671ff1bb7" providerId="ADAL" clId="{264148B8-E4FB-4888-8F4D-5F9AAE6F0AB2}" dt="2021-11-25T20:52:35.951" v="1269" actId="26606"/>
          <ac:spMkLst>
            <pc:docMk/>
            <pc:sldMk cId="2510886522" sldId="260"/>
            <ac:spMk id="9" creationId="{8D06CE56-3881-4ADA-8CEF-D18B02C242A3}"/>
          </ac:spMkLst>
        </pc:spChg>
        <pc:spChg chg="add del">
          <ac:chgData name="Rebecca Connors (1905102)" userId="be6645be-1d2b-4e9c-8f36-805671ff1bb7" providerId="ADAL" clId="{264148B8-E4FB-4888-8F4D-5F9AAE6F0AB2}" dt="2021-11-25T20:52:40.864" v="1273" actId="26606"/>
          <ac:spMkLst>
            <pc:docMk/>
            <pc:sldMk cId="2510886522" sldId="260"/>
            <ac:spMk id="10" creationId="{F7117410-A2A4-4085-9ADC-46744551DBDE}"/>
          </ac:spMkLst>
        </pc:spChg>
        <pc:spChg chg="add del">
          <ac:chgData name="Rebecca Connors (1905102)" userId="be6645be-1d2b-4e9c-8f36-805671ff1bb7" providerId="ADAL" clId="{264148B8-E4FB-4888-8F4D-5F9AAE6F0AB2}" dt="2021-11-25T20:52:35.951" v="1269" actId="26606"/>
          <ac:spMkLst>
            <pc:docMk/>
            <pc:sldMk cId="2510886522" sldId="260"/>
            <ac:spMk id="11" creationId="{79F3C543-62EC-4433-9C93-A2CD8764E9B4}"/>
          </ac:spMkLst>
        </pc:spChg>
        <pc:spChg chg="add del">
          <ac:chgData name="Rebecca Connors (1905102)" userId="be6645be-1d2b-4e9c-8f36-805671ff1bb7" providerId="ADAL" clId="{264148B8-E4FB-4888-8F4D-5F9AAE6F0AB2}" dt="2021-11-25T20:52:40.864" v="1273" actId="26606"/>
          <ac:spMkLst>
            <pc:docMk/>
            <pc:sldMk cId="2510886522" sldId="260"/>
            <ac:spMk id="12" creationId="{99F74EB5-E547-4FB4-95F5-BCC788F3C4A0}"/>
          </ac:spMkLst>
        </pc:spChg>
        <pc:spChg chg="add del">
          <ac:chgData name="Rebecca Connors (1905102)" userId="be6645be-1d2b-4e9c-8f36-805671ff1bb7" providerId="ADAL" clId="{264148B8-E4FB-4888-8F4D-5F9AAE6F0AB2}" dt="2021-11-25T20:52:35.951" v="1269" actId="26606"/>
          <ac:spMkLst>
            <pc:docMk/>
            <pc:sldMk cId="2510886522" sldId="260"/>
            <ac:spMk id="13" creationId="{5683D043-25BB-4AC9-8130-641179672614}"/>
          </ac:spMkLst>
        </pc:spChg>
        <pc:spChg chg="add del">
          <ac:chgData name="Rebecca Connors (1905102)" userId="be6645be-1d2b-4e9c-8f36-805671ff1bb7" providerId="ADAL" clId="{264148B8-E4FB-4888-8F4D-5F9AAE6F0AB2}" dt="2021-11-25T20:52:41.962" v="1275" actId="26606"/>
          <ac:spMkLst>
            <pc:docMk/>
            <pc:sldMk cId="2510886522" sldId="260"/>
            <ac:spMk id="14" creationId="{463EEC44-1BA3-44ED-81FC-A644B04B2A44}"/>
          </ac:spMkLst>
        </pc:spChg>
        <pc:spChg chg="add del">
          <ac:chgData name="Rebecca Connors (1905102)" userId="be6645be-1d2b-4e9c-8f36-805671ff1bb7" providerId="ADAL" clId="{264148B8-E4FB-4888-8F4D-5F9AAE6F0AB2}" dt="2021-11-25T20:52:35.951" v="1269" actId="26606"/>
          <ac:spMkLst>
            <pc:docMk/>
            <pc:sldMk cId="2510886522" sldId="260"/>
            <ac:spMk id="15" creationId="{AA61CCAC-6875-474C-8E9E-F57ABF078C2B}"/>
          </ac:spMkLst>
        </pc:spChg>
        <pc:spChg chg="add del">
          <ac:chgData name="Rebecca Connors (1905102)" userId="be6645be-1d2b-4e9c-8f36-805671ff1bb7" providerId="ADAL" clId="{264148B8-E4FB-4888-8F4D-5F9AAE6F0AB2}" dt="2021-11-25T20:52:39.609" v="1271" actId="26606"/>
          <ac:spMkLst>
            <pc:docMk/>
            <pc:sldMk cId="2510886522" sldId="260"/>
            <ac:spMk id="17" creationId="{8D06CE56-3881-4ADA-8CEF-D18B02C242A3}"/>
          </ac:spMkLst>
        </pc:spChg>
        <pc:spChg chg="add del">
          <ac:chgData name="Rebecca Connors (1905102)" userId="be6645be-1d2b-4e9c-8f36-805671ff1bb7" providerId="ADAL" clId="{264148B8-E4FB-4888-8F4D-5F9AAE6F0AB2}" dt="2021-11-25T20:52:39.609" v="1271" actId="26606"/>
          <ac:spMkLst>
            <pc:docMk/>
            <pc:sldMk cId="2510886522" sldId="260"/>
            <ac:spMk id="18" creationId="{79F3C543-62EC-4433-9C93-A2CD8764E9B4}"/>
          </ac:spMkLst>
        </pc:spChg>
        <pc:spChg chg="add del">
          <ac:chgData name="Rebecca Connors (1905102)" userId="be6645be-1d2b-4e9c-8f36-805671ff1bb7" providerId="ADAL" clId="{264148B8-E4FB-4888-8F4D-5F9AAE6F0AB2}" dt="2021-11-25T20:52:39.609" v="1271" actId="26606"/>
          <ac:spMkLst>
            <pc:docMk/>
            <pc:sldMk cId="2510886522" sldId="260"/>
            <ac:spMk id="19" creationId="{5A59F003-E00A-43F9-91DC-CC54E3B87466}"/>
          </ac:spMkLst>
        </pc:spChg>
        <pc:spChg chg="add del">
          <ac:chgData name="Rebecca Connors (1905102)" userId="be6645be-1d2b-4e9c-8f36-805671ff1bb7" providerId="ADAL" clId="{264148B8-E4FB-4888-8F4D-5F9AAE6F0AB2}" dt="2021-11-25T20:52:39.609" v="1271" actId="26606"/>
          <ac:spMkLst>
            <pc:docMk/>
            <pc:sldMk cId="2510886522" sldId="260"/>
            <ac:spMk id="21" creationId="{D74A4382-E3AD-430A-9A1F-DFA3E0E77A7D}"/>
          </ac:spMkLst>
        </pc:spChg>
        <pc:spChg chg="add del">
          <ac:chgData name="Rebecca Connors (1905102)" userId="be6645be-1d2b-4e9c-8f36-805671ff1bb7" providerId="ADAL" clId="{264148B8-E4FB-4888-8F4D-5F9AAE6F0AB2}" dt="2021-11-25T20:52:40.864" v="1273" actId="26606"/>
          <ac:spMkLst>
            <pc:docMk/>
            <pc:sldMk cId="2510886522" sldId="260"/>
            <ac:spMk id="23" creationId="{C1B782DB-B33F-48EF-BD59-5C7683CA2EBB}"/>
          </ac:spMkLst>
        </pc:spChg>
        <pc:spChg chg="add del">
          <ac:chgData name="Rebecca Connors (1905102)" userId="be6645be-1d2b-4e9c-8f36-805671ff1bb7" providerId="ADAL" clId="{264148B8-E4FB-4888-8F4D-5F9AAE6F0AB2}" dt="2021-11-25T20:52:41.962" v="1275" actId="26606"/>
          <ac:spMkLst>
            <pc:docMk/>
            <pc:sldMk cId="2510886522" sldId="260"/>
            <ac:spMk id="25" creationId="{1C799903-48D5-4A31-A1A2-541072D9771E}"/>
          </ac:spMkLst>
        </pc:spChg>
        <pc:spChg chg="add del">
          <ac:chgData name="Rebecca Connors (1905102)" userId="be6645be-1d2b-4e9c-8f36-805671ff1bb7" providerId="ADAL" clId="{264148B8-E4FB-4888-8F4D-5F9AAE6F0AB2}" dt="2021-11-25T20:52:41.962" v="1275" actId="26606"/>
          <ac:spMkLst>
            <pc:docMk/>
            <pc:sldMk cId="2510886522" sldId="260"/>
            <ac:spMk id="26" creationId="{8EFFF109-FC58-4FD3-BE05-9775A1310F55}"/>
          </ac:spMkLst>
        </pc:spChg>
        <pc:spChg chg="add del">
          <ac:chgData name="Rebecca Connors (1905102)" userId="be6645be-1d2b-4e9c-8f36-805671ff1bb7" providerId="ADAL" clId="{264148B8-E4FB-4888-8F4D-5F9AAE6F0AB2}" dt="2021-11-25T20:52:41.962" v="1275" actId="26606"/>
          <ac:spMkLst>
            <pc:docMk/>
            <pc:sldMk cId="2510886522" sldId="260"/>
            <ac:spMk id="27" creationId="{E1B96AD6-92A9-4273-A62B-96A1C3E0BA95}"/>
          </ac:spMkLst>
        </pc:spChg>
        <pc:spChg chg="add del">
          <ac:chgData name="Rebecca Connors (1905102)" userId="be6645be-1d2b-4e9c-8f36-805671ff1bb7" providerId="ADAL" clId="{264148B8-E4FB-4888-8F4D-5F9AAE6F0AB2}" dt="2021-11-25T20:52:41.962" v="1275" actId="26606"/>
          <ac:spMkLst>
            <pc:docMk/>
            <pc:sldMk cId="2510886522" sldId="260"/>
            <ac:spMk id="28" creationId="{C1B782DB-B33F-48EF-BD59-5C7683CA2EBB}"/>
          </ac:spMkLst>
        </pc:spChg>
        <pc:spChg chg="add">
          <ac:chgData name="Rebecca Connors (1905102)" userId="be6645be-1d2b-4e9c-8f36-805671ff1bb7" providerId="ADAL" clId="{264148B8-E4FB-4888-8F4D-5F9AAE6F0AB2}" dt="2021-11-25T20:52:41.979" v="1276" actId="26606"/>
          <ac:spMkLst>
            <pc:docMk/>
            <pc:sldMk cId="2510886522" sldId="260"/>
            <ac:spMk id="30" creationId="{E777E57D-6A88-4B5B-A068-2BA7FF4E8CCA}"/>
          </ac:spMkLst>
        </pc:spChg>
        <pc:spChg chg="add">
          <ac:chgData name="Rebecca Connors (1905102)" userId="be6645be-1d2b-4e9c-8f36-805671ff1bb7" providerId="ADAL" clId="{264148B8-E4FB-4888-8F4D-5F9AAE6F0AB2}" dt="2021-11-25T20:52:41.979" v="1276" actId="26606"/>
          <ac:spMkLst>
            <pc:docMk/>
            <pc:sldMk cId="2510886522" sldId="260"/>
            <ac:spMk id="31" creationId="{F7117410-A2A4-4085-9ADC-46744551DBDE}"/>
          </ac:spMkLst>
        </pc:spChg>
        <pc:spChg chg="add">
          <ac:chgData name="Rebecca Connors (1905102)" userId="be6645be-1d2b-4e9c-8f36-805671ff1bb7" providerId="ADAL" clId="{264148B8-E4FB-4888-8F4D-5F9AAE6F0AB2}" dt="2021-11-25T20:52:41.979" v="1276" actId="26606"/>
          <ac:spMkLst>
            <pc:docMk/>
            <pc:sldMk cId="2510886522" sldId="260"/>
            <ac:spMk id="32" creationId="{99F74EB5-E547-4FB4-95F5-BCC788F3C4A0}"/>
          </ac:spMkLst>
        </pc:spChg>
        <pc:spChg chg="add mod">
          <ac:chgData name="Rebecca Connors (1905102)" userId="be6645be-1d2b-4e9c-8f36-805671ff1bb7" providerId="ADAL" clId="{264148B8-E4FB-4888-8F4D-5F9AAE6F0AB2}" dt="2021-11-26T12:48:09.327" v="2384" actId="20577"/>
          <ac:spMkLst>
            <pc:docMk/>
            <pc:sldMk cId="2510886522" sldId="260"/>
            <ac:spMk id="33" creationId="{C1B782DB-B33F-48EF-BD59-5C7683CA2EBB}"/>
          </ac:spMkLst>
        </pc:spChg>
        <pc:picChg chg="add mod">
          <ac:chgData name="Rebecca Connors (1905102)" userId="be6645be-1d2b-4e9c-8f36-805671ff1bb7" providerId="ADAL" clId="{264148B8-E4FB-4888-8F4D-5F9AAE6F0AB2}" dt="2021-11-26T13:02:58.474" v="2686"/>
          <ac:picMkLst>
            <pc:docMk/>
            <pc:sldMk cId="2510886522" sldId="260"/>
            <ac:picMk id="3" creationId="{A1D1CC6D-A728-46B2-B4B9-4E1BF160341E}"/>
          </ac:picMkLst>
        </pc:picChg>
        <pc:picChg chg="add del">
          <ac:chgData name="Rebecca Connors (1905102)" userId="be6645be-1d2b-4e9c-8f36-805671ff1bb7" providerId="ADAL" clId="{264148B8-E4FB-4888-8F4D-5F9AAE6F0AB2}" dt="2021-11-25T20:52:35.951" v="1269" actId="26606"/>
          <ac:picMkLst>
            <pc:docMk/>
            <pc:sldMk cId="2510886522" sldId="260"/>
            <ac:picMk id="5" creationId="{A521CED2-8E07-4EC9-A321-734D3893112D}"/>
          </ac:picMkLst>
        </pc:picChg>
        <pc:picChg chg="add del">
          <ac:chgData name="Rebecca Connors (1905102)" userId="be6645be-1d2b-4e9c-8f36-805671ff1bb7" providerId="ADAL" clId="{264148B8-E4FB-4888-8F4D-5F9AAE6F0AB2}" dt="2021-11-25T20:52:39.609" v="1271" actId="26606"/>
          <ac:picMkLst>
            <pc:docMk/>
            <pc:sldMk cId="2510886522" sldId="260"/>
            <ac:picMk id="20" creationId="{0FAD6201-57F0-4CEC-9BE1-96921CF57B4B}"/>
          </ac:picMkLst>
        </pc:picChg>
      </pc:sldChg>
      <pc:sldChg chg="addSp delSp modSp new mod setBg">
        <pc:chgData name="Rebecca Connors (1905102)" userId="be6645be-1d2b-4e9c-8f36-805671ff1bb7" providerId="ADAL" clId="{264148B8-E4FB-4888-8F4D-5F9AAE6F0AB2}" dt="2021-11-26T13:05:08.528" v="2706"/>
        <pc:sldMkLst>
          <pc:docMk/>
          <pc:sldMk cId="3343132279" sldId="261"/>
        </pc:sldMkLst>
        <pc:spChg chg="mod">
          <ac:chgData name="Rebecca Connors (1905102)" userId="be6645be-1d2b-4e9c-8f36-805671ff1bb7" providerId="ADAL" clId="{264148B8-E4FB-4888-8F4D-5F9AAE6F0AB2}" dt="2021-11-25T21:19:14.975" v="2378" actId="20577"/>
          <ac:spMkLst>
            <pc:docMk/>
            <pc:sldMk cId="3343132279" sldId="261"/>
            <ac:spMk id="2" creationId="{DE8CBA9B-E19A-4FFF-BEBE-10B68E325C2E}"/>
          </ac:spMkLst>
        </pc:spChg>
        <pc:spChg chg="add del mod">
          <ac:chgData name="Rebecca Connors (1905102)" userId="be6645be-1d2b-4e9c-8f36-805671ff1bb7" providerId="ADAL" clId="{264148B8-E4FB-4888-8F4D-5F9AAE6F0AB2}" dt="2021-11-25T20:33:49.255" v="895" actId="26606"/>
          <ac:spMkLst>
            <pc:docMk/>
            <pc:sldMk cId="3343132279" sldId="261"/>
            <ac:spMk id="3" creationId="{33EA926B-96AF-42EE-A7FD-860428E69221}"/>
          </ac:spMkLst>
        </pc:spChg>
        <pc:spChg chg="add del">
          <ac:chgData name="Rebecca Connors (1905102)" userId="be6645be-1d2b-4e9c-8f36-805671ff1bb7" providerId="ADAL" clId="{264148B8-E4FB-4888-8F4D-5F9AAE6F0AB2}" dt="2021-11-25T20:33:37.730" v="890" actId="26606"/>
          <ac:spMkLst>
            <pc:docMk/>
            <pc:sldMk cId="3343132279" sldId="261"/>
            <ac:spMk id="8" creationId="{1C799903-48D5-4A31-A1A2-541072D9771E}"/>
          </ac:spMkLst>
        </pc:spChg>
        <pc:spChg chg="add del">
          <ac:chgData name="Rebecca Connors (1905102)" userId="be6645be-1d2b-4e9c-8f36-805671ff1bb7" providerId="ADAL" clId="{264148B8-E4FB-4888-8F4D-5F9AAE6F0AB2}" dt="2021-11-25T20:33:43.035" v="892" actId="26606"/>
          <ac:spMkLst>
            <pc:docMk/>
            <pc:sldMk cId="3343132279" sldId="261"/>
            <ac:spMk id="9" creationId="{53B021B3-DE93-4AB7-8A18-CF5F1CED88B8}"/>
          </ac:spMkLst>
        </pc:spChg>
        <pc:spChg chg="add del">
          <ac:chgData name="Rebecca Connors (1905102)" userId="be6645be-1d2b-4e9c-8f36-805671ff1bb7" providerId="ADAL" clId="{264148B8-E4FB-4888-8F4D-5F9AAE6F0AB2}" dt="2021-11-25T20:33:37.730" v="890" actId="26606"/>
          <ac:spMkLst>
            <pc:docMk/>
            <pc:sldMk cId="3343132279" sldId="261"/>
            <ac:spMk id="10" creationId="{8EFFF109-FC58-4FD3-BE05-9775A1310F55}"/>
          </ac:spMkLst>
        </pc:spChg>
        <pc:spChg chg="add del">
          <ac:chgData name="Rebecca Connors (1905102)" userId="be6645be-1d2b-4e9c-8f36-805671ff1bb7" providerId="ADAL" clId="{264148B8-E4FB-4888-8F4D-5F9AAE6F0AB2}" dt="2021-11-25T20:33:43.035" v="892" actId="26606"/>
          <ac:spMkLst>
            <pc:docMk/>
            <pc:sldMk cId="3343132279" sldId="261"/>
            <ac:spMk id="11" creationId="{52D502E5-F6B4-4D58-B4AE-FC466FF15EE8}"/>
          </ac:spMkLst>
        </pc:spChg>
        <pc:spChg chg="add del">
          <ac:chgData name="Rebecca Connors (1905102)" userId="be6645be-1d2b-4e9c-8f36-805671ff1bb7" providerId="ADAL" clId="{264148B8-E4FB-4888-8F4D-5F9AAE6F0AB2}" dt="2021-11-25T20:33:37.730" v="890" actId="26606"/>
          <ac:spMkLst>
            <pc:docMk/>
            <pc:sldMk cId="3343132279" sldId="261"/>
            <ac:spMk id="12" creationId="{E1B96AD6-92A9-4273-A62B-96A1C3E0BA95}"/>
          </ac:spMkLst>
        </pc:spChg>
        <pc:spChg chg="add del">
          <ac:chgData name="Rebecca Connors (1905102)" userId="be6645be-1d2b-4e9c-8f36-805671ff1bb7" providerId="ADAL" clId="{264148B8-E4FB-4888-8F4D-5F9AAE6F0AB2}" dt="2021-11-25T20:33:43.035" v="892" actId="26606"/>
          <ac:spMkLst>
            <pc:docMk/>
            <pc:sldMk cId="3343132279" sldId="261"/>
            <ac:spMk id="13" creationId="{9DECDBF4-02B6-4BB4-B65B-B8107AD6A9E8}"/>
          </ac:spMkLst>
        </pc:spChg>
        <pc:spChg chg="add del">
          <ac:chgData name="Rebecca Connors (1905102)" userId="be6645be-1d2b-4e9c-8f36-805671ff1bb7" providerId="ADAL" clId="{264148B8-E4FB-4888-8F4D-5F9AAE6F0AB2}" dt="2021-11-25T20:33:37.730" v="890" actId="26606"/>
          <ac:spMkLst>
            <pc:docMk/>
            <pc:sldMk cId="3343132279" sldId="261"/>
            <ac:spMk id="14" creationId="{463EEC44-1BA3-44ED-81FC-A644B04B2A44}"/>
          </ac:spMkLst>
        </pc:spChg>
        <pc:spChg chg="add del">
          <ac:chgData name="Rebecca Connors (1905102)" userId="be6645be-1d2b-4e9c-8f36-805671ff1bb7" providerId="ADAL" clId="{264148B8-E4FB-4888-8F4D-5F9AAE6F0AB2}" dt="2021-11-25T20:33:49.125" v="894" actId="26606"/>
          <ac:spMkLst>
            <pc:docMk/>
            <pc:sldMk cId="3343132279" sldId="261"/>
            <ac:spMk id="15" creationId="{81E1224E-6618-482E-BE87-321A7FC1CDE8}"/>
          </ac:spMkLst>
        </pc:spChg>
        <pc:spChg chg="add del">
          <ac:chgData name="Rebecca Connors (1905102)" userId="be6645be-1d2b-4e9c-8f36-805671ff1bb7" providerId="ADAL" clId="{264148B8-E4FB-4888-8F4D-5F9AAE6F0AB2}" dt="2021-11-25T20:33:49.125" v="894" actId="26606"/>
          <ac:spMkLst>
            <pc:docMk/>
            <pc:sldMk cId="3343132279" sldId="261"/>
            <ac:spMk id="16" creationId="{066346BE-FDB4-4772-A696-0719490ABD64}"/>
          </ac:spMkLst>
        </pc:spChg>
        <pc:spChg chg="add del">
          <ac:chgData name="Rebecca Connors (1905102)" userId="be6645be-1d2b-4e9c-8f36-805671ff1bb7" providerId="ADAL" clId="{264148B8-E4FB-4888-8F4D-5F9AAE6F0AB2}" dt="2021-11-25T20:33:49.125" v="894" actId="26606"/>
          <ac:spMkLst>
            <pc:docMk/>
            <pc:sldMk cId="3343132279" sldId="261"/>
            <ac:spMk id="17" creationId="{FB92FFCE-0C90-454E-AA25-D4EE9A6C39C5}"/>
          </ac:spMkLst>
        </pc:spChg>
        <pc:spChg chg="add del">
          <ac:chgData name="Rebecca Connors (1905102)" userId="be6645be-1d2b-4e9c-8f36-805671ff1bb7" providerId="ADAL" clId="{264148B8-E4FB-4888-8F4D-5F9AAE6F0AB2}" dt="2021-11-25T20:56:13.925" v="1278" actId="26606"/>
          <ac:spMkLst>
            <pc:docMk/>
            <pc:sldMk cId="3343132279" sldId="261"/>
            <ac:spMk id="20" creationId="{7301F447-EEF7-48F5-AF73-7566EE7F64AD}"/>
          </ac:spMkLst>
        </pc:spChg>
        <pc:spChg chg="add del">
          <ac:chgData name="Rebecca Connors (1905102)" userId="be6645be-1d2b-4e9c-8f36-805671ff1bb7" providerId="ADAL" clId="{264148B8-E4FB-4888-8F4D-5F9AAE6F0AB2}" dt="2021-11-25T20:56:13.925" v="1278" actId="26606"/>
          <ac:spMkLst>
            <pc:docMk/>
            <pc:sldMk cId="3343132279" sldId="261"/>
            <ac:spMk id="21" creationId="{F7117410-A2A4-4085-9ADC-46744551DBDE}"/>
          </ac:spMkLst>
        </pc:spChg>
        <pc:spChg chg="add del">
          <ac:chgData name="Rebecca Connors (1905102)" userId="be6645be-1d2b-4e9c-8f36-805671ff1bb7" providerId="ADAL" clId="{264148B8-E4FB-4888-8F4D-5F9AAE6F0AB2}" dt="2021-11-25T20:56:13.925" v="1278" actId="26606"/>
          <ac:spMkLst>
            <pc:docMk/>
            <pc:sldMk cId="3343132279" sldId="261"/>
            <ac:spMk id="22" creationId="{99F74EB5-E547-4FB4-95F5-BCC788F3C4A0}"/>
          </ac:spMkLst>
        </pc:spChg>
        <pc:spChg chg="add">
          <ac:chgData name="Rebecca Connors (1905102)" userId="be6645be-1d2b-4e9c-8f36-805671ff1bb7" providerId="ADAL" clId="{264148B8-E4FB-4888-8F4D-5F9AAE6F0AB2}" dt="2021-11-25T20:56:13.925" v="1278" actId="26606"/>
          <ac:spMkLst>
            <pc:docMk/>
            <pc:sldMk cId="3343132279" sldId="261"/>
            <ac:spMk id="29" creationId="{BC68A55F-7B32-44D8-AEE5-1AF40532656C}"/>
          </ac:spMkLst>
        </pc:spChg>
        <pc:spChg chg="add">
          <ac:chgData name="Rebecca Connors (1905102)" userId="be6645be-1d2b-4e9c-8f36-805671ff1bb7" providerId="ADAL" clId="{264148B8-E4FB-4888-8F4D-5F9AAE6F0AB2}" dt="2021-11-25T20:56:13.925" v="1278" actId="26606"/>
          <ac:spMkLst>
            <pc:docMk/>
            <pc:sldMk cId="3343132279" sldId="261"/>
            <ac:spMk id="31" creationId="{CD1AAA2C-FBBE-42AA-B869-31D524B7653F}"/>
          </ac:spMkLst>
        </pc:spChg>
        <pc:spChg chg="add">
          <ac:chgData name="Rebecca Connors (1905102)" userId="be6645be-1d2b-4e9c-8f36-805671ff1bb7" providerId="ADAL" clId="{264148B8-E4FB-4888-8F4D-5F9AAE6F0AB2}" dt="2021-11-25T20:56:13.925" v="1278" actId="26606"/>
          <ac:spMkLst>
            <pc:docMk/>
            <pc:sldMk cId="3343132279" sldId="261"/>
            <ac:spMk id="33" creationId="{5F937BBF-9326-4230-AB1B-F1795E350559}"/>
          </ac:spMkLst>
        </pc:spChg>
        <pc:graphicFrameChg chg="add del">
          <ac:chgData name="Rebecca Connors (1905102)" userId="be6645be-1d2b-4e9c-8f36-805671ff1bb7" providerId="ADAL" clId="{264148B8-E4FB-4888-8F4D-5F9AAE6F0AB2}" dt="2021-11-25T20:33:43.035" v="892" actId="26606"/>
          <ac:graphicFrameMkLst>
            <pc:docMk/>
            <pc:sldMk cId="3343132279" sldId="261"/>
            <ac:graphicFrameMk id="5" creationId="{9F8120F3-1777-4287-ADC1-A0BDB950761D}"/>
          </ac:graphicFrameMkLst>
        </pc:graphicFrameChg>
        <pc:graphicFrameChg chg="add del">
          <ac:chgData name="Rebecca Connors (1905102)" userId="be6645be-1d2b-4e9c-8f36-805671ff1bb7" providerId="ADAL" clId="{264148B8-E4FB-4888-8F4D-5F9AAE6F0AB2}" dt="2021-11-25T20:33:49.125" v="894" actId="26606"/>
          <ac:graphicFrameMkLst>
            <pc:docMk/>
            <pc:sldMk cId="3343132279" sldId="261"/>
            <ac:graphicFrameMk id="18" creationId="{C007BDF1-69D8-4E70-A26D-4F8B230796B7}"/>
          </ac:graphicFrameMkLst>
        </pc:graphicFrameChg>
        <pc:graphicFrameChg chg="add del">
          <ac:chgData name="Rebecca Connors (1905102)" userId="be6645be-1d2b-4e9c-8f36-805671ff1bb7" providerId="ADAL" clId="{264148B8-E4FB-4888-8F4D-5F9AAE6F0AB2}" dt="2021-11-25T20:56:13.925" v="1278" actId="26606"/>
          <ac:graphicFrameMkLst>
            <pc:docMk/>
            <pc:sldMk cId="3343132279" sldId="261"/>
            <ac:graphicFrameMk id="23" creationId="{2E4A09C1-9150-4447-9ECE-538B7D784A78}"/>
          </ac:graphicFrameMkLst>
        </pc:graphicFrameChg>
        <pc:graphicFrameChg chg="add mod">
          <ac:chgData name="Rebecca Connors (1905102)" userId="be6645be-1d2b-4e9c-8f36-805671ff1bb7" providerId="ADAL" clId="{264148B8-E4FB-4888-8F4D-5F9AAE6F0AB2}" dt="2021-11-26T13:04:18.500" v="2705" actId="20577"/>
          <ac:graphicFrameMkLst>
            <pc:docMk/>
            <pc:sldMk cId="3343132279" sldId="261"/>
            <ac:graphicFrameMk id="25" creationId="{1F018082-EB3E-48D9-B32B-A4B2452AAE20}"/>
          </ac:graphicFrameMkLst>
        </pc:graphicFrameChg>
        <pc:picChg chg="add mod">
          <ac:chgData name="Rebecca Connors (1905102)" userId="be6645be-1d2b-4e9c-8f36-805671ff1bb7" providerId="ADAL" clId="{264148B8-E4FB-4888-8F4D-5F9AAE6F0AB2}" dt="2021-11-26T13:05:08.528" v="2706"/>
          <ac:picMkLst>
            <pc:docMk/>
            <pc:sldMk cId="3343132279" sldId="261"/>
            <ac:picMk id="3" creationId="{5FC02A22-7D3A-4B69-8CA8-51D15351E635}"/>
          </ac:picMkLst>
        </pc:picChg>
      </pc:sldChg>
      <pc:sldChg chg="addSp delSp modSp new mod modTransition modAnim">
        <pc:chgData name="Rebecca Connors (1905102)" userId="be6645be-1d2b-4e9c-8f36-805671ff1bb7" providerId="ADAL" clId="{264148B8-E4FB-4888-8F4D-5F9AAE6F0AB2}" dt="2021-11-26T13:01:39.922" v="2684"/>
        <pc:sldMkLst>
          <pc:docMk/>
          <pc:sldMk cId="2746666800" sldId="262"/>
        </pc:sldMkLst>
        <pc:spChg chg="mod">
          <ac:chgData name="Rebecca Connors (1905102)" userId="be6645be-1d2b-4e9c-8f36-805671ff1bb7" providerId="ADAL" clId="{264148B8-E4FB-4888-8F4D-5F9AAE6F0AB2}" dt="2021-11-25T21:13:05.110" v="2150" actId="20577"/>
          <ac:spMkLst>
            <pc:docMk/>
            <pc:sldMk cId="2746666800" sldId="262"/>
            <ac:spMk id="2" creationId="{22D856C7-1B67-45E2-A99F-2660A878395A}"/>
          </ac:spMkLst>
        </pc:spChg>
        <pc:spChg chg="mod">
          <ac:chgData name="Rebecca Connors (1905102)" userId="be6645be-1d2b-4e9c-8f36-805671ff1bb7" providerId="ADAL" clId="{264148B8-E4FB-4888-8F4D-5F9AAE6F0AB2}" dt="2021-11-25T21:12:51.906" v="2146" actId="20577"/>
          <ac:spMkLst>
            <pc:docMk/>
            <pc:sldMk cId="2746666800" sldId="262"/>
            <ac:spMk id="3" creationId="{32F54055-3E93-400C-B4BA-F059153E3CB1}"/>
          </ac:spMkLst>
        </pc:spChg>
        <pc:picChg chg="add del mod">
          <ac:chgData name="Rebecca Connors (1905102)" userId="be6645be-1d2b-4e9c-8f36-805671ff1bb7" providerId="ADAL" clId="{264148B8-E4FB-4888-8F4D-5F9AAE6F0AB2}" dt="2021-11-26T12:56:46.822" v="2677"/>
          <ac:picMkLst>
            <pc:docMk/>
            <pc:sldMk cId="2746666800" sldId="262"/>
            <ac:picMk id="4" creationId="{2F312C47-DB32-4AE1-BD17-8BD2C43A354F}"/>
          </ac:picMkLst>
        </pc:picChg>
        <pc:picChg chg="add del mod">
          <ac:chgData name="Rebecca Connors (1905102)" userId="be6645be-1d2b-4e9c-8f36-805671ff1bb7" providerId="ADAL" clId="{264148B8-E4FB-4888-8F4D-5F9AAE6F0AB2}" dt="2021-11-26T12:57:47.509" v="2679"/>
          <ac:picMkLst>
            <pc:docMk/>
            <pc:sldMk cId="2746666800" sldId="262"/>
            <ac:picMk id="5" creationId="{116CE6A8-568A-4350-A148-14A5A1710887}"/>
          </ac:picMkLst>
        </pc:picChg>
        <pc:picChg chg="add del mod">
          <ac:chgData name="Rebecca Connors (1905102)" userId="be6645be-1d2b-4e9c-8f36-805671ff1bb7" providerId="ADAL" clId="{264148B8-E4FB-4888-8F4D-5F9AAE6F0AB2}" dt="2021-11-26T12:58:51.155" v="2681"/>
          <ac:picMkLst>
            <pc:docMk/>
            <pc:sldMk cId="2746666800" sldId="262"/>
            <ac:picMk id="6" creationId="{479A1611-0A26-4463-89A1-661C153D863B}"/>
          </ac:picMkLst>
        </pc:picChg>
        <pc:picChg chg="add del mod">
          <ac:chgData name="Rebecca Connors (1905102)" userId="be6645be-1d2b-4e9c-8f36-805671ff1bb7" providerId="ADAL" clId="{264148B8-E4FB-4888-8F4D-5F9AAE6F0AB2}" dt="2021-11-26T13:00:06.056" v="2683"/>
          <ac:picMkLst>
            <pc:docMk/>
            <pc:sldMk cId="2746666800" sldId="262"/>
            <ac:picMk id="7" creationId="{F2678635-2631-41D9-81AB-64218C55F4EA}"/>
          </ac:picMkLst>
        </pc:picChg>
        <pc:picChg chg="add mod">
          <ac:chgData name="Rebecca Connors (1905102)" userId="be6645be-1d2b-4e9c-8f36-805671ff1bb7" providerId="ADAL" clId="{264148B8-E4FB-4888-8F4D-5F9AAE6F0AB2}" dt="2021-11-26T13:01:39.922" v="2684"/>
          <ac:picMkLst>
            <pc:docMk/>
            <pc:sldMk cId="2746666800" sldId="262"/>
            <ac:picMk id="8" creationId="{FF451DD7-8C98-4A98-8963-FA0AA2FFDECF}"/>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A00FB58-FC01-4335-BA62-33898AD4F9E7}"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US"/>
        </a:p>
      </dgm:t>
    </dgm:pt>
    <dgm:pt modelId="{05BDA2FA-F051-4C50-A304-A0C70A6809F7}">
      <dgm:prSet/>
      <dgm:spPr/>
      <dgm:t>
        <a:bodyPr/>
        <a:lstStyle/>
        <a:p>
          <a:r>
            <a:rPr lang="en-GB" dirty="0"/>
            <a:t>Low paid jobs and long-term unemployment</a:t>
          </a:r>
          <a:endParaRPr lang="en-US" dirty="0"/>
        </a:p>
      </dgm:t>
    </dgm:pt>
    <dgm:pt modelId="{8B067E5F-3DCE-4A60-B06D-64152E3A1281}" type="parTrans" cxnId="{98F7E412-D625-4168-B927-3070685B62D5}">
      <dgm:prSet/>
      <dgm:spPr/>
      <dgm:t>
        <a:bodyPr/>
        <a:lstStyle/>
        <a:p>
          <a:endParaRPr lang="en-US"/>
        </a:p>
      </dgm:t>
    </dgm:pt>
    <dgm:pt modelId="{84EBA2CE-9CE3-433A-B53C-3F102BB167DA}" type="sibTrans" cxnId="{98F7E412-D625-4168-B927-3070685B62D5}">
      <dgm:prSet/>
      <dgm:spPr/>
      <dgm:t>
        <a:bodyPr/>
        <a:lstStyle/>
        <a:p>
          <a:endParaRPr lang="en-US"/>
        </a:p>
      </dgm:t>
    </dgm:pt>
    <dgm:pt modelId="{6D3D9C0E-4C80-48D7-A9CC-868FC1F035B1}">
      <dgm:prSet/>
      <dgm:spPr/>
      <dgm:t>
        <a:bodyPr/>
        <a:lstStyle/>
        <a:p>
          <a:r>
            <a:rPr lang="en-GB" dirty="0"/>
            <a:t>Low parental qualifications</a:t>
          </a:r>
          <a:endParaRPr lang="en-US" dirty="0"/>
        </a:p>
      </dgm:t>
    </dgm:pt>
    <dgm:pt modelId="{6AE868D2-D292-40A5-B244-FBE0A095562C}" type="parTrans" cxnId="{EFA7A282-4868-48B7-8114-4D5F6B744EE0}">
      <dgm:prSet/>
      <dgm:spPr/>
      <dgm:t>
        <a:bodyPr/>
        <a:lstStyle/>
        <a:p>
          <a:endParaRPr lang="en-US"/>
        </a:p>
      </dgm:t>
    </dgm:pt>
    <dgm:pt modelId="{855A4630-9312-4B10-A141-21140CD677CE}" type="sibTrans" cxnId="{EFA7A282-4868-48B7-8114-4D5F6B744EE0}">
      <dgm:prSet/>
      <dgm:spPr/>
      <dgm:t>
        <a:bodyPr/>
        <a:lstStyle/>
        <a:p>
          <a:endParaRPr lang="en-US"/>
        </a:p>
      </dgm:t>
    </dgm:pt>
    <dgm:pt modelId="{91D414CA-6ADF-4A14-8DA6-74FD4F8E27DB}">
      <dgm:prSet/>
      <dgm:spPr/>
      <dgm:t>
        <a:bodyPr/>
        <a:lstStyle/>
        <a:p>
          <a:r>
            <a:rPr lang="en-GB" dirty="0"/>
            <a:t>Living costs</a:t>
          </a:r>
          <a:endParaRPr lang="en-US" dirty="0"/>
        </a:p>
      </dgm:t>
    </dgm:pt>
    <dgm:pt modelId="{E6F5DB30-714F-4EEF-A297-61294EB08F2E}" type="parTrans" cxnId="{707B0988-7A48-491A-87CF-6AC3CC66ECB1}">
      <dgm:prSet/>
      <dgm:spPr/>
      <dgm:t>
        <a:bodyPr/>
        <a:lstStyle/>
        <a:p>
          <a:endParaRPr lang="en-US"/>
        </a:p>
      </dgm:t>
    </dgm:pt>
    <dgm:pt modelId="{9B3CF379-E099-49E1-BFC1-338A90A881EC}" type="sibTrans" cxnId="{707B0988-7A48-491A-87CF-6AC3CC66ECB1}">
      <dgm:prSet/>
      <dgm:spPr/>
      <dgm:t>
        <a:bodyPr/>
        <a:lstStyle/>
        <a:p>
          <a:endParaRPr lang="en-US"/>
        </a:p>
      </dgm:t>
    </dgm:pt>
    <dgm:pt modelId="{C0BF8BBB-1AA5-45FD-8340-3E4663513587}">
      <dgm:prSet/>
      <dgm:spPr/>
      <dgm:t>
        <a:bodyPr/>
        <a:lstStyle/>
        <a:p>
          <a:r>
            <a:rPr lang="en-GB" dirty="0"/>
            <a:t>Ill health and family size</a:t>
          </a:r>
          <a:endParaRPr lang="en-US" dirty="0"/>
        </a:p>
      </dgm:t>
    </dgm:pt>
    <dgm:pt modelId="{E9C517B0-3955-4A1D-8441-DF3FD17DFA47}" type="parTrans" cxnId="{53A6AA23-6842-4D8D-AEB7-B93ACD8539D6}">
      <dgm:prSet/>
      <dgm:spPr/>
      <dgm:t>
        <a:bodyPr/>
        <a:lstStyle/>
        <a:p>
          <a:endParaRPr lang="en-US"/>
        </a:p>
      </dgm:t>
    </dgm:pt>
    <dgm:pt modelId="{82C58A46-45AA-4C80-85F5-1B8EA09C4F7A}" type="sibTrans" cxnId="{53A6AA23-6842-4D8D-AEB7-B93ACD8539D6}">
      <dgm:prSet/>
      <dgm:spPr/>
      <dgm:t>
        <a:bodyPr/>
        <a:lstStyle/>
        <a:p>
          <a:endParaRPr lang="en-US"/>
        </a:p>
      </dgm:t>
    </dgm:pt>
    <dgm:pt modelId="{7622F0A0-C2CB-4280-90E4-1BD93B9712E5}" type="pres">
      <dgm:prSet presAssocID="{BA00FB58-FC01-4335-BA62-33898AD4F9E7}" presName="vert0" presStyleCnt="0">
        <dgm:presLayoutVars>
          <dgm:dir/>
          <dgm:animOne val="branch"/>
          <dgm:animLvl val="lvl"/>
        </dgm:presLayoutVars>
      </dgm:prSet>
      <dgm:spPr/>
    </dgm:pt>
    <dgm:pt modelId="{A21049F4-EB69-4517-8B95-C2BF1202F960}" type="pres">
      <dgm:prSet presAssocID="{05BDA2FA-F051-4C50-A304-A0C70A6809F7}" presName="thickLine" presStyleLbl="alignNode1" presStyleIdx="0" presStyleCnt="4"/>
      <dgm:spPr/>
    </dgm:pt>
    <dgm:pt modelId="{A925DD4B-380F-4CEE-9BE9-BE4211633BF8}" type="pres">
      <dgm:prSet presAssocID="{05BDA2FA-F051-4C50-A304-A0C70A6809F7}" presName="horz1" presStyleCnt="0"/>
      <dgm:spPr/>
    </dgm:pt>
    <dgm:pt modelId="{68CEDFA2-A168-48EB-8EDF-9A4A8E292480}" type="pres">
      <dgm:prSet presAssocID="{05BDA2FA-F051-4C50-A304-A0C70A6809F7}" presName="tx1" presStyleLbl="revTx" presStyleIdx="0" presStyleCnt="4"/>
      <dgm:spPr/>
    </dgm:pt>
    <dgm:pt modelId="{3905C47A-17D1-4DF5-A2F0-A3C60D0CCE92}" type="pres">
      <dgm:prSet presAssocID="{05BDA2FA-F051-4C50-A304-A0C70A6809F7}" presName="vert1" presStyleCnt="0"/>
      <dgm:spPr/>
    </dgm:pt>
    <dgm:pt modelId="{B97FC72D-0AF8-4623-9AA1-A84C219D6B44}" type="pres">
      <dgm:prSet presAssocID="{6D3D9C0E-4C80-48D7-A9CC-868FC1F035B1}" presName="thickLine" presStyleLbl="alignNode1" presStyleIdx="1" presStyleCnt="4"/>
      <dgm:spPr/>
    </dgm:pt>
    <dgm:pt modelId="{241EB284-A83A-4EF1-99A5-50B46FB6FFF2}" type="pres">
      <dgm:prSet presAssocID="{6D3D9C0E-4C80-48D7-A9CC-868FC1F035B1}" presName="horz1" presStyleCnt="0"/>
      <dgm:spPr/>
    </dgm:pt>
    <dgm:pt modelId="{255BF142-36DA-4412-AD3B-7A4DFFDDD5DA}" type="pres">
      <dgm:prSet presAssocID="{6D3D9C0E-4C80-48D7-A9CC-868FC1F035B1}" presName="tx1" presStyleLbl="revTx" presStyleIdx="1" presStyleCnt="4"/>
      <dgm:spPr/>
    </dgm:pt>
    <dgm:pt modelId="{D8F93651-8FCB-4394-A2CF-B1EE369DF73D}" type="pres">
      <dgm:prSet presAssocID="{6D3D9C0E-4C80-48D7-A9CC-868FC1F035B1}" presName="vert1" presStyleCnt="0"/>
      <dgm:spPr/>
    </dgm:pt>
    <dgm:pt modelId="{3B3CC76B-EB1E-44B2-8194-C19E2B344599}" type="pres">
      <dgm:prSet presAssocID="{91D414CA-6ADF-4A14-8DA6-74FD4F8E27DB}" presName="thickLine" presStyleLbl="alignNode1" presStyleIdx="2" presStyleCnt="4"/>
      <dgm:spPr/>
    </dgm:pt>
    <dgm:pt modelId="{4D3DE866-59BB-4778-AF50-BC19C55EB521}" type="pres">
      <dgm:prSet presAssocID="{91D414CA-6ADF-4A14-8DA6-74FD4F8E27DB}" presName="horz1" presStyleCnt="0"/>
      <dgm:spPr/>
    </dgm:pt>
    <dgm:pt modelId="{E5FA700B-BB12-48D1-A36D-3AE9DAA7BC88}" type="pres">
      <dgm:prSet presAssocID="{91D414CA-6ADF-4A14-8DA6-74FD4F8E27DB}" presName="tx1" presStyleLbl="revTx" presStyleIdx="2" presStyleCnt="4"/>
      <dgm:spPr/>
    </dgm:pt>
    <dgm:pt modelId="{1A73A6B3-F756-4FA8-BB35-A4C59BDDBB6D}" type="pres">
      <dgm:prSet presAssocID="{91D414CA-6ADF-4A14-8DA6-74FD4F8E27DB}" presName="vert1" presStyleCnt="0"/>
      <dgm:spPr/>
    </dgm:pt>
    <dgm:pt modelId="{4C5809B8-3D1C-4577-A2EB-024A3A1805B7}" type="pres">
      <dgm:prSet presAssocID="{C0BF8BBB-1AA5-45FD-8340-3E4663513587}" presName="thickLine" presStyleLbl="alignNode1" presStyleIdx="3" presStyleCnt="4"/>
      <dgm:spPr/>
    </dgm:pt>
    <dgm:pt modelId="{8AFAA3FD-28ED-4DD3-8639-10C93A5D7AD0}" type="pres">
      <dgm:prSet presAssocID="{C0BF8BBB-1AA5-45FD-8340-3E4663513587}" presName="horz1" presStyleCnt="0"/>
      <dgm:spPr/>
    </dgm:pt>
    <dgm:pt modelId="{371AF45F-0A04-4CC3-AECE-20EC71DF2A5D}" type="pres">
      <dgm:prSet presAssocID="{C0BF8BBB-1AA5-45FD-8340-3E4663513587}" presName="tx1" presStyleLbl="revTx" presStyleIdx="3" presStyleCnt="4"/>
      <dgm:spPr/>
    </dgm:pt>
    <dgm:pt modelId="{E17027CF-E7A2-4A73-98B8-BB0C17CE87B3}" type="pres">
      <dgm:prSet presAssocID="{C0BF8BBB-1AA5-45FD-8340-3E4663513587}" presName="vert1" presStyleCnt="0"/>
      <dgm:spPr/>
    </dgm:pt>
  </dgm:ptLst>
  <dgm:cxnLst>
    <dgm:cxn modelId="{98F7E412-D625-4168-B927-3070685B62D5}" srcId="{BA00FB58-FC01-4335-BA62-33898AD4F9E7}" destId="{05BDA2FA-F051-4C50-A304-A0C70A6809F7}" srcOrd="0" destOrd="0" parTransId="{8B067E5F-3DCE-4A60-B06D-64152E3A1281}" sibTransId="{84EBA2CE-9CE3-433A-B53C-3F102BB167DA}"/>
    <dgm:cxn modelId="{FA50CC20-2107-4571-A5B6-D90441B81F58}" type="presOf" srcId="{05BDA2FA-F051-4C50-A304-A0C70A6809F7}" destId="{68CEDFA2-A168-48EB-8EDF-9A4A8E292480}" srcOrd="0" destOrd="0" presId="urn:microsoft.com/office/officeart/2008/layout/LinedList"/>
    <dgm:cxn modelId="{53A6AA23-6842-4D8D-AEB7-B93ACD8539D6}" srcId="{BA00FB58-FC01-4335-BA62-33898AD4F9E7}" destId="{C0BF8BBB-1AA5-45FD-8340-3E4663513587}" srcOrd="3" destOrd="0" parTransId="{E9C517B0-3955-4A1D-8441-DF3FD17DFA47}" sibTransId="{82C58A46-45AA-4C80-85F5-1B8EA09C4F7A}"/>
    <dgm:cxn modelId="{1E881634-D212-4301-A385-2912A064C91F}" type="presOf" srcId="{6D3D9C0E-4C80-48D7-A9CC-868FC1F035B1}" destId="{255BF142-36DA-4412-AD3B-7A4DFFDDD5DA}" srcOrd="0" destOrd="0" presId="urn:microsoft.com/office/officeart/2008/layout/LinedList"/>
    <dgm:cxn modelId="{20683A72-723E-4B39-86F3-19749651F584}" type="presOf" srcId="{C0BF8BBB-1AA5-45FD-8340-3E4663513587}" destId="{371AF45F-0A04-4CC3-AECE-20EC71DF2A5D}" srcOrd="0" destOrd="0" presId="urn:microsoft.com/office/officeart/2008/layout/LinedList"/>
    <dgm:cxn modelId="{EFA7A282-4868-48B7-8114-4D5F6B744EE0}" srcId="{BA00FB58-FC01-4335-BA62-33898AD4F9E7}" destId="{6D3D9C0E-4C80-48D7-A9CC-868FC1F035B1}" srcOrd="1" destOrd="0" parTransId="{6AE868D2-D292-40A5-B244-FBE0A095562C}" sibTransId="{855A4630-9312-4B10-A141-21140CD677CE}"/>
    <dgm:cxn modelId="{707B0988-7A48-491A-87CF-6AC3CC66ECB1}" srcId="{BA00FB58-FC01-4335-BA62-33898AD4F9E7}" destId="{91D414CA-6ADF-4A14-8DA6-74FD4F8E27DB}" srcOrd="2" destOrd="0" parTransId="{E6F5DB30-714F-4EEF-A297-61294EB08F2E}" sibTransId="{9B3CF379-E099-49E1-BFC1-338A90A881EC}"/>
    <dgm:cxn modelId="{B06BD899-E2CA-4F4C-9C63-209CE954EECB}" type="presOf" srcId="{BA00FB58-FC01-4335-BA62-33898AD4F9E7}" destId="{7622F0A0-C2CB-4280-90E4-1BD93B9712E5}" srcOrd="0" destOrd="0" presId="urn:microsoft.com/office/officeart/2008/layout/LinedList"/>
    <dgm:cxn modelId="{4C88CCD6-463C-45BF-979D-E0A90A29E38A}" type="presOf" srcId="{91D414CA-6ADF-4A14-8DA6-74FD4F8E27DB}" destId="{E5FA700B-BB12-48D1-A36D-3AE9DAA7BC88}" srcOrd="0" destOrd="0" presId="urn:microsoft.com/office/officeart/2008/layout/LinedList"/>
    <dgm:cxn modelId="{BF842757-4308-4FC0-A9A0-577EFC84C372}" type="presParOf" srcId="{7622F0A0-C2CB-4280-90E4-1BD93B9712E5}" destId="{A21049F4-EB69-4517-8B95-C2BF1202F960}" srcOrd="0" destOrd="0" presId="urn:microsoft.com/office/officeart/2008/layout/LinedList"/>
    <dgm:cxn modelId="{5438418E-849E-4BB6-90A3-EC9395036038}" type="presParOf" srcId="{7622F0A0-C2CB-4280-90E4-1BD93B9712E5}" destId="{A925DD4B-380F-4CEE-9BE9-BE4211633BF8}" srcOrd="1" destOrd="0" presId="urn:microsoft.com/office/officeart/2008/layout/LinedList"/>
    <dgm:cxn modelId="{23FAB094-3AD4-48AF-942A-D3C123BF7F0C}" type="presParOf" srcId="{A925DD4B-380F-4CEE-9BE9-BE4211633BF8}" destId="{68CEDFA2-A168-48EB-8EDF-9A4A8E292480}" srcOrd="0" destOrd="0" presId="urn:microsoft.com/office/officeart/2008/layout/LinedList"/>
    <dgm:cxn modelId="{53BD0A71-947E-4D13-929B-AE8E70EBA240}" type="presParOf" srcId="{A925DD4B-380F-4CEE-9BE9-BE4211633BF8}" destId="{3905C47A-17D1-4DF5-A2F0-A3C60D0CCE92}" srcOrd="1" destOrd="0" presId="urn:microsoft.com/office/officeart/2008/layout/LinedList"/>
    <dgm:cxn modelId="{F52CCE0C-6A22-4A75-90CE-C238602F02D5}" type="presParOf" srcId="{7622F0A0-C2CB-4280-90E4-1BD93B9712E5}" destId="{B97FC72D-0AF8-4623-9AA1-A84C219D6B44}" srcOrd="2" destOrd="0" presId="urn:microsoft.com/office/officeart/2008/layout/LinedList"/>
    <dgm:cxn modelId="{E6B28222-1B59-41C9-A62C-95ACD56E273F}" type="presParOf" srcId="{7622F0A0-C2CB-4280-90E4-1BD93B9712E5}" destId="{241EB284-A83A-4EF1-99A5-50B46FB6FFF2}" srcOrd="3" destOrd="0" presId="urn:microsoft.com/office/officeart/2008/layout/LinedList"/>
    <dgm:cxn modelId="{A675516E-18D5-4A23-B02A-D28924443E6C}" type="presParOf" srcId="{241EB284-A83A-4EF1-99A5-50B46FB6FFF2}" destId="{255BF142-36DA-4412-AD3B-7A4DFFDDD5DA}" srcOrd="0" destOrd="0" presId="urn:microsoft.com/office/officeart/2008/layout/LinedList"/>
    <dgm:cxn modelId="{E4589BE5-92E4-4516-99A8-F5AC0DD6DF32}" type="presParOf" srcId="{241EB284-A83A-4EF1-99A5-50B46FB6FFF2}" destId="{D8F93651-8FCB-4394-A2CF-B1EE369DF73D}" srcOrd="1" destOrd="0" presId="urn:microsoft.com/office/officeart/2008/layout/LinedList"/>
    <dgm:cxn modelId="{F378E88D-0E39-48D9-8578-BBF07AFA21EA}" type="presParOf" srcId="{7622F0A0-C2CB-4280-90E4-1BD93B9712E5}" destId="{3B3CC76B-EB1E-44B2-8194-C19E2B344599}" srcOrd="4" destOrd="0" presId="urn:microsoft.com/office/officeart/2008/layout/LinedList"/>
    <dgm:cxn modelId="{95593BBF-AB10-423F-A430-B6BE8C383626}" type="presParOf" srcId="{7622F0A0-C2CB-4280-90E4-1BD93B9712E5}" destId="{4D3DE866-59BB-4778-AF50-BC19C55EB521}" srcOrd="5" destOrd="0" presId="urn:microsoft.com/office/officeart/2008/layout/LinedList"/>
    <dgm:cxn modelId="{643821DF-3393-4DCB-A580-C33172DF38FA}" type="presParOf" srcId="{4D3DE866-59BB-4778-AF50-BC19C55EB521}" destId="{E5FA700B-BB12-48D1-A36D-3AE9DAA7BC88}" srcOrd="0" destOrd="0" presId="urn:microsoft.com/office/officeart/2008/layout/LinedList"/>
    <dgm:cxn modelId="{63DDF884-70DB-4F92-B635-B0E0FBE18CD3}" type="presParOf" srcId="{4D3DE866-59BB-4778-AF50-BC19C55EB521}" destId="{1A73A6B3-F756-4FA8-BB35-A4C59BDDBB6D}" srcOrd="1" destOrd="0" presId="urn:microsoft.com/office/officeart/2008/layout/LinedList"/>
    <dgm:cxn modelId="{2689C29E-0F50-4FFD-A273-CA922532ACD4}" type="presParOf" srcId="{7622F0A0-C2CB-4280-90E4-1BD93B9712E5}" destId="{4C5809B8-3D1C-4577-A2EB-024A3A1805B7}" srcOrd="6" destOrd="0" presId="urn:microsoft.com/office/officeart/2008/layout/LinedList"/>
    <dgm:cxn modelId="{4C37F5E8-DAFC-4675-AB06-6BF1B06740F8}" type="presParOf" srcId="{7622F0A0-C2CB-4280-90E4-1BD93B9712E5}" destId="{8AFAA3FD-28ED-4DD3-8639-10C93A5D7AD0}" srcOrd="7" destOrd="0" presId="urn:microsoft.com/office/officeart/2008/layout/LinedList"/>
    <dgm:cxn modelId="{2146DA54-3916-497F-8333-ACED2103831F}" type="presParOf" srcId="{8AFAA3FD-28ED-4DD3-8639-10C93A5D7AD0}" destId="{371AF45F-0A04-4CC3-AECE-20EC71DF2A5D}" srcOrd="0" destOrd="0" presId="urn:microsoft.com/office/officeart/2008/layout/LinedList"/>
    <dgm:cxn modelId="{A7549593-4FDB-4BF8-87E8-A8E67DF8C7D0}" type="presParOf" srcId="{8AFAA3FD-28ED-4DD3-8639-10C93A5D7AD0}" destId="{E17027CF-E7A2-4A73-98B8-BB0C17CE87B3}"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BD7AA78-5BC5-4DBA-96C2-C03D959A77FC}" type="doc">
      <dgm:prSet loTypeId="urn:microsoft.com/office/officeart/2016/7/layout/VerticalHollowActionList" loCatId="List" qsTypeId="urn:microsoft.com/office/officeart/2005/8/quickstyle/simple1" qsCatId="simple" csTypeId="urn:microsoft.com/office/officeart/2005/8/colors/accent1_2" csCatId="accent1" phldr="1"/>
      <dgm:spPr/>
      <dgm:t>
        <a:bodyPr/>
        <a:lstStyle/>
        <a:p>
          <a:endParaRPr lang="en-US"/>
        </a:p>
      </dgm:t>
    </dgm:pt>
    <dgm:pt modelId="{52BBCE24-AA73-4182-AB69-8E3B34A8D159}">
      <dgm:prSet/>
      <dgm:spPr/>
      <dgm:t>
        <a:bodyPr/>
        <a:lstStyle/>
        <a:p>
          <a:endParaRPr lang="en-US" dirty="0"/>
        </a:p>
      </dgm:t>
    </dgm:pt>
    <dgm:pt modelId="{CD0F8A49-A35A-48D6-96AC-5E796864D666}" type="parTrans" cxnId="{BBB908FA-679A-4035-A677-970C23F0BDF2}">
      <dgm:prSet/>
      <dgm:spPr/>
      <dgm:t>
        <a:bodyPr/>
        <a:lstStyle/>
        <a:p>
          <a:endParaRPr lang="en-US"/>
        </a:p>
      </dgm:t>
    </dgm:pt>
    <dgm:pt modelId="{A9089B2D-FAD3-4DD7-AF42-0343ED9E8964}" type="sibTrans" cxnId="{BBB908FA-679A-4035-A677-970C23F0BDF2}">
      <dgm:prSet/>
      <dgm:spPr/>
      <dgm:t>
        <a:bodyPr/>
        <a:lstStyle/>
        <a:p>
          <a:endParaRPr lang="en-US"/>
        </a:p>
      </dgm:t>
    </dgm:pt>
    <dgm:pt modelId="{2E670C3B-1B3D-4E94-BC97-9A2C92CCEC69}">
      <dgm:prSet/>
      <dgm:spPr/>
      <dgm:t>
        <a:bodyPr/>
        <a:lstStyle/>
        <a:p>
          <a:r>
            <a:rPr lang="en-US"/>
            <a:t>Having access to research can help tackle child poverty and is an important part of ensuring that the government can take the most effective action. </a:t>
          </a:r>
        </a:p>
      </dgm:t>
    </dgm:pt>
    <dgm:pt modelId="{A8FBAF6C-B533-40BD-BF8A-72A364EFE35C}" type="parTrans" cxnId="{DF7D9F82-145F-4DAC-974C-061ACBEECA29}">
      <dgm:prSet/>
      <dgm:spPr/>
      <dgm:t>
        <a:bodyPr/>
        <a:lstStyle/>
        <a:p>
          <a:endParaRPr lang="en-US"/>
        </a:p>
      </dgm:t>
    </dgm:pt>
    <dgm:pt modelId="{AF8392AB-C843-4FA9-B9D9-0B63ED179F75}" type="sibTrans" cxnId="{DF7D9F82-145F-4DAC-974C-061ACBEECA29}">
      <dgm:prSet/>
      <dgm:spPr/>
      <dgm:t>
        <a:bodyPr/>
        <a:lstStyle/>
        <a:p>
          <a:endParaRPr lang="en-US"/>
        </a:p>
      </dgm:t>
    </dgm:pt>
    <dgm:pt modelId="{600FAE1F-4689-48ED-95BB-D7FB23766FEE}">
      <dgm:prSet/>
      <dgm:spPr/>
      <dgm:t>
        <a:bodyPr/>
        <a:lstStyle/>
        <a:p>
          <a:endParaRPr lang="en-US" dirty="0"/>
        </a:p>
      </dgm:t>
    </dgm:pt>
    <dgm:pt modelId="{BFEEBD95-BFDF-4720-B692-FD5615C34758}" type="parTrans" cxnId="{DD9D76BD-C991-4BD0-B433-F6BCA6B4D663}">
      <dgm:prSet/>
      <dgm:spPr/>
      <dgm:t>
        <a:bodyPr/>
        <a:lstStyle/>
        <a:p>
          <a:endParaRPr lang="en-US"/>
        </a:p>
      </dgm:t>
    </dgm:pt>
    <dgm:pt modelId="{F5F6B54A-7739-4E54-BF87-74F1EC2D1862}" type="sibTrans" cxnId="{DD9D76BD-C991-4BD0-B433-F6BCA6B4D663}">
      <dgm:prSet/>
      <dgm:spPr/>
      <dgm:t>
        <a:bodyPr/>
        <a:lstStyle/>
        <a:p>
          <a:endParaRPr lang="en-US"/>
        </a:p>
      </dgm:t>
    </dgm:pt>
    <dgm:pt modelId="{F96F81B0-2926-4B88-94E1-83FBF99CEAED}">
      <dgm:prSet/>
      <dgm:spPr/>
      <dgm:t>
        <a:bodyPr/>
        <a:lstStyle/>
        <a:p>
          <a:r>
            <a:rPr lang="en-US"/>
            <a:t>Understanding the prevalence of child poverty in a specific area and its depth helps to build an understanding of the scale of the problem, the magnitude of need and how to target resources effectively. </a:t>
          </a:r>
        </a:p>
      </dgm:t>
    </dgm:pt>
    <dgm:pt modelId="{88F171C2-85C0-403F-BEE7-689A67BCC7EA}" type="parTrans" cxnId="{646100E3-8939-4AA3-90FB-162CA332E3B4}">
      <dgm:prSet/>
      <dgm:spPr/>
      <dgm:t>
        <a:bodyPr/>
        <a:lstStyle/>
        <a:p>
          <a:endParaRPr lang="en-US"/>
        </a:p>
      </dgm:t>
    </dgm:pt>
    <dgm:pt modelId="{DD6B731B-AD63-4C89-A858-0C2D13819E46}" type="sibTrans" cxnId="{646100E3-8939-4AA3-90FB-162CA332E3B4}">
      <dgm:prSet/>
      <dgm:spPr/>
      <dgm:t>
        <a:bodyPr/>
        <a:lstStyle/>
        <a:p>
          <a:endParaRPr lang="en-US"/>
        </a:p>
      </dgm:t>
    </dgm:pt>
    <dgm:pt modelId="{51C7DB55-4A89-4D13-ACC9-A9ACB8438B19}" type="pres">
      <dgm:prSet presAssocID="{3BD7AA78-5BC5-4DBA-96C2-C03D959A77FC}" presName="Name0" presStyleCnt="0">
        <dgm:presLayoutVars>
          <dgm:dir/>
          <dgm:animLvl val="lvl"/>
          <dgm:resizeHandles val="exact"/>
        </dgm:presLayoutVars>
      </dgm:prSet>
      <dgm:spPr/>
    </dgm:pt>
    <dgm:pt modelId="{A137A143-8969-4BC7-9B5F-73EDFA94CDED}" type="pres">
      <dgm:prSet presAssocID="{52BBCE24-AA73-4182-AB69-8E3B34A8D159}" presName="linNode" presStyleCnt="0"/>
      <dgm:spPr/>
    </dgm:pt>
    <dgm:pt modelId="{2066D81F-9977-408E-8FA1-E31173E467DC}" type="pres">
      <dgm:prSet presAssocID="{52BBCE24-AA73-4182-AB69-8E3B34A8D159}" presName="parentText" presStyleLbl="solidFgAcc1" presStyleIdx="0" presStyleCnt="2">
        <dgm:presLayoutVars>
          <dgm:chMax val="1"/>
          <dgm:bulletEnabled/>
        </dgm:presLayoutVars>
      </dgm:prSet>
      <dgm:spPr/>
    </dgm:pt>
    <dgm:pt modelId="{B2DF5BAF-502C-4979-932D-A4F24D0E8C18}" type="pres">
      <dgm:prSet presAssocID="{52BBCE24-AA73-4182-AB69-8E3B34A8D159}" presName="descendantText" presStyleLbl="alignNode1" presStyleIdx="0" presStyleCnt="2">
        <dgm:presLayoutVars>
          <dgm:bulletEnabled/>
        </dgm:presLayoutVars>
      </dgm:prSet>
      <dgm:spPr/>
    </dgm:pt>
    <dgm:pt modelId="{900F510F-2C67-459A-BFFA-5812AEBBAD52}" type="pres">
      <dgm:prSet presAssocID="{A9089B2D-FAD3-4DD7-AF42-0343ED9E8964}" presName="sp" presStyleCnt="0"/>
      <dgm:spPr/>
    </dgm:pt>
    <dgm:pt modelId="{6070A784-FEF6-4D1C-985C-8E68EA078979}" type="pres">
      <dgm:prSet presAssocID="{600FAE1F-4689-48ED-95BB-D7FB23766FEE}" presName="linNode" presStyleCnt="0"/>
      <dgm:spPr/>
    </dgm:pt>
    <dgm:pt modelId="{803193C7-358C-44A8-AD46-9D89F07CD340}" type="pres">
      <dgm:prSet presAssocID="{600FAE1F-4689-48ED-95BB-D7FB23766FEE}" presName="parentText" presStyleLbl="solidFgAcc1" presStyleIdx="1" presStyleCnt="2">
        <dgm:presLayoutVars>
          <dgm:chMax val="1"/>
          <dgm:bulletEnabled/>
        </dgm:presLayoutVars>
      </dgm:prSet>
      <dgm:spPr/>
    </dgm:pt>
    <dgm:pt modelId="{10F9CA01-89C0-447B-9D86-49D3343A6D97}" type="pres">
      <dgm:prSet presAssocID="{600FAE1F-4689-48ED-95BB-D7FB23766FEE}" presName="descendantText" presStyleLbl="alignNode1" presStyleIdx="1" presStyleCnt="2">
        <dgm:presLayoutVars>
          <dgm:bulletEnabled/>
        </dgm:presLayoutVars>
      </dgm:prSet>
      <dgm:spPr/>
    </dgm:pt>
  </dgm:ptLst>
  <dgm:cxnLst>
    <dgm:cxn modelId="{09C0C60A-EE08-44AC-932A-F3CB570BDDFF}" type="presOf" srcId="{600FAE1F-4689-48ED-95BB-D7FB23766FEE}" destId="{803193C7-358C-44A8-AD46-9D89F07CD340}" srcOrd="0" destOrd="0" presId="urn:microsoft.com/office/officeart/2016/7/layout/VerticalHollowActionList"/>
    <dgm:cxn modelId="{2E856C62-0F13-4C3D-BE5A-AC1C8946CFA2}" type="presOf" srcId="{F96F81B0-2926-4B88-94E1-83FBF99CEAED}" destId="{10F9CA01-89C0-447B-9D86-49D3343A6D97}" srcOrd="0" destOrd="0" presId="urn:microsoft.com/office/officeart/2016/7/layout/VerticalHollowActionList"/>
    <dgm:cxn modelId="{94B3CD68-926C-4C90-96C9-0B53B713F814}" type="presOf" srcId="{3BD7AA78-5BC5-4DBA-96C2-C03D959A77FC}" destId="{51C7DB55-4A89-4D13-ACC9-A9ACB8438B19}" srcOrd="0" destOrd="0" presId="urn:microsoft.com/office/officeart/2016/7/layout/VerticalHollowActionList"/>
    <dgm:cxn modelId="{C96E486F-9991-4EEB-B41B-8F93077728AB}" type="presOf" srcId="{2E670C3B-1B3D-4E94-BC97-9A2C92CCEC69}" destId="{B2DF5BAF-502C-4979-932D-A4F24D0E8C18}" srcOrd="0" destOrd="0" presId="urn:microsoft.com/office/officeart/2016/7/layout/VerticalHollowActionList"/>
    <dgm:cxn modelId="{DF7D9F82-145F-4DAC-974C-061ACBEECA29}" srcId="{52BBCE24-AA73-4182-AB69-8E3B34A8D159}" destId="{2E670C3B-1B3D-4E94-BC97-9A2C92CCEC69}" srcOrd="0" destOrd="0" parTransId="{A8FBAF6C-B533-40BD-BF8A-72A364EFE35C}" sibTransId="{AF8392AB-C843-4FA9-B9D9-0B63ED179F75}"/>
    <dgm:cxn modelId="{DD9D76BD-C991-4BD0-B433-F6BCA6B4D663}" srcId="{3BD7AA78-5BC5-4DBA-96C2-C03D959A77FC}" destId="{600FAE1F-4689-48ED-95BB-D7FB23766FEE}" srcOrd="1" destOrd="0" parTransId="{BFEEBD95-BFDF-4720-B692-FD5615C34758}" sibTransId="{F5F6B54A-7739-4E54-BF87-74F1EC2D1862}"/>
    <dgm:cxn modelId="{24F993BF-CF0C-43A7-90CF-85B3807E2912}" type="presOf" srcId="{52BBCE24-AA73-4182-AB69-8E3B34A8D159}" destId="{2066D81F-9977-408E-8FA1-E31173E467DC}" srcOrd="0" destOrd="0" presId="urn:microsoft.com/office/officeart/2016/7/layout/VerticalHollowActionList"/>
    <dgm:cxn modelId="{646100E3-8939-4AA3-90FB-162CA332E3B4}" srcId="{600FAE1F-4689-48ED-95BB-D7FB23766FEE}" destId="{F96F81B0-2926-4B88-94E1-83FBF99CEAED}" srcOrd="0" destOrd="0" parTransId="{88F171C2-85C0-403F-BEE7-689A67BCC7EA}" sibTransId="{DD6B731B-AD63-4C89-A858-0C2D13819E46}"/>
    <dgm:cxn modelId="{BBB908FA-679A-4035-A677-970C23F0BDF2}" srcId="{3BD7AA78-5BC5-4DBA-96C2-C03D959A77FC}" destId="{52BBCE24-AA73-4182-AB69-8E3B34A8D159}" srcOrd="0" destOrd="0" parTransId="{CD0F8A49-A35A-48D6-96AC-5E796864D666}" sibTransId="{A9089B2D-FAD3-4DD7-AF42-0343ED9E8964}"/>
    <dgm:cxn modelId="{6A288132-C524-4997-AE4B-1F74C1A90A46}" type="presParOf" srcId="{51C7DB55-4A89-4D13-ACC9-A9ACB8438B19}" destId="{A137A143-8969-4BC7-9B5F-73EDFA94CDED}" srcOrd="0" destOrd="0" presId="urn:microsoft.com/office/officeart/2016/7/layout/VerticalHollowActionList"/>
    <dgm:cxn modelId="{4B129764-9883-40E9-A356-5242337BE50B}" type="presParOf" srcId="{A137A143-8969-4BC7-9B5F-73EDFA94CDED}" destId="{2066D81F-9977-408E-8FA1-E31173E467DC}" srcOrd="0" destOrd="0" presId="urn:microsoft.com/office/officeart/2016/7/layout/VerticalHollowActionList"/>
    <dgm:cxn modelId="{E87581BD-C7D7-4120-BB1D-3C5A62067F2D}" type="presParOf" srcId="{A137A143-8969-4BC7-9B5F-73EDFA94CDED}" destId="{B2DF5BAF-502C-4979-932D-A4F24D0E8C18}" srcOrd="1" destOrd="0" presId="urn:microsoft.com/office/officeart/2016/7/layout/VerticalHollowActionList"/>
    <dgm:cxn modelId="{709A215D-1D7C-430F-B188-5EDA1B20FDC4}" type="presParOf" srcId="{51C7DB55-4A89-4D13-ACC9-A9ACB8438B19}" destId="{900F510F-2C67-459A-BFFA-5812AEBBAD52}" srcOrd="1" destOrd="0" presId="urn:microsoft.com/office/officeart/2016/7/layout/VerticalHollowActionList"/>
    <dgm:cxn modelId="{4F5D8CEE-B9F5-4604-9035-E8C9DD323224}" type="presParOf" srcId="{51C7DB55-4A89-4D13-ACC9-A9ACB8438B19}" destId="{6070A784-FEF6-4D1C-985C-8E68EA078979}" srcOrd="2" destOrd="0" presId="urn:microsoft.com/office/officeart/2016/7/layout/VerticalHollowActionList"/>
    <dgm:cxn modelId="{01479BB4-68D0-4AE0-8492-1553224C6D27}" type="presParOf" srcId="{6070A784-FEF6-4D1C-985C-8E68EA078979}" destId="{803193C7-358C-44A8-AD46-9D89F07CD340}" srcOrd="0" destOrd="0" presId="urn:microsoft.com/office/officeart/2016/7/layout/VerticalHollowActionList"/>
    <dgm:cxn modelId="{3E7CC8A2-EE03-4BAB-9558-70733DCA1185}" type="presParOf" srcId="{6070A784-FEF6-4D1C-985C-8E68EA078979}" destId="{10F9CA01-89C0-447B-9D86-49D3343A6D97}" srcOrd="1" destOrd="0" presId="urn:microsoft.com/office/officeart/2016/7/layout/VerticalHollowAction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1049F4-EB69-4517-8B95-C2BF1202F960}">
      <dsp:nvSpPr>
        <dsp:cNvPr id="0" name=""/>
        <dsp:cNvSpPr/>
      </dsp:nvSpPr>
      <dsp:spPr>
        <a:xfrm>
          <a:off x="0" y="0"/>
          <a:ext cx="745236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CEDFA2-A168-48EB-8EDF-9A4A8E292480}">
      <dsp:nvSpPr>
        <dsp:cNvPr id="0" name=""/>
        <dsp:cNvSpPr/>
      </dsp:nvSpPr>
      <dsp:spPr>
        <a:xfrm>
          <a:off x="0" y="0"/>
          <a:ext cx="7452360" cy="13649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dirty="0"/>
            <a:t>Low paid jobs and long-term unemployment</a:t>
          </a:r>
          <a:endParaRPr lang="en-US" sz="3800" kern="1200" dirty="0"/>
        </a:p>
      </dsp:txBody>
      <dsp:txXfrm>
        <a:off x="0" y="0"/>
        <a:ext cx="7452360" cy="1364926"/>
      </dsp:txXfrm>
    </dsp:sp>
    <dsp:sp modelId="{B97FC72D-0AF8-4623-9AA1-A84C219D6B44}">
      <dsp:nvSpPr>
        <dsp:cNvPr id="0" name=""/>
        <dsp:cNvSpPr/>
      </dsp:nvSpPr>
      <dsp:spPr>
        <a:xfrm>
          <a:off x="0" y="1364926"/>
          <a:ext cx="7452360" cy="0"/>
        </a:xfrm>
        <a:prstGeom prst="line">
          <a:avLst/>
        </a:prstGeom>
        <a:solidFill>
          <a:schemeClr val="accent5">
            <a:hueOff val="-498243"/>
            <a:satOff val="139"/>
            <a:lumOff val="-2353"/>
            <a:alphaOff val="0"/>
          </a:schemeClr>
        </a:solidFill>
        <a:ln w="12700" cap="flat" cmpd="sng" algn="ctr">
          <a:solidFill>
            <a:schemeClr val="accent5">
              <a:hueOff val="-498243"/>
              <a:satOff val="139"/>
              <a:lumOff val="-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5BF142-36DA-4412-AD3B-7A4DFFDDD5DA}">
      <dsp:nvSpPr>
        <dsp:cNvPr id="0" name=""/>
        <dsp:cNvSpPr/>
      </dsp:nvSpPr>
      <dsp:spPr>
        <a:xfrm>
          <a:off x="0" y="1364926"/>
          <a:ext cx="7452360" cy="13649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dirty="0"/>
            <a:t>Low parental qualifications</a:t>
          </a:r>
          <a:endParaRPr lang="en-US" sz="3800" kern="1200" dirty="0"/>
        </a:p>
      </dsp:txBody>
      <dsp:txXfrm>
        <a:off x="0" y="1364926"/>
        <a:ext cx="7452360" cy="1364926"/>
      </dsp:txXfrm>
    </dsp:sp>
    <dsp:sp modelId="{3B3CC76B-EB1E-44B2-8194-C19E2B344599}">
      <dsp:nvSpPr>
        <dsp:cNvPr id="0" name=""/>
        <dsp:cNvSpPr/>
      </dsp:nvSpPr>
      <dsp:spPr>
        <a:xfrm>
          <a:off x="0" y="2729853"/>
          <a:ext cx="7452360" cy="0"/>
        </a:xfrm>
        <a:prstGeom prst="line">
          <a:avLst/>
        </a:prstGeom>
        <a:solidFill>
          <a:schemeClr val="accent5">
            <a:hueOff val="-996486"/>
            <a:satOff val="279"/>
            <a:lumOff val="-4705"/>
            <a:alphaOff val="0"/>
          </a:schemeClr>
        </a:solidFill>
        <a:ln w="12700" cap="flat" cmpd="sng" algn="ctr">
          <a:solidFill>
            <a:schemeClr val="accent5">
              <a:hueOff val="-996486"/>
              <a:satOff val="279"/>
              <a:lumOff val="-47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FA700B-BB12-48D1-A36D-3AE9DAA7BC88}">
      <dsp:nvSpPr>
        <dsp:cNvPr id="0" name=""/>
        <dsp:cNvSpPr/>
      </dsp:nvSpPr>
      <dsp:spPr>
        <a:xfrm>
          <a:off x="0" y="2729853"/>
          <a:ext cx="7452360" cy="13649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dirty="0"/>
            <a:t>Living costs</a:t>
          </a:r>
          <a:endParaRPr lang="en-US" sz="3800" kern="1200" dirty="0"/>
        </a:p>
      </dsp:txBody>
      <dsp:txXfrm>
        <a:off x="0" y="2729853"/>
        <a:ext cx="7452360" cy="1364926"/>
      </dsp:txXfrm>
    </dsp:sp>
    <dsp:sp modelId="{4C5809B8-3D1C-4577-A2EB-024A3A1805B7}">
      <dsp:nvSpPr>
        <dsp:cNvPr id="0" name=""/>
        <dsp:cNvSpPr/>
      </dsp:nvSpPr>
      <dsp:spPr>
        <a:xfrm>
          <a:off x="0" y="4094779"/>
          <a:ext cx="7452360" cy="0"/>
        </a:xfrm>
        <a:prstGeom prst="line">
          <a:avLst/>
        </a:prstGeom>
        <a:solidFill>
          <a:schemeClr val="accent5">
            <a:hueOff val="-1494728"/>
            <a:satOff val="418"/>
            <a:lumOff val="-7058"/>
            <a:alphaOff val="0"/>
          </a:schemeClr>
        </a:solidFill>
        <a:ln w="12700" cap="flat" cmpd="sng" algn="ctr">
          <a:solidFill>
            <a:schemeClr val="accent5">
              <a:hueOff val="-1494728"/>
              <a:satOff val="418"/>
              <a:lumOff val="-705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1AF45F-0A04-4CC3-AECE-20EC71DF2A5D}">
      <dsp:nvSpPr>
        <dsp:cNvPr id="0" name=""/>
        <dsp:cNvSpPr/>
      </dsp:nvSpPr>
      <dsp:spPr>
        <a:xfrm>
          <a:off x="0" y="4094779"/>
          <a:ext cx="7452360" cy="13649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dirty="0"/>
            <a:t>Ill health and family size</a:t>
          </a:r>
          <a:endParaRPr lang="en-US" sz="3800" kern="1200" dirty="0"/>
        </a:p>
      </dsp:txBody>
      <dsp:txXfrm>
        <a:off x="0" y="4094779"/>
        <a:ext cx="7452360" cy="13649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DF5BAF-502C-4979-932D-A4F24D0E8C18}">
      <dsp:nvSpPr>
        <dsp:cNvPr id="0" name=""/>
        <dsp:cNvSpPr/>
      </dsp:nvSpPr>
      <dsp:spPr>
        <a:xfrm>
          <a:off x="1490472" y="479"/>
          <a:ext cx="5961888" cy="264987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5677" tIns="673069" rIns="115677" bIns="673069" numCol="1" spcCol="1270" anchor="ctr" anchorCtr="0">
          <a:noAutofit/>
        </a:bodyPr>
        <a:lstStyle/>
        <a:p>
          <a:pPr marL="0" lvl="0" indent="0" algn="l" defTabSz="800100">
            <a:lnSpc>
              <a:spcPct val="90000"/>
            </a:lnSpc>
            <a:spcBef>
              <a:spcPct val="0"/>
            </a:spcBef>
            <a:spcAft>
              <a:spcPct val="35000"/>
            </a:spcAft>
            <a:buNone/>
          </a:pPr>
          <a:r>
            <a:rPr lang="en-US" sz="1800" kern="1200"/>
            <a:t>Having access to research can help tackle child poverty and is an important part of ensuring that the government can take the most effective action. </a:t>
          </a:r>
        </a:p>
      </dsp:txBody>
      <dsp:txXfrm>
        <a:off x="1490472" y="479"/>
        <a:ext cx="5961888" cy="2649876"/>
      </dsp:txXfrm>
    </dsp:sp>
    <dsp:sp modelId="{2066D81F-9977-408E-8FA1-E31173E467DC}">
      <dsp:nvSpPr>
        <dsp:cNvPr id="0" name=""/>
        <dsp:cNvSpPr/>
      </dsp:nvSpPr>
      <dsp:spPr>
        <a:xfrm>
          <a:off x="0" y="479"/>
          <a:ext cx="1490472" cy="2649876"/>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8871" tIns="261749" rIns="78871" bIns="261749" numCol="1" spcCol="1270" anchor="ctr" anchorCtr="0">
          <a:noAutofit/>
        </a:bodyPr>
        <a:lstStyle/>
        <a:p>
          <a:pPr marL="0" lvl="0" indent="0" algn="ctr" defTabSz="977900">
            <a:lnSpc>
              <a:spcPct val="90000"/>
            </a:lnSpc>
            <a:spcBef>
              <a:spcPct val="0"/>
            </a:spcBef>
            <a:spcAft>
              <a:spcPct val="35000"/>
            </a:spcAft>
            <a:buNone/>
          </a:pPr>
          <a:endParaRPr lang="en-US" sz="2200" kern="1200" dirty="0"/>
        </a:p>
      </dsp:txBody>
      <dsp:txXfrm>
        <a:off x="0" y="479"/>
        <a:ext cx="1490472" cy="2649876"/>
      </dsp:txXfrm>
    </dsp:sp>
    <dsp:sp modelId="{10F9CA01-89C0-447B-9D86-49D3343A6D97}">
      <dsp:nvSpPr>
        <dsp:cNvPr id="0" name=""/>
        <dsp:cNvSpPr/>
      </dsp:nvSpPr>
      <dsp:spPr>
        <a:xfrm>
          <a:off x="1490472" y="2809349"/>
          <a:ext cx="5961888" cy="264987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5677" tIns="673069" rIns="115677" bIns="673069" numCol="1" spcCol="1270" anchor="ctr" anchorCtr="0">
          <a:noAutofit/>
        </a:bodyPr>
        <a:lstStyle/>
        <a:p>
          <a:pPr marL="0" lvl="0" indent="0" algn="l" defTabSz="800100">
            <a:lnSpc>
              <a:spcPct val="90000"/>
            </a:lnSpc>
            <a:spcBef>
              <a:spcPct val="0"/>
            </a:spcBef>
            <a:spcAft>
              <a:spcPct val="35000"/>
            </a:spcAft>
            <a:buNone/>
          </a:pPr>
          <a:r>
            <a:rPr lang="en-US" sz="1800" kern="1200"/>
            <a:t>Understanding the prevalence of child poverty in a specific area and its depth helps to build an understanding of the scale of the problem, the magnitude of need and how to target resources effectively. </a:t>
          </a:r>
        </a:p>
      </dsp:txBody>
      <dsp:txXfrm>
        <a:off x="1490472" y="2809349"/>
        <a:ext cx="5961888" cy="2649876"/>
      </dsp:txXfrm>
    </dsp:sp>
    <dsp:sp modelId="{803193C7-358C-44A8-AD46-9D89F07CD340}">
      <dsp:nvSpPr>
        <dsp:cNvPr id="0" name=""/>
        <dsp:cNvSpPr/>
      </dsp:nvSpPr>
      <dsp:spPr>
        <a:xfrm>
          <a:off x="0" y="2809349"/>
          <a:ext cx="1490472" cy="2649876"/>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8871" tIns="261749" rIns="78871" bIns="261749" numCol="1" spcCol="1270" anchor="ctr" anchorCtr="0">
          <a:noAutofit/>
        </a:bodyPr>
        <a:lstStyle/>
        <a:p>
          <a:pPr marL="0" lvl="0" indent="0" algn="ctr" defTabSz="977900">
            <a:lnSpc>
              <a:spcPct val="90000"/>
            </a:lnSpc>
            <a:spcBef>
              <a:spcPct val="0"/>
            </a:spcBef>
            <a:spcAft>
              <a:spcPct val="35000"/>
            </a:spcAft>
            <a:buNone/>
          </a:pPr>
          <a:endParaRPr lang="en-US" sz="2200" kern="1200" dirty="0"/>
        </a:p>
      </dsp:txBody>
      <dsp:txXfrm>
        <a:off x="0" y="2809349"/>
        <a:ext cx="1490472" cy="264987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11/26/2021</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487156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11/26/2021</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6942501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11/26/2021</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8623806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11/26/2021</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6629124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11/26/2021</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7674394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11/26/2021</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3005726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11/26/2021</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9898347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11/26/2021</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7214596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11/26/2021</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4249781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11/26/2021</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8282615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11/26/2021</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8291083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11/26/2021</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1805660777"/>
      </p:ext>
    </p:extLst>
  </p:cSld>
  <p:clrMap bg1="lt1" tx1="dk1" bg2="lt2" tx2="dk2" accent1="accent1" accent2="accent2" accent3="accent3" accent4="accent4" accent5="accent5" accent6="accent6" hlink="hlink" folHlink="folHlink"/>
  <p:sldLayoutIdLst>
    <p:sldLayoutId id="2147483723" r:id="rId1"/>
    <p:sldLayoutId id="2147483724" r:id="rId2"/>
    <p:sldLayoutId id="2147483725" r:id="rId3"/>
    <p:sldLayoutId id="2147483726" r:id="rId4"/>
    <p:sldLayoutId id="2147483727" r:id="rId5"/>
    <p:sldLayoutId id="2147483721" r:id="rId6"/>
    <p:sldLayoutId id="2147483717" r:id="rId7"/>
    <p:sldLayoutId id="2147483718" r:id="rId8"/>
    <p:sldLayoutId id="2147483719" r:id="rId9"/>
    <p:sldLayoutId id="2147483720" r:id="rId10"/>
    <p:sldLayoutId id="214748372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9F4E479-9435-49F5-9B75-3E29AEFBD9FC}"/>
              </a:ext>
            </a:extLst>
          </p:cNvPr>
          <p:cNvPicPr>
            <a:picLocks noChangeAspect="1"/>
          </p:cNvPicPr>
          <p:nvPr/>
        </p:nvPicPr>
        <p:blipFill rotWithShape="1">
          <a:blip r:embed="rId4"/>
          <a:srcRect l="11037" r="13123"/>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57F8E45-9DC2-45D8-AB25-64E88E4C59B8}"/>
              </a:ext>
            </a:extLst>
          </p:cNvPr>
          <p:cNvSpPr>
            <a:spLocks noGrp="1"/>
          </p:cNvSpPr>
          <p:nvPr>
            <p:ph type="ctrTitle"/>
          </p:nvPr>
        </p:nvSpPr>
        <p:spPr>
          <a:xfrm>
            <a:off x="477981" y="1122363"/>
            <a:ext cx="4023360" cy="3204134"/>
          </a:xfrm>
        </p:spPr>
        <p:txBody>
          <a:bodyPr anchor="b">
            <a:normAutofit/>
          </a:bodyPr>
          <a:lstStyle/>
          <a:p>
            <a:r>
              <a:rPr lang="en-GB" sz="4100" dirty="0"/>
              <a:t>Effectiveness of child poverty schemes in the United Kingdom.</a:t>
            </a:r>
          </a:p>
        </p:txBody>
      </p:sp>
      <p:sp>
        <p:nvSpPr>
          <p:cNvPr id="3" name="Subtitle 2">
            <a:extLst>
              <a:ext uri="{FF2B5EF4-FFF2-40B4-BE49-F238E27FC236}">
                <a16:creationId xmlns:a16="http://schemas.microsoft.com/office/drawing/2014/main" id="{7858B394-5C03-4789-AFB3-1B2D14B72840}"/>
              </a:ext>
            </a:extLst>
          </p:cNvPr>
          <p:cNvSpPr>
            <a:spLocks noGrp="1"/>
          </p:cNvSpPr>
          <p:nvPr>
            <p:ph type="subTitle" idx="1"/>
          </p:nvPr>
        </p:nvSpPr>
        <p:spPr>
          <a:xfrm>
            <a:off x="477980" y="4872922"/>
            <a:ext cx="4023359" cy="1208141"/>
          </a:xfrm>
        </p:spPr>
        <p:txBody>
          <a:bodyPr>
            <a:normAutofit/>
          </a:bodyPr>
          <a:lstStyle/>
          <a:p>
            <a:r>
              <a:rPr lang="en-GB" sz="2000"/>
              <a:t>By Rebecca Connors</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Video 4">
            <a:hlinkClick r:id="" action="ppaction://media"/>
            <a:extLst>
              <a:ext uri="{FF2B5EF4-FFF2-40B4-BE49-F238E27FC236}">
                <a16:creationId xmlns:a16="http://schemas.microsoft.com/office/drawing/2014/main" id="{E9341F69-E547-4AEB-9299-1011F3FBF08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4260854354"/>
      </p:ext>
    </p:extLst>
  </p:cSld>
  <p:clrMapOvr>
    <a:masterClrMapping/>
  </p:clrMapOvr>
  <mc:AlternateContent xmlns:mc="http://schemas.openxmlformats.org/markup-compatibility/2006">
    <mc:Choice xmlns:p14="http://schemas.microsoft.com/office/powerpoint/2010/main" Requires="p14">
      <p:transition spd="slow" p14:dur="2000" advTm="6879"/>
    </mc:Choice>
    <mc:Fallback>
      <p:transition spd="slow" advTm="68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777E57D-6A88-4B5B-A068-2BA7FF4E8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8068CA-3ADE-437C-8A57-472A3BD97BA0}"/>
              </a:ext>
            </a:extLst>
          </p:cNvPr>
          <p:cNvSpPr>
            <a:spLocks noGrp="1"/>
          </p:cNvSpPr>
          <p:nvPr>
            <p:ph type="title"/>
          </p:nvPr>
        </p:nvSpPr>
        <p:spPr>
          <a:xfrm>
            <a:off x="841248" y="503132"/>
            <a:ext cx="10509504" cy="1974892"/>
          </a:xfrm>
        </p:spPr>
        <p:style>
          <a:lnRef idx="2">
            <a:schemeClr val="dk1"/>
          </a:lnRef>
          <a:fillRef idx="1">
            <a:schemeClr val="lt1"/>
          </a:fillRef>
          <a:effectRef idx="0">
            <a:schemeClr val="dk1"/>
          </a:effectRef>
          <a:fontRef idx="minor">
            <a:schemeClr val="dk1"/>
          </a:fontRef>
        </p:style>
        <p:txBody>
          <a:bodyPr anchor="b">
            <a:normAutofit/>
          </a:bodyPr>
          <a:lstStyle/>
          <a:p>
            <a:r>
              <a:rPr lang="en-GB" sz="5400"/>
              <a:t>What is child poverty?</a:t>
            </a:r>
          </a:p>
        </p:txBody>
      </p:sp>
      <p:sp>
        <p:nvSpPr>
          <p:cNvPr id="21" name="Rectangle 20">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2894076"/>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5631BFC-B966-4AFB-A686-1BA94E303D94}"/>
              </a:ext>
            </a:extLst>
          </p:cNvPr>
          <p:cNvSpPr>
            <a:spLocks noGrp="1"/>
          </p:cNvSpPr>
          <p:nvPr>
            <p:ph idx="1"/>
          </p:nvPr>
        </p:nvSpPr>
        <p:spPr>
          <a:xfrm>
            <a:off x="841248" y="3328416"/>
            <a:ext cx="10509504" cy="2715768"/>
          </a:xfrm>
        </p:spPr>
        <p:txBody>
          <a:bodyPr>
            <a:normAutofit/>
          </a:bodyPr>
          <a:lstStyle/>
          <a:p>
            <a:pPr marL="0" indent="0">
              <a:buNone/>
            </a:pPr>
            <a:r>
              <a:rPr lang="en-GB" sz="2000" b="0" i="0" dirty="0">
                <a:effectLst/>
                <a:latin typeface="Roboto" panose="02000000000000000000" pitchFamily="2" charset="0"/>
              </a:rPr>
              <a:t>A child </a:t>
            </a:r>
            <a:r>
              <a:rPr lang="en-GB" sz="2000" dirty="0">
                <a:latin typeface="Roboto" panose="02000000000000000000" pitchFamily="2" charset="0"/>
              </a:rPr>
              <a:t>that</a:t>
            </a:r>
            <a:r>
              <a:rPr lang="en-GB" sz="2000" b="0" i="0" dirty="0">
                <a:effectLst/>
                <a:latin typeface="Roboto" panose="02000000000000000000" pitchFamily="2" charset="0"/>
              </a:rPr>
              <a:t> resides in a household whose income is 60% below the average income in a given year is expected to be effected by growing up in poverty. Tragically 49% of all children living in a lone parent household suffer the effects of child poverty. In the last ten years a child living with a parent who is in part time work has risen from 22% to 41%, as </a:t>
            </a:r>
            <a:r>
              <a:rPr lang="en-GB" sz="2000" dirty="0">
                <a:latin typeface="Roboto" panose="02000000000000000000" pitchFamily="2" charset="0"/>
              </a:rPr>
              <a:t>apposed to a child living with a parent in full time work which has still risen from 13% to 22%. </a:t>
            </a:r>
            <a:r>
              <a:rPr lang="en-GB" sz="2000" b="0" i="0" dirty="0">
                <a:effectLst/>
                <a:latin typeface="Roboto" panose="02000000000000000000" pitchFamily="2" charset="0"/>
              </a:rPr>
              <a:t>In my assignment I aim to elaborate on the consequences of </a:t>
            </a:r>
            <a:r>
              <a:rPr lang="en-GB" sz="2000" dirty="0">
                <a:latin typeface="Roboto" panose="02000000000000000000" pitchFamily="2" charset="0"/>
              </a:rPr>
              <a:t>this.</a:t>
            </a:r>
            <a:endParaRPr lang="en-GB" sz="2000" dirty="0"/>
          </a:p>
        </p:txBody>
      </p:sp>
      <p:pic>
        <p:nvPicPr>
          <p:cNvPr id="5" name="Video 4">
            <a:hlinkClick r:id="" action="ppaction://media"/>
            <a:extLst>
              <a:ext uri="{FF2B5EF4-FFF2-40B4-BE49-F238E27FC236}">
                <a16:creationId xmlns:a16="http://schemas.microsoft.com/office/drawing/2014/main" id="{7FAF275B-BBD0-4C75-B730-FFA6CF59A2B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2424964901"/>
      </p:ext>
    </p:extLst>
  </p:cSld>
  <p:clrMapOvr>
    <a:masterClrMapping/>
  </p:clrMapOvr>
  <mc:AlternateContent xmlns:mc="http://schemas.openxmlformats.org/markup-compatibility/2006">
    <mc:Choice xmlns:p14="http://schemas.microsoft.com/office/powerpoint/2010/main" Requires="p14">
      <p:transition spd="slow" p14:dur="2000" advTm="39649"/>
    </mc:Choice>
    <mc:Fallback>
      <p:transition spd="slow" advTm="396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BC68A55F-7B32-44D8-AEE5-1AF4053265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A2BAD2-BAA4-4E33-82CF-4859AE9F72C6}"/>
              </a:ext>
            </a:extLst>
          </p:cNvPr>
          <p:cNvSpPr>
            <a:spLocks noGrp="1"/>
          </p:cNvSpPr>
          <p:nvPr>
            <p:ph type="title"/>
          </p:nvPr>
        </p:nvSpPr>
        <p:spPr>
          <a:xfrm>
            <a:off x="655320" y="429030"/>
            <a:ext cx="2834640" cy="5457589"/>
          </a:xfrm>
        </p:spPr>
        <p:txBody>
          <a:bodyPr anchor="ctr">
            <a:normAutofit/>
          </a:bodyPr>
          <a:lstStyle/>
          <a:p>
            <a:r>
              <a:rPr lang="en-GB" dirty="0"/>
              <a:t>What are the main causes of child poverty?</a:t>
            </a:r>
          </a:p>
        </p:txBody>
      </p:sp>
      <p:sp>
        <p:nvSpPr>
          <p:cNvPr id="33" name="Rectangle 32">
            <a:extLst>
              <a:ext uri="{FF2B5EF4-FFF2-40B4-BE49-F238E27FC236}">
                <a16:creationId xmlns:a16="http://schemas.microsoft.com/office/drawing/2014/main" id="{CD1AAA2C-FBBE-42AA-B869-31D524B765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320" y="6112341"/>
            <a:ext cx="1083564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5F937BBF-9326-4230-AB1B-F1795E350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045208" y="4686084"/>
            <a:ext cx="54864" cy="2834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1533F1D5-B27F-4377-A2A8-794F4795AB85}"/>
              </a:ext>
            </a:extLst>
          </p:cNvPr>
          <p:cNvGraphicFramePr>
            <a:graphicFrameLocks noGrp="1"/>
          </p:cNvGraphicFramePr>
          <p:nvPr>
            <p:ph idx="1"/>
            <p:extLst>
              <p:ext uri="{D42A27DB-BD31-4B8C-83A1-F6EECF244321}">
                <p14:modId xmlns:p14="http://schemas.microsoft.com/office/powerpoint/2010/main" val="2951740216"/>
              </p:ext>
            </p:extLst>
          </p:nvPr>
        </p:nvGraphicFramePr>
        <p:xfrm>
          <a:off x="4041648" y="429030"/>
          <a:ext cx="7452360" cy="545970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Video 2">
            <a:hlinkClick r:id="" action="ppaction://media"/>
            <a:extLst>
              <a:ext uri="{FF2B5EF4-FFF2-40B4-BE49-F238E27FC236}">
                <a16:creationId xmlns:a16="http://schemas.microsoft.com/office/drawing/2014/main" id="{5A140A2F-679C-491B-A824-AADD078EF94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9"/>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3034633769"/>
      </p:ext>
    </p:extLst>
  </p:cSld>
  <p:clrMapOvr>
    <a:masterClrMapping/>
  </p:clrMapOvr>
  <mc:AlternateContent xmlns:mc="http://schemas.openxmlformats.org/markup-compatibility/2006">
    <mc:Choice xmlns:p14="http://schemas.microsoft.com/office/powerpoint/2010/main" Requires="p14">
      <p:transition spd="slow" p14:dur="2000" advTm="14368"/>
    </mc:Choice>
    <mc:Fallback>
      <p:transition spd="slow" advTm="143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856C7-1B67-45E2-A99F-2660A878395A}"/>
              </a:ext>
            </a:extLst>
          </p:cNvPr>
          <p:cNvSpPr>
            <a:spLocks noGrp="1"/>
          </p:cNvSpPr>
          <p:nvPr>
            <p:ph type="title"/>
          </p:nvPr>
        </p:nvSpPr>
        <p:spPr/>
        <p:txBody>
          <a:bodyPr/>
          <a:lstStyle/>
          <a:p>
            <a:r>
              <a:rPr lang="en-GB" dirty="0"/>
              <a:t>Schemes in place.</a:t>
            </a:r>
          </a:p>
        </p:txBody>
      </p:sp>
      <p:sp>
        <p:nvSpPr>
          <p:cNvPr id="3" name="Content Placeholder 2">
            <a:extLst>
              <a:ext uri="{FF2B5EF4-FFF2-40B4-BE49-F238E27FC236}">
                <a16:creationId xmlns:a16="http://schemas.microsoft.com/office/drawing/2014/main" id="{32F54055-3E93-400C-B4BA-F059153E3CB1}"/>
              </a:ext>
            </a:extLst>
          </p:cNvPr>
          <p:cNvSpPr>
            <a:spLocks noGrp="1"/>
          </p:cNvSpPr>
          <p:nvPr>
            <p:ph idx="1"/>
          </p:nvPr>
        </p:nvSpPr>
        <p:spPr/>
        <p:txBody>
          <a:bodyPr/>
          <a:lstStyle/>
          <a:p>
            <a:pPr marL="0" indent="0">
              <a:buNone/>
            </a:pPr>
            <a:r>
              <a:rPr lang="en-GB" dirty="0"/>
              <a:t>It is my intention within my assignment to discuss and debate the effectiveness of different government interventions and policies to reduce and combat child poverty in the United Kingdom (UK).</a:t>
            </a:r>
          </a:p>
        </p:txBody>
      </p:sp>
      <p:pic>
        <p:nvPicPr>
          <p:cNvPr id="8" name="Video 7">
            <a:hlinkClick r:id="" action="ppaction://media"/>
            <a:extLst>
              <a:ext uri="{FF2B5EF4-FFF2-40B4-BE49-F238E27FC236}">
                <a16:creationId xmlns:a16="http://schemas.microsoft.com/office/drawing/2014/main" id="{FF451DD7-8C98-4A98-8963-FA0AA2FFDEC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2746666800"/>
      </p:ext>
    </p:extLst>
  </p:cSld>
  <p:clrMapOvr>
    <a:masterClrMapping/>
  </p:clrMapOvr>
  <mc:AlternateContent xmlns:mc="http://schemas.openxmlformats.org/markup-compatibility/2006">
    <mc:Choice xmlns:p14="http://schemas.microsoft.com/office/powerpoint/2010/main" Requires="p14">
      <p:transition spd="slow" p14:dur="2000" advTm="77130"/>
    </mc:Choice>
    <mc:Fallback>
      <p:transition spd="slow" advTm="771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777E57D-6A88-4B5B-A068-2BA7FF4E8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DE4A27-854C-4F14-91B1-53C06255EF34}"/>
              </a:ext>
            </a:extLst>
          </p:cNvPr>
          <p:cNvSpPr>
            <a:spLocks noGrp="1"/>
          </p:cNvSpPr>
          <p:nvPr>
            <p:ph type="title"/>
          </p:nvPr>
        </p:nvSpPr>
        <p:spPr>
          <a:xfrm>
            <a:off x="841248" y="503132"/>
            <a:ext cx="10509504" cy="1974892"/>
          </a:xfrm>
        </p:spPr>
        <p:txBody>
          <a:bodyPr anchor="b">
            <a:normAutofit/>
          </a:bodyPr>
          <a:lstStyle/>
          <a:p>
            <a:r>
              <a:rPr lang="en-GB" sz="5400"/>
              <a:t>National Statistics for child poverty</a:t>
            </a:r>
          </a:p>
        </p:txBody>
      </p:sp>
      <p:sp>
        <p:nvSpPr>
          <p:cNvPr id="10" name="Rectangle 9">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2894076"/>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EA2446B-963E-4ED2-8F75-A0B3C8510F6A}"/>
              </a:ext>
            </a:extLst>
          </p:cNvPr>
          <p:cNvSpPr>
            <a:spLocks noGrp="1"/>
          </p:cNvSpPr>
          <p:nvPr>
            <p:ph idx="1"/>
          </p:nvPr>
        </p:nvSpPr>
        <p:spPr>
          <a:xfrm>
            <a:off x="841248" y="3328416"/>
            <a:ext cx="10509504" cy="2715768"/>
          </a:xfrm>
        </p:spPr>
        <p:txBody>
          <a:bodyPr>
            <a:normAutofit/>
          </a:bodyPr>
          <a:lstStyle/>
          <a:p>
            <a:pPr marL="0" indent="0">
              <a:buNone/>
            </a:pPr>
            <a:r>
              <a:rPr lang="en-GB" sz="2000" dirty="0"/>
              <a:t>In 2018 there were 3.1 million children (23% of children) living in a household with a low income, this has since risen in 2019 and 2020. The latest research now reveals that there are 4.3 million (31% of children) living in poverty (United Kingdom Parliament, 2021).</a:t>
            </a:r>
          </a:p>
        </p:txBody>
      </p:sp>
      <p:pic>
        <p:nvPicPr>
          <p:cNvPr id="4" name="Video 3">
            <a:hlinkClick r:id="" action="ppaction://media"/>
            <a:extLst>
              <a:ext uri="{FF2B5EF4-FFF2-40B4-BE49-F238E27FC236}">
                <a16:creationId xmlns:a16="http://schemas.microsoft.com/office/drawing/2014/main" id="{6E6515B6-F0D6-451C-B191-C7E0A719CE5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3437599785"/>
      </p:ext>
    </p:extLst>
  </p:cSld>
  <p:clrMapOvr>
    <a:masterClrMapping/>
  </p:clrMapOvr>
  <mc:AlternateContent xmlns:mc="http://schemas.openxmlformats.org/markup-compatibility/2006">
    <mc:Choice xmlns:p14="http://schemas.microsoft.com/office/powerpoint/2010/main" Requires="p14">
      <p:transition spd="slow" p14:dur="2000" advTm="25302"/>
    </mc:Choice>
    <mc:Fallback>
      <p:transition spd="slow" advTm="253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7">
            <a:extLst>
              <a:ext uri="{FF2B5EF4-FFF2-40B4-BE49-F238E27FC236}">
                <a16:creationId xmlns:a16="http://schemas.microsoft.com/office/drawing/2014/main" id="{E777E57D-6A88-4B5B-A068-2BA7FF4E8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C38D0E-606A-49D8-BAFA-9BED0BE71E30}"/>
              </a:ext>
            </a:extLst>
          </p:cNvPr>
          <p:cNvSpPr>
            <a:spLocks noGrp="1"/>
          </p:cNvSpPr>
          <p:nvPr>
            <p:ph type="title"/>
          </p:nvPr>
        </p:nvSpPr>
        <p:spPr>
          <a:xfrm>
            <a:off x="841248" y="503132"/>
            <a:ext cx="10509504" cy="1974892"/>
          </a:xfrm>
        </p:spPr>
        <p:txBody>
          <a:bodyPr anchor="b">
            <a:normAutofit/>
          </a:bodyPr>
          <a:lstStyle/>
          <a:p>
            <a:r>
              <a:rPr lang="en-GB" sz="5400"/>
              <a:t>Methodology </a:t>
            </a:r>
          </a:p>
        </p:txBody>
      </p:sp>
      <p:sp>
        <p:nvSpPr>
          <p:cNvPr id="31" name="Rectangle 9">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Rectangle 11">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2894076"/>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Content Placeholder 2">
            <a:extLst>
              <a:ext uri="{FF2B5EF4-FFF2-40B4-BE49-F238E27FC236}">
                <a16:creationId xmlns:a16="http://schemas.microsoft.com/office/drawing/2014/main" id="{C1B782DB-B33F-48EF-BD59-5C7683CA2EBB}"/>
              </a:ext>
            </a:extLst>
          </p:cNvPr>
          <p:cNvSpPr>
            <a:spLocks noGrp="1"/>
          </p:cNvSpPr>
          <p:nvPr>
            <p:ph idx="1"/>
          </p:nvPr>
        </p:nvSpPr>
        <p:spPr>
          <a:xfrm>
            <a:off x="841248" y="3328416"/>
            <a:ext cx="10509504" cy="2715768"/>
          </a:xfrm>
        </p:spPr>
        <p:txBody>
          <a:bodyPr>
            <a:normAutofit/>
          </a:bodyPr>
          <a:lstStyle/>
          <a:p>
            <a:pPr marL="0" indent="0">
              <a:buNone/>
            </a:pPr>
            <a:r>
              <a:rPr lang="en-GB" sz="2000" dirty="0"/>
              <a:t>Research will be conducted by looking at different journal articles from 2010 up until the most recent, books, government policies, and statistics to ensure the findings are as accurate as possible and to provide a true reflection on the child poverty crisis.</a:t>
            </a:r>
          </a:p>
          <a:p>
            <a:pPr marL="0" indent="0">
              <a:buNone/>
            </a:pPr>
            <a:r>
              <a:rPr lang="en-GB" sz="2000" dirty="0"/>
              <a:t>Different factors such as social position, economic circumstances and resource components will be taken in to consideration and used to research and inform my findings.</a:t>
            </a:r>
          </a:p>
        </p:txBody>
      </p:sp>
      <p:pic>
        <p:nvPicPr>
          <p:cNvPr id="3" name="Video 2">
            <a:hlinkClick r:id="" action="ppaction://media"/>
            <a:extLst>
              <a:ext uri="{FF2B5EF4-FFF2-40B4-BE49-F238E27FC236}">
                <a16:creationId xmlns:a16="http://schemas.microsoft.com/office/drawing/2014/main" id="{A1D1CC6D-A728-46B2-B4B9-4E1BF160341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2510886522"/>
      </p:ext>
    </p:extLst>
  </p:cSld>
  <p:clrMapOvr>
    <a:masterClrMapping/>
  </p:clrMapOvr>
  <mc:AlternateContent xmlns:mc="http://schemas.openxmlformats.org/markup-compatibility/2006">
    <mc:Choice xmlns:p14="http://schemas.microsoft.com/office/powerpoint/2010/main" Requires="p14">
      <p:transition spd="slow" p14:dur="2000" advTm="31139"/>
    </mc:Choice>
    <mc:Fallback>
      <p:transition spd="slow" advTm="311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BC68A55F-7B32-44D8-AEE5-1AF4053265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8CBA9B-E19A-4FFF-BEBE-10B68E325C2E}"/>
              </a:ext>
            </a:extLst>
          </p:cNvPr>
          <p:cNvSpPr>
            <a:spLocks noGrp="1"/>
          </p:cNvSpPr>
          <p:nvPr>
            <p:ph type="title"/>
          </p:nvPr>
        </p:nvSpPr>
        <p:spPr>
          <a:xfrm>
            <a:off x="655320" y="429030"/>
            <a:ext cx="2834640" cy="5457589"/>
          </a:xfrm>
        </p:spPr>
        <p:txBody>
          <a:bodyPr anchor="ctr">
            <a:normAutofit/>
          </a:bodyPr>
          <a:lstStyle/>
          <a:p>
            <a:r>
              <a:rPr lang="en-GB" dirty="0"/>
              <a:t>Why it is important that this research is conducted?</a:t>
            </a:r>
          </a:p>
        </p:txBody>
      </p:sp>
      <p:sp>
        <p:nvSpPr>
          <p:cNvPr id="31" name="Rectangle 30">
            <a:extLst>
              <a:ext uri="{FF2B5EF4-FFF2-40B4-BE49-F238E27FC236}">
                <a16:creationId xmlns:a16="http://schemas.microsoft.com/office/drawing/2014/main" id="{CD1AAA2C-FBBE-42AA-B869-31D524B765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320" y="6112341"/>
            <a:ext cx="1083564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Rectangle 32">
            <a:extLst>
              <a:ext uri="{FF2B5EF4-FFF2-40B4-BE49-F238E27FC236}">
                <a16:creationId xmlns:a16="http://schemas.microsoft.com/office/drawing/2014/main" id="{5F937BBF-9326-4230-AB1B-F1795E350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045208" y="4686084"/>
            <a:ext cx="54864" cy="2834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25" name="Content Placeholder 2">
            <a:extLst>
              <a:ext uri="{FF2B5EF4-FFF2-40B4-BE49-F238E27FC236}">
                <a16:creationId xmlns:a16="http://schemas.microsoft.com/office/drawing/2014/main" id="{1F018082-EB3E-48D9-B32B-A4B2452AAE20}"/>
              </a:ext>
            </a:extLst>
          </p:cNvPr>
          <p:cNvGraphicFramePr/>
          <p:nvPr>
            <p:extLst>
              <p:ext uri="{D42A27DB-BD31-4B8C-83A1-F6EECF244321}">
                <p14:modId xmlns:p14="http://schemas.microsoft.com/office/powerpoint/2010/main" val="3381217163"/>
              </p:ext>
            </p:extLst>
          </p:nvPr>
        </p:nvGraphicFramePr>
        <p:xfrm>
          <a:off x="4041648" y="429030"/>
          <a:ext cx="7452360" cy="545970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Video 2">
            <a:hlinkClick r:id="" action="ppaction://media"/>
            <a:extLst>
              <a:ext uri="{FF2B5EF4-FFF2-40B4-BE49-F238E27FC236}">
                <a16:creationId xmlns:a16="http://schemas.microsoft.com/office/drawing/2014/main" id="{5FC02A22-7D3A-4B69-8CA8-51D15351E63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9"/>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3343132279"/>
      </p:ext>
    </p:extLst>
  </p:cSld>
  <p:clrMapOvr>
    <a:masterClrMapping/>
  </p:clrMapOvr>
  <mc:AlternateContent xmlns:mc="http://schemas.openxmlformats.org/markup-compatibility/2006">
    <mc:Choice xmlns:p14="http://schemas.microsoft.com/office/powerpoint/2010/main" Requires="p14">
      <p:transition spd="slow" p14:dur="2000" advTm="28289"/>
    </mc:Choice>
    <mc:Fallback>
      <p:transition spd="slow" advTm="282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theme/theme1.xml><?xml version="1.0" encoding="utf-8"?>
<a:theme xmlns:a="http://schemas.openxmlformats.org/drawingml/2006/main" name="AccentBoxVTI">
  <a:themeElements>
    <a:clrScheme name="AnalogousFromDarkSeedLeftStep">
      <a:dk1>
        <a:srgbClr val="000000"/>
      </a:dk1>
      <a:lt1>
        <a:srgbClr val="FFFFFF"/>
      </a:lt1>
      <a:dk2>
        <a:srgbClr val="1B302A"/>
      </a:dk2>
      <a:lt2>
        <a:srgbClr val="F0F3F2"/>
      </a:lt2>
      <a:accent1>
        <a:srgbClr val="C34D7E"/>
      </a:accent1>
      <a:accent2>
        <a:srgbClr val="B13B9E"/>
      </a:accent2>
      <a:accent3>
        <a:srgbClr val="A54DC3"/>
      </a:accent3>
      <a:accent4>
        <a:srgbClr val="6943B5"/>
      </a:accent4>
      <a:accent5>
        <a:srgbClr val="4D57C3"/>
      </a:accent5>
      <a:accent6>
        <a:srgbClr val="3B76B1"/>
      </a:accent6>
      <a:hlink>
        <a:srgbClr val="4A3FBF"/>
      </a:hlink>
      <a:folHlink>
        <a:srgbClr val="7F7F7F"/>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11" ma:contentTypeDescription="Create a new document." ma:contentTypeScope="" ma:versionID="d7487397665ac98af3e8ba67a2f0ead4">
  <xsd:schema xmlns:xsd="http://www.w3.org/2001/XMLSchema" xmlns:xs="http://www.w3.org/2001/XMLSchema" xmlns:p="http://schemas.microsoft.com/office/2006/metadata/properties" xmlns:ns3="9d0d5cce-d4dc-4043-8325-c992d2f588cd" xmlns:ns4="39a888ec-cc75-402e-856f-ff68cc5460ab" targetNamespace="http://schemas.microsoft.com/office/2006/metadata/properties" ma:root="true" ma:fieldsID="2ca730504fcc9f76e15e8eda1c27ad8c" ns3:_="" ns4:_="">
    <xsd:import namespace="9d0d5cce-d4dc-4043-8325-c992d2f588cd"/>
    <xsd:import namespace="39a888ec-cc75-402e-856f-ff68cc5460ab"/>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9a888ec-cc75-402e-856f-ff68cc5460ab"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A11540A-D426-4DD4-BE33-83A196267FF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d0d5cce-d4dc-4043-8325-c992d2f588cd"/>
    <ds:schemaRef ds:uri="39a888ec-cc75-402e-856f-ff68cc5460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046DD4D-EBBD-446C-AFB9-45FC1CC266FF}">
  <ds:schemaRefs>
    <ds:schemaRef ds:uri="39a888ec-cc75-402e-856f-ff68cc5460ab"/>
    <ds:schemaRef ds:uri="http://purl.org/dc/dcmitype/"/>
    <ds:schemaRef ds:uri="http://schemas.microsoft.com/office/2006/metadata/properties"/>
    <ds:schemaRef ds:uri="9d0d5cce-d4dc-4043-8325-c992d2f588cd"/>
    <ds:schemaRef ds:uri="http://schemas.microsoft.com/office/2006/documentManagement/types"/>
    <ds:schemaRef ds:uri="http://purl.org/dc/elements/1.1/"/>
    <ds:schemaRef ds:uri="http://www.w3.org/XML/1998/namespace"/>
    <ds:schemaRef ds:uri="http://schemas.microsoft.com/office/infopath/2007/PartnerControls"/>
    <ds:schemaRef ds:uri="http://schemas.openxmlformats.org/package/2006/metadata/core-properties"/>
    <ds:schemaRef ds:uri="http://purl.org/dc/terms/"/>
  </ds:schemaRefs>
</ds:datastoreItem>
</file>

<file path=customXml/itemProps3.xml><?xml version="1.0" encoding="utf-8"?>
<ds:datastoreItem xmlns:ds="http://schemas.openxmlformats.org/officeDocument/2006/customXml" ds:itemID="{C9E38E84-8D76-4D84-8402-E77D5DA6308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626</TotalTime>
  <Words>398</Words>
  <Application>Microsoft Office PowerPoint</Application>
  <PresentationFormat>Widescreen</PresentationFormat>
  <Paragraphs>19</Paragraphs>
  <Slides>7</Slides>
  <Notes>0</Notes>
  <HiddenSlides>0</HiddenSlides>
  <MMClips>7</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Avenir Next LT Pro</vt:lpstr>
      <vt:lpstr>Calibri</vt:lpstr>
      <vt:lpstr>Roboto</vt:lpstr>
      <vt:lpstr>AccentBoxVTI</vt:lpstr>
      <vt:lpstr>Effectiveness of child poverty schemes in the United Kingdom.</vt:lpstr>
      <vt:lpstr>What is child poverty?</vt:lpstr>
      <vt:lpstr>What are the main causes of child poverty?</vt:lpstr>
      <vt:lpstr>Schemes in place.</vt:lpstr>
      <vt:lpstr>National Statistics for child poverty</vt:lpstr>
      <vt:lpstr>Methodology </vt:lpstr>
      <vt:lpstr>Why it is important that this research is conducted?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Effectiveness of child poverty schemes in the United Kingdom.</dc:title>
  <dc:creator>Rebecca Connors (1905102)</dc:creator>
  <cp:lastModifiedBy>Rebecca Connors (1905102)</cp:lastModifiedBy>
  <cp:revision>1</cp:revision>
  <dcterms:created xsi:type="dcterms:W3CDTF">2021-11-25T11:31:45Z</dcterms:created>
  <dcterms:modified xsi:type="dcterms:W3CDTF">2021-11-26T13:05:15Z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0x0101008467D266DF7D29488C599703B2EBBD01</vt:lpwstr>
  </property>
</Properties>
</file>