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2"/>
  </p:notesMasterIdLst>
  <p:sldIdLst>
    <p:sldId id="256" r:id="rId2"/>
    <p:sldId id="257" r:id="rId3"/>
    <p:sldId id="288" r:id="rId4"/>
    <p:sldId id="258" r:id="rId5"/>
    <p:sldId id="261" r:id="rId6"/>
    <p:sldId id="259" r:id="rId7"/>
    <p:sldId id="260" r:id="rId8"/>
    <p:sldId id="262" r:id="rId9"/>
    <p:sldId id="264" r:id="rId10"/>
    <p:sldId id="263" r:id="rId11"/>
    <p:sldId id="265" r:id="rId12"/>
    <p:sldId id="266" r:id="rId13"/>
    <p:sldId id="282" r:id="rId14"/>
    <p:sldId id="267" r:id="rId15"/>
    <p:sldId id="268" r:id="rId16"/>
    <p:sldId id="283" r:id="rId17"/>
    <p:sldId id="269" r:id="rId18"/>
    <p:sldId id="270" r:id="rId19"/>
    <p:sldId id="272" r:id="rId20"/>
    <p:sldId id="285" r:id="rId21"/>
    <p:sldId id="273" r:id="rId22"/>
    <p:sldId id="274" r:id="rId23"/>
    <p:sldId id="287" r:id="rId24"/>
    <p:sldId id="275" r:id="rId25"/>
    <p:sldId id="276" r:id="rId26"/>
    <p:sldId id="277" r:id="rId27"/>
    <p:sldId id="278" r:id="rId28"/>
    <p:sldId id="279" r:id="rId29"/>
    <p:sldId id="280" r:id="rId30"/>
    <p:sldId id="281"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2932"/>
  </p:normalViewPr>
  <p:slideViewPr>
    <p:cSldViewPr snapToGrid="0" snapToObjects="1">
      <p:cViewPr varScale="1">
        <p:scale>
          <a:sx n="82" d="100"/>
          <a:sy n="82" d="100"/>
        </p:scale>
        <p:origin x="1280" y="1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1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2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782D06-3D83-4710-9C69-FB0E74FEED48}"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A03EFFB-A878-431E-A988-F1BD3442A723}">
      <dgm:prSet/>
      <dgm:spPr/>
      <dgm:t>
        <a:bodyPr/>
        <a:lstStyle/>
        <a:p>
          <a:r>
            <a:rPr lang="en-GB"/>
            <a:t>Personal experience of vocal injury and recovery</a:t>
          </a:r>
          <a:endParaRPr lang="en-US"/>
        </a:p>
      </dgm:t>
    </dgm:pt>
    <dgm:pt modelId="{A9A3430B-22AC-482C-B35B-7EBFD50BA1B1}" type="parTrans" cxnId="{4BB72807-0240-4FF7-8A03-EF7E289075A4}">
      <dgm:prSet/>
      <dgm:spPr/>
      <dgm:t>
        <a:bodyPr/>
        <a:lstStyle/>
        <a:p>
          <a:endParaRPr lang="en-US"/>
        </a:p>
      </dgm:t>
    </dgm:pt>
    <dgm:pt modelId="{D750FB20-2355-401D-9C9C-B5F679F5F689}" type="sibTrans" cxnId="{4BB72807-0240-4FF7-8A03-EF7E289075A4}">
      <dgm:prSet/>
      <dgm:spPr/>
      <dgm:t>
        <a:bodyPr/>
        <a:lstStyle/>
        <a:p>
          <a:endParaRPr lang="en-US"/>
        </a:p>
      </dgm:t>
    </dgm:pt>
    <dgm:pt modelId="{1E6046A8-3199-435C-8D93-AF3C3059035C}">
      <dgm:prSet/>
      <dgm:spPr/>
      <dgm:t>
        <a:bodyPr/>
        <a:lstStyle/>
        <a:p>
          <a:r>
            <a:rPr lang="en-GB"/>
            <a:t>Dual perspective: singer, teacher, researcher</a:t>
          </a:r>
          <a:endParaRPr lang="en-US"/>
        </a:p>
      </dgm:t>
    </dgm:pt>
    <dgm:pt modelId="{041D6A60-7AED-4D86-988A-5A6E3726AFE3}" type="parTrans" cxnId="{1DF6E5D3-F225-4B8F-BA6A-EC4ADD629AFC}">
      <dgm:prSet/>
      <dgm:spPr/>
      <dgm:t>
        <a:bodyPr/>
        <a:lstStyle/>
        <a:p>
          <a:endParaRPr lang="en-US"/>
        </a:p>
      </dgm:t>
    </dgm:pt>
    <dgm:pt modelId="{4D665F22-BB28-431C-A239-BE8EC626F35B}" type="sibTrans" cxnId="{1DF6E5D3-F225-4B8F-BA6A-EC4ADD629AFC}">
      <dgm:prSet/>
      <dgm:spPr/>
      <dgm:t>
        <a:bodyPr/>
        <a:lstStyle/>
        <a:p>
          <a:endParaRPr lang="en-US"/>
        </a:p>
      </dgm:t>
    </dgm:pt>
    <dgm:pt modelId="{C0653EF6-B2DD-438A-8133-43F099EB209C}">
      <dgm:prSet/>
      <dgm:spPr/>
      <dgm:t>
        <a:bodyPr/>
        <a:lstStyle/>
        <a:p>
          <a:r>
            <a:rPr lang="en-GB"/>
            <a:t>Passion for bridging pedagogy &amp; clinical practice</a:t>
          </a:r>
          <a:endParaRPr lang="en-US"/>
        </a:p>
      </dgm:t>
    </dgm:pt>
    <dgm:pt modelId="{A9E22589-278E-4619-8512-6F63306A54AA}" type="parTrans" cxnId="{18BC50E3-ED56-4FBE-BD24-34930BFD331F}">
      <dgm:prSet/>
      <dgm:spPr/>
      <dgm:t>
        <a:bodyPr/>
        <a:lstStyle/>
        <a:p>
          <a:endParaRPr lang="en-US"/>
        </a:p>
      </dgm:t>
    </dgm:pt>
    <dgm:pt modelId="{5040B5B4-E416-4DF6-8E84-F8A12AA79E4C}" type="sibTrans" cxnId="{18BC50E3-ED56-4FBE-BD24-34930BFD331F}">
      <dgm:prSet/>
      <dgm:spPr/>
      <dgm:t>
        <a:bodyPr/>
        <a:lstStyle/>
        <a:p>
          <a:endParaRPr lang="en-US"/>
        </a:p>
      </dgm:t>
    </dgm:pt>
    <dgm:pt modelId="{9D14DDDB-E142-4A38-99C3-3AF83650CE9B}">
      <dgm:prSet/>
      <dgm:spPr/>
      <dgm:t>
        <a:bodyPr/>
        <a:lstStyle/>
        <a:p>
          <a:r>
            <a:rPr lang="en-GB"/>
            <a:t>Desire to clarify roles and improve collaboration</a:t>
          </a:r>
          <a:endParaRPr lang="en-US"/>
        </a:p>
      </dgm:t>
    </dgm:pt>
    <dgm:pt modelId="{0622F9A3-7836-4D83-B438-0BAE9196E1F7}" type="parTrans" cxnId="{623C7C1B-5212-4FFC-9C3B-ABDEAD9E023A}">
      <dgm:prSet/>
      <dgm:spPr/>
      <dgm:t>
        <a:bodyPr/>
        <a:lstStyle/>
        <a:p>
          <a:endParaRPr lang="en-US"/>
        </a:p>
      </dgm:t>
    </dgm:pt>
    <dgm:pt modelId="{1BB9020B-1DFB-4E66-9F89-418884FE975F}" type="sibTrans" cxnId="{623C7C1B-5212-4FFC-9C3B-ABDEAD9E023A}">
      <dgm:prSet/>
      <dgm:spPr/>
      <dgm:t>
        <a:bodyPr/>
        <a:lstStyle/>
        <a:p>
          <a:endParaRPr lang="en-US"/>
        </a:p>
      </dgm:t>
    </dgm:pt>
    <dgm:pt modelId="{1E8E69E2-9088-41AC-BE52-7218B09E675A}">
      <dgm:prSet/>
      <dgm:spPr/>
      <dgm:t>
        <a:bodyPr/>
        <a:lstStyle/>
        <a:p>
          <a:r>
            <a:rPr lang="en-GB"/>
            <a:t>Commitment to safer, integrated voice care for all</a:t>
          </a:r>
          <a:endParaRPr lang="en-US"/>
        </a:p>
      </dgm:t>
    </dgm:pt>
    <dgm:pt modelId="{C7239C34-F668-460B-8640-479096E61846}" type="parTrans" cxnId="{764DECC4-104B-45EC-9CB6-FE0438D4D491}">
      <dgm:prSet/>
      <dgm:spPr/>
      <dgm:t>
        <a:bodyPr/>
        <a:lstStyle/>
        <a:p>
          <a:endParaRPr lang="en-US"/>
        </a:p>
      </dgm:t>
    </dgm:pt>
    <dgm:pt modelId="{05BD7665-5CC0-46E1-B433-AEA5AB954271}" type="sibTrans" cxnId="{764DECC4-104B-45EC-9CB6-FE0438D4D491}">
      <dgm:prSet/>
      <dgm:spPr/>
      <dgm:t>
        <a:bodyPr/>
        <a:lstStyle/>
        <a:p>
          <a:endParaRPr lang="en-US"/>
        </a:p>
      </dgm:t>
    </dgm:pt>
    <dgm:pt modelId="{C832F42B-A571-469D-9383-5CF88E1310D4}">
      <dgm:prSet/>
      <dgm:spPr/>
      <dgm:t>
        <a:bodyPr/>
        <a:lstStyle/>
        <a:p>
          <a:r>
            <a:rPr lang="en-GB"/>
            <a:t>Collaborate with other professionals</a:t>
          </a:r>
          <a:endParaRPr lang="en-US"/>
        </a:p>
      </dgm:t>
    </dgm:pt>
    <dgm:pt modelId="{5E3BEB75-20A1-4FF3-ABE5-55CA55BCE7F1}" type="parTrans" cxnId="{E35D03ED-330F-4A38-977E-CDF2751EE39A}">
      <dgm:prSet/>
      <dgm:spPr/>
      <dgm:t>
        <a:bodyPr/>
        <a:lstStyle/>
        <a:p>
          <a:endParaRPr lang="en-US"/>
        </a:p>
      </dgm:t>
    </dgm:pt>
    <dgm:pt modelId="{A74C38BA-8A32-4D4A-97C5-56D740720E79}" type="sibTrans" cxnId="{E35D03ED-330F-4A38-977E-CDF2751EE39A}">
      <dgm:prSet/>
      <dgm:spPr/>
      <dgm:t>
        <a:bodyPr/>
        <a:lstStyle/>
        <a:p>
          <a:endParaRPr lang="en-US"/>
        </a:p>
      </dgm:t>
    </dgm:pt>
    <dgm:pt modelId="{00B7F702-7FC5-47A6-977F-B37F09ECEB61}" type="pres">
      <dgm:prSet presAssocID="{AC782D06-3D83-4710-9C69-FB0E74FEED48}" presName="root" presStyleCnt="0">
        <dgm:presLayoutVars>
          <dgm:dir/>
          <dgm:resizeHandles val="exact"/>
        </dgm:presLayoutVars>
      </dgm:prSet>
      <dgm:spPr/>
    </dgm:pt>
    <dgm:pt modelId="{DB82AFDF-4DA2-435D-810C-CD4C89A946F8}" type="pres">
      <dgm:prSet presAssocID="{4A03EFFB-A878-431E-A988-F1BD3442A723}" presName="compNode" presStyleCnt="0"/>
      <dgm:spPr/>
    </dgm:pt>
    <dgm:pt modelId="{DC677FCF-4D82-4D56-B9E8-9F7F91C6B526}" type="pres">
      <dgm:prSet presAssocID="{4A03EFFB-A878-431E-A988-F1BD3442A72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DD591747-BA7B-48DA-BE81-D94B3A84022E}" type="pres">
      <dgm:prSet presAssocID="{4A03EFFB-A878-431E-A988-F1BD3442A723}" presName="spaceRect" presStyleCnt="0"/>
      <dgm:spPr/>
    </dgm:pt>
    <dgm:pt modelId="{3982AC85-5213-4A34-897E-36CCE5260EC0}" type="pres">
      <dgm:prSet presAssocID="{4A03EFFB-A878-431E-A988-F1BD3442A723}" presName="textRect" presStyleLbl="revTx" presStyleIdx="0" presStyleCnt="6">
        <dgm:presLayoutVars>
          <dgm:chMax val="1"/>
          <dgm:chPref val="1"/>
        </dgm:presLayoutVars>
      </dgm:prSet>
      <dgm:spPr/>
    </dgm:pt>
    <dgm:pt modelId="{EED41013-47D0-4BF5-AE9C-532473AF672D}" type="pres">
      <dgm:prSet presAssocID="{D750FB20-2355-401D-9C9C-B5F679F5F689}" presName="sibTrans" presStyleCnt="0"/>
      <dgm:spPr/>
    </dgm:pt>
    <dgm:pt modelId="{6323DF6E-B95B-4F77-9FED-7FB0727B4D99}" type="pres">
      <dgm:prSet presAssocID="{1E6046A8-3199-435C-8D93-AF3C3059035C}" presName="compNode" presStyleCnt="0"/>
      <dgm:spPr/>
    </dgm:pt>
    <dgm:pt modelId="{18360CAE-3772-4D08-B32D-861F312F799D}" type="pres">
      <dgm:prSet presAssocID="{1E6046A8-3199-435C-8D93-AF3C3059035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ductor"/>
        </a:ext>
      </dgm:extLst>
    </dgm:pt>
    <dgm:pt modelId="{5B8991C8-EE41-4841-AF0D-44A5EFA092FF}" type="pres">
      <dgm:prSet presAssocID="{1E6046A8-3199-435C-8D93-AF3C3059035C}" presName="spaceRect" presStyleCnt="0"/>
      <dgm:spPr/>
    </dgm:pt>
    <dgm:pt modelId="{D8250ED3-FD99-4070-99F2-EAB2C9963A02}" type="pres">
      <dgm:prSet presAssocID="{1E6046A8-3199-435C-8D93-AF3C3059035C}" presName="textRect" presStyleLbl="revTx" presStyleIdx="1" presStyleCnt="6">
        <dgm:presLayoutVars>
          <dgm:chMax val="1"/>
          <dgm:chPref val="1"/>
        </dgm:presLayoutVars>
      </dgm:prSet>
      <dgm:spPr/>
    </dgm:pt>
    <dgm:pt modelId="{EA6454C9-A9BB-4BD2-B3E1-234E3E5D6564}" type="pres">
      <dgm:prSet presAssocID="{4D665F22-BB28-431C-A239-BE8EC626F35B}" presName="sibTrans" presStyleCnt="0"/>
      <dgm:spPr/>
    </dgm:pt>
    <dgm:pt modelId="{A9780456-4979-4D00-9E23-89F2517589F6}" type="pres">
      <dgm:prSet presAssocID="{C0653EF6-B2DD-438A-8133-43F099EB209C}" presName="compNode" presStyleCnt="0"/>
      <dgm:spPr/>
    </dgm:pt>
    <dgm:pt modelId="{DE518672-034D-4D8E-9BB4-26C3D1299F7B}" type="pres">
      <dgm:prSet presAssocID="{C0653EF6-B2DD-438A-8133-43F099EB209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653EC9CC-D147-415A-8A47-191A3C99DD03}" type="pres">
      <dgm:prSet presAssocID="{C0653EF6-B2DD-438A-8133-43F099EB209C}" presName="spaceRect" presStyleCnt="0"/>
      <dgm:spPr/>
    </dgm:pt>
    <dgm:pt modelId="{6184BC1F-000F-4D2D-BC75-EAB6AC16AD30}" type="pres">
      <dgm:prSet presAssocID="{C0653EF6-B2DD-438A-8133-43F099EB209C}" presName="textRect" presStyleLbl="revTx" presStyleIdx="2" presStyleCnt="6">
        <dgm:presLayoutVars>
          <dgm:chMax val="1"/>
          <dgm:chPref val="1"/>
        </dgm:presLayoutVars>
      </dgm:prSet>
      <dgm:spPr/>
    </dgm:pt>
    <dgm:pt modelId="{D8FB51ED-2822-4B3C-85A5-56B2D8CB240E}" type="pres">
      <dgm:prSet presAssocID="{5040B5B4-E416-4DF6-8E84-F8A12AA79E4C}" presName="sibTrans" presStyleCnt="0"/>
      <dgm:spPr/>
    </dgm:pt>
    <dgm:pt modelId="{A0CBE9CA-B596-4D0A-99A7-4894CA199E6F}" type="pres">
      <dgm:prSet presAssocID="{9D14DDDB-E142-4A38-99C3-3AF83650CE9B}" presName="compNode" presStyleCnt="0"/>
      <dgm:spPr/>
    </dgm:pt>
    <dgm:pt modelId="{449E1388-21BE-4E3A-A62A-56B1AF5F73C8}" type="pres">
      <dgm:prSet presAssocID="{9D14DDDB-E142-4A38-99C3-3AF83650CE9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D4206A5D-7AA7-4A2D-A712-B53C50646889}" type="pres">
      <dgm:prSet presAssocID="{9D14DDDB-E142-4A38-99C3-3AF83650CE9B}" presName="spaceRect" presStyleCnt="0"/>
      <dgm:spPr/>
    </dgm:pt>
    <dgm:pt modelId="{E841D4E9-A8A6-4BF5-B172-567D9473871B}" type="pres">
      <dgm:prSet presAssocID="{9D14DDDB-E142-4A38-99C3-3AF83650CE9B}" presName="textRect" presStyleLbl="revTx" presStyleIdx="3" presStyleCnt="6">
        <dgm:presLayoutVars>
          <dgm:chMax val="1"/>
          <dgm:chPref val="1"/>
        </dgm:presLayoutVars>
      </dgm:prSet>
      <dgm:spPr/>
    </dgm:pt>
    <dgm:pt modelId="{33A17723-E45B-42C4-B172-E6E52C52A64C}" type="pres">
      <dgm:prSet presAssocID="{1BB9020B-1DFB-4E66-9F89-418884FE975F}" presName="sibTrans" presStyleCnt="0"/>
      <dgm:spPr/>
    </dgm:pt>
    <dgm:pt modelId="{641366A6-405B-4558-BEA5-6C90D39C7A13}" type="pres">
      <dgm:prSet presAssocID="{1E8E69E2-9088-41AC-BE52-7218B09E675A}" presName="compNode" presStyleCnt="0"/>
      <dgm:spPr/>
    </dgm:pt>
    <dgm:pt modelId="{A59F82A9-DB62-43C3-A11D-70277337AF7E}" type="pres">
      <dgm:prSet presAssocID="{1E8E69E2-9088-41AC-BE52-7218B09E675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ethoscope"/>
        </a:ext>
      </dgm:extLst>
    </dgm:pt>
    <dgm:pt modelId="{87F24221-A43E-415F-8943-D6BA66C8D475}" type="pres">
      <dgm:prSet presAssocID="{1E8E69E2-9088-41AC-BE52-7218B09E675A}" presName="spaceRect" presStyleCnt="0"/>
      <dgm:spPr/>
    </dgm:pt>
    <dgm:pt modelId="{5A0107B0-4F3A-4D5D-A4C2-A699165DB49B}" type="pres">
      <dgm:prSet presAssocID="{1E8E69E2-9088-41AC-BE52-7218B09E675A}" presName="textRect" presStyleLbl="revTx" presStyleIdx="4" presStyleCnt="6">
        <dgm:presLayoutVars>
          <dgm:chMax val="1"/>
          <dgm:chPref val="1"/>
        </dgm:presLayoutVars>
      </dgm:prSet>
      <dgm:spPr/>
    </dgm:pt>
    <dgm:pt modelId="{834F0EA1-4FE3-4CBE-8158-32E7C92BEF91}" type="pres">
      <dgm:prSet presAssocID="{05BD7665-5CC0-46E1-B433-AEA5AB954271}" presName="sibTrans" presStyleCnt="0"/>
      <dgm:spPr/>
    </dgm:pt>
    <dgm:pt modelId="{EE24476A-ECBD-4A69-8BD7-3B9B8509CB70}" type="pres">
      <dgm:prSet presAssocID="{C832F42B-A571-469D-9383-5CF88E1310D4}" presName="compNode" presStyleCnt="0"/>
      <dgm:spPr/>
    </dgm:pt>
    <dgm:pt modelId="{528F6EA5-18DF-4B89-A7FF-2745BA253D94}" type="pres">
      <dgm:prSet presAssocID="{C832F42B-A571-469D-9383-5CF88E1310D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s"/>
        </a:ext>
      </dgm:extLst>
    </dgm:pt>
    <dgm:pt modelId="{7D3BCACD-43D4-4E42-8487-1BD11379046A}" type="pres">
      <dgm:prSet presAssocID="{C832F42B-A571-469D-9383-5CF88E1310D4}" presName="spaceRect" presStyleCnt="0"/>
      <dgm:spPr/>
    </dgm:pt>
    <dgm:pt modelId="{4B546EB7-4082-48C8-91BB-A541E7673824}" type="pres">
      <dgm:prSet presAssocID="{C832F42B-A571-469D-9383-5CF88E1310D4}" presName="textRect" presStyleLbl="revTx" presStyleIdx="5" presStyleCnt="6">
        <dgm:presLayoutVars>
          <dgm:chMax val="1"/>
          <dgm:chPref val="1"/>
        </dgm:presLayoutVars>
      </dgm:prSet>
      <dgm:spPr/>
    </dgm:pt>
  </dgm:ptLst>
  <dgm:cxnLst>
    <dgm:cxn modelId="{4BB72807-0240-4FF7-8A03-EF7E289075A4}" srcId="{AC782D06-3D83-4710-9C69-FB0E74FEED48}" destId="{4A03EFFB-A878-431E-A988-F1BD3442A723}" srcOrd="0" destOrd="0" parTransId="{A9A3430B-22AC-482C-B35B-7EBFD50BA1B1}" sibTransId="{D750FB20-2355-401D-9C9C-B5F679F5F689}"/>
    <dgm:cxn modelId="{AD40F112-52C6-4463-9AC1-10C5D94224C7}" type="presOf" srcId="{C0653EF6-B2DD-438A-8133-43F099EB209C}" destId="{6184BC1F-000F-4D2D-BC75-EAB6AC16AD30}" srcOrd="0" destOrd="0" presId="urn:microsoft.com/office/officeart/2018/2/layout/IconLabelList"/>
    <dgm:cxn modelId="{623C7C1B-5212-4FFC-9C3B-ABDEAD9E023A}" srcId="{AC782D06-3D83-4710-9C69-FB0E74FEED48}" destId="{9D14DDDB-E142-4A38-99C3-3AF83650CE9B}" srcOrd="3" destOrd="0" parTransId="{0622F9A3-7836-4D83-B438-0BAE9196E1F7}" sibTransId="{1BB9020B-1DFB-4E66-9F89-418884FE975F}"/>
    <dgm:cxn modelId="{8D183026-619E-4AF9-BF50-18C385441DC6}" type="presOf" srcId="{9D14DDDB-E142-4A38-99C3-3AF83650CE9B}" destId="{E841D4E9-A8A6-4BF5-B172-567D9473871B}" srcOrd="0" destOrd="0" presId="urn:microsoft.com/office/officeart/2018/2/layout/IconLabelList"/>
    <dgm:cxn modelId="{0C7F4A44-8E40-4C14-B7E7-1374B1B866E9}" type="presOf" srcId="{1E6046A8-3199-435C-8D93-AF3C3059035C}" destId="{D8250ED3-FD99-4070-99F2-EAB2C9963A02}" srcOrd="0" destOrd="0" presId="urn:microsoft.com/office/officeart/2018/2/layout/IconLabelList"/>
    <dgm:cxn modelId="{B7B11C56-BE0A-4831-AB30-A7AF45DBC8DF}" type="presOf" srcId="{1E8E69E2-9088-41AC-BE52-7218B09E675A}" destId="{5A0107B0-4F3A-4D5D-A4C2-A699165DB49B}" srcOrd="0" destOrd="0" presId="urn:microsoft.com/office/officeart/2018/2/layout/IconLabelList"/>
    <dgm:cxn modelId="{62C643A7-6B14-4E45-B507-D0C71ACC63ED}" type="presOf" srcId="{AC782D06-3D83-4710-9C69-FB0E74FEED48}" destId="{00B7F702-7FC5-47A6-977F-B37F09ECEB61}" srcOrd="0" destOrd="0" presId="urn:microsoft.com/office/officeart/2018/2/layout/IconLabelList"/>
    <dgm:cxn modelId="{764DECC4-104B-45EC-9CB6-FE0438D4D491}" srcId="{AC782D06-3D83-4710-9C69-FB0E74FEED48}" destId="{1E8E69E2-9088-41AC-BE52-7218B09E675A}" srcOrd="4" destOrd="0" parTransId="{C7239C34-F668-460B-8640-479096E61846}" sibTransId="{05BD7665-5CC0-46E1-B433-AEA5AB954271}"/>
    <dgm:cxn modelId="{1DF6E5D3-F225-4B8F-BA6A-EC4ADD629AFC}" srcId="{AC782D06-3D83-4710-9C69-FB0E74FEED48}" destId="{1E6046A8-3199-435C-8D93-AF3C3059035C}" srcOrd="1" destOrd="0" parTransId="{041D6A60-7AED-4D86-988A-5A6E3726AFE3}" sibTransId="{4D665F22-BB28-431C-A239-BE8EC626F35B}"/>
    <dgm:cxn modelId="{18BC50E3-ED56-4FBE-BD24-34930BFD331F}" srcId="{AC782D06-3D83-4710-9C69-FB0E74FEED48}" destId="{C0653EF6-B2DD-438A-8133-43F099EB209C}" srcOrd="2" destOrd="0" parTransId="{A9E22589-278E-4619-8512-6F63306A54AA}" sibTransId="{5040B5B4-E416-4DF6-8E84-F8A12AA79E4C}"/>
    <dgm:cxn modelId="{0B9CFCE4-548A-45A9-956E-FD4A2A9D3545}" type="presOf" srcId="{C832F42B-A571-469D-9383-5CF88E1310D4}" destId="{4B546EB7-4082-48C8-91BB-A541E7673824}" srcOrd="0" destOrd="0" presId="urn:microsoft.com/office/officeart/2018/2/layout/IconLabelList"/>
    <dgm:cxn modelId="{DBAE06E7-35BC-4736-AF9C-5A596A5EC54D}" type="presOf" srcId="{4A03EFFB-A878-431E-A988-F1BD3442A723}" destId="{3982AC85-5213-4A34-897E-36CCE5260EC0}" srcOrd="0" destOrd="0" presId="urn:microsoft.com/office/officeart/2018/2/layout/IconLabelList"/>
    <dgm:cxn modelId="{E35D03ED-330F-4A38-977E-CDF2751EE39A}" srcId="{AC782D06-3D83-4710-9C69-FB0E74FEED48}" destId="{C832F42B-A571-469D-9383-5CF88E1310D4}" srcOrd="5" destOrd="0" parTransId="{5E3BEB75-20A1-4FF3-ABE5-55CA55BCE7F1}" sibTransId="{A74C38BA-8A32-4D4A-97C5-56D740720E79}"/>
    <dgm:cxn modelId="{09086AAE-FF97-4E1A-BBEC-525E8E1E12C6}" type="presParOf" srcId="{00B7F702-7FC5-47A6-977F-B37F09ECEB61}" destId="{DB82AFDF-4DA2-435D-810C-CD4C89A946F8}" srcOrd="0" destOrd="0" presId="urn:microsoft.com/office/officeart/2018/2/layout/IconLabelList"/>
    <dgm:cxn modelId="{0BE9FA90-AAD8-4081-A147-C9EAC8FC4E57}" type="presParOf" srcId="{DB82AFDF-4DA2-435D-810C-CD4C89A946F8}" destId="{DC677FCF-4D82-4D56-B9E8-9F7F91C6B526}" srcOrd="0" destOrd="0" presId="urn:microsoft.com/office/officeart/2018/2/layout/IconLabelList"/>
    <dgm:cxn modelId="{4164D041-BC5D-45EE-B31C-E5140D3F123E}" type="presParOf" srcId="{DB82AFDF-4DA2-435D-810C-CD4C89A946F8}" destId="{DD591747-BA7B-48DA-BE81-D94B3A84022E}" srcOrd="1" destOrd="0" presId="urn:microsoft.com/office/officeart/2018/2/layout/IconLabelList"/>
    <dgm:cxn modelId="{F43894D3-7B23-4BF7-AB3D-B078DB4EFC6C}" type="presParOf" srcId="{DB82AFDF-4DA2-435D-810C-CD4C89A946F8}" destId="{3982AC85-5213-4A34-897E-36CCE5260EC0}" srcOrd="2" destOrd="0" presId="urn:microsoft.com/office/officeart/2018/2/layout/IconLabelList"/>
    <dgm:cxn modelId="{421CA0FF-DAFD-4E4F-AEE1-04966A83E72C}" type="presParOf" srcId="{00B7F702-7FC5-47A6-977F-B37F09ECEB61}" destId="{EED41013-47D0-4BF5-AE9C-532473AF672D}" srcOrd="1" destOrd="0" presId="urn:microsoft.com/office/officeart/2018/2/layout/IconLabelList"/>
    <dgm:cxn modelId="{E86D5F3C-E065-4166-B268-707F683C8CDE}" type="presParOf" srcId="{00B7F702-7FC5-47A6-977F-B37F09ECEB61}" destId="{6323DF6E-B95B-4F77-9FED-7FB0727B4D99}" srcOrd="2" destOrd="0" presId="urn:microsoft.com/office/officeart/2018/2/layout/IconLabelList"/>
    <dgm:cxn modelId="{CF77C426-28E9-4A17-8717-98D7053279AB}" type="presParOf" srcId="{6323DF6E-B95B-4F77-9FED-7FB0727B4D99}" destId="{18360CAE-3772-4D08-B32D-861F312F799D}" srcOrd="0" destOrd="0" presId="urn:microsoft.com/office/officeart/2018/2/layout/IconLabelList"/>
    <dgm:cxn modelId="{3C923D2A-F640-4B02-B50F-25724FADC59E}" type="presParOf" srcId="{6323DF6E-B95B-4F77-9FED-7FB0727B4D99}" destId="{5B8991C8-EE41-4841-AF0D-44A5EFA092FF}" srcOrd="1" destOrd="0" presId="urn:microsoft.com/office/officeart/2018/2/layout/IconLabelList"/>
    <dgm:cxn modelId="{130A69FA-8A56-4F54-B8DD-161DBE029CAA}" type="presParOf" srcId="{6323DF6E-B95B-4F77-9FED-7FB0727B4D99}" destId="{D8250ED3-FD99-4070-99F2-EAB2C9963A02}" srcOrd="2" destOrd="0" presId="urn:microsoft.com/office/officeart/2018/2/layout/IconLabelList"/>
    <dgm:cxn modelId="{AAD43581-9193-4200-B0A5-ED547EC1AAE2}" type="presParOf" srcId="{00B7F702-7FC5-47A6-977F-B37F09ECEB61}" destId="{EA6454C9-A9BB-4BD2-B3E1-234E3E5D6564}" srcOrd="3" destOrd="0" presId="urn:microsoft.com/office/officeart/2018/2/layout/IconLabelList"/>
    <dgm:cxn modelId="{00449A6A-EAC9-4B0B-B7F3-D000D310925D}" type="presParOf" srcId="{00B7F702-7FC5-47A6-977F-B37F09ECEB61}" destId="{A9780456-4979-4D00-9E23-89F2517589F6}" srcOrd="4" destOrd="0" presId="urn:microsoft.com/office/officeart/2018/2/layout/IconLabelList"/>
    <dgm:cxn modelId="{ED31AD30-56F3-4104-A707-9B6B250B3B89}" type="presParOf" srcId="{A9780456-4979-4D00-9E23-89F2517589F6}" destId="{DE518672-034D-4D8E-9BB4-26C3D1299F7B}" srcOrd="0" destOrd="0" presId="urn:microsoft.com/office/officeart/2018/2/layout/IconLabelList"/>
    <dgm:cxn modelId="{BAEAEBC0-1DCC-4CDC-8D5E-CCFE0C3A583E}" type="presParOf" srcId="{A9780456-4979-4D00-9E23-89F2517589F6}" destId="{653EC9CC-D147-415A-8A47-191A3C99DD03}" srcOrd="1" destOrd="0" presId="urn:microsoft.com/office/officeart/2018/2/layout/IconLabelList"/>
    <dgm:cxn modelId="{8996FB1D-A13E-4B8B-841B-D2D7C5C11A03}" type="presParOf" srcId="{A9780456-4979-4D00-9E23-89F2517589F6}" destId="{6184BC1F-000F-4D2D-BC75-EAB6AC16AD30}" srcOrd="2" destOrd="0" presId="urn:microsoft.com/office/officeart/2018/2/layout/IconLabelList"/>
    <dgm:cxn modelId="{6E263608-01C7-4621-AF0C-34720E58C00C}" type="presParOf" srcId="{00B7F702-7FC5-47A6-977F-B37F09ECEB61}" destId="{D8FB51ED-2822-4B3C-85A5-56B2D8CB240E}" srcOrd="5" destOrd="0" presId="urn:microsoft.com/office/officeart/2018/2/layout/IconLabelList"/>
    <dgm:cxn modelId="{D14C994A-947E-42B7-A5C0-F7871D5EDDC4}" type="presParOf" srcId="{00B7F702-7FC5-47A6-977F-B37F09ECEB61}" destId="{A0CBE9CA-B596-4D0A-99A7-4894CA199E6F}" srcOrd="6" destOrd="0" presId="urn:microsoft.com/office/officeart/2018/2/layout/IconLabelList"/>
    <dgm:cxn modelId="{C3762300-3DD9-449E-A598-D74113E9E690}" type="presParOf" srcId="{A0CBE9CA-B596-4D0A-99A7-4894CA199E6F}" destId="{449E1388-21BE-4E3A-A62A-56B1AF5F73C8}" srcOrd="0" destOrd="0" presId="urn:microsoft.com/office/officeart/2018/2/layout/IconLabelList"/>
    <dgm:cxn modelId="{FF541103-9E13-40AE-B596-79F855B4012B}" type="presParOf" srcId="{A0CBE9CA-B596-4D0A-99A7-4894CA199E6F}" destId="{D4206A5D-7AA7-4A2D-A712-B53C50646889}" srcOrd="1" destOrd="0" presId="urn:microsoft.com/office/officeart/2018/2/layout/IconLabelList"/>
    <dgm:cxn modelId="{835FB911-E1F2-4038-AFFC-EA81A9F638C3}" type="presParOf" srcId="{A0CBE9CA-B596-4D0A-99A7-4894CA199E6F}" destId="{E841D4E9-A8A6-4BF5-B172-567D9473871B}" srcOrd="2" destOrd="0" presId="urn:microsoft.com/office/officeart/2018/2/layout/IconLabelList"/>
    <dgm:cxn modelId="{1A316CE3-F0BD-4C93-8A0C-A8BA270D02BC}" type="presParOf" srcId="{00B7F702-7FC5-47A6-977F-B37F09ECEB61}" destId="{33A17723-E45B-42C4-B172-E6E52C52A64C}" srcOrd="7" destOrd="0" presId="urn:microsoft.com/office/officeart/2018/2/layout/IconLabelList"/>
    <dgm:cxn modelId="{6C004CB0-97B4-49BD-BF05-C4A3C3F1D355}" type="presParOf" srcId="{00B7F702-7FC5-47A6-977F-B37F09ECEB61}" destId="{641366A6-405B-4558-BEA5-6C90D39C7A13}" srcOrd="8" destOrd="0" presId="urn:microsoft.com/office/officeart/2018/2/layout/IconLabelList"/>
    <dgm:cxn modelId="{DDCEF336-FBE6-484C-B6AC-446E23C2451E}" type="presParOf" srcId="{641366A6-405B-4558-BEA5-6C90D39C7A13}" destId="{A59F82A9-DB62-43C3-A11D-70277337AF7E}" srcOrd="0" destOrd="0" presId="urn:microsoft.com/office/officeart/2018/2/layout/IconLabelList"/>
    <dgm:cxn modelId="{AA7A14D5-257C-452A-A2B2-3D61D191FB21}" type="presParOf" srcId="{641366A6-405B-4558-BEA5-6C90D39C7A13}" destId="{87F24221-A43E-415F-8943-D6BA66C8D475}" srcOrd="1" destOrd="0" presId="urn:microsoft.com/office/officeart/2018/2/layout/IconLabelList"/>
    <dgm:cxn modelId="{FFA0696D-067D-4D0D-9B5C-664F8557885A}" type="presParOf" srcId="{641366A6-405B-4558-BEA5-6C90D39C7A13}" destId="{5A0107B0-4F3A-4D5D-A4C2-A699165DB49B}" srcOrd="2" destOrd="0" presId="urn:microsoft.com/office/officeart/2018/2/layout/IconLabelList"/>
    <dgm:cxn modelId="{AAAA68AE-2B59-44EC-9CE3-D3A9622F7595}" type="presParOf" srcId="{00B7F702-7FC5-47A6-977F-B37F09ECEB61}" destId="{834F0EA1-4FE3-4CBE-8158-32E7C92BEF91}" srcOrd="9" destOrd="0" presId="urn:microsoft.com/office/officeart/2018/2/layout/IconLabelList"/>
    <dgm:cxn modelId="{FCFC9F3E-EC81-4A84-8C84-546E110E14D3}" type="presParOf" srcId="{00B7F702-7FC5-47A6-977F-B37F09ECEB61}" destId="{EE24476A-ECBD-4A69-8BD7-3B9B8509CB70}" srcOrd="10" destOrd="0" presId="urn:microsoft.com/office/officeart/2018/2/layout/IconLabelList"/>
    <dgm:cxn modelId="{301AD6AC-FCEC-417A-8AF6-F8B88A544C96}" type="presParOf" srcId="{EE24476A-ECBD-4A69-8BD7-3B9B8509CB70}" destId="{528F6EA5-18DF-4B89-A7FF-2745BA253D94}" srcOrd="0" destOrd="0" presId="urn:microsoft.com/office/officeart/2018/2/layout/IconLabelList"/>
    <dgm:cxn modelId="{4A55B9ED-8729-4EF0-AFB9-E9822FA0B69A}" type="presParOf" srcId="{EE24476A-ECBD-4A69-8BD7-3B9B8509CB70}" destId="{7D3BCACD-43D4-4E42-8487-1BD11379046A}" srcOrd="1" destOrd="0" presId="urn:microsoft.com/office/officeart/2018/2/layout/IconLabelList"/>
    <dgm:cxn modelId="{15488830-D2D6-46AC-856D-FBF84039BC07}" type="presParOf" srcId="{EE24476A-ECBD-4A69-8BD7-3B9B8509CB70}" destId="{4B546EB7-4082-48C8-91BB-A541E7673824}"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F1A9C7-35C1-4B45-A58A-54851EBCE49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F9AB7DC-CFFC-4B5C-A1E6-97C699834F0D}">
      <dgm:prSet/>
      <dgm:spPr/>
      <dgm:t>
        <a:bodyPr/>
        <a:lstStyle/>
        <a:p>
          <a:r>
            <a:rPr lang="en-GB" b="0" i="0" dirty="0"/>
            <a:t>How are the boundaries between voice habilitation and rehabilitation negotiated in practice?</a:t>
          </a:r>
          <a:endParaRPr lang="en-US" dirty="0"/>
        </a:p>
      </dgm:t>
    </dgm:pt>
    <dgm:pt modelId="{009AED8A-5295-4C29-B73C-93E2F1188F70}" type="parTrans" cxnId="{9470E797-BEBA-48CF-A733-2D13DB441231}">
      <dgm:prSet/>
      <dgm:spPr/>
      <dgm:t>
        <a:bodyPr/>
        <a:lstStyle/>
        <a:p>
          <a:endParaRPr lang="en-US"/>
        </a:p>
      </dgm:t>
    </dgm:pt>
    <dgm:pt modelId="{CC10BF37-1CCF-4DA6-8899-38A6B50095EC}" type="sibTrans" cxnId="{9470E797-BEBA-48CF-A733-2D13DB441231}">
      <dgm:prSet/>
      <dgm:spPr/>
      <dgm:t>
        <a:bodyPr/>
        <a:lstStyle/>
        <a:p>
          <a:endParaRPr lang="en-US"/>
        </a:p>
      </dgm:t>
    </dgm:pt>
    <dgm:pt modelId="{B117E230-BB44-4140-A486-2928A7D6C2FC}">
      <dgm:prSet/>
      <dgm:spPr/>
      <dgm:t>
        <a:bodyPr/>
        <a:lstStyle/>
        <a:p>
          <a:r>
            <a:rPr lang="en-GB" b="0" i="0"/>
            <a:t>What challenges and gaps exist in training, ethics, and collaboration?</a:t>
          </a:r>
          <a:endParaRPr lang="en-US"/>
        </a:p>
      </dgm:t>
    </dgm:pt>
    <dgm:pt modelId="{4BB22397-4B1A-4605-9E10-487CBACF33D0}" type="parTrans" cxnId="{4855E1FE-5CD9-47A5-B02B-D0D907311223}">
      <dgm:prSet/>
      <dgm:spPr/>
      <dgm:t>
        <a:bodyPr/>
        <a:lstStyle/>
        <a:p>
          <a:endParaRPr lang="en-US"/>
        </a:p>
      </dgm:t>
    </dgm:pt>
    <dgm:pt modelId="{15856CD3-58D6-490C-BB9C-2E0D6FB73BE4}" type="sibTrans" cxnId="{4855E1FE-5CD9-47A5-B02B-D0D907311223}">
      <dgm:prSet/>
      <dgm:spPr/>
      <dgm:t>
        <a:bodyPr/>
        <a:lstStyle/>
        <a:p>
          <a:endParaRPr lang="en-US"/>
        </a:p>
      </dgm:t>
    </dgm:pt>
    <dgm:pt modelId="{24F72BE0-3452-465C-8DD4-11DEFB18A9A3}">
      <dgm:prSet/>
      <dgm:spPr/>
      <dgm:t>
        <a:bodyPr/>
        <a:lstStyle/>
        <a:p>
          <a:r>
            <a:rPr lang="en-GB" b="0" i="0"/>
            <a:t>How can systems and frameworks better support interdisciplinary voice care?</a:t>
          </a:r>
          <a:endParaRPr lang="en-US"/>
        </a:p>
      </dgm:t>
    </dgm:pt>
    <dgm:pt modelId="{34C43C14-85CC-428A-86B0-B9FDF0EB6652}" type="parTrans" cxnId="{A1E4D207-9702-4A51-9B2B-E4493D743FFA}">
      <dgm:prSet/>
      <dgm:spPr/>
      <dgm:t>
        <a:bodyPr/>
        <a:lstStyle/>
        <a:p>
          <a:endParaRPr lang="en-US"/>
        </a:p>
      </dgm:t>
    </dgm:pt>
    <dgm:pt modelId="{F636D7BB-BCBB-4008-90D7-1BC21F6132C2}" type="sibTrans" cxnId="{A1E4D207-9702-4A51-9B2B-E4493D743FFA}">
      <dgm:prSet/>
      <dgm:spPr/>
      <dgm:t>
        <a:bodyPr/>
        <a:lstStyle/>
        <a:p>
          <a:endParaRPr lang="en-US"/>
        </a:p>
      </dgm:t>
    </dgm:pt>
    <dgm:pt modelId="{4E31E196-0F05-4930-8E49-D6833FB3AB04}" type="pres">
      <dgm:prSet presAssocID="{BEF1A9C7-35C1-4B45-A58A-54851EBCE499}" presName="root" presStyleCnt="0">
        <dgm:presLayoutVars>
          <dgm:dir/>
          <dgm:resizeHandles val="exact"/>
        </dgm:presLayoutVars>
      </dgm:prSet>
      <dgm:spPr/>
    </dgm:pt>
    <dgm:pt modelId="{BCB04782-3103-4710-97D8-A542AAB44A3F}" type="pres">
      <dgm:prSet presAssocID="{5F9AB7DC-CFFC-4B5C-A1E6-97C699834F0D}" presName="compNode" presStyleCnt="0"/>
      <dgm:spPr/>
    </dgm:pt>
    <dgm:pt modelId="{FC719329-155F-4608-8D2F-03EE56D6DBBD}" type="pres">
      <dgm:prSet presAssocID="{5F9AB7DC-CFFC-4B5C-A1E6-97C699834F0D}" presName="bgRect" presStyleLbl="bgShp" presStyleIdx="0" presStyleCnt="3"/>
      <dgm:spPr/>
    </dgm:pt>
    <dgm:pt modelId="{9993CFEE-426A-49B4-973D-EB7742B75D36}" type="pres">
      <dgm:prSet presAssocID="{5F9AB7DC-CFFC-4B5C-A1E6-97C699834F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D03DE077-8E78-47FA-AE84-5C03DE823D5A}" type="pres">
      <dgm:prSet presAssocID="{5F9AB7DC-CFFC-4B5C-A1E6-97C699834F0D}" presName="spaceRect" presStyleCnt="0"/>
      <dgm:spPr/>
    </dgm:pt>
    <dgm:pt modelId="{B8AEE219-FA64-4599-9217-49698B8A67E5}" type="pres">
      <dgm:prSet presAssocID="{5F9AB7DC-CFFC-4B5C-A1E6-97C699834F0D}" presName="parTx" presStyleLbl="revTx" presStyleIdx="0" presStyleCnt="3">
        <dgm:presLayoutVars>
          <dgm:chMax val="0"/>
          <dgm:chPref val="0"/>
        </dgm:presLayoutVars>
      </dgm:prSet>
      <dgm:spPr/>
    </dgm:pt>
    <dgm:pt modelId="{809506F5-DBE5-4C1E-84B8-5A0AC868400E}" type="pres">
      <dgm:prSet presAssocID="{CC10BF37-1CCF-4DA6-8899-38A6B50095EC}" presName="sibTrans" presStyleCnt="0"/>
      <dgm:spPr/>
    </dgm:pt>
    <dgm:pt modelId="{98C42EA5-239E-4119-9590-B634273B74C3}" type="pres">
      <dgm:prSet presAssocID="{B117E230-BB44-4140-A486-2928A7D6C2FC}" presName="compNode" presStyleCnt="0"/>
      <dgm:spPr/>
    </dgm:pt>
    <dgm:pt modelId="{7B814971-6D58-4B0A-9600-A0A71143F12F}" type="pres">
      <dgm:prSet presAssocID="{B117E230-BB44-4140-A486-2928A7D6C2FC}" presName="bgRect" presStyleLbl="bgShp" presStyleIdx="1" presStyleCnt="3"/>
      <dgm:spPr/>
    </dgm:pt>
    <dgm:pt modelId="{EDD98BFB-D7A9-4FC2-85B1-AA498626D921}" type="pres">
      <dgm:prSet presAssocID="{B117E230-BB44-4140-A486-2928A7D6C2F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37475F11-8D85-4B1B-BF29-7C6523106EF1}" type="pres">
      <dgm:prSet presAssocID="{B117E230-BB44-4140-A486-2928A7D6C2FC}" presName="spaceRect" presStyleCnt="0"/>
      <dgm:spPr/>
    </dgm:pt>
    <dgm:pt modelId="{80CA21D2-0BE0-4443-B26E-D93E98951EEB}" type="pres">
      <dgm:prSet presAssocID="{B117E230-BB44-4140-A486-2928A7D6C2FC}" presName="parTx" presStyleLbl="revTx" presStyleIdx="1" presStyleCnt="3">
        <dgm:presLayoutVars>
          <dgm:chMax val="0"/>
          <dgm:chPref val="0"/>
        </dgm:presLayoutVars>
      </dgm:prSet>
      <dgm:spPr/>
    </dgm:pt>
    <dgm:pt modelId="{3BCCE1BC-A9A1-46D5-B930-1C078FA0DBC7}" type="pres">
      <dgm:prSet presAssocID="{15856CD3-58D6-490C-BB9C-2E0D6FB73BE4}" presName="sibTrans" presStyleCnt="0"/>
      <dgm:spPr/>
    </dgm:pt>
    <dgm:pt modelId="{6375E6C4-35FA-49C5-9405-A90941ABE8EF}" type="pres">
      <dgm:prSet presAssocID="{24F72BE0-3452-465C-8DD4-11DEFB18A9A3}" presName="compNode" presStyleCnt="0"/>
      <dgm:spPr/>
    </dgm:pt>
    <dgm:pt modelId="{6964FED7-24ED-4317-9A2D-B3A98289561D}" type="pres">
      <dgm:prSet presAssocID="{24F72BE0-3452-465C-8DD4-11DEFB18A9A3}" presName="bgRect" presStyleLbl="bgShp" presStyleIdx="2" presStyleCnt="3"/>
      <dgm:spPr/>
    </dgm:pt>
    <dgm:pt modelId="{3CC0300C-C23A-4F09-A13F-983BC0ED7F67}" type="pres">
      <dgm:prSet presAssocID="{24F72BE0-3452-465C-8DD4-11DEFB18A9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B74B3781-DEBA-49DB-9A0F-50310AB81B3D}" type="pres">
      <dgm:prSet presAssocID="{24F72BE0-3452-465C-8DD4-11DEFB18A9A3}" presName="spaceRect" presStyleCnt="0"/>
      <dgm:spPr/>
    </dgm:pt>
    <dgm:pt modelId="{0ED8081D-FF24-4101-A618-A04BB6800658}" type="pres">
      <dgm:prSet presAssocID="{24F72BE0-3452-465C-8DD4-11DEFB18A9A3}" presName="parTx" presStyleLbl="revTx" presStyleIdx="2" presStyleCnt="3">
        <dgm:presLayoutVars>
          <dgm:chMax val="0"/>
          <dgm:chPref val="0"/>
        </dgm:presLayoutVars>
      </dgm:prSet>
      <dgm:spPr/>
    </dgm:pt>
  </dgm:ptLst>
  <dgm:cxnLst>
    <dgm:cxn modelId="{A1E4D207-9702-4A51-9B2B-E4493D743FFA}" srcId="{BEF1A9C7-35C1-4B45-A58A-54851EBCE499}" destId="{24F72BE0-3452-465C-8DD4-11DEFB18A9A3}" srcOrd="2" destOrd="0" parTransId="{34C43C14-85CC-428A-86B0-B9FDF0EB6652}" sibTransId="{F636D7BB-BCBB-4008-90D7-1BC21F6132C2}"/>
    <dgm:cxn modelId="{48453384-B1FF-4E8D-A821-6A837CBEE243}" type="presOf" srcId="{BEF1A9C7-35C1-4B45-A58A-54851EBCE499}" destId="{4E31E196-0F05-4930-8E49-D6833FB3AB04}" srcOrd="0" destOrd="0" presId="urn:microsoft.com/office/officeart/2018/2/layout/IconVerticalSolidList"/>
    <dgm:cxn modelId="{9470E797-BEBA-48CF-A733-2D13DB441231}" srcId="{BEF1A9C7-35C1-4B45-A58A-54851EBCE499}" destId="{5F9AB7DC-CFFC-4B5C-A1E6-97C699834F0D}" srcOrd="0" destOrd="0" parTransId="{009AED8A-5295-4C29-B73C-93E2F1188F70}" sibTransId="{CC10BF37-1CCF-4DA6-8899-38A6B50095EC}"/>
    <dgm:cxn modelId="{9D6D5CB2-AEB5-4E55-BCBA-D64A70573B7A}" type="presOf" srcId="{B117E230-BB44-4140-A486-2928A7D6C2FC}" destId="{80CA21D2-0BE0-4443-B26E-D93E98951EEB}" srcOrd="0" destOrd="0" presId="urn:microsoft.com/office/officeart/2018/2/layout/IconVerticalSolidList"/>
    <dgm:cxn modelId="{4AB195E4-25A4-4BB2-A08A-78086E095C9A}" type="presOf" srcId="{24F72BE0-3452-465C-8DD4-11DEFB18A9A3}" destId="{0ED8081D-FF24-4101-A618-A04BB6800658}" srcOrd="0" destOrd="0" presId="urn:microsoft.com/office/officeart/2018/2/layout/IconVerticalSolidList"/>
    <dgm:cxn modelId="{19EE1BF6-87B1-4DA2-9CBE-3C39F186D587}" type="presOf" srcId="{5F9AB7DC-CFFC-4B5C-A1E6-97C699834F0D}" destId="{B8AEE219-FA64-4599-9217-49698B8A67E5}" srcOrd="0" destOrd="0" presId="urn:microsoft.com/office/officeart/2018/2/layout/IconVerticalSolidList"/>
    <dgm:cxn modelId="{4855E1FE-5CD9-47A5-B02B-D0D907311223}" srcId="{BEF1A9C7-35C1-4B45-A58A-54851EBCE499}" destId="{B117E230-BB44-4140-A486-2928A7D6C2FC}" srcOrd="1" destOrd="0" parTransId="{4BB22397-4B1A-4605-9E10-487CBACF33D0}" sibTransId="{15856CD3-58D6-490C-BB9C-2E0D6FB73BE4}"/>
    <dgm:cxn modelId="{3DB1E3AE-4402-4D72-83AF-94DF7E44A76C}" type="presParOf" srcId="{4E31E196-0F05-4930-8E49-D6833FB3AB04}" destId="{BCB04782-3103-4710-97D8-A542AAB44A3F}" srcOrd="0" destOrd="0" presId="urn:microsoft.com/office/officeart/2018/2/layout/IconVerticalSolidList"/>
    <dgm:cxn modelId="{CE714A16-0790-4C5E-BE64-33154D9E294F}" type="presParOf" srcId="{BCB04782-3103-4710-97D8-A542AAB44A3F}" destId="{FC719329-155F-4608-8D2F-03EE56D6DBBD}" srcOrd="0" destOrd="0" presId="urn:microsoft.com/office/officeart/2018/2/layout/IconVerticalSolidList"/>
    <dgm:cxn modelId="{4B32136B-B5CC-4DFE-94BB-8B4391A2E68E}" type="presParOf" srcId="{BCB04782-3103-4710-97D8-A542AAB44A3F}" destId="{9993CFEE-426A-49B4-973D-EB7742B75D36}" srcOrd="1" destOrd="0" presId="urn:microsoft.com/office/officeart/2018/2/layout/IconVerticalSolidList"/>
    <dgm:cxn modelId="{5ECB0DB9-F1F3-4145-8612-B6DDBCE8B6A4}" type="presParOf" srcId="{BCB04782-3103-4710-97D8-A542AAB44A3F}" destId="{D03DE077-8E78-47FA-AE84-5C03DE823D5A}" srcOrd="2" destOrd="0" presId="urn:microsoft.com/office/officeart/2018/2/layout/IconVerticalSolidList"/>
    <dgm:cxn modelId="{C92EE2D2-592B-45D9-8476-54D8D70DDA83}" type="presParOf" srcId="{BCB04782-3103-4710-97D8-A542AAB44A3F}" destId="{B8AEE219-FA64-4599-9217-49698B8A67E5}" srcOrd="3" destOrd="0" presId="urn:microsoft.com/office/officeart/2018/2/layout/IconVerticalSolidList"/>
    <dgm:cxn modelId="{B8DBAEF5-4CBD-4330-93C5-DDD12E149C75}" type="presParOf" srcId="{4E31E196-0F05-4930-8E49-D6833FB3AB04}" destId="{809506F5-DBE5-4C1E-84B8-5A0AC868400E}" srcOrd="1" destOrd="0" presId="urn:microsoft.com/office/officeart/2018/2/layout/IconVerticalSolidList"/>
    <dgm:cxn modelId="{A655E09A-9FC3-4126-B7C6-A1ED14E83CC6}" type="presParOf" srcId="{4E31E196-0F05-4930-8E49-D6833FB3AB04}" destId="{98C42EA5-239E-4119-9590-B634273B74C3}" srcOrd="2" destOrd="0" presId="urn:microsoft.com/office/officeart/2018/2/layout/IconVerticalSolidList"/>
    <dgm:cxn modelId="{CF1BFDA4-A902-4327-9717-BF0D897C561D}" type="presParOf" srcId="{98C42EA5-239E-4119-9590-B634273B74C3}" destId="{7B814971-6D58-4B0A-9600-A0A71143F12F}" srcOrd="0" destOrd="0" presId="urn:microsoft.com/office/officeart/2018/2/layout/IconVerticalSolidList"/>
    <dgm:cxn modelId="{B0122DED-E8E3-4696-94E7-264DF73CB669}" type="presParOf" srcId="{98C42EA5-239E-4119-9590-B634273B74C3}" destId="{EDD98BFB-D7A9-4FC2-85B1-AA498626D921}" srcOrd="1" destOrd="0" presId="urn:microsoft.com/office/officeart/2018/2/layout/IconVerticalSolidList"/>
    <dgm:cxn modelId="{361EDA7F-ABAA-4B10-BCA0-DFE2819D1818}" type="presParOf" srcId="{98C42EA5-239E-4119-9590-B634273B74C3}" destId="{37475F11-8D85-4B1B-BF29-7C6523106EF1}" srcOrd="2" destOrd="0" presId="urn:microsoft.com/office/officeart/2018/2/layout/IconVerticalSolidList"/>
    <dgm:cxn modelId="{9AAD1ACF-27C6-4CE8-AA13-5FE57E0D3038}" type="presParOf" srcId="{98C42EA5-239E-4119-9590-B634273B74C3}" destId="{80CA21D2-0BE0-4443-B26E-D93E98951EEB}" srcOrd="3" destOrd="0" presId="urn:microsoft.com/office/officeart/2018/2/layout/IconVerticalSolidList"/>
    <dgm:cxn modelId="{A4090BFE-A3B5-4BD5-8FFE-8C76E5C57972}" type="presParOf" srcId="{4E31E196-0F05-4930-8E49-D6833FB3AB04}" destId="{3BCCE1BC-A9A1-46D5-B930-1C078FA0DBC7}" srcOrd="3" destOrd="0" presId="urn:microsoft.com/office/officeart/2018/2/layout/IconVerticalSolidList"/>
    <dgm:cxn modelId="{13AAFB1A-DC17-443E-836D-5A75D011BA42}" type="presParOf" srcId="{4E31E196-0F05-4930-8E49-D6833FB3AB04}" destId="{6375E6C4-35FA-49C5-9405-A90941ABE8EF}" srcOrd="4" destOrd="0" presId="urn:microsoft.com/office/officeart/2018/2/layout/IconVerticalSolidList"/>
    <dgm:cxn modelId="{EDC5C0C8-AD25-4E8C-BF2E-52C11070BB02}" type="presParOf" srcId="{6375E6C4-35FA-49C5-9405-A90941ABE8EF}" destId="{6964FED7-24ED-4317-9A2D-B3A98289561D}" srcOrd="0" destOrd="0" presId="urn:microsoft.com/office/officeart/2018/2/layout/IconVerticalSolidList"/>
    <dgm:cxn modelId="{92F908F8-4C00-4A9A-B2C2-BFD3CB20A5B4}" type="presParOf" srcId="{6375E6C4-35FA-49C5-9405-A90941ABE8EF}" destId="{3CC0300C-C23A-4F09-A13F-983BC0ED7F67}" srcOrd="1" destOrd="0" presId="urn:microsoft.com/office/officeart/2018/2/layout/IconVerticalSolidList"/>
    <dgm:cxn modelId="{1813E8A6-5BD2-48F8-A3D8-779153FE247E}" type="presParOf" srcId="{6375E6C4-35FA-49C5-9405-A90941ABE8EF}" destId="{B74B3781-DEBA-49DB-9A0F-50310AB81B3D}" srcOrd="2" destOrd="0" presId="urn:microsoft.com/office/officeart/2018/2/layout/IconVerticalSolidList"/>
    <dgm:cxn modelId="{BF1C20F6-0294-4508-BC2F-172E08D0D27C}" type="presParOf" srcId="{6375E6C4-35FA-49C5-9405-A90941ABE8EF}" destId="{0ED8081D-FF24-4101-A618-A04BB6800658}"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605012-7E5A-4BB0-A879-91F0753BA021}" type="doc">
      <dgm:prSet loTypeId="urn:microsoft.com/office/officeart/2005/8/layout/cycle8" loCatId="cycle" qsTypeId="urn:microsoft.com/office/officeart/2005/8/quickstyle/simple1" qsCatId="simple" csTypeId="urn:microsoft.com/office/officeart/2005/8/colors/colorful5" csCatId="colorful"/>
      <dgm:spPr/>
      <dgm:t>
        <a:bodyPr/>
        <a:lstStyle/>
        <a:p>
          <a:endParaRPr lang="en-US"/>
        </a:p>
      </dgm:t>
    </dgm:pt>
    <dgm:pt modelId="{1A241D1E-9DEF-4D7E-994C-73C8A53527D7}">
      <dgm:prSet/>
      <dgm:spPr/>
      <dgm:t>
        <a:bodyPr/>
        <a:lstStyle/>
        <a:p>
          <a:r>
            <a:rPr lang="en-GB" b="0" i="0"/>
            <a:t>To explore the overlap between habilitation and rehabilitation, and how professionals define and navigate their roles within this shared space.</a:t>
          </a:r>
          <a:endParaRPr lang="en-US"/>
        </a:p>
      </dgm:t>
    </dgm:pt>
    <dgm:pt modelId="{42C99FDE-1B10-4FFD-826E-E43444E54BB6}" type="parTrans" cxnId="{A9F8B6D3-9E18-4A4D-9DE9-51A00A5C82E0}">
      <dgm:prSet/>
      <dgm:spPr/>
      <dgm:t>
        <a:bodyPr/>
        <a:lstStyle/>
        <a:p>
          <a:endParaRPr lang="en-US"/>
        </a:p>
      </dgm:t>
    </dgm:pt>
    <dgm:pt modelId="{064C4618-C838-4126-A5F9-B1E0C7BF56FC}" type="sibTrans" cxnId="{A9F8B6D3-9E18-4A4D-9DE9-51A00A5C82E0}">
      <dgm:prSet/>
      <dgm:spPr/>
      <dgm:t>
        <a:bodyPr/>
        <a:lstStyle/>
        <a:p>
          <a:endParaRPr lang="en-US"/>
        </a:p>
      </dgm:t>
    </dgm:pt>
    <dgm:pt modelId="{094253CE-38D1-4D72-B89F-983397E3B02D}">
      <dgm:prSet/>
      <dgm:spPr/>
      <dgm:t>
        <a:bodyPr/>
        <a:lstStyle/>
        <a:p>
          <a:r>
            <a:rPr lang="en-GB" b="1" i="0"/>
            <a:t>Objectives</a:t>
          </a:r>
          <a:endParaRPr lang="en-US"/>
        </a:p>
      </dgm:t>
    </dgm:pt>
    <dgm:pt modelId="{5AF69C7F-C3F9-4076-A2B0-9E177E44630E}" type="parTrans" cxnId="{DF062645-843C-4E35-82A8-E34E64A30B0B}">
      <dgm:prSet/>
      <dgm:spPr/>
      <dgm:t>
        <a:bodyPr/>
        <a:lstStyle/>
        <a:p>
          <a:endParaRPr lang="en-US"/>
        </a:p>
      </dgm:t>
    </dgm:pt>
    <dgm:pt modelId="{BBDD785B-5FDC-43AE-B49F-0BFE9E6E13A7}" type="sibTrans" cxnId="{DF062645-843C-4E35-82A8-E34E64A30B0B}">
      <dgm:prSet/>
      <dgm:spPr/>
      <dgm:t>
        <a:bodyPr/>
        <a:lstStyle/>
        <a:p>
          <a:endParaRPr lang="en-US"/>
        </a:p>
      </dgm:t>
    </dgm:pt>
    <dgm:pt modelId="{B3C5FD58-2E1C-4904-9D4C-AE50779161AE}">
      <dgm:prSet/>
      <dgm:spPr/>
      <dgm:t>
        <a:bodyPr/>
        <a:lstStyle/>
        <a:p>
          <a:r>
            <a:rPr lang="en-GB" b="0" i="0"/>
            <a:t>Look at how these terms are understood in practice</a:t>
          </a:r>
          <a:endParaRPr lang="en-US"/>
        </a:p>
      </dgm:t>
    </dgm:pt>
    <dgm:pt modelId="{FDBFF330-F9AD-472D-AE8C-581EFDBE298C}" type="parTrans" cxnId="{0D725F9D-C1D6-49B6-BD21-80DFE4A7C971}">
      <dgm:prSet/>
      <dgm:spPr/>
      <dgm:t>
        <a:bodyPr/>
        <a:lstStyle/>
        <a:p>
          <a:endParaRPr lang="en-US"/>
        </a:p>
      </dgm:t>
    </dgm:pt>
    <dgm:pt modelId="{771EEF1A-4F31-4B89-A14C-27B390D93E82}" type="sibTrans" cxnId="{0D725F9D-C1D6-49B6-BD21-80DFE4A7C971}">
      <dgm:prSet/>
      <dgm:spPr/>
      <dgm:t>
        <a:bodyPr/>
        <a:lstStyle/>
        <a:p>
          <a:endParaRPr lang="en-US"/>
        </a:p>
      </dgm:t>
    </dgm:pt>
    <dgm:pt modelId="{44A231A6-FDF7-463D-8614-47A99A1E7FC1}">
      <dgm:prSet/>
      <dgm:spPr/>
      <dgm:t>
        <a:bodyPr/>
        <a:lstStyle/>
        <a:p>
          <a:r>
            <a:rPr lang="en-GB" b="0" i="0"/>
            <a:t>Capture lived experiences of teachers, coaches, and clinicians</a:t>
          </a:r>
          <a:endParaRPr lang="en-US"/>
        </a:p>
      </dgm:t>
    </dgm:pt>
    <dgm:pt modelId="{CF39C8CF-A190-4327-BE2F-7DCDED67CFA9}" type="parTrans" cxnId="{249EADAC-D7B1-46B2-9049-9BCBBD18E806}">
      <dgm:prSet/>
      <dgm:spPr/>
      <dgm:t>
        <a:bodyPr/>
        <a:lstStyle/>
        <a:p>
          <a:endParaRPr lang="en-US"/>
        </a:p>
      </dgm:t>
    </dgm:pt>
    <dgm:pt modelId="{148BB6E2-5B81-44AE-B1E9-9C70DCFDB3AD}" type="sibTrans" cxnId="{249EADAC-D7B1-46B2-9049-9BCBBD18E806}">
      <dgm:prSet/>
      <dgm:spPr/>
      <dgm:t>
        <a:bodyPr/>
        <a:lstStyle/>
        <a:p>
          <a:endParaRPr lang="en-US"/>
        </a:p>
      </dgm:t>
    </dgm:pt>
    <dgm:pt modelId="{2FB44577-0DA2-43E0-B267-C1CB1694D1F5}">
      <dgm:prSet/>
      <dgm:spPr/>
      <dgm:t>
        <a:bodyPr/>
        <a:lstStyle/>
        <a:p>
          <a:r>
            <a:rPr lang="en-GB" b="0" i="0"/>
            <a:t>Highlight gaps in training, access, and systems</a:t>
          </a:r>
          <a:endParaRPr lang="en-US"/>
        </a:p>
      </dgm:t>
    </dgm:pt>
    <dgm:pt modelId="{9A650854-5064-494D-B487-3D399EFAB094}" type="parTrans" cxnId="{0930A18F-DF25-41D8-A6BA-ECBFEF09ABB1}">
      <dgm:prSet/>
      <dgm:spPr/>
      <dgm:t>
        <a:bodyPr/>
        <a:lstStyle/>
        <a:p>
          <a:endParaRPr lang="en-US"/>
        </a:p>
      </dgm:t>
    </dgm:pt>
    <dgm:pt modelId="{4B9C445B-0315-437F-B11A-04C3D179C2E1}" type="sibTrans" cxnId="{0930A18F-DF25-41D8-A6BA-ECBFEF09ABB1}">
      <dgm:prSet/>
      <dgm:spPr/>
      <dgm:t>
        <a:bodyPr/>
        <a:lstStyle/>
        <a:p>
          <a:endParaRPr lang="en-US"/>
        </a:p>
      </dgm:t>
    </dgm:pt>
    <dgm:pt modelId="{758295F6-CB67-4785-8E02-36D40853A121}">
      <dgm:prSet/>
      <dgm:spPr/>
      <dgm:t>
        <a:bodyPr/>
        <a:lstStyle/>
        <a:p>
          <a:r>
            <a:rPr lang="en-GB" b="0" i="0"/>
            <a:t>Explore ethical challenges when boundaries blur</a:t>
          </a:r>
          <a:endParaRPr lang="en-US"/>
        </a:p>
      </dgm:t>
    </dgm:pt>
    <dgm:pt modelId="{FF823D83-B8F1-40CA-9CA5-2E0832328A01}" type="parTrans" cxnId="{E37793FB-98D9-4354-9DE6-6F563CA1FA40}">
      <dgm:prSet/>
      <dgm:spPr/>
      <dgm:t>
        <a:bodyPr/>
        <a:lstStyle/>
        <a:p>
          <a:endParaRPr lang="en-US"/>
        </a:p>
      </dgm:t>
    </dgm:pt>
    <dgm:pt modelId="{90861389-5F4C-44EB-B39E-187ADE4BC50E}" type="sibTrans" cxnId="{E37793FB-98D9-4354-9DE6-6F563CA1FA40}">
      <dgm:prSet/>
      <dgm:spPr/>
      <dgm:t>
        <a:bodyPr/>
        <a:lstStyle/>
        <a:p>
          <a:endParaRPr lang="en-US"/>
        </a:p>
      </dgm:t>
    </dgm:pt>
    <dgm:pt modelId="{EEF142AC-BEC0-4E5F-9709-44C937880537}">
      <dgm:prSet/>
      <dgm:spPr/>
      <dgm:t>
        <a:bodyPr/>
        <a:lstStyle/>
        <a:p>
          <a:r>
            <a:rPr lang="en-GB" b="0" i="0"/>
            <a:t>Suggest ways to build more collaborative and integrated voice care</a:t>
          </a:r>
          <a:endParaRPr lang="en-US"/>
        </a:p>
      </dgm:t>
    </dgm:pt>
    <dgm:pt modelId="{8DD1B367-69C9-42A2-9E98-5DBA74568E40}" type="parTrans" cxnId="{E8488116-00E7-4884-B403-75F9CA136F14}">
      <dgm:prSet/>
      <dgm:spPr/>
      <dgm:t>
        <a:bodyPr/>
        <a:lstStyle/>
        <a:p>
          <a:endParaRPr lang="en-US"/>
        </a:p>
      </dgm:t>
    </dgm:pt>
    <dgm:pt modelId="{094ECE6D-65AE-490D-9BAC-ECB43E4F08A4}" type="sibTrans" cxnId="{E8488116-00E7-4884-B403-75F9CA136F14}">
      <dgm:prSet/>
      <dgm:spPr/>
      <dgm:t>
        <a:bodyPr/>
        <a:lstStyle/>
        <a:p>
          <a:endParaRPr lang="en-US"/>
        </a:p>
      </dgm:t>
    </dgm:pt>
    <dgm:pt modelId="{B7734AD4-9561-AD49-A8FF-73CD23481021}" type="pres">
      <dgm:prSet presAssocID="{CA605012-7E5A-4BB0-A879-91F0753BA021}" presName="compositeShape" presStyleCnt="0">
        <dgm:presLayoutVars>
          <dgm:chMax val="7"/>
          <dgm:dir/>
          <dgm:resizeHandles val="exact"/>
        </dgm:presLayoutVars>
      </dgm:prSet>
      <dgm:spPr/>
    </dgm:pt>
    <dgm:pt modelId="{3CF76804-CC1A-5D45-A877-7A259527FAF6}" type="pres">
      <dgm:prSet presAssocID="{CA605012-7E5A-4BB0-A879-91F0753BA021}" presName="wedge1" presStyleLbl="node1" presStyleIdx="0" presStyleCnt="7"/>
      <dgm:spPr/>
    </dgm:pt>
    <dgm:pt modelId="{8A60C7D2-8B83-4F4E-AF41-13DC8F32763A}" type="pres">
      <dgm:prSet presAssocID="{CA605012-7E5A-4BB0-A879-91F0753BA021}" presName="dummy1a" presStyleCnt="0"/>
      <dgm:spPr/>
    </dgm:pt>
    <dgm:pt modelId="{99DC3A2E-93C3-8B45-8D46-6B5D817D3BC0}" type="pres">
      <dgm:prSet presAssocID="{CA605012-7E5A-4BB0-A879-91F0753BA021}" presName="dummy1b" presStyleCnt="0"/>
      <dgm:spPr/>
    </dgm:pt>
    <dgm:pt modelId="{410EF3BE-696B-804B-A6DC-5E88E4A7916D}" type="pres">
      <dgm:prSet presAssocID="{CA605012-7E5A-4BB0-A879-91F0753BA021}" presName="wedge1Tx" presStyleLbl="node1" presStyleIdx="0" presStyleCnt="7">
        <dgm:presLayoutVars>
          <dgm:chMax val="0"/>
          <dgm:chPref val="0"/>
          <dgm:bulletEnabled val="1"/>
        </dgm:presLayoutVars>
      </dgm:prSet>
      <dgm:spPr/>
    </dgm:pt>
    <dgm:pt modelId="{EA3455FF-3DC8-4940-8764-7D36D68E38AE}" type="pres">
      <dgm:prSet presAssocID="{CA605012-7E5A-4BB0-A879-91F0753BA021}" presName="wedge2" presStyleLbl="node1" presStyleIdx="1" presStyleCnt="7"/>
      <dgm:spPr/>
    </dgm:pt>
    <dgm:pt modelId="{D9EA0E22-30A8-6E4C-90AC-2AA91648F5AF}" type="pres">
      <dgm:prSet presAssocID="{CA605012-7E5A-4BB0-A879-91F0753BA021}" presName="dummy2a" presStyleCnt="0"/>
      <dgm:spPr/>
    </dgm:pt>
    <dgm:pt modelId="{2D6F323A-6092-DA4D-999B-345423CE2F03}" type="pres">
      <dgm:prSet presAssocID="{CA605012-7E5A-4BB0-A879-91F0753BA021}" presName="dummy2b" presStyleCnt="0"/>
      <dgm:spPr/>
    </dgm:pt>
    <dgm:pt modelId="{FFF962EC-0810-F043-A060-DAACDBC7D33E}" type="pres">
      <dgm:prSet presAssocID="{CA605012-7E5A-4BB0-A879-91F0753BA021}" presName="wedge2Tx" presStyleLbl="node1" presStyleIdx="1" presStyleCnt="7">
        <dgm:presLayoutVars>
          <dgm:chMax val="0"/>
          <dgm:chPref val="0"/>
          <dgm:bulletEnabled val="1"/>
        </dgm:presLayoutVars>
      </dgm:prSet>
      <dgm:spPr/>
    </dgm:pt>
    <dgm:pt modelId="{4BD3A8D0-9667-5F4D-8CAE-EE71EBC8C399}" type="pres">
      <dgm:prSet presAssocID="{CA605012-7E5A-4BB0-A879-91F0753BA021}" presName="wedge3" presStyleLbl="node1" presStyleIdx="2" presStyleCnt="7"/>
      <dgm:spPr/>
    </dgm:pt>
    <dgm:pt modelId="{550038C4-A2A0-B74D-A0ED-862724DCBE85}" type="pres">
      <dgm:prSet presAssocID="{CA605012-7E5A-4BB0-A879-91F0753BA021}" presName="dummy3a" presStyleCnt="0"/>
      <dgm:spPr/>
    </dgm:pt>
    <dgm:pt modelId="{1DC7F565-0CD9-004C-B744-5EC9DD2A5E25}" type="pres">
      <dgm:prSet presAssocID="{CA605012-7E5A-4BB0-A879-91F0753BA021}" presName="dummy3b" presStyleCnt="0"/>
      <dgm:spPr/>
    </dgm:pt>
    <dgm:pt modelId="{1A6E4FB3-26CD-0842-A123-6D812D0CB9BA}" type="pres">
      <dgm:prSet presAssocID="{CA605012-7E5A-4BB0-A879-91F0753BA021}" presName="wedge3Tx" presStyleLbl="node1" presStyleIdx="2" presStyleCnt="7">
        <dgm:presLayoutVars>
          <dgm:chMax val="0"/>
          <dgm:chPref val="0"/>
          <dgm:bulletEnabled val="1"/>
        </dgm:presLayoutVars>
      </dgm:prSet>
      <dgm:spPr/>
    </dgm:pt>
    <dgm:pt modelId="{E4B38980-D662-5243-9808-EE8323C3AE1F}" type="pres">
      <dgm:prSet presAssocID="{CA605012-7E5A-4BB0-A879-91F0753BA021}" presName="wedge4" presStyleLbl="node1" presStyleIdx="3" presStyleCnt="7"/>
      <dgm:spPr/>
    </dgm:pt>
    <dgm:pt modelId="{1783F797-1742-0440-A477-3DA81E4F4E01}" type="pres">
      <dgm:prSet presAssocID="{CA605012-7E5A-4BB0-A879-91F0753BA021}" presName="dummy4a" presStyleCnt="0"/>
      <dgm:spPr/>
    </dgm:pt>
    <dgm:pt modelId="{89E3CF74-9ECF-084F-A90B-0F204AA48C73}" type="pres">
      <dgm:prSet presAssocID="{CA605012-7E5A-4BB0-A879-91F0753BA021}" presName="dummy4b" presStyleCnt="0"/>
      <dgm:spPr/>
    </dgm:pt>
    <dgm:pt modelId="{5994F7A7-436B-A24D-A16F-3E711B082AB6}" type="pres">
      <dgm:prSet presAssocID="{CA605012-7E5A-4BB0-A879-91F0753BA021}" presName="wedge4Tx" presStyleLbl="node1" presStyleIdx="3" presStyleCnt="7">
        <dgm:presLayoutVars>
          <dgm:chMax val="0"/>
          <dgm:chPref val="0"/>
          <dgm:bulletEnabled val="1"/>
        </dgm:presLayoutVars>
      </dgm:prSet>
      <dgm:spPr/>
    </dgm:pt>
    <dgm:pt modelId="{D125F253-DEB3-2844-8B47-074A206330AC}" type="pres">
      <dgm:prSet presAssocID="{CA605012-7E5A-4BB0-A879-91F0753BA021}" presName="wedge5" presStyleLbl="node1" presStyleIdx="4" presStyleCnt="7"/>
      <dgm:spPr/>
    </dgm:pt>
    <dgm:pt modelId="{219F4AAA-7EA8-544D-B561-39398FFD84E2}" type="pres">
      <dgm:prSet presAssocID="{CA605012-7E5A-4BB0-A879-91F0753BA021}" presName="dummy5a" presStyleCnt="0"/>
      <dgm:spPr/>
    </dgm:pt>
    <dgm:pt modelId="{10EE0B7C-8A0A-234D-A8E7-481F815D77B4}" type="pres">
      <dgm:prSet presAssocID="{CA605012-7E5A-4BB0-A879-91F0753BA021}" presName="dummy5b" presStyleCnt="0"/>
      <dgm:spPr/>
    </dgm:pt>
    <dgm:pt modelId="{D70C584D-BE1F-FF43-9800-0169545D8418}" type="pres">
      <dgm:prSet presAssocID="{CA605012-7E5A-4BB0-A879-91F0753BA021}" presName="wedge5Tx" presStyleLbl="node1" presStyleIdx="4" presStyleCnt="7">
        <dgm:presLayoutVars>
          <dgm:chMax val="0"/>
          <dgm:chPref val="0"/>
          <dgm:bulletEnabled val="1"/>
        </dgm:presLayoutVars>
      </dgm:prSet>
      <dgm:spPr/>
    </dgm:pt>
    <dgm:pt modelId="{70D9A14B-AA44-C04A-8764-1CA819B18E72}" type="pres">
      <dgm:prSet presAssocID="{CA605012-7E5A-4BB0-A879-91F0753BA021}" presName="wedge6" presStyleLbl="node1" presStyleIdx="5" presStyleCnt="7"/>
      <dgm:spPr/>
    </dgm:pt>
    <dgm:pt modelId="{857C53F5-C6F7-9849-9141-AE210DA6B1C9}" type="pres">
      <dgm:prSet presAssocID="{CA605012-7E5A-4BB0-A879-91F0753BA021}" presName="dummy6a" presStyleCnt="0"/>
      <dgm:spPr/>
    </dgm:pt>
    <dgm:pt modelId="{2ACFDF71-52D3-C145-AA08-2184BA5260FC}" type="pres">
      <dgm:prSet presAssocID="{CA605012-7E5A-4BB0-A879-91F0753BA021}" presName="dummy6b" presStyleCnt="0"/>
      <dgm:spPr/>
    </dgm:pt>
    <dgm:pt modelId="{CFFF87A4-85FF-994D-9EB5-63E536DD8B9A}" type="pres">
      <dgm:prSet presAssocID="{CA605012-7E5A-4BB0-A879-91F0753BA021}" presName="wedge6Tx" presStyleLbl="node1" presStyleIdx="5" presStyleCnt="7">
        <dgm:presLayoutVars>
          <dgm:chMax val="0"/>
          <dgm:chPref val="0"/>
          <dgm:bulletEnabled val="1"/>
        </dgm:presLayoutVars>
      </dgm:prSet>
      <dgm:spPr/>
    </dgm:pt>
    <dgm:pt modelId="{5351FFFB-017F-0949-B6FB-DAA4A2811EEB}" type="pres">
      <dgm:prSet presAssocID="{CA605012-7E5A-4BB0-A879-91F0753BA021}" presName="wedge7" presStyleLbl="node1" presStyleIdx="6" presStyleCnt="7"/>
      <dgm:spPr/>
    </dgm:pt>
    <dgm:pt modelId="{BCD646C7-1609-2B40-BB63-64422396A82E}" type="pres">
      <dgm:prSet presAssocID="{CA605012-7E5A-4BB0-A879-91F0753BA021}" presName="dummy7a" presStyleCnt="0"/>
      <dgm:spPr/>
    </dgm:pt>
    <dgm:pt modelId="{7BA9B0AD-1A07-1F4A-87C6-37AA7388B73B}" type="pres">
      <dgm:prSet presAssocID="{CA605012-7E5A-4BB0-A879-91F0753BA021}" presName="dummy7b" presStyleCnt="0"/>
      <dgm:spPr/>
    </dgm:pt>
    <dgm:pt modelId="{3F60F34F-FC86-444C-BB05-E4F8B047F67A}" type="pres">
      <dgm:prSet presAssocID="{CA605012-7E5A-4BB0-A879-91F0753BA021}" presName="wedge7Tx" presStyleLbl="node1" presStyleIdx="6" presStyleCnt="7">
        <dgm:presLayoutVars>
          <dgm:chMax val="0"/>
          <dgm:chPref val="0"/>
          <dgm:bulletEnabled val="1"/>
        </dgm:presLayoutVars>
      </dgm:prSet>
      <dgm:spPr/>
    </dgm:pt>
    <dgm:pt modelId="{65B276A4-B9F3-1A4A-ABB0-7F1124767A8B}" type="pres">
      <dgm:prSet presAssocID="{064C4618-C838-4126-A5F9-B1E0C7BF56FC}" presName="arrowWedge1" presStyleLbl="fgSibTrans2D1" presStyleIdx="0" presStyleCnt="7"/>
      <dgm:spPr/>
    </dgm:pt>
    <dgm:pt modelId="{FE42CB6B-67EE-A84C-BD71-08C2F348AA35}" type="pres">
      <dgm:prSet presAssocID="{BBDD785B-5FDC-43AE-B49F-0BFE9E6E13A7}" presName="arrowWedge2" presStyleLbl="fgSibTrans2D1" presStyleIdx="1" presStyleCnt="7"/>
      <dgm:spPr/>
    </dgm:pt>
    <dgm:pt modelId="{0AE7DC48-41D9-7A45-BD94-A05F34E68AF5}" type="pres">
      <dgm:prSet presAssocID="{771EEF1A-4F31-4B89-A14C-27B390D93E82}" presName="arrowWedge3" presStyleLbl="fgSibTrans2D1" presStyleIdx="2" presStyleCnt="7"/>
      <dgm:spPr/>
    </dgm:pt>
    <dgm:pt modelId="{9160F0CE-38E4-4E45-A607-D689AB9D1E95}" type="pres">
      <dgm:prSet presAssocID="{148BB6E2-5B81-44AE-B1E9-9C70DCFDB3AD}" presName="arrowWedge4" presStyleLbl="fgSibTrans2D1" presStyleIdx="3" presStyleCnt="7"/>
      <dgm:spPr/>
    </dgm:pt>
    <dgm:pt modelId="{445DAB71-07D1-104C-9A0E-C1E340D974B2}" type="pres">
      <dgm:prSet presAssocID="{4B9C445B-0315-437F-B11A-04C3D179C2E1}" presName="arrowWedge5" presStyleLbl="fgSibTrans2D1" presStyleIdx="4" presStyleCnt="7"/>
      <dgm:spPr/>
    </dgm:pt>
    <dgm:pt modelId="{E6D1B643-6346-674C-AA64-E2735AA35DB9}" type="pres">
      <dgm:prSet presAssocID="{90861389-5F4C-44EB-B39E-187ADE4BC50E}" presName="arrowWedge6" presStyleLbl="fgSibTrans2D1" presStyleIdx="5" presStyleCnt="7"/>
      <dgm:spPr/>
    </dgm:pt>
    <dgm:pt modelId="{1AB3BE84-D63F-D641-A1B7-5185A5012147}" type="pres">
      <dgm:prSet presAssocID="{094ECE6D-65AE-490D-9BAC-ECB43E4F08A4}" presName="arrowWedge7" presStyleLbl="fgSibTrans2D1" presStyleIdx="6" presStyleCnt="7"/>
      <dgm:spPr/>
    </dgm:pt>
  </dgm:ptLst>
  <dgm:cxnLst>
    <dgm:cxn modelId="{1DD90101-7A5E-FA41-B769-512ED85914E9}" type="presOf" srcId="{EEF142AC-BEC0-4E5F-9709-44C937880537}" destId="{3F60F34F-FC86-444C-BB05-E4F8B047F67A}" srcOrd="1" destOrd="0" presId="urn:microsoft.com/office/officeart/2005/8/layout/cycle8"/>
    <dgm:cxn modelId="{BBF69309-FD72-3B48-BCED-AC78881FFFDD}" type="presOf" srcId="{B3C5FD58-2E1C-4904-9D4C-AE50779161AE}" destId="{1A6E4FB3-26CD-0842-A123-6D812D0CB9BA}" srcOrd="1" destOrd="0" presId="urn:microsoft.com/office/officeart/2005/8/layout/cycle8"/>
    <dgm:cxn modelId="{E8488116-00E7-4884-B403-75F9CA136F14}" srcId="{CA605012-7E5A-4BB0-A879-91F0753BA021}" destId="{EEF142AC-BEC0-4E5F-9709-44C937880537}" srcOrd="6" destOrd="0" parTransId="{8DD1B367-69C9-42A2-9E98-5DBA74568E40}" sibTransId="{094ECE6D-65AE-490D-9BAC-ECB43E4F08A4}"/>
    <dgm:cxn modelId="{D654EB17-861E-FF48-9F0A-7F9BCDFEBF5D}" type="presOf" srcId="{094253CE-38D1-4D72-B89F-983397E3B02D}" destId="{FFF962EC-0810-F043-A060-DAACDBC7D33E}" srcOrd="1" destOrd="0" presId="urn:microsoft.com/office/officeart/2005/8/layout/cycle8"/>
    <dgm:cxn modelId="{A8424F1D-C67A-EE41-B66C-3231AD875E50}" type="presOf" srcId="{094253CE-38D1-4D72-B89F-983397E3B02D}" destId="{EA3455FF-3DC8-4940-8764-7D36D68E38AE}" srcOrd="0" destOrd="0" presId="urn:microsoft.com/office/officeart/2005/8/layout/cycle8"/>
    <dgm:cxn modelId="{E0F7C52E-440F-CF48-AB10-5DFAD014FDBB}" type="presOf" srcId="{2FB44577-0DA2-43E0-B267-C1CB1694D1F5}" destId="{D125F253-DEB3-2844-8B47-074A206330AC}" srcOrd="0" destOrd="0" presId="urn:microsoft.com/office/officeart/2005/8/layout/cycle8"/>
    <dgm:cxn modelId="{DF062645-843C-4E35-82A8-E34E64A30B0B}" srcId="{CA605012-7E5A-4BB0-A879-91F0753BA021}" destId="{094253CE-38D1-4D72-B89F-983397E3B02D}" srcOrd="1" destOrd="0" parTransId="{5AF69C7F-C3F9-4076-A2B0-9E177E44630E}" sibTransId="{BBDD785B-5FDC-43AE-B49F-0BFE9E6E13A7}"/>
    <dgm:cxn modelId="{2FE0486E-D0E2-E045-A2A7-C99D32B4997D}" type="presOf" srcId="{B3C5FD58-2E1C-4904-9D4C-AE50779161AE}" destId="{4BD3A8D0-9667-5F4D-8CAE-EE71EBC8C399}" srcOrd="0" destOrd="0" presId="urn:microsoft.com/office/officeart/2005/8/layout/cycle8"/>
    <dgm:cxn modelId="{3F762B7F-DAE5-5F49-9D01-E3A8F6B1BE57}" type="presOf" srcId="{44A231A6-FDF7-463D-8614-47A99A1E7FC1}" destId="{5994F7A7-436B-A24D-A16F-3E711B082AB6}" srcOrd="1" destOrd="0" presId="urn:microsoft.com/office/officeart/2005/8/layout/cycle8"/>
    <dgm:cxn modelId="{0930A18F-DF25-41D8-A6BA-ECBFEF09ABB1}" srcId="{CA605012-7E5A-4BB0-A879-91F0753BA021}" destId="{2FB44577-0DA2-43E0-B267-C1CB1694D1F5}" srcOrd="4" destOrd="0" parTransId="{9A650854-5064-494D-B487-3D399EFAB094}" sibTransId="{4B9C445B-0315-437F-B11A-04C3D179C2E1}"/>
    <dgm:cxn modelId="{0D725F9D-C1D6-49B6-BD21-80DFE4A7C971}" srcId="{CA605012-7E5A-4BB0-A879-91F0753BA021}" destId="{B3C5FD58-2E1C-4904-9D4C-AE50779161AE}" srcOrd="2" destOrd="0" parTransId="{FDBFF330-F9AD-472D-AE8C-581EFDBE298C}" sibTransId="{771EEF1A-4F31-4B89-A14C-27B390D93E82}"/>
    <dgm:cxn modelId="{741D7D9D-0295-6240-9587-4616F95E7963}" type="presOf" srcId="{758295F6-CB67-4785-8E02-36D40853A121}" destId="{70D9A14B-AA44-C04A-8764-1CA819B18E72}" srcOrd="0" destOrd="0" presId="urn:microsoft.com/office/officeart/2005/8/layout/cycle8"/>
    <dgm:cxn modelId="{249EADAC-D7B1-46B2-9049-9BCBBD18E806}" srcId="{CA605012-7E5A-4BB0-A879-91F0753BA021}" destId="{44A231A6-FDF7-463D-8614-47A99A1E7FC1}" srcOrd="3" destOrd="0" parTransId="{CF39C8CF-A190-4327-BE2F-7DCDED67CFA9}" sibTransId="{148BB6E2-5B81-44AE-B1E9-9C70DCFDB3AD}"/>
    <dgm:cxn modelId="{DDE55CC7-A332-084F-AD93-3E135F7099B2}" type="presOf" srcId="{1A241D1E-9DEF-4D7E-994C-73C8A53527D7}" destId="{3CF76804-CC1A-5D45-A877-7A259527FAF6}" srcOrd="0" destOrd="0" presId="urn:microsoft.com/office/officeart/2005/8/layout/cycle8"/>
    <dgm:cxn modelId="{950CE1C8-373C-0C42-A57C-F36B1B3CD2D7}" type="presOf" srcId="{EEF142AC-BEC0-4E5F-9709-44C937880537}" destId="{5351FFFB-017F-0949-B6FB-DAA4A2811EEB}" srcOrd="0" destOrd="0" presId="urn:microsoft.com/office/officeart/2005/8/layout/cycle8"/>
    <dgm:cxn modelId="{8282EACD-8A1E-9446-8204-FA8B058BCE9F}" type="presOf" srcId="{44A231A6-FDF7-463D-8614-47A99A1E7FC1}" destId="{E4B38980-D662-5243-9808-EE8323C3AE1F}" srcOrd="0" destOrd="0" presId="urn:microsoft.com/office/officeart/2005/8/layout/cycle8"/>
    <dgm:cxn modelId="{686D1BCF-340A-1249-8887-325C966DB6CF}" type="presOf" srcId="{2FB44577-0DA2-43E0-B267-C1CB1694D1F5}" destId="{D70C584D-BE1F-FF43-9800-0169545D8418}" srcOrd="1" destOrd="0" presId="urn:microsoft.com/office/officeart/2005/8/layout/cycle8"/>
    <dgm:cxn modelId="{A9F8B6D3-9E18-4A4D-9DE9-51A00A5C82E0}" srcId="{CA605012-7E5A-4BB0-A879-91F0753BA021}" destId="{1A241D1E-9DEF-4D7E-994C-73C8A53527D7}" srcOrd="0" destOrd="0" parTransId="{42C99FDE-1B10-4FFD-826E-E43444E54BB6}" sibTransId="{064C4618-C838-4126-A5F9-B1E0C7BF56FC}"/>
    <dgm:cxn modelId="{04F1D8DD-6B5A-6144-A307-0A503AE88F69}" type="presOf" srcId="{1A241D1E-9DEF-4D7E-994C-73C8A53527D7}" destId="{410EF3BE-696B-804B-A6DC-5E88E4A7916D}" srcOrd="1" destOrd="0" presId="urn:microsoft.com/office/officeart/2005/8/layout/cycle8"/>
    <dgm:cxn modelId="{48FAB8E0-AC4B-CB45-98AF-7616DFD66709}" type="presOf" srcId="{CA605012-7E5A-4BB0-A879-91F0753BA021}" destId="{B7734AD4-9561-AD49-A8FF-73CD23481021}" srcOrd="0" destOrd="0" presId="urn:microsoft.com/office/officeart/2005/8/layout/cycle8"/>
    <dgm:cxn modelId="{29BFEDF3-B676-CF4C-9889-CEA06562CB1C}" type="presOf" srcId="{758295F6-CB67-4785-8E02-36D40853A121}" destId="{CFFF87A4-85FF-994D-9EB5-63E536DD8B9A}" srcOrd="1" destOrd="0" presId="urn:microsoft.com/office/officeart/2005/8/layout/cycle8"/>
    <dgm:cxn modelId="{E37793FB-98D9-4354-9DE6-6F563CA1FA40}" srcId="{CA605012-7E5A-4BB0-A879-91F0753BA021}" destId="{758295F6-CB67-4785-8E02-36D40853A121}" srcOrd="5" destOrd="0" parTransId="{FF823D83-B8F1-40CA-9CA5-2E0832328A01}" sibTransId="{90861389-5F4C-44EB-B39E-187ADE4BC50E}"/>
    <dgm:cxn modelId="{8F471142-9E97-B142-B11C-2333DF7DC89D}" type="presParOf" srcId="{B7734AD4-9561-AD49-A8FF-73CD23481021}" destId="{3CF76804-CC1A-5D45-A877-7A259527FAF6}" srcOrd="0" destOrd="0" presId="urn:microsoft.com/office/officeart/2005/8/layout/cycle8"/>
    <dgm:cxn modelId="{CDA703DA-68BC-1B4A-87D3-48834D1F40F8}" type="presParOf" srcId="{B7734AD4-9561-AD49-A8FF-73CD23481021}" destId="{8A60C7D2-8B83-4F4E-AF41-13DC8F32763A}" srcOrd="1" destOrd="0" presId="urn:microsoft.com/office/officeart/2005/8/layout/cycle8"/>
    <dgm:cxn modelId="{44AADCB7-996C-EB4D-A91E-BAA6D15E596D}" type="presParOf" srcId="{B7734AD4-9561-AD49-A8FF-73CD23481021}" destId="{99DC3A2E-93C3-8B45-8D46-6B5D817D3BC0}" srcOrd="2" destOrd="0" presId="urn:microsoft.com/office/officeart/2005/8/layout/cycle8"/>
    <dgm:cxn modelId="{A26C33FD-8B11-304E-BAC4-417A62FDCEAB}" type="presParOf" srcId="{B7734AD4-9561-AD49-A8FF-73CD23481021}" destId="{410EF3BE-696B-804B-A6DC-5E88E4A7916D}" srcOrd="3" destOrd="0" presId="urn:microsoft.com/office/officeart/2005/8/layout/cycle8"/>
    <dgm:cxn modelId="{15D397E1-A76C-4647-B4A3-D20FD71420BA}" type="presParOf" srcId="{B7734AD4-9561-AD49-A8FF-73CD23481021}" destId="{EA3455FF-3DC8-4940-8764-7D36D68E38AE}" srcOrd="4" destOrd="0" presId="urn:microsoft.com/office/officeart/2005/8/layout/cycle8"/>
    <dgm:cxn modelId="{E4E66B62-53A2-9A4C-9F52-3E955D5EC002}" type="presParOf" srcId="{B7734AD4-9561-AD49-A8FF-73CD23481021}" destId="{D9EA0E22-30A8-6E4C-90AC-2AA91648F5AF}" srcOrd="5" destOrd="0" presId="urn:microsoft.com/office/officeart/2005/8/layout/cycle8"/>
    <dgm:cxn modelId="{A9468D2C-9688-9744-9C82-7F6AD663F325}" type="presParOf" srcId="{B7734AD4-9561-AD49-A8FF-73CD23481021}" destId="{2D6F323A-6092-DA4D-999B-345423CE2F03}" srcOrd="6" destOrd="0" presId="urn:microsoft.com/office/officeart/2005/8/layout/cycle8"/>
    <dgm:cxn modelId="{EB4E4BEB-2FBD-954F-9A75-868EDAECC576}" type="presParOf" srcId="{B7734AD4-9561-AD49-A8FF-73CD23481021}" destId="{FFF962EC-0810-F043-A060-DAACDBC7D33E}" srcOrd="7" destOrd="0" presId="urn:microsoft.com/office/officeart/2005/8/layout/cycle8"/>
    <dgm:cxn modelId="{E831E183-03FF-C14E-8641-B81067ED0EC3}" type="presParOf" srcId="{B7734AD4-9561-AD49-A8FF-73CD23481021}" destId="{4BD3A8D0-9667-5F4D-8CAE-EE71EBC8C399}" srcOrd="8" destOrd="0" presId="urn:microsoft.com/office/officeart/2005/8/layout/cycle8"/>
    <dgm:cxn modelId="{6266FAF8-3A18-B645-BF00-5FD2D5C54DC5}" type="presParOf" srcId="{B7734AD4-9561-AD49-A8FF-73CD23481021}" destId="{550038C4-A2A0-B74D-A0ED-862724DCBE85}" srcOrd="9" destOrd="0" presId="urn:microsoft.com/office/officeart/2005/8/layout/cycle8"/>
    <dgm:cxn modelId="{2344A687-AAB2-734E-9BEA-8B2C13088876}" type="presParOf" srcId="{B7734AD4-9561-AD49-A8FF-73CD23481021}" destId="{1DC7F565-0CD9-004C-B744-5EC9DD2A5E25}" srcOrd="10" destOrd="0" presId="urn:microsoft.com/office/officeart/2005/8/layout/cycle8"/>
    <dgm:cxn modelId="{01E690F3-B566-FF46-BF3D-1C03C2092ED8}" type="presParOf" srcId="{B7734AD4-9561-AD49-A8FF-73CD23481021}" destId="{1A6E4FB3-26CD-0842-A123-6D812D0CB9BA}" srcOrd="11" destOrd="0" presId="urn:microsoft.com/office/officeart/2005/8/layout/cycle8"/>
    <dgm:cxn modelId="{E072CEFD-03EB-4049-BBD5-24D3B9E23EE3}" type="presParOf" srcId="{B7734AD4-9561-AD49-A8FF-73CD23481021}" destId="{E4B38980-D662-5243-9808-EE8323C3AE1F}" srcOrd="12" destOrd="0" presId="urn:microsoft.com/office/officeart/2005/8/layout/cycle8"/>
    <dgm:cxn modelId="{BDEFA8EE-13A2-D94F-9B29-8D4B77437048}" type="presParOf" srcId="{B7734AD4-9561-AD49-A8FF-73CD23481021}" destId="{1783F797-1742-0440-A477-3DA81E4F4E01}" srcOrd="13" destOrd="0" presId="urn:microsoft.com/office/officeart/2005/8/layout/cycle8"/>
    <dgm:cxn modelId="{A579F732-3924-B644-8FE8-C0034F62F63E}" type="presParOf" srcId="{B7734AD4-9561-AD49-A8FF-73CD23481021}" destId="{89E3CF74-9ECF-084F-A90B-0F204AA48C73}" srcOrd="14" destOrd="0" presId="urn:microsoft.com/office/officeart/2005/8/layout/cycle8"/>
    <dgm:cxn modelId="{0825776B-13C5-494B-952D-0DD5A33205B0}" type="presParOf" srcId="{B7734AD4-9561-AD49-A8FF-73CD23481021}" destId="{5994F7A7-436B-A24D-A16F-3E711B082AB6}" srcOrd="15" destOrd="0" presId="urn:microsoft.com/office/officeart/2005/8/layout/cycle8"/>
    <dgm:cxn modelId="{CC29E7E3-E416-5340-A041-D941808CE4C7}" type="presParOf" srcId="{B7734AD4-9561-AD49-A8FF-73CD23481021}" destId="{D125F253-DEB3-2844-8B47-074A206330AC}" srcOrd="16" destOrd="0" presId="urn:microsoft.com/office/officeart/2005/8/layout/cycle8"/>
    <dgm:cxn modelId="{3CAE4007-F699-274C-A705-F454E472EFCB}" type="presParOf" srcId="{B7734AD4-9561-AD49-A8FF-73CD23481021}" destId="{219F4AAA-7EA8-544D-B561-39398FFD84E2}" srcOrd="17" destOrd="0" presId="urn:microsoft.com/office/officeart/2005/8/layout/cycle8"/>
    <dgm:cxn modelId="{0914AB1C-D433-7E46-A41B-1970CB4B7F6C}" type="presParOf" srcId="{B7734AD4-9561-AD49-A8FF-73CD23481021}" destId="{10EE0B7C-8A0A-234D-A8E7-481F815D77B4}" srcOrd="18" destOrd="0" presId="urn:microsoft.com/office/officeart/2005/8/layout/cycle8"/>
    <dgm:cxn modelId="{F8AB52A0-E83E-594D-8097-1398410FFD21}" type="presParOf" srcId="{B7734AD4-9561-AD49-A8FF-73CD23481021}" destId="{D70C584D-BE1F-FF43-9800-0169545D8418}" srcOrd="19" destOrd="0" presId="urn:microsoft.com/office/officeart/2005/8/layout/cycle8"/>
    <dgm:cxn modelId="{0CE036CF-17A9-374E-9880-038DA4B60081}" type="presParOf" srcId="{B7734AD4-9561-AD49-A8FF-73CD23481021}" destId="{70D9A14B-AA44-C04A-8764-1CA819B18E72}" srcOrd="20" destOrd="0" presId="urn:microsoft.com/office/officeart/2005/8/layout/cycle8"/>
    <dgm:cxn modelId="{38257652-F65B-304C-9DE2-E56C26997727}" type="presParOf" srcId="{B7734AD4-9561-AD49-A8FF-73CD23481021}" destId="{857C53F5-C6F7-9849-9141-AE210DA6B1C9}" srcOrd="21" destOrd="0" presId="urn:microsoft.com/office/officeart/2005/8/layout/cycle8"/>
    <dgm:cxn modelId="{C26C9885-3064-7C48-8C81-A772A81D7ECE}" type="presParOf" srcId="{B7734AD4-9561-AD49-A8FF-73CD23481021}" destId="{2ACFDF71-52D3-C145-AA08-2184BA5260FC}" srcOrd="22" destOrd="0" presId="urn:microsoft.com/office/officeart/2005/8/layout/cycle8"/>
    <dgm:cxn modelId="{07489802-7541-CF4B-9002-CBFF09D498F2}" type="presParOf" srcId="{B7734AD4-9561-AD49-A8FF-73CD23481021}" destId="{CFFF87A4-85FF-994D-9EB5-63E536DD8B9A}" srcOrd="23" destOrd="0" presId="urn:microsoft.com/office/officeart/2005/8/layout/cycle8"/>
    <dgm:cxn modelId="{9D8FFBBF-14E7-414B-93FF-40F4D3382A09}" type="presParOf" srcId="{B7734AD4-9561-AD49-A8FF-73CD23481021}" destId="{5351FFFB-017F-0949-B6FB-DAA4A2811EEB}" srcOrd="24" destOrd="0" presId="urn:microsoft.com/office/officeart/2005/8/layout/cycle8"/>
    <dgm:cxn modelId="{2A1AA0CC-1D64-CC42-8B63-25CD0EFFC820}" type="presParOf" srcId="{B7734AD4-9561-AD49-A8FF-73CD23481021}" destId="{BCD646C7-1609-2B40-BB63-64422396A82E}" srcOrd="25" destOrd="0" presId="urn:microsoft.com/office/officeart/2005/8/layout/cycle8"/>
    <dgm:cxn modelId="{D5F5B5ED-D9C3-984A-9C22-5971D8901558}" type="presParOf" srcId="{B7734AD4-9561-AD49-A8FF-73CD23481021}" destId="{7BA9B0AD-1A07-1F4A-87C6-37AA7388B73B}" srcOrd="26" destOrd="0" presId="urn:microsoft.com/office/officeart/2005/8/layout/cycle8"/>
    <dgm:cxn modelId="{4C8DDFF2-17C1-844B-BA70-FA9D7CEF797B}" type="presParOf" srcId="{B7734AD4-9561-AD49-A8FF-73CD23481021}" destId="{3F60F34F-FC86-444C-BB05-E4F8B047F67A}" srcOrd="27" destOrd="0" presId="urn:microsoft.com/office/officeart/2005/8/layout/cycle8"/>
    <dgm:cxn modelId="{44FB20CA-4E74-D946-980C-C9229F7093AE}" type="presParOf" srcId="{B7734AD4-9561-AD49-A8FF-73CD23481021}" destId="{65B276A4-B9F3-1A4A-ABB0-7F1124767A8B}" srcOrd="28" destOrd="0" presId="urn:microsoft.com/office/officeart/2005/8/layout/cycle8"/>
    <dgm:cxn modelId="{C6505DED-1F21-5F45-B863-F37EB89BD12E}" type="presParOf" srcId="{B7734AD4-9561-AD49-A8FF-73CD23481021}" destId="{FE42CB6B-67EE-A84C-BD71-08C2F348AA35}" srcOrd="29" destOrd="0" presId="urn:microsoft.com/office/officeart/2005/8/layout/cycle8"/>
    <dgm:cxn modelId="{C81C25A5-7B16-E548-84A2-02DFC24855BA}" type="presParOf" srcId="{B7734AD4-9561-AD49-A8FF-73CD23481021}" destId="{0AE7DC48-41D9-7A45-BD94-A05F34E68AF5}" srcOrd="30" destOrd="0" presId="urn:microsoft.com/office/officeart/2005/8/layout/cycle8"/>
    <dgm:cxn modelId="{266477E5-1AAB-6649-9BA8-E07CC21389E7}" type="presParOf" srcId="{B7734AD4-9561-AD49-A8FF-73CD23481021}" destId="{9160F0CE-38E4-4E45-A607-D689AB9D1E95}" srcOrd="31" destOrd="0" presId="urn:microsoft.com/office/officeart/2005/8/layout/cycle8"/>
    <dgm:cxn modelId="{1ED25B6A-753F-E44B-8BA5-65BD53584FFB}" type="presParOf" srcId="{B7734AD4-9561-AD49-A8FF-73CD23481021}" destId="{445DAB71-07D1-104C-9A0E-C1E340D974B2}" srcOrd="32" destOrd="0" presId="urn:microsoft.com/office/officeart/2005/8/layout/cycle8"/>
    <dgm:cxn modelId="{298BA618-439D-1741-84A2-E8C67C8616A7}" type="presParOf" srcId="{B7734AD4-9561-AD49-A8FF-73CD23481021}" destId="{E6D1B643-6346-674C-AA64-E2735AA35DB9}" srcOrd="33" destOrd="0" presId="urn:microsoft.com/office/officeart/2005/8/layout/cycle8"/>
    <dgm:cxn modelId="{57C1D705-E78D-B442-A267-AE0D21F97462}" type="presParOf" srcId="{B7734AD4-9561-AD49-A8FF-73CD23481021}" destId="{1AB3BE84-D63F-D641-A1B7-5185A5012147}" srcOrd="34" destOrd="0" presId="urn:microsoft.com/office/officeart/2005/8/layout/cycle8"/>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A8BB17-902B-41B9-ACFB-20C8C9DC2A5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4333040-6826-4106-B693-A7F00FCC1B41}">
      <dgm:prSet/>
      <dgm:spPr/>
      <dgm:t>
        <a:bodyPr/>
        <a:lstStyle/>
        <a:p>
          <a:r>
            <a:rPr lang="en-GB" b="1"/>
            <a:t>Approach:</a:t>
          </a:r>
          <a:r>
            <a:rPr lang="en-GB"/>
            <a:t> Interpretivist, narrative review</a:t>
          </a:r>
          <a:endParaRPr lang="en-US"/>
        </a:p>
      </dgm:t>
    </dgm:pt>
    <dgm:pt modelId="{8538E6FD-20F6-4012-ADED-4EE772800B23}" type="parTrans" cxnId="{3CBDEE5B-C045-4575-8DAE-8F1631A9EAAE}">
      <dgm:prSet/>
      <dgm:spPr/>
      <dgm:t>
        <a:bodyPr/>
        <a:lstStyle/>
        <a:p>
          <a:endParaRPr lang="en-US"/>
        </a:p>
      </dgm:t>
    </dgm:pt>
    <dgm:pt modelId="{C677213B-9DB4-4CD9-8AA9-16757157B360}" type="sibTrans" cxnId="{3CBDEE5B-C045-4575-8DAE-8F1631A9EAAE}">
      <dgm:prSet/>
      <dgm:spPr/>
      <dgm:t>
        <a:bodyPr/>
        <a:lstStyle/>
        <a:p>
          <a:endParaRPr lang="en-US"/>
        </a:p>
      </dgm:t>
    </dgm:pt>
    <dgm:pt modelId="{8DBB89D8-678C-4C22-9ACD-992773446C66}">
      <dgm:prSet/>
      <dgm:spPr/>
      <dgm:t>
        <a:bodyPr/>
        <a:lstStyle/>
        <a:p>
          <a:r>
            <a:rPr lang="en-GB" b="1" dirty="0"/>
            <a:t>Scope:</a:t>
          </a:r>
          <a:r>
            <a:rPr lang="en-GB" dirty="0"/>
            <a:t> Habilitation &amp; rehabilitation as socially constructed boundaries</a:t>
          </a:r>
          <a:endParaRPr lang="en-US" dirty="0"/>
        </a:p>
      </dgm:t>
    </dgm:pt>
    <dgm:pt modelId="{23F47E43-2918-4862-8240-EA246FC21E2C}" type="parTrans" cxnId="{996334EC-8B5B-4A19-A9DA-10B64BDA9C1A}">
      <dgm:prSet/>
      <dgm:spPr/>
      <dgm:t>
        <a:bodyPr/>
        <a:lstStyle/>
        <a:p>
          <a:endParaRPr lang="en-US"/>
        </a:p>
      </dgm:t>
    </dgm:pt>
    <dgm:pt modelId="{C77DDD15-07CC-44FE-A319-4D41A373AE41}" type="sibTrans" cxnId="{996334EC-8B5B-4A19-A9DA-10B64BDA9C1A}">
      <dgm:prSet/>
      <dgm:spPr/>
      <dgm:t>
        <a:bodyPr/>
        <a:lstStyle/>
        <a:p>
          <a:endParaRPr lang="en-US"/>
        </a:p>
      </dgm:t>
    </dgm:pt>
    <dgm:pt modelId="{C816697E-F347-41D7-9535-3BAAA3644085}">
      <dgm:prSet/>
      <dgm:spPr/>
      <dgm:t>
        <a:bodyPr/>
        <a:lstStyle/>
        <a:p>
          <a:r>
            <a:rPr lang="en-GB" b="1"/>
            <a:t>Sources:</a:t>
          </a:r>
          <a:r>
            <a:rPr lang="en-GB"/>
            <a:t> Mendeley, PubMed, </a:t>
          </a:r>
          <a:r>
            <a:rPr lang="en-GB" i="1"/>
            <a:t>Journal of Voice</a:t>
          </a:r>
          <a:r>
            <a:rPr lang="en-GB"/>
            <a:t>, </a:t>
          </a:r>
          <a:r>
            <a:rPr lang="en-GB" i="1"/>
            <a:t>Journal of Singing</a:t>
          </a:r>
          <a:r>
            <a:rPr lang="en-GB"/>
            <a:t>, </a:t>
          </a:r>
          <a:r>
            <a:rPr lang="en-GB" i="1"/>
            <a:t>LPV</a:t>
          </a:r>
          <a:r>
            <a:rPr lang="en-GB"/>
            <a:t>; plus ASHA, NATS, PAVA, VASTA</a:t>
          </a:r>
          <a:endParaRPr lang="en-US"/>
        </a:p>
      </dgm:t>
    </dgm:pt>
    <dgm:pt modelId="{21F7757D-971C-4B4A-B19D-5BC96B300332}" type="parTrans" cxnId="{C530953C-B6E5-4522-95B8-C6249C323C45}">
      <dgm:prSet/>
      <dgm:spPr/>
      <dgm:t>
        <a:bodyPr/>
        <a:lstStyle/>
        <a:p>
          <a:endParaRPr lang="en-US"/>
        </a:p>
      </dgm:t>
    </dgm:pt>
    <dgm:pt modelId="{C885A888-7307-42DB-A3A6-CE8EEDDA89F4}" type="sibTrans" cxnId="{C530953C-B6E5-4522-95B8-C6249C323C45}">
      <dgm:prSet/>
      <dgm:spPr/>
      <dgm:t>
        <a:bodyPr/>
        <a:lstStyle/>
        <a:p>
          <a:endParaRPr lang="en-US"/>
        </a:p>
      </dgm:t>
    </dgm:pt>
    <dgm:pt modelId="{D34A84A6-19EC-4EC0-8E79-85610D800A8C}">
      <dgm:prSet/>
      <dgm:spPr/>
      <dgm:t>
        <a:bodyPr/>
        <a:lstStyle/>
        <a:p>
          <a:r>
            <a:rPr lang="en-GB" b="1"/>
            <a:t>Timeframe:</a:t>
          </a:r>
          <a:r>
            <a:rPr lang="en-GB"/>
            <a:t> 1990–2025 (Titze as foundation)</a:t>
          </a:r>
          <a:endParaRPr lang="en-US"/>
        </a:p>
      </dgm:t>
    </dgm:pt>
    <dgm:pt modelId="{1F051CFC-74B7-4C12-8F14-D221E2DF6C60}" type="parTrans" cxnId="{8C7E58DE-3FB8-47AA-A01A-215B73227913}">
      <dgm:prSet/>
      <dgm:spPr/>
      <dgm:t>
        <a:bodyPr/>
        <a:lstStyle/>
        <a:p>
          <a:endParaRPr lang="en-US"/>
        </a:p>
      </dgm:t>
    </dgm:pt>
    <dgm:pt modelId="{4453A36F-FA87-4141-BA27-B6DE6212F82D}" type="sibTrans" cxnId="{8C7E58DE-3FB8-47AA-A01A-215B73227913}">
      <dgm:prSet/>
      <dgm:spPr/>
      <dgm:t>
        <a:bodyPr/>
        <a:lstStyle/>
        <a:p>
          <a:endParaRPr lang="en-US"/>
        </a:p>
      </dgm:t>
    </dgm:pt>
    <dgm:pt modelId="{455156ED-EFD5-4D7A-84B5-79082720149D}">
      <dgm:prSet/>
      <dgm:spPr/>
      <dgm:t>
        <a:bodyPr/>
        <a:lstStyle/>
        <a:p>
          <a:r>
            <a:rPr lang="en-GB" b="1"/>
            <a:t>Included:</a:t>
          </a:r>
          <a:r>
            <a:rPr lang="en-GB"/>
            <a:t> 198 sources after screening (peer-reviewed, guidelines, grey)</a:t>
          </a:r>
          <a:endParaRPr lang="en-US"/>
        </a:p>
      </dgm:t>
    </dgm:pt>
    <dgm:pt modelId="{67C12DED-6B05-46D4-B4DE-8102E2AB4D92}" type="parTrans" cxnId="{A22DDAB3-D559-4D00-B6C1-78B4A20F6253}">
      <dgm:prSet/>
      <dgm:spPr/>
      <dgm:t>
        <a:bodyPr/>
        <a:lstStyle/>
        <a:p>
          <a:endParaRPr lang="en-US"/>
        </a:p>
      </dgm:t>
    </dgm:pt>
    <dgm:pt modelId="{9C362863-1FA7-4251-8E4F-198ED8CFD5FF}" type="sibTrans" cxnId="{A22DDAB3-D559-4D00-B6C1-78B4A20F6253}">
      <dgm:prSet/>
      <dgm:spPr/>
      <dgm:t>
        <a:bodyPr/>
        <a:lstStyle/>
        <a:p>
          <a:endParaRPr lang="en-US"/>
        </a:p>
      </dgm:t>
    </dgm:pt>
    <dgm:pt modelId="{C857684B-308A-4138-8070-3CED84C48D1E}">
      <dgm:prSet/>
      <dgm:spPr/>
      <dgm:t>
        <a:bodyPr/>
        <a:lstStyle/>
        <a:p>
          <a:r>
            <a:rPr lang="en-GB" b="1"/>
            <a:t>Analysis:</a:t>
          </a:r>
          <a:r>
            <a:rPr lang="en-GB"/>
            <a:t> CASP checklists, Booth &amp; Carroll criteria, thematic synthesis, reflexivity</a:t>
          </a:r>
          <a:endParaRPr lang="en-US"/>
        </a:p>
      </dgm:t>
    </dgm:pt>
    <dgm:pt modelId="{526EFBCE-B80C-471F-8F1C-D861583484A0}" type="parTrans" cxnId="{846CBB46-721B-4BC7-B906-61A77CB702FB}">
      <dgm:prSet/>
      <dgm:spPr/>
      <dgm:t>
        <a:bodyPr/>
        <a:lstStyle/>
        <a:p>
          <a:endParaRPr lang="en-US"/>
        </a:p>
      </dgm:t>
    </dgm:pt>
    <dgm:pt modelId="{3C663ADF-3391-4F1B-B5F9-03B180042A6E}" type="sibTrans" cxnId="{846CBB46-721B-4BC7-B906-61A77CB702FB}">
      <dgm:prSet/>
      <dgm:spPr/>
      <dgm:t>
        <a:bodyPr/>
        <a:lstStyle/>
        <a:p>
          <a:endParaRPr lang="en-US"/>
        </a:p>
      </dgm:t>
    </dgm:pt>
    <dgm:pt modelId="{A5482A4C-0E84-7547-8AD5-BCF8AEF3F26A}" type="pres">
      <dgm:prSet presAssocID="{1EA8BB17-902B-41B9-ACFB-20C8C9DC2A5D}" presName="diagram" presStyleCnt="0">
        <dgm:presLayoutVars>
          <dgm:dir/>
          <dgm:resizeHandles val="exact"/>
        </dgm:presLayoutVars>
      </dgm:prSet>
      <dgm:spPr/>
    </dgm:pt>
    <dgm:pt modelId="{006212C0-9196-154D-B8B9-D84AC3591D0B}" type="pres">
      <dgm:prSet presAssocID="{64333040-6826-4106-B693-A7F00FCC1B41}" presName="node" presStyleLbl="node1" presStyleIdx="0" presStyleCnt="6">
        <dgm:presLayoutVars>
          <dgm:bulletEnabled val="1"/>
        </dgm:presLayoutVars>
      </dgm:prSet>
      <dgm:spPr/>
    </dgm:pt>
    <dgm:pt modelId="{3AF84D87-16B7-E64D-A17F-50E13D342F9F}" type="pres">
      <dgm:prSet presAssocID="{C677213B-9DB4-4CD9-8AA9-16757157B360}" presName="sibTrans" presStyleCnt="0"/>
      <dgm:spPr/>
    </dgm:pt>
    <dgm:pt modelId="{B390E3E7-77C7-774C-922C-979C8A0E59C6}" type="pres">
      <dgm:prSet presAssocID="{8DBB89D8-678C-4C22-9ACD-992773446C66}" presName="node" presStyleLbl="node1" presStyleIdx="1" presStyleCnt="6">
        <dgm:presLayoutVars>
          <dgm:bulletEnabled val="1"/>
        </dgm:presLayoutVars>
      </dgm:prSet>
      <dgm:spPr/>
    </dgm:pt>
    <dgm:pt modelId="{C17DF804-0B8A-9A4E-B2FD-EEFBC4058F23}" type="pres">
      <dgm:prSet presAssocID="{C77DDD15-07CC-44FE-A319-4D41A373AE41}" presName="sibTrans" presStyleCnt="0"/>
      <dgm:spPr/>
    </dgm:pt>
    <dgm:pt modelId="{5452A188-907E-7849-B391-0C089CC1F581}" type="pres">
      <dgm:prSet presAssocID="{C816697E-F347-41D7-9535-3BAAA3644085}" presName="node" presStyleLbl="node1" presStyleIdx="2" presStyleCnt="6">
        <dgm:presLayoutVars>
          <dgm:bulletEnabled val="1"/>
        </dgm:presLayoutVars>
      </dgm:prSet>
      <dgm:spPr/>
    </dgm:pt>
    <dgm:pt modelId="{1CD7D20A-2E1B-754C-987C-24FB35145BC8}" type="pres">
      <dgm:prSet presAssocID="{C885A888-7307-42DB-A3A6-CE8EEDDA89F4}" presName="sibTrans" presStyleCnt="0"/>
      <dgm:spPr/>
    </dgm:pt>
    <dgm:pt modelId="{1C3C3DE6-4CCB-0E4F-871E-6DB544581AA3}" type="pres">
      <dgm:prSet presAssocID="{D34A84A6-19EC-4EC0-8E79-85610D800A8C}" presName="node" presStyleLbl="node1" presStyleIdx="3" presStyleCnt="6">
        <dgm:presLayoutVars>
          <dgm:bulletEnabled val="1"/>
        </dgm:presLayoutVars>
      </dgm:prSet>
      <dgm:spPr/>
    </dgm:pt>
    <dgm:pt modelId="{058119F8-2B6E-0245-BC03-870CD78B8878}" type="pres">
      <dgm:prSet presAssocID="{4453A36F-FA87-4141-BA27-B6DE6212F82D}" presName="sibTrans" presStyleCnt="0"/>
      <dgm:spPr/>
    </dgm:pt>
    <dgm:pt modelId="{F1887895-0F0D-6D4B-AC90-7E786C886F1F}" type="pres">
      <dgm:prSet presAssocID="{455156ED-EFD5-4D7A-84B5-79082720149D}" presName="node" presStyleLbl="node1" presStyleIdx="4" presStyleCnt="6">
        <dgm:presLayoutVars>
          <dgm:bulletEnabled val="1"/>
        </dgm:presLayoutVars>
      </dgm:prSet>
      <dgm:spPr/>
    </dgm:pt>
    <dgm:pt modelId="{C6E888A4-8EDE-6746-BBE1-1A1EA74EFDF0}" type="pres">
      <dgm:prSet presAssocID="{9C362863-1FA7-4251-8E4F-198ED8CFD5FF}" presName="sibTrans" presStyleCnt="0"/>
      <dgm:spPr/>
    </dgm:pt>
    <dgm:pt modelId="{123E1459-9E88-5A44-8DE1-8FB0613D0353}" type="pres">
      <dgm:prSet presAssocID="{C857684B-308A-4138-8070-3CED84C48D1E}" presName="node" presStyleLbl="node1" presStyleIdx="5" presStyleCnt="6">
        <dgm:presLayoutVars>
          <dgm:bulletEnabled val="1"/>
        </dgm:presLayoutVars>
      </dgm:prSet>
      <dgm:spPr/>
    </dgm:pt>
  </dgm:ptLst>
  <dgm:cxnLst>
    <dgm:cxn modelId="{1E88490D-BCDC-DD4C-8070-0396D04BC48F}" type="presOf" srcId="{C857684B-308A-4138-8070-3CED84C48D1E}" destId="{123E1459-9E88-5A44-8DE1-8FB0613D0353}" srcOrd="0" destOrd="0" presId="urn:microsoft.com/office/officeart/2005/8/layout/default"/>
    <dgm:cxn modelId="{C530953C-B6E5-4522-95B8-C6249C323C45}" srcId="{1EA8BB17-902B-41B9-ACFB-20C8C9DC2A5D}" destId="{C816697E-F347-41D7-9535-3BAAA3644085}" srcOrd="2" destOrd="0" parTransId="{21F7757D-971C-4B4A-B19D-5BC96B300332}" sibTransId="{C885A888-7307-42DB-A3A6-CE8EEDDA89F4}"/>
    <dgm:cxn modelId="{5FAAE641-AB21-A14F-920F-7515600FA390}" type="presOf" srcId="{64333040-6826-4106-B693-A7F00FCC1B41}" destId="{006212C0-9196-154D-B8B9-D84AC3591D0B}" srcOrd="0" destOrd="0" presId="urn:microsoft.com/office/officeart/2005/8/layout/default"/>
    <dgm:cxn modelId="{846CBB46-721B-4BC7-B906-61A77CB702FB}" srcId="{1EA8BB17-902B-41B9-ACFB-20C8C9DC2A5D}" destId="{C857684B-308A-4138-8070-3CED84C48D1E}" srcOrd="5" destOrd="0" parTransId="{526EFBCE-B80C-471F-8F1C-D861583484A0}" sibTransId="{3C663ADF-3391-4F1B-B5F9-03B180042A6E}"/>
    <dgm:cxn modelId="{3CBDEE5B-C045-4575-8DAE-8F1631A9EAAE}" srcId="{1EA8BB17-902B-41B9-ACFB-20C8C9DC2A5D}" destId="{64333040-6826-4106-B693-A7F00FCC1B41}" srcOrd="0" destOrd="0" parTransId="{8538E6FD-20F6-4012-ADED-4EE772800B23}" sibTransId="{C677213B-9DB4-4CD9-8AA9-16757157B360}"/>
    <dgm:cxn modelId="{37E0FC5E-F592-1B49-AFB1-BE03CAD9A865}" type="presOf" srcId="{1EA8BB17-902B-41B9-ACFB-20C8C9DC2A5D}" destId="{A5482A4C-0E84-7547-8AD5-BCF8AEF3F26A}" srcOrd="0" destOrd="0" presId="urn:microsoft.com/office/officeart/2005/8/layout/default"/>
    <dgm:cxn modelId="{E9651C7C-EC13-1F4E-B139-8DE7EDEDEE5E}" type="presOf" srcId="{455156ED-EFD5-4D7A-84B5-79082720149D}" destId="{F1887895-0F0D-6D4B-AC90-7E786C886F1F}" srcOrd="0" destOrd="0" presId="urn:microsoft.com/office/officeart/2005/8/layout/default"/>
    <dgm:cxn modelId="{A22DDAB3-D559-4D00-B6C1-78B4A20F6253}" srcId="{1EA8BB17-902B-41B9-ACFB-20C8C9DC2A5D}" destId="{455156ED-EFD5-4D7A-84B5-79082720149D}" srcOrd="4" destOrd="0" parTransId="{67C12DED-6B05-46D4-B4DE-8102E2AB4D92}" sibTransId="{9C362863-1FA7-4251-8E4F-198ED8CFD5FF}"/>
    <dgm:cxn modelId="{03E58AB5-CE43-D84A-81E2-BD6B1C91D982}" type="presOf" srcId="{8DBB89D8-678C-4C22-9ACD-992773446C66}" destId="{B390E3E7-77C7-774C-922C-979C8A0E59C6}" srcOrd="0" destOrd="0" presId="urn:microsoft.com/office/officeart/2005/8/layout/default"/>
    <dgm:cxn modelId="{8C7E58DE-3FB8-47AA-A01A-215B73227913}" srcId="{1EA8BB17-902B-41B9-ACFB-20C8C9DC2A5D}" destId="{D34A84A6-19EC-4EC0-8E79-85610D800A8C}" srcOrd="3" destOrd="0" parTransId="{1F051CFC-74B7-4C12-8F14-D221E2DF6C60}" sibTransId="{4453A36F-FA87-4141-BA27-B6DE6212F82D}"/>
    <dgm:cxn modelId="{82902EEB-9DB2-6348-9306-B542B3E1E70E}" type="presOf" srcId="{C816697E-F347-41D7-9535-3BAAA3644085}" destId="{5452A188-907E-7849-B391-0C089CC1F581}" srcOrd="0" destOrd="0" presId="urn:microsoft.com/office/officeart/2005/8/layout/default"/>
    <dgm:cxn modelId="{996334EC-8B5B-4A19-A9DA-10B64BDA9C1A}" srcId="{1EA8BB17-902B-41B9-ACFB-20C8C9DC2A5D}" destId="{8DBB89D8-678C-4C22-9ACD-992773446C66}" srcOrd="1" destOrd="0" parTransId="{23F47E43-2918-4862-8240-EA246FC21E2C}" sibTransId="{C77DDD15-07CC-44FE-A319-4D41A373AE41}"/>
    <dgm:cxn modelId="{9785C2FF-F55E-0248-8B18-A429D16A9785}" type="presOf" srcId="{D34A84A6-19EC-4EC0-8E79-85610D800A8C}" destId="{1C3C3DE6-4CCB-0E4F-871E-6DB544581AA3}" srcOrd="0" destOrd="0" presId="urn:microsoft.com/office/officeart/2005/8/layout/default"/>
    <dgm:cxn modelId="{843326BC-0B41-8D4D-AA58-CE02C96FCCB1}" type="presParOf" srcId="{A5482A4C-0E84-7547-8AD5-BCF8AEF3F26A}" destId="{006212C0-9196-154D-B8B9-D84AC3591D0B}" srcOrd="0" destOrd="0" presId="urn:microsoft.com/office/officeart/2005/8/layout/default"/>
    <dgm:cxn modelId="{FC8077C4-7873-9345-9F93-7783381FD517}" type="presParOf" srcId="{A5482A4C-0E84-7547-8AD5-BCF8AEF3F26A}" destId="{3AF84D87-16B7-E64D-A17F-50E13D342F9F}" srcOrd="1" destOrd="0" presId="urn:microsoft.com/office/officeart/2005/8/layout/default"/>
    <dgm:cxn modelId="{3F2BC201-04E0-B84B-BC79-F738BF527C18}" type="presParOf" srcId="{A5482A4C-0E84-7547-8AD5-BCF8AEF3F26A}" destId="{B390E3E7-77C7-774C-922C-979C8A0E59C6}" srcOrd="2" destOrd="0" presId="urn:microsoft.com/office/officeart/2005/8/layout/default"/>
    <dgm:cxn modelId="{DFAF6149-F0D6-F34C-B6A8-E6FAFD12D36C}" type="presParOf" srcId="{A5482A4C-0E84-7547-8AD5-BCF8AEF3F26A}" destId="{C17DF804-0B8A-9A4E-B2FD-EEFBC4058F23}" srcOrd="3" destOrd="0" presId="urn:microsoft.com/office/officeart/2005/8/layout/default"/>
    <dgm:cxn modelId="{160DAAF4-14DD-1F4B-B546-2BB6389CD2BA}" type="presParOf" srcId="{A5482A4C-0E84-7547-8AD5-BCF8AEF3F26A}" destId="{5452A188-907E-7849-B391-0C089CC1F581}" srcOrd="4" destOrd="0" presId="urn:microsoft.com/office/officeart/2005/8/layout/default"/>
    <dgm:cxn modelId="{F76DF4D5-7CDA-124F-A97A-4BA9196B1AA7}" type="presParOf" srcId="{A5482A4C-0E84-7547-8AD5-BCF8AEF3F26A}" destId="{1CD7D20A-2E1B-754C-987C-24FB35145BC8}" srcOrd="5" destOrd="0" presId="urn:microsoft.com/office/officeart/2005/8/layout/default"/>
    <dgm:cxn modelId="{162AD149-9545-864E-A083-19DC295AA4BF}" type="presParOf" srcId="{A5482A4C-0E84-7547-8AD5-BCF8AEF3F26A}" destId="{1C3C3DE6-4CCB-0E4F-871E-6DB544581AA3}" srcOrd="6" destOrd="0" presId="urn:microsoft.com/office/officeart/2005/8/layout/default"/>
    <dgm:cxn modelId="{4C6819D9-A426-4A47-875E-903F59CE9393}" type="presParOf" srcId="{A5482A4C-0E84-7547-8AD5-BCF8AEF3F26A}" destId="{058119F8-2B6E-0245-BC03-870CD78B8878}" srcOrd="7" destOrd="0" presId="urn:microsoft.com/office/officeart/2005/8/layout/default"/>
    <dgm:cxn modelId="{73074904-C98B-DE42-8A48-03F5BF2E3FBA}" type="presParOf" srcId="{A5482A4C-0E84-7547-8AD5-BCF8AEF3F26A}" destId="{F1887895-0F0D-6D4B-AC90-7E786C886F1F}" srcOrd="8" destOrd="0" presId="urn:microsoft.com/office/officeart/2005/8/layout/default"/>
    <dgm:cxn modelId="{BBCF68B9-C6FA-D046-93A7-22021F5221DB}" type="presParOf" srcId="{A5482A4C-0E84-7547-8AD5-BCF8AEF3F26A}" destId="{C6E888A4-8EDE-6746-BBE1-1A1EA74EFDF0}" srcOrd="9" destOrd="0" presId="urn:microsoft.com/office/officeart/2005/8/layout/default"/>
    <dgm:cxn modelId="{A60ED334-AA4E-A341-A779-997487B5FADB}" type="presParOf" srcId="{A5482A4C-0E84-7547-8AD5-BCF8AEF3F26A}" destId="{123E1459-9E88-5A44-8DE1-8FB0613D0353}"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EDC4E0-49FA-47BA-AC49-7FDE5508E20D}"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44905206-D1B5-4982-A595-225BE5A2293A}">
      <dgm:prSet/>
      <dgm:spPr/>
      <dgm:t>
        <a:bodyPr/>
        <a:lstStyle/>
        <a:p>
          <a:r>
            <a:rPr lang="en-GB" b="1" i="0"/>
            <a:t>Habilitation</a:t>
          </a:r>
          <a:r>
            <a:rPr lang="en-GB" b="0" i="0"/>
            <a:t>: prevention, optimisation, resilience (teachers, coaches)</a:t>
          </a:r>
          <a:endParaRPr lang="en-US"/>
        </a:p>
      </dgm:t>
    </dgm:pt>
    <dgm:pt modelId="{97F89EC5-D86B-4635-B4AD-5395C9138BA4}" type="parTrans" cxnId="{C13BC617-A2AA-4E0B-BA4C-7692A95FF93B}">
      <dgm:prSet/>
      <dgm:spPr/>
      <dgm:t>
        <a:bodyPr/>
        <a:lstStyle/>
        <a:p>
          <a:endParaRPr lang="en-US"/>
        </a:p>
      </dgm:t>
    </dgm:pt>
    <dgm:pt modelId="{64863BEE-A26A-455B-A175-9D87A9CEF1B2}" type="sibTrans" cxnId="{C13BC617-A2AA-4E0B-BA4C-7692A95FF93B}">
      <dgm:prSet/>
      <dgm:spPr/>
      <dgm:t>
        <a:bodyPr/>
        <a:lstStyle/>
        <a:p>
          <a:endParaRPr lang="en-US"/>
        </a:p>
      </dgm:t>
    </dgm:pt>
    <dgm:pt modelId="{3F1EA43A-B95F-45BC-98F5-5561A8473C5B}">
      <dgm:prSet/>
      <dgm:spPr/>
      <dgm:t>
        <a:bodyPr/>
        <a:lstStyle/>
        <a:p>
          <a:r>
            <a:rPr lang="en-GB" b="1" i="0"/>
            <a:t>Rehabilitation</a:t>
          </a:r>
          <a:r>
            <a:rPr lang="en-GB" b="0" i="0"/>
            <a:t>: clinical recovery after illness/injury (SLPs, ENTs)</a:t>
          </a:r>
          <a:endParaRPr lang="en-US"/>
        </a:p>
      </dgm:t>
    </dgm:pt>
    <dgm:pt modelId="{D4360124-5A64-4019-BA9C-F5E0847AE815}" type="parTrans" cxnId="{41A1C767-7DC8-4A1E-9528-79DFDA7D7625}">
      <dgm:prSet/>
      <dgm:spPr/>
      <dgm:t>
        <a:bodyPr/>
        <a:lstStyle/>
        <a:p>
          <a:endParaRPr lang="en-US"/>
        </a:p>
      </dgm:t>
    </dgm:pt>
    <dgm:pt modelId="{E6359F7D-5D9D-42C7-9BD2-3AA7EF7680BF}" type="sibTrans" cxnId="{41A1C767-7DC8-4A1E-9528-79DFDA7D7625}">
      <dgm:prSet/>
      <dgm:spPr/>
      <dgm:t>
        <a:bodyPr/>
        <a:lstStyle/>
        <a:p>
          <a:endParaRPr lang="en-US"/>
        </a:p>
      </dgm:t>
    </dgm:pt>
    <dgm:pt modelId="{DDA70F6A-DE75-47BC-B2AD-FB0216C01C80}">
      <dgm:prSet/>
      <dgm:spPr/>
      <dgm:t>
        <a:bodyPr/>
        <a:lstStyle/>
        <a:p>
          <a:r>
            <a:rPr lang="en-GB" b="0" i="0" dirty="0"/>
            <a:t>Blurred boundaries: same tools used in both (SOVTEs, resonance, posture)</a:t>
          </a:r>
          <a:endParaRPr lang="en-US" dirty="0"/>
        </a:p>
      </dgm:t>
    </dgm:pt>
    <dgm:pt modelId="{BBCD89D5-FD55-4E9D-8A9E-42742B983FDD}" type="parTrans" cxnId="{6744A22A-FE0D-4F6D-8D0C-3E4724BDDFE3}">
      <dgm:prSet/>
      <dgm:spPr/>
      <dgm:t>
        <a:bodyPr/>
        <a:lstStyle/>
        <a:p>
          <a:endParaRPr lang="en-US"/>
        </a:p>
      </dgm:t>
    </dgm:pt>
    <dgm:pt modelId="{C1E62A16-AF8C-416B-9D5C-9E135E62C87B}" type="sibTrans" cxnId="{6744A22A-FE0D-4F6D-8D0C-3E4724BDDFE3}">
      <dgm:prSet/>
      <dgm:spPr/>
      <dgm:t>
        <a:bodyPr/>
        <a:lstStyle/>
        <a:p>
          <a:endParaRPr lang="en-US"/>
        </a:p>
      </dgm:t>
    </dgm:pt>
    <dgm:pt modelId="{25741BF0-5AE4-4C1E-8121-11BB2A0D1C7C}">
      <dgm:prSet/>
      <dgm:spPr/>
      <dgm:t>
        <a:bodyPr/>
        <a:lstStyle/>
        <a:p>
          <a:r>
            <a:rPr lang="en-GB" b="0" i="0"/>
            <a:t>Risk: role confusion and scope creep in practice</a:t>
          </a:r>
          <a:endParaRPr lang="en-US"/>
        </a:p>
      </dgm:t>
    </dgm:pt>
    <dgm:pt modelId="{107B1FD4-5322-480C-AD2B-0F01722D213B}" type="parTrans" cxnId="{5457E4C8-1D7C-4447-A7CB-5A214F1CD85C}">
      <dgm:prSet/>
      <dgm:spPr/>
      <dgm:t>
        <a:bodyPr/>
        <a:lstStyle/>
        <a:p>
          <a:endParaRPr lang="en-US"/>
        </a:p>
      </dgm:t>
    </dgm:pt>
    <dgm:pt modelId="{2B059982-8B6C-49F9-9E05-676365C49BD8}" type="sibTrans" cxnId="{5457E4C8-1D7C-4447-A7CB-5A214F1CD85C}">
      <dgm:prSet/>
      <dgm:spPr/>
      <dgm:t>
        <a:bodyPr/>
        <a:lstStyle/>
        <a:p>
          <a:endParaRPr lang="en-US"/>
        </a:p>
      </dgm:t>
    </dgm:pt>
    <dgm:pt modelId="{BA24067C-FCDC-3849-A1FA-0AA1C80B99E5}" type="pres">
      <dgm:prSet presAssocID="{B6EDC4E0-49FA-47BA-AC49-7FDE5508E20D}" presName="matrix" presStyleCnt="0">
        <dgm:presLayoutVars>
          <dgm:chMax val="1"/>
          <dgm:dir/>
          <dgm:resizeHandles val="exact"/>
        </dgm:presLayoutVars>
      </dgm:prSet>
      <dgm:spPr/>
    </dgm:pt>
    <dgm:pt modelId="{45BDB3D5-421C-5545-BF51-99E1E24844B5}" type="pres">
      <dgm:prSet presAssocID="{B6EDC4E0-49FA-47BA-AC49-7FDE5508E20D}" presName="diamond" presStyleLbl="bgShp" presStyleIdx="0" presStyleCnt="1"/>
      <dgm:spPr/>
    </dgm:pt>
    <dgm:pt modelId="{DAB960BE-7D49-5846-8DDF-E75987DE679E}" type="pres">
      <dgm:prSet presAssocID="{B6EDC4E0-49FA-47BA-AC49-7FDE5508E20D}" presName="quad1" presStyleLbl="node1" presStyleIdx="0" presStyleCnt="4">
        <dgm:presLayoutVars>
          <dgm:chMax val="0"/>
          <dgm:chPref val="0"/>
          <dgm:bulletEnabled val="1"/>
        </dgm:presLayoutVars>
      </dgm:prSet>
      <dgm:spPr/>
    </dgm:pt>
    <dgm:pt modelId="{1019FF0A-14EA-174D-B6D0-892890D5B61B}" type="pres">
      <dgm:prSet presAssocID="{B6EDC4E0-49FA-47BA-AC49-7FDE5508E20D}" presName="quad2" presStyleLbl="node1" presStyleIdx="1" presStyleCnt="4">
        <dgm:presLayoutVars>
          <dgm:chMax val="0"/>
          <dgm:chPref val="0"/>
          <dgm:bulletEnabled val="1"/>
        </dgm:presLayoutVars>
      </dgm:prSet>
      <dgm:spPr/>
    </dgm:pt>
    <dgm:pt modelId="{97021C6C-44B7-2B44-8735-1E624C2A7FC8}" type="pres">
      <dgm:prSet presAssocID="{B6EDC4E0-49FA-47BA-AC49-7FDE5508E20D}" presName="quad3" presStyleLbl="node1" presStyleIdx="2" presStyleCnt="4">
        <dgm:presLayoutVars>
          <dgm:chMax val="0"/>
          <dgm:chPref val="0"/>
          <dgm:bulletEnabled val="1"/>
        </dgm:presLayoutVars>
      </dgm:prSet>
      <dgm:spPr/>
    </dgm:pt>
    <dgm:pt modelId="{56A7F760-F736-7C45-9AA3-864FFCB0C75F}" type="pres">
      <dgm:prSet presAssocID="{B6EDC4E0-49FA-47BA-AC49-7FDE5508E20D}" presName="quad4" presStyleLbl="node1" presStyleIdx="3" presStyleCnt="4">
        <dgm:presLayoutVars>
          <dgm:chMax val="0"/>
          <dgm:chPref val="0"/>
          <dgm:bulletEnabled val="1"/>
        </dgm:presLayoutVars>
      </dgm:prSet>
      <dgm:spPr/>
    </dgm:pt>
  </dgm:ptLst>
  <dgm:cxnLst>
    <dgm:cxn modelId="{C13BC617-A2AA-4E0B-BA4C-7692A95FF93B}" srcId="{B6EDC4E0-49FA-47BA-AC49-7FDE5508E20D}" destId="{44905206-D1B5-4982-A595-225BE5A2293A}" srcOrd="0" destOrd="0" parTransId="{97F89EC5-D86B-4635-B4AD-5395C9138BA4}" sibTransId="{64863BEE-A26A-455B-A175-9D87A9CEF1B2}"/>
    <dgm:cxn modelId="{E103F519-277E-AE4A-9213-6E4D9264C6FF}" type="presOf" srcId="{3F1EA43A-B95F-45BC-98F5-5561A8473C5B}" destId="{1019FF0A-14EA-174D-B6D0-892890D5B61B}" srcOrd="0" destOrd="0" presId="urn:microsoft.com/office/officeart/2005/8/layout/matrix3"/>
    <dgm:cxn modelId="{7F00CE27-DDB6-F945-B873-6F6DC0931A9D}" type="presOf" srcId="{B6EDC4E0-49FA-47BA-AC49-7FDE5508E20D}" destId="{BA24067C-FCDC-3849-A1FA-0AA1C80B99E5}" srcOrd="0" destOrd="0" presId="urn:microsoft.com/office/officeart/2005/8/layout/matrix3"/>
    <dgm:cxn modelId="{6744A22A-FE0D-4F6D-8D0C-3E4724BDDFE3}" srcId="{B6EDC4E0-49FA-47BA-AC49-7FDE5508E20D}" destId="{DDA70F6A-DE75-47BC-B2AD-FB0216C01C80}" srcOrd="2" destOrd="0" parTransId="{BBCD89D5-FD55-4E9D-8A9E-42742B983FDD}" sibTransId="{C1E62A16-AF8C-416B-9D5C-9E135E62C87B}"/>
    <dgm:cxn modelId="{58727350-BAF0-0744-A48A-6D30C2064207}" type="presOf" srcId="{44905206-D1B5-4982-A595-225BE5A2293A}" destId="{DAB960BE-7D49-5846-8DDF-E75987DE679E}" srcOrd="0" destOrd="0" presId="urn:microsoft.com/office/officeart/2005/8/layout/matrix3"/>
    <dgm:cxn modelId="{41A1C767-7DC8-4A1E-9528-79DFDA7D7625}" srcId="{B6EDC4E0-49FA-47BA-AC49-7FDE5508E20D}" destId="{3F1EA43A-B95F-45BC-98F5-5561A8473C5B}" srcOrd="1" destOrd="0" parTransId="{D4360124-5A64-4019-BA9C-F5E0847AE815}" sibTransId="{E6359F7D-5D9D-42C7-9BD2-3AA7EF7680BF}"/>
    <dgm:cxn modelId="{988C2C9A-CE7C-0549-B883-3F8A3AB381A7}" type="presOf" srcId="{25741BF0-5AE4-4C1E-8121-11BB2A0D1C7C}" destId="{56A7F760-F736-7C45-9AA3-864FFCB0C75F}" srcOrd="0" destOrd="0" presId="urn:microsoft.com/office/officeart/2005/8/layout/matrix3"/>
    <dgm:cxn modelId="{BD9A3BB2-40D6-A940-9F03-79ED887615C2}" type="presOf" srcId="{DDA70F6A-DE75-47BC-B2AD-FB0216C01C80}" destId="{97021C6C-44B7-2B44-8735-1E624C2A7FC8}" srcOrd="0" destOrd="0" presId="urn:microsoft.com/office/officeart/2005/8/layout/matrix3"/>
    <dgm:cxn modelId="{5457E4C8-1D7C-4447-A7CB-5A214F1CD85C}" srcId="{B6EDC4E0-49FA-47BA-AC49-7FDE5508E20D}" destId="{25741BF0-5AE4-4C1E-8121-11BB2A0D1C7C}" srcOrd="3" destOrd="0" parTransId="{107B1FD4-5322-480C-AD2B-0F01722D213B}" sibTransId="{2B059982-8B6C-49F9-9E05-676365C49BD8}"/>
    <dgm:cxn modelId="{16CCDF3D-7ABF-9943-B75C-780F0C17C381}" type="presParOf" srcId="{BA24067C-FCDC-3849-A1FA-0AA1C80B99E5}" destId="{45BDB3D5-421C-5545-BF51-99E1E24844B5}" srcOrd="0" destOrd="0" presId="urn:microsoft.com/office/officeart/2005/8/layout/matrix3"/>
    <dgm:cxn modelId="{C4C1820F-8264-9E45-BBB1-FD0E0C918940}" type="presParOf" srcId="{BA24067C-FCDC-3849-A1FA-0AA1C80B99E5}" destId="{DAB960BE-7D49-5846-8DDF-E75987DE679E}" srcOrd="1" destOrd="0" presId="urn:microsoft.com/office/officeart/2005/8/layout/matrix3"/>
    <dgm:cxn modelId="{3D185E20-8E28-704A-88A3-7A5A5722C04E}" type="presParOf" srcId="{BA24067C-FCDC-3849-A1FA-0AA1C80B99E5}" destId="{1019FF0A-14EA-174D-B6D0-892890D5B61B}" srcOrd="2" destOrd="0" presId="urn:microsoft.com/office/officeart/2005/8/layout/matrix3"/>
    <dgm:cxn modelId="{B2B8E6F3-7C62-B944-99F6-501BD7E57A48}" type="presParOf" srcId="{BA24067C-FCDC-3849-A1FA-0AA1C80B99E5}" destId="{97021C6C-44B7-2B44-8735-1E624C2A7FC8}" srcOrd="3" destOrd="0" presId="urn:microsoft.com/office/officeart/2005/8/layout/matrix3"/>
    <dgm:cxn modelId="{FCB251AE-F182-6F4C-82C8-5C8DB5EA41DC}" type="presParOf" srcId="{BA24067C-FCDC-3849-A1FA-0AA1C80B99E5}" destId="{56A7F760-F736-7C45-9AA3-864FFCB0C75F}" srcOrd="4" destOrd="0" presId="urn:microsoft.com/office/officeart/2005/8/layout/matrix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38888C-6B16-48CC-96F8-B2628552DFFA}" type="doc">
      <dgm:prSet loTypeId="urn:microsoft.com/office/officeart/2018/layout/CircleProcess" loCatId="simpleprocesssa" qsTypeId="urn:microsoft.com/office/officeart/2005/8/quickstyle/simple1" qsCatId="simple" csTypeId="urn:microsoft.com/office/officeart/2005/8/colors/colorful1" csCatId="colorful"/>
      <dgm:spPr/>
      <dgm:t>
        <a:bodyPr/>
        <a:lstStyle/>
        <a:p>
          <a:endParaRPr lang="en-US"/>
        </a:p>
      </dgm:t>
    </dgm:pt>
    <dgm:pt modelId="{1B48C26B-C5E5-4046-98BE-F37684446880}">
      <dgm:prSet/>
      <dgm:spPr/>
      <dgm:t>
        <a:bodyPr/>
        <a:lstStyle/>
        <a:p>
          <a:r>
            <a:rPr lang="en-GB" b="1" i="0"/>
            <a:t>Vocology</a:t>
          </a:r>
          <a:r>
            <a:rPr lang="en-GB" b="0" i="0"/>
            <a:t>: integration of pedagogy, speech science, and therapy</a:t>
          </a:r>
          <a:endParaRPr lang="en-US"/>
        </a:p>
      </dgm:t>
    </dgm:pt>
    <dgm:pt modelId="{A8A4A26E-5B93-448B-B105-680D28A1E1F0}" type="parTrans" cxnId="{0AE00FAE-A506-4EE5-A525-1D57F7720E31}">
      <dgm:prSet/>
      <dgm:spPr/>
      <dgm:t>
        <a:bodyPr/>
        <a:lstStyle/>
        <a:p>
          <a:endParaRPr lang="en-US"/>
        </a:p>
      </dgm:t>
    </dgm:pt>
    <dgm:pt modelId="{DDA80302-0451-49FA-9709-5A4C5A589BCA}" type="sibTrans" cxnId="{0AE00FAE-A506-4EE5-A525-1D57F7720E31}">
      <dgm:prSet/>
      <dgm:spPr/>
      <dgm:t>
        <a:bodyPr/>
        <a:lstStyle/>
        <a:p>
          <a:endParaRPr lang="en-US"/>
        </a:p>
      </dgm:t>
    </dgm:pt>
    <dgm:pt modelId="{03974110-C803-4BCB-B212-8AF0834602B2}">
      <dgm:prSet/>
      <dgm:spPr/>
      <dgm:t>
        <a:bodyPr/>
        <a:lstStyle/>
        <a:p>
          <a:r>
            <a:rPr lang="en-GB" b="0" i="0"/>
            <a:t>Provides shared language &amp; principles (motor learning, sustainability)</a:t>
          </a:r>
          <a:endParaRPr lang="en-US"/>
        </a:p>
      </dgm:t>
    </dgm:pt>
    <dgm:pt modelId="{8D106829-E20E-4688-BA01-2C53DC9D0B09}" type="parTrans" cxnId="{AF61E80E-6FF2-4EC9-B07B-B3C489A2CB68}">
      <dgm:prSet/>
      <dgm:spPr/>
      <dgm:t>
        <a:bodyPr/>
        <a:lstStyle/>
        <a:p>
          <a:endParaRPr lang="en-US"/>
        </a:p>
      </dgm:t>
    </dgm:pt>
    <dgm:pt modelId="{25A4B073-DBE1-4E70-A362-D3CE33E99343}" type="sibTrans" cxnId="{AF61E80E-6FF2-4EC9-B07B-B3C489A2CB68}">
      <dgm:prSet/>
      <dgm:spPr/>
      <dgm:t>
        <a:bodyPr/>
        <a:lstStyle/>
        <a:p>
          <a:endParaRPr lang="en-US"/>
        </a:p>
      </dgm:t>
    </dgm:pt>
    <dgm:pt modelId="{4FB0DE9D-689A-4B2B-85AE-81D026D9E653}">
      <dgm:prSet/>
      <dgm:spPr/>
      <dgm:t>
        <a:bodyPr/>
        <a:lstStyle/>
        <a:p>
          <a:r>
            <a:rPr lang="en-GB" b="0" i="0" dirty="0"/>
            <a:t>Growing recognition globally (NCVS, PAVA, Europe, Australasia)</a:t>
          </a:r>
          <a:endParaRPr lang="en-US" dirty="0"/>
        </a:p>
      </dgm:t>
    </dgm:pt>
    <dgm:pt modelId="{9076819B-C065-4038-8D5E-9BFACA548F00}" type="parTrans" cxnId="{24041326-717C-4802-980E-FBDFB5B4178B}">
      <dgm:prSet/>
      <dgm:spPr/>
      <dgm:t>
        <a:bodyPr/>
        <a:lstStyle/>
        <a:p>
          <a:endParaRPr lang="en-US"/>
        </a:p>
      </dgm:t>
    </dgm:pt>
    <dgm:pt modelId="{65DC36D4-BD47-456C-98FE-B4B8E7B385E3}" type="sibTrans" cxnId="{24041326-717C-4802-980E-FBDFB5B4178B}">
      <dgm:prSet/>
      <dgm:spPr/>
      <dgm:t>
        <a:bodyPr/>
        <a:lstStyle/>
        <a:p>
          <a:endParaRPr lang="en-US"/>
        </a:p>
      </dgm:t>
    </dgm:pt>
    <dgm:pt modelId="{6C1E176E-8B97-4180-84D7-396D9809D616}">
      <dgm:prSet/>
      <dgm:spPr/>
      <dgm:t>
        <a:bodyPr/>
        <a:lstStyle/>
        <a:p>
          <a:r>
            <a:rPr lang="en-GB" b="0" i="0"/>
            <a:t>Supports collaboration across professional boundaries</a:t>
          </a:r>
          <a:endParaRPr lang="en-US"/>
        </a:p>
      </dgm:t>
    </dgm:pt>
    <dgm:pt modelId="{EEB423FE-66A8-40ED-8CAC-963CEC7EFCF5}" type="parTrans" cxnId="{79895A3E-9124-43AA-9966-9CA005B70542}">
      <dgm:prSet/>
      <dgm:spPr/>
      <dgm:t>
        <a:bodyPr/>
        <a:lstStyle/>
        <a:p>
          <a:endParaRPr lang="en-US"/>
        </a:p>
      </dgm:t>
    </dgm:pt>
    <dgm:pt modelId="{4B96A3D0-4BF5-4D81-BC45-B68D095A9610}" type="sibTrans" cxnId="{79895A3E-9124-43AA-9966-9CA005B70542}">
      <dgm:prSet/>
      <dgm:spPr/>
      <dgm:t>
        <a:bodyPr/>
        <a:lstStyle/>
        <a:p>
          <a:endParaRPr lang="en-US"/>
        </a:p>
      </dgm:t>
    </dgm:pt>
    <dgm:pt modelId="{3FBF69F0-1AD1-0C4A-8072-47164416E32D}" type="pres">
      <dgm:prSet presAssocID="{C738888C-6B16-48CC-96F8-B2628552DFFA}" presName="Name0" presStyleCnt="0">
        <dgm:presLayoutVars>
          <dgm:chMax val="11"/>
          <dgm:chPref val="11"/>
          <dgm:dir/>
          <dgm:resizeHandles/>
        </dgm:presLayoutVars>
      </dgm:prSet>
      <dgm:spPr/>
    </dgm:pt>
    <dgm:pt modelId="{A9388978-90EB-974E-B7FC-38781B437C9D}" type="pres">
      <dgm:prSet presAssocID="{6C1E176E-8B97-4180-84D7-396D9809D616}" presName="Accent4" presStyleCnt="0"/>
      <dgm:spPr/>
    </dgm:pt>
    <dgm:pt modelId="{60EA3C9B-D102-5548-8A43-3D7C31975A89}" type="pres">
      <dgm:prSet presAssocID="{6C1E176E-8B97-4180-84D7-396D9809D616}" presName="Accent" presStyleLbl="node1" presStyleIdx="0" presStyleCnt="8"/>
      <dgm:spPr/>
    </dgm:pt>
    <dgm:pt modelId="{066E732E-4EDA-614C-B040-FE45D6164C1C}" type="pres">
      <dgm:prSet presAssocID="{6C1E176E-8B97-4180-84D7-396D9809D616}" presName="ParentBackground4" presStyleCnt="0"/>
      <dgm:spPr/>
    </dgm:pt>
    <dgm:pt modelId="{4A61D36A-CA40-6A43-A616-E506B1D711E3}" type="pres">
      <dgm:prSet presAssocID="{6C1E176E-8B97-4180-84D7-396D9809D616}" presName="ParentBackground" presStyleLbl="node1" presStyleIdx="1" presStyleCnt="8"/>
      <dgm:spPr/>
    </dgm:pt>
    <dgm:pt modelId="{79427DA5-1681-AA47-ADD7-21463020A46A}" type="pres">
      <dgm:prSet presAssocID="{6C1E176E-8B97-4180-84D7-396D9809D616}" presName="Parent4" presStyleLbl="fgAcc0" presStyleIdx="0" presStyleCnt="0">
        <dgm:presLayoutVars>
          <dgm:chMax val="1"/>
          <dgm:chPref val="1"/>
          <dgm:bulletEnabled val="1"/>
        </dgm:presLayoutVars>
      </dgm:prSet>
      <dgm:spPr/>
    </dgm:pt>
    <dgm:pt modelId="{B3605F9C-7E59-924F-9056-1E2766C7D50F}" type="pres">
      <dgm:prSet presAssocID="{4FB0DE9D-689A-4B2B-85AE-81D026D9E653}" presName="Accent3" presStyleCnt="0"/>
      <dgm:spPr/>
    </dgm:pt>
    <dgm:pt modelId="{AC9D8395-B084-924E-9A19-7AD8309E838D}" type="pres">
      <dgm:prSet presAssocID="{4FB0DE9D-689A-4B2B-85AE-81D026D9E653}" presName="Accent" presStyleLbl="node1" presStyleIdx="2" presStyleCnt="8"/>
      <dgm:spPr/>
    </dgm:pt>
    <dgm:pt modelId="{4D6EB04E-47F1-934F-9B63-986DB7852745}" type="pres">
      <dgm:prSet presAssocID="{4FB0DE9D-689A-4B2B-85AE-81D026D9E653}" presName="ParentBackground3" presStyleCnt="0"/>
      <dgm:spPr/>
    </dgm:pt>
    <dgm:pt modelId="{34D32152-BB39-6740-BEF1-05BC46158611}" type="pres">
      <dgm:prSet presAssocID="{4FB0DE9D-689A-4B2B-85AE-81D026D9E653}" presName="ParentBackground" presStyleLbl="node1" presStyleIdx="3" presStyleCnt="8"/>
      <dgm:spPr/>
    </dgm:pt>
    <dgm:pt modelId="{10FEFEC7-6075-A64D-BDC7-2BCB4C7168D0}" type="pres">
      <dgm:prSet presAssocID="{4FB0DE9D-689A-4B2B-85AE-81D026D9E653}" presName="Parent3" presStyleLbl="fgAcc0" presStyleIdx="0" presStyleCnt="0">
        <dgm:presLayoutVars>
          <dgm:chMax val="1"/>
          <dgm:chPref val="1"/>
          <dgm:bulletEnabled val="1"/>
        </dgm:presLayoutVars>
      </dgm:prSet>
      <dgm:spPr/>
    </dgm:pt>
    <dgm:pt modelId="{781BF11F-6556-4949-8262-9FF29782F228}" type="pres">
      <dgm:prSet presAssocID="{03974110-C803-4BCB-B212-8AF0834602B2}" presName="Accent2" presStyleCnt="0"/>
      <dgm:spPr/>
    </dgm:pt>
    <dgm:pt modelId="{FDA8AEA3-A009-8640-90CF-AFC7CE446211}" type="pres">
      <dgm:prSet presAssocID="{03974110-C803-4BCB-B212-8AF0834602B2}" presName="Accent" presStyleLbl="node1" presStyleIdx="4" presStyleCnt="8"/>
      <dgm:spPr/>
    </dgm:pt>
    <dgm:pt modelId="{ECBEDA99-7D6C-B549-BA89-CFA267786C8D}" type="pres">
      <dgm:prSet presAssocID="{03974110-C803-4BCB-B212-8AF0834602B2}" presName="ParentBackground2" presStyleCnt="0"/>
      <dgm:spPr/>
    </dgm:pt>
    <dgm:pt modelId="{EDA69713-5C4A-2B49-8C8E-42D173FDD84C}" type="pres">
      <dgm:prSet presAssocID="{03974110-C803-4BCB-B212-8AF0834602B2}" presName="ParentBackground" presStyleLbl="node1" presStyleIdx="5" presStyleCnt="8"/>
      <dgm:spPr/>
    </dgm:pt>
    <dgm:pt modelId="{3A4369CC-7908-744E-9256-9359C2D335C7}" type="pres">
      <dgm:prSet presAssocID="{03974110-C803-4BCB-B212-8AF0834602B2}" presName="Parent2" presStyleLbl="fgAcc0" presStyleIdx="0" presStyleCnt="0">
        <dgm:presLayoutVars>
          <dgm:chMax val="1"/>
          <dgm:chPref val="1"/>
          <dgm:bulletEnabled val="1"/>
        </dgm:presLayoutVars>
      </dgm:prSet>
      <dgm:spPr/>
    </dgm:pt>
    <dgm:pt modelId="{3D955AAA-D3A0-B44F-8DDA-B8F84D70164E}" type="pres">
      <dgm:prSet presAssocID="{1B48C26B-C5E5-4046-98BE-F37684446880}" presName="Accent1" presStyleCnt="0"/>
      <dgm:spPr/>
    </dgm:pt>
    <dgm:pt modelId="{97507E04-1136-C24D-915E-9516396465D2}" type="pres">
      <dgm:prSet presAssocID="{1B48C26B-C5E5-4046-98BE-F37684446880}" presName="Accent" presStyleLbl="node1" presStyleIdx="6" presStyleCnt="8"/>
      <dgm:spPr/>
    </dgm:pt>
    <dgm:pt modelId="{B78A8BDF-AD77-D944-AE34-EB0F6C013DE9}" type="pres">
      <dgm:prSet presAssocID="{1B48C26B-C5E5-4046-98BE-F37684446880}" presName="ParentBackground1" presStyleCnt="0"/>
      <dgm:spPr/>
    </dgm:pt>
    <dgm:pt modelId="{9CA6855B-9A3B-2D4E-9313-6E8C91F65AA0}" type="pres">
      <dgm:prSet presAssocID="{1B48C26B-C5E5-4046-98BE-F37684446880}" presName="ParentBackground" presStyleLbl="node1" presStyleIdx="7" presStyleCnt="8"/>
      <dgm:spPr/>
    </dgm:pt>
    <dgm:pt modelId="{DA36B183-BFC3-4941-BE0A-2DFDF4CF37D3}" type="pres">
      <dgm:prSet presAssocID="{1B48C26B-C5E5-4046-98BE-F37684446880}" presName="Parent1" presStyleLbl="fgAcc0" presStyleIdx="0" presStyleCnt="0">
        <dgm:presLayoutVars>
          <dgm:chMax val="1"/>
          <dgm:chPref val="1"/>
          <dgm:bulletEnabled val="1"/>
        </dgm:presLayoutVars>
      </dgm:prSet>
      <dgm:spPr/>
    </dgm:pt>
  </dgm:ptLst>
  <dgm:cxnLst>
    <dgm:cxn modelId="{AF61E80E-6FF2-4EC9-B07B-B3C489A2CB68}" srcId="{C738888C-6B16-48CC-96F8-B2628552DFFA}" destId="{03974110-C803-4BCB-B212-8AF0834602B2}" srcOrd="1" destOrd="0" parTransId="{8D106829-E20E-4688-BA01-2C53DC9D0B09}" sibTransId="{25A4B073-DBE1-4E70-A362-D3CE33E99343}"/>
    <dgm:cxn modelId="{78F3821F-F79F-D34C-BA76-C7AC7B978D7A}" type="presOf" srcId="{6C1E176E-8B97-4180-84D7-396D9809D616}" destId="{79427DA5-1681-AA47-ADD7-21463020A46A}" srcOrd="1" destOrd="0" presId="urn:microsoft.com/office/officeart/2018/layout/CircleProcess"/>
    <dgm:cxn modelId="{24041326-717C-4802-980E-FBDFB5B4178B}" srcId="{C738888C-6B16-48CC-96F8-B2628552DFFA}" destId="{4FB0DE9D-689A-4B2B-85AE-81D026D9E653}" srcOrd="2" destOrd="0" parTransId="{9076819B-C065-4038-8D5E-9BFACA548F00}" sibTransId="{65DC36D4-BD47-456C-98FE-B4B8E7B385E3}"/>
    <dgm:cxn modelId="{FEEF2C2D-B09D-1E4B-B390-83284B53A38A}" type="presOf" srcId="{6C1E176E-8B97-4180-84D7-396D9809D616}" destId="{4A61D36A-CA40-6A43-A616-E506B1D711E3}" srcOrd="0" destOrd="0" presId="urn:microsoft.com/office/officeart/2018/layout/CircleProcess"/>
    <dgm:cxn modelId="{79895A3E-9124-43AA-9966-9CA005B70542}" srcId="{C738888C-6B16-48CC-96F8-B2628552DFFA}" destId="{6C1E176E-8B97-4180-84D7-396D9809D616}" srcOrd="3" destOrd="0" parTransId="{EEB423FE-66A8-40ED-8CAC-963CEC7EFCF5}" sibTransId="{4B96A3D0-4BF5-4D81-BC45-B68D095A9610}"/>
    <dgm:cxn modelId="{9739B747-6F27-264E-AE4C-196178B11A94}" type="presOf" srcId="{4FB0DE9D-689A-4B2B-85AE-81D026D9E653}" destId="{34D32152-BB39-6740-BEF1-05BC46158611}" srcOrd="0" destOrd="0" presId="urn:microsoft.com/office/officeart/2018/layout/CircleProcess"/>
    <dgm:cxn modelId="{80F04458-C68E-C648-8A6B-CC9E19F63726}" type="presOf" srcId="{03974110-C803-4BCB-B212-8AF0834602B2}" destId="{EDA69713-5C4A-2B49-8C8E-42D173FDD84C}" srcOrd="0" destOrd="0" presId="urn:microsoft.com/office/officeart/2018/layout/CircleProcess"/>
    <dgm:cxn modelId="{CA0E9488-1A21-1B40-901B-08FC3E3DE9C9}" type="presOf" srcId="{4FB0DE9D-689A-4B2B-85AE-81D026D9E653}" destId="{10FEFEC7-6075-A64D-BDC7-2BCB4C7168D0}" srcOrd="1" destOrd="0" presId="urn:microsoft.com/office/officeart/2018/layout/CircleProcess"/>
    <dgm:cxn modelId="{71BB5FAB-08BE-D64B-A544-2B76A6E27B71}" type="presOf" srcId="{C738888C-6B16-48CC-96F8-B2628552DFFA}" destId="{3FBF69F0-1AD1-0C4A-8072-47164416E32D}" srcOrd="0" destOrd="0" presId="urn:microsoft.com/office/officeart/2018/layout/CircleProcess"/>
    <dgm:cxn modelId="{893A75AB-F30C-8A45-B80E-E42B44BFDE8A}" type="presOf" srcId="{1B48C26B-C5E5-4046-98BE-F37684446880}" destId="{DA36B183-BFC3-4941-BE0A-2DFDF4CF37D3}" srcOrd="1" destOrd="0" presId="urn:microsoft.com/office/officeart/2018/layout/CircleProcess"/>
    <dgm:cxn modelId="{0AE00FAE-A506-4EE5-A525-1D57F7720E31}" srcId="{C738888C-6B16-48CC-96F8-B2628552DFFA}" destId="{1B48C26B-C5E5-4046-98BE-F37684446880}" srcOrd="0" destOrd="0" parTransId="{A8A4A26E-5B93-448B-B105-680D28A1E1F0}" sibTransId="{DDA80302-0451-49FA-9709-5A4C5A589BCA}"/>
    <dgm:cxn modelId="{806BB4DE-9A3D-2B40-8A5F-181FF0A710AB}" type="presOf" srcId="{1B48C26B-C5E5-4046-98BE-F37684446880}" destId="{9CA6855B-9A3B-2D4E-9313-6E8C91F65AA0}" srcOrd="0" destOrd="0" presId="urn:microsoft.com/office/officeart/2018/layout/CircleProcess"/>
    <dgm:cxn modelId="{01F42AEF-4E94-C64C-8A06-A99C92862639}" type="presOf" srcId="{03974110-C803-4BCB-B212-8AF0834602B2}" destId="{3A4369CC-7908-744E-9256-9359C2D335C7}" srcOrd="1" destOrd="0" presId="urn:microsoft.com/office/officeart/2018/layout/CircleProcess"/>
    <dgm:cxn modelId="{E3DC9870-CBCB-DC48-A71E-414B94DCD70A}" type="presParOf" srcId="{3FBF69F0-1AD1-0C4A-8072-47164416E32D}" destId="{A9388978-90EB-974E-B7FC-38781B437C9D}" srcOrd="0" destOrd="0" presId="urn:microsoft.com/office/officeart/2018/layout/CircleProcess"/>
    <dgm:cxn modelId="{7ABA5341-C4AC-7B42-9092-BC7DE66AF69F}" type="presParOf" srcId="{A9388978-90EB-974E-B7FC-38781B437C9D}" destId="{60EA3C9B-D102-5548-8A43-3D7C31975A89}" srcOrd="0" destOrd="0" presId="urn:microsoft.com/office/officeart/2018/layout/CircleProcess"/>
    <dgm:cxn modelId="{7025C29D-17AA-EF46-B882-8045FEDA74DB}" type="presParOf" srcId="{3FBF69F0-1AD1-0C4A-8072-47164416E32D}" destId="{066E732E-4EDA-614C-B040-FE45D6164C1C}" srcOrd="1" destOrd="0" presId="urn:microsoft.com/office/officeart/2018/layout/CircleProcess"/>
    <dgm:cxn modelId="{55B49064-169F-3B42-B54A-1CE01C94281F}" type="presParOf" srcId="{066E732E-4EDA-614C-B040-FE45D6164C1C}" destId="{4A61D36A-CA40-6A43-A616-E506B1D711E3}" srcOrd="0" destOrd="0" presId="urn:microsoft.com/office/officeart/2018/layout/CircleProcess"/>
    <dgm:cxn modelId="{A6F836FC-F45B-4146-B405-187E77DA83AE}" type="presParOf" srcId="{3FBF69F0-1AD1-0C4A-8072-47164416E32D}" destId="{79427DA5-1681-AA47-ADD7-21463020A46A}" srcOrd="2" destOrd="0" presId="urn:microsoft.com/office/officeart/2018/layout/CircleProcess"/>
    <dgm:cxn modelId="{48714747-EEEB-DA47-A7A7-45C0723F001E}" type="presParOf" srcId="{3FBF69F0-1AD1-0C4A-8072-47164416E32D}" destId="{B3605F9C-7E59-924F-9056-1E2766C7D50F}" srcOrd="3" destOrd="0" presId="urn:microsoft.com/office/officeart/2018/layout/CircleProcess"/>
    <dgm:cxn modelId="{16C6D47B-5266-D44B-975B-BE1CE035E173}" type="presParOf" srcId="{B3605F9C-7E59-924F-9056-1E2766C7D50F}" destId="{AC9D8395-B084-924E-9A19-7AD8309E838D}" srcOrd="0" destOrd="0" presId="urn:microsoft.com/office/officeart/2018/layout/CircleProcess"/>
    <dgm:cxn modelId="{64FF170A-DA78-884F-8C35-0071DBB99F0C}" type="presParOf" srcId="{3FBF69F0-1AD1-0C4A-8072-47164416E32D}" destId="{4D6EB04E-47F1-934F-9B63-986DB7852745}" srcOrd="4" destOrd="0" presId="urn:microsoft.com/office/officeart/2018/layout/CircleProcess"/>
    <dgm:cxn modelId="{D531E9FE-129D-EF48-8202-3A9E1C30E462}" type="presParOf" srcId="{4D6EB04E-47F1-934F-9B63-986DB7852745}" destId="{34D32152-BB39-6740-BEF1-05BC46158611}" srcOrd="0" destOrd="0" presId="urn:microsoft.com/office/officeart/2018/layout/CircleProcess"/>
    <dgm:cxn modelId="{5E19C9DD-B3BF-E847-A282-E9B99C00A86C}" type="presParOf" srcId="{3FBF69F0-1AD1-0C4A-8072-47164416E32D}" destId="{10FEFEC7-6075-A64D-BDC7-2BCB4C7168D0}" srcOrd="5" destOrd="0" presId="urn:microsoft.com/office/officeart/2018/layout/CircleProcess"/>
    <dgm:cxn modelId="{521692FE-42AA-5942-8D83-045B4DF4ED38}" type="presParOf" srcId="{3FBF69F0-1AD1-0C4A-8072-47164416E32D}" destId="{781BF11F-6556-4949-8262-9FF29782F228}" srcOrd="6" destOrd="0" presId="urn:microsoft.com/office/officeart/2018/layout/CircleProcess"/>
    <dgm:cxn modelId="{F4DFA053-F645-D140-BC52-3267B905E9CE}" type="presParOf" srcId="{781BF11F-6556-4949-8262-9FF29782F228}" destId="{FDA8AEA3-A009-8640-90CF-AFC7CE446211}" srcOrd="0" destOrd="0" presId="urn:microsoft.com/office/officeart/2018/layout/CircleProcess"/>
    <dgm:cxn modelId="{7065E825-5FCB-D748-9F31-8C99D4A6A6EF}" type="presParOf" srcId="{3FBF69F0-1AD1-0C4A-8072-47164416E32D}" destId="{ECBEDA99-7D6C-B549-BA89-CFA267786C8D}" srcOrd="7" destOrd="0" presId="urn:microsoft.com/office/officeart/2018/layout/CircleProcess"/>
    <dgm:cxn modelId="{76337D0F-67CD-7A48-A6DF-F10818F791DB}" type="presParOf" srcId="{ECBEDA99-7D6C-B549-BA89-CFA267786C8D}" destId="{EDA69713-5C4A-2B49-8C8E-42D173FDD84C}" srcOrd="0" destOrd="0" presId="urn:microsoft.com/office/officeart/2018/layout/CircleProcess"/>
    <dgm:cxn modelId="{3664F38D-7222-2442-AA80-8CCEC609DAF6}" type="presParOf" srcId="{3FBF69F0-1AD1-0C4A-8072-47164416E32D}" destId="{3A4369CC-7908-744E-9256-9359C2D335C7}" srcOrd="8" destOrd="0" presId="urn:microsoft.com/office/officeart/2018/layout/CircleProcess"/>
    <dgm:cxn modelId="{A6CE4DD1-D284-774D-A5C7-B97CC4A2865E}" type="presParOf" srcId="{3FBF69F0-1AD1-0C4A-8072-47164416E32D}" destId="{3D955AAA-D3A0-B44F-8DDA-B8F84D70164E}" srcOrd="9" destOrd="0" presId="urn:microsoft.com/office/officeart/2018/layout/CircleProcess"/>
    <dgm:cxn modelId="{DFA9DCE8-4649-CE47-9FF2-F258F26836A9}" type="presParOf" srcId="{3D955AAA-D3A0-B44F-8DDA-B8F84D70164E}" destId="{97507E04-1136-C24D-915E-9516396465D2}" srcOrd="0" destOrd="0" presId="urn:microsoft.com/office/officeart/2018/layout/CircleProcess"/>
    <dgm:cxn modelId="{D3B68CB1-B807-904E-AB25-380B250F5C00}" type="presParOf" srcId="{3FBF69F0-1AD1-0C4A-8072-47164416E32D}" destId="{B78A8BDF-AD77-D944-AE34-EB0F6C013DE9}" srcOrd="10" destOrd="0" presId="urn:microsoft.com/office/officeart/2018/layout/CircleProcess"/>
    <dgm:cxn modelId="{4005DF86-516E-6144-BF27-044023A4E800}" type="presParOf" srcId="{B78A8BDF-AD77-D944-AE34-EB0F6C013DE9}" destId="{9CA6855B-9A3B-2D4E-9313-6E8C91F65AA0}" srcOrd="0" destOrd="0" presId="urn:microsoft.com/office/officeart/2018/layout/CircleProcess"/>
    <dgm:cxn modelId="{A5A2CD48-F055-7B4F-B598-CD5C55F6BA7D}" type="presParOf" srcId="{3FBF69F0-1AD1-0C4A-8072-47164416E32D}" destId="{DA36B183-BFC3-4941-BE0A-2DFDF4CF37D3}" srcOrd="11" destOrd="0" presId="urn:microsoft.com/office/officeart/2018/layout/Circle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630980B-29EC-46AD-8A09-3B12FCCBA8D0}"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2064D08E-6228-437C-AE55-904E72ACA444}">
      <dgm:prSet/>
      <dgm:spPr/>
      <dgm:t>
        <a:bodyPr/>
        <a:lstStyle/>
        <a:p>
          <a:r>
            <a:rPr lang="en-GB" dirty="0"/>
            <a:t>Habilitation (pedagogy/performance) and rehabilitation (clinical/medical) often overlap in practice</a:t>
          </a:r>
          <a:endParaRPr lang="en-US" dirty="0"/>
        </a:p>
      </dgm:t>
    </dgm:pt>
    <dgm:pt modelId="{975B2234-ADCE-42B2-B8E3-43CE4022BE06}" type="parTrans" cxnId="{A8DDAD7C-E734-43B0-BF84-80282CADA5A8}">
      <dgm:prSet/>
      <dgm:spPr/>
      <dgm:t>
        <a:bodyPr/>
        <a:lstStyle/>
        <a:p>
          <a:endParaRPr lang="en-US"/>
        </a:p>
      </dgm:t>
    </dgm:pt>
    <dgm:pt modelId="{A5D3C427-5903-4DF3-AF06-E6D0E4D03496}" type="sibTrans" cxnId="{A8DDAD7C-E734-43B0-BF84-80282CADA5A8}">
      <dgm:prSet/>
      <dgm:spPr/>
      <dgm:t>
        <a:bodyPr/>
        <a:lstStyle/>
        <a:p>
          <a:endParaRPr lang="en-US"/>
        </a:p>
      </dgm:t>
    </dgm:pt>
    <dgm:pt modelId="{CEADDA80-664D-40CF-A8DF-A31FE93E26EE}">
      <dgm:prSet/>
      <dgm:spPr/>
      <dgm:t>
        <a:bodyPr/>
        <a:lstStyle/>
        <a:p>
          <a:r>
            <a:rPr lang="en-GB" dirty="0"/>
            <a:t>Voice users frequently move between therapy and training (e.g., post-surgery recovery → artistic development)</a:t>
          </a:r>
          <a:endParaRPr lang="en-US" dirty="0"/>
        </a:p>
      </dgm:t>
    </dgm:pt>
    <dgm:pt modelId="{E615A403-D243-4601-A837-0AB4745480E8}" type="parTrans" cxnId="{95710A03-AA48-456E-A670-74C41C4336F2}">
      <dgm:prSet/>
      <dgm:spPr/>
      <dgm:t>
        <a:bodyPr/>
        <a:lstStyle/>
        <a:p>
          <a:endParaRPr lang="en-US"/>
        </a:p>
      </dgm:t>
    </dgm:pt>
    <dgm:pt modelId="{83082153-4E12-4909-96E1-75C70FFAFC95}" type="sibTrans" cxnId="{95710A03-AA48-456E-A670-74C41C4336F2}">
      <dgm:prSet/>
      <dgm:spPr/>
      <dgm:t>
        <a:bodyPr/>
        <a:lstStyle/>
        <a:p>
          <a:endParaRPr lang="en-US"/>
        </a:p>
      </dgm:t>
    </dgm:pt>
    <dgm:pt modelId="{9D6CD693-A2DC-4C05-93ED-11802D0B03F1}">
      <dgm:prSet/>
      <dgm:spPr/>
      <dgm:t>
        <a:bodyPr/>
        <a:lstStyle/>
        <a:p>
          <a:r>
            <a:rPr lang="en-GB"/>
            <a:t>Shared techniques:</a:t>
          </a:r>
          <a:endParaRPr lang="en-US"/>
        </a:p>
      </dgm:t>
    </dgm:pt>
    <dgm:pt modelId="{5F021AAC-DC1E-490E-B788-D96956182A6F}" type="parTrans" cxnId="{2AC3C743-E2A2-43F6-B5E7-F271B062B313}">
      <dgm:prSet/>
      <dgm:spPr/>
      <dgm:t>
        <a:bodyPr/>
        <a:lstStyle/>
        <a:p>
          <a:endParaRPr lang="en-US"/>
        </a:p>
      </dgm:t>
    </dgm:pt>
    <dgm:pt modelId="{E8B989D5-BC27-42DA-B092-2BB0D6E380F8}" type="sibTrans" cxnId="{2AC3C743-E2A2-43F6-B5E7-F271B062B313}">
      <dgm:prSet/>
      <dgm:spPr/>
      <dgm:t>
        <a:bodyPr/>
        <a:lstStyle/>
        <a:p>
          <a:endParaRPr lang="en-US"/>
        </a:p>
      </dgm:t>
    </dgm:pt>
    <dgm:pt modelId="{18B5EB91-98F5-4A9E-A9CE-97607820EB7F}">
      <dgm:prSet/>
      <dgm:spPr/>
      <dgm:t>
        <a:bodyPr/>
        <a:lstStyle/>
        <a:p>
          <a:r>
            <a:rPr lang="en-GB" dirty="0"/>
            <a:t>Semi-occluded vocal tract exercises (SOVTEs)</a:t>
          </a:r>
          <a:endParaRPr lang="en-US" dirty="0"/>
        </a:p>
      </dgm:t>
    </dgm:pt>
    <dgm:pt modelId="{CF9C6292-77E4-4704-9275-289EFD772D25}" type="parTrans" cxnId="{21A52EC7-A84C-43D7-B52C-8E72338D2B03}">
      <dgm:prSet/>
      <dgm:spPr/>
      <dgm:t>
        <a:bodyPr/>
        <a:lstStyle/>
        <a:p>
          <a:endParaRPr lang="en-US"/>
        </a:p>
      </dgm:t>
    </dgm:pt>
    <dgm:pt modelId="{EC5BC79E-6813-4C9D-93E0-F3C96DA34364}" type="sibTrans" cxnId="{21A52EC7-A84C-43D7-B52C-8E72338D2B03}">
      <dgm:prSet/>
      <dgm:spPr/>
      <dgm:t>
        <a:bodyPr/>
        <a:lstStyle/>
        <a:p>
          <a:endParaRPr lang="en-US"/>
        </a:p>
      </dgm:t>
    </dgm:pt>
    <dgm:pt modelId="{AAED70CD-EF7A-4F35-BF03-169D228634D4}">
      <dgm:prSet/>
      <dgm:spPr/>
      <dgm:t>
        <a:bodyPr/>
        <a:lstStyle/>
        <a:p>
          <a:r>
            <a:rPr lang="en-GB"/>
            <a:t>Resonance training</a:t>
          </a:r>
          <a:endParaRPr lang="en-US"/>
        </a:p>
      </dgm:t>
    </dgm:pt>
    <dgm:pt modelId="{C6E13E28-9E0D-4F57-BCD1-06674D50C5E5}" type="parTrans" cxnId="{AFC68F41-50DF-487B-BA98-15C26ACC1CAB}">
      <dgm:prSet/>
      <dgm:spPr/>
      <dgm:t>
        <a:bodyPr/>
        <a:lstStyle/>
        <a:p>
          <a:endParaRPr lang="en-US"/>
        </a:p>
      </dgm:t>
    </dgm:pt>
    <dgm:pt modelId="{91410630-D622-4A20-A23A-262115F264E8}" type="sibTrans" cxnId="{AFC68F41-50DF-487B-BA98-15C26ACC1CAB}">
      <dgm:prSet/>
      <dgm:spPr/>
      <dgm:t>
        <a:bodyPr/>
        <a:lstStyle/>
        <a:p>
          <a:endParaRPr lang="en-US"/>
        </a:p>
      </dgm:t>
    </dgm:pt>
    <dgm:pt modelId="{98037B28-D173-43A6-B91B-3FD2581E93C5}">
      <dgm:prSet/>
      <dgm:spPr/>
      <dgm:t>
        <a:bodyPr/>
        <a:lstStyle/>
        <a:p>
          <a:r>
            <a:rPr lang="en-GB"/>
            <a:t>Breath management &amp; posture alignment</a:t>
          </a:r>
          <a:endParaRPr lang="en-US"/>
        </a:p>
      </dgm:t>
    </dgm:pt>
    <dgm:pt modelId="{6F16ED50-8A80-4125-BD93-FDF8AEC1C8A4}" type="parTrans" cxnId="{0C322F8A-0449-44F7-8BB6-68594A6F5885}">
      <dgm:prSet/>
      <dgm:spPr/>
      <dgm:t>
        <a:bodyPr/>
        <a:lstStyle/>
        <a:p>
          <a:endParaRPr lang="en-US"/>
        </a:p>
      </dgm:t>
    </dgm:pt>
    <dgm:pt modelId="{F17E397C-83DC-462D-9681-2E28167F1626}" type="sibTrans" cxnId="{0C322F8A-0449-44F7-8BB6-68594A6F5885}">
      <dgm:prSet/>
      <dgm:spPr/>
      <dgm:t>
        <a:bodyPr/>
        <a:lstStyle/>
        <a:p>
          <a:endParaRPr lang="en-US"/>
        </a:p>
      </dgm:t>
    </dgm:pt>
    <dgm:pt modelId="{7CA438B7-B5C0-467A-977F-4BF70964FC4B}">
      <dgm:prSet/>
      <dgm:spPr/>
      <dgm:t>
        <a:bodyPr/>
        <a:lstStyle/>
        <a:p>
          <a:r>
            <a:rPr lang="en-GB" dirty="0"/>
            <a:t>Same tools = different goals (recovery, prevention, performance optimisation)</a:t>
          </a:r>
          <a:endParaRPr lang="en-US" dirty="0"/>
        </a:p>
      </dgm:t>
    </dgm:pt>
    <dgm:pt modelId="{21D2A05F-2256-4B70-9DB7-1951F8BEEE47}" type="parTrans" cxnId="{1A27832E-5C3A-4408-83D3-23C15A8240EA}">
      <dgm:prSet/>
      <dgm:spPr/>
      <dgm:t>
        <a:bodyPr/>
        <a:lstStyle/>
        <a:p>
          <a:endParaRPr lang="en-US"/>
        </a:p>
      </dgm:t>
    </dgm:pt>
    <dgm:pt modelId="{CE2EA6A8-2C11-4895-A308-FE7142796B61}" type="sibTrans" cxnId="{1A27832E-5C3A-4408-83D3-23C15A8240EA}">
      <dgm:prSet/>
      <dgm:spPr/>
      <dgm:t>
        <a:bodyPr/>
        <a:lstStyle/>
        <a:p>
          <a:endParaRPr lang="en-US"/>
        </a:p>
      </dgm:t>
    </dgm:pt>
    <dgm:pt modelId="{CB0A913A-BF0D-4DC7-8104-2E251E10BE86}">
      <dgm:prSet/>
      <dgm:spPr/>
      <dgm:t>
        <a:bodyPr/>
        <a:lstStyle/>
        <a:p>
          <a:r>
            <a:rPr lang="en-GB"/>
            <a:t>Professionals often switch roles (teachers using therapy-like methods; clinicians borrowing pedagogical tools)</a:t>
          </a:r>
          <a:endParaRPr lang="en-US"/>
        </a:p>
      </dgm:t>
    </dgm:pt>
    <dgm:pt modelId="{088677B3-3283-4EA0-AE59-90B9A1089E94}" type="parTrans" cxnId="{75086694-427C-4DEB-B2AC-36859D976D3C}">
      <dgm:prSet/>
      <dgm:spPr/>
      <dgm:t>
        <a:bodyPr/>
        <a:lstStyle/>
        <a:p>
          <a:endParaRPr lang="en-US"/>
        </a:p>
      </dgm:t>
    </dgm:pt>
    <dgm:pt modelId="{F04B8C12-8A2D-4FB5-B1DC-48230915DADC}" type="sibTrans" cxnId="{75086694-427C-4DEB-B2AC-36859D976D3C}">
      <dgm:prSet/>
      <dgm:spPr/>
      <dgm:t>
        <a:bodyPr/>
        <a:lstStyle/>
        <a:p>
          <a:endParaRPr lang="en-US"/>
        </a:p>
      </dgm:t>
    </dgm:pt>
    <dgm:pt modelId="{A5F7A301-85E7-4A8E-8458-FB36C92C9AD2}">
      <dgm:prSet/>
      <dgm:spPr/>
      <dgm:t>
        <a:bodyPr/>
        <a:lstStyle/>
        <a:p>
          <a:r>
            <a:rPr lang="en-GB" dirty="0"/>
            <a:t>Risk: ethical concerns if scope boundaries unclear → delayed diagnosis, compromised artistry, or unsafe practice</a:t>
          </a:r>
          <a:endParaRPr lang="en-US" dirty="0"/>
        </a:p>
      </dgm:t>
    </dgm:pt>
    <dgm:pt modelId="{AF19AF24-44FB-4AF5-A2DB-3D3C5EBA9A22}" type="parTrans" cxnId="{9CD06471-8B06-4144-83DB-D0CB0A3A74E4}">
      <dgm:prSet/>
      <dgm:spPr/>
      <dgm:t>
        <a:bodyPr/>
        <a:lstStyle/>
        <a:p>
          <a:endParaRPr lang="en-US"/>
        </a:p>
      </dgm:t>
    </dgm:pt>
    <dgm:pt modelId="{D9D68FC1-098A-4EA0-A1C0-615D44343C1F}" type="sibTrans" cxnId="{9CD06471-8B06-4144-83DB-D0CB0A3A74E4}">
      <dgm:prSet/>
      <dgm:spPr/>
      <dgm:t>
        <a:bodyPr/>
        <a:lstStyle/>
        <a:p>
          <a:endParaRPr lang="en-US"/>
        </a:p>
      </dgm:t>
    </dgm:pt>
    <dgm:pt modelId="{D346B7E5-EE84-9F43-9F20-BFDFFAABC44C}" type="pres">
      <dgm:prSet presAssocID="{6630980B-29EC-46AD-8A09-3B12FCCBA8D0}" presName="vert0" presStyleCnt="0">
        <dgm:presLayoutVars>
          <dgm:dir/>
          <dgm:animOne val="branch"/>
          <dgm:animLvl val="lvl"/>
        </dgm:presLayoutVars>
      </dgm:prSet>
      <dgm:spPr/>
    </dgm:pt>
    <dgm:pt modelId="{87C0B3F5-4EEE-7543-8FA9-38C4101997AA}" type="pres">
      <dgm:prSet presAssocID="{2064D08E-6228-437C-AE55-904E72ACA444}" presName="thickLine" presStyleLbl="alignNode1" presStyleIdx="0" presStyleCnt="9"/>
      <dgm:spPr/>
    </dgm:pt>
    <dgm:pt modelId="{1C96C961-BB46-EF42-8221-99D4CCDF105E}" type="pres">
      <dgm:prSet presAssocID="{2064D08E-6228-437C-AE55-904E72ACA444}" presName="horz1" presStyleCnt="0"/>
      <dgm:spPr/>
    </dgm:pt>
    <dgm:pt modelId="{F70B2F8C-B27E-6A4A-867B-CF239267E773}" type="pres">
      <dgm:prSet presAssocID="{2064D08E-6228-437C-AE55-904E72ACA444}" presName="tx1" presStyleLbl="revTx" presStyleIdx="0" presStyleCnt="9"/>
      <dgm:spPr/>
    </dgm:pt>
    <dgm:pt modelId="{DA2603E3-BD40-5B45-94DA-463D45269215}" type="pres">
      <dgm:prSet presAssocID="{2064D08E-6228-437C-AE55-904E72ACA444}" presName="vert1" presStyleCnt="0"/>
      <dgm:spPr/>
    </dgm:pt>
    <dgm:pt modelId="{2CFCB2D0-8225-B740-B37B-C09A3F87B80F}" type="pres">
      <dgm:prSet presAssocID="{CEADDA80-664D-40CF-A8DF-A31FE93E26EE}" presName="thickLine" presStyleLbl="alignNode1" presStyleIdx="1" presStyleCnt="9"/>
      <dgm:spPr/>
    </dgm:pt>
    <dgm:pt modelId="{3D4D3641-6E3B-714E-B72A-6CF78DBBD7D6}" type="pres">
      <dgm:prSet presAssocID="{CEADDA80-664D-40CF-A8DF-A31FE93E26EE}" presName="horz1" presStyleCnt="0"/>
      <dgm:spPr/>
    </dgm:pt>
    <dgm:pt modelId="{58CE3717-ED9C-0E4E-A8CA-42F1B1F9009B}" type="pres">
      <dgm:prSet presAssocID="{CEADDA80-664D-40CF-A8DF-A31FE93E26EE}" presName="tx1" presStyleLbl="revTx" presStyleIdx="1" presStyleCnt="9"/>
      <dgm:spPr/>
    </dgm:pt>
    <dgm:pt modelId="{637F7C21-F2AA-A943-83C5-B97E987A7526}" type="pres">
      <dgm:prSet presAssocID="{CEADDA80-664D-40CF-A8DF-A31FE93E26EE}" presName="vert1" presStyleCnt="0"/>
      <dgm:spPr/>
    </dgm:pt>
    <dgm:pt modelId="{8F0B714E-1BA1-0240-BD5F-8C1FD26FB833}" type="pres">
      <dgm:prSet presAssocID="{9D6CD693-A2DC-4C05-93ED-11802D0B03F1}" presName="thickLine" presStyleLbl="alignNode1" presStyleIdx="2" presStyleCnt="9"/>
      <dgm:spPr/>
    </dgm:pt>
    <dgm:pt modelId="{7B39B559-B343-1B40-8638-7997763FDE96}" type="pres">
      <dgm:prSet presAssocID="{9D6CD693-A2DC-4C05-93ED-11802D0B03F1}" presName="horz1" presStyleCnt="0"/>
      <dgm:spPr/>
    </dgm:pt>
    <dgm:pt modelId="{1FC0824C-B831-1E4F-8BD4-3501E97B64F0}" type="pres">
      <dgm:prSet presAssocID="{9D6CD693-A2DC-4C05-93ED-11802D0B03F1}" presName="tx1" presStyleLbl="revTx" presStyleIdx="2" presStyleCnt="9"/>
      <dgm:spPr/>
    </dgm:pt>
    <dgm:pt modelId="{ACD8DD15-1248-464C-9FC4-5A098A9936BF}" type="pres">
      <dgm:prSet presAssocID="{9D6CD693-A2DC-4C05-93ED-11802D0B03F1}" presName="vert1" presStyleCnt="0"/>
      <dgm:spPr/>
    </dgm:pt>
    <dgm:pt modelId="{A31838D3-AE9E-3745-893F-E2365BE0B589}" type="pres">
      <dgm:prSet presAssocID="{18B5EB91-98F5-4A9E-A9CE-97607820EB7F}" presName="thickLine" presStyleLbl="alignNode1" presStyleIdx="3" presStyleCnt="9"/>
      <dgm:spPr/>
    </dgm:pt>
    <dgm:pt modelId="{903C2206-F70C-B846-8D5E-98F2A1C9F6E0}" type="pres">
      <dgm:prSet presAssocID="{18B5EB91-98F5-4A9E-A9CE-97607820EB7F}" presName="horz1" presStyleCnt="0"/>
      <dgm:spPr/>
    </dgm:pt>
    <dgm:pt modelId="{AE080280-CC5F-9C47-80D7-27B8E302C2CC}" type="pres">
      <dgm:prSet presAssocID="{18B5EB91-98F5-4A9E-A9CE-97607820EB7F}" presName="tx1" presStyleLbl="revTx" presStyleIdx="3" presStyleCnt="9"/>
      <dgm:spPr/>
    </dgm:pt>
    <dgm:pt modelId="{6E2F7E93-0CB5-7943-90C6-79B9D1304975}" type="pres">
      <dgm:prSet presAssocID="{18B5EB91-98F5-4A9E-A9CE-97607820EB7F}" presName="vert1" presStyleCnt="0"/>
      <dgm:spPr/>
    </dgm:pt>
    <dgm:pt modelId="{293F3D45-1577-A948-BD94-413E19B6708F}" type="pres">
      <dgm:prSet presAssocID="{AAED70CD-EF7A-4F35-BF03-169D228634D4}" presName="thickLine" presStyleLbl="alignNode1" presStyleIdx="4" presStyleCnt="9"/>
      <dgm:spPr/>
    </dgm:pt>
    <dgm:pt modelId="{B0C06768-F3FC-9844-B32C-3C7380340600}" type="pres">
      <dgm:prSet presAssocID="{AAED70CD-EF7A-4F35-BF03-169D228634D4}" presName="horz1" presStyleCnt="0"/>
      <dgm:spPr/>
    </dgm:pt>
    <dgm:pt modelId="{CCEEF19F-6D0E-C74C-9891-260B6C949784}" type="pres">
      <dgm:prSet presAssocID="{AAED70CD-EF7A-4F35-BF03-169D228634D4}" presName="tx1" presStyleLbl="revTx" presStyleIdx="4" presStyleCnt="9"/>
      <dgm:spPr/>
    </dgm:pt>
    <dgm:pt modelId="{C3CFCB97-47BC-0B4D-86C3-E794F235513A}" type="pres">
      <dgm:prSet presAssocID="{AAED70CD-EF7A-4F35-BF03-169D228634D4}" presName="vert1" presStyleCnt="0"/>
      <dgm:spPr/>
    </dgm:pt>
    <dgm:pt modelId="{804CC525-6B6E-4543-86AB-2B0D8092AC3A}" type="pres">
      <dgm:prSet presAssocID="{98037B28-D173-43A6-B91B-3FD2581E93C5}" presName="thickLine" presStyleLbl="alignNode1" presStyleIdx="5" presStyleCnt="9"/>
      <dgm:spPr/>
    </dgm:pt>
    <dgm:pt modelId="{05087521-7DA0-3140-8CA4-0E31C985E9A9}" type="pres">
      <dgm:prSet presAssocID="{98037B28-D173-43A6-B91B-3FD2581E93C5}" presName="horz1" presStyleCnt="0"/>
      <dgm:spPr/>
    </dgm:pt>
    <dgm:pt modelId="{E7609711-7911-214B-95D4-24CD0D1E4D77}" type="pres">
      <dgm:prSet presAssocID="{98037B28-D173-43A6-B91B-3FD2581E93C5}" presName="tx1" presStyleLbl="revTx" presStyleIdx="5" presStyleCnt="9"/>
      <dgm:spPr/>
    </dgm:pt>
    <dgm:pt modelId="{C3CBF0B7-A169-8048-BDFF-20BA8E260CD7}" type="pres">
      <dgm:prSet presAssocID="{98037B28-D173-43A6-B91B-3FD2581E93C5}" presName="vert1" presStyleCnt="0"/>
      <dgm:spPr/>
    </dgm:pt>
    <dgm:pt modelId="{AFCC4553-80A9-DD4C-B437-7A7D1921CEBC}" type="pres">
      <dgm:prSet presAssocID="{7CA438B7-B5C0-467A-977F-4BF70964FC4B}" presName="thickLine" presStyleLbl="alignNode1" presStyleIdx="6" presStyleCnt="9"/>
      <dgm:spPr/>
    </dgm:pt>
    <dgm:pt modelId="{FFC47772-DAF1-2443-AA5D-9C7187397A4F}" type="pres">
      <dgm:prSet presAssocID="{7CA438B7-B5C0-467A-977F-4BF70964FC4B}" presName="horz1" presStyleCnt="0"/>
      <dgm:spPr/>
    </dgm:pt>
    <dgm:pt modelId="{426F53BE-8481-384B-B7BD-3D4604853F1B}" type="pres">
      <dgm:prSet presAssocID="{7CA438B7-B5C0-467A-977F-4BF70964FC4B}" presName="tx1" presStyleLbl="revTx" presStyleIdx="6" presStyleCnt="9"/>
      <dgm:spPr/>
    </dgm:pt>
    <dgm:pt modelId="{9594FEDF-A4CE-284A-BBC8-2A3EB56F8B6A}" type="pres">
      <dgm:prSet presAssocID="{7CA438B7-B5C0-467A-977F-4BF70964FC4B}" presName="vert1" presStyleCnt="0"/>
      <dgm:spPr/>
    </dgm:pt>
    <dgm:pt modelId="{2A202787-521A-8D47-86D4-B62504A9C3FD}" type="pres">
      <dgm:prSet presAssocID="{CB0A913A-BF0D-4DC7-8104-2E251E10BE86}" presName="thickLine" presStyleLbl="alignNode1" presStyleIdx="7" presStyleCnt="9"/>
      <dgm:spPr/>
    </dgm:pt>
    <dgm:pt modelId="{5AAE5FB3-EB5A-884D-901D-DF1A3725467C}" type="pres">
      <dgm:prSet presAssocID="{CB0A913A-BF0D-4DC7-8104-2E251E10BE86}" presName="horz1" presStyleCnt="0"/>
      <dgm:spPr/>
    </dgm:pt>
    <dgm:pt modelId="{5C86F263-1BF9-C44C-88C0-2029FF1B2F6F}" type="pres">
      <dgm:prSet presAssocID="{CB0A913A-BF0D-4DC7-8104-2E251E10BE86}" presName="tx1" presStyleLbl="revTx" presStyleIdx="7" presStyleCnt="9"/>
      <dgm:spPr/>
    </dgm:pt>
    <dgm:pt modelId="{67B5CD26-FB37-D44B-A116-125CC298C6D4}" type="pres">
      <dgm:prSet presAssocID="{CB0A913A-BF0D-4DC7-8104-2E251E10BE86}" presName="vert1" presStyleCnt="0"/>
      <dgm:spPr/>
    </dgm:pt>
    <dgm:pt modelId="{9B9415A5-3EE3-C14A-BD46-1F37AF99BC2D}" type="pres">
      <dgm:prSet presAssocID="{A5F7A301-85E7-4A8E-8458-FB36C92C9AD2}" presName="thickLine" presStyleLbl="alignNode1" presStyleIdx="8" presStyleCnt="9"/>
      <dgm:spPr/>
    </dgm:pt>
    <dgm:pt modelId="{F5719412-6788-0047-8334-E641ACAE91CD}" type="pres">
      <dgm:prSet presAssocID="{A5F7A301-85E7-4A8E-8458-FB36C92C9AD2}" presName="horz1" presStyleCnt="0"/>
      <dgm:spPr/>
    </dgm:pt>
    <dgm:pt modelId="{EE9502A1-7375-734D-BC98-368447F61D37}" type="pres">
      <dgm:prSet presAssocID="{A5F7A301-85E7-4A8E-8458-FB36C92C9AD2}" presName="tx1" presStyleLbl="revTx" presStyleIdx="8" presStyleCnt="9"/>
      <dgm:spPr/>
    </dgm:pt>
    <dgm:pt modelId="{56EE1C2F-CCF5-204F-AD31-ED6577E9CD83}" type="pres">
      <dgm:prSet presAssocID="{A5F7A301-85E7-4A8E-8458-FB36C92C9AD2}" presName="vert1" presStyleCnt="0"/>
      <dgm:spPr/>
    </dgm:pt>
  </dgm:ptLst>
  <dgm:cxnLst>
    <dgm:cxn modelId="{95710A03-AA48-456E-A670-74C41C4336F2}" srcId="{6630980B-29EC-46AD-8A09-3B12FCCBA8D0}" destId="{CEADDA80-664D-40CF-A8DF-A31FE93E26EE}" srcOrd="1" destOrd="0" parTransId="{E615A403-D243-4601-A837-0AB4745480E8}" sibTransId="{83082153-4E12-4909-96E1-75C70FFAFC95}"/>
    <dgm:cxn modelId="{1A27832E-5C3A-4408-83D3-23C15A8240EA}" srcId="{6630980B-29EC-46AD-8A09-3B12FCCBA8D0}" destId="{7CA438B7-B5C0-467A-977F-4BF70964FC4B}" srcOrd="6" destOrd="0" parTransId="{21D2A05F-2256-4B70-9DB7-1951F8BEEE47}" sibTransId="{CE2EA6A8-2C11-4895-A308-FE7142796B61}"/>
    <dgm:cxn modelId="{819C173B-E4FF-BD48-85D4-3FA08A123810}" type="presOf" srcId="{7CA438B7-B5C0-467A-977F-4BF70964FC4B}" destId="{426F53BE-8481-384B-B7BD-3D4604853F1B}" srcOrd="0" destOrd="0" presId="urn:microsoft.com/office/officeart/2008/layout/LinedList"/>
    <dgm:cxn modelId="{AFC68F41-50DF-487B-BA98-15C26ACC1CAB}" srcId="{6630980B-29EC-46AD-8A09-3B12FCCBA8D0}" destId="{AAED70CD-EF7A-4F35-BF03-169D228634D4}" srcOrd="4" destOrd="0" parTransId="{C6E13E28-9E0D-4F57-BCD1-06674D50C5E5}" sibTransId="{91410630-D622-4A20-A23A-262115F264E8}"/>
    <dgm:cxn modelId="{2AC3C743-E2A2-43F6-B5E7-F271B062B313}" srcId="{6630980B-29EC-46AD-8A09-3B12FCCBA8D0}" destId="{9D6CD693-A2DC-4C05-93ED-11802D0B03F1}" srcOrd="2" destOrd="0" parTransId="{5F021AAC-DC1E-490E-B788-D96956182A6F}" sibTransId="{E8B989D5-BC27-42DA-B092-2BB0D6E380F8}"/>
    <dgm:cxn modelId="{59378D4D-74B1-A945-9C4A-BE9F66EEDE69}" type="presOf" srcId="{CEADDA80-664D-40CF-A8DF-A31FE93E26EE}" destId="{58CE3717-ED9C-0E4E-A8CA-42F1B1F9009B}" srcOrd="0" destOrd="0" presId="urn:microsoft.com/office/officeart/2008/layout/LinedList"/>
    <dgm:cxn modelId="{760FB250-272C-3F4D-BCE7-94CC63A2AAA9}" type="presOf" srcId="{AAED70CD-EF7A-4F35-BF03-169D228634D4}" destId="{CCEEF19F-6D0E-C74C-9891-260B6C949784}" srcOrd="0" destOrd="0" presId="urn:microsoft.com/office/officeart/2008/layout/LinedList"/>
    <dgm:cxn modelId="{0BD12B6C-55F5-C74B-AAEF-0563EF098FF2}" type="presOf" srcId="{2064D08E-6228-437C-AE55-904E72ACA444}" destId="{F70B2F8C-B27E-6A4A-867B-CF239267E773}" srcOrd="0" destOrd="0" presId="urn:microsoft.com/office/officeart/2008/layout/LinedList"/>
    <dgm:cxn modelId="{9CD06471-8B06-4144-83DB-D0CB0A3A74E4}" srcId="{6630980B-29EC-46AD-8A09-3B12FCCBA8D0}" destId="{A5F7A301-85E7-4A8E-8458-FB36C92C9AD2}" srcOrd="8" destOrd="0" parTransId="{AF19AF24-44FB-4AF5-A2DB-3D3C5EBA9A22}" sibTransId="{D9D68FC1-098A-4EA0-A1C0-615D44343C1F}"/>
    <dgm:cxn modelId="{A8DDAD7C-E734-43B0-BF84-80282CADA5A8}" srcId="{6630980B-29EC-46AD-8A09-3B12FCCBA8D0}" destId="{2064D08E-6228-437C-AE55-904E72ACA444}" srcOrd="0" destOrd="0" parTransId="{975B2234-ADCE-42B2-B8E3-43CE4022BE06}" sibTransId="{A5D3C427-5903-4DF3-AF06-E6D0E4D03496}"/>
    <dgm:cxn modelId="{751C8182-56B9-3B4D-A88D-30A18E530685}" type="presOf" srcId="{98037B28-D173-43A6-B91B-3FD2581E93C5}" destId="{E7609711-7911-214B-95D4-24CD0D1E4D77}" srcOrd="0" destOrd="0" presId="urn:microsoft.com/office/officeart/2008/layout/LinedList"/>
    <dgm:cxn modelId="{0C322F8A-0449-44F7-8BB6-68594A6F5885}" srcId="{6630980B-29EC-46AD-8A09-3B12FCCBA8D0}" destId="{98037B28-D173-43A6-B91B-3FD2581E93C5}" srcOrd="5" destOrd="0" parTransId="{6F16ED50-8A80-4125-BD93-FDF8AEC1C8A4}" sibTransId="{F17E397C-83DC-462D-9681-2E28167F1626}"/>
    <dgm:cxn modelId="{000B3F8B-B5F7-7D4F-923F-51BAD386FAEC}" type="presOf" srcId="{6630980B-29EC-46AD-8A09-3B12FCCBA8D0}" destId="{D346B7E5-EE84-9F43-9F20-BFDFFAABC44C}" srcOrd="0" destOrd="0" presId="urn:microsoft.com/office/officeart/2008/layout/LinedList"/>
    <dgm:cxn modelId="{CA343E8F-5D7E-EB40-8D21-C78224D1CE96}" type="presOf" srcId="{9D6CD693-A2DC-4C05-93ED-11802D0B03F1}" destId="{1FC0824C-B831-1E4F-8BD4-3501E97B64F0}" srcOrd="0" destOrd="0" presId="urn:microsoft.com/office/officeart/2008/layout/LinedList"/>
    <dgm:cxn modelId="{75086694-427C-4DEB-B2AC-36859D976D3C}" srcId="{6630980B-29EC-46AD-8A09-3B12FCCBA8D0}" destId="{CB0A913A-BF0D-4DC7-8104-2E251E10BE86}" srcOrd="7" destOrd="0" parTransId="{088677B3-3283-4EA0-AE59-90B9A1089E94}" sibTransId="{F04B8C12-8A2D-4FB5-B1DC-48230915DADC}"/>
    <dgm:cxn modelId="{2D48F9AA-4AC4-8043-8296-40F7DC653642}" type="presOf" srcId="{CB0A913A-BF0D-4DC7-8104-2E251E10BE86}" destId="{5C86F263-1BF9-C44C-88C0-2029FF1B2F6F}" srcOrd="0" destOrd="0" presId="urn:microsoft.com/office/officeart/2008/layout/LinedList"/>
    <dgm:cxn modelId="{21A52EC7-A84C-43D7-B52C-8E72338D2B03}" srcId="{6630980B-29EC-46AD-8A09-3B12FCCBA8D0}" destId="{18B5EB91-98F5-4A9E-A9CE-97607820EB7F}" srcOrd="3" destOrd="0" parTransId="{CF9C6292-77E4-4704-9275-289EFD772D25}" sibTransId="{EC5BC79E-6813-4C9D-93E0-F3C96DA34364}"/>
    <dgm:cxn modelId="{9F67EECA-BE45-7947-9F41-2127A71DDD15}" type="presOf" srcId="{18B5EB91-98F5-4A9E-A9CE-97607820EB7F}" destId="{AE080280-CC5F-9C47-80D7-27B8E302C2CC}" srcOrd="0" destOrd="0" presId="urn:microsoft.com/office/officeart/2008/layout/LinedList"/>
    <dgm:cxn modelId="{A987E8E4-4FCF-FD4B-A578-66E1E02F0E01}" type="presOf" srcId="{A5F7A301-85E7-4A8E-8458-FB36C92C9AD2}" destId="{EE9502A1-7375-734D-BC98-368447F61D37}" srcOrd="0" destOrd="0" presId="urn:microsoft.com/office/officeart/2008/layout/LinedList"/>
    <dgm:cxn modelId="{DBC0F18B-1952-1146-8AAA-A650A2BA323B}" type="presParOf" srcId="{D346B7E5-EE84-9F43-9F20-BFDFFAABC44C}" destId="{87C0B3F5-4EEE-7543-8FA9-38C4101997AA}" srcOrd="0" destOrd="0" presId="urn:microsoft.com/office/officeart/2008/layout/LinedList"/>
    <dgm:cxn modelId="{3EE862B0-5747-C647-93F8-670A52FF275E}" type="presParOf" srcId="{D346B7E5-EE84-9F43-9F20-BFDFFAABC44C}" destId="{1C96C961-BB46-EF42-8221-99D4CCDF105E}" srcOrd="1" destOrd="0" presId="urn:microsoft.com/office/officeart/2008/layout/LinedList"/>
    <dgm:cxn modelId="{A5E1B57B-F310-9A49-8370-A9C085D42993}" type="presParOf" srcId="{1C96C961-BB46-EF42-8221-99D4CCDF105E}" destId="{F70B2F8C-B27E-6A4A-867B-CF239267E773}" srcOrd="0" destOrd="0" presId="urn:microsoft.com/office/officeart/2008/layout/LinedList"/>
    <dgm:cxn modelId="{0DC0C143-7A24-C64E-ABD5-EE5E4E43C518}" type="presParOf" srcId="{1C96C961-BB46-EF42-8221-99D4CCDF105E}" destId="{DA2603E3-BD40-5B45-94DA-463D45269215}" srcOrd="1" destOrd="0" presId="urn:microsoft.com/office/officeart/2008/layout/LinedList"/>
    <dgm:cxn modelId="{477342E2-637B-9648-9A50-F0116A5F23B0}" type="presParOf" srcId="{D346B7E5-EE84-9F43-9F20-BFDFFAABC44C}" destId="{2CFCB2D0-8225-B740-B37B-C09A3F87B80F}" srcOrd="2" destOrd="0" presId="urn:microsoft.com/office/officeart/2008/layout/LinedList"/>
    <dgm:cxn modelId="{32833939-E7CC-F544-B7B1-030053E0AA4E}" type="presParOf" srcId="{D346B7E5-EE84-9F43-9F20-BFDFFAABC44C}" destId="{3D4D3641-6E3B-714E-B72A-6CF78DBBD7D6}" srcOrd="3" destOrd="0" presId="urn:microsoft.com/office/officeart/2008/layout/LinedList"/>
    <dgm:cxn modelId="{0F78D2D7-ABF9-2A46-9F13-BC7C96BEAF69}" type="presParOf" srcId="{3D4D3641-6E3B-714E-B72A-6CF78DBBD7D6}" destId="{58CE3717-ED9C-0E4E-A8CA-42F1B1F9009B}" srcOrd="0" destOrd="0" presId="urn:microsoft.com/office/officeart/2008/layout/LinedList"/>
    <dgm:cxn modelId="{89E2B2EE-7BF9-7041-BAE7-EC3093B6C9D9}" type="presParOf" srcId="{3D4D3641-6E3B-714E-B72A-6CF78DBBD7D6}" destId="{637F7C21-F2AA-A943-83C5-B97E987A7526}" srcOrd="1" destOrd="0" presId="urn:microsoft.com/office/officeart/2008/layout/LinedList"/>
    <dgm:cxn modelId="{E3B18C1D-0C74-E146-9DB7-586D72B1573C}" type="presParOf" srcId="{D346B7E5-EE84-9F43-9F20-BFDFFAABC44C}" destId="{8F0B714E-1BA1-0240-BD5F-8C1FD26FB833}" srcOrd="4" destOrd="0" presId="urn:microsoft.com/office/officeart/2008/layout/LinedList"/>
    <dgm:cxn modelId="{9A13B087-F191-F340-8F5B-41FFDD4F9047}" type="presParOf" srcId="{D346B7E5-EE84-9F43-9F20-BFDFFAABC44C}" destId="{7B39B559-B343-1B40-8638-7997763FDE96}" srcOrd="5" destOrd="0" presId="urn:microsoft.com/office/officeart/2008/layout/LinedList"/>
    <dgm:cxn modelId="{31C03DA1-5EFC-1448-9CFD-EB653270F6E0}" type="presParOf" srcId="{7B39B559-B343-1B40-8638-7997763FDE96}" destId="{1FC0824C-B831-1E4F-8BD4-3501E97B64F0}" srcOrd="0" destOrd="0" presId="urn:microsoft.com/office/officeart/2008/layout/LinedList"/>
    <dgm:cxn modelId="{AC655123-4506-8142-A2FB-39FA372B0DDC}" type="presParOf" srcId="{7B39B559-B343-1B40-8638-7997763FDE96}" destId="{ACD8DD15-1248-464C-9FC4-5A098A9936BF}" srcOrd="1" destOrd="0" presId="urn:microsoft.com/office/officeart/2008/layout/LinedList"/>
    <dgm:cxn modelId="{E69FF190-ED68-DD47-A724-125EE35995F8}" type="presParOf" srcId="{D346B7E5-EE84-9F43-9F20-BFDFFAABC44C}" destId="{A31838D3-AE9E-3745-893F-E2365BE0B589}" srcOrd="6" destOrd="0" presId="urn:microsoft.com/office/officeart/2008/layout/LinedList"/>
    <dgm:cxn modelId="{341B0266-27E5-AF48-BA22-FA97447DDF10}" type="presParOf" srcId="{D346B7E5-EE84-9F43-9F20-BFDFFAABC44C}" destId="{903C2206-F70C-B846-8D5E-98F2A1C9F6E0}" srcOrd="7" destOrd="0" presId="urn:microsoft.com/office/officeart/2008/layout/LinedList"/>
    <dgm:cxn modelId="{88468B03-700E-AB48-B995-A06D224DD1BF}" type="presParOf" srcId="{903C2206-F70C-B846-8D5E-98F2A1C9F6E0}" destId="{AE080280-CC5F-9C47-80D7-27B8E302C2CC}" srcOrd="0" destOrd="0" presId="urn:microsoft.com/office/officeart/2008/layout/LinedList"/>
    <dgm:cxn modelId="{4C5752C7-1D14-5D45-B733-3270A3B180BF}" type="presParOf" srcId="{903C2206-F70C-B846-8D5E-98F2A1C9F6E0}" destId="{6E2F7E93-0CB5-7943-90C6-79B9D1304975}" srcOrd="1" destOrd="0" presId="urn:microsoft.com/office/officeart/2008/layout/LinedList"/>
    <dgm:cxn modelId="{E8439379-05C8-7D41-A58A-E9FF6C16624B}" type="presParOf" srcId="{D346B7E5-EE84-9F43-9F20-BFDFFAABC44C}" destId="{293F3D45-1577-A948-BD94-413E19B6708F}" srcOrd="8" destOrd="0" presId="urn:microsoft.com/office/officeart/2008/layout/LinedList"/>
    <dgm:cxn modelId="{E476AC95-D3FE-1F40-953C-5C596B33BCA8}" type="presParOf" srcId="{D346B7E5-EE84-9F43-9F20-BFDFFAABC44C}" destId="{B0C06768-F3FC-9844-B32C-3C7380340600}" srcOrd="9" destOrd="0" presId="urn:microsoft.com/office/officeart/2008/layout/LinedList"/>
    <dgm:cxn modelId="{59E48A55-B079-894A-BC6A-9B3386CD4FEB}" type="presParOf" srcId="{B0C06768-F3FC-9844-B32C-3C7380340600}" destId="{CCEEF19F-6D0E-C74C-9891-260B6C949784}" srcOrd="0" destOrd="0" presId="urn:microsoft.com/office/officeart/2008/layout/LinedList"/>
    <dgm:cxn modelId="{50180D18-50CE-6241-8ACC-E0E58F8C4511}" type="presParOf" srcId="{B0C06768-F3FC-9844-B32C-3C7380340600}" destId="{C3CFCB97-47BC-0B4D-86C3-E794F235513A}" srcOrd="1" destOrd="0" presId="urn:microsoft.com/office/officeart/2008/layout/LinedList"/>
    <dgm:cxn modelId="{BF72B90A-9A16-BB46-BCAB-D7D3BF893B08}" type="presParOf" srcId="{D346B7E5-EE84-9F43-9F20-BFDFFAABC44C}" destId="{804CC525-6B6E-4543-86AB-2B0D8092AC3A}" srcOrd="10" destOrd="0" presId="urn:microsoft.com/office/officeart/2008/layout/LinedList"/>
    <dgm:cxn modelId="{C6716B5B-1DCD-2A44-8D72-37F55F9A53D6}" type="presParOf" srcId="{D346B7E5-EE84-9F43-9F20-BFDFFAABC44C}" destId="{05087521-7DA0-3140-8CA4-0E31C985E9A9}" srcOrd="11" destOrd="0" presId="urn:microsoft.com/office/officeart/2008/layout/LinedList"/>
    <dgm:cxn modelId="{5B113C5D-3755-424A-9E35-B5C8DF918B90}" type="presParOf" srcId="{05087521-7DA0-3140-8CA4-0E31C985E9A9}" destId="{E7609711-7911-214B-95D4-24CD0D1E4D77}" srcOrd="0" destOrd="0" presId="urn:microsoft.com/office/officeart/2008/layout/LinedList"/>
    <dgm:cxn modelId="{20D318C5-DB82-CD4A-8310-20EAE1483969}" type="presParOf" srcId="{05087521-7DA0-3140-8CA4-0E31C985E9A9}" destId="{C3CBF0B7-A169-8048-BDFF-20BA8E260CD7}" srcOrd="1" destOrd="0" presId="urn:microsoft.com/office/officeart/2008/layout/LinedList"/>
    <dgm:cxn modelId="{146E2B87-CE54-3E4B-B47C-07E06A60C9BD}" type="presParOf" srcId="{D346B7E5-EE84-9F43-9F20-BFDFFAABC44C}" destId="{AFCC4553-80A9-DD4C-B437-7A7D1921CEBC}" srcOrd="12" destOrd="0" presId="urn:microsoft.com/office/officeart/2008/layout/LinedList"/>
    <dgm:cxn modelId="{EA1F1149-30FF-ED47-905F-A20BEE314DF1}" type="presParOf" srcId="{D346B7E5-EE84-9F43-9F20-BFDFFAABC44C}" destId="{FFC47772-DAF1-2443-AA5D-9C7187397A4F}" srcOrd="13" destOrd="0" presId="urn:microsoft.com/office/officeart/2008/layout/LinedList"/>
    <dgm:cxn modelId="{330AB2B1-2273-6742-BA50-645654F9E85D}" type="presParOf" srcId="{FFC47772-DAF1-2443-AA5D-9C7187397A4F}" destId="{426F53BE-8481-384B-B7BD-3D4604853F1B}" srcOrd="0" destOrd="0" presId="urn:microsoft.com/office/officeart/2008/layout/LinedList"/>
    <dgm:cxn modelId="{D77FDF02-5D9B-9D48-AECD-AE63055AA4A0}" type="presParOf" srcId="{FFC47772-DAF1-2443-AA5D-9C7187397A4F}" destId="{9594FEDF-A4CE-284A-BBC8-2A3EB56F8B6A}" srcOrd="1" destOrd="0" presId="urn:microsoft.com/office/officeart/2008/layout/LinedList"/>
    <dgm:cxn modelId="{352067C6-C2A6-9B49-A6D4-7CC450662050}" type="presParOf" srcId="{D346B7E5-EE84-9F43-9F20-BFDFFAABC44C}" destId="{2A202787-521A-8D47-86D4-B62504A9C3FD}" srcOrd="14" destOrd="0" presId="urn:microsoft.com/office/officeart/2008/layout/LinedList"/>
    <dgm:cxn modelId="{76612F76-2539-D541-A1A9-EEA744745BEE}" type="presParOf" srcId="{D346B7E5-EE84-9F43-9F20-BFDFFAABC44C}" destId="{5AAE5FB3-EB5A-884D-901D-DF1A3725467C}" srcOrd="15" destOrd="0" presId="urn:microsoft.com/office/officeart/2008/layout/LinedList"/>
    <dgm:cxn modelId="{AFD53951-5018-764D-8FDF-0A3FA64C1A29}" type="presParOf" srcId="{5AAE5FB3-EB5A-884D-901D-DF1A3725467C}" destId="{5C86F263-1BF9-C44C-88C0-2029FF1B2F6F}" srcOrd="0" destOrd="0" presId="urn:microsoft.com/office/officeart/2008/layout/LinedList"/>
    <dgm:cxn modelId="{528C7489-F230-7648-8517-E9A7F98442EF}" type="presParOf" srcId="{5AAE5FB3-EB5A-884D-901D-DF1A3725467C}" destId="{67B5CD26-FB37-D44B-A116-125CC298C6D4}" srcOrd="1" destOrd="0" presId="urn:microsoft.com/office/officeart/2008/layout/LinedList"/>
    <dgm:cxn modelId="{62A4D331-5706-224E-8CC7-D35B94F571FF}" type="presParOf" srcId="{D346B7E5-EE84-9F43-9F20-BFDFFAABC44C}" destId="{9B9415A5-3EE3-C14A-BD46-1F37AF99BC2D}" srcOrd="16" destOrd="0" presId="urn:microsoft.com/office/officeart/2008/layout/LinedList"/>
    <dgm:cxn modelId="{36DB1C17-4EA6-8F41-BADD-0C028F053A85}" type="presParOf" srcId="{D346B7E5-EE84-9F43-9F20-BFDFFAABC44C}" destId="{F5719412-6788-0047-8334-E641ACAE91CD}" srcOrd="17" destOrd="0" presId="urn:microsoft.com/office/officeart/2008/layout/LinedList"/>
    <dgm:cxn modelId="{D9D4E4C8-25EF-7B4B-929C-EEFA88EC81E0}" type="presParOf" srcId="{F5719412-6788-0047-8334-E641ACAE91CD}" destId="{EE9502A1-7375-734D-BC98-368447F61D37}" srcOrd="0" destOrd="0" presId="urn:microsoft.com/office/officeart/2008/layout/LinedList"/>
    <dgm:cxn modelId="{44AC5756-9ECF-BE46-8B1C-E6D047DF1641}" type="presParOf" srcId="{F5719412-6788-0047-8334-E641ACAE91CD}" destId="{56EE1C2F-CCF5-204F-AD31-ED6577E9CD8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B18608B-2264-4247-96B1-E2C74C54FF70}" type="doc">
      <dgm:prSet loTypeId="urn:microsoft.com/office/officeart/2005/8/layout/hierarchy2" loCatId="hierarchy" qsTypeId="urn:microsoft.com/office/officeart/2005/8/quickstyle/simple1" qsCatId="simple" csTypeId="urn:microsoft.com/office/officeart/2005/8/colors/colorful1" csCatId="colorful"/>
      <dgm:spPr/>
      <dgm:t>
        <a:bodyPr/>
        <a:lstStyle/>
        <a:p>
          <a:endParaRPr lang="en-US"/>
        </a:p>
      </dgm:t>
    </dgm:pt>
    <dgm:pt modelId="{F832B7A9-B183-43D0-92CB-64395A7585E6}">
      <dgm:prSet/>
      <dgm:spPr/>
      <dgm:t>
        <a:bodyPr/>
        <a:lstStyle/>
        <a:p>
          <a:r>
            <a:rPr lang="en-GB" b="1" i="0"/>
            <a:t>Ethics Approval:</a:t>
          </a:r>
          <a:r>
            <a:rPr lang="en-GB" b="0" i="0"/>
            <a:t> Granted by UWTSD</a:t>
          </a:r>
          <a:endParaRPr lang="en-US"/>
        </a:p>
      </dgm:t>
    </dgm:pt>
    <dgm:pt modelId="{760B32E0-F3FB-4D0B-9E99-EE84BF593610}" type="parTrans" cxnId="{F5E4E03B-6E7C-4CD7-89E9-79E2716445BF}">
      <dgm:prSet/>
      <dgm:spPr/>
      <dgm:t>
        <a:bodyPr/>
        <a:lstStyle/>
        <a:p>
          <a:endParaRPr lang="en-US"/>
        </a:p>
      </dgm:t>
    </dgm:pt>
    <dgm:pt modelId="{60CDD434-ADDB-4780-A708-1820306C6990}" type="sibTrans" cxnId="{F5E4E03B-6E7C-4CD7-89E9-79E2716445BF}">
      <dgm:prSet/>
      <dgm:spPr/>
      <dgm:t>
        <a:bodyPr/>
        <a:lstStyle/>
        <a:p>
          <a:endParaRPr lang="en-US"/>
        </a:p>
      </dgm:t>
    </dgm:pt>
    <dgm:pt modelId="{790F3539-E0B5-43FE-B04B-155C90B439B8}">
      <dgm:prSet/>
      <dgm:spPr/>
      <dgm:t>
        <a:bodyPr/>
        <a:lstStyle/>
        <a:p>
          <a:r>
            <a:rPr lang="en-GB" b="1" i="0"/>
            <a:t>Informed Consent:</a:t>
          </a:r>
          <a:r>
            <a:rPr lang="en-GB" b="0" i="0"/>
            <a:t> Participants fully briefed; right to withdraw protected</a:t>
          </a:r>
          <a:endParaRPr lang="en-US"/>
        </a:p>
      </dgm:t>
    </dgm:pt>
    <dgm:pt modelId="{F1AB9340-994D-46C7-A636-8FC373199384}" type="parTrans" cxnId="{9A8A8020-6AA8-4FC7-85CB-2F26CB985EEE}">
      <dgm:prSet/>
      <dgm:spPr/>
      <dgm:t>
        <a:bodyPr/>
        <a:lstStyle/>
        <a:p>
          <a:endParaRPr lang="en-US"/>
        </a:p>
      </dgm:t>
    </dgm:pt>
    <dgm:pt modelId="{C61659E7-2F12-4D0F-B25D-10CBFC6152DB}" type="sibTrans" cxnId="{9A8A8020-6AA8-4FC7-85CB-2F26CB985EEE}">
      <dgm:prSet/>
      <dgm:spPr/>
      <dgm:t>
        <a:bodyPr/>
        <a:lstStyle/>
        <a:p>
          <a:endParaRPr lang="en-US"/>
        </a:p>
      </dgm:t>
    </dgm:pt>
    <dgm:pt modelId="{53FD1FBD-4CCB-4065-8D48-6EC08066DE48}">
      <dgm:prSet/>
      <dgm:spPr/>
      <dgm:t>
        <a:bodyPr/>
        <a:lstStyle/>
        <a:p>
          <a:r>
            <a:rPr lang="en-GB" b="1" i="0"/>
            <a:t>Confidentiality:</a:t>
          </a:r>
          <a:r>
            <a:rPr lang="en-GB" b="0" i="0"/>
            <a:t> Data anonymised and securely stored</a:t>
          </a:r>
          <a:endParaRPr lang="en-US"/>
        </a:p>
      </dgm:t>
    </dgm:pt>
    <dgm:pt modelId="{327C9907-5CC2-49D5-9D60-52BD09512F17}" type="parTrans" cxnId="{F1E69065-314F-40E0-986D-F3AFC86BA6A4}">
      <dgm:prSet/>
      <dgm:spPr/>
      <dgm:t>
        <a:bodyPr/>
        <a:lstStyle/>
        <a:p>
          <a:endParaRPr lang="en-US"/>
        </a:p>
      </dgm:t>
    </dgm:pt>
    <dgm:pt modelId="{B0936FE6-D88D-4128-B1E8-AD0A191E778D}" type="sibTrans" cxnId="{F1E69065-314F-40E0-986D-F3AFC86BA6A4}">
      <dgm:prSet/>
      <dgm:spPr/>
      <dgm:t>
        <a:bodyPr/>
        <a:lstStyle/>
        <a:p>
          <a:endParaRPr lang="en-US"/>
        </a:p>
      </dgm:t>
    </dgm:pt>
    <dgm:pt modelId="{A85961AC-CAF5-4CF8-8722-10D21770FCD4}">
      <dgm:prSet/>
      <dgm:spPr/>
      <dgm:t>
        <a:bodyPr/>
        <a:lstStyle/>
        <a:p>
          <a:r>
            <a:rPr lang="en-GB" b="1" i="0"/>
            <a:t>Insider Perspective:</a:t>
          </a:r>
          <a:endParaRPr lang="en-US"/>
        </a:p>
      </dgm:t>
    </dgm:pt>
    <dgm:pt modelId="{43EE697A-4147-43C9-A2C2-8C05645E63B6}" type="parTrans" cxnId="{48E89792-A459-4966-8635-CFA692244728}">
      <dgm:prSet/>
      <dgm:spPr/>
      <dgm:t>
        <a:bodyPr/>
        <a:lstStyle/>
        <a:p>
          <a:endParaRPr lang="en-US"/>
        </a:p>
      </dgm:t>
    </dgm:pt>
    <dgm:pt modelId="{FA0EBCCA-954F-4E29-AF1F-1AA572EF39A8}" type="sibTrans" cxnId="{48E89792-A459-4966-8635-CFA692244728}">
      <dgm:prSet/>
      <dgm:spPr/>
      <dgm:t>
        <a:bodyPr/>
        <a:lstStyle/>
        <a:p>
          <a:endParaRPr lang="en-US"/>
        </a:p>
      </dgm:t>
    </dgm:pt>
    <dgm:pt modelId="{42321C3A-634F-4899-B2CE-BB2351B0F433}">
      <dgm:prSet/>
      <dgm:spPr/>
      <dgm:t>
        <a:bodyPr/>
        <a:lstStyle/>
        <a:p>
          <a:r>
            <a:rPr lang="en-GB" b="0" i="0"/>
            <a:t>Researcher = voice pedagogue</a:t>
          </a:r>
          <a:endParaRPr lang="en-US"/>
        </a:p>
      </dgm:t>
    </dgm:pt>
    <dgm:pt modelId="{F1CE0E7A-2EB4-4CB8-B184-6FFCB7D9E462}" type="parTrans" cxnId="{93CAAFAF-177E-4C8B-989F-6D6A862A7930}">
      <dgm:prSet/>
      <dgm:spPr/>
      <dgm:t>
        <a:bodyPr/>
        <a:lstStyle/>
        <a:p>
          <a:endParaRPr lang="en-US"/>
        </a:p>
      </dgm:t>
    </dgm:pt>
    <dgm:pt modelId="{CCF64F57-09F8-423F-A981-48BE683E98C2}" type="sibTrans" cxnId="{93CAAFAF-177E-4C8B-989F-6D6A862A7930}">
      <dgm:prSet/>
      <dgm:spPr/>
      <dgm:t>
        <a:bodyPr/>
        <a:lstStyle/>
        <a:p>
          <a:endParaRPr lang="en-US"/>
        </a:p>
      </dgm:t>
    </dgm:pt>
    <dgm:pt modelId="{A5A893AD-058E-4972-97AC-18EFF01CBA62}">
      <dgm:prSet/>
      <dgm:spPr/>
      <dgm:t>
        <a:bodyPr/>
        <a:lstStyle/>
        <a:p>
          <a:r>
            <a:rPr lang="en-GB" b="0" i="0"/>
            <a:t>Strength: insider knowledge of terminology &amp; practice</a:t>
          </a:r>
          <a:endParaRPr lang="en-US"/>
        </a:p>
      </dgm:t>
    </dgm:pt>
    <dgm:pt modelId="{02D9B7B9-B8EB-471A-82D8-2E71B729553E}" type="parTrans" cxnId="{54A12AC6-C68E-490F-9E9D-CDB03F32E03A}">
      <dgm:prSet/>
      <dgm:spPr/>
      <dgm:t>
        <a:bodyPr/>
        <a:lstStyle/>
        <a:p>
          <a:endParaRPr lang="en-US"/>
        </a:p>
      </dgm:t>
    </dgm:pt>
    <dgm:pt modelId="{1E72357F-FAFA-4921-960E-74824935C570}" type="sibTrans" cxnId="{54A12AC6-C68E-490F-9E9D-CDB03F32E03A}">
      <dgm:prSet/>
      <dgm:spPr/>
      <dgm:t>
        <a:bodyPr/>
        <a:lstStyle/>
        <a:p>
          <a:endParaRPr lang="en-US"/>
        </a:p>
      </dgm:t>
    </dgm:pt>
    <dgm:pt modelId="{45B1A2AC-EC7E-4F35-AE37-F50ADE8B4E94}">
      <dgm:prSet/>
      <dgm:spPr/>
      <dgm:t>
        <a:bodyPr/>
        <a:lstStyle/>
        <a:p>
          <a:r>
            <a:rPr lang="en-GB" b="0" i="0"/>
            <a:t>Risk: potential bias</a:t>
          </a:r>
          <a:endParaRPr lang="en-US"/>
        </a:p>
      </dgm:t>
    </dgm:pt>
    <dgm:pt modelId="{7786B7AE-221C-4FFA-9BCD-C9C5372A0732}" type="parTrans" cxnId="{40F52111-783F-4D4A-B89A-EEBD4C510E1B}">
      <dgm:prSet/>
      <dgm:spPr/>
      <dgm:t>
        <a:bodyPr/>
        <a:lstStyle/>
        <a:p>
          <a:endParaRPr lang="en-US"/>
        </a:p>
      </dgm:t>
    </dgm:pt>
    <dgm:pt modelId="{56B48427-144E-424B-B95E-842ED69BC8A3}" type="sibTrans" cxnId="{40F52111-783F-4D4A-B89A-EEBD4C510E1B}">
      <dgm:prSet/>
      <dgm:spPr/>
      <dgm:t>
        <a:bodyPr/>
        <a:lstStyle/>
        <a:p>
          <a:endParaRPr lang="en-US"/>
        </a:p>
      </dgm:t>
    </dgm:pt>
    <dgm:pt modelId="{E586A55A-3B1C-4FA1-917A-7427D9E7587E}">
      <dgm:prSet/>
      <dgm:spPr/>
      <dgm:t>
        <a:bodyPr/>
        <a:lstStyle/>
        <a:p>
          <a:r>
            <a:rPr lang="en-GB" b="1" i="0"/>
            <a:t>Safeguards:</a:t>
          </a:r>
          <a:r>
            <a:rPr lang="en-GB" b="0" i="0"/>
            <a:t> Reflexivity journal, member-checking, peer debriefing</a:t>
          </a:r>
          <a:endParaRPr lang="en-US"/>
        </a:p>
      </dgm:t>
    </dgm:pt>
    <dgm:pt modelId="{0A1BDBA1-F222-411D-84BB-D8704AC0FD31}" type="parTrans" cxnId="{B2A4AB19-913B-4488-80E8-3FED3095559B}">
      <dgm:prSet/>
      <dgm:spPr/>
      <dgm:t>
        <a:bodyPr/>
        <a:lstStyle/>
        <a:p>
          <a:endParaRPr lang="en-US"/>
        </a:p>
      </dgm:t>
    </dgm:pt>
    <dgm:pt modelId="{AE5AFE6D-1147-4516-A80D-450F09717748}" type="sibTrans" cxnId="{B2A4AB19-913B-4488-80E8-3FED3095559B}">
      <dgm:prSet/>
      <dgm:spPr/>
      <dgm:t>
        <a:bodyPr/>
        <a:lstStyle/>
        <a:p>
          <a:endParaRPr lang="en-US"/>
        </a:p>
      </dgm:t>
    </dgm:pt>
    <dgm:pt modelId="{18AC4A37-3036-B742-BE15-623778FEF70B}" type="pres">
      <dgm:prSet presAssocID="{1B18608B-2264-4247-96B1-E2C74C54FF70}" presName="diagram" presStyleCnt="0">
        <dgm:presLayoutVars>
          <dgm:chPref val="1"/>
          <dgm:dir/>
          <dgm:animOne val="branch"/>
          <dgm:animLvl val="lvl"/>
          <dgm:resizeHandles val="exact"/>
        </dgm:presLayoutVars>
      </dgm:prSet>
      <dgm:spPr/>
    </dgm:pt>
    <dgm:pt modelId="{43D82930-BBB4-A74C-9DE1-F081EB44A42A}" type="pres">
      <dgm:prSet presAssocID="{F832B7A9-B183-43D0-92CB-64395A7585E6}" presName="root1" presStyleCnt="0"/>
      <dgm:spPr/>
    </dgm:pt>
    <dgm:pt modelId="{F426C792-65C6-824A-B974-AD203F8AE850}" type="pres">
      <dgm:prSet presAssocID="{F832B7A9-B183-43D0-92CB-64395A7585E6}" presName="LevelOneTextNode" presStyleLbl="node0" presStyleIdx="0" presStyleCnt="5">
        <dgm:presLayoutVars>
          <dgm:chPref val="3"/>
        </dgm:presLayoutVars>
      </dgm:prSet>
      <dgm:spPr/>
    </dgm:pt>
    <dgm:pt modelId="{12C0E543-D98C-084A-BBAE-C07EAADEDE81}" type="pres">
      <dgm:prSet presAssocID="{F832B7A9-B183-43D0-92CB-64395A7585E6}" presName="level2hierChild" presStyleCnt="0"/>
      <dgm:spPr/>
    </dgm:pt>
    <dgm:pt modelId="{9C8B62FB-225F-F849-BBD7-396EDF2E924A}" type="pres">
      <dgm:prSet presAssocID="{790F3539-E0B5-43FE-B04B-155C90B439B8}" presName="root1" presStyleCnt="0"/>
      <dgm:spPr/>
    </dgm:pt>
    <dgm:pt modelId="{7099FD45-5D6B-604A-A88A-9C642E104867}" type="pres">
      <dgm:prSet presAssocID="{790F3539-E0B5-43FE-B04B-155C90B439B8}" presName="LevelOneTextNode" presStyleLbl="node0" presStyleIdx="1" presStyleCnt="5">
        <dgm:presLayoutVars>
          <dgm:chPref val="3"/>
        </dgm:presLayoutVars>
      </dgm:prSet>
      <dgm:spPr/>
    </dgm:pt>
    <dgm:pt modelId="{242D2851-A010-2D40-B278-CDB9EA832D6C}" type="pres">
      <dgm:prSet presAssocID="{790F3539-E0B5-43FE-B04B-155C90B439B8}" presName="level2hierChild" presStyleCnt="0"/>
      <dgm:spPr/>
    </dgm:pt>
    <dgm:pt modelId="{DEE80E13-6BD5-C04C-8923-6571C1EA482F}" type="pres">
      <dgm:prSet presAssocID="{53FD1FBD-4CCB-4065-8D48-6EC08066DE48}" presName="root1" presStyleCnt="0"/>
      <dgm:spPr/>
    </dgm:pt>
    <dgm:pt modelId="{6430E771-F75D-EB4F-9857-B2A3CF090427}" type="pres">
      <dgm:prSet presAssocID="{53FD1FBD-4CCB-4065-8D48-6EC08066DE48}" presName="LevelOneTextNode" presStyleLbl="node0" presStyleIdx="2" presStyleCnt="5">
        <dgm:presLayoutVars>
          <dgm:chPref val="3"/>
        </dgm:presLayoutVars>
      </dgm:prSet>
      <dgm:spPr/>
    </dgm:pt>
    <dgm:pt modelId="{BB63EA1D-E3B9-9B4F-83A3-1306273C3915}" type="pres">
      <dgm:prSet presAssocID="{53FD1FBD-4CCB-4065-8D48-6EC08066DE48}" presName="level2hierChild" presStyleCnt="0"/>
      <dgm:spPr/>
    </dgm:pt>
    <dgm:pt modelId="{B4D133E2-FC07-CC44-969A-7B2DC4E7E0FE}" type="pres">
      <dgm:prSet presAssocID="{A85961AC-CAF5-4CF8-8722-10D21770FCD4}" presName="root1" presStyleCnt="0"/>
      <dgm:spPr/>
    </dgm:pt>
    <dgm:pt modelId="{C2A6C943-D6E3-E14C-966A-BD454ABE59AB}" type="pres">
      <dgm:prSet presAssocID="{A85961AC-CAF5-4CF8-8722-10D21770FCD4}" presName="LevelOneTextNode" presStyleLbl="node0" presStyleIdx="3" presStyleCnt="5">
        <dgm:presLayoutVars>
          <dgm:chPref val="3"/>
        </dgm:presLayoutVars>
      </dgm:prSet>
      <dgm:spPr/>
    </dgm:pt>
    <dgm:pt modelId="{D0C19C6F-E9CD-EF43-A290-46E8A99FDB6E}" type="pres">
      <dgm:prSet presAssocID="{A85961AC-CAF5-4CF8-8722-10D21770FCD4}" presName="level2hierChild" presStyleCnt="0"/>
      <dgm:spPr/>
    </dgm:pt>
    <dgm:pt modelId="{70CF8F1F-FC7E-4C44-96B9-6F70BAC2D290}" type="pres">
      <dgm:prSet presAssocID="{F1CE0E7A-2EB4-4CB8-B184-6FFCB7D9E462}" presName="conn2-1" presStyleLbl="parChTrans1D2" presStyleIdx="0" presStyleCnt="3"/>
      <dgm:spPr/>
    </dgm:pt>
    <dgm:pt modelId="{F9EF9AB6-8769-BA47-97C1-D98E54C5D969}" type="pres">
      <dgm:prSet presAssocID="{F1CE0E7A-2EB4-4CB8-B184-6FFCB7D9E462}" presName="connTx" presStyleLbl="parChTrans1D2" presStyleIdx="0" presStyleCnt="3"/>
      <dgm:spPr/>
    </dgm:pt>
    <dgm:pt modelId="{576F2A1C-A380-AB4A-9B56-5E9FD44CD4C2}" type="pres">
      <dgm:prSet presAssocID="{42321C3A-634F-4899-B2CE-BB2351B0F433}" presName="root2" presStyleCnt="0"/>
      <dgm:spPr/>
    </dgm:pt>
    <dgm:pt modelId="{189796AD-3635-2B42-85D8-CAA4AE36B6F2}" type="pres">
      <dgm:prSet presAssocID="{42321C3A-634F-4899-B2CE-BB2351B0F433}" presName="LevelTwoTextNode" presStyleLbl="node2" presStyleIdx="0" presStyleCnt="3">
        <dgm:presLayoutVars>
          <dgm:chPref val="3"/>
        </dgm:presLayoutVars>
      </dgm:prSet>
      <dgm:spPr/>
    </dgm:pt>
    <dgm:pt modelId="{75BD8B04-CA87-5D41-8746-1E2CBB2548AC}" type="pres">
      <dgm:prSet presAssocID="{42321C3A-634F-4899-B2CE-BB2351B0F433}" presName="level3hierChild" presStyleCnt="0"/>
      <dgm:spPr/>
    </dgm:pt>
    <dgm:pt modelId="{F7D64089-7CEF-1940-8279-E6536422B1F3}" type="pres">
      <dgm:prSet presAssocID="{02D9B7B9-B8EB-471A-82D8-2E71B729553E}" presName="conn2-1" presStyleLbl="parChTrans1D2" presStyleIdx="1" presStyleCnt="3"/>
      <dgm:spPr/>
    </dgm:pt>
    <dgm:pt modelId="{7A42B5EB-753B-EE48-9F16-5CB4D045016B}" type="pres">
      <dgm:prSet presAssocID="{02D9B7B9-B8EB-471A-82D8-2E71B729553E}" presName="connTx" presStyleLbl="parChTrans1D2" presStyleIdx="1" presStyleCnt="3"/>
      <dgm:spPr/>
    </dgm:pt>
    <dgm:pt modelId="{C77FD008-20F1-7F4D-A6D1-62F4E3FF6D97}" type="pres">
      <dgm:prSet presAssocID="{A5A893AD-058E-4972-97AC-18EFF01CBA62}" presName="root2" presStyleCnt="0"/>
      <dgm:spPr/>
    </dgm:pt>
    <dgm:pt modelId="{4AD90E9F-8E2B-0342-B8D5-944F6D43D14E}" type="pres">
      <dgm:prSet presAssocID="{A5A893AD-058E-4972-97AC-18EFF01CBA62}" presName="LevelTwoTextNode" presStyleLbl="node2" presStyleIdx="1" presStyleCnt="3">
        <dgm:presLayoutVars>
          <dgm:chPref val="3"/>
        </dgm:presLayoutVars>
      </dgm:prSet>
      <dgm:spPr/>
    </dgm:pt>
    <dgm:pt modelId="{908B8E64-6403-354F-AFE9-43B61E00ED3C}" type="pres">
      <dgm:prSet presAssocID="{A5A893AD-058E-4972-97AC-18EFF01CBA62}" presName="level3hierChild" presStyleCnt="0"/>
      <dgm:spPr/>
    </dgm:pt>
    <dgm:pt modelId="{4AB83FC5-5A21-0E4F-86F7-C97F704B394C}" type="pres">
      <dgm:prSet presAssocID="{7786B7AE-221C-4FFA-9BCD-C9C5372A0732}" presName="conn2-1" presStyleLbl="parChTrans1D2" presStyleIdx="2" presStyleCnt="3"/>
      <dgm:spPr/>
    </dgm:pt>
    <dgm:pt modelId="{53C2E2F9-E49C-E746-B82B-57D82DC4E9A9}" type="pres">
      <dgm:prSet presAssocID="{7786B7AE-221C-4FFA-9BCD-C9C5372A0732}" presName="connTx" presStyleLbl="parChTrans1D2" presStyleIdx="2" presStyleCnt="3"/>
      <dgm:spPr/>
    </dgm:pt>
    <dgm:pt modelId="{9C4D1D03-A33C-DD4D-9231-D51579140CC9}" type="pres">
      <dgm:prSet presAssocID="{45B1A2AC-EC7E-4F35-AE37-F50ADE8B4E94}" presName="root2" presStyleCnt="0"/>
      <dgm:spPr/>
    </dgm:pt>
    <dgm:pt modelId="{CC10720C-9D44-F747-89EF-92E9B2D47081}" type="pres">
      <dgm:prSet presAssocID="{45B1A2AC-EC7E-4F35-AE37-F50ADE8B4E94}" presName="LevelTwoTextNode" presStyleLbl="node2" presStyleIdx="2" presStyleCnt="3">
        <dgm:presLayoutVars>
          <dgm:chPref val="3"/>
        </dgm:presLayoutVars>
      </dgm:prSet>
      <dgm:spPr/>
    </dgm:pt>
    <dgm:pt modelId="{34AE9604-5474-0940-9EF3-73919C538433}" type="pres">
      <dgm:prSet presAssocID="{45B1A2AC-EC7E-4F35-AE37-F50ADE8B4E94}" presName="level3hierChild" presStyleCnt="0"/>
      <dgm:spPr/>
    </dgm:pt>
    <dgm:pt modelId="{F71BA84A-C82D-B844-B7D4-CEDB49C05FDD}" type="pres">
      <dgm:prSet presAssocID="{E586A55A-3B1C-4FA1-917A-7427D9E7587E}" presName="root1" presStyleCnt="0"/>
      <dgm:spPr/>
    </dgm:pt>
    <dgm:pt modelId="{6956103C-CACD-0B4E-843C-9044BAB0E1C4}" type="pres">
      <dgm:prSet presAssocID="{E586A55A-3B1C-4FA1-917A-7427D9E7587E}" presName="LevelOneTextNode" presStyleLbl="node0" presStyleIdx="4" presStyleCnt="5">
        <dgm:presLayoutVars>
          <dgm:chPref val="3"/>
        </dgm:presLayoutVars>
      </dgm:prSet>
      <dgm:spPr/>
    </dgm:pt>
    <dgm:pt modelId="{645EC54E-56C0-9C4B-ADD7-63BA06612014}" type="pres">
      <dgm:prSet presAssocID="{E586A55A-3B1C-4FA1-917A-7427D9E7587E}" presName="level2hierChild" presStyleCnt="0"/>
      <dgm:spPr/>
    </dgm:pt>
  </dgm:ptLst>
  <dgm:cxnLst>
    <dgm:cxn modelId="{40F52111-783F-4D4A-B89A-EEBD4C510E1B}" srcId="{A85961AC-CAF5-4CF8-8722-10D21770FCD4}" destId="{45B1A2AC-EC7E-4F35-AE37-F50ADE8B4E94}" srcOrd="2" destOrd="0" parTransId="{7786B7AE-221C-4FFA-9BCD-C9C5372A0732}" sibTransId="{56B48427-144E-424B-B95E-842ED69BC8A3}"/>
    <dgm:cxn modelId="{47380616-2D2E-964E-A25E-C72BFEF9AE35}" type="presOf" srcId="{45B1A2AC-EC7E-4F35-AE37-F50ADE8B4E94}" destId="{CC10720C-9D44-F747-89EF-92E9B2D47081}" srcOrd="0" destOrd="0" presId="urn:microsoft.com/office/officeart/2005/8/layout/hierarchy2"/>
    <dgm:cxn modelId="{B2A4AB19-913B-4488-80E8-3FED3095559B}" srcId="{1B18608B-2264-4247-96B1-E2C74C54FF70}" destId="{E586A55A-3B1C-4FA1-917A-7427D9E7587E}" srcOrd="4" destOrd="0" parTransId="{0A1BDBA1-F222-411D-84BB-D8704AC0FD31}" sibTransId="{AE5AFE6D-1147-4516-A80D-450F09717748}"/>
    <dgm:cxn modelId="{9A8A8020-6AA8-4FC7-85CB-2F26CB985EEE}" srcId="{1B18608B-2264-4247-96B1-E2C74C54FF70}" destId="{790F3539-E0B5-43FE-B04B-155C90B439B8}" srcOrd="1" destOrd="0" parTransId="{F1AB9340-994D-46C7-A636-8FC373199384}" sibTransId="{C61659E7-2F12-4D0F-B25D-10CBFC6152DB}"/>
    <dgm:cxn modelId="{F5E4E03B-6E7C-4CD7-89E9-79E2716445BF}" srcId="{1B18608B-2264-4247-96B1-E2C74C54FF70}" destId="{F832B7A9-B183-43D0-92CB-64395A7585E6}" srcOrd="0" destOrd="0" parTransId="{760B32E0-F3FB-4D0B-9E99-EE84BF593610}" sibTransId="{60CDD434-ADDB-4780-A708-1820306C6990}"/>
    <dgm:cxn modelId="{AFD65D54-3467-2040-8640-AB6A2401E367}" type="presOf" srcId="{7786B7AE-221C-4FFA-9BCD-C9C5372A0732}" destId="{53C2E2F9-E49C-E746-B82B-57D82DC4E9A9}" srcOrd="1" destOrd="0" presId="urn:microsoft.com/office/officeart/2005/8/layout/hierarchy2"/>
    <dgm:cxn modelId="{E9BD3F61-704B-8245-A488-180A82AB4219}" type="presOf" srcId="{42321C3A-634F-4899-B2CE-BB2351B0F433}" destId="{189796AD-3635-2B42-85D8-CAA4AE36B6F2}" srcOrd="0" destOrd="0" presId="urn:microsoft.com/office/officeart/2005/8/layout/hierarchy2"/>
    <dgm:cxn modelId="{F1E69065-314F-40E0-986D-F3AFC86BA6A4}" srcId="{1B18608B-2264-4247-96B1-E2C74C54FF70}" destId="{53FD1FBD-4CCB-4065-8D48-6EC08066DE48}" srcOrd="2" destOrd="0" parTransId="{327C9907-5CC2-49D5-9D60-52BD09512F17}" sibTransId="{B0936FE6-D88D-4128-B1E8-AD0A191E778D}"/>
    <dgm:cxn modelId="{3D7AA076-FE7D-904D-9EBE-716CE64240D7}" type="presOf" srcId="{A85961AC-CAF5-4CF8-8722-10D21770FCD4}" destId="{C2A6C943-D6E3-E14C-966A-BD454ABE59AB}" srcOrd="0" destOrd="0" presId="urn:microsoft.com/office/officeart/2005/8/layout/hierarchy2"/>
    <dgm:cxn modelId="{3E1A2A78-CD23-4A47-8C5F-B494205DACA3}" type="presOf" srcId="{F1CE0E7A-2EB4-4CB8-B184-6FFCB7D9E462}" destId="{F9EF9AB6-8769-BA47-97C1-D98E54C5D969}" srcOrd="1" destOrd="0" presId="urn:microsoft.com/office/officeart/2005/8/layout/hierarchy2"/>
    <dgm:cxn modelId="{48E89792-A459-4966-8635-CFA692244728}" srcId="{1B18608B-2264-4247-96B1-E2C74C54FF70}" destId="{A85961AC-CAF5-4CF8-8722-10D21770FCD4}" srcOrd="3" destOrd="0" parTransId="{43EE697A-4147-43C9-A2C2-8C05645E63B6}" sibTransId="{FA0EBCCA-954F-4E29-AF1F-1AA572EF39A8}"/>
    <dgm:cxn modelId="{1C045FA3-9991-B140-B52A-02D5CEE011C0}" type="presOf" srcId="{1B18608B-2264-4247-96B1-E2C74C54FF70}" destId="{18AC4A37-3036-B742-BE15-623778FEF70B}" srcOrd="0" destOrd="0" presId="urn:microsoft.com/office/officeart/2005/8/layout/hierarchy2"/>
    <dgm:cxn modelId="{84F47CA9-E45A-CC43-B458-DA5E97D5EB97}" type="presOf" srcId="{02D9B7B9-B8EB-471A-82D8-2E71B729553E}" destId="{F7D64089-7CEF-1940-8279-E6536422B1F3}" srcOrd="0" destOrd="0" presId="urn:microsoft.com/office/officeart/2005/8/layout/hierarchy2"/>
    <dgm:cxn modelId="{93CAAFAF-177E-4C8B-989F-6D6A862A7930}" srcId="{A85961AC-CAF5-4CF8-8722-10D21770FCD4}" destId="{42321C3A-634F-4899-B2CE-BB2351B0F433}" srcOrd="0" destOrd="0" parTransId="{F1CE0E7A-2EB4-4CB8-B184-6FFCB7D9E462}" sibTransId="{CCF64F57-09F8-423F-A981-48BE683E98C2}"/>
    <dgm:cxn modelId="{573DE5C5-44C2-9346-AD24-6FD7B062B3EB}" type="presOf" srcId="{790F3539-E0B5-43FE-B04B-155C90B439B8}" destId="{7099FD45-5D6B-604A-A88A-9C642E104867}" srcOrd="0" destOrd="0" presId="urn:microsoft.com/office/officeart/2005/8/layout/hierarchy2"/>
    <dgm:cxn modelId="{54A12AC6-C68E-490F-9E9D-CDB03F32E03A}" srcId="{A85961AC-CAF5-4CF8-8722-10D21770FCD4}" destId="{A5A893AD-058E-4972-97AC-18EFF01CBA62}" srcOrd="1" destOrd="0" parTransId="{02D9B7B9-B8EB-471A-82D8-2E71B729553E}" sibTransId="{1E72357F-FAFA-4921-960E-74824935C570}"/>
    <dgm:cxn modelId="{93A1E9D8-5A68-6047-8CA4-1F60465DDBEF}" type="presOf" srcId="{F832B7A9-B183-43D0-92CB-64395A7585E6}" destId="{F426C792-65C6-824A-B974-AD203F8AE850}" srcOrd="0" destOrd="0" presId="urn:microsoft.com/office/officeart/2005/8/layout/hierarchy2"/>
    <dgm:cxn modelId="{C050CDDD-7E39-7344-960C-B58DAE904D0B}" type="presOf" srcId="{53FD1FBD-4CCB-4065-8D48-6EC08066DE48}" destId="{6430E771-F75D-EB4F-9857-B2A3CF090427}" srcOrd="0" destOrd="0" presId="urn:microsoft.com/office/officeart/2005/8/layout/hierarchy2"/>
    <dgm:cxn modelId="{78F441EB-7C75-914C-93C2-5D3AE4F5F272}" type="presOf" srcId="{E586A55A-3B1C-4FA1-917A-7427D9E7587E}" destId="{6956103C-CACD-0B4E-843C-9044BAB0E1C4}" srcOrd="0" destOrd="0" presId="urn:microsoft.com/office/officeart/2005/8/layout/hierarchy2"/>
    <dgm:cxn modelId="{A5EA31EE-D62D-8941-9E56-4627D475EFF8}" type="presOf" srcId="{A5A893AD-058E-4972-97AC-18EFF01CBA62}" destId="{4AD90E9F-8E2B-0342-B8D5-944F6D43D14E}" srcOrd="0" destOrd="0" presId="urn:microsoft.com/office/officeart/2005/8/layout/hierarchy2"/>
    <dgm:cxn modelId="{0C5384EE-6197-C641-B1BD-46E2B15246AD}" type="presOf" srcId="{F1CE0E7A-2EB4-4CB8-B184-6FFCB7D9E462}" destId="{70CF8F1F-FC7E-4C44-96B9-6F70BAC2D290}" srcOrd="0" destOrd="0" presId="urn:microsoft.com/office/officeart/2005/8/layout/hierarchy2"/>
    <dgm:cxn modelId="{9614DDF0-F740-C441-8B85-F5C6CBA78F36}" type="presOf" srcId="{02D9B7B9-B8EB-471A-82D8-2E71B729553E}" destId="{7A42B5EB-753B-EE48-9F16-5CB4D045016B}" srcOrd="1" destOrd="0" presId="urn:microsoft.com/office/officeart/2005/8/layout/hierarchy2"/>
    <dgm:cxn modelId="{3D8942FD-23BB-F041-A139-BE75D1CA416E}" type="presOf" srcId="{7786B7AE-221C-4FFA-9BCD-C9C5372A0732}" destId="{4AB83FC5-5A21-0E4F-86F7-C97F704B394C}" srcOrd="0" destOrd="0" presId="urn:microsoft.com/office/officeart/2005/8/layout/hierarchy2"/>
    <dgm:cxn modelId="{75F46932-0B03-6840-90E0-D116543F894F}" type="presParOf" srcId="{18AC4A37-3036-B742-BE15-623778FEF70B}" destId="{43D82930-BBB4-A74C-9DE1-F081EB44A42A}" srcOrd="0" destOrd="0" presId="urn:microsoft.com/office/officeart/2005/8/layout/hierarchy2"/>
    <dgm:cxn modelId="{00B31004-36B5-F24A-B462-4610311A7BB6}" type="presParOf" srcId="{43D82930-BBB4-A74C-9DE1-F081EB44A42A}" destId="{F426C792-65C6-824A-B974-AD203F8AE850}" srcOrd="0" destOrd="0" presId="urn:microsoft.com/office/officeart/2005/8/layout/hierarchy2"/>
    <dgm:cxn modelId="{9E0F5DC8-29FF-D044-BE93-26FD0F92752F}" type="presParOf" srcId="{43D82930-BBB4-A74C-9DE1-F081EB44A42A}" destId="{12C0E543-D98C-084A-BBAE-C07EAADEDE81}" srcOrd="1" destOrd="0" presId="urn:microsoft.com/office/officeart/2005/8/layout/hierarchy2"/>
    <dgm:cxn modelId="{B70AB092-777C-A048-9B2B-6B95696EE661}" type="presParOf" srcId="{18AC4A37-3036-B742-BE15-623778FEF70B}" destId="{9C8B62FB-225F-F849-BBD7-396EDF2E924A}" srcOrd="1" destOrd="0" presId="urn:microsoft.com/office/officeart/2005/8/layout/hierarchy2"/>
    <dgm:cxn modelId="{5150207B-3EB4-5E47-B1FA-9B3B52D02B42}" type="presParOf" srcId="{9C8B62FB-225F-F849-BBD7-396EDF2E924A}" destId="{7099FD45-5D6B-604A-A88A-9C642E104867}" srcOrd="0" destOrd="0" presId="urn:microsoft.com/office/officeart/2005/8/layout/hierarchy2"/>
    <dgm:cxn modelId="{AAA9D190-17DD-5C41-9D1D-5BB18BFD79BE}" type="presParOf" srcId="{9C8B62FB-225F-F849-BBD7-396EDF2E924A}" destId="{242D2851-A010-2D40-B278-CDB9EA832D6C}" srcOrd="1" destOrd="0" presId="urn:microsoft.com/office/officeart/2005/8/layout/hierarchy2"/>
    <dgm:cxn modelId="{8C98AC0E-1B69-1349-A1A4-66C86B086028}" type="presParOf" srcId="{18AC4A37-3036-B742-BE15-623778FEF70B}" destId="{DEE80E13-6BD5-C04C-8923-6571C1EA482F}" srcOrd="2" destOrd="0" presId="urn:microsoft.com/office/officeart/2005/8/layout/hierarchy2"/>
    <dgm:cxn modelId="{1E09F028-9EFB-8043-A122-E97FE52454D5}" type="presParOf" srcId="{DEE80E13-6BD5-C04C-8923-6571C1EA482F}" destId="{6430E771-F75D-EB4F-9857-B2A3CF090427}" srcOrd="0" destOrd="0" presId="urn:microsoft.com/office/officeart/2005/8/layout/hierarchy2"/>
    <dgm:cxn modelId="{38753193-F77D-734C-BF25-34730135F510}" type="presParOf" srcId="{DEE80E13-6BD5-C04C-8923-6571C1EA482F}" destId="{BB63EA1D-E3B9-9B4F-83A3-1306273C3915}" srcOrd="1" destOrd="0" presId="urn:microsoft.com/office/officeart/2005/8/layout/hierarchy2"/>
    <dgm:cxn modelId="{12C41464-8082-6B49-927E-04F3497525B4}" type="presParOf" srcId="{18AC4A37-3036-B742-BE15-623778FEF70B}" destId="{B4D133E2-FC07-CC44-969A-7B2DC4E7E0FE}" srcOrd="3" destOrd="0" presId="urn:microsoft.com/office/officeart/2005/8/layout/hierarchy2"/>
    <dgm:cxn modelId="{A4348DD4-2256-C04F-A0BF-7C807EAAB763}" type="presParOf" srcId="{B4D133E2-FC07-CC44-969A-7B2DC4E7E0FE}" destId="{C2A6C943-D6E3-E14C-966A-BD454ABE59AB}" srcOrd="0" destOrd="0" presId="urn:microsoft.com/office/officeart/2005/8/layout/hierarchy2"/>
    <dgm:cxn modelId="{454FDF33-BD79-1040-8828-5170979E035D}" type="presParOf" srcId="{B4D133E2-FC07-CC44-969A-7B2DC4E7E0FE}" destId="{D0C19C6F-E9CD-EF43-A290-46E8A99FDB6E}" srcOrd="1" destOrd="0" presId="urn:microsoft.com/office/officeart/2005/8/layout/hierarchy2"/>
    <dgm:cxn modelId="{D9ABDAAD-209A-9146-8048-6ACE1FB4439F}" type="presParOf" srcId="{D0C19C6F-E9CD-EF43-A290-46E8A99FDB6E}" destId="{70CF8F1F-FC7E-4C44-96B9-6F70BAC2D290}" srcOrd="0" destOrd="0" presId="urn:microsoft.com/office/officeart/2005/8/layout/hierarchy2"/>
    <dgm:cxn modelId="{1D1918FE-D52E-1D46-B189-AFB781F8FFDF}" type="presParOf" srcId="{70CF8F1F-FC7E-4C44-96B9-6F70BAC2D290}" destId="{F9EF9AB6-8769-BA47-97C1-D98E54C5D969}" srcOrd="0" destOrd="0" presId="urn:microsoft.com/office/officeart/2005/8/layout/hierarchy2"/>
    <dgm:cxn modelId="{CA33ADBA-5663-9F43-BC36-91CDA6CC81AB}" type="presParOf" srcId="{D0C19C6F-E9CD-EF43-A290-46E8A99FDB6E}" destId="{576F2A1C-A380-AB4A-9B56-5E9FD44CD4C2}" srcOrd="1" destOrd="0" presId="urn:microsoft.com/office/officeart/2005/8/layout/hierarchy2"/>
    <dgm:cxn modelId="{F970FE52-0CCF-D54C-AA7A-061A6BE787CD}" type="presParOf" srcId="{576F2A1C-A380-AB4A-9B56-5E9FD44CD4C2}" destId="{189796AD-3635-2B42-85D8-CAA4AE36B6F2}" srcOrd="0" destOrd="0" presId="urn:microsoft.com/office/officeart/2005/8/layout/hierarchy2"/>
    <dgm:cxn modelId="{4A4B38A9-0122-A34A-9887-A2E08C7BF7F0}" type="presParOf" srcId="{576F2A1C-A380-AB4A-9B56-5E9FD44CD4C2}" destId="{75BD8B04-CA87-5D41-8746-1E2CBB2548AC}" srcOrd="1" destOrd="0" presId="urn:microsoft.com/office/officeart/2005/8/layout/hierarchy2"/>
    <dgm:cxn modelId="{A8915974-D08C-2344-BF8F-AE29EF1474F8}" type="presParOf" srcId="{D0C19C6F-E9CD-EF43-A290-46E8A99FDB6E}" destId="{F7D64089-7CEF-1940-8279-E6536422B1F3}" srcOrd="2" destOrd="0" presId="urn:microsoft.com/office/officeart/2005/8/layout/hierarchy2"/>
    <dgm:cxn modelId="{B607B952-2A52-7647-8772-7CD7DBA50ADA}" type="presParOf" srcId="{F7D64089-7CEF-1940-8279-E6536422B1F3}" destId="{7A42B5EB-753B-EE48-9F16-5CB4D045016B}" srcOrd="0" destOrd="0" presId="urn:microsoft.com/office/officeart/2005/8/layout/hierarchy2"/>
    <dgm:cxn modelId="{CCF7B6FF-41E8-E746-9779-E1ED780602AA}" type="presParOf" srcId="{D0C19C6F-E9CD-EF43-A290-46E8A99FDB6E}" destId="{C77FD008-20F1-7F4D-A6D1-62F4E3FF6D97}" srcOrd="3" destOrd="0" presId="urn:microsoft.com/office/officeart/2005/8/layout/hierarchy2"/>
    <dgm:cxn modelId="{3E665395-C12F-1F4D-9154-E40DB342065C}" type="presParOf" srcId="{C77FD008-20F1-7F4D-A6D1-62F4E3FF6D97}" destId="{4AD90E9F-8E2B-0342-B8D5-944F6D43D14E}" srcOrd="0" destOrd="0" presId="urn:microsoft.com/office/officeart/2005/8/layout/hierarchy2"/>
    <dgm:cxn modelId="{82A88719-D985-E94C-BE32-D348A8D6193C}" type="presParOf" srcId="{C77FD008-20F1-7F4D-A6D1-62F4E3FF6D97}" destId="{908B8E64-6403-354F-AFE9-43B61E00ED3C}" srcOrd="1" destOrd="0" presId="urn:microsoft.com/office/officeart/2005/8/layout/hierarchy2"/>
    <dgm:cxn modelId="{E0089C24-E837-4B47-8E66-99A589C2CA9C}" type="presParOf" srcId="{D0C19C6F-E9CD-EF43-A290-46E8A99FDB6E}" destId="{4AB83FC5-5A21-0E4F-86F7-C97F704B394C}" srcOrd="4" destOrd="0" presId="urn:microsoft.com/office/officeart/2005/8/layout/hierarchy2"/>
    <dgm:cxn modelId="{5AE0C687-E56B-F641-A3D2-E590B4B9FBE1}" type="presParOf" srcId="{4AB83FC5-5A21-0E4F-86F7-C97F704B394C}" destId="{53C2E2F9-E49C-E746-B82B-57D82DC4E9A9}" srcOrd="0" destOrd="0" presId="urn:microsoft.com/office/officeart/2005/8/layout/hierarchy2"/>
    <dgm:cxn modelId="{E5FE11D0-433F-144F-9A57-4AE13FC65B1E}" type="presParOf" srcId="{D0C19C6F-E9CD-EF43-A290-46E8A99FDB6E}" destId="{9C4D1D03-A33C-DD4D-9231-D51579140CC9}" srcOrd="5" destOrd="0" presId="urn:microsoft.com/office/officeart/2005/8/layout/hierarchy2"/>
    <dgm:cxn modelId="{88688461-8F2B-1F4C-B0B6-B907B2FCCDD9}" type="presParOf" srcId="{9C4D1D03-A33C-DD4D-9231-D51579140CC9}" destId="{CC10720C-9D44-F747-89EF-92E9B2D47081}" srcOrd="0" destOrd="0" presId="urn:microsoft.com/office/officeart/2005/8/layout/hierarchy2"/>
    <dgm:cxn modelId="{6BBB0831-1865-ED4D-B9EF-E779FAF3D2A0}" type="presParOf" srcId="{9C4D1D03-A33C-DD4D-9231-D51579140CC9}" destId="{34AE9604-5474-0940-9EF3-73919C538433}" srcOrd="1" destOrd="0" presId="urn:microsoft.com/office/officeart/2005/8/layout/hierarchy2"/>
    <dgm:cxn modelId="{649D048E-1BB3-664C-8E96-D4C9D44B84AE}" type="presParOf" srcId="{18AC4A37-3036-B742-BE15-623778FEF70B}" destId="{F71BA84A-C82D-B844-B7D4-CEDB49C05FDD}" srcOrd="4" destOrd="0" presId="urn:microsoft.com/office/officeart/2005/8/layout/hierarchy2"/>
    <dgm:cxn modelId="{7E8B1B36-3DBB-354A-B21C-3F0ECE5696A8}" type="presParOf" srcId="{F71BA84A-C82D-B844-B7D4-CEDB49C05FDD}" destId="{6956103C-CACD-0B4E-843C-9044BAB0E1C4}" srcOrd="0" destOrd="0" presId="urn:microsoft.com/office/officeart/2005/8/layout/hierarchy2"/>
    <dgm:cxn modelId="{BA759013-146C-8E46-83E4-9D4017E95A73}" type="presParOf" srcId="{F71BA84A-C82D-B844-B7D4-CEDB49C05FDD}" destId="{645EC54E-56C0-9C4B-ADD7-63BA06612014}" srcOrd="1" destOrd="0" presId="urn:microsoft.com/office/officeart/2005/8/layout/hierarchy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7AD0E98-668E-4CE0-B0E2-811F82E25E4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2615878-92FB-4547-BEAB-33F4BDD62A17}">
      <dgm:prSet/>
      <dgm:spPr/>
      <dgm:t>
        <a:bodyPr/>
        <a:lstStyle/>
        <a:p>
          <a:r>
            <a:rPr lang="en-GB"/>
            <a:t>Ontology → voice care boundaries are socially constructed, context-dependent</a:t>
          </a:r>
          <a:endParaRPr lang="en-US"/>
        </a:p>
      </dgm:t>
    </dgm:pt>
    <dgm:pt modelId="{F4D2DBF0-3C6C-4BE6-A05C-8838E6F0C9F1}" type="parTrans" cxnId="{23832A6F-1F38-4626-A64A-74568907221E}">
      <dgm:prSet/>
      <dgm:spPr/>
      <dgm:t>
        <a:bodyPr/>
        <a:lstStyle/>
        <a:p>
          <a:endParaRPr lang="en-US"/>
        </a:p>
      </dgm:t>
    </dgm:pt>
    <dgm:pt modelId="{5096F7CC-12AA-4267-8396-DF5B2F0EBFE3}" type="sibTrans" cxnId="{23832A6F-1F38-4626-A64A-74568907221E}">
      <dgm:prSet/>
      <dgm:spPr/>
      <dgm:t>
        <a:bodyPr/>
        <a:lstStyle/>
        <a:p>
          <a:endParaRPr lang="en-US"/>
        </a:p>
      </dgm:t>
    </dgm:pt>
    <dgm:pt modelId="{234628D8-6F86-4A44-B35D-0F3A46A00DC5}">
      <dgm:prSet/>
      <dgm:spPr/>
      <dgm:t>
        <a:bodyPr/>
        <a:lstStyle/>
        <a:p>
          <a:r>
            <a:rPr lang="en-GB"/>
            <a:t>Epistemology → hermeneutic, phenomenological, co-created knowledge</a:t>
          </a:r>
          <a:endParaRPr lang="en-US"/>
        </a:p>
      </dgm:t>
    </dgm:pt>
    <dgm:pt modelId="{4C6FAF8E-2BEE-46F2-8A40-0A3D9CCA0EC3}" type="parTrans" cxnId="{BB65381C-8B33-46AA-B80D-6B97743456D7}">
      <dgm:prSet/>
      <dgm:spPr/>
      <dgm:t>
        <a:bodyPr/>
        <a:lstStyle/>
        <a:p>
          <a:endParaRPr lang="en-US"/>
        </a:p>
      </dgm:t>
    </dgm:pt>
    <dgm:pt modelId="{39FCE0F6-D023-45A5-89D5-5CC7C7BBE520}" type="sibTrans" cxnId="{BB65381C-8B33-46AA-B80D-6B97743456D7}">
      <dgm:prSet/>
      <dgm:spPr/>
      <dgm:t>
        <a:bodyPr/>
        <a:lstStyle/>
        <a:p>
          <a:endParaRPr lang="en-US"/>
        </a:p>
      </dgm:t>
    </dgm:pt>
    <dgm:pt modelId="{2B2E316A-CAEA-4AE7-A845-7410804CCE9C}">
      <dgm:prSet/>
      <dgm:spPr/>
      <dgm:t>
        <a:bodyPr/>
        <a:lstStyle/>
        <a:p>
          <a:r>
            <a:rPr lang="en-GB"/>
            <a:t>Paradigm → Pragmatic–Interpretivist</a:t>
          </a:r>
          <a:endParaRPr lang="en-US"/>
        </a:p>
      </dgm:t>
    </dgm:pt>
    <dgm:pt modelId="{CA90FCA1-645A-4471-B3FD-4E3A08E15A79}" type="parTrans" cxnId="{55570FDA-1F1E-413E-9B5A-A41682F40CA7}">
      <dgm:prSet/>
      <dgm:spPr/>
      <dgm:t>
        <a:bodyPr/>
        <a:lstStyle/>
        <a:p>
          <a:endParaRPr lang="en-US"/>
        </a:p>
      </dgm:t>
    </dgm:pt>
    <dgm:pt modelId="{0C979DF3-904D-4EA0-BD64-EFC09F8B22EA}" type="sibTrans" cxnId="{55570FDA-1F1E-413E-9B5A-A41682F40CA7}">
      <dgm:prSet/>
      <dgm:spPr/>
      <dgm:t>
        <a:bodyPr/>
        <a:lstStyle/>
        <a:p>
          <a:endParaRPr lang="en-US"/>
        </a:p>
      </dgm:t>
    </dgm:pt>
    <dgm:pt modelId="{8FD44DCD-E858-4D1A-8B76-626591FCB1EF}">
      <dgm:prSet/>
      <dgm:spPr/>
      <dgm:t>
        <a:bodyPr/>
        <a:lstStyle/>
        <a:p>
          <a:r>
            <a:rPr lang="en-GB" b="1"/>
            <a:t>Design:</a:t>
          </a:r>
          <a:r>
            <a:rPr lang="en-GB"/>
            <a:t> Mixed-methods</a:t>
          </a:r>
          <a:endParaRPr lang="en-US"/>
        </a:p>
      </dgm:t>
    </dgm:pt>
    <dgm:pt modelId="{24C47434-1FCB-4612-A2ED-130CF628D339}" type="parTrans" cxnId="{1CB49331-6AA2-4E97-9288-DE4ACCFD4653}">
      <dgm:prSet/>
      <dgm:spPr/>
      <dgm:t>
        <a:bodyPr/>
        <a:lstStyle/>
        <a:p>
          <a:endParaRPr lang="en-US"/>
        </a:p>
      </dgm:t>
    </dgm:pt>
    <dgm:pt modelId="{220127AB-55D9-4AEC-BB47-1B1352466CCB}" type="sibTrans" cxnId="{1CB49331-6AA2-4E97-9288-DE4ACCFD4653}">
      <dgm:prSet/>
      <dgm:spPr/>
      <dgm:t>
        <a:bodyPr/>
        <a:lstStyle/>
        <a:p>
          <a:endParaRPr lang="en-US"/>
        </a:p>
      </dgm:t>
    </dgm:pt>
    <dgm:pt modelId="{3E94E0A6-82ED-48BE-8BB8-62A1A865A10B}">
      <dgm:prSet/>
      <dgm:spPr/>
      <dgm:t>
        <a:bodyPr/>
        <a:lstStyle/>
        <a:p>
          <a:r>
            <a:rPr lang="en-GB"/>
            <a:t>Literature review (narrative, interdisciplinary)</a:t>
          </a:r>
          <a:endParaRPr lang="en-US"/>
        </a:p>
      </dgm:t>
    </dgm:pt>
    <dgm:pt modelId="{F8029963-0F25-4EA4-977A-9521ED9E8329}" type="parTrans" cxnId="{932C8BAA-681F-4D3C-B97E-36DD29C79EED}">
      <dgm:prSet/>
      <dgm:spPr/>
      <dgm:t>
        <a:bodyPr/>
        <a:lstStyle/>
        <a:p>
          <a:endParaRPr lang="en-US"/>
        </a:p>
      </dgm:t>
    </dgm:pt>
    <dgm:pt modelId="{CD5FE1CF-F4EA-4333-AA62-3516733A48DB}" type="sibTrans" cxnId="{932C8BAA-681F-4D3C-B97E-36DD29C79EED}">
      <dgm:prSet/>
      <dgm:spPr/>
      <dgm:t>
        <a:bodyPr/>
        <a:lstStyle/>
        <a:p>
          <a:endParaRPr lang="en-US"/>
        </a:p>
      </dgm:t>
    </dgm:pt>
    <dgm:pt modelId="{70085221-5010-4B70-BE14-660425C1B89E}">
      <dgm:prSet/>
      <dgm:spPr/>
      <dgm:t>
        <a:bodyPr/>
        <a:lstStyle/>
        <a:p>
          <a:r>
            <a:rPr lang="en-GB"/>
            <a:t>Questionnaire (25 participants)</a:t>
          </a:r>
          <a:endParaRPr lang="en-US"/>
        </a:p>
      </dgm:t>
    </dgm:pt>
    <dgm:pt modelId="{AE766DA4-E9AA-49F4-BB23-F4E22F503077}" type="parTrans" cxnId="{3E27D8AD-C6A1-4C0F-8D99-AE03DF1EE2D9}">
      <dgm:prSet/>
      <dgm:spPr/>
      <dgm:t>
        <a:bodyPr/>
        <a:lstStyle/>
        <a:p>
          <a:endParaRPr lang="en-US"/>
        </a:p>
      </dgm:t>
    </dgm:pt>
    <dgm:pt modelId="{C11CA6E9-E1DF-4C07-97BE-C16AE3C727EF}" type="sibTrans" cxnId="{3E27D8AD-C6A1-4C0F-8D99-AE03DF1EE2D9}">
      <dgm:prSet/>
      <dgm:spPr/>
      <dgm:t>
        <a:bodyPr/>
        <a:lstStyle/>
        <a:p>
          <a:endParaRPr lang="en-US"/>
        </a:p>
      </dgm:t>
    </dgm:pt>
    <dgm:pt modelId="{AF9E731C-F174-4572-9650-D2911605CE17}">
      <dgm:prSet/>
      <dgm:spPr/>
      <dgm:t>
        <a:bodyPr/>
        <a:lstStyle/>
        <a:p>
          <a:r>
            <a:rPr lang="en-GB"/>
            <a:t>Semi-structured interviews (3 professionals)</a:t>
          </a:r>
          <a:endParaRPr lang="en-US"/>
        </a:p>
      </dgm:t>
    </dgm:pt>
    <dgm:pt modelId="{0A5B844F-EF59-4050-AE23-F44C7D25FE86}" type="parTrans" cxnId="{777AB675-0051-4902-BC86-61307B9C5D7E}">
      <dgm:prSet/>
      <dgm:spPr/>
      <dgm:t>
        <a:bodyPr/>
        <a:lstStyle/>
        <a:p>
          <a:endParaRPr lang="en-US"/>
        </a:p>
      </dgm:t>
    </dgm:pt>
    <dgm:pt modelId="{3B26AF2D-A4EC-44E6-885F-DD341AFFD730}" type="sibTrans" cxnId="{777AB675-0051-4902-BC86-61307B9C5D7E}">
      <dgm:prSet/>
      <dgm:spPr/>
      <dgm:t>
        <a:bodyPr/>
        <a:lstStyle/>
        <a:p>
          <a:endParaRPr lang="en-US"/>
        </a:p>
      </dgm:t>
    </dgm:pt>
    <dgm:pt modelId="{FCF15752-89EE-4B69-B600-12D5BF8C5230}">
      <dgm:prSet/>
      <dgm:spPr/>
      <dgm:t>
        <a:bodyPr/>
        <a:lstStyle/>
        <a:p>
          <a:r>
            <a:rPr lang="en-GB" dirty="0"/>
            <a:t>Descriptive statistics</a:t>
          </a:r>
          <a:endParaRPr lang="en-US" dirty="0"/>
        </a:p>
      </dgm:t>
    </dgm:pt>
    <dgm:pt modelId="{FE62272B-45D4-4831-A3DE-8334E0ED67C4}" type="parTrans" cxnId="{B7610BAE-57B4-4BD6-90CA-3754F16E117F}">
      <dgm:prSet/>
      <dgm:spPr/>
      <dgm:t>
        <a:bodyPr/>
        <a:lstStyle/>
        <a:p>
          <a:endParaRPr lang="en-US"/>
        </a:p>
      </dgm:t>
    </dgm:pt>
    <dgm:pt modelId="{67907371-305E-41E2-A2B7-CE5736D7FD46}" type="sibTrans" cxnId="{B7610BAE-57B4-4BD6-90CA-3754F16E117F}">
      <dgm:prSet/>
      <dgm:spPr/>
      <dgm:t>
        <a:bodyPr/>
        <a:lstStyle/>
        <a:p>
          <a:endParaRPr lang="en-US"/>
        </a:p>
      </dgm:t>
    </dgm:pt>
    <dgm:pt modelId="{C86A5344-180D-4273-A0A3-8291C2342DC9}">
      <dgm:prSet/>
      <dgm:spPr/>
      <dgm:t>
        <a:bodyPr/>
        <a:lstStyle/>
        <a:p>
          <a:r>
            <a:rPr lang="en-GB"/>
            <a:t>Thematic analysis (Braun &amp; Clarke, 2006)</a:t>
          </a:r>
          <a:endParaRPr lang="en-US"/>
        </a:p>
      </dgm:t>
    </dgm:pt>
    <dgm:pt modelId="{E489F469-B23E-451F-A844-E9B3E00C416C}" type="parTrans" cxnId="{FDD39FFA-9951-411A-ACA5-9CDF2ACE1255}">
      <dgm:prSet/>
      <dgm:spPr/>
      <dgm:t>
        <a:bodyPr/>
        <a:lstStyle/>
        <a:p>
          <a:endParaRPr lang="en-US"/>
        </a:p>
      </dgm:t>
    </dgm:pt>
    <dgm:pt modelId="{D8FD2936-A7D3-469D-9731-9B9559CDB8A5}" type="sibTrans" cxnId="{FDD39FFA-9951-411A-ACA5-9CDF2ACE1255}">
      <dgm:prSet/>
      <dgm:spPr/>
      <dgm:t>
        <a:bodyPr/>
        <a:lstStyle/>
        <a:p>
          <a:endParaRPr lang="en-US"/>
        </a:p>
      </dgm:t>
    </dgm:pt>
    <dgm:pt modelId="{B769C916-ED78-462E-86DB-0E955B9EA549}">
      <dgm:prSet/>
      <dgm:spPr/>
      <dgm:t>
        <a:bodyPr/>
        <a:lstStyle/>
        <a:p>
          <a:r>
            <a:rPr lang="en-GB"/>
            <a:t>Reflexivity, triangulation, member-checking</a:t>
          </a:r>
          <a:endParaRPr lang="en-US"/>
        </a:p>
      </dgm:t>
    </dgm:pt>
    <dgm:pt modelId="{32F9CEBB-D390-4914-9166-98DEE1EC74BD}" type="parTrans" cxnId="{C6A12E54-4DC4-4511-BF17-766DFF0FD5DD}">
      <dgm:prSet/>
      <dgm:spPr/>
      <dgm:t>
        <a:bodyPr/>
        <a:lstStyle/>
        <a:p>
          <a:endParaRPr lang="en-US"/>
        </a:p>
      </dgm:t>
    </dgm:pt>
    <dgm:pt modelId="{9CEDF590-B5B8-4129-A30B-7A95379A1B2C}" type="sibTrans" cxnId="{C6A12E54-4DC4-4511-BF17-766DFF0FD5DD}">
      <dgm:prSet/>
      <dgm:spPr/>
      <dgm:t>
        <a:bodyPr/>
        <a:lstStyle/>
        <a:p>
          <a:endParaRPr lang="en-US"/>
        </a:p>
      </dgm:t>
    </dgm:pt>
    <dgm:pt modelId="{C8BF0B5D-6884-514F-B178-E30CA053CFA9}" type="pres">
      <dgm:prSet presAssocID="{67AD0E98-668E-4CE0-B0E2-811F82E25E41}" presName="diagram" presStyleCnt="0">
        <dgm:presLayoutVars>
          <dgm:dir/>
          <dgm:resizeHandles val="exact"/>
        </dgm:presLayoutVars>
      </dgm:prSet>
      <dgm:spPr/>
    </dgm:pt>
    <dgm:pt modelId="{19699555-2726-0140-897C-7E48935961EB}" type="pres">
      <dgm:prSet presAssocID="{C2615878-92FB-4547-BEAB-33F4BDD62A17}" presName="node" presStyleLbl="node1" presStyleIdx="0" presStyleCnt="10">
        <dgm:presLayoutVars>
          <dgm:bulletEnabled val="1"/>
        </dgm:presLayoutVars>
      </dgm:prSet>
      <dgm:spPr/>
    </dgm:pt>
    <dgm:pt modelId="{3F765179-BCF0-4C4B-85CA-42E529550D12}" type="pres">
      <dgm:prSet presAssocID="{5096F7CC-12AA-4267-8396-DF5B2F0EBFE3}" presName="sibTrans" presStyleCnt="0"/>
      <dgm:spPr/>
    </dgm:pt>
    <dgm:pt modelId="{1CB9F624-56EE-D64E-A677-040C50E2AD63}" type="pres">
      <dgm:prSet presAssocID="{234628D8-6F86-4A44-B35D-0F3A46A00DC5}" presName="node" presStyleLbl="node1" presStyleIdx="1" presStyleCnt="10">
        <dgm:presLayoutVars>
          <dgm:bulletEnabled val="1"/>
        </dgm:presLayoutVars>
      </dgm:prSet>
      <dgm:spPr/>
    </dgm:pt>
    <dgm:pt modelId="{513DC3D5-8C35-3E48-9A50-5B5522A16A26}" type="pres">
      <dgm:prSet presAssocID="{39FCE0F6-D023-45A5-89D5-5CC7C7BBE520}" presName="sibTrans" presStyleCnt="0"/>
      <dgm:spPr/>
    </dgm:pt>
    <dgm:pt modelId="{C431244D-B1FA-8042-B5DA-1DA0C3F99B53}" type="pres">
      <dgm:prSet presAssocID="{2B2E316A-CAEA-4AE7-A845-7410804CCE9C}" presName="node" presStyleLbl="node1" presStyleIdx="2" presStyleCnt="10">
        <dgm:presLayoutVars>
          <dgm:bulletEnabled val="1"/>
        </dgm:presLayoutVars>
      </dgm:prSet>
      <dgm:spPr/>
    </dgm:pt>
    <dgm:pt modelId="{71B4530F-418A-3B41-BBC8-426200CD266E}" type="pres">
      <dgm:prSet presAssocID="{0C979DF3-904D-4EA0-BD64-EFC09F8B22EA}" presName="sibTrans" presStyleCnt="0"/>
      <dgm:spPr/>
    </dgm:pt>
    <dgm:pt modelId="{C82DE157-0FA7-0A4A-8650-3B54C79B240C}" type="pres">
      <dgm:prSet presAssocID="{8FD44DCD-E858-4D1A-8B76-626591FCB1EF}" presName="node" presStyleLbl="node1" presStyleIdx="3" presStyleCnt="10">
        <dgm:presLayoutVars>
          <dgm:bulletEnabled val="1"/>
        </dgm:presLayoutVars>
      </dgm:prSet>
      <dgm:spPr/>
    </dgm:pt>
    <dgm:pt modelId="{F48B85E1-53AD-404E-95D3-5ADD15D7ED9E}" type="pres">
      <dgm:prSet presAssocID="{220127AB-55D9-4AEC-BB47-1B1352466CCB}" presName="sibTrans" presStyleCnt="0"/>
      <dgm:spPr/>
    </dgm:pt>
    <dgm:pt modelId="{C3D95F44-F87E-9B43-9605-D0D05EC1FEA3}" type="pres">
      <dgm:prSet presAssocID="{3E94E0A6-82ED-48BE-8BB8-62A1A865A10B}" presName="node" presStyleLbl="node1" presStyleIdx="4" presStyleCnt="10">
        <dgm:presLayoutVars>
          <dgm:bulletEnabled val="1"/>
        </dgm:presLayoutVars>
      </dgm:prSet>
      <dgm:spPr/>
    </dgm:pt>
    <dgm:pt modelId="{ED2CD131-5B96-D546-9E91-343F03457713}" type="pres">
      <dgm:prSet presAssocID="{CD5FE1CF-F4EA-4333-AA62-3516733A48DB}" presName="sibTrans" presStyleCnt="0"/>
      <dgm:spPr/>
    </dgm:pt>
    <dgm:pt modelId="{B8CDDFBB-FD4E-EB4D-B395-BA25AE487050}" type="pres">
      <dgm:prSet presAssocID="{70085221-5010-4B70-BE14-660425C1B89E}" presName="node" presStyleLbl="node1" presStyleIdx="5" presStyleCnt="10">
        <dgm:presLayoutVars>
          <dgm:bulletEnabled val="1"/>
        </dgm:presLayoutVars>
      </dgm:prSet>
      <dgm:spPr/>
    </dgm:pt>
    <dgm:pt modelId="{433B1424-8542-5145-B969-5D9B4B01A710}" type="pres">
      <dgm:prSet presAssocID="{C11CA6E9-E1DF-4C07-97BE-C16AE3C727EF}" presName="sibTrans" presStyleCnt="0"/>
      <dgm:spPr/>
    </dgm:pt>
    <dgm:pt modelId="{25451746-EAED-9D4B-B569-838B8DEE5DB1}" type="pres">
      <dgm:prSet presAssocID="{AF9E731C-F174-4572-9650-D2911605CE17}" presName="node" presStyleLbl="node1" presStyleIdx="6" presStyleCnt="10">
        <dgm:presLayoutVars>
          <dgm:bulletEnabled val="1"/>
        </dgm:presLayoutVars>
      </dgm:prSet>
      <dgm:spPr/>
    </dgm:pt>
    <dgm:pt modelId="{5175C115-2559-F444-AA3A-A0D809511BA1}" type="pres">
      <dgm:prSet presAssocID="{3B26AF2D-A4EC-44E6-885F-DD341AFFD730}" presName="sibTrans" presStyleCnt="0"/>
      <dgm:spPr/>
    </dgm:pt>
    <dgm:pt modelId="{83BBF670-A963-C347-88EC-170E067C5F6C}" type="pres">
      <dgm:prSet presAssocID="{FCF15752-89EE-4B69-B600-12D5BF8C5230}" presName="node" presStyleLbl="node1" presStyleIdx="7" presStyleCnt="10">
        <dgm:presLayoutVars>
          <dgm:bulletEnabled val="1"/>
        </dgm:presLayoutVars>
      </dgm:prSet>
      <dgm:spPr/>
    </dgm:pt>
    <dgm:pt modelId="{C8074C72-D0F5-C24A-8C7A-2F24C9CBC4F9}" type="pres">
      <dgm:prSet presAssocID="{67907371-305E-41E2-A2B7-CE5736D7FD46}" presName="sibTrans" presStyleCnt="0"/>
      <dgm:spPr/>
    </dgm:pt>
    <dgm:pt modelId="{0DD979A7-B7BB-F84D-B230-C3CD94D4A087}" type="pres">
      <dgm:prSet presAssocID="{C86A5344-180D-4273-A0A3-8291C2342DC9}" presName="node" presStyleLbl="node1" presStyleIdx="8" presStyleCnt="10">
        <dgm:presLayoutVars>
          <dgm:bulletEnabled val="1"/>
        </dgm:presLayoutVars>
      </dgm:prSet>
      <dgm:spPr/>
    </dgm:pt>
    <dgm:pt modelId="{8FF335A7-7429-B64F-82B7-E177A2E89E3D}" type="pres">
      <dgm:prSet presAssocID="{D8FD2936-A7D3-469D-9731-9B9559CDB8A5}" presName="sibTrans" presStyleCnt="0"/>
      <dgm:spPr/>
    </dgm:pt>
    <dgm:pt modelId="{25ABC424-054C-B741-BF41-F30A70B3B63F}" type="pres">
      <dgm:prSet presAssocID="{B769C916-ED78-462E-86DB-0E955B9EA549}" presName="node" presStyleLbl="node1" presStyleIdx="9" presStyleCnt="10">
        <dgm:presLayoutVars>
          <dgm:bulletEnabled val="1"/>
        </dgm:presLayoutVars>
      </dgm:prSet>
      <dgm:spPr/>
    </dgm:pt>
  </dgm:ptLst>
  <dgm:cxnLst>
    <dgm:cxn modelId="{00716D0B-34F0-8C44-A693-8512833EA8D3}" type="presOf" srcId="{67AD0E98-668E-4CE0-B0E2-811F82E25E41}" destId="{C8BF0B5D-6884-514F-B178-E30CA053CFA9}" srcOrd="0" destOrd="0" presId="urn:microsoft.com/office/officeart/2005/8/layout/default"/>
    <dgm:cxn modelId="{BB65381C-8B33-46AA-B80D-6B97743456D7}" srcId="{67AD0E98-668E-4CE0-B0E2-811F82E25E41}" destId="{234628D8-6F86-4A44-B35D-0F3A46A00DC5}" srcOrd="1" destOrd="0" parTransId="{4C6FAF8E-2BEE-46F2-8A40-0A3D9CCA0EC3}" sibTransId="{39FCE0F6-D023-45A5-89D5-5CC7C7BBE520}"/>
    <dgm:cxn modelId="{0CFA782A-3D73-C247-9779-B4420179C90A}" type="presOf" srcId="{2B2E316A-CAEA-4AE7-A845-7410804CCE9C}" destId="{C431244D-B1FA-8042-B5DA-1DA0C3F99B53}" srcOrd="0" destOrd="0" presId="urn:microsoft.com/office/officeart/2005/8/layout/default"/>
    <dgm:cxn modelId="{1CB49331-6AA2-4E97-9288-DE4ACCFD4653}" srcId="{67AD0E98-668E-4CE0-B0E2-811F82E25E41}" destId="{8FD44DCD-E858-4D1A-8B76-626591FCB1EF}" srcOrd="3" destOrd="0" parTransId="{24C47434-1FCB-4612-A2ED-130CF628D339}" sibTransId="{220127AB-55D9-4AEC-BB47-1B1352466CCB}"/>
    <dgm:cxn modelId="{7AE35542-7A6A-114D-9A00-1335FC19757D}" type="presOf" srcId="{70085221-5010-4B70-BE14-660425C1B89E}" destId="{B8CDDFBB-FD4E-EB4D-B395-BA25AE487050}" srcOrd="0" destOrd="0" presId="urn:microsoft.com/office/officeart/2005/8/layout/default"/>
    <dgm:cxn modelId="{EB09D64C-0B60-3041-9A19-8E7B1439B804}" type="presOf" srcId="{B769C916-ED78-462E-86DB-0E955B9EA549}" destId="{25ABC424-054C-B741-BF41-F30A70B3B63F}" srcOrd="0" destOrd="0" presId="urn:microsoft.com/office/officeart/2005/8/layout/default"/>
    <dgm:cxn modelId="{C6A12E54-4DC4-4511-BF17-766DFF0FD5DD}" srcId="{67AD0E98-668E-4CE0-B0E2-811F82E25E41}" destId="{B769C916-ED78-462E-86DB-0E955B9EA549}" srcOrd="9" destOrd="0" parTransId="{32F9CEBB-D390-4914-9166-98DEE1EC74BD}" sibTransId="{9CEDF590-B5B8-4129-A30B-7A95379A1B2C}"/>
    <dgm:cxn modelId="{56215465-90D6-3641-A4D0-D3D6D53370AC}" type="presOf" srcId="{8FD44DCD-E858-4D1A-8B76-626591FCB1EF}" destId="{C82DE157-0FA7-0A4A-8650-3B54C79B240C}" srcOrd="0" destOrd="0" presId="urn:microsoft.com/office/officeart/2005/8/layout/default"/>
    <dgm:cxn modelId="{23832A6F-1F38-4626-A64A-74568907221E}" srcId="{67AD0E98-668E-4CE0-B0E2-811F82E25E41}" destId="{C2615878-92FB-4547-BEAB-33F4BDD62A17}" srcOrd="0" destOrd="0" parTransId="{F4D2DBF0-3C6C-4BE6-A05C-8838E6F0C9F1}" sibTransId="{5096F7CC-12AA-4267-8396-DF5B2F0EBFE3}"/>
    <dgm:cxn modelId="{777AB675-0051-4902-BC86-61307B9C5D7E}" srcId="{67AD0E98-668E-4CE0-B0E2-811F82E25E41}" destId="{AF9E731C-F174-4572-9650-D2911605CE17}" srcOrd="6" destOrd="0" parTransId="{0A5B844F-EF59-4050-AE23-F44C7D25FE86}" sibTransId="{3B26AF2D-A4EC-44E6-885F-DD341AFFD730}"/>
    <dgm:cxn modelId="{5A3AD48F-22A7-4743-A14E-128CE7ADF19A}" type="presOf" srcId="{3E94E0A6-82ED-48BE-8BB8-62A1A865A10B}" destId="{C3D95F44-F87E-9B43-9605-D0D05EC1FEA3}" srcOrd="0" destOrd="0" presId="urn:microsoft.com/office/officeart/2005/8/layout/default"/>
    <dgm:cxn modelId="{46FFFB9F-F745-F64F-93CA-A9A8EA5255D7}" type="presOf" srcId="{234628D8-6F86-4A44-B35D-0F3A46A00DC5}" destId="{1CB9F624-56EE-D64E-A677-040C50E2AD63}" srcOrd="0" destOrd="0" presId="urn:microsoft.com/office/officeart/2005/8/layout/default"/>
    <dgm:cxn modelId="{932C8BAA-681F-4D3C-B97E-36DD29C79EED}" srcId="{67AD0E98-668E-4CE0-B0E2-811F82E25E41}" destId="{3E94E0A6-82ED-48BE-8BB8-62A1A865A10B}" srcOrd="4" destOrd="0" parTransId="{F8029963-0F25-4EA4-977A-9521ED9E8329}" sibTransId="{CD5FE1CF-F4EA-4333-AA62-3516733A48DB}"/>
    <dgm:cxn modelId="{3E27D8AD-C6A1-4C0F-8D99-AE03DF1EE2D9}" srcId="{67AD0E98-668E-4CE0-B0E2-811F82E25E41}" destId="{70085221-5010-4B70-BE14-660425C1B89E}" srcOrd="5" destOrd="0" parTransId="{AE766DA4-E9AA-49F4-BB23-F4E22F503077}" sibTransId="{C11CA6E9-E1DF-4C07-97BE-C16AE3C727EF}"/>
    <dgm:cxn modelId="{B7610BAE-57B4-4BD6-90CA-3754F16E117F}" srcId="{67AD0E98-668E-4CE0-B0E2-811F82E25E41}" destId="{FCF15752-89EE-4B69-B600-12D5BF8C5230}" srcOrd="7" destOrd="0" parTransId="{FE62272B-45D4-4831-A3DE-8334E0ED67C4}" sibTransId="{67907371-305E-41E2-A2B7-CE5736D7FD46}"/>
    <dgm:cxn modelId="{B5F66DB0-F589-6348-901E-1DCCAEC554DD}" type="presOf" srcId="{C86A5344-180D-4273-A0A3-8291C2342DC9}" destId="{0DD979A7-B7BB-F84D-B230-C3CD94D4A087}" srcOrd="0" destOrd="0" presId="urn:microsoft.com/office/officeart/2005/8/layout/default"/>
    <dgm:cxn modelId="{496108B6-DFB6-B448-9CBB-4B49CFA2939E}" type="presOf" srcId="{C2615878-92FB-4547-BEAB-33F4BDD62A17}" destId="{19699555-2726-0140-897C-7E48935961EB}" srcOrd="0" destOrd="0" presId="urn:microsoft.com/office/officeart/2005/8/layout/default"/>
    <dgm:cxn modelId="{49FF9AC4-8C45-4248-B047-F59E8D9EBB4D}" type="presOf" srcId="{FCF15752-89EE-4B69-B600-12D5BF8C5230}" destId="{83BBF670-A963-C347-88EC-170E067C5F6C}" srcOrd="0" destOrd="0" presId="urn:microsoft.com/office/officeart/2005/8/layout/default"/>
    <dgm:cxn modelId="{55570FDA-1F1E-413E-9B5A-A41682F40CA7}" srcId="{67AD0E98-668E-4CE0-B0E2-811F82E25E41}" destId="{2B2E316A-CAEA-4AE7-A845-7410804CCE9C}" srcOrd="2" destOrd="0" parTransId="{CA90FCA1-645A-4471-B3FD-4E3A08E15A79}" sibTransId="{0C979DF3-904D-4EA0-BD64-EFC09F8B22EA}"/>
    <dgm:cxn modelId="{FDD39FFA-9951-411A-ACA5-9CDF2ACE1255}" srcId="{67AD0E98-668E-4CE0-B0E2-811F82E25E41}" destId="{C86A5344-180D-4273-A0A3-8291C2342DC9}" srcOrd="8" destOrd="0" parTransId="{E489F469-B23E-451F-A844-E9B3E00C416C}" sibTransId="{D8FD2936-A7D3-469D-9731-9B9559CDB8A5}"/>
    <dgm:cxn modelId="{4F92FAFA-69D0-4849-85D9-46746F663BEF}" type="presOf" srcId="{AF9E731C-F174-4572-9650-D2911605CE17}" destId="{25451746-EAED-9D4B-B569-838B8DEE5DB1}" srcOrd="0" destOrd="0" presId="urn:microsoft.com/office/officeart/2005/8/layout/default"/>
    <dgm:cxn modelId="{88F32A69-BAA3-9643-BBD4-2395DE6B142B}" type="presParOf" srcId="{C8BF0B5D-6884-514F-B178-E30CA053CFA9}" destId="{19699555-2726-0140-897C-7E48935961EB}" srcOrd="0" destOrd="0" presId="urn:microsoft.com/office/officeart/2005/8/layout/default"/>
    <dgm:cxn modelId="{717F2727-4252-E94D-B725-8809D7605C1D}" type="presParOf" srcId="{C8BF0B5D-6884-514F-B178-E30CA053CFA9}" destId="{3F765179-BCF0-4C4B-85CA-42E529550D12}" srcOrd="1" destOrd="0" presId="urn:microsoft.com/office/officeart/2005/8/layout/default"/>
    <dgm:cxn modelId="{FE90F6A2-BBFA-0A43-A82A-F93F63D5ED84}" type="presParOf" srcId="{C8BF0B5D-6884-514F-B178-E30CA053CFA9}" destId="{1CB9F624-56EE-D64E-A677-040C50E2AD63}" srcOrd="2" destOrd="0" presId="urn:microsoft.com/office/officeart/2005/8/layout/default"/>
    <dgm:cxn modelId="{2D66EF72-066E-C24F-A916-52F23B33E16E}" type="presParOf" srcId="{C8BF0B5D-6884-514F-B178-E30CA053CFA9}" destId="{513DC3D5-8C35-3E48-9A50-5B5522A16A26}" srcOrd="3" destOrd="0" presId="urn:microsoft.com/office/officeart/2005/8/layout/default"/>
    <dgm:cxn modelId="{428DD4C5-CE84-0745-8475-EA5857FE29FF}" type="presParOf" srcId="{C8BF0B5D-6884-514F-B178-E30CA053CFA9}" destId="{C431244D-B1FA-8042-B5DA-1DA0C3F99B53}" srcOrd="4" destOrd="0" presId="urn:microsoft.com/office/officeart/2005/8/layout/default"/>
    <dgm:cxn modelId="{442B86A4-7F37-CE49-8C96-2F7BE62006C1}" type="presParOf" srcId="{C8BF0B5D-6884-514F-B178-E30CA053CFA9}" destId="{71B4530F-418A-3B41-BBC8-426200CD266E}" srcOrd="5" destOrd="0" presId="urn:microsoft.com/office/officeart/2005/8/layout/default"/>
    <dgm:cxn modelId="{8F5DCE03-E2D8-C648-83D3-1973F7D8C68E}" type="presParOf" srcId="{C8BF0B5D-6884-514F-B178-E30CA053CFA9}" destId="{C82DE157-0FA7-0A4A-8650-3B54C79B240C}" srcOrd="6" destOrd="0" presId="urn:microsoft.com/office/officeart/2005/8/layout/default"/>
    <dgm:cxn modelId="{400BFBF5-626C-6A40-8330-3A7AC174FF5D}" type="presParOf" srcId="{C8BF0B5D-6884-514F-B178-E30CA053CFA9}" destId="{F48B85E1-53AD-404E-95D3-5ADD15D7ED9E}" srcOrd="7" destOrd="0" presId="urn:microsoft.com/office/officeart/2005/8/layout/default"/>
    <dgm:cxn modelId="{49A23639-8519-CC44-B261-7A2507639EA5}" type="presParOf" srcId="{C8BF0B5D-6884-514F-B178-E30CA053CFA9}" destId="{C3D95F44-F87E-9B43-9605-D0D05EC1FEA3}" srcOrd="8" destOrd="0" presId="urn:microsoft.com/office/officeart/2005/8/layout/default"/>
    <dgm:cxn modelId="{24896DE8-D6D9-604E-B1BD-239AD49C916C}" type="presParOf" srcId="{C8BF0B5D-6884-514F-B178-E30CA053CFA9}" destId="{ED2CD131-5B96-D546-9E91-343F03457713}" srcOrd="9" destOrd="0" presId="urn:microsoft.com/office/officeart/2005/8/layout/default"/>
    <dgm:cxn modelId="{073519E9-8BA7-254C-A115-4227DFFED2C7}" type="presParOf" srcId="{C8BF0B5D-6884-514F-B178-E30CA053CFA9}" destId="{B8CDDFBB-FD4E-EB4D-B395-BA25AE487050}" srcOrd="10" destOrd="0" presId="urn:microsoft.com/office/officeart/2005/8/layout/default"/>
    <dgm:cxn modelId="{AAD2D1B7-0FED-6446-A108-AE2BC0F05383}" type="presParOf" srcId="{C8BF0B5D-6884-514F-B178-E30CA053CFA9}" destId="{433B1424-8542-5145-B969-5D9B4B01A710}" srcOrd="11" destOrd="0" presId="urn:microsoft.com/office/officeart/2005/8/layout/default"/>
    <dgm:cxn modelId="{90E2083A-DB2D-2C4D-BE9D-FF60785072FA}" type="presParOf" srcId="{C8BF0B5D-6884-514F-B178-E30CA053CFA9}" destId="{25451746-EAED-9D4B-B569-838B8DEE5DB1}" srcOrd="12" destOrd="0" presId="urn:microsoft.com/office/officeart/2005/8/layout/default"/>
    <dgm:cxn modelId="{B7241FD7-EA69-8846-B6CB-CB29ED606C0D}" type="presParOf" srcId="{C8BF0B5D-6884-514F-B178-E30CA053CFA9}" destId="{5175C115-2559-F444-AA3A-A0D809511BA1}" srcOrd="13" destOrd="0" presId="urn:microsoft.com/office/officeart/2005/8/layout/default"/>
    <dgm:cxn modelId="{BFF7FE3B-B8C5-AF49-AAD6-6ACB8EEA85A0}" type="presParOf" srcId="{C8BF0B5D-6884-514F-B178-E30CA053CFA9}" destId="{83BBF670-A963-C347-88EC-170E067C5F6C}" srcOrd="14" destOrd="0" presId="urn:microsoft.com/office/officeart/2005/8/layout/default"/>
    <dgm:cxn modelId="{D722C7E0-07D1-D64A-912D-8DD6CF96D4E5}" type="presParOf" srcId="{C8BF0B5D-6884-514F-B178-E30CA053CFA9}" destId="{C8074C72-D0F5-C24A-8C7A-2F24C9CBC4F9}" srcOrd="15" destOrd="0" presId="urn:microsoft.com/office/officeart/2005/8/layout/default"/>
    <dgm:cxn modelId="{477D9880-7855-4747-8CA5-50F464A8774B}" type="presParOf" srcId="{C8BF0B5D-6884-514F-B178-E30CA053CFA9}" destId="{0DD979A7-B7BB-F84D-B230-C3CD94D4A087}" srcOrd="16" destOrd="0" presId="urn:microsoft.com/office/officeart/2005/8/layout/default"/>
    <dgm:cxn modelId="{E68381F9-584C-B449-80A8-77B6B937A8E4}" type="presParOf" srcId="{C8BF0B5D-6884-514F-B178-E30CA053CFA9}" destId="{8FF335A7-7429-B64F-82B7-E177A2E89E3D}" srcOrd="17" destOrd="0" presId="urn:microsoft.com/office/officeart/2005/8/layout/default"/>
    <dgm:cxn modelId="{307620DF-832B-8345-9102-BED84259BF95}" type="presParOf" srcId="{C8BF0B5D-6884-514F-B178-E30CA053CFA9}" destId="{25ABC424-054C-B741-BF41-F30A70B3B63F}" srcOrd="1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9404390-5234-4E72-B8C6-9FD73D8A1BA0}" type="doc">
      <dgm:prSet loTypeId="urn:microsoft.com/office/officeart/2005/8/layout/bProcess4" loCatId="process" qsTypeId="urn:microsoft.com/office/officeart/2005/8/quickstyle/simple1" qsCatId="simple" csTypeId="urn:microsoft.com/office/officeart/2005/8/colors/colorful2" csCatId="colorful"/>
      <dgm:spPr/>
      <dgm:t>
        <a:bodyPr/>
        <a:lstStyle/>
        <a:p>
          <a:endParaRPr lang="en-US"/>
        </a:p>
      </dgm:t>
    </dgm:pt>
    <dgm:pt modelId="{C2918210-F53E-4C52-8911-0D079A5B8048}">
      <dgm:prSet/>
      <dgm:spPr/>
      <dgm:t>
        <a:bodyPr/>
        <a:lstStyle/>
        <a:p>
          <a:r>
            <a:rPr lang="en-GB" b="1" i="0"/>
            <a:t>Eight Themes Identified</a:t>
          </a:r>
          <a:endParaRPr lang="en-US"/>
        </a:p>
      </dgm:t>
    </dgm:pt>
    <dgm:pt modelId="{AC2A672B-34CC-4DB1-A1D8-2C7F02A7F976}" type="parTrans" cxnId="{633692BB-1B83-4E17-A7A9-BF657FD969DC}">
      <dgm:prSet/>
      <dgm:spPr/>
      <dgm:t>
        <a:bodyPr/>
        <a:lstStyle/>
        <a:p>
          <a:endParaRPr lang="en-US"/>
        </a:p>
      </dgm:t>
    </dgm:pt>
    <dgm:pt modelId="{7E09D8E7-0BEB-45EC-8EAA-62CE3EBF58D5}" type="sibTrans" cxnId="{633692BB-1B83-4E17-A7A9-BF657FD969DC}">
      <dgm:prSet/>
      <dgm:spPr/>
      <dgm:t>
        <a:bodyPr/>
        <a:lstStyle/>
        <a:p>
          <a:endParaRPr lang="en-US"/>
        </a:p>
      </dgm:t>
    </dgm:pt>
    <dgm:pt modelId="{D4C161FB-16E4-4147-9973-46A97537D26E}">
      <dgm:prSet/>
      <dgm:spPr/>
      <dgm:t>
        <a:bodyPr/>
        <a:lstStyle/>
        <a:p>
          <a:r>
            <a:rPr lang="en-GB" b="0" i="0"/>
            <a:t>Professional Background</a:t>
          </a:r>
          <a:endParaRPr lang="en-US"/>
        </a:p>
      </dgm:t>
    </dgm:pt>
    <dgm:pt modelId="{EF49846F-CFF3-474A-A6BE-E46CB04DF59C}" type="parTrans" cxnId="{69E55259-E02B-4194-8254-5DEFACBFED83}">
      <dgm:prSet/>
      <dgm:spPr/>
      <dgm:t>
        <a:bodyPr/>
        <a:lstStyle/>
        <a:p>
          <a:endParaRPr lang="en-US"/>
        </a:p>
      </dgm:t>
    </dgm:pt>
    <dgm:pt modelId="{090CC1DF-5B3D-4DCA-82C6-85A0B321A5A3}" type="sibTrans" cxnId="{69E55259-E02B-4194-8254-5DEFACBFED83}">
      <dgm:prSet/>
      <dgm:spPr/>
      <dgm:t>
        <a:bodyPr/>
        <a:lstStyle/>
        <a:p>
          <a:endParaRPr lang="en-US"/>
        </a:p>
      </dgm:t>
    </dgm:pt>
    <dgm:pt modelId="{F70410A0-6BA4-40E1-AB44-83C6D3AF67C1}">
      <dgm:prSet/>
      <dgm:spPr/>
      <dgm:t>
        <a:bodyPr/>
        <a:lstStyle/>
        <a:p>
          <a:r>
            <a:rPr lang="en-GB" b="0" i="0"/>
            <a:t>Access to Training</a:t>
          </a:r>
          <a:endParaRPr lang="en-US"/>
        </a:p>
      </dgm:t>
    </dgm:pt>
    <dgm:pt modelId="{62ADDC2B-D40B-4B34-8195-746CFE534252}" type="parTrans" cxnId="{4FF0C02E-DD1C-479B-AF5F-6088096AA27F}">
      <dgm:prSet/>
      <dgm:spPr/>
      <dgm:t>
        <a:bodyPr/>
        <a:lstStyle/>
        <a:p>
          <a:endParaRPr lang="en-US"/>
        </a:p>
      </dgm:t>
    </dgm:pt>
    <dgm:pt modelId="{7290D315-4CDE-404C-89B4-AE58FA682AD6}" type="sibTrans" cxnId="{4FF0C02E-DD1C-479B-AF5F-6088096AA27F}">
      <dgm:prSet/>
      <dgm:spPr/>
      <dgm:t>
        <a:bodyPr/>
        <a:lstStyle/>
        <a:p>
          <a:endParaRPr lang="en-US"/>
        </a:p>
      </dgm:t>
    </dgm:pt>
    <dgm:pt modelId="{778D138B-8F10-4657-8BFD-F8BBBB50C2EE}">
      <dgm:prSet/>
      <dgm:spPr/>
      <dgm:t>
        <a:bodyPr/>
        <a:lstStyle/>
        <a:p>
          <a:r>
            <a:rPr lang="en-GB" b="0" i="0"/>
            <a:t>Multidisciplinary Collaboration</a:t>
          </a:r>
          <a:endParaRPr lang="en-US"/>
        </a:p>
      </dgm:t>
    </dgm:pt>
    <dgm:pt modelId="{4F48AEFE-2A55-46D0-9D74-14D510BC7158}" type="parTrans" cxnId="{F56D65F7-A333-4548-8E6A-2E70A5745449}">
      <dgm:prSet/>
      <dgm:spPr/>
      <dgm:t>
        <a:bodyPr/>
        <a:lstStyle/>
        <a:p>
          <a:endParaRPr lang="en-US"/>
        </a:p>
      </dgm:t>
    </dgm:pt>
    <dgm:pt modelId="{E685FFA8-3A37-4F1D-9CA9-C8F3568EA2F4}" type="sibTrans" cxnId="{F56D65F7-A333-4548-8E6A-2E70A5745449}">
      <dgm:prSet/>
      <dgm:spPr/>
      <dgm:t>
        <a:bodyPr/>
        <a:lstStyle/>
        <a:p>
          <a:endParaRPr lang="en-US"/>
        </a:p>
      </dgm:t>
    </dgm:pt>
    <dgm:pt modelId="{37F2ECE0-57BF-48B7-B96B-FFB28274E8EB}">
      <dgm:prSet/>
      <dgm:spPr/>
      <dgm:t>
        <a:bodyPr/>
        <a:lstStyle/>
        <a:p>
          <a:r>
            <a:rPr lang="en-GB" b="0" i="0"/>
            <a:t>Overlapping Approaches</a:t>
          </a:r>
          <a:endParaRPr lang="en-US"/>
        </a:p>
      </dgm:t>
    </dgm:pt>
    <dgm:pt modelId="{85A0DE53-EC94-4CC8-B954-27DB15FE4EC6}" type="parTrans" cxnId="{C9964F7E-B4F0-49C7-A0F5-5F707F06B5F9}">
      <dgm:prSet/>
      <dgm:spPr/>
      <dgm:t>
        <a:bodyPr/>
        <a:lstStyle/>
        <a:p>
          <a:endParaRPr lang="en-US"/>
        </a:p>
      </dgm:t>
    </dgm:pt>
    <dgm:pt modelId="{30A502AE-A82D-4279-8334-8AABF33F4C66}" type="sibTrans" cxnId="{C9964F7E-B4F0-49C7-A0F5-5F707F06B5F9}">
      <dgm:prSet/>
      <dgm:spPr/>
      <dgm:t>
        <a:bodyPr/>
        <a:lstStyle/>
        <a:p>
          <a:endParaRPr lang="en-US"/>
        </a:p>
      </dgm:t>
    </dgm:pt>
    <dgm:pt modelId="{7719193F-E404-4970-A5E5-09D8C5EB14EF}">
      <dgm:prSet/>
      <dgm:spPr/>
      <dgm:t>
        <a:bodyPr/>
        <a:lstStyle/>
        <a:p>
          <a:r>
            <a:rPr lang="en-GB" b="0" i="0"/>
            <a:t>Service Access</a:t>
          </a:r>
          <a:endParaRPr lang="en-US"/>
        </a:p>
      </dgm:t>
    </dgm:pt>
    <dgm:pt modelId="{74812F6B-498C-464C-A02B-D8DEAFFDCFFA}" type="parTrans" cxnId="{197C1044-A661-4DBC-A28D-52CBA497B060}">
      <dgm:prSet/>
      <dgm:spPr/>
      <dgm:t>
        <a:bodyPr/>
        <a:lstStyle/>
        <a:p>
          <a:endParaRPr lang="en-US"/>
        </a:p>
      </dgm:t>
    </dgm:pt>
    <dgm:pt modelId="{04F99900-0CA0-45A3-AD1F-272FBB83DE87}" type="sibTrans" cxnId="{197C1044-A661-4DBC-A28D-52CBA497B060}">
      <dgm:prSet/>
      <dgm:spPr/>
      <dgm:t>
        <a:bodyPr/>
        <a:lstStyle/>
        <a:p>
          <a:endParaRPr lang="en-US"/>
        </a:p>
      </dgm:t>
    </dgm:pt>
    <dgm:pt modelId="{2FA72449-0363-47EA-8830-4D63E459A255}">
      <dgm:prSet/>
      <dgm:spPr/>
      <dgm:t>
        <a:bodyPr/>
        <a:lstStyle/>
        <a:p>
          <a:r>
            <a:rPr lang="en-GB" b="0" i="0"/>
            <a:t>Professional Boundaries</a:t>
          </a:r>
          <a:endParaRPr lang="en-US"/>
        </a:p>
      </dgm:t>
    </dgm:pt>
    <dgm:pt modelId="{DA94890B-AE00-435D-B6C4-3AA55CBAD3F8}" type="parTrans" cxnId="{5D1A3C87-5179-4B8A-BB2B-4CEA4408F707}">
      <dgm:prSet/>
      <dgm:spPr/>
      <dgm:t>
        <a:bodyPr/>
        <a:lstStyle/>
        <a:p>
          <a:endParaRPr lang="en-US"/>
        </a:p>
      </dgm:t>
    </dgm:pt>
    <dgm:pt modelId="{F0A5C01C-D199-4052-80A3-F5B363F4FD2E}" type="sibTrans" cxnId="{5D1A3C87-5179-4B8A-BB2B-4CEA4408F707}">
      <dgm:prSet/>
      <dgm:spPr/>
      <dgm:t>
        <a:bodyPr/>
        <a:lstStyle/>
        <a:p>
          <a:endParaRPr lang="en-US"/>
        </a:p>
      </dgm:t>
    </dgm:pt>
    <dgm:pt modelId="{93A64A7A-7A0D-4630-917A-797433507D02}">
      <dgm:prSet/>
      <dgm:spPr/>
      <dgm:t>
        <a:bodyPr/>
        <a:lstStyle/>
        <a:p>
          <a:r>
            <a:rPr lang="en-GB" b="0" i="0"/>
            <a:t>Collaboration Experiences</a:t>
          </a:r>
          <a:endParaRPr lang="en-US"/>
        </a:p>
      </dgm:t>
    </dgm:pt>
    <dgm:pt modelId="{1A8E55FF-37B9-400F-96B7-2606F50D6CA2}" type="parTrans" cxnId="{A5FEB66C-7751-43AF-A1F3-0D45111E8460}">
      <dgm:prSet/>
      <dgm:spPr/>
      <dgm:t>
        <a:bodyPr/>
        <a:lstStyle/>
        <a:p>
          <a:endParaRPr lang="en-US"/>
        </a:p>
      </dgm:t>
    </dgm:pt>
    <dgm:pt modelId="{E0F6C1C2-89A0-408B-BD81-9CCF6F55D98E}" type="sibTrans" cxnId="{A5FEB66C-7751-43AF-A1F3-0D45111E8460}">
      <dgm:prSet/>
      <dgm:spPr/>
      <dgm:t>
        <a:bodyPr/>
        <a:lstStyle/>
        <a:p>
          <a:endParaRPr lang="en-US"/>
        </a:p>
      </dgm:t>
    </dgm:pt>
    <dgm:pt modelId="{0839EF37-52A7-49A5-9AB6-50C45C37F01C}">
      <dgm:prSet/>
      <dgm:spPr/>
      <dgm:t>
        <a:bodyPr/>
        <a:lstStyle/>
        <a:p>
          <a:r>
            <a:rPr lang="en-GB" b="0" i="0"/>
            <a:t>Systems &amp; Regulation</a:t>
          </a:r>
          <a:endParaRPr lang="en-US"/>
        </a:p>
      </dgm:t>
    </dgm:pt>
    <dgm:pt modelId="{C4E8ED05-A242-48AE-9CC8-DF18902FAD0C}" type="parTrans" cxnId="{27666801-BA9C-4415-9191-0044CC1C3A2E}">
      <dgm:prSet/>
      <dgm:spPr/>
      <dgm:t>
        <a:bodyPr/>
        <a:lstStyle/>
        <a:p>
          <a:endParaRPr lang="en-US"/>
        </a:p>
      </dgm:t>
    </dgm:pt>
    <dgm:pt modelId="{C5EAA41F-4440-4BAB-9B76-92D7A94BDE03}" type="sibTrans" cxnId="{27666801-BA9C-4415-9191-0044CC1C3A2E}">
      <dgm:prSet/>
      <dgm:spPr/>
      <dgm:t>
        <a:bodyPr/>
        <a:lstStyle/>
        <a:p>
          <a:endParaRPr lang="en-US"/>
        </a:p>
      </dgm:t>
    </dgm:pt>
    <dgm:pt modelId="{F6C38DB8-AEA8-D949-8DDD-0A259083C4C4}" type="pres">
      <dgm:prSet presAssocID="{F9404390-5234-4E72-B8C6-9FD73D8A1BA0}" presName="Name0" presStyleCnt="0">
        <dgm:presLayoutVars>
          <dgm:dir/>
          <dgm:resizeHandles/>
        </dgm:presLayoutVars>
      </dgm:prSet>
      <dgm:spPr/>
    </dgm:pt>
    <dgm:pt modelId="{503FDD8C-6A73-4A41-9145-E50854695413}" type="pres">
      <dgm:prSet presAssocID="{C2918210-F53E-4C52-8911-0D079A5B8048}" presName="compNode" presStyleCnt="0"/>
      <dgm:spPr/>
    </dgm:pt>
    <dgm:pt modelId="{EBE90850-3799-6D45-BF21-8ED59B64507D}" type="pres">
      <dgm:prSet presAssocID="{C2918210-F53E-4C52-8911-0D079A5B8048}" presName="dummyConnPt" presStyleCnt="0"/>
      <dgm:spPr/>
    </dgm:pt>
    <dgm:pt modelId="{0FAADCE6-EC56-3144-90A4-8859A0750BC2}" type="pres">
      <dgm:prSet presAssocID="{C2918210-F53E-4C52-8911-0D079A5B8048}" presName="node" presStyleLbl="node1" presStyleIdx="0" presStyleCnt="9">
        <dgm:presLayoutVars>
          <dgm:bulletEnabled val="1"/>
        </dgm:presLayoutVars>
      </dgm:prSet>
      <dgm:spPr/>
    </dgm:pt>
    <dgm:pt modelId="{1D2FAA3D-7125-CD40-8FB0-FEBDEAF7FC02}" type="pres">
      <dgm:prSet presAssocID="{7E09D8E7-0BEB-45EC-8EAA-62CE3EBF58D5}" presName="sibTrans" presStyleLbl="bgSibTrans2D1" presStyleIdx="0" presStyleCnt="8"/>
      <dgm:spPr/>
    </dgm:pt>
    <dgm:pt modelId="{8FAFD0AB-62C8-9341-8457-1B2D58F6305C}" type="pres">
      <dgm:prSet presAssocID="{D4C161FB-16E4-4147-9973-46A97537D26E}" presName="compNode" presStyleCnt="0"/>
      <dgm:spPr/>
    </dgm:pt>
    <dgm:pt modelId="{8DACB8AA-59D1-C44B-B050-55F9325805D7}" type="pres">
      <dgm:prSet presAssocID="{D4C161FB-16E4-4147-9973-46A97537D26E}" presName="dummyConnPt" presStyleCnt="0"/>
      <dgm:spPr/>
    </dgm:pt>
    <dgm:pt modelId="{F6343802-5D32-B049-9504-6C6F6FC34657}" type="pres">
      <dgm:prSet presAssocID="{D4C161FB-16E4-4147-9973-46A97537D26E}" presName="node" presStyleLbl="node1" presStyleIdx="1" presStyleCnt="9">
        <dgm:presLayoutVars>
          <dgm:bulletEnabled val="1"/>
        </dgm:presLayoutVars>
      </dgm:prSet>
      <dgm:spPr/>
    </dgm:pt>
    <dgm:pt modelId="{895B6D8D-840C-3E4B-897D-7DB9F7706DF3}" type="pres">
      <dgm:prSet presAssocID="{090CC1DF-5B3D-4DCA-82C6-85A0B321A5A3}" presName="sibTrans" presStyleLbl="bgSibTrans2D1" presStyleIdx="1" presStyleCnt="8"/>
      <dgm:spPr/>
    </dgm:pt>
    <dgm:pt modelId="{374A2649-C3E0-C842-860E-B8CCCEA3AA4B}" type="pres">
      <dgm:prSet presAssocID="{F70410A0-6BA4-40E1-AB44-83C6D3AF67C1}" presName="compNode" presStyleCnt="0"/>
      <dgm:spPr/>
    </dgm:pt>
    <dgm:pt modelId="{C9DB0322-94AD-5D4F-B9E6-EE31D035CE32}" type="pres">
      <dgm:prSet presAssocID="{F70410A0-6BA4-40E1-AB44-83C6D3AF67C1}" presName="dummyConnPt" presStyleCnt="0"/>
      <dgm:spPr/>
    </dgm:pt>
    <dgm:pt modelId="{A9AF0BC0-5109-1743-B3A9-10944E7EAC9A}" type="pres">
      <dgm:prSet presAssocID="{F70410A0-6BA4-40E1-AB44-83C6D3AF67C1}" presName="node" presStyleLbl="node1" presStyleIdx="2" presStyleCnt="9">
        <dgm:presLayoutVars>
          <dgm:bulletEnabled val="1"/>
        </dgm:presLayoutVars>
      </dgm:prSet>
      <dgm:spPr/>
    </dgm:pt>
    <dgm:pt modelId="{B272AB89-0FD0-FB4A-B079-3A9A27CDADCC}" type="pres">
      <dgm:prSet presAssocID="{7290D315-4CDE-404C-89B4-AE58FA682AD6}" presName="sibTrans" presStyleLbl="bgSibTrans2D1" presStyleIdx="2" presStyleCnt="8"/>
      <dgm:spPr/>
    </dgm:pt>
    <dgm:pt modelId="{AE4BEDC0-F3CB-AC4F-9D35-AD2A118DF4BF}" type="pres">
      <dgm:prSet presAssocID="{778D138B-8F10-4657-8BFD-F8BBBB50C2EE}" presName="compNode" presStyleCnt="0"/>
      <dgm:spPr/>
    </dgm:pt>
    <dgm:pt modelId="{0E0B8139-846B-4847-B2AF-3A2317FB07E4}" type="pres">
      <dgm:prSet presAssocID="{778D138B-8F10-4657-8BFD-F8BBBB50C2EE}" presName="dummyConnPt" presStyleCnt="0"/>
      <dgm:spPr/>
    </dgm:pt>
    <dgm:pt modelId="{1AFE198D-03D5-FD47-956E-9D0D59AAA968}" type="pres">
      <dgm:prSet presAssocID="{778D138B-8F10-4657-8BFD-F8BBBB50C2EE}" presName="node" presStyleLbl="node1" presStyleIdx="3" presStyleCnt="9">
        <dgm:presLayoutVars>
          <dgm:bulletEnabled val="1"/>
        </dgm:presLayoutVars>
      </dgm:prSet>
      <dgm:spPr/>
    </dgm:pt>
    <dgm:pt modelId="{2E25D4E9-32E2-B74C-97C8-56D198726FC7}" type="pres">
      <dgm:prSet presAssocID="{E685FFA8-3A37-4F1D-9CA9-C8F3568EA2F4}" presName="sibTrans" presStyleLbl="bgSibTrans2D1" presStyleIdx="3" presStyleCnt="8"/>
      <dgm:spPr/>
    </dgm:pt>
    <dgm:pt modelId="{5A52BBCE-82E5-CB4B-8D54-866DDA5A5F58}" type="pres">
      <dgm:prSet presAssocID="{37F2ECE0-57BF-48B7-B96B-FFB28274E8EB}" presName="compNode" presStyleCnt="0"/>
      <dgm:spPr/>
    </dgm:pt>
    <dgm:pt modelId="{5FA96997-959C-804C-837D-0E281073C1BB}" type="pres">
      <dgm:prSet presAssocID="{37F2ECE0-57BF-48B7-B96B-FFB28274E8EB}" presName="dummyConnPt" presStyleCnt="0"/>
      <dgm:spPr/>
    </dgm:pt>
    <dgm:pt modelId="{4A2BCE51-D271-0F4F-A6F7-60BAEEF24D14}" type="pres">
      <dgm:prSet presAssocID="{37F2ECE0-57BF-48B7-B96B-FFB28274E8EB}" presName="node" presStyleLbl="node1" presStyleIdx="4" presStyleCnt="9">
        <dgm:presLayoutVars>
          <dgm:bulletEnabled val="1"/>
        </dgm:presLayoutVars>
      </dgm:prSet>
      <dgm:spPr/>
    </dgm:pt>
    <dgm:pt modelId="{DEE25D87-421B-EC4D-B27B-64B6BFE1D899}" type="pres">
      <dgm:prSet presAssocID="{30A502AE-A82D-4279-8334-8AABF33F4C66}" presName="sibTrans" presStyleLbl="bgSibTrans2D1" presStyleIdx="4" presStyleCnt="8"/>
      <dgm:spPr/>
    </dgm:pt>
    <dgm:pt modelId="{99F143CF-5B9E-034A-8F27-678C5FCDEDDD}" type="pres">
      <dgm:prSet presAssocID="{7719193F-E404-4970-A5E5-09D8C5EB14EF}" presName="compNode" presStyleCnt="0"/>
      <dgm:spPr/>
    </dgm:pt>
    <dgm:pt modelId="{4E0C6F7E-114B-7944-97FE-4EC8E13963C9}" type="pres">
      <dgm:prSet presAssocID="{7719193F-E404-4970-A5E5-09D8C5EB14EF}" presName="dummyConnPt" presStyleCnt="0"/>
      <dgm:spPr/>
    </dgm:pt>
    <dgm:pt modelId="{616E3513-54D4-8B4D-B7EE-EB273559F33C}" type="pres">
      <dgm:prSet presAssocID="{7719193F-E404-4970-A5E5-09D8C5EB14EF}" presName="node" presStyleLbl="node1" presStyleIdx="5" presStyleCnt="9">
        <dgm:presLayoutVars>
          <dgm:bulletEnabled val="1"/>
        </dgm:presLayoutVars>
      </dgm:prSet>
      <dgm:spPr/>
    </dgm:pt>
    <dgm:pt modelId="{EF91FCCF-1FE0-8F4E-9171-E8480A3466A9}" type="pres">
      <dgm:prSet presAssocID="{04F99900-0CA0-45A3-AD1F-272FBB83DE87}" presName="sibTrans" presStyleLbl="bgSibTrans2D1" presStyleIdx="5" presStyleCnt="8"/>
      <dgm:spPr/>
    </dgm:pt>
    <dgm:pt modelId="{B3227087-2D96-C748-8D94-1F0F935CAFC7}" type="pres">
      <dgm:prSet presAssocID="{2FA72449-0363-47EA-8830-4D63E459A255}" presName="compNode" presStyleCnt="0"/>
      <dgm:spPr/>
    </dgm:pt>
    <dgm:pt modelId="{6C50E7D4-3F61-C445-8B31-0CD3489E26DA}" type="pres">
      <dgm:prSet presAssocID="{2FA72449-0363-47EA-8830-4D63E459A255}" presName="dummyConnPt" presStyleCnt="0"/>
      <dgm:spPr/>
    </dgm:pt>
    <dgm:pt modelId="{C6F0065A-5B62-614C-BE4F-4CE5AB4C0CD9}" type="pres">
      <dgm:prSet presAssocID="{2FA72449-0363-47EA-8830-4D63E459A255}" presName="node" presStyleLbl="node1" presStyleIdx="6" presStyleCnt="9">
        <dgm:presLayoutVars>
          <dgm:bulletEnabled val="1"/>
        </dgm:presLayoutVars>
      </dgm:prSet>
      <dgm:spPr/>
    </dgm:pt>
    <dgm:pt modelId="{32D7B563-4634-494B-B526-407AC37307AC}" type="pres">
      <dgm:prSet presAssocID="{F0A5C01C-D199-4052-80A3-F5B363F4FD2E}" presName="sibTrans" presStyleLbl="bgSibTrans2D1" presStyleIdx="6" presStyleCnt="8"/>
      <dgm:spPr/>
    </dgm:pt>
    <dgm:pt modelId="{5C42679A-351E-9044-99F0-9C803DDFF9E1}" type="pres">
      <dgm:prSet presAssocID="{93A64A7A-7A0D-4630-917A-797433507D02}" presName="compNode" presStyleCnt="0"/>
      <dgm:spPr/>
    </dgm:pt>
    <dgm:pt modelId="{9DD9BC92-32C0-3348-AE46-0F970A3A119A}" type="pres">
      <dgm:prSet presAssocID="{93A64A7A-7A0D-4630-917A-797433507D02}" presName="dummyConnPt" presStyleCnt="0"/>
      <dgm:spPr/>
    </dgm:pt>
    <dgm:pt modelId="{44AF911B-1948-3242-955E-99CCC98FE5A4}" type="pres">
      <dgm:prSet presAssocID="{93A64A7A-7A0D-4630-917A-797433507D02}" presName="node" presStyleLbl="node1" presStyleIdx="7" presStyleCnt="9">
        <dgm:presLayoutVars>
          <dgm:bulletEnabled val="1"/>
        </dgm:presLayoutVars>
      </dgm:prSet>
      <dgm:spPr/>
    </dgm:pt>
    <dgm:pt modelId="{A65005BC-A395-7A4D-9798-0EA274657AAE}" type="pres">
      <dgm:prSet presAssocID="{E0F6C1C2-89A0-408B-BD81-9CCF6F55D98E}" presName="sibTrans" presStyleLbl="bgSibTrans2D1" presStyleIdx="7" presStyleCnt="8"/>
      <dgm:spPr/>
    </dgm:pt>
    <dgm:pt modelId="{BD31B3FE-E747-1542-AFC2-83FB9E52C4FA}" type="pres">
      <dgm:prSet presAssocID="{0839EF37-52A7-49A5-9AB6-50C45C37F01C}" presName="compNode" presStyleCnt="0"/>
      <dgm:spPr/>
    </dgm:pt>
    <dgm:pt modelId="{DD39409C-81E1-174F-9777-67AAD5CA98E0}" type="pres">
      <dgm:prSet presAssocID="{0839EF37-52A7-49A5-9AB6-50C45C37F01C}" presName="dummyConnPt" presStyleCnt="0"/>
      <dgm:spPr/>
    </dgm:pt>
    <dgm:pt modelId="{65650349-9CC8-3E41-92E8-CBFC174078AA}" type="pres">
      <dgm:prSet presAssocID="{0839EF37-52A7-49A5-9AB6-50C45C37F01C}" presName="node" presStyleLbl="node1" presStyleIdx="8" presStyleCnt="9">
        <dgm:presLayoutVars>
          <dgm:bulletEnabled val="1"/>
        </dgm:presLayoutVars>
      </dgm:prSet>
      <dgm:spPr/>
    </dgm:pt>
  </dgm:ptLst>
  <dgm:cxnLst>
    <dgm:cxn modelId="{2915EF00-64D4-1A4E-B8B2-88E42273606F}" type="presOf" srcId="{2FA72449-0363-47EA-8830-4D63E459A255}" destId="{C6F0065A-5B62-614C-BE4F-4CE5AB4C0CD9}" srcOrd="0" destOrd="0" presId="urn:microsoft.com/office/officeart/2005/8/layout/bProcess4"/>
    <dgm:cxn modelId="{27666801-BA9C-4415-9191-0044CC1C3A2E}" srcId="{F9404390-5234-4E72-B8C6-9FD73D8A1BA0}" destId="{0839EF37-52A7-49A5-9AB6-50C45C37F01C}" srcOrd="8" destOrd="0" parTransId="{C4E8ED05-A242-48AE-9CC8-DF18902FAD0C}" sibTransId="{C5EAA41F-4440-4BAB-9B76-92D7A94BDE03}"/>
    <dgm:cxn modelId="{C191F207-F629-C440-9B8C-5741CBC8A92F}" type="presOf" srcId="{D4C161FB-16E4-4147-9973-46A97537D26E}" destId="{F6343802-5D32-B049-9504-6C6F6FC34657}" srcOrd="0" destOrd="0" presId="urn:microsoft.com/office/officeart/2005/8/layout/bProcess4"/>
    <dgm:cxn modelId="{86E66F11-EB97-DC4B-B168-DA6B15936666}" type="presOf" srcId="{37F2ECE0-57BF-48B7-B96B-FFB28274E8EB}" destId="{4A2BCE51-D271-0F4F-A6F7-60BAEEF24D14}" srcOrd="0" destOrd="0" presId="urn:microsoft.com/office/officeart/2005/8/layout/bProcess4"/>
    <dgm:cxn modelId="{FE00CF2A-B995-CE4D-ABB9-E86FC7C17FA9}" type="presOf" srcId="{C2918210-F53E-4C52-8911-0D079A5B8048}" destId="{0FAADCE6-EC56-3144-90A4-8859A0750BC2}" srcOrd="0" destOrd="0" presId="urn:microsoft.com/office/officeart/2005/8/layout/bProcess4"/>
    <dgm:cxn modelId="{4FF0C02E-DD1C-479B-AF5F-6088096AA27F}" srcId="{F9404390-5234-4E72-B8C6-9FD73D8A1BA0}" destId="{F70410A0-6BA4-40E1-AB44-83C6D3AF67C1}" srcOrd="2" destOrd="0" parTransId="{62ADDC2B-D40B-4B34-8195-746CFE534252}" sibTransId="{7290D315-4CDE-404C-89B4-AE58FA682AD6}"/>
    <dgm:cxn modelId="{64C06D3C-1D4B-9C43-B6C6-1EDF204CE924}" type="presOf" srcId="{778D138B-8F10-4657-8BFD-F8BBBB50C2EE}" destId="{1AFE198D-03D5-FD47-956E-9D0D59AAA968}" srcOrd="0" destOrd="0" presId="urn:microsoft.com/office/officeart/2005/8/layout/bProcess4"/>
    <dgm:cxn modelId="{D2C65B40-3B66-B443-A700-8052A5C6B358}" type="presOf" srcId="{7719193F-E404-4970-A5E5-09D8C5EB14EF}" destId="{616E3513-54D4-8B4D-B7EE-EB273559F33C}" srcOrd="0" destOrd="0" presId="urn:microsoft.com/office/officeart/2005/8/layout/bProcess4"/>
    <dgm:cxn modelId="{197C1044-A661-4DBC-A28D-52CBA497B060}" srcId="{F9404390-5234-4E72-B8C6-9FD73D8A1BA0}" destId="{7719193F-E404-4970-A5E5-09D8C5EB14EF}" srcOrd="5" destOrd="0" parTransId="{74812F6B-498C-464C-A02B-D8DEAFFDCFFA}" sibTransId="{04F99900-0CA0-45A3-AD1F-272FBB83DE87}"/>
    <dgm:cxn modelId="{5C393244-C96C-4A4C-9AB2-832D95E37C83}" type="presOf" srcId="{090CC1DF-5B3D-4DCA-82C6-85A0B321A5A3}" destId="{895B6D8D-840C-3E4B-897D-7DB9F7706DF3}" srcOrd="0" destOrd="0" presId="urn:microsoft.com/office/officeart/2005/8/layout/bProcess4"/>
    <dgm:cxn modelId="{937CBE48-C43F-D54C-9BD5-1B47790A592B}" type="presOf" srcId="{30A502AE-A82D-4279-8334-8AABF33F4C66}" destId="{DEE25D87-421B-EC4D-B27B-64B6BFE1D899}" srcOrd="0" destOrd="0" presId="urn:microsoft.com/office/officeart/2005/8/layout/bProcess4"/>
    <dgm:cxn modelId="{69E55259-E02B-4194-8254-5DEFACBFED83}" srcId="{F9404390-5234-4E72-B8C6-9FD73D8A1BA0}" destId="{D4C161FB-16E4-4147-9973-46A97537D26E}" srcOrd="1" destOrd="0" parTransId="{EF49846F-CFF3-474A-A6BE-E46CB04DF59C}" sibTransId="{090CC1DF-5B3D-4DCA-82C6-85A0B321A5A3}"/>
    <dgm:cxn modelId="{A5FEB66C-7751-43AF-A1F3-0D45111E8460}" srcId="{F9404390-5234-4E72-B8C6-9FD73D8A1BA0}" destId="{93A64A7A-7A0D-4630-917A-797433507D02}" srcOrd="7" destOrd="0" parTransId="{1A8E55FF-37B9-400F-96B7-2606F50D6CA2}" sibTransId="{E0F6C1C2-89A0-408B-BD81-9CCF6F55D98E}"/>
    <dgm:cxn modelId="{35C5DE6E-D3AA-EF40-BF50-79E1F0FCE5F4}" type="presOf" srcId="{7E09D8E7-0BEB-45EC-8EAA-62CE3EBF58D5}" destId="{1D2FAA3D-7125-CD40-8FB0-FEBDEAF7FC02}" srcOrd="0" destOrd="0" presId="urn:microsoft.com/office/officeart/2005/8/layout/bProcess4"/>
    <dgm:cxn modelId="{37FCE578-D120-F246-B321-6DFBE5D2370D}" type="presOf" srcId="{F0A5C01C-D199-4052-80A3-F5B363F4FD2E}" destId="{32D7B563-4634-494B-B526-407AC37307AC}" srcOrd="0" destOrd="0" presId="urn:microsoft.com/office/officeart/2005/8/layout/bProcess4"/>
    <dgm:cxn modelId="{EBFE767B-0FCC-7E45-9E5F-731F20CDE974}" type="presOf" srcId="{F70410A0-6BA4-40E1-AB44-83C6D3AF67C1}" destId="{A9AF0BC0-5109-1743-B3A9-10944E7EAC9A}" srcOrd="0" destOrd="0" presId="urn:microsoft.com/office/officeart/2005/8/layout/bProcess4"/>
    <dgm:cxn modelId="{C9964F7E-B4F0-49C7-A0F5-5F707F06B5F9}" srcId="{F9404390-5234-4E72-B8C6-9FD73D8A1BA0}" destId="{37F2ECE0-57BF-48B7-B96B-FFB28274E8EB}" srcOrd="4" destOrd="0" parTransId="{85A0DE53-EC94-4CC8-B954-27DB15FE4EC6}" sibTransId="{30A502AE-A82D-4279-8334-8AABF33F4C66}"/>
    <dgm:cxn modelId="{51852685-D589-9C48-86DC-98B4231170CF}" type="presOf" srcId="{04F99900-0CA0-45A3-AD1F-272FBB83DE87}" destId="{EF91FCCF-1FE0-8F4E-9171-E8480A3466A9}" srcOrd="0" destOrd="0" presId="urn:microsoft.com/office/officeart/2005/8/layout/bProcess4"/>
    <dgm:cxn modelId="{5D1A3C87-5179-4B8A-BB2B-4CEA4408F707}" srcId="{F9404390-5234-4E72-B8C6-9FD73D8A1BA0}" destId="{2FA72449-0363-47EA-8830-4D63E459A255}" srcOrd="6" destOrd="0" parTransId="{DA94890B-AE00-435D-B6C4-3AA55CBAD3F8}" sibTransId="{F0A5C01C-D199-4052-80A3-F5B363F4FD2E}"/>
    <dgm:cxn modelId="{3F61A09C-2801-0F4F-9E04-A3A428E19DBC}" type="presOf" srcId="{E0F6C1C2-89A0-408B-BD81-9CCF6F55D98E}" destId="{A65005BC-A395-7A4D-9798-0EA274657AAE}" srcOrd="0" destOrd="0" presId="urn:microsoft.com/office/officeart/2005/8/layout/bProcess4"/>
    <dgm:cxn modelId="{633692BB-1B83-4E17-A7A9-BF657FD969DC}" srcId="{F9404390-5234-4E72-B8C6-9FD73D8A1BA0}" destId="{C2918210-F53E-4C52-8911-0D079A5B8048}" srcOrd="0" destOrd="0" parTransId="{AC2A672B-34CC-4DB1-A1D8-2C7F02A7F976}" sibTransId="{7E09D8E7-0BEB-45EC-8EAA-62CE3EBF58D5}"/>
    <dgm:cxn modelId="{D267D4C3-FD42-E14F-8755-8E72822CF844}" type="presOf" srcId="{0839EF37-52A7-49A5-9AB6-50C45C37F01C}" destId="{65650349-9CC8-3E41-92E8-CBFC174078AA}" srcOrd="0" destOrd="0" presId="urn:microsoft.com/office/officeart/2005/8/layout/bProcess4"/>
    <dgm:cxn modelId="{94FE17D0-5815-9F4F-8573-E2715AF9AAB9}" type="presOf" srcId="{E685FFA8-3A37-4F1D-9CA9-C8F3568EA2F4}" destId="{2E25D4E9-32E2-B74C-97C8-56D198726FC7}" srcOrd="0" destOrd="0" presId="urn:microsoft.com/office/officeart/2005/8/layout/bProcess4"/>
    <dgm:cxn modelId="{8168E8D2-5323-2B49-A8AE-BA194145CE10}" type="presOf" srcId="{93A64A7A-7A0D-4630-917A-797433507D02}" destId="{44AF911B-1948-3242-955E-99CCC98FE5A4}" srcOrd="0" destOrd="0" presId="urn:microsoft.com/office/officeart/2005/8/layout/bProcess4"/>
    <dgm:cxn modelId="{974067D4-556C-F246-B9AA-8C81D8384E82}" type="presOf" srcId="{7290D315-4CDE-404C-89B4-AE58FA682AD6}" destId="{B272AB89-0FD0-FB4A-B079-3A9A27CDADCC}" srcOrd="0" destOrd="0" presId="urn:microsoft.com/office/officeart/2005/8/layout/bProcess4"/>
    <dgm:cxn modelId="{F56D65F7-A333-4548-8E6A-2E70A5745449}" srcId="{F9404390-5234-4E72-B8C6-9FD73D8A1BA0}" destId="{778D138B-8F10-4657-8BFD-F8BBBB50C2EE}" srcOrd="3" destOrd="0" parTransId="{4F48AEFE-2A55-46D0-9D74-14D510BC7158}" sibTransId="{E685FFA8-3A37-4F1D-9CA9-C8F3568EA2F4}"/>
    <dgm:cxn modelId="{F978CCFE-263F-3446-A410-A5D75E73A12A}" type="presOf" srcId="{F9404390-5234-4E72-B8C6-9FD73D8A1BA0}" destId="{F6C38DB8-AEA8-D949-8DDD-0A259083C4C4}" srcOrd="0" destOrd="0" presId="urn:microsoft.com/office/officeart/2005/8/layout/bProcess4"/>
    <dgm:cxn modelId="{C24509BF-D70A-6F46-B96B-0C2CA9A74972}" type="presParOf" srcId="{F6C38DB8-AEA8-D949-8DDD-0A259083C4C4}" destId="{503FDD8C-6A73-4A41-9145-E50854695413}" srcOrd="0" destOrd="0" presId="urn:microsoft.com/office/officeart/2005/8/layout/bProcess4"/>
    <dgm:cxn modelId="{C3A92CEC-E8A9-2941-8EA0-6569786A0813}" type="presParOf" srcId="{503FDD8C-6A73-4A41-9145-E50854695413}" destId="{EBE90850-3799-6D45-BF21-8ED59B64507D}" srcOrd="0" destOrd="0" presId="urn:microsoft.com/office/officeart/2005/8/layout/bProcess4"/>
    <dgm:cxn modelId="{8A6FF49D-A93B-604A-AD79-5BD5654F0B1F}" type="presParOf" srcId="{503FDD8C-6A73-4A41-9145-E50854695413}" destId="{0FAADCE6-EC56-3144-90A4-8859A0750BC2}" srcOrd="1" destOrd="0" presId="urn:microsoft.com/office/officeart/2005/8/layout/bProcess4"/>
    <dgm:cxn modelId="{9921009A-66D7-AE4F-8F50-B9404E16CE32}" type="presParOf" srcId="{F6C38DB8-AEA8-D949-8DDD-0A259083C4C4}" destId="{1D2FAA3D-7125-CD40-8FB0-FEBDEAF7FC02}" srcOrd="1" destOrd="0" presId="urn:microsoft.com/office/officeart/2005/8/layout/bProcess4"/>
    <dgm:cxn modelId="{C8674F2B-6383-8044-9BC0-6231CB941D78}" type="presParOf" srcId="{F6C38DB8-AEA8-D949-8DDD-0A259083C4C4}" destId="{8FAFD0AB-62C8-9341-8457-1B2D58F6305C}" srcOrd="2" destOrd="0" presId="urn:microsoft.com/office/officeart/2005/8/layout/bProcess4"/>
    <dgm:cxn modelId="{424616C0-B4BF-A94E-86BA-205E4C14AA14}" type="presParOf" srcId="{8FAFD0AB-62C8-9341-8457-1B2D58F6305C}" destId="{8DACB8AA-59D1-C44B-B050-55F9325805D7}" srcOrd="0" destOrd="0" presId="urn:microsoft.com/office/officeart/2005/8/layout/bProcess4"/>
    <dgm:cxn modelId="{BE9509E5-A8A1-904B-8B36-3A6E450BBADC}" type="presParOf" srcId="{8FAFD0AB-62C8-9341-8457-1B2D58F6305C}" destId="{F6343802-5D32-B049-9504-6C6F6FC34657}" srcOrd="1" destOrd="0" presId="urn:microsoft.com/office/officeart/2005/8/layout/bProcess4"/>
    <dgm:cxn modelId="{27A6F13C-FD9B-4540-9BF5-10473ABC69ED}" type="presParOf" srcId="{F6C38DB8-AEA8-D949-8DDD-0A259083C4C4}" destId="{895B6D8D-840C-3E4B-897D-7DB9F7706DF3}" srcOrd="3" destOrd="0" presId="urn:microsoft.com/office/officeart/2005/8/layout/bProcess4"/>
    <dgm:cxn modelId="{C00B273D-0314-8E4D-AAF4-42328B16825B}" type="presParOf" srcId="{F6C38DB8-AEA8-D949-8DDD-0A259083C4C4}" destId="{374A2649-C3E0-C842-860E-B8CCCEA3AA4B}" srcOrd="4" destOrd="0" presId="urn:microsoft.com/office/officeart/2005/8/layout/bProcess4"/>
    <dgm:cxn modelId="{6EE9CC56-B385-4547-B8DA-B144EB82D49B}" type="presParOf" srcId="{374A2649-C3E0-C842-860E-B8CCCEA3AA4B}" destId="{C9DB0322-94AD-5D4F-B9E6-EE31D035CE32}" srcOrd="0" destOrd="0" presId="urn:microsoft.com/office/officeart/2005/8/layout/bProcess4"/>
    <dgm:cxn modelId="{16D052BF-3814-934A-A257-AB0DB60BECD2}" type="presParOf" srcId="{374A2649-C3E0-C842-860E-B8CCCEA3AA4B}" destId="{A9AF0BC0-5109-1743-B3A9-10944E7EAC9A}" srcOrd="1" destOrd="0" presId="urn:microsoft.com/office/officeart/2005/8/layout/bProcess4"/>
    <dgm:cxn modelId="{D8E84457-FB64-1943-A714-05FA4C514902}" type="presParOf" srcId="{F6C38DB8-AEA8-D949-8DDD-0A259083C4C4}" destId="{B272AB89-0FD0-FB4A-B079-3A9A27CDADCC}" srcOrd="5" destOrd="0" presId="urn:microsoft.com/office/officeart/2005/8/layout/bProcess4"/>
    <dgm:cxn modelId="{8A7ECCEB-DE74-BD42-81F2-24352729293B}" type="presParOf" srcId="{F6C38DB8-AEA8-D949-8DDD-0A259083C4C4}" destId="{AE4BEDC0-F3CB-AC4F-9D35-AD2A118DF4BF}" srcOrd="6" destOrd="0" presId="urn:microsoft.com/office/officeart/2005/8/layout/bProcess4"/>
    <dgm:cxn modelId="{D3E2C469-4D7A-0C45-838D-AF5C2ED9A599}" type="presParOf" srcId="{AE4BEDC0-F3CB-AC4F-9D35-AD2A118DF4BF}" destId="{0E0B8139-846B-4847-B2AF-3A2317FB07E4}" srcOrd="0" destOrd="0" presId="urn:microsoft.com/office/officeart/2005/8/layout/bProcess4"/>
    <dgm:cxn modelId="{C454FF8B-CD3C-C441-A17E-DDED5D59C1D0}" type="presParOf" srcId="{AE4BEDC0-F3CB-AC4F-9D35-AD2A118DF4BF}" destId="{1AFE198D-03D5-FD47-956E-9D0D59AAA968}" srcOrd="1" destOrd="0" presId="urn:microsoft.com/office/officeart/2005/8/layout/bProcess4"/>
    <dgm:cxn modelId="{F81559C2-F679-9D4C-BAF6-FA9BA3A6D63B}" type="presParOf" srcId="{F6C38DB8-AEA8-D949-8DDD-0A259083C4C4}" destId="{2E25D4E9-32E2-B74C-97C8-56D198726FC7}" srcOrd="7" destOrd="0" presId="urn:microsoft.com/office/officeart/2005/8/layout/bProcess4"/>
    <dgm:cxn modelId="{5C8E3BEC-7097-ED4A-A6A7-927D948CF45E}" type="presParOf" srcId="{F6C38DB8-AEA8-D949-8DDD-0A259083C4C4}" destId="{5A52BBCE-82E5-CB4B-8D54-866DDA5A5F58}" srcOrd="8" destOrd="0" presId="urn:microsoft.com/office/officeart/2005/8/layout/bProcess4"/>
    <dgm:cxn modelId="{D71EC51C-52F7-0A44-9CA8-5EA6F063DE37}" type="presParOf" srcId="{5A52BBCE-82E5-CB4B-8D54-866DDA5A5F58}" destId="{5FA96997-959C-804C-837D-0E281073C1BB}" srcOrd="0" destOrd="0" presId="urn:microsoft.com/office/officeart/2005/8/layout/bProcess4"/>
    <dgm:cxn modelId="{82BD7AAB-84E7-7946-BFAE-D046563617C5}" type="presParOf" srcId="{5A52BBCE-82E5-CB4B-8D54-866DDA5A5F58}" destId="{4A2BCE51-D271-0F4F-A6F7-60BAEEF24D14}" srcOrd="1" destOrd="0" presId="urn:microsoft.com/office/officeart/2005/8/layout/bProcess4"/>
    <dgm:cxn modelId="{8182607A-15CA-884D-8C29-480B808E41BF}" type="presParOf" srcId="{F6C38DB8-AEA8-D949-8DDD-0A259083C4C4}" destId="{DEE25D87-421B-EC4D-B27B-64B6BFE1D899}" srcOrd="9" destOrd="0" presId="urn:microsoft.com/office/officeart/2005/8/layout/bProcess4"/>
    <dgm:cxn modelId="{9736BB28-9DA9-D644-BD29-57F04C75E1D1}" type="presParOf" srcId="{F6C38DB8-AEA8-D949-8DDD-0A259083C4C4}" destId="{99F143CF-5B9E-034A-8F27-678C5FCDEDDD}" srcOrd="10" destOrd="0" presId="urn:microsoft.com/office/officeart/2005/8/layout/bProcess4"/>
    <dgm:cxn modelId="{19593DF8-4DA4-094E-845B-B7962213AC2C}" type="presParOf" srcId="{99F143CF-5B9E-034A-8F27-678C5FCDEDDD}" destId="{4E0C6F7E-114B-7944-97FE-4EC8E13963C9}" srcOrd="0" destOrd="0" presId="urn:microsoft.com/office/officeart/2005/8/layout/bProcess4"/>
    <dgm:cxn modelId="{E30042F2-FE07-0C4A-AAD2-B4E3FA1B102A}" type="presParOf" srcId="{99F143CF-5B9E-034A-8F27-678C5FCDEDDD}" destId="{616E3513-54D4-8B4D-B7EE-EB273559F33C}" srcOrd="1" destOrd="0" presId="urn:microsoft.com/office/officeart/2005/8/layout/bProcess4"/>
    <dgm:cxn modelId="{D1EA3EC3-50E2-5343-96B4-274CAECAC68B}" type="presParOf" srcId="{F6C38DB8-AEA8-D949-8DDD-0A259083C4C4}" destId="{EF91FCCF-1FE0-8F4E-9171-E8480A3466A9}" srcOrd="11" destOrd="0" presId="urn:microsoft.com/office/officeart/2005/8/layout/bProcess4"/>
    <dgm:cxn modelId="{69D3DFDD-E9D1-4D47-8E2E-0EEC34C01B0D}" type="presParOf" srcId="{F6C38DB8-AEA8-D949-8DDD-0A259083C4C4}" destId="{B3227087-2D96-C748-8D94-1F0F935CAFC7}" srcOrd="12" destOrd="0" presId="urn:microsoft.com/office/officeart/2005/8/layout/bProcess4"/>
    <dgm:cxn modelId="{58BF3D7B-A08F-214F-A9CC-2D3075FA98F7}" type="presParOf" srcId="{B3227087-2D96-C748-8D94-1F0F935CAFC7}" destId="{6C50E7D4-3F61-C445-8B31-0CD3489E26DA}" srcOrd="0" destOrd="0" presId="urn:microsoft.com/office/officeart/2005/8/layout/bProcess4"/>
    <dgm:cxn modelId="{71BB42FA-6334-6343-B406-6F81277B2ED3}" type="presParOf" srcId="{B3227087-2D96-C748-8D94-1F0F935CAFC7}" destId="{C6F0065A-5B62-614C-BE4F-4CE5AB4C0CD9}" srcOrd="1" destOrd="0" presId="urn:microsoft.com/office/officeart/2005/8/layout/bProcess4"/>
    <dgm:cxn modelId="{2D477B14-AEF5-CA4E-B86E-2DD491155FE5}" type="presParOf" srcId="{F6C38DB8-AEA8-D949-8DDD-0A259083C4C4}" destId="{32D7B563-4634-494B-B526-407AC37307AC}" srcOrd="13" destOrd="0" presId="urn:microsoft.com/office/officeart/2005/8/layout/bProcess4"/>
    <dgm:cxn modelId="{185CA7FD-1AF4-5342-B5C5-2C0927949DF7}" type="presParOf" srcId="{F6C38DB8-AEA8-D949-8DDD-0A259083C4C4}" destId="{5C42679A-351E-9044-99F0-9C803DDFF9E1}" srcOrd="14" destOrd="0" presId="urn:microsoft.com/office/officeart/2005/8/layout/bProcess4"/>
    <dgm:cxn modelId="{245ABD27-BFBC-964E-B96B-52E38A416998}" type="presParOf" srcId="{5C42679A-351E-9044-99F0-9C803DDFF9E1}" destId="{9DD9BC92-32C0-3348-AE46-0F970A3A119A}" srcOrd="0" destOrd="0" presId="urn:microsoft.com/office/officeart/2005/8/layout/bProcess4"/>
    <dgm:cxn modelId="{4DF24C28-2F0F-3345-8338-F118AF19B657}" type="presParOf" srcId="{5C42679A-351E-9044-99F0-9C803DDFF9E1}" destId="{44AF911B-1948-3242-955E-99CCC98FE5A4}" srcOrd="1" destOrd="0" presId="urn:microsoft.com/office/officeart/2005/8/layout/bProcess4"/>
    <dgm:cxn modelId="{2A0AAE83-A944-7F41-B55C-74B7E5D43F8C}" type="presParOf" srcId="{F6C38DB8-AEA8-D949-8DDD-0A259083C4C4}" destId="{A65005BC-A395-7A4D-9798-0EA274657AAE}" srcOrd="15" destOrd="0" presId="urn:microsoft.com/office/officeart/2005/8/layout/bProcess4"/>
    <dgm:cxn modelId="{924141E7-28E9-E84E-B481-D151C4EF4D57}" type="presParOf" srcId="{F6C38DB8-AEA8-D949-8DDD-0A259083C4C4}" destId="{BD31B3FE-E747-1542-AFC2-83FB9E52C4FA}" srcOrd="16" destOrd="0" presId="urn:microsoft.com/office/officeart/2005/8/layout/bProcess4"/>
    <dgm:cxn modelId="{D36D5D4F-1BD0-4848-8C92-08E1BF122B6A}" type="presParOf" srcId="{BD31B3FE-E747-1542-AFC2-83FB9E52C4FA}" destId="{DD39409C-81E1-174F-9777-67AAD5CA98E0}" srcOrd="0" destOrd="0" presId="urn:microsoft.com/office/officeart/2005/8/layout/bProcess4"/>
    <dgm:cxn modelId="{313AD3FA-058D-034C-BD49-A6703AE54728}" type="presParOf" srcId="{BD31B3FE-E747-1542-AFC2-83FB9E52C4FA}" destId="{65650349-9CC8-3E41-92E8-CBFC174078AA}"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843F640-2CEA-4B0C-97AD-027A9B8457D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DF5A06-8DBE-4BB8-B0FC-AAFBCF876867}">
      <dgm:prSet/>
      <dgm:spPr/>
      <dgm:t>
        <a:bodyPr/>
        <a:lstStyle/>
        <a:p>
          <a:r>
            <a:rPr lang="en-GB" b="0" i="0"/>
            <a:t>Diverse entry routes: performance, teaching, clinical practice</a:t>
          </a:r>
          <a:endParaRPr lang="en-US"/>
        </a:p>
      </dgm:t>
    </dgm:pt>
    <dgm:pt modelId="{43E6FAEA-7E63-4D98-9B35-24A52904E370}" type="parTrans" cxnId="{948A7E5F-834A-49F8-88B9-64938642B88B}">
      <dgm:prSet/>
      <dgm:spPr/>
      <dgm:t>
        <a:bodyPr/>
        <a:lstStyle/>
        <a:p>
          <a:endParaRPr lang="en-US"/>
        </a:p>
      </dgm:t>
    </dgm:pt>
    <dgm:pt modelId="{1E758840-566B-45C6-85DB-541491029549}" type="sibTrans" cxnId="{948A7E5F-834A-49F8-88B9-64938642B88B}">
      <dgm:prSet/>
      <dgm:spPr/>
      <dgm:t>
        <a:bodyPr/>
        <a:lstStyle/>
        <a:p>
          <a:endParaRPr lang="en-US"/>
        </a:p>
      </dgm:t>
    </dgm:pt>
    <dgm:pt modelId="{BACFC04A-CC38-4F99-B6BA-7581115F9E9F}">
      <dgm:prSet/>
      <dgm:spPr/>
      <dgm:t>
        <a:bodyPr/>
        <a:lstStyle/>
        <a:p>
          <a:r>
            <a:rPr lang="en-GB" b="0" i="0"/>
            <a:t>Training pathways fragmented and inconsistent</a:t>
          </a:r>
          <a:endParaRPr lang="en-US"/>
        </a:p>
      </dgm:t>
    </dgm:pt>
    <dgm:pt modelId="{B42BF6F2-86F6-4261-A38C-996044DDED46}" type="parTrans" cxnId="{2B2CCE17-90C5-4C42-9A9F-612455E6C9E0}">
      <dgm:prSet/>
      <dgm:spPr/>
      <dgm:t>
        <a:bodyPr/>
        <a:lstStyle/>
        <a:p>
          <a:endParaRPr lang="en-US"/>
        </a:p>
      </dgm:t>
    </dgm:pt>
    <dgm:pt modelId="{31A340E4-E155-4CC3-9145-016F0CE2ED6A}" type="sibTrans" cxnId="{2B2CCE17-90C5-4C42-9A9F-612455E6C9E0}">
      <dgm:prSet/>
      <dgm:spPr/>
      <dgm:t>
        <a:bodyPr/>
        <a:lstStyle/>
        <a:p>
          <a:endParaRPr lang="en-US"/>
        </a:p>
      </dgm:t>
    </dgm:pt>
    <dgm:pt modelId="{655A23FA-B007-4193-BDD6-4BA40E36668D}">
      <dgm:prSet/>
      <dgm:spPr/>
      <dgm:t>
        <a:bodyPr/>
        <a:lstStyle/>
        <a:p>
          <a:r>
            <a:rPr lang="en-GB" b="0" i="0"/>
            <a:t>Different levels of confidence and preparation across roles</a:t>
          </a:r>
          <a:endParaRPr lang="en-US"/>
        </a:p>
      </dgm:t>
    </dgm:pt>
    <dgm:pt modelId="{3D6E7FCA-C078-4A33-929C-3F2117041CAC}" type="parTrans" cxnId="{5D3CFA55-60B2-496A-9EDA-D0B1EFA76624}">
      <dgm:prSet/>
      <dgm:spPr/>
      <dgm:t>
        <a:bodyPr/>
        <a:lstStyle/>
        <a:p>
          <a:endParaRPr lang="en-US"/>
        </a:p>
      </dgm:t>
    </dgm:pt>
    <dgm:pt modelId="{8FB00A8E-98D2-4B89-9523-783825A120BC}" type="sibTrans" cxnId="{5D3CFA55-60B2-496A-9EDA-D0B1EFA76624}">
      <dgm:prSet/>
      <dgm:spPr/>
      <dgm:t>
        <a:bodyPr/>
        <a:lstStyle/>
        <a:p>
          <a:endParaRPr lang="en-US"/>
        </a:p>
      </dgm:t>
    </dgm:pt>
    <dgm:pt modelId="{01423AC2-8577-4726-BD4D-4A94F5E3698B}">
      <dgm:prSet/>
      <dgm:spPr/>
      <dgm:t>
        <a:bodyPr/>
        <a:lstStyle/>
        <a:p>
          <a:r>
            <a:rPr lang="en-GB" b="0" i="0"/>
            <a:t>Lifelong CPD seen as essential for competence</a:t>
          </a:r>
          <a:endParaRPr lang="en-US"/>
        </a:p>
      </dgm:t>
    </dgm:pt>
    <dgm:pt modelId="{703B234A-4EE3-43EB-A1D5-E64BA0D228AC}" type="parTrans" cxnId="{56A1C740-F33B-40A9-A879-E16FF08A2146}">
      <dgm:prSet/>
      <dgm:spPr/>
      <dgm:t>
        <a:bodyPr/>
        <a:lstStyle/>
        <a:p>
          <a:endParaRPr lang="en-US"/>
        </a:p>
      </dgm:t>
    </dgm:pt>
    <dgm:pt modelId="{B05D8757-484C-4BE0-9BAE-1A95195E1C81}" type="sibTrans" cxnId="{56A1C740-F33B-40A9-A879-E16FF08A2146}">
      <dgm:prSet/>
      <dgm:spPr/>
      <dgm:t>
        <a:bodyPr/>
        <a:lstStyle/>
        <a:p>
          <a:endParaRPr lang="en-US"/>
        </a:p>
      </dgm:t>
    </dgm:pt>
    <dgm:pt modelId="{6FD1FADF-F508-4DC6-8781-DE51AD243865}" type="pres">
      <dgm:prSet presAssocID="{4843F640-2CEA-4B0C-97AD-027A9B8457D7}" presName="root" presStyleCnt="0">
        <dgm:presLayoutVars>
          <dgm:dir/>
          <dgm:resizeHandles val="exact"/>
        </dgm:presLayoutVars>
      </dgm:prSet>
      <dgm:spPr/>
    </dgm:pt>
    <dgm:pt modelId="{94D5602C-6AD5-4EA8-AF79-699EC4A082B3}" type="pres">
      <dgm:prSet presAssocID="{44DF5A06-8DBE-4BB8-B0FC-AAFBCF876867}" presName="compNode" presStyleCnt="0"/>
      <dgm:spPr/>
    </dgm:pt>
    <dgm:pt modelId="{DF912E86-DDCC-47F0-A774-5CA0621643AD}" type="pres">
      <dgm:prSet presAssocID="{44DF5A06-8DBE-4BB8-B0FC-AAFBCF876867}" presName="bgRect" presStyleLbl="bgShp" presStyleIdx="0" presStyleCnt="4"/>
      <dgm:spPr/>
    </dgm:pt>
    <dgm:pt modelId="{9AD0E580-0A27-4EE0-AB37-3E05B2833C14}" type="pres">
      <dgm:prSet presAssocID="{44DF5A06-8DBE-4BB8-B0FC-AAFBCF87686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A6DC3F68-0F74-4E57-80E0-085770720134}" type="pres">
      <dgm:prSet presAssocID="{44DF5A06-8DBE-4BB8-B0FC-AAFBCF876867}" presName="spaceRect" presStyleCnt="0"/>
      <dgm:spPr/>
    </dgm:pt>
    <dgm:pt modelId="{90C6011E-0BD7-4736-9F74-F078B7C242A3}" type="pres">
      <dgm:prSet presAssocID="{44DF5A06-8DBE-4BB8-B0FC-AAFBCF876867}" presName="parTx" presStyleLbl="revTx" presStyleIdx="0" presStyleCnt="4">
        <dgm:presLayoutVars>
          <dgm:chMax val="0"/>
          <dgm:chPref val="0"/>
        </dgm:presLayoutVars>
      </dgm:prSet>
      <dgm:spPr/>
    </dgm:pt>
    <dgm:pt modelId="{C4B24669-EEA1-4190-BB2E-A16F2C111192}" type="pres">
      <dgm:prSet presAssocID="{1E758840-566B-45C6-85DB-541491029549}" presName="sibTrans" presStyleCnt="0"/>
      <dgm:spPr/>
    </dgm:pt>
    <dgm:pt modelId="{610A04AA-1DD4-458B-98BA-A26222232478}" type="pres">
      <dgm:prSet presAssocID="{BACFC04A-CC38-4F99-B6BA-7581115F9E9F}" presName="compNode" presStyleCnt="0"/>
      <dgm:spPr/>
    </dgm:pt>
    <dgm:pt modelId="{B3C0D1CB-9EF9-407B-8E8A-7AC8BA7EE8EF}" type="pres">
      <dgm:prSet presAssocID="{BACFC04A-CC38-4F99-B6BA-7581115F9E9F}" presName="bgRect" presStyleLbl="bgShp" presStyleIdx="1" presStyleCnt="4"/>
      <dgm:spPr/>
    </dgm:pt>
    <dgm:pt modelId="{BCBA9C51-FD1B-4120-86DA-AA4B29873243}" type="pres">
      <dgm:prSet presAssocID="{BACFC04A-CC38-4F99-B6BA-7581115F9E9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7934777C-1BBE-4152-AAD5-322C80433EB9}" type="pres">
      <dgm:prSet presAssocID="{BACFC04A-CC38-4F99-B6BA-7581115F9E9F}" presName="spaceRect" presStyleCnt="0"/>
      <dgm:spPr/>
    </dgm:pt>
    <dgm:pt modelId="{CC36AE7A-33DF-48B7-A9CB-C4BB02797EF6}" type="pres">
      <dgm:prSet presAssocID="{BACFC04A-CC38-4F99-B6BA-7581115F9E9F}" presName="parTx" presStyleLbl="revTx" presStyleIdx="1" presStyleCnt="4">
        <dgm:presLayoutVars>
          <dgm:chMax val="0"/>
          <dgm:chPref val="0"/>
        </dgm:presLayoutVars>
      </dgm:prSet>
      <dgm:spPr/>
    </dgm:pt>
    <dgm:pt modelId="{F0143DE6-7BDD-4500-B952-E93287EC57B2}" type="pres">
      <dgm:prSet presAssocID="{31A340E4-E155-4CC3-9145-016F0CE2ED6A}" presName="sibTrans" presStyleCnt="0"/>
      <dgm:spPr/>
    </dgm:pt>
    <dgm:pt modelId="{A12336E7-F878-4ACC-8817-ADCCEE5DF9FC}" type="pres">
      <dgm:prSet presAssocID="{655A23FA-B007-4193-BDD6-4BA40E36668D}" presName="compNode" presStyleCnt="0"/>
      <dgm:spPr/>
    </dgm:pt>
    <dgm:pt modelId="{825B9BBC-576C-4794-9B72-A007C32712E4}" type="pres">
      <dgm:prSet presAssocID="{655A23FA-B007-4193-BDD6-4BA40E36668D}" presName="bgRect" presStyleLbl="bgShp" presStyleIdx="2" presStyleCnt="4"/>
      <dgm:spPr/>
    </dgm:pt>
    <dgm:pt modelId="{96DFCA3C-6E8C-496E-A26A-218F3580E66B}" type="pres">
      <dgm:prSet presAssocID="{655A23FA-B007-4193-BDD6-4BA40E36668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4EC61F3E-500A-466D-B627-16940A8C7796}" type="pres">
      <dgm:prSet presAssocID="{655A23FA-B007-4193-BDD6-4BA40E36668D}" presName="spaceRect" presStyleCnt="0"/>
      <dgm:spPr/>
    </dgm:pt>
    <dgm:pt modelId="{C7D4A381-393B-4E31-A4F3-AD0711EDB5B0}" type="pres">
      <dgm:prSet presAssocID="{655A23FA-B007-4193-BDD6-4BA40E36668D}" presName="parTx" presStyleLbl="revTx" presStyleIdx="2" presStyleCnt="4">
        <dgm:presLayoutVars>
          <dgm:chMax val="0"/>
          <dgm:chPref val="0"/>
        </dgm:presLayoutVars>
      </dgm:prSet>
      <dgm:spPr/>
    </dgm:pt>
    <dgm:pt modelId="{D063DE38-BEE2-40F2-B080-FC5A9840B592}" type="pres">
      <dgm:prSet presAssocID="{8FB00A8E-98D2-4B89-9523-783825A120BC}" presName="sibTrans" presStyleCnt="0"/>
      <dgm:spPr/>
    </dgm:pt>
    <dgm:pt modelId="{3643DF86-D2A5-4AE1-AD33-8959374CF8C7}" type="pres">
      <dgm:prSet presAssocID="{01423AC2-8577-4726-BD4D-4A94F5E3698B}" presName="compNode" presStyleCnt="0"/>
      <dgm:spPr/>
    </dgm:pt>
    <dgm:pt modelId="{22CE59A8-4145-4266-8300-D03E9A72729C}" type="pres">
      <dgm:prSet presAssocID="{01423AC2-8577-4726-BD4D-4A94F5E3698B}" presName="bgRect" presStyleLbl="bgShp" presStyleIdx="3" presStyleCnt="4"/>
      <dgm:spPr/>
    </dgm:pt>
    <dgm:pt modelId="{1A8B73CF-E871-4A7E-B2E1-1894F57FEA22}" type="pres">
      <dgm:prSet presAssocID="{01423AC2-8577-4726-BD4D-4A94F5E3698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4E06E116-D63F-40CD-9A13-6011D1F8603C}" type="pres">
      <dgm:prSet presAssocID="{01423AC2-8577-4726-BD4D-4A94F5E3698B}" presName="spaceRect" presStyleCnt="0"/>
      <dgm:spPr/>
    </dgm:pt>
    <dgm:pt modelId="{71C90D96-58C2-4CF7-AF1E-A09089B35923}" type="pres">
      <dgm:prSet presAssocID="{01423AC2-8577-4726-BD4D-4A94F5E3698B}" presName="parTx" presStyleLbl="revTx" presStyleIdx="3" presStyleCnt="4">
        <dgm:presLayoutVars>
          <dgm:chMax val="0"/>
          <dgm:chPref val="0"/>
        </dgm:presLayoutVars>
      </dgm:prSet>
      <dgm:spPr/>
    </dgm:pt>
  </dgm:ptLst>
  <dgm:cxnLst>
    <dgm:cxn modelId="{2B2CCE17-90C5-4C42-9A9F-612455E6C9E0}" srcId="{4843F640-2CEA-4B0C-97AD-027A9B8457D7}" destId="{BACFC04A-CC38-4F99-B6BA-7581115F9E9F}" srcOrd="1" destOrd="0" parTransId="{B42BF6F2-86F6-4261-A38C-996044DDED46}" sibTransId="{31A340E4-E155-4CC3-9145-016F0CE2ED6A}"/>
    <dgm:cxn modelId="{F22DCB38-0987-4506-A54F-C52639BAC36A}" type="presOf" srcId="{655A23FA-B007-4193-BDD6-4BA40E36668D}" destId="{C7D4A381-393B-4E31-A4F3-AD0711EDB5B0}" srcOrd="0" destOrd="0" presId="urn:microsoft.com/office/officeart/2018/2/layout/IconVerticalSolidList"/>
    <dgm:cxn modelId="{56A1C740-F33B-40A9-A879-E16FF08A2146}" srcId="{4843F640-2CEA-4B0C-97AD-027A9B8457D7}" destId="{01423AC2-8577-4726-BD4D-4A94F5E3698B}" srcOrd="3" destOrd="0" parTransId="{703B234A-4EE3-43EB-A1D5-E64BA0D228AC}" sibTransId="{B05D8757-484C-4BE0-9BAE-1A95195E1C81}"/>
    <dgm:cxn modelId="{5D3CFA55-60B2-496A-9EDA-D0B1EFA76624}" srcId="{4843F640-2CEA-4B0C-97AD-027A9B8457D7}" destId="{655A23FA-B007-4193-BDD6-4BA40E36668D}" srcOrd="2" destOrd="0" parTransId="{3D6E7FCA-C078-4A33-929C-3F2117041CAC}" sibTransId="{8FB00A8E-98D2-4B89-9523-783825A120BC}"/>
    <dgm:cxn modelId="{D36F175D-2350-4B2D-9A63-BB72A23ED82A}" type="presOf" srcId="{01423AC2-8577-4726-BD4D-4A94F5E3698B}" destId="{71C90D96-58C2-4CF7-AF1E-A09089B35923}" srcOrd="0" destOrd="0" presId="urn:microsoft.com/office/officeart/2018/2/layout/IconVerticalSolidList"/>
    <dgm:cxn modelId="{948A7E5F-834A-49F8-88B9-64938642B88B}" srcId="{4843F640-2CEA-4B0C-97AD-027A9B8457D7}" destId="{44DF5A06-8DBE-4BB8-B0FC-AAFBCF876867}" srcOrd="0" destOrd="0" parTransId="{43E6FAEA-7E63-4D98-9B35-24A52904E370}" sibTransId="{1E758840-566B-45C6-85DB-541491029549}"/>
    <dgm:cxn modelId="{2EFBA7B8-72CA-43B1-AF55-853F0B6F19C0}" type="presOf" srcId="{44DF5A06-8DBE-4BB8-B0FC-AAFBCF876867}" destId="{90C6011E-0BD7-4736-9F74-F078B7C242A3}" srcOrd="0" destOrd="0" presId="urn:microsoft.com/office/officeart/2018/2/layout/IconVerticalSolidList"/>
    <dgm:cxn modelId="{958167DD-D4A7-4891-9F87-B68C395B732E}" type="presOf" srcId="{BACFC04A-CC38-4F99-B6BA-7581115F9E9F}" destId="{CC36AE7A-33DF-48B7-A9CB-C4BB02797EF6}" srcOrd="0" destOrd="0" presId="urn:microsoft.com/office/officeart/2018/2/layout/IconVerticalSolidList"/>
    <dgm:cxn modelId="{F64CDFF7-911F-4C43-BEA6-7327AFEC181B}" type="presOf" srcId="{4843F640-2CEA-4B0C-97AD-027A9B8457D7}" destId="{6FD1FADF-F508-4DC6-8781-DE51AD243865}" srcOrd="0" destOrd="0" presId="urn:microsoft.com/office/officeart/2018/2/layout/IconVerticalSolidList"/>
    <dgm:cxn modelId="{7C2F1AF2-54A7-47BD-B5F6-563DC9A3C1F0}" type="presParOf" srcId="{6FD1FADF-F508-4DC6-8781-DE51AD243865}" destId="{94D5602C-6AD5-4EA8-AF79-699EC4A082B3}" srcOrd="0" destOrd="0" presId="urn:microsoft.com/office/officeart/2018/2/layout/IconVerticalSolidList"/>
    <dgm:cxn modelId="{052830A0-552F-4663-AEBA-3BA1D4676549}" type="presParOf" srcId="{94D5602C-6AD5-4EA8-AF79-699EC4A082B3}" destId="{DF912E86-DDCC-47F0-A774-5CA0621643AD}" srcOrd="0" destOrd="0" presId="urn:microsoft.com/office/officeart/2018/2/layout/IconVerticalSolidList"/>
    <dgm:cxn modelId="{E0CC02ED-90E6-4F48-A124-32C4597FECCC}" type="presParOf" srcId="{94D5602C-6AD5-4EA8-AF79-699EC4A082B3}" destId="{9AD0E580-0A27-4EE0-AB37-3E05B2833C14}" srcOrd="1" destOrd="0" presId="urn:microsoft.com/office/officeart/2018/2/layout/IconVerticalSolidList"/>
    <dgm:cxn modelId="{DB8CD543-1F0C-481E-A19A-C7A4FA41EC1C}" type="presParOf" srcId="{94D5602C-6AD5-4EA8-AF79-699EC4A082B3}" destId="{A6DC3F68-0F74-4E57-80E0-085770720134}" srcOrd="2" destOrd="0" presId="urn:microsoft.com/office/officeart/2018/2/layout/IconVerticalSolidList"/>
    <dgm:cxn modelId="{6CD29BBA-8C91-460B-AC9D-8085D685B1C4}" type="presParOf" srcId="{94D5602C-6AD5-4EA8-AF79-699EC4A082B3}" destId="{90C6011E-0BD7-4736-9F74-F078B7C242A3}" srcOrd="3" destOrd="0" presId="urn:microsoft.com/office/officeart/2018/2/layout/IconVerticalSolidList"/>
    <dgm:cxn modelId="{72B4D1B0-A98D-45CD-82D3-CFEFB931664F}" type="presParOf" srcId="{6FD1FADF-F508-4DC6-8781-DE51AD243865}" destId="{C4B24669-EEA1-4190-BB2E-A16F2C111192}" srcOrd="1" destOrd="0" presId="urn:microsoft.com/office/officeart/2018/2/layout/IconVerticalSolidList"/>
    <dgm:cxn modelId="{D9CBA655-A897-4CE6-8B23-5402654CFA44}" type="presParOf" srcId="{6FD1FADF-F508-4DC6-8781-DE51AD243865}" destId="{610A04AA-1DD4-458B-98BA-A26222232478}" srcOrd="2" destOrd="0" presId="urn:microsoft.com/office/officeart/2018/2/layout/IconVerticalSolidList"/>
    <dgm:cxn modelId="{3E4E3880-E459-4073-9DC8-C5A8FA7BFA2C}" type="presParOf" srcId="{610A04AA-1DD4-458B-98BA-A26222232478}" destId="{B3C0D1CB-9EF9-407B-8E8A-7AC8BA7EE8EF}" srcOrd="0" destOrd="0" presId="urn:microsoft.com/office/officeart/2018/2/layout/IconVerticalSolidList"/>
    <dgm:cxn modelId="{9C7DCA5A-FADF-420C-9EB4-791310A93157}" type="presParOf" srcId="{610A04AA-1DD4-458B-98BA-A26222232478}" destId="{BCBA9C51-FD1B-4120-86DA-AA4B29873243}" srcOrd="1" destOrd="0" presId="urn:microsoft.com/office/officeart/2018/2/layout/IconVerticalSolidList"/>
    <dgm:cxn modelId="{1CBF0DF6-20F7-4950-94F6-D3790BAF7A43}" type="presParOf" srcId="{610A04AA-1DD4-458B-98BA-A26222232478}" destId="{7934777C-1BBE-4152-AAD5-322C80433EB9}" srcOrd="2" destOrd="0" presId="urn:microsoft.com/office/officeart/2018/2/layout/IconVerticalSolidList"/>
    <dgm:cxn modelId="{BCD85108-568C-4B9D-A921-D9FEB3BF66B2}" type="presParOf" srcId="{610A04AA-1DD4-458B-98BA-A26222232478}" destId="{CC36AE7A-33DF-48B7-A9CB-C4BB02797EF6}" srcOrd="3" destOrd="0" presId="urn:microsoft.com/office/officeart/2018/2/layout/IconVerticalSolidList"/>
    <dgm:cxn modelId="{E50BC44C-FC7B-4574-A241-9049D3AB1EF5}" type="presParOf" srcId="{6FD1FADF-F508-4DC6-8781-DE51AD243865}" destId="{F0143DE6-7BDD-4500-B952-E93287EC57B2}" srcOrd="3" destOrd="0" presId="urn:microsoft.com/office/officeart/2018/2/layout/IconVerticalSolidList"/>
    <dgm:cxn modelId="{6CE2C85D-3300-4296-BF9C-D199206601F2}" type="presParOf" srcId="{6FD1FADF-F508-4DC6-8781-DE51AD243865}" destId="{A12336E7-F878-4ACC-8817-ADCCEE5DF9FC}" srcOrd="4" destOrd="0" presId="urn:microsoft.com/office/officeart/2018/2/layout/IconVerticalSolidList"/>
    <dgm:cxn modelId="{3F8A3911-A8D0-4B0E-8384-266F3B1B7C8D}" type="presParOf" srcId="{A12336E7-F878-4ACC-8817-ADCCEE5DF9FC}" destId="{825B9BBC-576C-4794-9B72-A007C32712E4}" srcOrd="0" destOrd="0" presId="urn:microsoft.com/office/officeart/2018/2/layout/IconVerticalSolidList"/>
    <dgm:cxn modelId="{D2FADD41-22D7-4932-936D-DD4FADE9A173}" type="presParOf" srcId="{A12336E7-F878-4ACC-8817-ADCCEE5DF9FC}" destId="{96DFCA3C-6E8C-496E-A26A-218F3580E66B}" srcOrd="1" destOrd="0" presId="urn:microsoft.com/office/officeart/2018/2/layout/IconVerticalSolidList"/>
    <dgm:cxn modelId="{FCB98300-8761-4186-9890-EE9B5E2DA790}" type="presParOf" srcId="{A12336E7-F878-4ACC-8817-ADCCEE5DF9FC}" destId="{4EC61F3E-500A-466D-B627-16940A8C7796}" srcOrd="2" destOrd="0" presId="urn:microsoft.com/office/officeart/2018/2/layout/IconVerticalSolidList"/>
    <dgm:cxn modelId="{8EC411C9-6534-4FC5-87EE-1A5EB2F927E6}" type="presParOf" srcId="{A12336E7-F878-4ACC-8817-ADCCEE5DF9FC}" destId="{C7D4A381-393B-4E31-A4F3-AD0711EDB5B0}" srcOrd="3" destOrd="0" presId="urn:microsoft.com/office/officeart/2018/2/layout/IconVerticalSolidList"/>
    <dgm:cxn modelId="{882E0BF9-4519-4906-B783-E09A1B9A95F3}" type="presParOf" srcId="{6FD1FADF-F508-4DC6-8781-DE51AD243865}" destId="{D063DE38-BEE2-40F2-B080-FC5A9840B592}" srcOrd="5" destOrd="0" presId="urn:microsoft.com/office/officeart/2018/2/layout/IconVerticalSolidList"/>
    <dgm:cxn modelId="{5AE84D9E-EB7A-4061-9700-06819D0A1968}" type="presParOf" srcId="{6FD1FADF-F508-4DC6-8781-DE51AD243865}" destId="{3643DF86-D2A5-4AE1-AD33-8959374CF8C7}" srcOrd="6" destOrd="0" presId="urn:microsoft.com/office/officeart/2018/2/layout/IconVerticalSolidList"/>
    <dgm:cxn modelId="{3CDF6CDD-D9B7-43B7-97FC-1852E7541AE8}" type="presParOf" srcId="{3643DF86-D2A5-4AE1-AD33-8959374CF8C7}" destId="{22CE59A8-4145-4266-8300-D03E9A72729C}" srcOrd="0" destOrd="0" presId="urn:microsoft.com/office/officeart/2018/2/layout/IconVerticalSolidList"/>
    <dgm:cxn modelId="{B7818CB4-0AB1-4981-BE93-23EE6EEA32ED}" type="presParOf" srcId="{3643DF86-D2A5-4AE1-AD33-8959374CF8C7}" destId="{1A8B73CF-E871-4A7E-B2E1-1894F57FEA22}" srcOrd="1" destOrd="0" presId="urn:microsoft.com/office/officeart/2018/2/layout/IconVerticalSolidList"/>
    <dgm:cxn modelId="{D424C06E-1F3F-4E6E-AA39-2155CD3B1AB2}" type="presParOf" srcId="{3643DF86-D2A5-4AE1-AD33-8959374CF8C7}" destId="{4E06E116-D63F-40CD-9A13-6011D1F8603C}" srcOrd="2" destOrd="0" presId="urn:microsoft.com/office/officeart/2018/2/layout/IconVerticalSolidList"/>
    <dgm:cxn modelId="{7BE39855-562B-4EE7-B8B1-C3628A3BE72C}" type="presParOf" srcId="{3643DF86-D2A5-4AE1-AD33-8959374CF8C7}" destId="{71C90D96-58C2-4CF7-AF1E-A09089B35923}"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EA2EEC0-784F-404A-8BA1-F946FE0ED4D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573A059-E846-42E7-B8F8-0B34476532D3}">
      <dgm:prSet/>
      <dgm:spPr/>
      <dgm:t>
        <a:bodyPr/>
        <a:lstStyle/>
        <a:p>
          <a:r>
            <a:rPr lang="en-GB" b="1"/>
            <a:t>Mixed Experiences</a:t>
          </a:r>
          <a:endParaRPr lang="en-US"/>
        </a:p>
      </dgm:t>
    </dgm:pt>
    <dgm:pt modelId="{FDDE9943-7528-4C47-9DF2-51F856777D7D}" type="parTrans" cxnId="{B382067A-5912-47DA-921D-C9062DA4F97C}">
      <dgm:prSet/>
      <dgm:spPr/>
      <dgm:t>
        <a:bodyPr/>
        <a:lstStyle/>
        <a:p>
          <a:endParaRPr lang="en-US"/>
        </a:p>
      </dgm:t>
    </dgm:pt>
    <dgm:pt modelId="{7F8FA66E-0225-41D2-AC41-0261944545CC}" type="sibTrans" cxnId="{B382067A-5912-47DA-921D-C9062DA4F97C}">
      <dgm:prSet/>
      <dgm:spPr/>
      <dgm:t>
        <a:bodyPr/>
        <a:lstStyle/>
        <a:p>
          <a:endParaRPr lang="en-US"/>
        </a:p>
      </dgm:t>
    </dgm:pt>
    <dgm:pt modelId="{F50FC9B4-CD54-4F6E-A262-F1BB3B2BBAEB}">
      <dgm:prSet/>
      <dgm:spPr/>
      <dgm:t>
        <a:bodyPr/>
        <a:lstStyle/>
        <a:p>
          <a:r>
            <a:rPr lang="en-GB" dirty="0"/>
            <a:t>Most had </a:t>
          </a:r>
          <a:r>
            <a:rPr lang="en-GB" b="1" dirty="0"/>
            <a:t>no interdisciplinary content</a:t>
          </a:r>
          <a:r>
            <a:rPr lang="en-GB" dirty="0"/>
            <a:t> in initial training </a:t>
          </a:r>
          <a:endParaRPr lang="en-US" dirty="0"/>
        </a:p>
      </dgm:t>
    </dgm:pt>
    <dgm:pt modelId="{B0A246EB-8CA0-4BB8-9AD3-B99216BA592F}" type="parTrans" cxnId="{2B71FA47-9A57-40DD-BBEF-0F6C5F0AF333}">
      <dgm:prSet/>
      <dgm:spPr/>
      <dgm:t>
        <a:bodyPr/>
        <a:lstStyle/>
        <a:p>
          <a:endParaRPr lang="en-US"/>
        </a:p>
      </dgm:t>
    </dgm:pt>
    <dgm:pt modelId="{D18EFE32-51D6-4A1F-AD70-5F9EB7DDAF3E}" type="sibTrans" cxnId="{2B71FA47-9A57-40DD-BBEF-0F6C5F0AF333}">
      <dgm:prSet/>
      <dgm:spPr/>
      <dgm:t>
        <a:bodyPr/>
        <a:lstStyle/>
        <a:p>
          <a:endParaRPr lang="en-US"/>
        </a:p>
      </dgm:t>
    </dgm:pt>
    <dgm:pt modelId="{EAC57F51-B114-40F1-AF51-E56BB5B567F7}">
      <dgm:prSet/>
      <dgm:spPr/>
      <dgm:t>
        <a:bodyPr/>
        <a:lstStyle/>
        <a:p>
          <a:r>
            <a:rPr lang="en-GB"/>
            <a:t>CPD, conferences, and peer networks valued as key learning spaces</a:t>
          </a:r>
          <a:endParaRPr lang="en-US"/>
        </a:p>
      </dgm:t>
    </dgm:pt>
    <dgm:pt modelId="{8E70339A-21F4-4080-A4F9-A00B50D445AF}" type="parTrans" cxnId="{85BFDBDF-8404-4DB0-94FA-57F243475179}">
      <dgm:prSet/>
      <dgm:spPr/>
      <dgm:t>
        <a:bodyPr/>
        <a:lstStyle/>
        <a:p>
          <a:endParaRPr lang="en-US"/>
        </a:p>
      </dgm:t>
    </dgm:pt>
    <dgm:pt modelId="{B30E3CEA-E82C-4FA3-B1D6-17E11212DCFB}" type="sibTrans" cxnId="{85BFDBDF-8404-4DB0-94FA-57F243475179}">
      <dgm:prSet/>
      <dgm:spPr/>
      <dgm:t>
        <a:bodyPr/>
        <a:lstStyle/>
        <a:p>
          <a:endParaRPr lang="en-US"/>
        </a:p>
      </dgm:t>
    </dgm:pt>
    <dgm:pt modelId="{AB5120FC-4ED2-4CC4-B652-AC8696CB785C}">
      <dgm:prSet/>
      <dgm:spPr/>
      <dgm:t>
        <a:bodyPr/>
        <a:lstStyle/>
        <a:p>
          <a:r>
            <a:rPr lang="en-GB"/>
            <a:t>Mentorship and shadowing opportunities limited</a:t>
          </a:r>
          <a:endParaRPr lang="en-US"/>
        </a:p>
      </dgm:t>
    </dgm:pt>
    <dgm:pt modelId="{99F2B8F1-BF13-4F93-B9EC-CBC6EA6605A6}" type="parTrans" cxnId="{35F9EB33-35C5-4AF7-996F-84A8F6A8CA3A}">
      <dgm:prSet/>
      <dgm:spPr/>
      <dgm:t>
        <a:bodyPr/>
        <a:lstStyle/>
        <a:p>
          <a:endParaRPr lang="en-US"/>
        </a:p>
      </dgm:t>
    </dgm:pt>
    <dgm:pt modelId="{1B712584-9B4C-4878-952C-E0CA28EF5267}" type="sibTrans" cxnId="{35F9EB33-35C5-4AF7-996F-84A8F6A8CA3A}">
      <dgm:prSet/>
      <dgm:spPr/>
      <dgm:t>
        <a:bodyPr/>
        <a:lstStyle/>
        <a:p>
          <a:endParaRPr lang="en-US"/>
        </a:p>
      </dgm:t>
    </dgm:pt>
    <dgm:pt modelId="{9424DF5A-2158-4105-9E2F-1FBB7BA29D52}">
      <dgm:prSet/>
      <dgm:spPr/>
      <dgm:t>
        <a:bodyPr/>
        <a:lstStyle/>
        <a:p>
          <a:r>
            <a:rPr lang="en-GB" b="1"/>
            <a:t>Barriers</a:t>
          </a:r>
          <a:endParaRPr lang="en-US"/>
        </a:p>
      </dgm:t>
    </dgm:pt>
    <dgm:pt modelId="{02239E1D-988B-45FD-9766-8A881188FC68}" type="parTrans" cxnId="{E4A18757-8B1C-4E20-9828-2AD1B1E3205A}">
      <dgm:prSet/>
      <dgm:spPr/>
      <dgm:t>
        <a:bodyPr/>
        <a:lstStyle/>
        <a:p>
          <a:endParaRPr lang="en-US"/>
        </a:p>
      </dgm:t>
    </dgm:pt>
    <dgm:pt modelId="{9546EA84-2D2F-4969-AB57-74378E4C824E}" type="sibTrans" cxnId="{E4A18757-8B1C-4E20-9828-2AD1B1E3205A}">
      <dgm:prSet/>
      <dgm:spPr/>
      <dgm:t>
        <a:bodyPr/>
        <a:lstStyle/>
        <a:p>
          <a:endParaRPr lang="en-US"/>
        </a:p>
      </dgm:t>
    </dgm:pt>
    <dgm:pt modelId="{5D2A888B-16BC-4E54-B8E4-E0DEDC75CE1E}">
      <dgm:prSet/>
      <dgm:spPr/>
      <dgm:t>
        <a:bodyPr/>
        <a:lstStyle/>
        <a:p>
          <a:r>
            <a:rPr lang="en-GB"/>
            <a:t>Cost, geography, and institutional systems (postcode lottery)</a:t>
          </a:r>
          <a:endParaRPr lang="en-US"/>
        </a:p>
      </dgm:t>
    </dgm:pt>
    <dgm:pt modelId="{32E83822-210B-46A2-BC45-7FD4FBD9CC92}" type="parTrans" cxnId="{A82B46F0-723A-4AD2-9081-6C43917EAAE6}">
      <dgm:prSet/>
      <dgm:spPr/>
      <dgm:t>
        <a:bodyPr/>
        <a:lstStyle/>
        <a:p>
          <a:endParaRPr lang="en-US"/>
        </a:p>
      </dgm:t>
    </dgm:pt>
    <dgm:pt modelId="{5EE2BA9F-1DB0-43A7-9432-7B153365D6A9}" type="sibTrans" cxnId="{A82B46F0-723A-4AD2-9081-6C43917EAAE6}">
      <dgm:prSet/>
      <dgm:spPr/>
      <dgm:t>
        <a:bodyPr/>
        <a:lstStyle/>
        <a:p>
          <a:endParaRPr lang="en-US"/>
        </a:p>
      </dgm:t>
    </dgm:pt>
    <dgm:pt modelId="{8BD22AF3-DF37-4627-ABFD-DF21C5DCB11C}">
      <dgm:prSet/>
      <dgm:spPr/>
      <dgm:t>
        <a:bodyPr/>
        <a:lstStyle/>
        <a:p>
          <a:r>
            <a:rPr lang="en-GB"/>
            <a:t>Intimidation from highly clinical CPD; some peer networks felt “cliquey”</a:t>
          </a:r>
          <a:endParaRPr lang="en-US"/>
        </a:p>
      </dgm:t>
    </dgm:pt>
    <dgm:pt modelId="{4D764A43-CF7D-4C43-A6B8-C13EB1CE086E}" type="parTrans" cxnId="{76286759-9AAE-4933-9BA0-CB2B9D11B562}">
      <dgm:prSet/>
      <dgm:spPr/>
      <dgm:t>
        <a:bodyPr/>
        <a:lstStyle/>
        <a:p>
          <a:endParaRPr lang="en-US"/>
        </a:p>
      </dgm:t>
    </dgm:pt>
    <dgm:pt modelId="{F7303336-0436-4868-A6E6-F8E484887B78}" type="sibTrans" cxnId="{76286759-9AAE-4933-9BA0-CB2B9D11B562}">
      <dgm:prSet/>
      <dgm:spPr/>
      <dgm:t>
        <a:bodyPr/>
        <a:lstStyle/>
        <a:p>
          <a:endParaRPr lang="en-US"/>
        </a:p>
      </dgm:t>
    </dgm:pt>
    <dgm:pt modelId="{7B4A9460-6600-4665-A031-9B02AD556A24}">
      <dgm:prSet/>
      <dgm:spPr/>
      <dgm:t>
        <a:bodyPr/>
        <a:lstStyle/>
        <a:p>
          <a:r>
            <a:rPr lang="en-GB"/>
            <a:t>Shortage of voice-trained SLTs; lack of structured pathways</a:t>
          </a:r>
          <a:endParaRPr lang="en-US"/>
        </a:p>
      </dgm:t>
    </dgm:pt>
    <dgm:pt modelId="{DD368D74-1991-451D-8070-50D8A1EDDFF3}" type="parTrans" cxnId="{CB993278-DB02-4438-8978-640BA5784E24}">
      <dgm:prSet/>
      <dgm:spPr/>
      <dgm:t>
        <a:bodyPr/>
        <a:lstStyle/>
        <a:p>
          <a:endParaRPr lang="en-US"/>
        </a:p>
      </dgm:t>
    </dgm:pt>
    <dgm:pt modelId="{124A2086-4034-475A-801B-B9EAA8308B2D}" type="sibTrans" cxnId="{CB993278-DB02-4438-8978-640BA5784E24}">
      <dgm:prSet/>
      <dgm:spPr/>
      <dgm:t>
        <a:bodyPr/>
        <a:lstStyle/>
        <a:p>
          <a:endParaRPr lang="en-US"/>
        </a:p>
      </dgm:t>
    </dgm:pt>
    <dgm:pt modelId="{12C6B904-0EFB-4C5F-8308-7C4037B52869}">
      <dgm:prSet/>
      <dgm:spPr/>
      <dgm:t>
        <a:bodyPr/>
        <a:lstStyle/>
        <a:p>
          <a:r>
            <a:rPr lang="en-GB" b="1"/>
            <a:t>Implications</a:t>
          </a:r>
          <a:endParaRPr lang="en-US"/>
        </a:p>
      </dgm:t>
    </dgm:pt>
    <dgm:pt modelId="{0F266CD9-837A-4812-A5C5-FBAC3800796B}" type="parTrans" cxnId="{B96E2707-2C2E-48B5-8B5C-C8B9A3138FFE}">
      <dgm:prSet/>
      <dgm:spPr/>
      <dgm:t>
        <a:bodyPr/>
        <a:lstStyle/>
        <a:p>
          <a:endParaRPr lang="en-US"/>
        </a:p>
      </dgm:t>
    </dgm:pt>
    <dgm:pt modelId="{F8A25F8D-5974-4A80-A433-1CBDBF1C258F}" type="sibTrans" cxnId="{B96E2707-2C2E-48B5-8B5C-C8B9A3138FFE}">
      <dgm:prSet/>
      <dgm:spPr/>
      <dgm:t>
        <a:bodyPr/>
        <a:lstStyle/>
        <a:p>
          <a:endParaRPr lang="en-US"/>
        </a:p>
      </dgm:t>
    </dgm:pt>
    <dgm:pt modelId="{3D4D88B0-9CAB-4063-9721-FE833086B0C3}">
      <dgm:prSet/>
      <dgm:spPr/>
      <dgm:t>
        <a:bodyPr/>
        <a:lstStyle/>
        <a:p>
          <a:r>
            <a:rPr lang="en-GB"/>
            <a:t>Uneven access creates fragmentation</a:t>
          </a:r>
          <a:endParaRPr lang="en-US"/>
        </a:p>
      </dgm:t>
    </dgm:pt>
    <dgm:pt modelId="{2CC7A8C1-AB98-44F3-9538-08D82E16DF1F}" type="parTrans" cxnId="{2FE99B17-93D0-4C3D-BCC4-539D267A1D94}">
      <dgm:prSet/>
      <dgm:spPr/>
      <dgm:t>
        <a:bodyPr/>
        <a:lstStyle/>
        <a:p>
          <a:endParaRPr lang="en-US"/>
        </a:p>
      </dgm:t>
    </dgm:pt>
    <dgm:pt modelId="{D8D675DB-253C-401B-BF8D-105CD2CF611A}" type="sibTrans" cxnId="{2FE99B17-93D0-4C3D-BCC4-539D267A1D94}">
      <dgm:prSet/>
      <dgm:spPr/>
      <dgm:t>
        <a:bodyPr/>
        <a:lstStyle/>
        <a:p>
          <a:endParaRPr lang="en-US"/>
        </a:p>
      </dgm:t>
    </dgm:pt>
    <dgm:pt modelId="{FC997E24-97DB-4E34-9AFA-EBFA1AC7895B}">
      <dgm:prSet/>
      <dgm:spPr/>
      <dgm:t>
        <a:bodyPr/>
        <a:lstStyle/>
        <a:p>
          <a:r>
            <a:rPr lang="en-GB"/>
            <a:t>Calls for </a:t>
          </a:r>
          <a:r>
            <a:rPr lang="en-GB" b="1"/>
            <a:t>national networks, formal pathways, and more practice-based mentoring</a:t>
          </a:r>
          <a:endParaRPr lang="en-US"/>
        </a:p>
      </dgm:t>
    </dgm:pt>
    <dgm:pt modelId="{4AA160A3-DB3D-44F6-8542-670544CB7C8B}" type="parTrans" cxnId="{E16B04D0-6473-44B2-A018-F503E7261865}">
      <dgm:prSet/>
      <dgm:spPr/>
      <dgm:t>
        <a:bodyPr/>
        <a:lstStyle/>
        <a:p>
          <a:endParaRPr lang="en-US"/>
        </a:p>
      </dgm:t>
    </dgm:pt>
    <dgm:pt modelId="{9B3809EC-F4FD-4BD8-8738-31CE5C258245}" type="sibTrans" cxnId="{E16B04D0-6473-44B2-A018-F503E7261865}">
      <dgm:prSet/>
      <dgm:spPr/>
      <dgm:t>
        <a:bodyPr/>
        <a:lstStyle/>
        <a:p>
          <a:endParaRPr lang="en-US"/>
        </a:p>
      </dgm:t>
    </dgm:pt>
    <dgm:pt modelId="{48E4FB4A-B9E8-404A-B8F1-5B64F317EAE8}" type="pres">
      <dgm:prSet presAssocID="{8EA2EEC0-784F-404A-8BA1-F946FE0ED4D7}" presName="linear" presStyleCnt="0">
        <dgm:presLayoutVars>
          <dgm:animLvl val="lvl"/>
          <dgm:resizeHandles val="exact"/>
        </dgm:presLayoutVars>
      </dgm:prSet>
      <dgm:spPr/>
    </dgm:pt>
    <dgm:pt modelId="{3B53FF82-6FF1-0743-AE92-5561BC024F06}" type="pres">
      <dgm:prSet presAssocID="{E573A059-E846-42E7-B8F8-0B34476532D3}" presName="parentText" presStyleLbl="node1" presStyleIdx="0" presStyleCnt="11">
        <dgm:presLayoutVars>
          <dgm:chMax val="0"/>
          <dgm:bulletEnabled val="1"/>
        </dgm:presLayoutVars>
      </dgm:prSet>
      <dgm:spPr/>
    </dgm:pt>
    <dgm:pt modelId="{6A63D406-335F-B340-A0C4-EC5855A67F14}" type="pres">
      <dgm:prSet presAssocID="{7F8FA66E-0225-41D2-AC41-0261944545CC}" presName="spacer" presStyleCnt="0"/>
      <dgm:spPr/>
    </dgm:pt>
    <dgm:pt modelId="{8E3A314C-9ED3-144E-93B6-DD3D9F9C5B51}" type="pres">
      <dgm:prSet presAssocID="{F50FC9B4-CD54-4F6E-A262-F1BB3B2BBAEB}" presName="parentText" presStyleLbl="node1" presStyleIdx="1" presStyleCnt="11">
        <dgm:presLayoutVars>
          <dgm:chMax val="0"/>
          <dgm:bulletEnabled val="1"/>
        </dgm:presLayoutVars>
      </dgm:prSet>
      <dgm:spPr/>
    </dgm:pt>
    <dgm:pt modelId="{C9C34820-7C79-2E42-A29C-5E6F1C2D3F1E}" type="pres">
      <dgm:prSet presAssocID="{D18EFE32-51D6-4A1F-AD70-5F9EB7DDAF3E}" presName="spacer" presStyleCnt="0"/>
      <dgm:spPr/>
    </dgm:pt>
    <dgm:pt modelId="{1503705F-52D2-BC47-A3E7-BE4157F3ECDA}" type="pres">
      <dgm:prSet presAssocID="{EAC57F51-B114-40F1-AF51-E56BB5B567F7}" presName="parentText" presStyleLbl="node1" presStyleIdx="2" presStyleCnt="11">
        <dgm:presLayoutVars>
          <dgm:chMax val="0"/>
          <dgm:bulletEnabled val="1"/>
        </dgm:presLayoutVars>
      </dgm:prSet>
      <dgm:spPr/>
    </dgm:pt>
    <dgm:pt modelId="{7CF7E107-933F-8549-8F32-550E97BC27D8}" type="pres">
      <dgm:prSet presAssocID="{B30E3CEA-E82C-4FA3-B1D6-17E11212DCFB}" presName="spacer" presStyleCnt="0"/>
      <dgm:spPr/>
    </dgm:pt>
    <dgm:pt modelId="{FD832A09-E6F6-554D-80D0-08C507F067CA}" type="pres">
      <dgm:prSet presAssocID="{AB5120FC-4ED2-4CC4-B652-AC8696CB785C}" presName="parentText" presStyleLbl="node1" presStyleIdx="3" presStyleCnt="11">
        <dgm:presLayoutVars>
          <dgm:chMax val="0"/>
          <dgm:bulletEnabled val="1"/>
        </dgm:presLayoutVars>
      </dgm:prSet>
      <dgm:spPr/>
    </dgm:pt>
    <dgm:pt modelId="{ADDF0E79-699E-7546-8D2F-B7D98B74C122}" type="pres">
      <dgm:prSet presAssocID="{1B712584-9B4C-4878-952C-E0CA28EF5267}" presName="spacer" presStyleCnt="0"/>
      <dgm:spPr/>
    </dgm:pt>
    <dgm:pt modelId="{81E2FAED-6C92-C240-AB52-3913107D55AE}" type="pres">
      <dgm:prSet presAssocID="{9424DF5A-2158-4105-9E2F-1FBB7BA29D52}" presName="parentText" presStyleLbl="node1" presStyleIdx="4" presStyleCnt="11">
        <dgm:presLayoutVars>
          <dgm:chMax val="0"/>
          <dgm:bulletEnabled val="1"/>
        </dgm:presLayoutVars>
      </dgm:prSet>
      <dgm:spPr/>
    </dgm:pt>
    <dgm:pt modelId="{877D7240-B3F4-D94D-9351-EA3F418BCFC2}" type="pres">
      <dgm:prSet presAssocID="{9546EA84-2D2F-4969-AB57-74378E4C824E}" presName="spacer" presStyleCnt="0"/>
      <dgm:spPr/>
    </dgm:pt>
    <dgm:pt modelId="{0ACC1611-B85E-124A-A7FE-ACED0AEAB7E9}" type="pres">
      <dgm:prSet presAssocID="{5D2A888B-16BC-4E54-B8E4-E0DEDC75CE1E}" presName="parentText" presStyleLbl="node1" presStyleIdx="5" presStyleCnt="11">
        <dgm:presLayoutVars>
          <dgm:chMax val="0"/>
          <dgm:bulletEnabled val="1"/>
        </dgm:presLayoutVars>
      </dgm:prSet>
      <dgm:spPr/>
    </dgm:pt>
    <dgm:pt modelId="{4D56C017-3205-7F43-AE7E-A8C18F921D7C}" type="pres">
      <dgm:prSet presAssocID="{5EE2BA9F-1DB0-43A7-9432-7B153365D6A9}" presName="spacer" presStyleCnt="0"/>
      <dgm:spPr/>
    </dgm:pt>
    <dgm:pt modelId="{CA31639F-9336-E94A-9965-C264E23B5D78}" type="pres">
      <dgm:prSet presAssocID="{8BD22AF3-DF37-4627-ABFD-DF21C5DCB11C}" presName="parentText" presStyleLbl="node1" presStyleIdx="6" presStyleCnt="11">
        <dgm:presLayoutVars>
          <dgm:chMax val="0"/>
          <dgm:bulletEnabled val="1"/>
        </dgm:presLayoutVars>
      </dgm:prSet>
      <dgm:spPr/>
    </dgm:pt>
    <dgm:pt modelId="{78ACD2CC-01C6-E041-8E3B-DFE0A03F8290}" type="pres">
      <dgm:prSet presAssocID="{F7303336-0436-4868-A6E6-F8E484887B78}" presName="spacer" presStyleCnt="0"/>
      <dgm:spPr/>
    </dgm:pt>
    <dgm:pt modelId="{0D0BCA7B-0240-B440-9D0C-CB5FD9C37D3D}" type="pres">
      <dgm:prSet presAssocID="{7B4A9460-6600-4665-A031-9B02AD556A24}" presName="parentText" presStyleLbl="node1" presStyleIdx="7" presStyleCnt="11">
        <dgm:presLayoutVars>
          <dgm:chMax val="0"/>
          <dgm:bulletEnabled val="1"/>
        </dgm:presLayoutVars>
      </dgm:prSet>
      <dgm:spPr/>
    </dgm:pt>
    <dgm:pt modelId="{6217AA4B-9C15-4349-A0FE-BE32A1F8E40B}" type="pres">
      <dgm:prSet presAssocID="{124A2086-4034-475A-801B-B9EAA8308B2D}" presName="spacer" presStyleCnt="0"/>
      <dgm:spPr/>
    </dgm:pt>
    <dgm:pt modelId="{8C622474-C2CD-C840-84AE-6D4A4F48638C}" type="pres">
      <dgm:prSet presAssocID="{12C6B904-0EFB-4C5F-8308-7C4037B52869}" presName="parentText" presStyleLbl="node1" presStyleIdx="8" presStyleCnt="11">
        <dgm:presLayoutVars>
          <dgm:chMax val="0"/>
          <dgm:bulletEnabled val="1"/>
        </dgm:presLayoutVars>
      </dgm:prSet>
      <dgm:spPr/>
    </dgm:pt>
    <dgm:pt modelId="{3D6FFBB5-4730-D54C-BC12-965522F1F389}" type="pres">
      <dgm:prSet presAssocID="{F8A25F8D-5974-4A80-A433-1CBDBF1C258F}" presName="spacer" presStyleCnt="0"/>
      <dgm:spPr/>
    </dgm:pt>
    <dgm:pt modelId="{CAC510D8-3A2F-2546-B2B1-895CC47D8C07}" type="pres">
      <dgm:prSet presAssocID="{3D4D88B0-9CAB-4063-9721-FE833086B0C3}" presName="parentText" presStyleLbl="node1" presStyleIdx="9" presStyleCnt="11">
        <dgm:presLayoutVars>
          <dgm:chMax val="0"/>
          <dgm:bulletEnabled val="1"/>
        </dgm:presLayoutVars>
      </dgm:prSet>
      <dgm:spPr/>
    </dgm:pt>
    <dgm:pt modelId="{34FCE1E1-429E-2243-A19E-84CB91011689}" type="pres">
      <dgm:prSet presAssocID="{D8D675DB-253C-401B-BF8D-105CD2CF611A}" presName="spacer" presStyleCnt="0"/>
      <dgm:spPr/>
    </dgm:pt>
    <dgm:pt modelId="{313B1846-83BC-8F4C-B0E7-EF909206B103}" type="pres">
      <dgm:prSet presAssocID="{FC997E24-97DB-4E34-9AFA-EBFA1AC7895B}" presName="parentText" presStyleLbl="node1" presStyleIdx="10" presStyleCnt="11">
        <dgm:presLayoutVars>
          <dgm:chMax val="0"/>
          <dgm:bulletEnabled val="1"/>
        </dgm:presLayoutVars>
      </dgm:prSet>
      <dgm:spPr/>
    </dgm:pt>
  </dgm:ptLst>
  <dgm:cxnLst>
    <dgm:cxn modelId="{B96E2707-2C2E-48B5-8B5C-C8B9A3138FFE}" srcId="{8EA2EEC0-784F-404A-8BA1-F946FE0ED4D7}" destId="{12C6B904-0EFB-4C5F-8308-7C4037B52869}" srcOrd="8" destOrd="0" parTransId="{0F266CD9-837A-4812-A5C5-FBAC3800796B}" sibTransId="{F8A25F8D-5974-4A80-A433-1CBDBF1C258F}"/>
    <dgm:cxn modelId="{2FE99B17-93D0-4C3D-BCC4-539D267A1D94}" srcId="{8EA2EEC0-784F-404A-8BA1-F946FE0ED4D7}" destId="{3D4D88B0-9CAB-4063-9721-FE833086B0C3}" srcOrd="9" destOrd="0" parTransId="{2CC7A8C1-AB98-44F3-9538-08D82E16DF1F}" sibTransId="{D8D675DB-253C-401B-BF8D-105CD2CF611A}"/>
    <dgm:cxn modelId="{35F9EB33-35C5-4AF7-996F-84A8F6A8CA3A}" srcId="{8EA2EEC0-784F-404A-8BA1-F946FE0ED4D7}" destId="{AB5120FC-4ED2-4CC4-B652-AC8696CB785C}" srcOrd="3" destOrd="0" parTransId="{99F2B8F1-BF13-4F93-B9EC-CBC6EA6605A6}" sibTransId="{1B712584-9B4C-4878-952C-E0CA28EF5267}"/>
    <dgm:cxn modelId="{CF216840-14BF-544C-8D44-44DA41122948}" type="presOf" srcId="{F50FC9B4-CD54-4F6E-A262-F1BB3B2BBAEB}" destId="{8E3A314C-9ED3-144E-93B6-DD3D9F9C5B51}" srcOrd="0" destOrd="0" presId="urn:microsoft.com/office/officeart/2005/8/layout/vList2"/>
    <dgm:cxn modelId="{2B71FA47-9A57-40DD-BBEF-0F6C5F0AF333}" srcId="{8EA2EEC0-784F-404A-8BA1-F946FE0ED4D7}" destId="{F50FC9B4-CD54-4F6E-A262-F1BB3B2BBAEB}" srcOrd="1" destOrd="0" parTransId="{B0A246EB-8CA0-4BB8-9AD3-B99216BA592F}" sibTransId="{D18EFE32-51D6-4A1F-AD70-5F9EB7DDAF3E}"/>
    <dgm:cxn modelId="{38CF1A4A-46F7-5442-A306-B15FA81F902F}" type="presOf" srcId="{AB5120FC-4ED2-4CC4-B652-AC8696CB785C}" destId="{FD832A09-E6F6-554D-80D0-08C507F067CA}" srcOrd="0" destOrd="0" presId="urn:microsoft.com/office/officeart/2005/8/layout/vList2"/>
    <dgm:cxn modelId="{E4A18757-8B1C-4E20-9828-2AD1B1E3205A}" srcId="{8EA2EEC0-784F-404A-8BA1-F946FE0ED4D7}" destId="{9424DF5A-2158-4105-9E2F-1FBB7BA29D52}" srcOrd="4" destOrd="0" parTransId="{02239E1D-988B-45FD-9766-8A881188FC68}" sibTransId="{9546EA84-2D2F-4969-AB57-74378E4C824E}"/>
    <dgm:cxn modelId="{76286759-9AAE-4933-9BA0-CB2B9D11B562}" srcId="{8EA2EEC0-784F-404A-8BA1-F946FE0ED4D7}" destId="{8BD22AF3-DF37-4627-ABFD-DF21C5DCB11C}" srcOrd="6" destOrd="0" parTransId="{4D764A43-CF7D-4C43-A6B8-C13EB1CE086E}" sibTransId="{F7303336-0436-4868-A6E6-F8E484887B78}"/>
    <dgm:cxn modelId="{3ECE8C67-E156-894B-8E50-276219649B34}" type="presOf" srcId="{FC997E24-97DB-4E34-9AFA-EBFA1AC7895B}" destId="{313B1846-83BC-8F4C-B0E7-EF909206B103}" srcOrd="0" destOrd="0" presId="urn:microsoft.com/office/officeart/2005/8/layout/vList2"/>
    <dgm:cxn modelId="{CB993278-DB02-4438-8978-640BA5784E24}" srcId="{8EA2EEC0-784F-404A-8BA1-F946FE0ED4D7}" destId="{7B4A9460-6600-4665-A031-9B02AD556A24}" srcOrd="7" destOrd="0" parTransId="{DD368D74-1991-451D-8070-50D8A1EDDFF3}" sibTransId="{124A2086-4034-475A-801B-B9EAA8308B2D}"/>
    <dgm:cxn modelId="{B382067A-5912-47DA-921D-C9062DA4F97C}" srcId="{8EA2EEC0-784F-404A-8BA1-F946FE0ED4D7}" destId="{E573A059-E846-42E7-B8F8-0B34476532D3}" srcOrd="0" destOrd="0" parTransId="{FDDE9943-7528-4C47-9DF2-51F856777D7D}" sibTransId="{7F8FA66E-0225-41D2-AC41-0261944545CC}"/>
    <dgm:cxn modelId="{B8C7438F-A6C6-F041-9184-B909EEFAD601}" type="presOf" srcId="{7B4A9460-6600-4665-A031-9B02AD556A24}" destId="{0D0BCA7B-0240-B440-9D0C-CB5FD9C37D3D}" srcOrd="0" destOrd="0" presId="urn:microsoft.com/office/officeart/2005/8/layout/vList2"/>
    <dgm:cxn modelId="{48D3E4A0-F6C4-CE47-AD59-2B7F5F2C6A22}" type="presOf" srcId="{5D2A888B-16BC-4E54-B8E4-E0DEDC75CE1E}" destId="{0ACC1611-B85E-124A-A7FE-ACED0AEAB7E9}" srcOrd="0" destOrd="0" presId="urn:microsoft.com/office/officeart/2005/8/layout/vList2"/>
    <dgm:cxn modelId="{C05AFCA6-4CA8-9E4B-BFDE-B88330279C3C}" type="presOf" srcId="{E573A059-E846-42E7-B8F8-0B34476532D3}" destId="{3B53FF82-6FF1-0743-AE92-5561BC024F06}" srcOrd="0" destOrd="0" presId="urn:microsoft.com/office/officeart/2005/8/layout/vList2"/>
    <dgm:cxn modelId="{5DD194B0-C606-AD45-BC19-CA4B2B65D2CF}" type="presOf" srcId="{12C6B904-0EFB-4C5F-8308-7C4037B52869}" destId="{8C622474-C2CD-C840-84AE-6D4A4F48638C}" srcOrd="0" destOrd="0" presId="urn:microsoft.com/office/officeart/2005/8/layout/vList2"/>
    <dgm:cxn modelId="{767FE8BC-CAE5-7947-B925-36EAF7BBDD22}" type="presOf" srcId="{EAC57F51-B114-40F1-AF51-E56BB5B567F7}" destId="{1503705F-52D2-BC47-A3E7-BE4157F3ECDA}" srcOrd="0" destOrd="0" presId="urn:microsoft.com/office/officeart/2005/8/layout/vList2"/>
    <dgm:cxn modelId="{09F35CBD-F3B3-134E-B56B-F7D4E0E67192}" type="presOf" srcId="{3D4D88B0-9CAB-4063-9721-FE833086B0C3}" destId="{CAC510D8-3A2F-2546-B2B1-895CC47D8C07}" srcOrd="0" destOrd="0" presId="urn:microsoft.com/office/officeart/2005/8/layout/vList2"/>
    <dgm:cxn modelId="{E16B04D0-6473-44B2-A018-F503E7261865}" srcId="{8EA2EEC0-784F-404A-8BA1-F946FE0ED4D7}" destId="{FC997E24-97DB-4E34-9AFA-EBFA1AC7895B}" srcOrd="10" destOrd="0" parTransId="{4AA160A3-DB3D-44F6-8542-670544CB7C8B}" sibTransId="{9B3809EC-F4FD-4BD8-8738-31CE5C258245}"/>
    <dgm:cxn modelId="{27D702D3-AFB1-1449-864B-16D3420BEAA9}" type="presOf" srcId="{8EA2EEC0-784F-404A-8BA1-F946FE0ED4D7}" destId="{48E4FB4A-B9E8-404A-B8F1-5B64F317EAE8}" srcOrd="0" destOrd="0" presId="urn:microsoft.com/office/officeart/2005/8/layout/vList2"/>
    <dgm:cxn modelId="{500EA7D6-D3CF-D04D-96C1-FCE2BCA4CC72}" type="presOf" srcId="{9424DF5A-2158-4105-9E2F-1FBB7BA29D52}" destId="{81E2FAED-6C92-C240-AB52-3913107D55AE}" srcOrd="0" destOrd="0" presId="urn:microsoft.com/office/officeart/2005/8/layout/vList2"/>
    <dgm:cxn modelId="{85BFDBDF-8404-4DB0-94FA-57F243475179}" srcId="{8EA2EEC0-784F-404A-8BA1-F946FE0ED4D7}" destId="{EAC57F51-B114-40F1-AF51-E56BB5B567F7}" srcOrd="2" destOrd="0" parTransId="{8E70339A-21F4-4080-A4F9-A00B50D445AF}" sibTransId="{B30E3CEA-E82C-4FA3-B1D6-17E11212DCFB}"/>
    <dgm:cxn modelId="{A82B46F0-723A-4AD2-9081-6C43917EAAE6}" srcId="{8EA2EEC0-784F-404A-8BA1-F946FE0ED4D7}" destId="{5D2A888B-16BC-4E54-B8E4-E0DEDC75CE1E}" srcOrd="5" destOrd="0" parTransId="{32E83822-210B-46A2-BC45-7FD4FBD9CC92}" sibTransId="{5EE2BA9F-1DB0-43A7-9432-7B153365D6A9}"/>
    <dgm:cxn modelId="{F866E1F1-C66D-2040-9C85-BDA790ECEAC8}" type="presOf" srcId="{8BD22AF3-DF37-4627-ABFD-DF21C5DCB11C}" destId="{CA31639F-9336-E94A-9965-C264E23B5D78}" srcOrd="0" destOrd="0" presId="urn:microsoft.com/office/officeart/2005/8/layout/vList2"/>
    <dgm:cxn modelId="{5109C47D-27F3-BA41-8166-A255AD7C5183}" type="presParOf" srcId="{48E4FB4A-B9E8-404A-B8F1-5B64F317EAE8}" destId="{3B53FF82-6FF1-0743-AE92-5561BC024F06}" srcOrd="0" destOrd="0" presId="urn:microsoft.com/office/officeart/2005/8/layout/vList2"/>
    <dgm:cxn modelId="{57A775B6-4DB0-9144-9A04-8671A34ED9ED}" type="presParOf" srcId="{48E4FB4A-B9E8-404A-B8F1-5B64F317EAE8}" destId="{6A63D406-335F-B340-A0C4-EC5855A67F14}" srcOrd="1" destOrd="0" presId="urn:microsoft.com/office/officeart/2005/8/layout/vList2"/>
    <dgm:cxn modelId="{928D7F64-5121-C248-B659-D52EFD81C496}" type="presParOf" srcId="{48E4FB4A-B9E8-404A-B8F1-5B64F317EAE8}" destId="{8E3A314C-9ED3-144E-93B6-DD3D9F9C5B51}" srcOrd="2" destOrd="0" presId="urn:microsoft.com/office/officeart/2005/8/layout/vList2"/>
    <dgm:cxn modelId="{8EC6F995-C3C1-4A4F-AFB8-7BE0AEB0EF1A}" type="presParOf" srcId="{48E4FB4A-B9E8-404A-B8F1-5B64F317EAE8}" destId="{C9C34820-7C79-2E42-A29C-5E6F1C2D3F1E}" srcOrd="3" destOrd="0" presId="urn:microsoft.com/office/officeart/2005/8/layout/vList2"/>
    <dgm:cxn modelId="{F3E16B77-9E95-DD49-8DCD-E4D892B56829}" type="presParOf" srcId="{48E4FB4A-B9E8-404A-B8F1-5B64F317EAE8}" destId="{1503705F-52D2-BC47-A3E7-BE4157F3ECDA}" srcOrd="4" destOrd="0" presId="urn:microsoft.com/office/officeart/2005/8/layout/vList2"/>
    <dgm:cxn modelId="{F92DDE4E-BF96-EB4A-AB5A-F4AABC6DB3BE}" type="presParOf" srcId="{48E4FB4A-B9E8-404A-B8F1-5B64F317EAE8}" destId="{7CF7E107-933F-8549-8F32-550E97BC27D8}" srcOrd="5" destOrd="0" presId="urn:microsoft.com/office/officeart/2005/8/layout/vList2"/>
    <dgm:cxn modelId="{1918D466-0A0B-0D41-8FA0-A4949A43BF6D}" type="presParOf" srcId="{48E4FB4A-B9E8-404A-B8F1-5B64F317EAE8}" destId="{FD832A09-E6F6-554D-80D0-08C507F067CA}" srcOrd="6" destOrd="0" presId="urn:microsoft.com/office/officeart/2005/8/layout/vList2"/>
    <dgm:cxn modelId="{668C7326-8A47-D042-BC64-170575EEF8B4}" type="presParOf" srcId="{48E4FB4A-B9E8-404A-B8F1-5B64F317EAE8}" destId="{ADDF0E79-699E-7546-8D2F-B7D98B74C122}" srcOrd="7" destOrd="0" presId="urn:microsoft.com/office/officeart/2005/8/layout/vList2"/>
    <dgm:cxn modelId="{AAC50DC9-91F1-5A44-B705-39519B3F2EAD}" type="presParOf" srcId="{48E4FB4A-B9E8-404A-B8F1-5B64F317EAE8}" destId="{81E2FAED-6C92-C240-AB52-3913107D55AE}" srcOrd="8" destOrd="0" presId="urn:microsoft.com/office/officeart/2005/8/layout/vList2"/>
    <dgm:cxn modelId="{732AF9D5-D4B9-E640-9B0E-30D6749BE928}" type="presParOf" srcId="{48E4FB4A-B9E8-404A-B8F1-5B64F317EAE8}" destId="{877D7240-B3F4-D94D-9351-EA3F418BCFC2}" srcOrd="9" destOrd="0" presId="urn:microsoft.com/office/officeart/2005/8/layout/vList2"/>
    <dgm:cxn modelId="{4A125C0D-DE3C-714D-BEEE-B9419274D253}" type="presParOf" srcId="{48E4FB4A-B9E8-404A-B8F1-5B64F317EAE8}" destId="{0ACC1611-B85E-124A-A7FE-ACED0AEAB7E9}" srcOrd="10" destOrd="0" presId="urn:microsoft.com/office/officeart/2005/8/layout/vList2"/>
    <dgm:cxn modelId="{948922EE-3D6A-0745-B0CF-0306E21E4D00}" type="presParOf" srcId="{48E4FB4A-B9E8-404A-B8F1-5B64F317EAE8}" destId="{4D56C017-3205-7F43-AE7E-A8C18F921D7C}" srcOrd="11" destOrd="0" presId="urn:microsoft.com/office/officeart/2005/8/layout/vList2"/>
    <dgm:cxn modelId="{B167823D-169D-0647-BC12-0916961BA3E2}" type="presParOf" srcId="{48E4FB4A-B9E8-404A-B8F1-5B64F317EAE8}" destId="{CA31639F-9336-E94A-9965-C264E23B5D78}" srcOrd="12" destOrd="0" presId="urn:microsoft.com/office/officeart/2005/8/layout/vList2"/>
    <dgm:cxn modelId="{A7AA9045-6884-6D49-8965-E63AA0BE378F}" type="presParOf" srcId="{48E4FB4A-B9E8-404A-B8F1-5B64F317EAE8}" destId="{78ACD2CC-01C6-E041-8E3B-DFE0A03F8290}" srcOrd="13" destOrd="0" presId="urn:microsoft.com/office/officeart/2005/8/layout/vList2"/>
    <dgm:cxn modelId="{D91303DA-0577-2F41-B87C-D59C1E738DE7}" type="presParOf" srcId="{48E4FB4A-B9E8-404A-B8F1-5B64F317EAE8}" destId="{0D0BCA7B-0240-B440-9D0C-CB5FD9C37D3D}" srcOrd="14" destOrd="0" presId="urn:microsoft.com/office/officeart/2005/8/layout/vList2"/>
    <dgm:cxn modelId="{C74730DB-3937-0F4B-844E-FA3E3AFB2FFC}" type="presParOf" srcId="{48E4FB4A-B9E8-404A-B8F1-5B64F317EAE8}" destId="{6217AA4B-9C15-4349-A0FE-BE32A1F8E40B}" srcOrd="15" destOrd="0" presId="urn:microsoft.com/office/officeart/2005/8/layout/vList2"/>
    <dgm:cxn modelId="{DE3DBF53-061F-AA49-85D4-6E9FA6B76E64}" type="presParOf" srcId="{48E4FB4A-B9E8-404A-B8F1-5B64F317EAE8}" destId="{8C622474-C2CD-C840-84AE-6D4A4F48638C}" srcOrd="16" destOrd="0" presId="urn:microsoft.com/office/officeart/2005/8/layout/vList2"/>
    <dgm:cxn modelId="{F3B5A043-1D6F-EB4B-B7A2-1E2E23CE8856}" type="presParOf" srcId="{48E4FB4A-B9E8-404A-B8F1-5B64F317EAE8}" destId="{3D6FFBB5-4730-D54C-BC12-965522F1F389}" srcOrd="17" destOrd="0" presId="urn:microsoft.com/office/officeart/2005/8/layout/vList2"/>
    <dgm:cxn modelId="{E1B29023-42CE-5D44-982A-5ACB5F686711}" type="presParOf" srcId="{48E4FB4A-B9E8-404A-B8F1-5B64F317EAE8}" destId="{CAC510D8-3A2F-2546-B2B1-895CC47D8C07}" srcOrd="18" destOrd="0" presId="urn:microsoft.com/office/officeart/2005/8/layout/vList2"/>
    <dgm:cxn modelId="{811CE568-7A7D-3B44-B5CA-EB490B50092B}" type="presParOf" srcId="{48E4FB4A-B9E8-404A-B8F1-5B64F317EAE8}" destId="{34FCE1E1-429E-2243-A19E-84CB91011689}" srcOrd="19" destOrd="0" presId="urn:microsoft.com/office/officeart/2005/8/layout/vList2"/>
    <dgm:cxn modelId="{83169497-1072-0946-AA51-1384B5E0C1A1}" type="presParOf" srcId="{48E4FB4A-B9E8-404A-B8F1-5B64F317EAE8}" destId="{313B1846-83BC-8F4C-B0E7-EF909206B103}" srcOrd="2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9D4D040-D48D-41D4-9996-F2AE09F17DB8}"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CCB2ED22-A648-4501-BAC2-ADC871A87F0A}">
      <dgm:prSet/>
      <dgm:spPr/>
      <dgm:t>
        <a:bodyPr/>
        <a:lstStyle/>
        <a:p>
          <a:r>
            <a:rPr lang="en-GB" b="1"/>
            <a:t>Experiences varied</a:t>
          </a:r>
          <a:endParaRPr lang="en-US"/>
        </a:p>
      </dgm:t>
    </dgm:pt>
    <dgm:pt modelId="{F3C9136E-578D-4A32-AE4B-A849D63EB6B8}" type="parTrans" cxnId="{70CD6831-5798-4FA2-B70C-467E5F7C5CEE}">
      <dgm:prSet/>
      <dgm:spPr/>
      <dgm:t>
        <a:bodyPr/>
        <a:lstStyle/>
        <a:p>
          <a:endParaRPr lang="en-US"/>
        </a:p>
      </dgm:t>
    </dgm:pt>
    <dgm:pt modelId="{56643E7C-CB6D-4859-86CE-2410E1A8F367}" type="sibTrans" cxnId="{70CD6831-5798-4FA2-B70C-467E5F7C5CEE}">
      <dgm:prSet/>
      <dgm:spPr/>
      <dgm:t>
        <a:bodyPr/>
        <a:lstStyle/>
        <a:p>
          <a:endParaRPr lang="en-US"/>
        </a:p>
      </dgm:t>
    </dgm:pt>
    <dgm:pt modelId="{0CED7A3F-EACB-4BA4-8E04-F86070F9D58C}">
      <dgm:prSet/>
      <dgm:spPr/>
      <dgm:t>
        <a:bodyPr/>
        <a:lstStyle/>
        <a:p>
          <a:r>
            <a:rPr lang="en-GB"/>
            <a:t>Some worked in structured MDT clinics (positive outcomes)</a:t>
          </a:r>
          <a:endParaRPr lang="en-US"/>
        </a:p>
      </dgm:t>
    </dgm:pt>
    <dgm:pt modelId="{B2C90943-0B9B-4867-B50A-26298F4EA96E}" type="parTrans" cxnId="{76FA7C22-E888-4450-90C0-2D0126594E8F}">
      <dgm:prSet/>
      <dgm:spPr/>
      <dgm:t>
        <a:bodyPr/>
        <a:lstStyle/>
        <a:p>
          <a:endParaRPr lang="en-US"/>
        </a:p>
      </dgm:t>
    </dgm:pt>
    <dgm:pt modelId="{FA397391-5AF9-4476-954A-5694B29641E1}" type="sibTrans" cxnId="{76FA7C22-E888-4450-90C0-2D0126594E8F}">
      <dgm:prSet/>
      <dgm:spPr/>
      <dgm:t>
        <a:bodyPr/>
        <a:lstStyle/>
        <a:p>
          <a:endParaRPr lang="en-US"/>
        </a:p>
      </dgm:t>
    </dgm:pt>
    <dgm:pt modelId="{B5750388-6062-45C7-92C2-7B5CAF26E287}">
      <dgm:prSet/>
      <dgm:spPr/>
      <dgm:t>
        <a:bodyPr/>
        <a:lstStyle/>
        <a:p>
          <a:r>
            <a:rPr lang="en-GB"/>
            <a:t>Others reported professional isolation</a:t>
          </a:r>
          <a:endParaRPr lang="en-US"/>
        </a:p>
      </dgm:t>
    </dgm:pt>
    <dgm:pt modelId="{DEBE4E38-43B4-412F-8F9B-B4213291A745}" type="parTrans" cxnId="{67BA579E-13A2-4606-9342-313F1679E713}">
      <dgm:prSet/>
      <dgm:spPr/>
      <dgm:t>
        <a:bodyPr/>
        <a:lstStyle/>
        <a:p>
          <a:endParaRPr lang="en-US"/>
        </a:p>
      </dgm:t>
    </dgm:pt>
    <dgm:pt modelId="{20B6C2E9-0F60-48CA-BB78-C8C3CB62BB4B}" type="sibTrans" cxnId="{67BA579E-13A2-4606-9342-313F1679E713}">
      <dgm:prSet/>
      <dgm:spPr/>
      <dgm:t>
        <a:bodyPr/>
        <a:lstStyle/>
        <a:p>
          <a:endParaRPr lang="en-US"/>
        </a:p>
      </dgm:t>
    </dgm:pt>
    <dgm:pt modelId="{1B125079-9FC5-4F78-A467-6D5F1A25CA01}">
      <dgm:prSet/>
      <dgm:spPr/>
      <dgm:t>
        <a:bodyPr/>
        <a:lstStyle/>
        <a:p>
          <a:r>
            <a:rPr lang="en-GB" b="1"/>
            <a:t>Success Factors</a:t>
          </a:r>
          <a:endParaRPr lang="en-US"/>
        </a:p>
      </dgm:t>
    </dgm:pt>
    <dgm:pt modelId="{23081F04-2109-45E2-81B7-D59AB3A0578A}" type="parTrans" cxnId="{8452A268-BAEA-4477-B85B-CA6468B1ABD1}">
      <dgm:prSet/>
      <dgm:spPr/>
      <dgm:t>
        <a:bodyPr/>
        <a:lstStyle/>
        <a:p>
          <a:endParaRPr lang="en-US"/>
        </a:p>
      </dgm:t>
    </dgm:pt>
    <dgm:pt modelId="{85A0251E-ED5A-43F8-B9C5-D82D252842DA}" type="sibTrans" cxnId="{8452A268-BAEA-4477-B85B-CA6468B1ABD1}">
      <dgm:prSet/>
      <dgm:spPr/>
      <dgm:t>
        <a:bodyPr/>
        <a:lstStyle/>
        <a:p>
          <a:endParaRPr lang="en-US"/>
        </a:p>
      </dgm:t>
    </dgm:pt>
    <dgm:pt modelId="{D76AE5F2-CE87-4E4B-9DCE-818662D32BA6}">
      <dgm:prSet/>
      <dgm:spPr/>
      <dgm:t>
        <a:bodyPr/>
        <a:lstStyle/>
        <a:p>
          <a:r>
            <a:rPr lang="en-GB"/>
            <a:t>Trust, openness, shared goals</a:t>
          </a:r>
          <a:endParaRPr lang="en-US"/>
        </a:p>
      </dgm:t>
    </dgm:pt>
    <dgm:pt modelId="{6493C046-60F7-48D9-BF58-F71582AF781E}" type="parTrans" cxnId="{1DE0C3F4-B69E-48DB-80C4-4109706A28DB}">
      <dgm:prSet/>
      <dgm:spPr/>
      <dgm:t>
        <a:bodyPr/>
        <a:lstStyle/>
        <a:p>
          <a:endParaRPr lang="en-US"/>
        </a:p>
      </dgm:t>
    </dgm:pt>
    <dgm:pt modelId="{599EDED3-AF69-4241-ADD7-E81D1FA99E3C}" type="sibTrans" cxnId="{1DE0C3F4-B69E-48DB-80C4-4109706A28DB}">
      <dgm:prSet/>
      <dgm:spPr/>
      <dgm:t>
        <a:bodyPr/>
        <a:lstStyle/>
        <a:p>
          <a:endParaRPr lang="en-US"/>
        </a:p>
      </dgm:t>
    </dgm:pt>
    <dgm:pt modelId="{4BDCF6A4-7475-403C-B2EA-ACD1C47F51D5}">
      <dgm:prSet/>
      <dgm:spPr/>
      <dgm:t>
        <a:bodyPr/>
        <a:lstStyle/>
        <a:p>
          <a:r>
            <a:rPr lang="en-GB"/>
            <a:t>Clear referral pathways</a:t>
          </a:r>
          <a:endParaRPr lang="en-US"/>
        </a:p>
      </dgm:t>
    </dgm:pt>
    <dgm:pt modelId="{AF359751-863A-4D59-BB49-B27EF0A3824F}" type="parTrans" cxnId="{657AB484-5ECF-435D-8190-02D2A69DC334}">
      <dgm:prSet/>
      <dgm:spPr/>
      <dgm:t>
        <a:bodyPr/>
        <a:lstStyle/>
        <a:p>
          <a:endParaRPr lang="en-US"/>
        </a:p>
      </dgm:t>
    </dgm:pt>
    <dgm:pt modelId="{DE96E9DE-DF3B-4A95-9FCE-C1FC26F629B9}" type="sibTrans" cxnId="{657AB484-5ECF-435D-8190-02D2A69DC334}">
      <dgm:prSet/>
      <dgm:spPr/>
      <dgm:t>
        <a:bodyPr/>
        <a:lstStyle/>
        <a:p>
          <a:endParaRPr lang="en-US"/>
        </a:p>
      </dgm:t>
    </dgm:pt>
    <dgm:pt modelId="{7E672435-975A-430C-9136-05EE6E756449}">
      <dgm:prSet/>
      <dgm:spPr/>
      <dgm:t>
        <a:bodyPr/>
        <a:lstStyle/>
        <a:p>
          <a:r>
            <a:rPr lang="en-GB" b="1"/>
            <a:t>Challenges</a:t>
          </a:r>
          <a:endParaRPr lang="en-US"/>
        </a:p>
      </dgm:t>
    </dgm:pt>
    <dgm:pt modelId="{F3FF29C0-BF98-4BC2-9DF5-7E39285C958C}" type="parTrans" cxnId="{82B7FD76-7449-45E3-AC75-669EC2FA2BEA}">
      <dgm:prSet/>
      <dgm:spPr/>
      <dgm:t>
        <a:bodyPr/>
        <a:lstStyle/>
        <a:p>
          <a:endParaRPr lang="en-US"/>
        </a:p>
      </dgm:t>
    </dgm:pt>
    <dgm:pt modelId="{5E88AC95-BA26-4790-B7F8-26B805002D13}" type="sibTrans" cxnId="{82B7FD76-7449-45E3-AC75-669EC2FA2BEA}">
      <dgm:prSet/>
      <dgm:spPr/>
      <dgm:t>
        <a:bodyPr/>
        <a:lstStyle/>
        <a:p>
          <a:endParaRPr lang="en-US"/>
        </a:p>
      </dgm:t>
    </dgm:pt>
    <dgm:pt modelId="{DAF33867-22FD-4A2A-9A46-E658BAC9F00D}">
      <dgm:prSet/>
      <dgm:spPr/>
      <dgm:t>
        <a:bodyPr/>
        <a:lstStyle/>
        <a:p>
          <a:r>
            <a:rPr lang="en-GB"/>
            <a:t>Logistical barriers: time, funding, geography</a:t>
          </a:r>
          <a:endParaRPr lang="en-US"/>
        </a:p>
      </dgm:t>
    </dgm:pt>
    <dgm:pt modelId="{D1C06129-E3F7-4BA7-8BC4-D2100B41CF5F}" type="parTrans" cxnId="{8D986573-9E54-41E2-AD75-FD936017CD60}">
      <dgm:prSet/>
      <dgm:spPr/>
      <dgm:t>
        <a:bodyPr/>
        <a:lstStyle/>
        <a:p>
          <a:endParaRPr lang="en-US"/>
        </a:p>
      </dgm:t>
    </dgm:pt>
    <dgm:pt modelId="{6A83898D-EC02-438E-8AEC-CEF8E7B0B9B2}" type="sibTrans" cxnId="{8D986573-9E54-41E2-AD75-FD936017CD60}">
      <dgm:prSet/>
      <dgm:spPr/>
      <dgm:t>
        <a:bodyPr/>
        <a:lstStyle/>
        <a:p>
          <a:endParaRPr lang="en-US"/>
        </a:p>
      </dgm:t>
    </dgm:pt>
    <dgm:pt modelId="{DC8C20BA-C06F-4918-84C3-A0AE5C557B76}">
      <dgm:prSet/>
      <dgm:spPr/>
      <dgm:t>
        <a:bodyPr/>
        <a:lstStyle/>
        <a:p>
          <a:r>
            <a:rPr lang="en-GB" dirty="0"/>
            <a:t>Risk of client confusion when too many professionals involved</a:t>
          </a:r>
          <a:endParaRPr lang="en-US" dirty="0"/>
        </a:p>
      </dgm:t>
    </dgm:pt>
    <dgm:pt modelId="{C4193039-37D7-4542-B6B3-046EA8BBD9EA}" type="parTrans" cxnId="{E9FB2A69-D0B5-4EF5-8A26-29777F1D897A}">
      <dgm:prSet/>
      <dgm:spPr/>
      <dgm:t>
        <a:bodyPr/>
        <a:lstStyle/>
        <a:p>
          <a:endParaRPr lang="en-US"/>
        </a:p>
      </dgm:t>
    </dgm:pt>
    <dgm:pt modelId="{A1822355-997C-47F8-9AF2-F619536F4F23}" type="sibTrans" cxnId="{E9FB2A69-D0B5-4EF5-8A26-29777F1D897A}">
      <dgm:prSet/>
      <dgm:spPr/>
      <dgm:t>
        <a:bodyPr/>
        <a:lstStyle/>
        <a:p>
          <a:endParaRPr lang="en-US"/>
        </a:p>
      </dgm:t>
    </dgm:pt>
    <dgm:pt modelId="{9C6DEDD7-4A7A-4333-B3AD-E392B6DB2AD1}">
      <dgm:prSet/>
      <dgm:spPr/>
      <dgm:t>
        <a:bodyPr/>
        <a:lstStyle/>
        <a:p>
          <a:r>
            <a:rPr lang="en-GB"/>
            <a:t>Blind spots (clinical vs artistic priorities)</a:t>
          </a:r>
          <a:endParaRPr lang="en-US"/>
        </a:p>
      </dgm:t>
    </dgm:pt>
    <dgm:pt modelId="{1E81E95F-FFB7-48C5-AACE-864481529B62}" type="parTrans" cxnId="{135DF52A-E005-4F2A-886D-F0EA1A0B27B6}">
      <dgm:prSet/>
      <dgm:spPr/>
      <dgm:t>
        <a:bodyPr/>
        <a:lstStyle/>
        <a:p>
          <a:endParaRPr lang="en-US"/>
        </a:p>
      </dgm:t>
    </dgm:pt>
    <dgm:pt modelId="{C2A2B25A-1E6F-4FAA-BE84-16EDF294A70E}" type="sibTrans" cxnId="{135DF52A-E005-4F2A-886D-F0EA1A0B27B6}">
      <dgm:prSet/>
      <dgm:spPr/>
      <dgm:t>
        <a:bodyPr/>
        <a:lstStyle/>
        <a:p>
          <a:endParaRPr lang="en-US"/>
        </a:p>
      </dgm:t>
    </dgm:pt>
    <dgm:pt modelId="{402FF4E8-2B4B-D34A-9CCD-76A0A33AABEB}">
      <dgm:prSet/>
      <dgm:spPr/>
      <dgm:t>
        <a:bodyPr/>
        <a:lstStyle/>
        <a:p>
          <a:r>
            <a:rPr lang="en-GB" b="1" i="0" u="none"/>
            <a:t>Quotes:</a:t>
          </a:r>
          <a:endParaRPr lang="en-GB"/>
        </a:p>
      </dgm:t>
    </dgm:pt>
    <dgm:pt modelId="{BFB8A1CA-A947-F843-B350-4102960EE34A}" type="parTrans" cxnId="{2ED6AB5F-28B4-7740-9D1C-20755D41CAC1}">
      <dgm:prSet/>
      <dgm:spPr/>
      <dgm:t>
        <a:bodyPr/>
        <a:lstStyle/>
        <a:p>
          <a:endParaRPr lang="en-GB"/>
        </a:p>
      </dgm:t>
    </dgm:pt>
    <dgm:pt modelId="{9F6F9DB3-F58C-B142-92D9-49DE9AE742B3}" type="sibTrans" cxnId="{2ED6AB5F-28B4-7740-9D1C-20755D41CAC1}">
      <dgm:prSet/>
      <dgm:spPr/>
      <dgm:t>
        <a:bodyPr/>
        <a:lstStyle/>
        <a:p>
          <a:endParaRPr lang="en-GB"/>
        </a:p>
      </dgm:t>
    </dgm:pt>
    <dgm:pt modelId="{FB7570B1-166F-204E-8688-55AA4B73B767}">
      <dgm:prSet/>
      <dgm:spPr/>
      <dgm:t>
        <a:bodyPr/>
        <a:lstStyle/>
        <a:p>
          <a:pPr>
            <a:buFont typeface="Arial" panose="020B0604020202020204" pitchFamily="34" charset="0"/>
            <a:buChar char="•"/>
          </a:pPr>
          <a:r>
            <a:rPr lang="en-GB" b="0" i="1" u="none"/>
            <a:t>“In some NHS services, you will be sat within an MDT. In others, you won’t be — it just depends on what’s commissioned, where, by whom.”</a:t>
          </a:r>
          <a:endParaRPr lang="en-GB" b="0" i="0" u="none"/>
        </a:p>
      </dgm:t>
    </dgm:pt>
    <dgm:pt modelId="{51E4AC01-A90A-4544-AD52-0547D1A6E32E}" type="parTrans" cxnId="{B4C6E65B-6471-4445-AF10-AD13B1855BB0}">
      <dgm:prSet/>
      <dgm:spPr/>
      <dgm:t>
        <a:bodyPr/>
        <a:lstStyle/>
        <a:p>
          <a:endParaRPr lang="en-GB"/>
        </a:p>
      </dgm:t>
    </dgm:pt>
    <dgm:pt modelId="{2844FF73-CAEF-C243-899D-689753DC3B6C}" type="sibTrans" cxnId="{B4C6E65B-6471-4445-AF10-AD13B1855BB0}">
      <dgm:prSet/>
      <dgm:spPr/>
      <dgm:t>
        <a:bodyPr/>
        <a:lstStyle/>
        <a:p>
          <a:endParaRPr lang="en-GB"/>
        </a:p>
      </dgm:t>
    </dgm:pt>
    <dgm:pt modelId="{C913B8EB-5C8B-FF4C-97A8-D2CF77691D0F}">
      <dgm:prSet/>
      <dgm:spPr/>
      <dgm:t>
        <a:bodyPr/>
        <a:lstStyle/>
        <a:p>
          <a:pPr>
            <a:buFont typeface="Arial" panose="020B0604020202020204" pitchFamily="34" charset="0"/>
            <a:buChar char="•"/>
          </a:pPr>
          <a:r>
            <a:rPr lang="en-GB" b="0" i="1" u="none"/>
            <a:t>“Collaboration is wonderful when it works, but without clear roles, the singer can end up caught in the middle.”</a:t>
          </a:r>
          <a:endParaRPr lang="en-GB" b="0" i="0" u="none"/>
        </a:p>
      </dgm:t>
    </dgm:pt>
    <dgm:pt modelId="{7B8BF177-52D0-924E-9C58-49E9E96A2B82}" type="parTrans" cxnId="{D21170F6-3F51-CE4D-911F-8A9CBC19FBD4}">
      <dgm:prSet/>
      <dgm:spPr/>
      <dgm:t>
        <a:bodyPr/>
        <a:lstStyle/>
        <a:p>
          <a:endParaRPr lang="en-GB"/>
        </a:p>
      </dgm:t>
    </dgm:pt>
    <dgm:pt modelId="{C084F3F1-82EA-7D4D-AE26-FCCD7CF029C4}" type="sibTrans" cxnId="{D21170F6-3F51-CE4D-911F-8A9CBC19FBD4}">
      <dgm:prSet/>
      <dgm:spPr/>
      <dgm:t>
        <a:bodyPr/>
        <a:lstStyle/>
        <a:p>
          <a:endParaRPr lang="en-GB"/>
        </a:p>
      </dgm:t>
    </dgm:pt>
    <dgm:pt modelId="{01C965FF-22D0-4143-B13B-806814806FD1}" type="pres">
      <dgm:prSet presAssocID="{99D4D040-D48D-41D4-9996-F2AE09F17DB8}" presName="vert0" presStyleCnt="0">
        <dgm:presLayoutVars>
          <dgm:dir/>
          <dgm:animOne val="branch"/>
          <dgm:animLvl val="lvl"/>
        </dgm:presLayoutVars>
      </dgm:prSet>
      <dgm:spPr/>
    </dgm:pt>
    <dgm:pt modelId="{00EA32BC-774A-C94E-93DC-4A7370AFAD54}" type="pres">
      <dgm:prSet presAssocID="{CCB2ED22-A648-4501-BAC2-ADC871A87F0A}" presName="thickLine" presStyleLbl="alignNode1" presStyleIdx="0" presStyleCnt="13"/>
      <dgm:spPr/>
    </dgm:pt>
    <dgm:pt modelId="{2D92A508-4C5E-A843-9491-084A766FEA13}" type="pres">
      <dgm:prSet presAssocID="{CCB2ED22-A648-4501-BAC2-ADC871A87F0A}" presName="horz1" presStyleCnt="0"/>
      <dgm:spPr/>
    </dgm:pt>
    <dgm:pt modelId="{5F251F0A-29A0-6542-8E68-700F448F1406}" type="pres">
      <dgm:prSet presAssocID="{CCB2ED22-A648-4501-BAC2-ADC871A87F0A}" presName="tx1" presStyleLbl="revTx" presStyleIdx="0" presStyleCnt="13"/>
      <dgm:spPr/>
    </dgm:pt>
    <dgm:pt modelId="{55611AFE-EC34-974C-87CA-2A141B0F6C4F}" type="pres">
      <dgm:prSet presAssocID="{CCB2ED22-A648-4501-BAC2-ADC871A87F0A}" presName="vert1" presStyleCnt="0"/>
      <dgm:spPr/>
    </dgm:pt>
    <dgm:pt modelId="{55974602-5A3B-0541-B7B9-816DF2291E77}" type="pres">
      <dgm:prSet presAssocID="{0CED7A3F-EACB-4BA4-8E04-F86070F9D58C}" presName="thickLine" presStyleLbl="alignNode1" presStyleIdx="1" presStyleCnt="13"/>
      <dgm:spPr/>
    </dgm:pt>
    <dgm:pt modelId="{0B01245F-CC14-C946-B64C-DE3022504F42}" type="pres">
      <dgm:prSet presAssocID="{0CED7A3F-EACB-4BA4-8E04-F86070F9D58C}" presName="horz1" presStyleCnt="0"/>
      <dgm:spPr/>
    </dgm:pt>
    <dgm:pt modelId="{F0D08178-4257-5047-B855-019DA11C3CD6}" type="pres">
      <dgm:prSet presAssocID="{0CED7A3F-EACB-4BA4-8E04-F86070F9D58C}" presName="tx1" presStyleLbl="revTx" presStyleIdx="1" presStyleCnt="13"/>
      <dgm:spPr/>
    </dgm:pt>
    <dgm:pt modelId="{988303ED-F82E-AC4C-AA6F-7E305DC146E0}" type="pres">
      <dgm:prSet presAssocID="{0CED7A3F-EACB-4BA4-8E04-F86070F9D58C}" presName="vert1" presStyleCnt="0"/>
      <dgm:spPr/>
    </dgm:pt>
    <dgm:pt modelId="{459BC280-8AF9-604D-A3F5-5628767AD554}" type="pres">
      <dgm:prSet presAssocID="{B5750388-6062-45C7-92C2-7B5CAF26E287}" presName="thickLine" presStyleLbl="alignNode1" presStyleIdx="2" presStyleCnt="13"/>
      <dgm:spPr/>
    </dgm:pt>
    <dgm:pt modelId="{326B447E-B8FA-EB41-B26C-65C688009B8F}" type="pres">
      <dgm:prSet presAssocID="{B5750388-6062-45C7-92C2-7B5CAF26E287}" presName="horz1" presStyleCnt="0"/>
      <dgm:spPr/>
    </dgm:pt>
    <dgm:pt modelId="{56B677A3-5D24-0841-ACBC-9F1FE2129DB7}" type="pres">
      <dgm:prSet presAssocID="{B5750388-6062-45C7-92C2-7B5CAF26E287}" presName="tx1" presStyleLbl="revTx" presStyleIdx="2" presStyleCnt="13"/>
      <dgm:spPr/>
    </dgm:pt>
    <dgm:pt modelId="{845025EE-DAC1-1B44-8588-79A3F7E14324}" type="pres">
      <dgm:prSet presAssocID="{B5750388-6062-45C7-92C2-7B5CAF26E287}" presName="vert1" presStyleCnt="0"/>
      <dgm:spPr/>
    </dgm:pt>
    <dgm:pt modelId="{11A17813-C497-F441-8B73-51EE243575C0}" type="pres">
      <dgm:prSet presAssocID="{1B125079-9FC5-4F78-A467-6D5F1A25CA01}" presName="thickLine" presStyleLbl="alignNode1" presStyleIdx="3" presStyleCnt="13"/>
      <dgm:spPr/>
    </dgm:pt>
    <dgm:pt modelId="{1CDE1CF1-C873-404C-9073-93A1FA75DF86}" type="pres">
      <dgm:prSet presAssocID="{1B125079-9FC5-4F78-A467-6D5F1A25CA01}" presName="horz1" presStyleCnt="0"/>
      <dgm:spPr/>
    </dgm:pt>
    <dgm:pt modelId="{5AF67A5A-FA55-E942-887D-0BF448378B8B}" type="pres">
      <dgm:prSet presAssocID="{1B125079-9FC5-4F78-A467-6D5F1A25CA01}" presName="tx1" presStyleLbl="revTx" presStyleIdx="3" presStyleCnt="13"/>
      <dgm:spPr/>
    </dgm:pt>
    <dgm:pt modelId="{85EB83F5-5221-274E-BE09-6A3463231FAD}" type="pres">
      <dgm:prSet presAssocID="{1B125079-9FC5-4F78-A467-6D5F1A25CA01}" presName="vert1" presStyleCnt="0"/>
      <dgm:spPr/>
    </dgm:pt>
    <dgm:pt modelId="{7D053AB2-ED19-EE4B-84C2-A74EB704B641}" type="pres">
      <dgm:prSet presAssocID="{D76AE5F2-CE87-4E4B-9DCE-818662D32BA6}" presName="thickLine" presStyleLbl="alignNode1" presStyleIdx="4" presStyleCnt="13"/>
      <dgm:spPr/>
    </dgm:pt>
    <dgm:pt modelId="{26DFE5C8-EE8A-A949-AA14-417CAB4E0913}" type="pres">
      <dgm:prSet presAssocID="{D76AE5F2-CE87-4E4B-9DCE-818662D32BA6}" presName="horz1" presStyleCnt="0"/>
      <dgm:spPr/>
    </dgm:pt>
    <dgm:pt modelId="{B5D7C869-47A7-EA4C-85B6-A0D8B52DF958}" type="pres">
      <dgm:prSet presAssocID="{D76AE5F2-CE87-4E4B-9DCE-818662D32BA6}" presName="tx1" presStyleLbl="revTx" presStyleIdx="4" presStyleCnt="13"/>
      <dgm:spPr/>
    </dgm:pt>
    <dgm:pt modelId="{B022CD20-6E26-9645-AF6C-98750751567B}" type="pres">
      <dgm:prSet presAssocID="{D76AE5F2-CE87-4E4B-9DCE-818662D32BA6}" presName="vert1" presStyleCnt="0"/>
      <dgm:spPr/>
    </dgm:pt>
    <dgm:pt modelId="{1C767949-D30A-7548-AA5F-7ECF30E2251C}" type="pres">
      <dgm:prSet presAssocID="{4BDCF6A4-7475-403C-B2EA-ACD1C47F51D5}" presName="thickLine" presStyleLbl="alignNode1" presStyleIdx="5" presStyleCnt="13"/>
      <dgm:spPr/>
    </dgm:pt>
    <dgm:pt modelId="{D7A56DBF-7418-004A-A0C2-217A312ED7D3}" type="pres">
      <dgm:prSet presAssocID="{4BDCF6A4-7475-403C-B2EA-ACD1C47F51D5}" presName="horz1" presStyleCnt="0"/>
      <dgm:spPr/>
    </dgm:pt>
    <dgm:pt modelId="{EFED843E-5828-3243-B4EB-7C7B9FD6FEBF}" type="pres">
      <dgm:prSet presAssocID="{4BDCF6A4-7475-403C-B2EA-ACD1C47F51D5}" presName="tx1" presStyleLbl="revTx" presStyleIdx="5" presStyleCnt="13"/>
      <dgm:spPr/>
    </dgm:pt>
    <dgm:pt modelId="{AF3B8D7C-133B-7242-8F3A-E7BC4CA67694}" type="pres">
      <dgm:prSet presAssocID="{4BDCF6A4-7475-403C-B2EA-ACD1C47F51D5}" presName="vert1" presStyleCnt="0"/>
      <dgm:spPr/>
    </dgm:pt>
    <dgm:pt modelId="{21AF3502-F9D2-9347-90FE-D68F31B24D68}" type="pres">
      <dgm:prSet presAssocID="{7E672435-975A-430C-9136-05EE6E756449}" presName="thickLine" presStyleLbl="alignNode1" presStyleIdx="6" presStyleCnt="13"/>
      <dgm:spPr/>
    </dgm:pt>
    <dgm:pt modelId="{72BEED1B-7209-5A45-B5E7-8307CF4DAD33}" type="pres">
      <dgm:prSet presAssocID="{7E672435-975A-430C-9136-05EE6E756449}" presName="horz1" presStyleCnt="0"/>
      <dgm:spPr/>
    </dgm:pt>
    <dgm:pt modelId="{F56B4D77-BF7B-024B-87F6-CC6FB3394680}" type="pres">
      <dgm:prSet presAssocID="{7E672435-975A-430C-9136-05EE6E756449}" presName="tx1" presStyleLbl="revTx" presStyleIdx="6" presStyleCnt="13"/>
      <dgm:spPr/>
    </dgm:pt>
    <dgm:pt modelId="{ADE0286C-316B-1B47-8F65-05B9703047C1}" type="pres">
      <dgm:prSet presAssocID="{7E672435-975A-430C-9136-05EE6E756449}" presName="vert1" presStyleCnt="0"/>
      <dgm:spPr/>
    </dgm:pt>
    <dgm:pt modelId="{66868CD6-8501-CF49-AFDB-09E05F33689D}" type="pres">
      <dgm:prSet presAssocID="{DAF33867-22FD-4A2A-9A46-E658BAC9F00D}" presName="thickLine" presStyleLbl="alignNode1" presStyleIdx="7" presStyleCnt="13"/>
      <dgm:spPr/>
    </dgm:pt>
    <dgm:pt modelId="{874E01D6-959A-4149-BEEF-A227D34BD832}" type="pres">
      <dgm:prSet presAssocID="{DAF33867-22FD-4A2A-9A46-E658BAC9F00D}" presName="horz1" presStyleCnt="0"/>
      <dgm:spPr/>
    </dgm:pt>
    <dgm:pt modelId="{AAA7DFC8-C346-AA4D-9CF2-553F19BDE199}" type="pres">
      <dgm:prSet presAssocID="{DAF33867-22FD-4A2A-9A46-E658BAC9F00D}" presName="tx1" presStyleLbl="revTx" presStyleIdx="7" presStyleCnt="13"/>
      <dgm:spPr/>
    </dgm:pt>
    <dgm:pt modelId="{74616C72-DDFE-9549-8670-6EE8C3C5DA6B}" type="pres">
      <dgm:prSet presAssocID="{DAF33867-22FD-4A2A-9A46-E658BAC9F00D}" presName="vert1" presStyleCnt="0"/>
      <dgm:spPr/>
    </dgm:pt>
    <dgm:pt modelId="{0A323B6D-2FED-BE4A-96CC-AB40FD4EB049}" type="pres">
      <dgm:prSet presAssocID="{DC8C20BA-C06F-4918-84C3-A0AE5C557B76}" presName="thickLine" presStyleLbl="alignNode1" presStyleIdx="8" presStyleCnt="13"/>
      <dgm:spPr/>
    </dgm:pt>
    <dgm:pt modelId="{CFC865A4-4DB5-B34E-9AED-4F1A176F46C7}" type="pres">
      <dgm:prSet presAssocID="{DC8C20BA-C06F-4918-84C3-A0AE5C557B76}" presName="horz1" presStyleCnt="0"/>
      <dgm:spPr/>
    </dgm:pt>
    <dgm:pt modelId="{1A00C6CD-691D-3147-BD90-8E8D692D6DDC}" type="pres">
      <dgm:prSet presAssocID="{DC8C20BA-C06F-4918-84C3-A0AE5C557B76}" presName="tx1" presStyleLbl="revTx" presStyleIdx="8" presStyleCnt="13"/>
      <dgm:spPr/>
    </dgm:pt>
    <dgm:pt modelId="{F5ACC3BF-B922-BE45-97D8-F08EC8FD3C5A}" type="pres">
      <dgm:prSet presAssocID="{DC8C20BA-C06F-4918-84C3-A0AE5C557B76}" presName="vert1" presStyleCnt="0"/>
      <dgm:spPr/>
    </dgm:pt>
    <dgm:pt modelId="{9DE6788A-35A5-3740-9F32-4C599AF4D4A8}" type="pres">
      <dgm:prSet presAssocID="{9C6DEDD7-4A7A-4333-B3AD-E392B6DB2AD1}" presName="thickLine" presStyleLbl="alignNode1" presStyleIdx="9" presStyleCnt="13"/>
      <dgm:spPr/>
    </dgm:pt>
    <dgm:pt modelId="{98A75581-06D0-8648-A304-EDA2F3A0F31F}" type="pres">
      <dgm:prSet presAssocID="{9C6DEDD7-4A7A-4333-B3AD-E392B6DB2AD1}" presName="horz1" presStyleCnt="0"/>
      <dgm:spPr/>
    </dgm:pt>
    <dgm:pt modelId="{44F60506-7AFA-E041-81B7-C656D8B5BFB4}" type="pres">
      <dgm:prSet presAssocID="{9C6DEDD7-4A7A-4333-B3AD-E392B6DB2AD1}" presName="tx1" presStyleLbl="revTx" presStyleIdx="9" presStyleCnt="13"/>
      <dgm:spPr/>
    </dgm:pt>
    <dgm:pt modelId="{086C18A7-5E2A-DB46-B813-2C04F8CE3C67}" type="pres">
      <dgm:prSet presAssocID="{9C6DEDD7-4A7A-4333-B3AD-E392B6DB2AD1}" presName="vert1" presStyleCnt="0"/>
      <dgm:spPr/>
    </dgm:pt>
    <dgm:pt modelId="{24958F80-0459-5C4B-BAC5-57154169AB67}" type="pres">
      <dgm:prSet presAssocID="{402FF4E8-2B4B-D34A-9CCD-76A0A33AABEB}" presName="thickLine" presStyleLbl="alignNode1" presStyleIdx="10" presStyleCnt="13"/>
      <dgm:spPr/>
    </dgm:pt>
    <dgm:pt modelId="{EAD79FC0-D4EB-6E48-A2E6-03A94B1A61FA}" type="pres">
      <dgm:prSet presAssocID="{402FF4E8-2B4B-D34A-9CCD-76A0A33AABEB}" presName="horz1" presStyleCnt="0"/>
      <dgm:spPr/>
    </dgm:pt>
    <dgm:pt modelId="{6F6EEE85-191F-4C45-AD7F-11CD35986F44}" type="pres">
      <dgm:prSet presAssocID="{402FF4E8-2B4B-D34A-9CCD-76A0A33AABEB}" presName="tx1" presStyleLbl="revTx" presStyleIdx="10" presStyleCnt="13"/>
      <dgm:spPr/>
    </dgm:pt>
    <dgm:pt modelId="{ECFD7566-4FBA-CF4A-B4E4-EEF76BCE1DDE}" type="pres">
      <dgm:prSet presAssocID="{402FF4E8-2B4B-D34A-9CCD-76A0A33AABEB}" presName="vert1" presStyleCnt="0"/>
      <dgm:spPr/>
    </dgm:pt>
    <dgm:pt modelId="{A9730AA0-BC94-3D44-9A64-9B610430C6FB}" type="pres">
      <dgm:prSet presAssocID="{FB7570B1-166F-204E-8688-55AA4B73B767}" presName="thickLine" presStyleLbl="alignNode1" presStyleIdx="11" presStyleCnt="13"/>
      <dgm:spPr/>
    </dgm:pt>
    <dgm:pt modelId="{F1D60B9E-3B2F-C64D-9D5C-182550C7C4EA}" type="pres">
      <dgm:prSet presAssocID="{FB7570B1-166F-204E-8688-55AA4B73B767}" presName="horz1" presStyleCnt="0"/>
      <dgm:spPr/>
    </dgm:pt>
    <dgm:pt modelId="{675589B1-A518-DA43-8816-022EC794D0AC}" type="pres">
      <dgm:prSet presAssocID="{FB7570B1-166F-204E-8688-55AA4B73B767}" presName="tx1" presStyleLbl="revTx" presStyleIdx="11" presStyleCnt="13"/>
      <dgm:spPr/>
    </dgm:pt>
    <dgm:pt modelId="{E4A0CEE3-0E49-3E4E-9ECA-76B386835216}" type="pres">
      <dgm:prSet presAssocID="{FB7570B1-166F-204E-8688-55AA4B73B767}" presName="vert1" presStyleCnt="0"/>
      <dgm:spPr/>
    </dgm:pt>
    <dgm:pt modelId="{A6FFE082-3DC2-4F4B-860C-7C7CAA592669}" type="pres">
      <dgm:prSet presAssocID="{C913B8EB-5C8B-FF4C-97A8-D2CF77691D0F}" presName="thickLine" presStyleLbl="alignNode1" presStyleIdx="12" presStyleCnt="13"/>
      <dgm:spPr/>
    </dgm:pt>
    <dgm:pt modelId="{94DC593F-477C-5A44-8D53-D774C08F0856}" type="pres">
      <dgm:prSet presAssocID="{C913B8EB-5C8B-FF4C-97A8-D2CF77691D0F}" presName="horz1" presStyleCnt="0"/>
      <dgm:spPr/>
    </dgm:pt>
    <dgm:pt modelId="{AC9FBC61-B361-3446-902E-352A91FF225E}" type="pres">
      <dgm:prSet presAssocID="{C913B8EB-5C8B-FF4C-97A8-D2CF77691D0F}" presName="tx1" presStyleLbl="revTx" presStyleIdx="12" presStyleCnt="13"/>
      <dgm:spPr/>
    </dgm:pt>
    <dgm:pt modelId="{0D096875-87E7-1D4D-A907-0F7AE0933D42}" type="pres">
      <dgm:prSet presAssocID="{C913B8EB-5C8B-FF4C-97A8-D2CF77691D0F}" presName="vert1" presStyleCnt="0"/>
      <dgm:spPr/>
    </dgm:pt>
  </dgm:ptLst>
  <dgm:cxnLst>
    <dgm:cxn modelId="{254C3A0E-0A73-7545-8393-AA4F14E9F48D}" type="presOf" srcId="{C913B8EB-5C8B-FF4C-97A8-D2CF77691D0F}" destId="{AC9FBC61-B361-3446-902E-352A91FF225E}" srcOrd="0" destOrd="0" presId="urn:microsoft.com/office/officeart/2008/layout/LinedList"/>
    <dgm:cxn modelId="{09D44D1D-924C-9444-A186-E1B534A6DE99}" type="presOf" srcId="{0CED7A3F-EACB-4BA4-8E04-F86070F9D58C}" destId="{F0D08178-4257-5047-B855-019DA11C3CD6}" srcOrd="0" destOrd="0" presId="urn:microsoft.com/office/officeart/2008/layout/LinedList"/>
    <dgm:cxn modelId="{44FF931D-E5DA-B042-AED5-E03020DDD3FE}" type="presOf" srcId="{402FF4E8-2B4B-D34A-9CCD-76A0A33AABEB}" destId="{6F6EEE85-191F-4C45-AD7F-11CD35986F44}" srcOrd="0" destOrd="0" presId="urn:microsoft.com/office/officeart/2008/layout/LinedList"/>
    <dgm:cxn modelId="{BEC1FC20-1A37-7944-B441-CC6BD0A9C51D}" type="presOf" srcId="{D76AE5F2-CE87-4E4B-9DCE-818662D32BA6}" destId="{B5D7C869-47A7-EA4C-85B6-A0D8B52DF958}" srcOrd="0" destOrd="0" presId="urn:microsoft.com/office/officeart/2008/layout/LinedList"/>
    <dgm:cxn modelId="{76FA7C22-E888-4450-90C0-2D0126594E8F}" srcId="{99D4D040-D48D-41D4-9996-F2AE09F17DB8}" destId="{0CED7A3F-EACB-4BA4-8E04-F86070F9D58C}" srcOrd="1" destOrd="0" parTransId="{B2C90943-0B9B-4867-B50A-26298F4EA96E}" sibTransId="{FA397391-5AF9-4476-954A-5694B29641E1}"/>
    <dgm:cxn modelId="{135DF52A-E005-4F2A-886D-F0EA1A0B27B6}" srcId="{99D4D040-D48D-41D4-9996-F2AE09F17DB8}" destId="{9C6DEDD7-4A7A-4333-B3AD-E392B6DB2AD1}" srcOrd="9" destOrd="0" parTransId="{1E81E95F-FFB7-48C5-AACE-864481529B62}" sibTransId="{C2A2B25A-1E6F-4FAA-BE84-16EDF294A70E}"/>
    <dgm:cxn modelId="{70CD6831-5798-4FA2-B70C-467E5F7C5CEE}" srcId="{99D4D040-D48D-41D4-9996-F2AE09F17DB8}" destId="{CCB2ED22-A648-4501-BAC2-ADC871A87F0A}" srcOrd="0" destOrd="0" parTransId="{F3C9136E-578D-4A32-AE4B-A849D63EB6B8}" sibTransId="{56643E7C-CB6D-4859-86CE-2410E1A8F367}"/>
    <dgm:cxn modelId="{5E468338-2BFC-7A40-9040-2F8291A89A43}" type="presOf" srcId="{4BDCF6A4-7475-403C-B2EA-ACD1C47F51D5}" destId="{EFED843E-5828-3243-B4EB-7C7B9FD6FEBF}" srcOrd="0" destOrd="0" presId="urn:microsoft.com/office/officeart/2008/layout/LinedList"/>
    <dgm:cxn modelId="{5323693F-A178-2545-9173-636B0AFA198A}" type="presOf" srcId="{FB7570B1-166F-204E-8688-55AA4B73B767}" destId="{675589B1-A518-DA43-8816-022EC794D0AC}" srcOrd="0" destOrd="0" presId="urn:microsoft.com/office/officeart/2008/layout/LinedList"/>
    <dgm:cxn modelId="{B4C6E65B-6471-4445-AF10-AD13B1855BB0}" srcId="{99D4D040-D48D-41D4-9996-F2AE09F17DB8}" destId="{FB7570B1-166F-204E-8688-55AA4B73B767}" srcOrd="11" destOrd="0" parTransId="{51E4AC01-A90A-4544-AD52-0547D1A6E32E}" sibTransId="{2844FF73-CAEF-C243-899D-689753DC3B6C}"/>
    <dgm:cxn modelId="{2ED6AB5F-28B4-7740-9D1C-20755D41CAC1}" srcId="{99D4D040-D48D-41D4-9996-F2AE09F17DB8}" destId="{402FF4E8-2B4B-D34A-9CCD-76A0A33AABEB}" srcOrd="10" destOrd="0" parTransId="{BFB8A1CA-A947-F843-B350-4102960EE34A}" sibTransId="{9F6F9DB3-F58C-B142-92D9-49DE9AE742B3}"/>
    <dgm:cxn modelId="{8452A268-BAEA-4477-B85B-CA6468B1ABD1}" srcId="{99D4D040-D48D-41D4-9996-F2AE09F17DB8}" destId="{1B125079-9FC5-4F78-A467-6D5F1A25CA01}" srcOrd="3" destOrd="0" parTransId="{23081F04-2109-45E2-81B7-D59AB3A0578A}" sibTransId="{85A0251E-ED5A-43F8-B9C5-D82D252842DA}"/>
    <dgm:cxn modelId="{E9FB2A69-D0B5-4EF5-8A26-29777F1D897A}" srcId="{99D4D040-D48D-41D4-9996-F2AE09F17DB8}" destId="{DC8C20BA-C06F-4918-84C3-A0AE5C557B76}" srcOrd="8" destOrd="0" parTransId="{C4193039-37D7-4542-B6B3-046EA8BBD9EA}" sibTransId="{A1822355-997C-47F8-9AF2-F619536F4F23}"/>
    <dgm:cxn modelId="{5F6A906C-D2A3-5D48-A81A-54EF25108B28}" type="presOf" srcId="{DC8C20BA-C06F-4918-84C3-A0AE5C557B76}" destId="{1A00C6CD-691D-3147-BD90-8E8D692D6DDC}" srcOrd="0" destOrd="0" presId="urn:microsoft.com/office/officeart/2008/layout/LinedList"/>
    <dgm:cxn modelId="{8D986573-9E54-41E2-AD75-FD936017CD60}" srcId="{99D4D040-D48D-41D4-9996-F2AE09F17DB8}" destId="{DAF33867-22FD-4A2A-9A46-E658BAC9F00D}" srcOrd="7" destOrd="0" parTransId="{D1C06129-E3F7-4BA7-8BC4-D2100B41CF5F}" sibTransId="{6A83898D-EC02-438E-8AEC-CEF8E7B0B9B2}"/>
    <dgm:cxn modelId="{82B7FD76-7449-45E3-AC75-669EC2FA2BEA}" srcId="{99D4D040-D48D-41D4-9996-F2AE09F17DB8}" destId="{7E672435-975A-430C-9136-05EE6E756449}" srcOrd="6" destOrd="0" parTransId="{F3FF29C0-BF98-4BC2-9DF5-7E39285C958C}" sibTransId="{5E88AC95-BA26-4790-B7F8-26B805002D13}"/>
    <dgm:cxn modelId="{657AB484-5ECF-435D-8190-02D2A69DC334}" srcId="{99D4D040-D48D-41D4-9996-F2AE09F17DB8}" destId="{4BDCF6A4-7475-403C-B2EA-ACD1C47F51D5}" srcOrd="5" destOrd="0" parTransId="{AF359751-863A-4D59-BB49-B27EF0A3824F}" sibTransId="{DE96E9DE-DF3B-4A95-9FCE-C1FC26F629B9}"/>
    <dgm:cxn modelId="{67BA579E-13A2-4606-9342-313F1679E713}" srcId="{99D4D040-D48D-41D4-9996-F2AE09F17DB8}" destId="{B5750388-6062-45C7-92C2-7B5CAF26E287}" srcOrd="2" destOrd="0" parTransId="{DEBE4E38-43B4-412F-8F9B-B4213291A745}" sibTransId="{20B6C2E9-0F60-48CA-BB78-C8C3CB62BB4B}"/>
    <dgm:cxn modelId="{876BB5B5-E92B-6249-8707-14C50814F9E2}" type="presOf" srcId="{7E672435-975A-430C-9136-05EE6E756449}" destId="{F56B4D77-BF7B-024B-87F6-CC6FB3394680}" srcOrd="0" destOrd="0" presId="urn:microsoft.com/office/officeart/2008/layout/LinedList"/>
    <dgm:cxn modelId="{FF223DBD-2BA4-4544-8615-A2CBA17D31AE}" type="presOf" srcId="{9C6DEDD7-4A7A-4333-B3AD-E392B6DB2AD1}" destId="{44F60506-7AFA-E041-81B7-C656D8B5BFB4}" srcOrd="0" destOrd="0" presId="urn:microsoft.com/office/officeart/2008/layout/LinedList"/>
    <dgm:cxn modelId="{DB404BC2-0A10-EC4E-9AD7-812B85DA8DF7}" type="presOf" srcId="{CCB2ED22-A648-4501-BAC2-ADC871A87F0A}" destId="{5F251F0A-29A0-6542-8E68-700F448F1406}" srcOrd="0" destOrd="0" presId="urn:microsoft.com/office/officeart/2008/layout/LinedList"/>
    <dgm:cxn modelId="{4A12CCC3-8AC9-B442-98A3-7D87C62F30E6}" type="presOf" srcId="{DAF33867-22FD-4A2A-9A46-E658BAC9F00D}" destId="{AAA7DFC8-C346-AA4D-9CF2-553F19BDE199}" srcOrd="0" destOrd="0" presId="urn:microsoft.com/office/officeart/2008/layout/LinedList"/>
    <dgm:cxn modelId="{A3D2B4CB-0D8B-624A-8962-DF1F710F6D21}" type="presOf" srcId="{1B125079-9FC5-4F78-A467-6D5F1A25CA01}" destId="{5AF67A5A-FA55-E942-887D-0BF448378B8B}" srcOrd="0" destOrd="0" presId="urn:microsoft.com/office/officeart/2008/layout/LinedList"/>
    <dgm:cxn modelId="{870C40CF-15E3-F348-9890-6B4D94A5FBD8}" type="presOf" srcId="{B5750388-6062-45C7-92C2-7B5CAF26E287}" destId="{56B677A3-5D24-0841-ACBC-9F1FE2129DB7}" srcOrd="0" destOrd="0" presId="urn:microsoft.com/office/officeart/2008/layout/LinedList"/>
    <dgm:cxn modelId="{25C8C0E4-E5A8-BE43-9D14-D8084221D797}" type="presOf" srcId="{99D4D040-D48D-41D4-9996-F2AE09F17DB8}" destId="{01C965FF-22D0-4143-B13B-806814806FD1}" srcOrd="0" destOrd="0" presId="urn:microsoft.com/office/officeart/2008/layout/LinedList"/>
    <dgm:cxn modelId="{1DE0C3F4-B69E-48DB-80C4-4109706A28DB}" srcId="{99D4D040-D48D-41D4-9996-F2AE09F17DB8}" destId="{D76AE5F2-CE87-4E4B-9DCE-818662D32BA6}" srcOrd="4" destOrd="0" parTransId="{6493C046-60F7-48D9-BF58-F71582AF781E}" sibTransId="{599EDED3-AF69-4241-ADD7-E81D1FA99E3C}"/>
    <dgm:cxn modelId="{D21170F6-3F51-CE4D-911F-8A9CBC19FBD4}" srcId="{99D4D040-D48D-41D4-9996-F2AE09F17DB8}" destId="{C913B8EB-5C8B-FF4C-97A8-D2CF77691D0F}" srcOrd="12" destOrd="0" parTransId="{7B8BF177-52D0-924E-9C58-49E9E96A2B82}" sibTransId="{C084F3F1-82EA-7D4D-AE26-FCCD7CF029C4}"/>
    <dgm:cxn modelId="{5DBF49EB-585D-7E4D-B5FD-24BDB17FD49F}" type="presParOf" srcId="{01C965FF-22D0-4143-B13B-806814806FD1}" destId="{00EA32BC-774A-C94E-93DC-4A7370AFAD54}" srcOrd="0" destOrd="0" presId="urn:microsoft.com/office/officeart/2008/layout/LinedList"/>
    <dgm:cxn modelId="{0F5AA7A5-0202-F54A-83A3-8DBF3B8CF32F}" type="presParOf" srcId="{01C965FF-22D0-4143-B13B-806814806FD1}" destId="{2D92A508-4C5E-A843-9491-084A766FEA13}" srcOrd="1" destOrd="0" presId="urn:microsoft.com/office/officeart/2008/layout/LinedList"/>
    <dgm:cxn modelId="{022E8553-9456-9743-AD3A-C5983D85A84E}" type="presParOf" srcId="{2D92A508-4C5E-A843-9491-084A766FEA13}" destId="{5F251F0A-29A0-6542-8E68-700F448F1406}" srcOrd="0" destOrd="0" presId="urn:microsoft.com/office/officeart/2008/layout/LinedList"/>
    <dgm:cxn modelId="{8D2C54C0-1489-9543-92DA-9448255E8E51}" type="presParOf" srcId="{2D92A508-4C5E-A843-9491-084A766FEA13}" destId="{55611AFE-EC34-974C-87CA-2A141B0F6C4F}" srcOrd="1" destOrd="0" presId="urn:microsoft.com/office/officeart/2008/layout/LinedList"/>
    <dgm:cxn modelId="{6CED73C9-71E3-0A47-AB1C-EBD1DE2E39CC}" type="presParOf" srcId="{01C965FF-22D0-4143-B13B-806814806FD1}" destId="{55974602-5A3B-0541-B7B9-816DF2291E77}" srcOrd="2" destOrd="0" presId="urn:microsoft.com/office/officeart/2008/layout/LinedList"/>
    <dgm:cxn modelId="{102A4D3C-0C14-2A47-A2BB-D8918BFE360C}" type="presParOf" srcId="{01C965FF-22D0-4143-B13B-806814806FD1}" destId="{0B01245F-CC14-C946-B64C-DE3022504F42}" srcOrd="3" destOrd="0" presId="urn:microsoft.com/office/officeart/2008/layout/LinedList"/>
    <dgm:cxn modelId="{B9E436E1-35F5-3443-9B7C-7BA9F7087284}" type="presParOf" srcId="{0B01245F-CC14-C946-B64C-DE3022504F42}" destId="{F0D08178-4257-5047-B855-019DA11C3CD6}" srcOrd="0" destOrd="0" presId="urn:microsoft.com/office/officeart/2008/layout/LinedList"/>
    <dgm:cxn modelId="{C7AA4F22-4A86-8843-94CC-F4E20A517FF4}" type="presParOf" srcId="{0B01245F-CC14-C946-B64C-DE3022504F42}" destId="{988303ED-F82E-AC4C-AA6F-7E305DC146E0}" srcOrd="1" destOrd="0" presId="urn:microsoft.com/office/officeart/2008/layout/LinedList"/>
    <dgm:cxn modelId="{F2461B54-FD7C-1C47-B6A1-6C0C26C21038}" type="presParOf" srcId="{01C965FF-22D0-4143-B13B-806814806FD1}" destId="{459BC280-8AF9-604D-A3F5-5628767AD554}" srcOrd="4" destOrd="0" presId="urn:microsoft.com/office/officeart/2008/layout/LinedList"/>
    <dgm:cxn modelId="{913A77D0-99F3-2A4F-BB89-0C838D4857CE}" type="presParOf" srcId="{01C965FF-22D0-4143-B13B-806814806FD1}" destId="{326B447E-B8FA-EB41-B26C-65C688009B8F}" srcOrd="5" destOrd="0" presId="urn:microsoft.com/office/officeart/2008/layout/LinedList"/>
    <dgm:cxn modelId="{B08764EB-D20A-8249-8EED-71ACA64D365A}" type="presParOf" srcId="{326B447E-B8FA-EB41-B26C-65C688009B8F}" destId="{56B677A3-5D24-0841-ACBC-9F1FE2129DB7}" srcOrd="0" destOrd="0" presId="urn:microsoft.com/office/officeart/2008/layout/LinedList"/>
    <dgm:cxn modelId="{A53A50BE-D664-2D46-9AC1-AFA2F2733162}" type="presParOf" srcId="{326B447E-B8FA-EB41-B26C-65C688009B8F}" destId="{845025EE-DAC1-1B44-8588-79A3F7E14324}" srcOrd="1" destOrd="0" presId="urn:microsoft.com/office/officeart/2008/layout/LinedList"/>
    <dgm:cxn modelId="{A8534066-EF4E-0146-A7B7-3C1C51B561A7}" type="presParOf" srcId="{01C965FF-22D0-4143-B13B-806814806FD1}" destId="{11A17813-C497-F441-8B73-51EE243575C0}" srcOrd="6" destOrd="0" presId="urn:microsoft.com/office/officeart/2008/layout/LinedList"/>
    <dgm:cxn modelId="{43D5B725-03A6-BF46-9A75-A7F7BB19631C}" type="presParOf" srcId="{01C965FF-22D0-4143-B13B-806814806FD1}" destId="{1CDE1CF1-C873-404C-9073-93A1FA75DF86}" srcOrd="7" destOrd="0" presId="urn:microsoft.com/office/officeart/2008/layout/LinedList"/>
    <dgm:cxn modelId="{01BD3B29-9D93-6446-829B-5C21B5923655}" type="presParOf" srcId="{1CDE1CF1-C873-404C-9073-93A1FA75DF86}" destId="{5AF67A5A-FA55-E942-887D-0BF448378B8B}" srcOrd="0" destOrd="0" presId="urn:microsoft.com/office/officeart/2008/layout/LinedList"/>
    <dgm:cxn modelId="{9D2B2F85-94BF-0644-92D5-95C994161390}" type="presParOf" srcId="{1CDE1CF1-C873-404C-9073-93A1FA75DF86}" destId="{85EB83F5-5221-274E-BE09-6A3463231FAD}" srcOrd="1" destOrd="0" presId="urn:microsoft.com/office/officeart/2008/layout/LinedList"/>
    <dgm:cxn modelId="{EDD73020-0AF2-244F-9D28-68A1BCCEF4C1}" type="presParOf" srcId="{01C965FF-22D0-4143-B13B-806814806FD1}" destId="{7D053AB2-ED19-EE4B-84C2-A74EB704B641}" srcOrd="8" destOrd="0" presId="urn:microsoft.com/office/officeart/2008/layout/LinedList"/>
    <dgm:cxn modelId="{86BBAF06-9EE2-1944-83C9-17468B1F7CD2}" type="presParOf" srcId="{01C965FF-22D0-4143-B13B-806814806FD1}" destId="{26DFE5C8-EE8A-A949-AA14-417CAB4E0913}" srcOrd="9" destOrd="0" presId="urn:microsoft.com/office/officeart/2008/layout/LinedList"/>
    <dgm:cxn modelId="{803BB0AC-1D47-544A-923D-51C83B30C4D2}" type="presParOf" srcId="{26DFE5C8-EE8A-A949-AA14-417CAB4E0913}" destId="{B5D7C869-47A7-EA4C-85B6-A0D8B52DF958}" srcOrd="0" destOrd="0" presId="urn:microsoft.com/office/officeart/2008/layout/LinedList"/>
    <dgm:cxn modelId="{29C01510-2E57-C74C-AEE3-575C3FDB0517}" type="presParOf" srcId="{26DFE5C8-EE8A-A949-AA14-417CAB4E0913}" destId="{B022CD20-6E26-9645-AF6C-98750751567B}" srcOrd="1" destOrd="0" presId="urn:microsoft.com/office/officeart/2008/layout/LinedList"/>
    <dgm:cxn modelId="{6BF89280-B9F3-1C4E-AA2B-D895F1C1AFD6}" type="presParOf" srcId="{01C965FF-22D0-4143-B13B-806814806FD1}" destId="{1C767949-D30A-7548-AA5F-7ECF30E2251C}" srcOrd="10" destOrd="0" presId="urn:microsoft.com/office/officeart/2008/layout/LinedList"/>
    <dgm:cxn modelId="{1A285C5B-4F44-484F-A9B1-B0B1E0308944}" type="presParOf" srcId="{01C965FF-22D0-4143-B13B-806814806FD1}" destId="{D7A56DBF-7418-004A-A0C2-217A312ED7D3}" srcOrd="11" destOrd="0" presId="urn:microsoft.com/office/officeart/2008/layout/LinedList"/>
    <dgm:cxn modelId="{A2D01CC2-93FD-4B43-B7D4-C32069387804}" type="presParOf" srcId="{D7A56DBF-7418-004A-A0C2-217A312ED7D3}" destId="{EFED843E-5828-3243-B4EB-7C7B9FD6FEBF}" srcOrd="0" destOrd="0" presId="urn:microsoft.com/office/officeart/2008/layout/LinedList"/>
    <dgm:cxn modelId="{0C7316D8-5D81-CF41-BA71-AEF67F29960A}" type="presParOf" srcId="{D7A56DBF-7418-004A-A0C2-217A312ED7D3}" destId="{AF3B8D7C-133B-7242-8F3A-E7BC4CA67694}" srcOrd="1" destOrd="0" presId="urn:microsoft.com/office/officeart/2008/layout/LinedList"/>
    <dgm:cxn modelId="{E3C600ED-BDF7-EE49-9E88-FA02C7FBFBDE}" type="presParOf" srcId="{01C965FF-22D0-4143-B13B-806814806FD1}" destId="{21AF3502-F9D2-9347-90FE-D68F31B24D68}" srcOrd="12" destOrd="0" presId="urn:microsoft.com/office/officeart/2008/layout/LinedList"/>
    <dgm:cxn modelId="{1413D989-4598-DC47-8490-17E51C75E5B0}" type="presParOf" srcId="{01C965FF-22D0-4143-B13B-806814806FD1}" destId="{72BEED1B-7209-5A45-B5E7-8307CF4DAD33}" srcOrd="13" destOrd="0" presId="urn:microsoft.com/office/officeart/2008/layout/LinedList"/>
    <dgm:cxn modelId="{DA8D652E-DE8C-A74A-A266-4D3AB2889CB6}" type="presParOf" srcId="{72BEED1B-7209-5A45-B5E7-8307CF4DAD33}" destId="{F56B4D77-BF7B-024B-87F6-CC6FB3394680}" srcOrd="0" destOrd="0" presId="urn:microsoft.com/office/officeart/2008/layout/LinedList"/>
    <dgm:cxn modelId="{D1993455-5C67-8648-A4CE-503D8C64F91D}" type="presParOf" srcId="{72BEED1B-7209-5A45-B5E7-8307CF4DAD33}" destId="{ADE0286C-316B-1B47-8F65-05B9703047C1}" srcOrd="1" destOrd="0" presId="urn:microsoft.com/office/officeart/2008/layout/LinedList"/>
    <dgm:cxn modelId="{823A482A-B637-F04F-8A94-002E7C70A2BB}" type="presParOf" srcId="{01C965FF-22D0-4143-B13B-806814806FD1}" destId="{66868CD6-8501-CF49-AFDB-09E05F33689D}" srcOrd="14" destOrd="0" presId="urn:microsoft.com/office/officeart/2008/layout/LinedList"/>
    <dgm:cxn modelId="{B6FBE985-B297-014A-B06F-CFA2306EBD9F}" type="presParOf" srcId="{01C965FF-22D0-4143-B13B-806814806FD1}" destId="{874E01D6-959A-4149-BEEF-A227D34BD832}" srcOrd="15" destOrd="0" presId="urn:microsoft.com/office/officeart/2008/layout/LinedList"/>
    <dgm:cxn modelId="{89E6AECA-7F9B-EB4E-B67C-65413E39D228}" type="presParOf" srcId="{874E01D6-959A-4149-BEEF-A227D34BD832}" destId="{AAA7DFC8-C346-AA4D-9CF2-553F19BDE199}" srcOrd="0" destOrd="0" presId="urn:microsoft.com/office/officeart/2008/layout/LinedList"/>
    <dgm:cxn modelId="{99350998-25BC-024E-8F45-8EF1F9D97307}" type="presParOf" srcId="{874E01D6-959A-4149-BEEF-A227D34BD832}" destId="{74616C72-DDFE-9549-8670-6EE8C3C5DA6B}" srcOrd="1" destOrd="0" presId="urn:microsoft.com/office/officeart/2008/layout/LinedList"/>
    <dgm:cxn modelId="{9AB9E70C-EC4F-4E46-95ED-6AE1EED258B8}" type="presParOf" srcId="{01C965FF-22D0-4143-B13B-806814806FD1}" destId="{0A323B6D-2FED-BE4A-96CC-AB40FD4EB049}" srcOrd="16" destOrd="0" presId="urn:microsoft.com/office/officeart/2008/layout/LinedList"/>
    <dgm:cxn modelId="{A9163266-A648-9E49-B206-BDDCEAA22ED4}" type="presParOf" srcId="{01C965FF-22D0-4143-B13B-806814806FD1}" destId="{CFC865A4-4DB5-B34E-9AED-4F1A176F46C7}" srcOrd="17" destOrd="0" presId="urn:microsoft.com/office/officeart/2008/layout/LinedList"/>
    <dgm:cxn modelId="{2A9AC830-4073-1340-BDEB-4C40AE1DF687}" type="presParOf" srcId="{CFC865A4-4DB5-B34E-9AED-4F1A176F46C7}" destId="{1A00C6CD-691D-3147-BD90-8E8D692D6DDC}" srcOrd="0" destOrd="0" presId="urn:microsoft.com/office/officeart/2008/layout/LinedList"/>
    <dgm:cxn modelId="{4C8C9340-A5CE-C34C-ABC1-95E59E76DB30}" type="presParOf" srcId="{CFC865A4-4DB5-B34E-9AED-4F1A176F46C7}" destId="{F5ACC3BF-B922-BE45-97D8-F08EC8FD3C5A}" srcOrd="1" destOrd="0" presId="urn:microsoft.com/office/officeart/2008/layout/LinedList"/>
    <dgm:cxn modelId="{901D4F8D-52F0-1D45-8994-79358751351B}" type="presParOf" srcId="{01C965FF-22D0-4143-B13B-806814806FD1}" destId="{9DE6788A-35A5-3740-9F32-4C599AF4D4A8}" srcOrd="18" destOrd="0" presId="urn:microsoft.com/office/officeart/2008/layout/LinedList"/>
    <dgm:cxn modelId="{81AFE5AA-DE0F-FD47-B313-B42AF6B77165}" type="presParOf" srcId="{01C965FF-22D0-4143-B13B-806814806FD1}" destId="{98A75581-06D0-8648-A304-EDA2F3A0F31F}" srcOrd="19" destOrd="0" presId="urn:microsoft.com/office/officeart/2008/layout/LinedList"/>
    <dgm:cxn modelId="{6B73BE37-8C64-D94B-9D5E-7CD85DDA5281}" type="presParOf" srcId="{98A75581-06D0-8648-A304-EDA2F3A0F31F}" destId="{44F60506-7AFA-E041-81B7-C656D8B5BFB4}" srcOrd="0" destOrd="0" presId="urn:microsoft.com/office/officeart/2008/layout/LinedList"/>
    <dgm:cxn modelId="{DE1CB185-52B4-7041-8B12-B3B6E5CBA4B7}" type="presParOf" srcId="{98A75581-06D0-8648-A304-EDA2F3A0F31F}" destId="{086C18A7-5E2A-DB46-B813-2C04F8CE3C67}" srcOrd="1" destOrd="0" presId="urn:microsoft.com/office/officeart/2008/layout/LinedList"/>
    <dgm:cxn modelId="{1D5D8124-9AB9-6941-8306-DD24F2AE2D1C}" type="presParOf" srcId="{01C965FF-22D0-4143-B13B-806814806FD1}" destId="{24958F80-0459-5C4B-BAC5-57154169AB67}" srcOrd="20" destOrd="0" presId="urn:microsoft.com/office/officeart/2008/layout/LinedList"/>
    <dgm:cxn modelId="{E25FB0A4-D920-7449-B955-9CF466C69E46}" type="presParOf" srcId="{01C965FF-22D0-4143-B13B-806814806FD1}" destId="{EAD79FC0-D4EB-6E48-A2E6-03A94B1A61FA}" srcOrd="21" destOrd="0" presId="urn:microsoft.com/office/officeart/2008/layout/LinedList"/>
    <dgm:cxn modelId="{0A51125E-90D1-2943-A0D2-778D46A4F64D}" type="presParOf" srcId="{EAD79FC0-D4EB-6E48-A2E6-03A94B1A61FA}" destId="{6F6EEE85-191F-4C45-AD7F-11CD35986F44}" srcOrd="0" destOrd="0" presId="urn:microsoft.com/office/officeart/2008/layout/LinedList"/>
    <dgm:cxn modelId="{CF60A7E9-70C2-5643-A9F0-763D56904D7C}" type="presParOf" srcId="{EAD79FC0-D4EB-6E48-A2E6-03A94B1A61FA}" destId="{ECFD7566-4FBA-CF4A-B4E4-EEF76BCE1DDE}" srcOrd="1" destOrd="0" presId="urn:microsoft.com/office/officeart/2008/layout/LinedList"/>
    <dgm:cxn modelId="{6BFABBCE-0279-684E-B246-833522E37BA4}" type="presParOf" srcId="{01C965FF-22D0-4143-B13B-806814806FD1}" destId="{A9730AA0-BC94-3D44-9A64-9B610430C6FB}" srcOrd="22" destOrd="0" presId="urn:microsoft.com/office/officeart/2008/layout/LinedList"/>
    <dgm:cxn modelId="{EE21381C-CB69-394F-A4D2-2467FAF0E301}" type="presParOf" srcId="{01C965FF-22D0-4143-B13B-806814806FD1}" destId="{F1D60B9E-3B2F-C64D-9D5C-182550C7C4EA}" srcOrd="23" destOrd="0" presId="urn:microsoft.com/office/officeart/2008/layout/LinedList"/>
    <dgm:cxn modelId="{93F94B5A-9488-8F4E-9E7F-92FCBC1D5E95}" type="presParOf" srcId="{F1D60B9E-3B2F-C64D-9D5C-182550C7C4EA}" destId="{675589B1-A518-DA43-8816-022EC794D0AC}" srcOrd="0" destOrd="0" presId="urn:microsoft.com/office/officeart/2008/layout/LinedList"/>
    <dgm:cxn modelId="{0839B1D4-52AC-AB43-B319-57F27C90233A}" type="presParOf" srcId="{F1D60B9E-3B2F-C64D-9D5C-182550C7C4EA}" destId="{E4A0CEE3-0E49-3E4E-9ECA-76B386835216}" srcOrd="1" destOrd="0" presId="urn:microsoft.com/office/officeart/2008/layout/LinedList"/>
    <dgm:cxn modelId="{62A2F475-F752-B24B-A95F-604797A4DB04}" type="presParOf" srcId="{01C965FF-22D0-4143-B13B-806814806FD1}" destId="{A6FFE082-3DC2-4F4B-860C-7C7CAA592669}" srcOrd="24" destOrd="0" presId="urn:microsoft.com/office/officeart/2008/layout/LinedList"/>
    <dgm:cxn modelId="{20A5D5EC-7E6A-3D4A-91DA-14FAEA3A9050}" type="presParOf" srcId="{01C965FF-22D0-4143-B13B-806814806FD1}" destId="{94DC593F-477C-5A44-8D53-D774C08F0856}" srcOrd="25" destOrd="0" presId="urn:microsoft.com/office/officeart/2008/layout/LinedList"/>
    <dgm:cxn modelId="{341A05AE-0044-B742-9C1A-9CA96862006E}" type="presParOf" srcId="{94DC593F-477C-5A44-8D53-D774C08F0856}" destId="{AC9FBC61-B361-3446-902E-352A91FF225E}" srcOrd="0" destOrd="0" presId="urn:microsoft.com/office/officeart/2008/layout/LinedList"/>
    <dgm:cxn modelId="{E7223667-A8C9-EE47-82C2-080C9E78E4BB}" type="presParOf" srcId="{94DC593F-477C-5A44-8D53-D774C08F0856}" destId="{0D096875-87E7-1D4D-A907-0F7AE0933D4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1B26F90-2237-4D29-A6A0-D6D5FD28760C}"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EDDA12D3-A8F4-46FA-9007-F0B22DA19E8E}">
      <dgm:prSet/>
      <dgm:spPr/>
      <dgm:t>
        <a:bodyPr/>
        <a:lstStyle/>
        <a:p>
          <a:r>
            <a:rPr lang="en-GB" b="1"/>
            <a:t>Blurred lines in practice</a:t>
          </a:r>
          <a:endParaRPr lang="en-US"/>
        </a:p>
      </dgm:t>
    </dgm:pt>
    <dgm:pt modelId="{1F3D444E-F5BE-4493-A5EE-B4E2D49B9270}" type="parTrans" cxnId="{3162B761-B12D-40F6-9577-C3B5C0AD77A5}">
      <dgm:prSet/>
      <dgm:spPr/>
      <dgm:t>
        <a:bodyPr/>
        <a:lstStyle/>
        <a:p>
          <a:endParaRPr lang="en-US"/>
        </a:p>
      </dgm:t>
    </dgm:pt>
    <dgm:pt modelId="{448D1D5A-D8D6-4804-A237-3ADBEEE279E3}" type="sibTrans" cxnId="{3162B761-B12D-40F6-9577-C3B5C0AD77A5}">
      <dgm:prSet/>
      <dgm:spPr/>
      <dgm:t>
        <a:bodyPr/>
        <a:lstStyle/>
        <a:p>
          <a:endParaRPr lang="en-US"/>
        </a:p>
      </dgm:t>
    </dgm:pt>
    <dgm:pt modelId="{DF5408B3-8C5F-4ACC-8C08-35C3817C8871}">
      <dgm:prSet/>
      <dgm:spPr/>
      <dgm:t>
        <a:bodyPr/>
        <a:lstStyle/>
        <a:p>
          <a:r>
            <a:rPr lang="en-GB" dirty="0"/>
            <a:t>Habilitation (prevention, resilience) vs rehabilitation (recovery, repair)</a:t>
          </a:r>
          <a:endParaRPr lang="en-US" dirty="0"/>
        </a:p>
      </dgm:t>
    </dgm:pt>
    <dgm:pt modelId="{6B1AB631-9BED-4236-8A51-349F3C889B7D}" type="parTrans" cxnId="{4BACE79E-7B3A-4963-BB05-F5F2468A240B}">
      <dgm:prSet/>
      <dgm:spPr/>
      <dgm:t>
        <a:bodyPr/>
        <a:lstStyle/>
        <a:p>
          <a:endParaRPr lang="en-US"/>
        </a:p>
      </dgm:t>
    </dgm:pt>
    <dgm:pt modelId="{A9395A13-E4CE-4B22-B365-F31FA822C2FD}" type="sibTrans" cxnId="{4BACE79E-7B3A-4963-BB05-F5F2468A240B}">
      <dgm:prSet/>
      <dgm:spPr/>
      <dgm:t>
        <a:bodyPr/>
        <a:lstStyle/>
        <a:p>
          <a:endParaRPr lang="en-US"/>
        </a:p>
      </dgm:t>
    </dgm:pt>
    <dgm:pt modelId="{D209413E-8C79-4D02-8584-CDC34FC7E416}">
      <dgm:prSet/>
      <dgm:spPr/>
      <dgm:t>
        <a:bodyPr/>
        <a:lstStyle/>
        <a:p>
          <a:r>
            <a:rPr lang="en-GB"/>
            <a:t>In reality: overlap in tools and strategies</a:t>
          </a:r>
          <a:endParaRPr lang="en-US"/>
        </a:p>
      </dgm:t>
    </dgm:pt>
    <dgm:pt modelId="{97133BBA-DC1D-45F8-944D-1D31A2EC437B}" type="parTrans" cxnId="{CE7C38EB-6263-446B-AF88-CE2E690F4B0A}">
      <dgm:prSet/>
      <dgm:spPr/>
      <dgm:t>
        <a:bodyPr/>
        <a:lstStyle/>
        <a:p>
          <a:endParaRPr lang="en-US"/>
        </a:p>
      </dgm:t>
    </dgm:pt>
    <dgm:pt modelId="{27E7B0B8-48FA-43ED-B706-EDCCA6CE6CB5}" type="sibTrans" cxnId="{CE7C38EB-6263-446B-AF88-CE2E690F4B0A}">
      <dgm:prSet/>
      <dgm:spPr/>
      <dgm:t>
        <a:bodyPr/>
        <a:lstStyle/>
        <a:p>
          <a:endParaRPr lang="en-US"/>
        </a:p>
      </dgm:t>
    </dgm:pt>
    <dgm:pt modelId="{CB853FB3-9CF5-4DB3-9336-81F95EF25D8E}">
      <dgm:prSet/>
      <dgm:spPr/>
      <dgm:t>
        <a:bodyPr/>
        <a:lstStyle/>
        <a:p>
          <a:r>
            <a:rPr lang="en-GB" b="1"/>
            <a:t>Shared Techniques</a:t>
          </a:r>
          <a:endParaRPr lang="en-US"/>
        </a:p>
      </dgm:t>
    </dgm:pt>
    <dgm:pt modelId="{E5AC6FC2-3D09-4909-B7EB-A99380D34AD0}" type="parTrans" cxnId="{B2848F57-AE9E-4A32-9302-61610F00C3FE}">
      <dgm:prSet/>
      <dgm:spPr/>
      <dgm:t>
        <a:bodyPr/>
        <a:lstStyle/>
        <a:p>
          <a:endParaRPr lang="en-US"/>
        </a:p>
      </dgm:t>
    </dgm:pt>
    <dgm:pt modelId="{15C4E3A3-AC1E-4166-8292-FEFF87E274E6}" type="sibTrans" cxnId="{B2848F57-AE9E-4A32-9302-61610F00C3FE}">
      <dgm:prSet/>
      <dgm:spPr/>
      <dgm:t>
        <a:bodyPr/>
        <a:lstStyle/>
        <a:p>
          <a:endParaRPr lang="en-US"/>
        </a:p>
      </dgm:t>
    </dgm:pt>
    <dgm:pt modelId="{B17869DC-F745-44D3-B520-29759F783889}">
      <dgm:prSet/>
      <dgm:spPr/>
      <dgm:t>
        <a:bodyPr/>
        <a:lstStyle/>
        <a:p>
          <a:r>
            <a:rPr lang="en-GB"/>
            <a:t>Semi-occluded vocal tract exercises (SOVTEs)</a:t>
          </a:r>
          <a:endParaRPr lang="en-US"/>
        </a:p>
      </dgm:t>
    </dgm:pt>
    <dgm:pt modelId="{3B91CFBF-AE52-4A99-81A7-A7E190B2D554}" type="parTrans" cxnId="{6356BD6B-ADC5-44D4-BEBE-583EB45B9AA2}">
      <dgm:prSet/>
      <dgm:spPr/>
      <dgm:t>
        <a:bodyPr/>
        <a:lstStyle/>
        <a:p>
          <a:endParaRPr lang="en-US"/>
        </a:p>
      </dgm:t>
    </dgm:pt>
    <dgm:pt modelId="{B0742C99-4792-401D-BD2C-5E2E5E86AB6E}" type="sibTrans" cxnId="{6356BD6B-ADC5-44D4-BEBE-583EB45B9AA2}">
      <dgm:prSet/>
      <dgm:spPr/>
      <dgm:t>
        <a:bodyPr/>
        <a:lstStyle/>
        <a:p>
          <a:endParaRPr lang="en-US"/>
        </a:p>
      </dgm:t>
    </dgm:pt>
    <dgm:pt modelId="{F14E6904-088C-4D0F-9E91-7FA2C7F86DE5}">
      <dgm:prSet/>
      <dgm:spPr/>
      <dgm:t>
        <a:bodyPr/>
        <a:lstStyle/>
        <a:p>
          <a:r>
            <a:rPr lang="en-GB"/>
            <a:t>Breath management, resonance training, posture alignment</a:t>
          </a:r>
          <a:endParaRPr lang="en-US"/>
        </a:p>
      </dgm:t>
    </dgm:pt>
    <dgm:pt modelId="{313221E7-AC83-4E1E-96A5-6BEEE11610CF}" type="parTrans" cxnId="{B8C25DF1-A1EC-4B93-B234-2C43202AC088}">
      <dgm:prSet/>
      <dgm:spPr/>
      <dgm:t>
        <a:bodyPr/>
        <a:lstStyle/>
        <a:p>
          <a:endParaRPr lang="en-US"/>
        </a:p>
      </dgm:t>
    </dgm:pt>
    <dgm:pt modelId="{4D9F6EE0-3BF3-4BC8-AFE4-BAA7398F4525}" type="sibTrans" cxnId="{B8C25DF1-A1EC-4B93-B234-2C43202AC088}">
      <dgm:prSet/>
      <dgm:spPr/>
      <dgm:t>
        <a:bodyPr/>
        <a:lstStyle/>
        <a:p>
          <a:endParaRPr lang="en-US"/>
        </a:p>
      </dgm:t>
    </dgm:pt>
    <dgm:pt modelId="{69465CE7-CD90-4F90-8E33-2C6E84A1AE40}">
      <dgm:prSet/>
      <dgm:spPr/>
      <dgm:t>
        <a:bodyPr/>
        <a:lstStyle/>
        <a:p>
          <a:r>
            <a:rPr lang="en-GB"/>
            <a:t>Adaptable: recovery, prevention, performance optimisation</a:t>
          </a:r>
          <a:endParaRPr lang="en-US"/>
        </a:p>
      </dgm:t>
    </dgm:pt>
    <dgm:pt modelId="{C8FF7EB2-72A0-4D3E-BBB3-8F6738F8B8D9}" type="parTrans" cxnId="{A84D6E08-7AAB-4DCF-B353-3370FED2B77C}">
      <dgm:prSet/>
      <dgm:spPr/>
      <dgm:t>
        <a:bodyPr/>
        <a:lstStyle/>
        <a:p>
          <a:endParaRPr lang="en-US"/>
        </a:p>
      </dgm:t>
    </dgm:pt>
    <dgm:pt modelId="{2FEC8040-1717-4357-92C7-6E182B39F423}" type="sibTrans" cxnId="{A84D6E08-7AAB-4DCF-B353-3370FED2B77C}">
      <dgm:prSet/>
      <dgm:spPr/>
      <dgm:t>
        <a:bodyPr/>
        <a:lstStyle/>
        <a:p>
          <a:endParaRPr lang="en-US"/>
        </a:p>
      </dgm:t>
    </dgm:pt>
    <dgm:pt modelId="{13752E14-53EE-4F34-9807-CD649DEA73AD}">
      <dgm:prSet/>
      <dgm:spPr/>
      <dgm:t>
        <a:bodyPr/>
        <a:lstStyle/>
        <a:p>
          <a:r>
            <a:rPr lang="en-GB" b="1"/>
            <a:t>Risks</a:t>
          </a:r>
          <a:endParaRPr lang="en-US"/>
        </a:p>
      </dgm:t>
    </dgm:pt>
    <dgm:pt modelId="{97425CFC-47D8-48D0-B107-5F075C8B0D96}" type="parTrans" cxnId="{9D9ACCBD-D238-4263-A4BA-2DA320980FA3}">
      <dgm:prSet/>
      <dgm:spPr/>
      <dgm:t>
        <a:bodyPr/>
        <a:lstStyle/>
        <a:p>
          <a:endParaRPr lang="en-US"/>
        </a:p>
      </dgm:t>
    </dgm:pt>
    <dgm:pt modelId="{9638914C-E831-4820-AC9E-B505A1FC6C82}" type="sibTrans" cxnId="{9D9ACCBD-D238-4263-A4BA-2DA320980FA3}">
      <dgm:prSet/>
      <dgm:spPr/>
      <dgm:t>
        <a:bodyPr/>
        <a:lstStyle/>
        <a:p>
          <a:endParaRPr lang="en-US"/>
        </a:p>
      </dgm:t>
    </dgm:pt>
    <dgm:pt modelId="{4E90B988-1E32-4F90-9D55-0427865A1CF1}">
      <dgm:prSet/>
      <dgm:spPr/>
      <dgm:t>
        <a:bodyPr/>
        <a:lstStyle/>
        <a:p>
          <a:r>
            <a:rPr lang="en-GB"/>
            <a:t>Teachers applying therapy-like methods without training</a:t>
          </a:r>
          <a:endParaRPr lang="en-US"/>
        </a:p>
      </dgm:t>
    </dgm:pt>
    <dgm:pt modelId="{2D486C1F-0EE9-4AFA-9D9B-91BCD7A66981}" type="parTrans" cxnId="{9EE70946-428D-4542-99F3-05A8B50D8232}">
      <dgm:prSet/>
      <dgm:spPr/>
      <dgm:t>
        <a:bodyPr/>
        <a:lstStyle/>
        <a:p>
          <a:endParaRPr lang="en-US"/>
        </a:p>
      </dgm:t>
    </dgm:pt>
    <dgm:pt modelId="{F17D4F39-F45E-4C00-9808-DA94397F5D53}" type="sibTrans" cxnId="{9EE70946-428D-4542-99F3-05A8B50D8232}">
      <dgm:prSet/>
      <dgm:spPr/>
      <dgm:t>
        <a:bodyPr/>
        <a:lstStyle/>
        <a:p>
          <a:endParaRPr lang="en-US"/>
        </a:p>
      </dgm:t>
    </dgm:pt>
    <dgm:pt modelId="{258979BD-9875-42C4-9B1F-82529AEF8202}">
      <dgm:prSet/>
      <dgm:spPr/>
      <dgm:t>
        <a:bodyPr/>
        <a:lstStyle/>
        <a:p>
          <a:r>
            <a:rPr lang="en-GB"/>
            <a:t>Clinicians overlooking artistry or stylistic needs</a:t>
          </a:r>
          <a:endParaRPr lang="en-US"/>
        </a:p>
      </dgm:t>
    </dgm:pt>
    <dgm:pt modelId="{234F465D-1542-418C-B160-2D92D0943F44}" type="parTrans" cxnId="{47B3E268-2A37-445F-8646-097843B2C0B3}">
      <dgm:prSet/>
      <dgm:spPr/>
      <dgm:t>
        <a:bodyPr/>
        <a:lstStyle/>
        <a:p>
          <a:endParaRPr lang="en-US"/>
        </a:p>
      </dgm:t>
    </dgm:pt>
    <dgm:pt modelId="{46F39E3B-C757-4FC0-A308-F6158D6F6767}" type="sibTrans" cxnId="{47B3E268-2A37-445F-8646-097843B2C0B3}">
      <dgm:prSet/>
      <dgm:spPr/>
      <dgm:t>
        <a:bodyPr/>
        <a:lstStyle/>
        <a:p>
          <a:endParaRPr lang="en-US"/>
        </a:p>
      </dgm:t>
    </dgm:pt>
    <dgm:pt modelId="{8B9273F2-AD71-4D63-9166-B763F3DD1123}">
      <dgm:prSet/>
      <dgm:spPr/>
      <dgm:t>
        <a:bodyPr/>
        <a:lstStyle/>
        <a:p>
          <a:r>
            <a:rPr lang="en-GB"/>
            <a:t>Potential for scope creep &amp; delayed referrals</a:t>
          </a:r>
          <a:endParaRPr lang="en-US"/>
        </a:p>
      </dgm:t>
    </dgm:pt>
    <dgm:pt modelId="{AC633443-0EEA-4DDB-B443-601899665D72}" type="parTrans" cxnId="{88313933-B6FC-4009-9BF3-5B8E1FF90B50}">
      <dgm:prSet/>
      <dgm:spPr/>
      <dgm:t>
        <a:bodyPr/>
        <a:lstStyle/>
        <a:p>
          <a:endParaRPr lang="en-US"/>
        </a:p>
      </dgm:t>
    </dgm:pt>
    <dgm:pt modelId="{BF802BDE-C5D5-49B9-8ED8-5C16B1F145E7}" type="sibTrans" cxnId="{88313933-B6FC-4009-9BF3-5B8E1FF90B50}">
      <dgm:prSet/>
      <dgm:spPr/>
      <dgm:t>
        <a:bodyPr/>
        <a:lstStyle/>
        <a:p>
          <a:endParaRPr lang="en-US"/>
        </a:p>
      </dgm:t>
    </dgm:pt>
    <dgm:pt modelId="{E92025F5-DFC6-D343-8E0D-CC6F48999996}" type="pres">
      <dgm:prSet presAssocID="{31B26F90-2237-4D29-A6A0-D6D5FD28760C}" presName="diagram" presStyleCnt="0">
        <dgm:presLayoutVars>
          <dgm:dir/>
          <dgm:resizeHandles val="exact"/>
        </dgm:presLayoutVars>
      </dgm:prSet>
      <dgm:spPr/>
    </dgm:pt>
    <dgm:pt modelId="{05D6D159-C24C-AE4D-9A45-C3CC4D9B0022}" type="pres">
      <dgm:prSet presAssocID="{EDDA12D3-A8F4-46FA-9007-F0B22DA19E8E}" presName="node" presStyleLbl="node1" presStyleIdx="0" presStyleCnt="11">
        <dgm:presLayoutVars>
          <dgm:bulletEnabled val="1"/>
        </dgm:presLayoutVars>
      </dgm:prSet>
      <dgm:spPr/>
    </dgm:pt>
    <dgm:pt modelId="{F9B77EBF-3AF4-CD4B-B20E-499250FAC09C}" type="pres">
      <dgm:prSet presAssocID="{448D1D5A-D8D6-4804-A237-3ADBEEE279E3}" presName="sibTrans" presStyleCnt="0"/>
      <dgm:spPr/>
    </dgm:pt>
    <dgm:pt modelId="{767FB423-7957-6843-83A8-9F2F348FFBBB}" type="pres">
      <dgm:prSet presAssocID="{DF5408B3-8C5F-4ACC-8C08-35C3817C8871}" presName="node" presStyleLbl="node1" presStyleIdx="1" presStyleCnt="11">
        <dgm:presLayoutVars>
          <dgm:bulletEnabled val="1"/>
        </dgm:presLayoutVars>
      </dgm:prSet>
      <dgm:spPr/>
    </dgm:pt>
    <dgm:pt modelId="{00373DAC-F657-4D43-A24E-FCE7F1CCEA5B}" type="pres">
      <dgm:prSet presAssocID="{A9395A13-E4CE-4B22-B365-F31FA822C2FD}" presName="sibTrans" presStyleCnt="0"/>
      <dgm:spPr/>
    </dgm:pt>
    <dgm:pt modelId="{D88E5A7D-45BA-3244-A3C3-2A1A972173B9}" type="pres">
      <dgm:prSet presAssocID="{D209413E-8C79-4D02-8584-CDC34FC7E416}" presName="node" presStyleLbl="node1" presStyleIdx="2" presStyleCnt="11">
        <dgm:presLayoutVars>
          <dgm:bulletEnabled val="1"/>
        </dgm:presLayoutVars>
      </dgm:prSet>
      <dgm:spPr/>
    </dgm:pt>
    <dgm:pt modelId="{62205164-9319-6547-B182-2FE10C2E8CCA}" type="pres">
      <dgm:prSet presAssocID="{27E7B0B8-48FA-43ED-B706-EDCCA6CE6CB5}" presName="sibTrans" presStyleCnt="0"/>
      <dgm:spPr/>
    </dgm:pt>
    <dgm:pt modelId="{F54A7B60-1DDF-E847-9594-291FB3233163}" type="pres">
      <dgm:prSet presAssocID="{CB853FB3-9CF5-4DB3-9336-81F95EF25D8E}" presName="node" presStyleLbl="node1" presStyleIdx="3" presStyleCnt="11">
        <dgm:presLayoutVars>
          <dgm:bulletEnabled val="1"/>
        </dgm:presLayoutVars>
      </dgm:prSet>
      <dgm:spPr/>
    </dgm:pt>
    <dgm:pt modelId="{D3DABE9A-A15C-1D49-8345-5CFF8AD91059}" type="pres">
      <dgm:prSet presAssocID="{15C4E3A3-AC1E-4166-8292-FEFF87E274E6}" presName="sibTrans" presStyleCnt="0"/>
      <dgm:spPr/>
    </dgm:pt>
    <dgm:pt modelId="{6EE2F502-B620-5D47-B260-A00922F22418}" type="pres">
      <dgm:prSet presAssocID="{B17869DC-F745-44D3-B520-29759F783889}" presName="node" presStyleLbl="node1" presStyleIdx="4" presStyleCnt="11">
        <dgm:presLayoutVars>
          <dgm:bulletEnabled val="1"/>
        </dgm:presLayoutVars>
      </dgm:prSet>
      <dgm:spPr/>
    </dgm:pt>
    <dgm:pt modelId="{AB73EEF0-5C6B-CE47-9168-25A3AC8C3856}" type="pres">
      <dgm:prSet presAssocID="{B0742C99-4792-401D-BD2C-5E2E5E86AB6E}" presName="sibTrans" presStyleCnt="0"/>
      <dgm:spPr/>
    </dgm:pt>
    <dgm:pt modelId="{52199B0E-C4A7-E843-828B-1F927A2DB292}" type="pres">
      <dgm:prSet presAssocID="{F14E6904-088C-4D0F-9E91-7FA2C7F86DE5}" presName="node" presStyleLbl="node1" presStyleIdx="5" presStyleCnt="11">
        <dgm:presLayoutVars>
          <dgm:bulletEnabled val="1"/>
        </dgm:presLayoutVars>
      </dgm:prSet>
      <dgm:spPr/>
    </dgm:pt>
    <dgm:pt modelId="{2917DEB9-0568-FE47-93FD-BA741B3C92DE}" type="pres">
      <dgm:prSet presAssocID="{4D9F6EE0-3BF3-4BC8-AFE4-BAA7398F4525}" presName="sibTrans" presStyleCnt="0"/>
      <dgm:spPr/>
    </dgm:pt>
    <dgm:pt modelId="{33F1655A-139D-D94F-98A7-7F72A5E66A6C}" type="pres">
      <dgm:prSet presAssocID="{69465CE7-CD90-4F90-8E33-2C6E84A1AE40}" presName="node" presStyleLbl="node1" presStyleIdx="6" presStyleCnt="11">
        <dgm:presLayoutVars>
          <dgm:bulletEnabled val="1"/>
        </dgm:presLayoutVars>
      </dgm:prSet>
      <dgm:spPr/>
    </dgm:pt>
    <dgm:pt modelId="{3D65164B-5950-3648-B974-2837B793B08F}" type="pres">
      <dgm:prSet presAssocID="{2FEC8040-1717-4357-92C7-6E182B39F423}" presName="sibTrans" presStyleCnt="0"/>
      <dgm:spPr/>
    </dgm:pt>
    <dgm:pt modelId="{FCF533FE-5566-E74C-B710-5B71AE4AE127}" type="pres">
      <dgm:prSet presAssocID="{13752E14-53EE-4F34-9807-CD649DEA73AD}" presName="node" presStyleLbl="node1" presStyleIdx="7" presStyleCnt="11">
        <dgm:presLayoutVars>
          <dgm:bulletEnabled val="1"/>
        </dgm:presLayoutVars>
      </dgm:prSet>
      <dgm:spPr/>
    </dgm:pt>
    <dgm:pt modelId="{4B4A1E9D-8C10-1247-971B-A652FE9AEEE9}" type="pres">
      <dgm:prSet presAssocID="{9638914C-E831-4820-AC9E-B505A1FC6C82}" presName="sibTrans" presStyleCnt="0"/>
      <dgm:spPr/>
    </dgm:pt>
    <dgm:pt modelId="{3A17516C-54CF-E848-B7E0-990999750B64}" type="pres">
      <dgm:prSet presAssocID="{4E90B988-1E32-4F90-9D55-0427865A1CF1}" presName="node" presStyleLbl="node1" presStyleIdx="8" presStyleCnt="11">
        <dgm:presLayoutVars>
          <dgm:bulletEnabled val="1"/>
        </dgm:presLayoutVars>
      </dgm:prSet>
      <dgm:spPr/>
    </dgm:pt>
    <dgm:pt modelId="{A158E78D-FC5C-1F40-A772-83FD7DFA4727}" type="pres">
      <dgm:prSet presAssocID="{F17D4F39-F45E-4C00-9808-DA94397F5D53}" presName="sibTrans" presStyleCnt="0"/>
      <dgm:spPr/>
    </dgm:pt>
    <dgm:pt modelId="{6942B717-9A79-B746-B182-ECB1242300E8}" type="pres">
      <dgm:prSet presAssocID="{258979BD-9875-42C4-9B1F-82529AEF8202}" presName="node" presStyleLbl="node1" presStyleIdx="9" presStyleCnt="11">
        <dgm:presLayoutVars>
          <dgm:bulletEnabled val="1"/>
        </dgm:presLayoutVars>
      </dgm:prSet>
      <dgm:spPr/>
    </dgm:pt>
    <dgm:pt modelId="{E6EB0DDE-D085-184D-893D-5D92D5108E64}" type="pres">
      <dgm:prSet presAssocID="{46F39E3B-C757-4FC0-A308-F6158D6F6767}" presName="sibTrans" presStyleCnt="0"/>
      <dgm:spPr/>
    </dgm:pt>
    <dgm:pt modelId="{009A4D2E-31C3-7A41-92A9-9D7EE2748372}" type="pres">
      <dgm:prSet presAssocID="{8B9273F2-AD71-4D63-9166-B763F3DD1123}" presName="node" presStyleLbl="node1" presStyleIdx="10" presStyleCnt="11">
        <dgm:presLayoutVars>
          <dgm:bulletEnabled val="1"/>
        </dgm:presLayoutVars>
      </dgm:prSet>
      <dgm:spPr/>
    </dgm:pt>
  </dgm:ptLst>
  <dgm:cxnLst>
    <dgm:cxn modelId="{A84D6E08-7AAB-4DCF-B353-3370FED2B77C}" srcId="{31B26F90-2237-4D29-A6A0-D6D5FD28760C}" destId="{69465CE7-CD90-4F90-8E33-2C6E84A1AE40}" srcOrd="6" destOrd="0" parTransId="{C8FF7EB2-72A0-4D3E-BBB3-8F6738F8B8D9}" sibTransId="{2FEC8040-1717-4357-92C7-6E182B39F423}"/>
    <dgm:cxn modelId="{71D9C30A-BB1F-F145-A45B-90B6AD32DDD1}" type="presOf" srcId="{31B26F90-2237-4D29-A6A0-D6D5FD28760C}" destId="{E92025F5-DFC6-D343-8E0D-CC6F48999996}" srcOrd="0" destOrd="0" presId="urn:microsoft.com/office/officeart/2005/8/layout/default"/>
    <dgm:cxn modelId="{7F0BD410-D331-2A4C-80C6-9422B02C8291}" type="presOf" srcId="{69465CE7-CD90-4F90-8E33-2C6E84A1AE40}" destId="{33F1655A-139D-D94F-98A7-7F72A5E66A6C}" srcOrd="0" destOrd="0" presId="urn:microsoft.com/office/officeart/2005/8/layout/default"/>
    <dgm:cxn modelId="{88313933-B6FC-4009-9BF3-5B8E1FF90B50}" srcId="{31B26F90-2237-4D29-A6A0-D6D5FD28760C}" destId="{8B9273F2-AD71-4D63-9166-B763F3DD1123}" srcOrd="10" destOrd="0" parTransId="{AC633443-0EEA-4DDB-B443-601899665D72}" sibTransId="{BF802BDE-C5D5-49B9-8ED8-5C16B1F145E7}"/>
    <dgm:cxn modelId="{54C3F737-B3A0-9E46-BA16-B4BA9802BEC2}" type="presOf" srcId="{13752E14-53EE-4F34-9807-CD649DEA73AD}" destId="{FCF533FE-5566-E74C-B710-5B71AE4AE127}" srcOrd="0" destOrd="0" presId="urn:microsoft.com/office/officeart/2005/8/layout/default"/>
    <dgm:cxn modelId="{9EE70946-428D-4542-99F3-05A8B50D8232}" srcId="{31B26F90-2237-4D29-A6A0-D6D5FD28760C}" destId="{4E90B988-1E32-4F90-9D55-0427865A1CF1}" srcOrd="8" destOrd="0" parTransId="{2D486C1F-0EE9-4AFA-9D9B-91BCD7A66981}" sibTransId="{F17D4F39-F45E-4C00-9808-DA94397F5D53}"/>
    <dgm:cxn modelId="{84CA4949-2995-134A-816C-90F9ACEBA15A}" type="presOf" srcId="{B17869DC-F745-44D3-B520-29759F783889}" destId="{6EE2F502-B620-5D47-B260-A00922F22418}" srcOrd="0" destOrd="0" presId="urn:microsoft.com/office/officeart/2005/8/layout/default"/>
    <dgm:cxn modelId="{3D6FF54F-1D53-6444-893C-7DD1CC576B5E}" type="presOf" srcId="{DF5408B3-8C5F-4ACC-8C08-35C3817C8871}" destId="{767FB423-7957-6843-83A8-9F2F348FFBBB}" srcOrd="0" destOrd="0" presId="urn:microsoft.com/office/officeart/2005/8/layout/default"/>
    <dgm:cxn modelId="{B2848F57-AE9E-4A32-9302-61610F00C3FE}" srcId="{31B26F90-2237-4D29-A6A0-D6D5FD28760C}" destId="{CB853FB3-9CF5-4DB3-9336-81F95EF25D8E}" srcOrd="3" destOrd="0" parTransId="{E5AC6FC2-3D09-4909-B7EB-A99380D34AD0}" sibTransId="{15C4E3A3-AC1E-4166-8292-FEFF87E274E6}"/>
    <dgm:cxn modelId="{BDF67A61-2183-8243-AE3F-69CFEF642631}" type="presOf" srcId="{EDDA12D3-A8F4-46FA-9007-F0B22DA19E8E}" destId="{05D6D159-C24C-AE4D-9A45-C3CC4D9B0022}" srcOrd="0" destOrd="0" presId="urn:microsoft.com/office/officeart/2005/8/layout/default"/>
    <dgm:cxn modelId="{3162B761-B12D-40F6-9577-C3B5C0AD77A5}" srcId="{31B26F90-2237-4D29-A6A0-D6D5FD28760C}" destId="{EDDA12D3-A8F4-46FA-9007-F0B22DA19E8E}" srcOrd="0" destOrd="0" parTransId="{1F3D444E-F5BE-4493-A5EE-B4E2D49B9270}" sibTransId="{448D1D5A-D8D6-4804-A237-3ADBEEE279E3}"/>
    <dgm:cxn modelId="{47B3E268-2A37-445F-8646-097843B2C0B3}" srcId="{31B26F90-2237-4D29-A6A0-D6D5FD28760C}" destId="{258979BD-9875-42C4-9B1F-82529AEF8202}" srcOrd="9" destOrd="0" parTransId="{234F465D-1542-418C-B160-2D92D0943F44}" sibTransId="{46F39E3B-C757-4FC0-A308-F6158D6F6767}"/>
    <dgm:cxn modelId="{6356BD6B-ADC5-44D4-BEBE-583EB45B9AA2}" srcId="{31B26F90-2237-4D29-A6A0-D6D5FD28760C}" destId="{B17869DC-F745-44D3-B520-29759F783889}" srcOrd="4" destOrd="0" parTransId="{3B91CFBF-AE52-4A99-81A7-A7E190B2D554}" sibTransId="{B0742C99-4792-401D-BD2C-5E2E5E86AB6E}"/>
    <dgm:cxn modelId="{68397580-A727-1A4F-9468-F6AFB170BB3E}" type="presOf" srcId="{D209413E-8C79-4D02-8584-CDC34FC7E416}" destId="{D88E5A7D-45BA-3244-A3C3-2A1A972173B9}" srcOrd="0" destOrd="0" presId="urn:microsoft.com/office/officeart/2005/8/layout/default"/>
    <dgm:cxn modelId="{762F5F87-649A-5A42-B8FB-24C469055990}" type="presOf" srcId="{F14E6904-088C-4D0F-9E91-7FA2C7F86DE5}" destId="{52199B0E-C4A7-E843-828B-1F927A2DB292}" srcOrd="0" destOrd="0" presId="urn:microsoft.com/office/officeart/2005/8/layout/default"/>
    <dgm:cxn modelId="{4BACE79E-7B3A-4963-BB05-F5F2468A240B}" srcId="{31B26F90-2237-4D29-A6A0-D6D5FD28760C}" destId="{DF5408B3-8C5F-4ACC-8C08-35C3817C8871}" srcOrd="1" destOrd="0" parTransId="{6B1AB631-9BED-4236-8A51-349F3C889B7D}" sibTransId="{A9395A13-E4CE-4B22-B365-F31FA822C2FD}"/>
    <dgm:cxn modelId="{C13352B9-26EF-4549-8679-55BC3927E855}" type="presOf" srcId="{CB853FB3-9CF5-4DB3-9336-81F95EF25D8E}" destId="{F54A7B60-1DDF-E847-9594-291FB3233163}" srcOrd="0" destOrd="0" presId="urn:microsoft.com/office/officeart/2005/8/layout/default"/>
    <dgm:cxn modelId="{E9998CBC-1AFA-244C-A5F8-ED7BCB2E8507}" type="presOf" srcId="{4E90B988-1E32-4F90-9D55-0427865A1CF1}" destId="{3A17516C-54CF-E848-B7E0-990999750B64}" srcOrd="0" destOrd="0" presId="urn:microsoft.com/office/officeart/2005/8/layout/default"/>
    <dgm:cxn modelId="{9D9ACCBD-D238-4263-A4BA-2DA320980FA3}" srcId="{31B26F90-2237-4D29-A6A0-D6D5FD28760C}" destId="{13752E14-53EE-4F34-9807-CD649DEA73AD}" srcOrd="7" destOrd="0" parTransId="{97425CFC-47D8-48D0-B107-5F075C8B0D96}" sibTransId="{9638914C-E831-4820-AC9E-B505A1FC6C82}"/>
    <dgm:cxn modelId="{884C1CD2-0769-1F48-A893-8B127B736E4E}" type="presOf" srcId="{8B9273F2-AD71-4D63-9166-B763F3DD1123}" destId="{009A4D2E-31C3-7A41-92A9-9D7EE2748372}" srcOrd="0" destOrd="0" presId="urn:microsoft.com/office/officeart/2005/8/layout/default"/>
    <dgm:cxn modelId="{CE7C38EB-6263-446B-AF88-CE2E690F4B0A}" srcId="{31B26F90-2237-4D29-A6A0-D6D5FD28760C}" destId="{D209413E-8C79-4D02-8584-CDC34FC7E416}" srcOrd="2" destOrd="0" parTransId="{97133BBA-DC1D-45F8-944D-1D31A2EC437B}" sibTransId="{27E7B0B8-48FA-43ED-B706-EDCCA6CE6CB5}"/>
    <dgm:cxn modelId="{B8C25DF1-A1EC-4B93-B234-2C43202AC088}" srcId="{31B26F90-2237-4D29-A6A0-D6D5FD28760C}" destId="{F14E6904-088C-4D0F-9E91-7FA2C7F86DE5}" srcOrd="5" destOrd="0" parTransId="{313221E7-AC83-4E1E-96A5-6BEEE11610CF}" sibTransId="{4D9F6EE0-3BF3-4BC8-AFE4-BAA7398F4525}"/>
    <dgm:cxn modelId="{2FB4E9F6-2E7A-2A49-916F-9FD13F982633}" type="presOf" srcId="{258979BD-9875-42C4-9B1F-82529AEF8202}" destId="{6942B717-9A79-B746-B182-ECB1242300E8}" srcOrd="0" destOrd="0" presId="urn:microsoft.com/office/officeart/2005/8/layout/default"/>
    <dgm:cxn modelId="{D3E854AC-0177-4C4C-8B48-51768FFCE11F}" type="presParOf" srcId="{E92025F5-DFC6-D343-8E0D-CC6F48999996}" destId="{05D6D159-C24C-AE4D-9A45-C3CC4D9B0022}" srcOrd="0" destOrd="0" presId="urn:microsoft.com/office/officeart/2005/8/layout/default"/>
    <dgm:cxn modelId="{98CEB0A5-294F-E649-ACE6-0FA65B74D29D}" type="presParOf" srcId="{E92025F5-DFC6-D343-8E0D-CC6F48999996}" destId="{F9B77EBF-3AF4-CD4B-B20E-499250FAC09C}" srcOrd="1" destOrd="0" presId="urn:microsoft.com/office/officeart/2005/8/layout/default"/>
    <dgm:cxn modelId="{FB80021B-D2CF-D545-BA99-C21C8DF9925F}" type="presParOf" srcId="{E92025F5-DFC6-D343-8E0D-CC6F48999996}" destId="{767FB423-7957-6843-83A8-9F2F348FFBBB}" srcOrd="2" destOrd="0" presId="urn:microsoft.com/office/officeart/2005/8/layout/default"/>
    <dgm:cxn modelId="{B883A9F2-45DD-C441-BC8D-43F7BB3F04B4}" type="presParOf" srcId="{E92025F5-DFC6-D343-8E0D-CC6F48999996}" destId="{00373DAC-F657-4D43-A24E-FCE7F1CCEA5B}" srcOrd="3" destOrd="0" presId="urn:microsoft.com/office/officeart/2005/8/layout/default"/>
    <dgm:cxn modelId="{44BE99AE-623F-EE42-9997-513F804F8961}" type="presParOf" srcId="{E92025F5-DFC6-D343-8E0D-CC6F48999996}" destId="{D88E5A7D-45BA-3244-A3C3-2A1A972173B9}" srcOrd="4" destOrd="0" presId="urn:microsoft.com/office/officeart/2005/8/layout/default"/>
    <dgm:cxn modelId="{C825807B-BE41-434B-975B-F681AFD6C5AD}" type="presParOf" srcId="{E92025F5-DFC6-D343-8E0D-CC6F48999996}" destId="{62205164-9319-6547-B182-2FE10C2E8CCA}" srcOrd="5" destOrd="0" presId="urn:microsoft.com/office/officeart/2005/8/layout/default"/>
    <dgm:cxn modelId="{7A82DD59-34BA-A140-BD1C-D0D793D5612E}" type="presParOf" srcId="{E92025F5-DFC6-D343-8E0D-CC6F48999996}" destId="{F54A7B60-1DDF-E847-9594-291FB3233163}" srcOrd="6" destOrd="0" presId="urn:microsoft.com/office/officeart/2005/8/layout/default"/>
    <dgm:cxn modelId="{37D61CD1-9B4C-A546-952E-6CD25F726C57}" type="presParOf" srcId="{E92025F5-DFC6-D343-8E0D-CC6F48999996}" destId="{D3DABE9A-A15C-1D49-8345-5CFF8AD91059}" srcOrd="7" destOrd="0" presId="urn:microsoft.com/office/officeart/2005/8/layout/default"/>
    <dgm:cxn modelId="{E63CAF80-175C-4C4E-B85F-2B6479602C2D}" type="presParOf" srcId="{E92025F5-DFC6-D343-8E0D-CC6F48999996}" destId="{6EE2F502-B620-5D47-B260-A00922F22418}" srcOrd="8" destOrd="0" presId="urn:microsoft.com/office/officeart/2005/8/layout/default"/>
    <dgm:cxn modelId="{2982A0A6-F83D-1049-B6FE-A3340FAC081D}" type="presParOf" srcId="{E92025F5-DFC6-D343-8E0D-CC6F48999996}" destId="{AB73EEF0-5C6B-CE47-9168-25A3AC8C3856}" srcOrd="9" destOrd="0" presId="urn:microsoft.com/office/officeart/2005/8/layout/default"/>
    <dgm:cxn modelId="{5258DFAD-E0E9-7241-B293-6E8001AB493F}" type="presParOf" srcId="{E92025F5-DFC6-D343-8E0D-CC6F48999996}" destId="{52199B0E-C4A7-E843-828B-1F927A2DB292}" srcOrd="10" destOrd="0" presId="urn:microsoft.com/office/officeart/2005/8/layout/default"/>
    <dgm:cxn modelId="{B5EE7C49-BBD4-014B-A1B0-73F8D08E9FEF}" type="presParOf" srcId="{E92025F5-DFC6-D343-8E0D-CC6F48999996}" destId="{2917DEB9-0568-FE47-93FD-BA741B3C92DE}" srcOrd="11" destOrd="0" presId="urn:microsoft.com/office/officeart/2005/8/layout/default"/>
    <dgm:cxn modelId="{40D704B6-876D-7640-A757-1A91BE3C197B}" type="presParOf" srcId="{E92025F5-DFC6-D343-8E0D-CC6F48999996}" destId="{33F1655A-139D-D94F-98A7-7F72A5E66A6C}" srcOrd="12" destOrd="0" presId="urn:microsoft.com/office/officeart/2005/8/layout/default"/>
    <dgm:cxn modelId="{2BA7AD7A-3D11-1A4C-BFBE-F6E0613B499E}" type="presParOf" srcId="{E92025F5-DFC6-D343-8E0D-CC6F48999996}" destId="{3D65164B-5950-3648-B974-2837B793B08F}" srcOrd="13" destOrd="0" presId="urn:microsoft.com/office/officeart/2005/8/layout/default"/>
    <dgm:cxn modelId="{67BCC915-4208-824C-88A3-656779EF397E}" type="presParOf" srcId="{E92025F5-DFC6-D343-8E0D-CC6F48999996}" destId="{FCF533FE-5566-E74C-B710-5B71AE4AE127}" srcOrd="14" destOrd="0" presId="urn:microsoft.com/office/officeart/2005/8/layout/default"/>
    <dgm:cxn modelId="{E86F7C27-DBBB-A440-9E4D-122309BE1635}" type="presParOf" srcId="{E92025F5-DFC6-D343-8E0D-CC6F48999996}" destId="{4B4A1E9D-8C10-1247-971B-A652FE9AEEE9}" srcOrd="15" destOrd="0" presId="urn:microsoft.com/office/officeart/2005/8/layout/default"/>
    <dgm:cxn modelId="{4C1E9C74-CB4E-2A4F-BD65-3533A4F13932}" type="presParOf" srcId="{E92025F5-DFC6-D343-8E0D-CC6F48999996}" destId="{3A17516C-54CF-E848-B7E0-990999750B64}" srcOrd="16" destOrd="0" presId="urn:microsoft.com/office/officeart/2005/8/layout/default"/>
    <dgm:cxn modelId="{ABC7524D-6D04-C441-ADE5-7735E0DF9BCD}" type="presParOf" srcId="{E92025F5-DFC6-D343-8E0D-CC6F48999996}" destId="{A158E78D-FC5C-1F40-A772-83FD7DFA4727}" srcOrd="17" destOrd="0" presId="urn:microsoft.com/office/officeart/2005/8/layout/default"/>
    <dgm:cxn modelId="{16617BBF-4589-0045-A703-C0134B977143}" type="presParOf" srcId="{E92025F5-DFC6-D343-8E0D-CC6F48999996}" destId="{6942B717-9A79-B746-B182-ECB1242300E8}" srcOrd="18" destOrd="0" presId="urn:microsoft.com/office/officeart/2005/8/layout/default"/>
    <dgm:cxn modelId="{24969464-F228-6D46-A1B2-49A1529CC3E2}" type="presParOf" srcId="{E92025F5-DFC6-D343-8E0D-CC6F48999996}" destId="{E6EB0DDE-D085-184D-893D-5D92D5108E64}" srcOrd="19" destOrd="0" presId="urn:microsoft.com/office/officeart/2005/8/layout/default"/>
    <dgm:cxn modelId="{51292295-1C40-BB44-870C-7FF8D4691D24}" type="presParOf" srcId="{E92025F5-DFC6-D343-8E0D-CC6F48999996}" destId="{009A4D2E-31C3-7A41-92A9-9D7EE2748372}" srcOrd="2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1BCA409-AE14-4AC2-8C5D-C05B0501337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B38755B8-6D82-4BC7-8DF3-E8F94672551E}">
      <dgm:prSet/>
      <dgm:spPr/>
      <dgm:t>
        <a:bodyPr/>
        <a:lstStyle/>
        <a:p>
          <a:r>
            <a:rPr lang="en-GB" b="1"/>
            <a:t>Referral Pathways</a:t>
          </a:r>
          <a:endParaRPr lang="en-US"/>
        </a:p>
      </dgm:t>
    </dgm:pt>
    <dgm:pt modelId="{77D4064E-1E07-49C9-8FE5-CADDA1A8CAF2}" type="parTrans" cxnId="{09850181-7EC7-4544-9677-D7C8708D5739}">
      <dgm:prSet/>
      <dgm:spPr/>
      <dgm:t>
        <a:bodyPr/>
        <a:lstStyle/>
        <a:p>
          <a:endParaRPr lang="en-US"/>
        </a:p>
      </dgm:t>
    </dgm:pt>
    <dgm:pt modelId="{8C390DF7-6B53-4A71-8B3F-358E32596A6F}" type="sibTrans" cxnId="{09850181-7EC7-4544-9677-D7C8708D5739}">
      <dgm:prSet/>
      <dgm:spPr/>
      <dgm:t>
        <a:bodyPr/>
        <a:lstStyle/>
        <a:p>
          <a:endParaRPr lang="en-US"/>
        </a:p>
      </dgm:t>
    </dgm:pt>
    <dgm:pt modelId="{6BD96C91-F323-4FD6-9013-3805C314B312}">
      <dgm:prSet/>
      <dgm:spPr/>
      <dgm:t>
        <a:bodyPr/>
        <a:lstStyle/>
        <a:p>
          <a:r>
            <a:rPr lang="en-GB"/>
            <a:t>Inconsistent across regions and institutions</a:t>
          </a:r>
          <a:endParaRPr lang="en-US"/>
        </a:p>
      </dgm:t>
    </dgm:pt>
    <dgm:pt modelId="{AB21EA41-E663-478C-A27F-3F3A6999CB82}" type="parTrans" cxnId="{47BA6F6C-AAF0-47CB-8770-40D8F5FBB484}">
      <dgm:prSet/>
      <dgm:spPr/>
      <dgm:t>
        <a:bodyPr/>
        <a:lstStyle/>
        <a:p>
          <a:endParaRPr lang="en-US"/>
        </a:p>
      </dgm:t>
    </dgm:pt>
    <dgm:pt modelId="{0A81725A-4C82-47F2-A4E5-802B97735F28}" type="sibTrans" cxnId="{47BA6F6C-AAF0-47CB-8770-40D8F5FBB484}">
      <dgm:prSet/>
      <dgm:spPr/>
      <dgm:t>
        <a:bodyPr/>
        <a:lstStyle/>
        <a:p>
          <a:endParaRPr lang="en-US"/>
        </a:p>
      </dgm:t>
    </dgm:pt>
    <dgm:pt modelId="{D994F634-07B8-42F6-8CC1-D1E7276C430E}">
      <dgm:prSet/>
      <dgm:spPr/>
      <dgm:t>
        <a:bodyPr/>
        <a:lstStyle/>
        <a:p>
          <a:r>
            <a:rPr lang="en-GB"/>
            <a:t>Some direct MDT access, others fragmented or absent</a:t>
          </a:r>
          <a:endParaRPr lang="en-US"/>
        </a:p>
      </dgm:t>
    </dgm:pt>
    <dgm:pt modelId="{CDA44389-CC73-448E-A0FB-310C2D8BB7A9}" type="parTrans" cxnId="{13FD328F-3133-4D42-9215-389384AE39DC}">
      <dgm:prSet/>
      <dgm:spPr/>
      <dgm:t>
        <a:bodyPr/>
        <a:lstStyle/>
        <a:p>
          <a:endParaRPr lang="en-US"/>
        </a:p>
      </dgm:t>
    </dgm:pt>
    <dgm:pt modelId="{DD75468A-835D-47FA-839A-EAEFC562C105}" type="sibTrans" cxnId="{13FD328F-3133-4D42-9215-389384AE39DC}">
      <dgm:prSet/>
      <dgm:spPr/>
      <dgm:t>
        <a:bodyPr/>
        <a:lstStyle/>
        <a:p>
          <a:endParaRPr lang="en-US"/>
        </a:p>
      </dgm:t>
    </dgm:pt>
    <dgm:pt modelId="{56EEA778-BDB2-48E5-AEB4-50D562E748E8}">
      <dgm:prSet/>
      <dgm:spPr/>
      <dgm:t>
        <a:bodyPr/>
        <a:lstStyle/>
        <a:p>
          <a:r>
            <a:rPr lang="en-GB" b="1"/>
            <a:t>Barriers</a:t>
          </a:r>
          <a:endParaRPr lang="en-US"/>
        </a:p>
      </dgm:t>
    </dgm:pt>
    <dgm:pt modelId="{FD0DD819-3AA5-4B93-81CE-8DFCACE59CBA}" type="parTrans" cxnId="{CD52D6B9-9CEE-4DBD-9649-D68B3469563B}">
      <dgm:prSet/>
      <dgm:spPr/>
      <dgm:t>
        <a:bodyPr/>
        <a:lstStyle/>
        <a:p>
          <a:endParaRPr lang="en-US"/>
        </a:p>
      </dgm:t>
    </dgm:pt>
    <dgm:pt modelId="{7B7ED199-91CC-48D6-B9DD-DB4AA5728ACD}" type="sibTrans" cxnId="{CD52D6B9-9CEE-4DBD-9649-D68B3469563B}">
      <dgm:prSet/>
      <dgm:spPr/>
      <dgm:t>
        <a:bodyPr/>
        <a:lstStyle/>
        <a:p>
          <a:endParaRPr lang="en-US"/>
        </a:p>
      </dgm:t>
    </dgm:pt>
    <dgm:pt modelId="{32C1909E-BC99-48ED-A3EF-D8C720361166}">
      <dgm:prSet/>
      <dgm:spPr/>
      <dgm:t>
        <a:bodyPr/>
        <a:lstStyle/>
        <a:p>
          <a:r>
            <a:rPr lang="en-GB"/>
            <a:t>Long NHS waiting times → delays in treatment</a:t>
          </a:r>
          <a:endParaRPr lang="en-US"/>
        </a:p>
      </dgm:t>
    </dgm:pt>
    <dgm:pt modelId="{77D2AB98-7AF5-4B02-B2F7-01ABE8DF7053}" type="parTrans" cxnId="{BB37607A-C037-4837-988B-16F035490A44}">
      <dgm:prSet/>
      <dgm:spPr/>
      <dgm:t>
        <a:bodyPr/>
        <a:lstStyle/>
        <a:p>
          <a:endParaRPr lang="en-US"/>
        </a:p>
      </dgm:t>
    </dgm:pt>
    <dgm:pt modelId="{B7797AAB-65E1-47F3-BD7D-793DAFA2ECA8}" type="sibTrans" cxnId="{BB37607A-C037-4837-988B-16F035490A44}">
      <dgm:prSet/>
      <dgm:spPr/>
      <dgm:t>
        <a:bodyPr/>
        <a:lstStyle/>
        <a:p>
          <a:endParaRPr lang="en-US"/>
        </a:p>
      </dgm:t>
    </dgm:pt>
    <dgm:pt modelId="{7F65FBAD-23A5-4E23-B061-002AE4289C04}">
      <dgm:prSet/>
      <dgm:spPr/>
      <dgm:t>
        <a:bodyPr/>
        <a:lstStyle/>
        <a:p>
          <a:r>
            <a:rPr lang="en-GB"/>
            <a:t>“Postcode lottery” in access to voice care</a:t>
          </a:r>
          <a:endParaRPr lang="en-US"/>
        </a:p>
      </dgm:t>
    </dgm:pt>
    <dgm:pt modelId="{19E785F0-E871-4966-BD72-3088E5347A3B}" type="parTrans" cxnId="{BB770F80-EC55-427A-A68F-D0786DD25D52}">
      <dgm:prSet/>
      <dgm:spPr/>
      <dgm:t>
        <a:bodyPr/>
        <a:lstStyle/>
        <a:p>
          <a:endParaRPr lang="en-US"/>
        </a:p>
      </dgm:t>
    </dgm:pt>
    <dgm:pt modelId="{1EC21243-4E82-4B6D-9A80-C7D2A460BC6F}" type="sibTrans" cxnId="{BB770F80-EC55-427A-A68F-D0786DD25D52}">
      <dgm:prSet/>
      <dgm:spPr/>
      <dgm:t>
        <a:bodyPr/>
        <a:lstStyle/>
        <a:p>
          <a:endParaRPr lang="en-US"/>
        </a:p>
      </dgm:t>
    </dgm:pt>
    <dgm:pt modelId="{530E5442-C933-4663-A954-16B5D996E14A}">
      <dgm:prSet/>
      <dgm:spPr/>
      <dgm:t>
        <a:bodyPr/>
        <a:lstStyle/>
        <a:p>
          <a:r>
            <a:rPr lang="en-GB"/>
            <a:t>Reliance on private care = inequalities</a:t>
          </a:r>
          <a:endParaRPr lang="en-US"/>
        </a:p>
      </dgm:t>
    </dgm:pt>
    <dgm:pt modelId="{5AAF9E58-452D-4857-9710-42FB2ADFC280}" type="parTrans" cxnId="{2FE63A11-DD27-4025-A5AF-4906825A0660}">
      <dgm:prSet/>
      <dgm:spPr/>
      <dgm:t>
        <a:bodyPr/>
        <a:lstStyle/>
        <a:p>
          <a:endParaRPr lang="en-US"/>
        </a:p>
      </dgm:t>
    </dgm:pt>
    <dgm:pt modelId="{9BA860AD-F43D-4523-8BAF-D6A5D767B31F}" type="sibTrans" cxnId="{2FE63A11-DD27-4025-A5AF-4906825A0660}">
      <dgm:prSet/>
      <dgm:spPr/>
      <dgm:t>
        <a:bodyPr/>
        <a:lstStyle/>
        <a:p>
          <a:endParaRPr lang="en-US"/>
        </a:p>
      </dgm:t>
    </dgm:pt>
    <dgm:pt modelId="{9CE3FA4A-B63E-44A8-B94A-857AF606F174}">
      <dgm:prSet/>
      <dgm:spPr/>
      <dgm:t>
        <a:bodyPr/>
        <a:lstStyle/>
        <a:p>
          <a:r>
            <a:rPr lang="en-GB" b="1"/>
            <a:t>Impact</a:t>
          </a:r>
          <a:endParaRPr lang="en-US"/>
        </a:p>
      </dgm:t>
    </dgm:pt>
    <dgm:pt modelId="{D732CF62-9C6B-4706-B586-EECAEB9DAA5A}" type="parTrans" cxnId="{ECD93F6C-1AFA-47D7-BB7A-D36BAFAEBA6D}">
      <dgm:prSet/>
      <dgm:spPr/>
      <dgm:t>
        <a:bodyPr/>
        <a:lstStyle/>
        <a:p>
          <a:endParaRPr lang="en-US"/>
        </a:p>
      </dgm:t>
    </dgm:pt>
    <dgm:pt modelId="{8D7E1FBD-DEDF-4333-8C73-20DB03062E8A}" type="sibTrans" cxnId="{ECD93F6C-1AFA-47D7-BB7A-D36BAFAEBA6D}">
      <dgm:prSet/>
      <dgm:spPr/>
      <dgm:t>
        <a:bodyPr/>
        <a:lstStyle/>
        <a:p>
          <a:endParaRPr lang="en-US"/>
        </a:p>
      </dgm:t>
    </dgm:pt>
    <dgm:pt modelId="{1C97E493-1867-48C1-B93A-33969BCDF380}">
      <dgm:prSet/>
      <dgm:spPr/>
      <dgm:t>
        <a:bodyPr/>
        <a:lstStyle/>
        <a:p>
          <a:r>
            <a:rPr lang="en-GB"/>
            <a:t>Unequal access to timely, specialist care</a:t>
          </a:r>
          <a:endParaRPr lang="en-US"/>
        </a:p>
      </dgm:t>
    </dgm:pt>
    <dgm:pt modelId="{760E9B6C-6485-4DAB-972C-73E8C8F2DC82}" type="parTrans" cxnId="{2C698BDC-CFE5-4F80-9B9A-B2A330E379D1}">
      <dgm:prSet/>
      <dgm:spPr/>
      <dgm:t>
        <a:bodyPr/>
        <a:lstStyle/>
        <a:p>
          <a:endParaRPr lang="en-US"/>
        </a:p>
      </dgm:t>
    </dgm:pt>
    <dgm:pt modelId="{3B3EFAEE-4552-48EC-A509-3AD2157BDE77}" type="sibTrans" cxnId="{2C698BDC-CFE5-4F80-9B9A-B2A330E379D1}">
      <dgm:prSet/>
      <dgm:spPr/>
      <dgm:t>
        <a:bodyPr/>
        <a:lstStyle/>
        <a:p>
          <a:endParaRPr lang="en-US"/>
        </a:p>
      </dgm:t>
    </dgm:pt>
    <dgm:pt modelId="{D2D8682E-DBE7-463E-8E7F-1A87D50C4378}">
      <dgm:prSet/>
      <dgm:spPr/>
      <dgm:t>
        <a:bodyPr/>
        <a:lstStyle/>
        <a:p>
          <a:r>
            <a:rPr lang="en-GB"/>
            <a:t>Professional isolation when no local networks exist</a:t>
          </a:r>
          <a:endParaRPr lang="en-US"/>
        </a:p>
      </dgm:t>
    </dgm:pt>
    <dgm:pt modelId="{FC91F9C4-F2FC-42D4-ACF3-CDCB766673F7}" type="parTrans" cxnId="{F77670A4-1DDB-41FF-8067-FB14E77820C4}">
      <dgm:prSet/>
      <dgm:spPr/>
      <dgm:t>
        <a:bodyPr/>
        <a:lstStyle/>
        <a:p>
          <a:endParaRPr lang="en-US"/>
        </a:p>
      </dgm:t>
    </dgm:pt>
    <dgm:pt modelId="{3D6A1EC6-2DF9-495B-839A-3D8925505C54}" type="sibTrans" cxnId="{F77670A4-1DDB-41FF-8067-FB14E77820C4}">
      <dgm:prSet/>
      <dgm:spPr/>
      <dgm:t>
        <a:bodyPr/>
        <a:lstStyle/>
        <a:p>
          <a:endParaRPr lang="en-US"/>
        </a:p>
      </dgm:t>
    </dgm:pt>
    <dgm:pt modelId="{B7CC435A-A35D-4742-9962-5D5EA5BA0861}">
      <dgm:prSet/>
      <dgm:spPr/>
      <dgm:t>
        <a:bodyPr/>
        <a:lstStyle/>
        <a:p>
          <a:r>
            <a:rPr lang="en-GB"/>
            <a:t>Risks of delayed diagnosis or inappropriate management</a:t>
          </a:r>
          <a:endParaRPr lang="en-US"/>
        </a:p>
      </dgm:t>
    </dgm:pt>
    <dgm:pt modelId="{ACF0A0D2-EE2B-4B68-8F4C-78C890636FC5}" type="parTrans" cxnId="{96CA5E99-13C3-42CE-8911-5BC3528C45C6}">
      <dgm:prSet/>
      <dgm:spPr/>
      <dgm:t>
        <a:bodyPr/>
        <a:lstStyle/>
        <a:p>
          <a:endParaRPr lang="en-US"/>
        </a:p>
      </dgm:t>
    </dgm:pt>
    <dgm:pt modelId="{6D2110B4-B604-4B6B-BCBA-FFDF7E9BB260}" type="sibTrans" cxnId="{96CA5E99-13C3-42CE-8911-5BC3528C45C6}">
      <dgm:prSet/>
      <dgm:spPr/>
      <dgm:t>
        <a:bodyPr/>
        <a:lstStyle/>
        <a:p>
          <a:endParaRPr lang="en-US"/>
        </a:p>
      </dgm:t>
    </dgm:pt>
    <dgm:pt modelId="{1E5A05FE-5B8C-014C-B4BA-3689671FB8C7}" type="pres">
      <dgm:prSet presAssocID="{91BCA409-AE14-4AC2-8C5D-C05B05013373}" presName="Name0" presStyleCnt="0">
        <dgm:presLayoutVars>
          <dgm:dir/>
          <dgm:resizeHandles val="exact"/>
        </dgm:presLayoutVars>
      </dgm:prSet>
      <dgm:spPr/>
    </dgm:pt>
    <dgm:pt modelId="{7E801B00-A5BB-1742-933E-3C63C0262559}" type="pres">
      <dgm:prSet presAssocID="{B38755B8-6D82-4BC7-8DF3-E8F94672551E}" presName="node" presStyleLbl="node1" presStyleIdx="0" presStyleCnt="11">
        <dgm:presLayoutVars>
          <dgm:bulletEnabled val="1"/>
        </dgm:presLayoutVars>
      </dgm:prSet>
      <dgm:spPr/>
    </dgm:pt>
    <dgm:pt modelId="{A4FD2D61-63B6-DE49-B757-8913A2010396}" type="pres">
      <dgm:prSet presAssocID="{8C390DF7-6B53-4A71-8B3F-358E32596A6F}" presName="sibTrans" presStyleLbl="sibTrans1D1" presStyleIdx="0" presStyleCnt="10"/>
      <dgm:spPr/>
    </dgm:pt>
    <dgm:pt modelId="{690CA368-02DE-BB45-B7CD-D5CD79DB1AFF}" type="pres">
      <dgm:prSet presAssocID="{8C390DF7-6B53-4A71-8B3F-358E32596A6F}" presName="connectorText" presStyleLbl="sibTrans1D1" presStyleIdx="0" presStyleCnt="10"/>
      <dgm:spPr/>
    </dgm:pt>
    <dgm:pt modelId="{B1D04FC2-6C34-DE42-97BA-E46380FFE7CA}" type="pres">
      <dgm:prSet presAssocID="{6BD96C91-F323-4FD6-9013-3805C314B312}" presName="node" presStyleLbl="node1" presStyleIdx="1" presStyleCnt="11">
        <dgm:presLayoutVars>
          <dgm:bulletEnabled val="1"/>
        </dgm:presLayoutVars>
      </dgm:prSet>
      <dgm:spPr/>
    </dgm:pt>
    <dgm:pt modelId="{CB6826AA-963E-5142-9F87-9DC92A075E7E}" type="pres">
      <dgm:prSet presAssocID="{0A81725A-4C82-47F2-A4E5-802B97735F28}" presName="sibTrans" presStyleLbl="sibTrans1D1" presStyleIdx="1" presStyleCnt="10"/>
      <dgm:spPr/>
    </dgm:pt>
    <dgm:pt modelId="{B5B1C060-04AC-4049-BD87-13E93EBAE5F4}" type="pres">
      <dgm:prSet presAssocID="{0A81725A-4C82-47F2-A4E5-802B97735F28}" presName="connectorText" presStyleLbl="sibTrans1D1" presStyleIdx="1" presStyleCnt="10"/>
      <dgm:spPr/>
    </dgm:pt>
    <dgm:pt modelId="{F1EBF5DF-1446-B74C-AE58-FA5B1BAED7DF}" type="pres">
      <dgm:prSet presAssocID="{D994F634-07B8-42F6-8CC1-D1E7276C430E}" presName="node" presStyleLbl="node1" presStyleIdx="2" presStyleCnt="11">
        <dgm:presLayoutVars>
          <dgm:bulletEnabled val="1"/>
        </dgm:presLayoutVars>
      </dgm:prSet>
      <dgm:spPr/>
    </dgm:pt>
    <dgm:pt modelId="{366A1DE1-767C-F947-8F7F-3D904D7F72F5}" type="pres">
      <dgm:prSet presAssocID="{DD75468A-835D-47FA-839A-EAEFC562C105}" presName="sibTrans" presStyleLbl="sibTrans1D1" presStyleIdx="2" presStyleCnt="10"/>
      <dgm:spPr/>
    </dgm:pt>
    <dgm:pt modelId="{B65B6EEB-AAEF-4A4C-9AF6-E89325D44C9A}" type="pres">
      <dgm:prSet presAssocID="{DD75468A-835D-47FA-839A-EAEFC562C105}" presName="connectorText" presStyleLbl="sibTrans1D1" presStyleIdx="2" presStyleCnt="10"/>
      <dgm:spPr/>
    </dgm:pt>
    <dgm:pt modelId="{15D8FDEF-5C04-F948-BC86-C6C74733FF70}" type="pres">
      <dgm:prSet presAssocID="{56EEA778-BDB2-48E5-AEB4-50D562E748E8}" presName="node" presStyleLbl="node1" presStyleIdx="3" presStyleCnt="11">
        <dgm:presLayoutVars>
          <dgm:bulletEnabled val="1"/>
        </dgm:presLayoutVars>
      </dgm:prSet>
      <dgm:spPr/>
    </dgm:pt>
    <dgm:pt modelId="{55905F62-8086-3A47-81DA-D2FD58A4426D}" type="pres">
      <dgm:prSet presAssocID="{7B7ED199-91CC-48D6-B9DD-DB4AA5728ACD}" presName="sibTrans" presStyleLbl="sibTrans1D1" presStyleIdx="3" presStyleCnt="10"/>
      <dgm:spPr/>
    </dgm:pt>
    <dgm:pt modelId="{13989D8C-289B-C141-9B18-8951381828C7}" type="pres">
      <dgm:prSet presAssocID="{7B7ED199-91CC-48D6-B9DD-DB4AA5728ACD}" presName="connectorText" presStyleLbl="sibTrans1D1" presStyleIdx="3" presStyleCnt="10"/>
      <dgm:spPr/>
    </dgm:pt>
    <dgm:pt modelId="{D972159F-3D0B-1542-9C21-75B2226EA02E}" type="pres">
      <dgm:prSet presAssocID="{32C1909E-BC99-48ED-A3EF-D8C720361166}" presName="node" presStyleLbl="node1" presStyleIdx="4" presStyleCnt="11">
        <dgm:presLayoutVars>
          <dgm:bulletEnabled val="1"/>
        </dgm:presLayoutVars>
      </dgm:prSet>
      <dgm:spPr/>
    </dgm:pt>
    <dgm:pt modelId="{00B6AF45-9379-894F-95BE-133003088CE0}" type="pres">
      <dgm:prSet presAssocID="{B7797AAB-65E1-47F3-BD7D-793DAFA2ECA8}" presName="sibTrans" presStyleLbl="sibTrans1D1" presStyleIdx="4" presStyleCnt="10"/>
      <dgm:spPr/>
    </dgm:pt>
    <dgm:pt modelId="{E662D1BF-5E00-0344-90BD-FCDEC49AFC09}" type="pres">
      <dgm:prSet presAssocID="{B7797AAB-65E1-47F3-BD7D-793DAFA2ECA8}" presName="connectorText" presStyleLbl="sibTrans1D1" presStyleIdx="4" presStyleCnt="10"/>
      <dgm:spPr/>
    </dgm:pt>
    <dgm:pt modelId="{35083B14-C499-1946-9A49-004A80527D1B}" type="pres">
      <dgm:prSet presAssocID="{7F65FBAD-23A5-4E23-B061-002AE4289C04}" presName="node" presStyleLbl="node1" presStyleIdx="5" presStyleCnt="11">
        <dgm:presLayoutVars>
          <dgm:bulletEnabled val="1"/>
        </dgm:presLayoutVars>
      </dgm:prSet>
      <dgm:spPr/>
    </dgm:pt>
    <dgm:pt modelId="{692E72AB-4A05-E64B-B42D-8B0E2A1B7C85}" type="pres">
      <dgm:prSet presAssocID="{1EC21243-4E82-4B6D-9A80-C7D2A460BC6F}" presName="sibTrans" presStyleLbl="sibTrans1D1" presStyleIdx="5" presStyleCnt="10"/>
      <dgm:spPr/>
    </dgm:pt>
    <dgm:pt modelId="{DB127940-7588-B943-A4E1-B5328D433BAC}" type="pres">
      <dgm:prSet presAssocID="{1EC21243-4E82-4B6D-9A80-C7D2A460BC6F}" presName="connectorText" presStyleLbl="sibTrans1D1" presStyleIdx="5" presStyleCnt="10"/>
      <dgm:spPr/>
    </dgm:pt>
    <dgm:pt modelId="{AB0B30EF-1070-E54C-9AA9-89B72F82B590}" type="pres">
      <dgm:prSet presAssocID="{530E5442-C933-4663-A954-16B5D996E14A}" presName="node" presStyleLbl="node1" presStyleIdx="6" presStyleCnt="11">
        <dgm:presLayoutVars>
          <dgm:bulletEnabled val="1"/>
        </dgm:presLayoutVars>
      </dgm:prSet>
      <dgm:spPr/>
    </dgm:pt>
    <dgm:pt modelId="{6FE541F6-AC0F-1E42-84E0-CCF6A22A907D}" type="pres">
      <dgm:prSet presAssocID="{9BA860AD-F43D-4523-8BAF-D6A5D767B31F}" presName="sibTrans" presStyleLbl="sibTrans1D1" presStyleIdx="6" presStyleCnt="10"/>
      <dgm:spPr/>
    </dgm:pt>
    <dgm:pt modelId="{187E69ED-CF26-8046-8236-3DAA5A3522AA}" type="pres">
      <dgm:prSet presAssocID="{9BA860AD-F43D-4523-8BAF-D6A5D767B31F}" presName="connectorText" presStyleLbl="sibTrans1D1" presStyleIdx="6" presStyleCnt="10"/>
      <dgm:spPr/>
    </dgm:pt>
    <dgm:pt modelId="{E3147E59-E618-B34C-B845-CB3DD1BA81B5}" type="pres">
      <dgm:prSet presAssocID="{9CE3FA4A-B63E-44A8-B94A-857AF606F174}" presName="node" presStyleLbl="node1" presStyleIdx="7" presStyleCnt="11">
        <dgm:presLayoutVars>
          <dgm:bulletEnabled val="1"/>
        </dgm:presLayoutVars>
      </dgm:prSet>
      <dgm:spPr/>
    </dgm:pt>
    <dgm:pt modelId="{8951D943-9120-B749-936F-7E9357BF3B4E}" type="pres">
      <dgm:prSet presAssocID="{8D7E1FBD-DEDF-4333-8C73-20DB03062E8A}" presName="sibTrans" presStyleLbl="sibTrans1D1" presStyleIdx="7" presStyleCnt="10"/>
      <dgm:spPr/>
    </dgm:pt>
    <dgm:pt modelId="{E0DAD8B3-C032-1E47-994D-54D20C434032}" type="pres">
      <dgm:prSet presAssocID="{8D7E1FBD-DEDF-4333-8C73-20DB03062E8A}" presName="connectorText" presStyleLbl="sibTrans1D1" presStyleIdx="7" presStyleCnt="10"/>
      <dgm:spPr/>
    </dgm:pt>
    <dgm:pt modelId="{CA643D37-0D9E-F546-898F-5DE038432302}" type="pres">
      <dgm:prSet presAssocID="{1C97E493-1867-48C1-B93A-33969BCDF380}" presName="node" presStyleLbl="node1" presStyleIdx="8" presStyleCnt="11">
        <dgm:presLayoutVars>
          <dgm:bulletEnabled val="1"/>
        </dgm:presLayoutVars>
      </dgm:prSet>
      <dgm:spPr/>
    </dgm:pt>
    <dgm:pt modelId="{DE6A38ED-996F-B14B-B3F0-07E05BBFA9EF}" type="pres">
      <dgm:prSet presAssocID="{3B3EFAEE-4552-48EC-A509-3AD2157BDE77}" presName="sibTrans" presStyleLbl="sibTrans1D1" presStyleIdx="8" presStyleCnt="10"/>
      <dgm:spPr/>
    </dgm:pt>
    <dgm:pt modelId="{DE6EF4DF-AD80-2545-B424-51C806A87822}" type="pres">
      <dgm:prSet presAssocID="{3B3EFAEE-4552-48EC-A509-3AD2157BDE77}" presName="connectorText" presStyleLbl="sibTrans1D1" presStyleIdx="8" presStyleCnt="10"/>
      <dgm:spPr/>
    </dgm:pt>
    <dgm:pt modelId="{774E12BE-BD44-0345-B99F-EBCD5B79FE2A}" type="pres">
      <dgm:prSet presAssocID="{D2D8682E-DBE7-463E-8E7F-1A87D50C4378}" presName="node" presStyleLbl="node1" presStyleIdx="9" presStyleCnt="11">
        <dgm:presLayoutVars>
          <dgm:bulletEnabled val="1"/>
        </dgm:presLayoutVars>
      </dgm:prSet>
      <dgm:spPr/>
    </dgm:pt>
    <dgm:pt modelId="{A7BFEC03-EC6C-F641-8A5B-9DC3D2796BA3}" type="pres">
      <dgm:prSet presAssocID="{3D6A1EC6-2DF9-495B-839A-3D8925505C54}" presName="sibTrans" presStyleLbl="sibTrans1D1" presStyleIdx="9" presStyleCnt="10"/>
      <dgm:spPr/>
    </dgm:pt>
    <dgm:pt modelId="{6E113BCB-E80D-2D49-BDC5-85BCA08BD060}" type="pres">
      <dgm:prSet presAssocID="{3D6A1EC6-2DF9-495B-839A-3D8925505C54}" presName="connectorText" presStyleLbl="sibTrans1D1" presStyleIdx="9" presStyleCnt="10"/>
      <dgm:spPr/>
    </dgm:pt>
    <dgm:pt modelId="{5CB5BE1D-826F-4F4D-8BEA-EF8309E0FFED}" type="pres">
      <dgm:prSet presAssocID="{B7CC435A-A35D-4742-9962-5D5EA5BA0861}" presName="node" presStyleLbl="node1" presStyleIdx="10" presStyleCnt="11">
        <dgm:presLayoutVars>
          <dgm:bulletEnabled val="1"/>
        </dgm:presLayoutVars>
      </dgm:prSet>
      <dgm:spPr/>
    </dgm:pt>
  </dgm:ptLst>
  <dgm:cxnLst>
    <dgm:cxn modelId="{FD1B610A-37E6-8C45-BC5C-EF03638B60E2}" type="presOf" srcId="{530E5442-C933-4663-A954-16B5D996E14A}" destId="{AB0B30EF-1070-E54C-9AA9-89B72F82B590}" srcOrd="0" destOrd="0" presId="urn:microsoft.com/office/officeart/2016/7/layout/RepeatingBendingProcessNew"/>
    <dgm:cxn modelId="{2FE63A11-DD27-4025-A5AF-4906825A0660}" srcId="{91BCA409-AE14-4AC2-8C5D-C05B05013373}" destId="{530E5442-C933-4663-A954-16B5D996E14A}" srcOrd="6" destOrd="0" parTransId="{5AAF9E58-452D-4857-9710-42FB2ADFC280}" sibTransId="{9BA860AD-F43D-4523-8BAF-D6A5D767B31F}"/>
    <dgm:cxn modelId="{7B962717-9F91-7046-B2D9-F934FBDD1EC3}" type="presOf" srcId="{9CE3FA4A-B63E-44A8-B94A-857AF606F174}" destId="{E3147E59-E618-B34C-B845-CB3DD1BA81B5}" srcOrd="0" destOrd="0" presId="urn:microsoft.com/office/officeart/2016/7/layout/RepeatingBendingProcessNew"/>
    <dgm:cxn modelId="{CAB70518-3438-6144-B0F5-7765B7B5906F}" type="presOf" srcId="{DD75468A-835D-47FA-839A-EAEFC562C105}" destId="{B65B6EEB-AAEF-4A4C-9AF6-E89325D44C9A}" srcOrd="1" destOrd="0" presId="urn:microsoft.com/office/officeart/2016/7/layout/RepeatingBendingProcessNew"/>
    <dgm:cxn modelId="{C77B1E1A-8B84-9F41-8779-7167A4CA730A}" type="presOf" srcId="{3D6A1EC6-2DF9-495B-839A-3D8925505C54}" destId="{A7BFEC03-EC6C-F641-8A5B-9DC3D2796BA3}" srcOrd="0" destOrd="0" presId="urn:microsoft.com/office/officeart/2016/7/layout/RepeatingBendingProcessNew"/>
    <dgm:cxn modelId="{8ECD3F31-BF96-F74F-AF02-7F8AD55399B8}" type="presOf" srcId="{3B3EFAEE-4552-48EC-A509-3AD2157BDE77}" destId="{DE6A38ED-996F-B14B-B3F0-07E05BBFA9EF}" srcOrd="0" destOrd="0" presId="urn:microsoft.com/office/officeart/2016/7/layout/RepeatingBendingProcessNew"/>
    <dgm:cxn modelId="{A8588434-C2FF-544C-AA79-5AC46B0940D2}" type="presOf" srcId="{3B3EFAEE-4552-48EC-A509-3AD2157BDE77}" destId="{DE6EF4DF-AD80-2545-B424-51C806A87822}" srcOrd="1" destOrd="0" presId="urn:microsoft.com/office/officeart/2016/7/layout/RepeatingBendingProcessNew"/>
    <dgm:cxn modelId="{A22B733B-E643-2D40-A5DE-97EEE9761B54}" type="presOf" srcId="{9BA860AD-F43D-4523-8BAF-D6A5D767B31F}" destId="{6FE541F6-AC0F-1E42-84E0-CCF6A22A907D}" srcOrd="0" destOrd="0" presId="urn:microsoft.com/office/officeart/2016/7/layout/RepeatingBendingProcessNew"/>
    <dgm:cxn modelId="{3D446944-D2F7-914E-8B44-BF1095212092}" type="presOf" srcId="{B7797AAB-65E1-47F3-BD7D-793DAFA2ECA8}" destId="{E662D1BF-5E00-0344-90BD-FCDEC49AFC09}" srcOrd="1" destOrd="0" presId="urn:microsoft.com/office/officeart/2016/7/layout/RepeatingBendingProcessNew"/>
    <dgm:cxn modelId="{C5F9B248-EFA9-E445-864A-F904C6240471}" type="presOf" srcId="{B7CC435A-A35D-4742-9962-5D5EA5BA0861}" destId="{5CB5BE1D-826F-4F4D-8BEA-EF8309E0FFED}" srcOrd="0" destOrd="0" presId="urn:microsoft.com/office/officeart/2016/7/layout/RepeatingBendingProcessNew"/>
    <dgm:cxn modelId="{4CCD234A-40D1-9949-8B6E-13C633CE393F}" type="presOf" srcId="{32C1909E-BC99-48ED-A3EF-D8C720361166}" destId="{D972159F-3D0B-1542-9C21-75B2226EA02E}" srcOrd="0" destOrd="0" presId="urn:microsoft.com/office/officeart/2016/7/layout/RepeatingBendingProcessNew"/>
    <dgm:cxn modelId="{ECD93F6C-1AFA-47D7-BB7A-D36BAFAEBA6D}" srcId="{91BCA409-AE14-4AC2-8C5D-C05B05013373}" destId="{9CE3FA4A-B63E-44A8-B94A-857AF606F174}" srcOrd="7" destOrd="0" parTransId="{D732CF62-9C6B-4706-B586-EECAEB9DAA5A}" sibTransId="{8D7E1FBD-DEDF-4333-8C73-20DB03062E8A}"/>
    <dgm:cxn modelId="{47BA6F6C-AAF0-47CB-8770-40D8F5FBB484}" srcId="{91BCA409-AE14-4AC2-8C5D-C05B05013373}" destId="{6BD96C91-F323-4FD6-9013-3805C314B312}" srcOrd="1" destOrd="0" parTransId="{AB21EA41-E663-478C-A27F-3F3A6999CB82}" sibTransId="{0A81725A-4C82-47F2-A4E5-802B97735F28}"/>
    <dgm:cxn modelId="{FFDAC272-C55E-3348-89E9-212128D44F1D}" type="presOf" srcId="{9BA860AD-F43D-4523-8BAF-D6A5D767B31F}" destId="{187E69ED-CF26-8046-8236-3DAA5A3522AA}" srcOrd="1" destOrd="0" presId="urn:microsoft.com/office/officeart/2016/7/layout/RepeatingBendingProcessNew"/>
    <dgm:cxn modelId="{F672AA78-24CF-4A4E-A375-C78220E052A4}" type="presOf" srcId="{0A81725A-4C82-47F2-A4E5-802B97735F28}" destId="{B5B1C060-04AC-4049-BD87-13E93EBAE5F4}" srcOrd="1" destOrd="0" presId="urn:microsoft.com/office/officeart/2016/7/layout/RepeatingBendingProcessNew"/>
    <dgm:cxn modelId="{B44C0279-5DB4-D04B-AD43-CDEE72BD5758}" type="presOf" srcId="{56EEA778-BDB2-48E5-AEB4-50D562E748E8}" destId="{15D8FDEF-5C04-F948-BC86-C6C74733FF70}" srcOrd="0" destOrd="0" presId="urn:microsoft.com/office/officeart/2016/7/layout/RepeatingBendingProcessNew"/>
    <dgm:cxn modelId="{681BCE79-8509-7D42-92F3-FF797D091FB4}" type="presOf" srcId="{1C97E493-1867-48C1-B93A-33969BCDF380}" destId="{CA643D37-0D9E-F546-898F-5DE038432302}" srcOrd="0" destOrd="0" presId="urn:microsoft.com/office/officeart/2016/7/layout/RepeatingBendingProcessNew"/>
    <dgm:cxn modelId="{BB37607A-C037-4837-988B-16F035490A44}" srcId="{91BCA409-AE14-4AC2-8C5D-C05B05013373}" destId="{32C1909E-BC99-48ED-A3EF-D8C720361166}" srcOrd="4" destOrd="0" parTransId="{77D2AB98-7AF5-4B02-B2F7-01ABE8DF7053}" sibTransId="{B7797AAB-65E1-47F3-BD7D-793DAFA2ECA8}"/>
    <dgm:cxn modelId="{BB770F80-EC55-427A-A68F-D0786DD25D52}" srcId="{91BCA409-AE14-4AC2-8C5D-C05B05013373}" destId="{7F65FBAD-23A5-4E23-B061-002AE4289C04}" srcOrd="5" destOrd="0" parTransId="{19E785F0-E871-4966-BD72-3088E5347A3B}" sibTransId="{1EC21243-4E82-4B6D-9A80-C7D2A460BC6F}"/>
    <dgm:cxn modelId="{09850181-7EC7-4544-9677-D7C8708D5739}" srcId="{91BCA409-AE14-4AC2-8C5D-C05B05013373}" destId="{B38755B8-6D82-4BC7-8DF3-E8F94672551E}" srcOrd="0" destOrd="0" parTransId="{77D4064E-1E07-49C9-8FE5-CADDA1A8CAF2}" sibTransId="{8C390DF7-6B53-4A71-8B3F-358E32596A6F}"/>
    <dgm:cxn modelId="{73B6FA81-5C7F-B643-BAA5-8EE2E75DA6A9}" type="presOf" srcId="{8C390DF7-6B53-4A71-8B3F-358E32596A6F}" destId="{690CA368-02DE-BB45-B7CD-D5CD79DB1AFF}" srcOrd="1" destOrd="0" presId="urn:microsoft.com/office/officeart/2016/7/layout/RepeatingBendingProcessNew"/>
    <dgm:cxn modelId="{13FD328F-3133-4D42-9215-389384AE39DC}" srcId="{91BCA409-AE14-4AC2-8C5D-C05B05013373}" destId="{D994F634-07B8-42F6-8CC1-D1E7276C430E}" srcOrd="2" destOrd="0" parTransId="{CDA44389-CC73-448E-A0FB-310C2D8BB7A9}" sibTransId="{DD75468A-835D-47FA-839A-EAEFC562C105}"/>
    <dgm:cxn modelId="{B16FF990-391A-6E4F-A03B-90108C200E09}" type="presOf" srcId="{7F65FBAD-23A5-4E23-B061-002AE4289C04}" destId="{35083B14-C499-1946-9A49-004A80527D1B}" srcOrd="0" destOrd="0" presId="urn:microsoft.com/office/officeart/2016/7/layout/RepeatingBendingProcessNew"/>
    <dgm:cxn modelId="{96CA5E99-13C3-42CE-8911-5BC3528C45C6}" srcId="{91BCA409-AE14-4AC2-8C5D-C05B05013373}" destId="{B7CC435A-A35D-4742-9962-5D5EA5BA0861}" srcOrd="10" destOrd="0" parTransId="{ACF0A0D2-EE2B-4B68-8F4C-78C890636FC5}" sibTransId="{6D2110B4-B604-4B6B-BCBA-FFDF7E9BB260}"/>
    <dgm:cxn modelId="{99C3EE9B-E089-344C-9AF0-6C09A18198C7}" type="presOf" srcId="{3D6A1EC6-2DF9-495B-839A-3D8925505C54}" destId="{6E113BCB-E80D-2D49-BDC5-85BCA08BD060}" srcOrd="1" destOrd="0" presId="urn:microsoft.com/office/officeart/2016/7/layout/RepeatingBendingProcessNew"/>
    <dgm:cxn modelId="{DF5D44A0-19D3-384C-8A58-0ACBEFD41868}" type="presOf" srcId="{D994F634-07B8-42F6-8CC1-D1E7276C430E}" destId="{F1EBF5DF-1446-B74C-AE58-FA5B1BAED7DF}" srcOrd="0" destOrd="0" presId="urn:microsoft.com/office/officeart/2016/7/layout/RepeatingBendingProcessNew"/>
    <dgm:cxn modelId="{CF1084A1-A6E6-104A-93F0-21E6D704853D}" type="presOf" srcId="{91BCA409-AE14-4AC2-8C5D-C05B05013373}" destId="{1E5A05FE-5B8C-014C-B4BA-3689671FB8C7}" srcOrd="0" destOrd="0" presId="urn:microsoft.com/office/officeart/2016/7/layout/RepeatingBendingProcessNew"/>
    <dgm:cxn modelId="{F77670A4-1DDB-41FF-8067-FB14E77820C4}" srcId="{91BCA409-AE14-4AC2-8C5D-C05B05013373}" destId="{D2D8682E-DBE7-463E-8E7F-1A87D50C4378}" srcOrd="9" destOrd="0" parTransId="{FC91F9C4-F2FC-42D4-ACF3-CDCB766673F7}" sibTransId="{3D6A1EC6-2DF9-495B-839A-3D8925505C54}"/>
    <dgm:cxn modelId="{6DBDA8A5-E2D8-8E41-BD96-DE68F2FC97FF}" type="presOf" srcId="{7B7ED199-91CC-48D6-B9DD-DB4AA5728ACD}" destId="{13989D8C-289B-C141-9B18-8951381828C7}" srcOrd="1" destOrd="0" presId="urn:microsoft.com/office/officeart/2016/7/layout/RepeatingBendingProcessNew"/>
    <dgm:cxn modelId="{CD52D6B9-9CEE-4DBD-9649-D68B3469563B}" srcId="{91BCA409-AE14-4AC2-8C5D-C05B05013373}" destId="{56EEA778-BDB2-48E5-AEB4-50D562E748E8}" srcOrd="3" destOrd="0" parTransId="{FD0DD819-3AA5-4B93-81CE-8DFCACE59CBA}" sibTransId="{7B7ED199-91CC-48D6-B9DD-DB4AA5728ACD}"/>
    <dgm:cxn modelId="{819420BB-E417-8D4C-82F5-D3B997D4FF8E}" type="presOf" srcId="{8D7E1FBD-DEDF-4333-8C73-20DB03062E8A}" destId="{E0DAD8B3-C032-1E47-994D-54D20C434032}" srcOrd="1" destOrd="0" presId="urn:microsoft.com/office/officeart/2016/7/layout/RepeatingBendingProcessNew"/>
    <dgm:cxn modelId="{F9B5D0C8-649D-A945-9317-485BEB51303E}" type="presOf" srcId="{D2D8682E-DBE7-463E-8E7F-1A87D50C4378}" destId="{774E12BE-BD44-0345-B99F-EBCD5B79FE2A}" srcOrd="0" destOrd="0" presId="urn:microsoft.com/office/officeart/2016/7/layout/RepeatingBendingProcessNew"/>
    <dgm:cxn modelId="{C7F754CA-42BE-CC44-BF5E-1B89898C5453}" type="presOf" srcId="{6BD96C91-F323-4FD6-9013-3805C314B312}" destId="{B1D04FC2-6C34-DE42-97BA-E46380FFE7CA}" srcOrd="0" destOrd="0" presId="urn:microsoft.com/office/officeart/2016/7/layout/RepeatingBendingProcessNew"/>
    <dgm:cxn modelId="{92FB01CB-8A28-FB44-AEFB-9797C1C74015}" type="presOf" srcId="{8D7E1FBD-DEDF-4333-8C73-20DB03062E8A}" destId="{8951D943-9120-B749-936F-7E9357BF3B4E}" srcOrd="0" destOrd="0" presId="urn:microsoft.com/office/officeart/2016/7/layout/RepeatingBendingProcessNew"/>
    <dgm:cxn modelId="{CBE7DACF-5C6C-564C-B401-CE63DD119429}" type="presOf" srcId="{B38755B8-6D82-4BC7-8DF3-E8F94672551E}" destId="{7E801B00-A5BB-1742-933E-3C63C0262559}" srcOrd="0" destOrd="0" presId="urn:microsoft.com/office/officeart/2016/7/layout/RepeatingBendingProcessNew"/>
    <dgm:cxn modelId="{F64FE7D3-3713-7445-86C3-CB8BBEC6FF6A}" type="presOf" srcId="{1EC21243-4E82-4B6D-9A80-C7D2A460BC6F}" destId="{692E72AB-4A05-E64B-B42D-8B0E2A1B7C85}" srcOrd="0" destOrd="0" presId="urn:microsoft.com/office/officeart/2016/7/layout/RepeatingBendingProcessNew"/>
    <dgm:cxn modelId="{AC0186DA-F37E-394D-9476-D239390FC0CC}" type="presOf" srcId="{1EC21243-4E82-4B6D-9A80-C7D2A460BC6F}" destId="{DB127940-7588-B943-A4E1-B5328D433BAC}" srcOrd="1" destOrd="0" presId="urn:microsoft.com/office/officeart/2016/7/layout/RepeatingBendingProcessNew"/>
    <dgm:cxn modelId="{2C698BDC-CFE5-4F80-9B9A-B2A330E379D1}" srcId="{91BCA409-AE14-4AC2-8C5D-C05B05013373}" destId="{1C97E493-1867-48C1-B93A-33969BCDF380}" srcOrd="8" destOrd="0" parTransId="{760E9B6C-6485-4DAB-972C-73E8C8F2DC82}" sibTransId="{3B3EFAEE-4552-48EC-A509-3AD2157BDE77}"/>
    <dgm:cxn modelId="{8FB980DD-F38E-8341-A7A4-8E97B6498D27}" type="presOf" srcId="{8C390DF7-6B53-4A71-8B3F-358E32596A6F}" destId="{A4FD2D61-63B6-DE49-B757-8913A2010396}" srcOrd="0" destOrd="0" presId="urn:microsoft.com/office/officeart/2016/7/layout/RepeatingBendingProcessNew"/>
    <dgm:cxn modelId="{0B7B8EDD-EAAB-4243-8194-B1DE40CE0753}" type="presOf" srcId="{B7797AAB-65E1-47F3-BD7D-793DAFA2ECA8}" destId="{00B6AF45-9379-894F-95BE-133003088CE0}" srcOrd="0" destOrd="0" presId="urn:microsoft.com/office/officeart/2016/7/layout/RepeatingBendingProcessNew"/>
    <dgm:cxn modelId="{AE980AE0-9B62-AB4B-8EC0-40874091F2C6}" type="presOf" srcId="{7B7ED199-91CC-48D6-B9DD-DB4AA5728ACD}" destId="{55905F62-8086-3A47-81DA-D2FD58A4426D}" srcOrd="0" destOrd="0" presId="urn:microsoft.com/office/officeart/2016/7/layout/RepeatingBendingProcessNew"/>
    <dgm:cxn modelId="{7756E2EA-5A3B-B141-A7C8-74A334489912}" type="presOf" srcId="{0A81725A-4C82-47F2-A4E5-802B97735F28}" destId="{CB6826AA-963E-5142-9F87-9DC92A075E7E}" srcOrd="0" destOrd="0" presId="urn:microsoft.com/office/officeart/2016/7/layout/RepeatingBendingProcessNew"/>
    <dgm:cxn modelId="{DDD099F8-DAD3-7042-B407-FC5B2054DCC3}" type="presOf" srcId="{DD75468A-835D-47FA-839A-EAEFC562C105}" destId="{366A1DE1-767C-F947-8F7F-3D904D7F72F5}" srcOrd="0" destOrd="0" presId="urn:microsoft.com/office/officeart/2016/7/layout/RepeatingBendingProcessNew"/>
    <dgm:cxn modelId="{F4DF9769-8D24-D142-B69E-B90F70B65CCB}" type="presParOf" srcId="{1E5A05FE-5B8C-014C-B4BA-3689671FB8C7}" destId="{7E801B00-A5BB-1742-933E-3C63C0262559}" srcOrd="0" destOrd="0" presId="urn:microsoft.com/office/officeart/2016/7/layout/RepeatingBendingProcessNew"/>
    <dgm:cxn modelId="{61F0DF75-4C0C-9B4A-A06E-2D5592E9A912}" type="presParOf" srcId="{1E5A05FE-5B8C-014C-B4BA-3689671FB8C7}" destId="{A4FD2D61-63B6-DE49-B757-8913A2010396}" srcOrd="1" destOrd="0" presId="urn:microsoft.com/office/officeart/2016/7/layout/RepeatingBendingProcessNew"/>
    <dgm:cxn modelId="{70007F01-0E98-7D48-AB3D-CE11EE752035}" type="presParOf" srcId="{A4FD2D61-63B6-DE49-B757-8913A2010396}" destId="{690CA368-02DE-BB45-B7CD-D5CD79DB1AFF}" srcOrd="0" destOrd="0" presId="urn:microsoft.com/office/officeart/2016/7/layout/RepeatingBendingProcessNew"/>
    <dgm:cxn modelId="{55F6AFBB-D2B7-E245-AB05-0244C1E51DDF}" type="presParOf" srcId="{1E5A05FE-5B8C-014C-B4BA-3689671FB8C7}" destId="{B1D04FC2-6C34-DE42-97BA-E46380FFE7CA}" srcOrd="2" destOrd="0" presId="urn:microsoft.com/office/officeart/2016/7/layout/RepeatingBendingProcessNew"/>
    <dgm:cxn modelId="{F2D9FED7-37AC-0449-93A6-515491F4B277}" type="presParOf" srcId="{1E5A05FE-5B8C-014C-B4BA-3689671FB8C7}" destId="{CB6826AA-963E-5142-9F87-9DC92A075E7E}" srcOrd="3" destOrd="0" presId="urn:microsoft.com/office/officeart/2016/7/layout/RepeatingBendingProcessNew"/>
    <dgm:cxn modelId="{12EE0613-5DCB-2F41-A84A-5ED2A0F23174}" type="presParOf" srcId="{CB6826AA-963E-5142-9F87-9DC92A075E7E}" destId="{B5B1C060-04AC-4049-BD87-13E93EBAE5F4}" srcOrd="0" destOrd="0" presId="urn:microsoft.com/office/officeart/2016/7/layout/RepeatingBendingProcessNew"/>
    <dgm:cxn modelId="{313029E2-D140-174F-9110-ACF8EF1531CF}" type="presParOf" srcId="{1E5A05FE-5B8C-014C-B4BA-3689671FB8C7}" destId="{F1EBF5DF-1446-B74C-AE58-FA5B1BAED7DF}" srcOrd="4" destOrd="0" presId="urn:microsoft.com/office/officeart/2016/7/layout/RepeatingBendingProcessNew"/>
    <dgm:cxn modelId="{3B5149A0-E32D-924D-98D6-E5F8FE27E864}" type="presParOf" srcId="{1E5A05FE-5B8C-014C-B4BA-3689671FB8C7}" destId="{366A1DE1-767C-F947-8F7F-3D904D7F72F5}" srcOrd="5" destOrd="0" presId="urn:microsoft.com/office/officeart/2016/7/layout/RepeatingBendingProcessNew"/>
    <dgm:cxn modelId="{B79AC543-0B10-1544-80FF-BE0C65D2EB68}" type="presParOf" srcId="{366A1DE1-767C-F947-8F7F-3D904D7F72F5}" destId="{B65B6EEB-AAEF-4A4C-9AF6-E89325D44C9A}" srcOrd="0" destOrd="0" presId="urn:microsoft.com/office/officeart/2016/7/layout/RepeatingBendingProcessNew"/>
    <dgm:cxn modelId="{FDB689D1-C862-1845-8384-2C8A2E9FE09C}" type="presParOf" srcId="{1E5A05FE-5B8C-014C-B4BA-3689671FB8C7}" destId="{15D8FDEF-5C04-F948-BC86-C6C74733FF70}" srcOrd="6" destOrd="0" presId="urn:microsoft.com/office/officeart/2016/7/layout/RepeatingBendingProcessNew"/>
    <dgm:cxn modelId="{B2F25A6E-0191-9545-9756-FC96D5F17068}" type="presParOf" srcId="{1E5A05FE-5B8C-014C-B4BA-3689671FB8C7}" destId="{55905F62-8086-3A47-81DA-D2FD58A4426D}" srcOrd="7" destOrd="0" presId="urn:microsoft.com/office/officeart/2016/7/layout/RepeatingBendingProcessNew"/>
    <dgm:cxn modelId="{8292F1AE-0323-6D4B-8279-4B1A75F4D9C4}" type="presParOf" srcId="{55905F62-8086-3A47-81DA-D2FD58A4426D}" destId="{13989D8C-289B-C141-9B18-8951381828C7}" srcOrd="0" destOrd="0" presId="urn:microsoft.com/office/officeart/2016/7/layout/RepeatingBendingProcessNew"/>
    <dgm:cxn modelId="{EA6A6109-5AD7-8949-9FDF-24DE2DF2EC0D}" type="presParOf" srcId="{1E5A05FE-5B8C-014C-B4BA-3689671FB8C7}" destId="{D972159F-3D0B-1542-9C21-75B2226EA02E}" srcOrd="8" destOrd="0" presId="urn:microsoft.com/office/officeart/2016/7/layout/RepeatingBendingProcessNew"/>
    <dgm:cxn modelId="{82984457-A7EB-9546-A836-024A5D0BFBED}" type="presParOf" srcId="{1E5A05FE-5B8C-014C-B4BA-3689671FB8C7}" destId="{00B6AF45-9379-894F-95BE-133003088CE0}" srcOrd="9" destOrd="0" presId="urn:microsoft.com/office/officeart/2016/7/layout/RepeatingBendingProcessNew"/>
    <dgm:cxn modelId="{630B0BFC-6D88-E647-8350-5688086FF728}" type="presParOf" srcId="{00B6AF45-9379-894F-95BE-133003088CE0}" destId="{E662D1BF-5E00-0344-90BD-FCDEC49AFC09}" srcOrd="0" destOrd="0" presId="urn:microsoft.com/office/officeart/2016/7/layout/RepeatingBendingProcessNew"/>
    <dgm:cxn modelId="{5309147F-201D-A84B-93CF-DACD1C1947D6}" type="presParOf" srcId="{1E5A05FE-5B8C-014C-B4BA-3689671FB8C7}" destId="{35083B14-C499-1946-9A49-004A80527D1B}" srcOrd="10" destOrd="0" presId="urn:microsoft.com/office/officeart/2016/7/layout/RepeatingBendingProcessNew"/>
    <dgm:cxn modelId="{8CED2528-8129-1C42-A4DA-43623C8721A3}" type="presParOf" srcId="{1E5A05FE-5B8C-014C-B4BA-3689671FB8C7}" destId="{692E72AB-4A05-E64B-B42D-8B0E2A1B7C85}" srcOrd="11" destOrd="0" presId="urn:microsoft.com/office/officeart/2016/7/layout/RepeatingBendingProcessNew"/>
    <dgm:cxn modelId="{6A95133A-62C8-8B44-AB6F-FC64AEC3093B}" type="presParOf" srcId="{692E72AB-4A05-E64B-B42D-8B0E2A1B7C85}" destId="{DB127940-7588-B943-A4E1-B5328D433BAC}" srcOrd="0" destOrd="0" presId="urn:microsoft.com/office/officeart/2016/7/layout/RepeatingBendingProcessNew"/>
    <dgm:cxn modelId="{ECF05D7E-485E-3943-AF06-B0E72D62570D}" type="presParOf" srcId="{1E5A05FE-5B8C-014C-B4BA-3689671FB8C7}" destId="{AB0B30EF-1070-E54C-9AA9-89B72F82B590}" srcOrd="12" destOrd="0" presId="urn:microsoft.com/office/officeart/2016/7/layout/RepeatingBendingProcessNew"/>
    <dgm:cxn modelId="{07585E45-151C-1641-9284-D7EDD8FA812F}" type="presParOf" srcId="{1E5A05FE-5B8C-014C-B4BA-3689671FB8C7}" destId="{6FE541F6-AC0F-1E42-84E0-CCF6A22A907D}" srcOrd="13" destOrd="0" presId="urn:microsoft.com/office/officeart/2016/7/layout/RepeatingBendingProcessNew"/>
    <dgm:cxn modelId="{1FE23F3D-4948-8A43-8C6F-25399BA6E7C4}" type="presParOf" srcId="{6FE541F6-AC0F-1E42-84E0-CCF6A22A907D}" destId="{187E69ED-CF26-8046-8236-3DAA5A3522AA}" srcOrd="0" destOrd="0" presId="urn:microsoft.com/office/officeart/2016/7/layout/RepeatingBendingProcessNew"/>
    <dgm:cxn modelId="{A2211745-6879-CF4C-A3A9-B0CD492FB47C}" type="presParOf" srcId="{1E5A05FE-5B8C-014C-B4BA-3689671FB8C7}" destId="{E3147E59-E618-B34C-B845-CB3DD1BA81B5}" srcOrd="14" destOrd="0" presId="urn:microsoft.com/office/officeart/2016/7/layout/RepeatingBendingProcessNew"/>
    <dgm:cxn modelId="{D0FB490E-0EE0-824D-BC8B-BAA2AD20A31A}" type="presParOf" srcId="{1E5A05FE-5B8C-014C-B4BA-3689671FB8C7}" destId="{8951D943-9120-B749-936F-7E9357BF3B4E}" srcOrd="15" destOrd="0" presId="urn:microsoft.com/office/officeart/2016/7/layout/RepeatingBendingProcessNew"/>
    <dgm:cxn modelId="{D6BE1A60-01A2-1447-BC06-56102A5A8958}" type="presParOf" srcId="{8951D943-9120-B749-936F-7E9357BF3B4E}" destId="{E0DAD8B3-C032-1E47-994D-54D20C434032}" srcOrd="0" destOrd="0" presId="urn:microsoft.com/office/officeart/2016/7/layout/RepeatingBendingProcessNew"/>
    <dgm:cxn modelId="{38FC1E90-346D-4F48-9EF1-F06FF6803042}" type="presParOf" srcId="{1E5A05FE-5B8C-014C-B4BA-3689671FB8C7}" destId="{CA643D37-0D9E-F546-898F-5DE038432302}" srcOrd="16" destOrd="0" presId="urn:microsoft.com/office/officeart/2016/7/layout/RepeatingBendingProcessNew"/>
    <dgm:cxn modelId="{C4D13AAB-91F4-6742-A80C-77957D783778}" type="presParOf" srcId="{1E5A05FE-5B8C-014C-B4BA-3689671FB8C7}" destId="{DE6A38ED-996F-B14B-B3F0-07E05BBFA9EF}" srcOrd="17" destOrd="0" presId="urn:microsoft.com/office/officeart/2016/7/layout/RepeatingBendingProcessNew"/>
    <dgm:cxn modelId="{CD444D2F-0589-AF44-BC59-71AD9EF2A970}" type="presParOf" srcId="{DE6A38ED-996F-B14B-B3F0-07E05BBFA9EF}" destId="{DE6EF4DF-AD80-2545-B424-51C806A87822}" srcOrd="0" destOrd="0" presId="urn:microsoft.com/office/officeart/2016/7/layout/RepeatingBendingProcessNew"/>
    <dgm:cxn modelId="{562CF457-CA5D-E64B-BF33-C9AAB5A76DEA}" type="presParOf" srcId="{1E5A05FE-5B8C-014C-B4BA-3689671FB8C7}" destId="{774E12BE-BD44-0345-B99F-EBCD5B79FE2A}" srcOrd="18" destOrd="0" presId="urn:microsoft.com/office/officeart/2016/7/layout/RepeatingBendingProcessNew"/>
    <dgm:cxn modelId="{73F5C7CF-BCDF-0A44-9941-185DB1047B51}" type="presParOf" srcId="{1E5A05FE-5B8C-014C-B4BA-3689671FB8C7}" destId="{A7BFEC03-EC6C-F641-8A5B-9DC3D2796BA3}" srcOrd="19" destOrd="0" presId="urn:microsoft.com/office/officeart/2016/7/layout/RepeatingBendingProcessNew"/>
    <dgm:cxn modelId="{A025D17E-7C81-E647-AB4F-DDA6A62F9839}" type="presParOf" srcId="{A7BFEC03-EC6C-F641-8A5B-9DC3D2796BA3}" destId="{6E113BCB-E80D-2D49-BDC5-85BCA08BD060}" srcOrd="0" destOrd="0" presId="urn:microsoft.com/office/officeart/2016/7/layout/RepeatingBendingProcessNew"/>
    <dgm:cxn modelId="{2A109A09-1A3D-7548-8878-7323965750EB}" type="presParOf" srcId="{1E5A05FE-5B8C-014C-B4BA-3689671FB8C7}" destId="{5CB5BE1D-826F-4F4D-8BEA-EF8309E0FFED}" srcOrd="2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C08CDD3-AE98-4A3B-B871-7E371327E560}"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977199D8-8A1D-4AF1-B15F-509C2F081AEA}">
      <dgm:prSet/>
      <dgm:spPr/>
      <dgm:t>
        <a:bodyPr/>
        <a:lstStyle/>
        <a:p>
          <a:r>
            <a:rPr lang="en-GB" b="1" i="0"/>
            <a:t>Positive Experiences</a:t>
          </a:r>
          <a:endParaRPr lang="en-US"/>
        </a:p>
      </dgm:t>
    </dgm:pt>
    <dgm:pt modelId="{7CD93EBE-FC9F-4889-BEB0-99FB342865AF}" type="parTrans" cxnId="{F01A5B71-DCE8-442C-A13E-275B47607D5C}">
      <dgm:prSet/>
      <dgm:spPr/>
      <dgm:t>
        <a:bodyPr/>
        <a:lstStyle/>
        <a:p>
          <a:endParaRPr lang="en-US"/>
        </a:p>
      </dgm:t>
    </dgm:pt>
    <dgm:pt modelId="{272A3D30-A11F-431F-AEDD-A4EE29FFCFCA}" type="sibTrans" cxnId="{F01A5B71-DCE8-442C-A13E-275B47607D5C}">
      <dgm:prSet/>
      <dgm:spPr/>
      <dgm:t>
        <a:bodyPr/>
        <a:lstStyle/>
        <a:p>
          <a:endParaRPr lang="en-US"/>
        </a:p>
      </dgm:t>
    </dgm:pt>
    <dgm:pt modelId="{CD602015-95DD-415D-8B13-AAA27B827B78}">
      <dgm:prSet/>
      <dgm:spPr/>
      <dgm:t>
        <a:bodyPr/>
        <a:lstStyle/>
        <a:p>
          <a:r>
            <a:rPr lang="en-GB" b="0" i="0"/>
            <a:t>Improved outcomes through shared expertise</a:t>
          </a:r>
          <a:endParaRPr lang="en-US"/>
        </a:p>
      </dgm:t>
    </dgm:pt>
    <dgm:pt modelId="{82668C74-C094-4486-A4DE-8E3A750AD160}" type="parTrans" cxnId="{38314B57-3C93-46B0-9F60-7F8AEF245B45}">
      <dgm:prSet/>
      <dgm:spPr/>
      <dgm:t>
        <a:bodyPr/>
        <a:lstStyle/>
        <a:p>
          <a:endParaRPr lang="en-US"/>
        </a:p>
      </dgm:t>
    </dgm:pt>
    <dgm:pt modelId="{6365A18C-B642-4EBC-8216-78540B691223}" type="sibTrans" cxnId="{38314B57-3C93-46B0-9F60-7F8AEF245B45}">
      <dgm:prSet/>
      <dgm:spPr/>
      <dgm:t>
        <a:bodyPr/>
        <a:lstStyle/>
        <a:p>
          <a:endParaRPr lang="en-US"/>
        </a:p>
      </dgm:t>
    </dgm:pt>
    <dgm:pt modelId="{C56875D1-1DE1-42AA-AD68-1EAB3EE9CE52}">
      <dgm:prSet/>
      <dgm:spPr/>
      <dgm:t>
        <a:bodyPr/>
        <a:lstStyle/>
        <a:p>
          <a:r>
            <a:rPr lang="en-GB" b="0" i="0"/>
            <a:t>Knowledge exchange between teachers &amp; clinicians</a:t>
          </a:r>
          <a:endParaRPr lang="en-US"/>
        </a:p>
      </dgm:t>
    </dgm:pt>
    <dgm:pt modelId="{4C92AD8A-9CEF-4E39-85F7-C7AAC1289D93}" type="parTrans" cxnId="{772D6C05-2362-426A-9F90-E4D92014D6AF}">
      <dgm:prSet/>
      <dgm:spPr/>
      <dgm:t>
        <a:bodyPr/>
        <a:lstStyle/>
        <a:p>
          <a:endParaRPr lang="en-US"/>
        </a:p>
      </dgm:t>
    </dgm:pt>
    <dgm:pt modelId="{6D6CB238-8FF2-4439-ACC2-BFBCA05971F5}" type="sibTrans" cxnId="{772D6C05-2362-426A-9F90-E4D92014D6AF}">
      <dgm:prSet/>
      <dgm:spPr/>
      <dgm:t>
        <a:bodyPr/>
        <a:lstStyle/>
        <a:p>
          <a:endParaRPr lang="en-US"/>
        </a:p>
      </dgm:t>
    </dgm:pt>
    <dgm:pt modelId="{2BAE10F8-7390-425B-8383-B125819F37FB}">
      <dgm:prSet/>
      <dgm:spPr/>
      <dgm:t>
        <a:bodyPr/>
        <a:lstStyle/>
        <a:p>
          <a:r>
            <a:rPr lang="en-GB" b="0" i="0"/>
            <a:t>Clients benefit from holistic support</a:t>
          </a:r>
          <a:endParaRPr lang="en-US"/>
        </a:p>
      </dgm:t>
    </dgm:pt>
    <dgm:pt modelId="{58A38933-A1B1-472E-B623-95DC3A69CBDD}" type="parTrans" cxnId="{4001BCA4-EF71-4180-A7E5-F8217D4C5A3B}">
      <dgm:prSet/>
      <dgm:spPr/>
      <dgm:t>
        <a:bodyPr/>
        <a:lstStyle/>
        <a:p>
          <a:endParaRPr lang="en-US"/>
        </a:p>
      </dgm:t>
    </dgm:pt>
    <dgm:pt modelId="{E398E624-9B34-46D1-B119-914BA27E47B2}" type="sibTrans" cxnId="{4001BCA4-EF71-4180-A7E5-F8217D4C5A3B}">
      <dgm:prSet/>
      <dgm:spPr/>
      <dgm:t>
        <a:bodyPr/>
        <a:lstStyle/>
        <a:p>
          <a:endParaRPr lang="en-US"/>
        </a:p>
      </dgm:t>
    </dgm:pt>
    <dgm:pt modelId="{460234F3-7FD7-4B1C-8E57-B5B9B43A7974}">
      <dgm:prSet/>
      <dgm:spPr/>
      <dgm:t>
        <a:bodyPr/>
        <a:lstStyle/>
        <a:p>
          <a:r>
            <a:rPr lang="en-GB" b="1" i="0"/>
            <a:t>Negative Experiences</a:t>
          </a:r>
          <a:endParaRPr lang="en-US"/>
        </a:p>
      </dgm:t>
    </dgm:pt>
    <dgm:pt modelId="{CA681F8C-F6BB-4149-9646-EE9FB8EE6747}" type="parTrans" cxnId="{532B4072-D216-451E-AFA8-E6B1E64A0547}">
      <dgm:prSet/>
      <dgm:spPr/>
      <dgm:t>
        <a:bodyPr/>
        <a:lstStyle/>
        <a:p>
          <a:endParaRPr lang="en-US"/>
        </a:p>
      </dgm:t>
    </dgm:pt>
    <dgm:pt modelId="{2DB9FBFB-6054-48A8-8117-6116E43DACB7}" type="sibTrans" cxnId="{532B4072-D216-451E-AFA8-E6B1E64A0547}">
      <dgm:prSet/>
      <dgm:spPr/>
      <dgm:t>
        <a:bodyPr/>
        <a:lstStyle/>
        <a:p>
          <a:endParaRPr lang="en-US"/>
        </a:p>
      </dgm:t>
    </dgm:pt>
    <dgm:pt modelId="{2EC94AC8-3988-43DC-AE65-A6977F73CF56}">
      <dgm:prSet/>
      <dgm:spPr/>
      <dgm:t>
        <a:bodyPr/>
        <a:lstStyle/>
        <a:p>
          <a:r>
            <a:rPr lang="en-GB" b="0" i="0"/>
            <a:t>“Too many cooks” → client confusion</a:t>
          </a:r>
          <a:endParaRPr lang="en-US"/>
        </a:p>
      </dgm:t>
    </dgm:pt>
    <dgm:pt modelId="{2A4050BF-5CE7-400A-A1CC-6BBF454D1E0F}" type="parTrans" cxnId="{80F353C4-B046-46EB-A8FC-3C3E95D14213}">
      <dgm:prSet/>
      <dgm:spPr/>
      <dgm:t>
        <a:bodyPr/>
        <a:lstStyle/>
        <a:p>
          <a:endParaRPr lang="en-US"/>
        </a:p>
      </dgm:t>
    </dgm:pt>
    <dgm:pt modelId="{B3B0278E-2078-4096-A149-DCAC674A264E}" type="sibTrans" cxnId="{80F353C4-B046-46EB-A8FC-3C3E95D14213}">
      <dgm:prSet/>
      <dgm:spPr/>
      <dgm:t>
        <a:bodyPr/>
        <a:lstStyle/>
        <a:p>
          <a:endParaRPr lang="en-US"/>
        </a:p>
      </dgm:t>
    </dgm:pt>
    <dgm:pt modelId="{19CA8FAD-80F7-4926-8A93-A9605A4173B2}">
      <dgm:prSet/>
      <dgm:spPr/>
      <dgm:t>
        <a:bodyPr/>
        <a:lstStyle/>
        <a:p>
          <a:r>
            <a:rPr lang="en-GB" b="0" i="0"/>
            <a:t>Contradictory advice between professionals</a:t>
          </a:r>
          <a:endParaRPr lang="en-US"/>
        </a:p>
      </dgm:t>
    </dgm:pt>
    <dgm:pt modelId="{7236B6CF-F29B-4A50-B3D3-4CCAB25A51D6}" type="parTrans" cxnId="{DA311E61-D0B0-4B4C-84FE-36E30FD219A0}">
      <dgm:prSet/>
      <dgm:spPr/>
      <dgm:t>
        <a:bodyPr/>
        <a:lstStyle/>
        <a:p>
          <a:endParaRPr lang="en-US"/>
        </a:p>
      </dgm:t>
    </dgm:pt>
    <dgm:pt modelId="{8DBF796B-B28C-4F79-96A1-E28DDAE3B33C}" type="sibTrans" cxnId="{DA311E61-D0B0-4B4C-84FE-36E30FD219A0}">
      <dgm:prSet/>
      <dgm:spPr/>
      <dgm:t>
        <a:bodyPr/>
        <a:lstStyle/>
        <a:p>
          <a:endParaRPr lang="en-US"/>
        </a:p>
      </dgm:t>
    </dgm:pt>
    <dgm:pt modelId="{D5385FBD-F29C-4C19-9E89-D3684156BF0A}">
      <dgm:prSet/>
      <dgm:spPr/>
      <dgm:t>
        <a:bodyPr/>
        <a:lstStyle/>
        <a:p>
          <a:r>
            <a:rPr lang="en-GB" b="0" i="0"/>
            <a:t>Informal exchanges sometimes more effective than formal MDTs</a:t>
          </a:r>
          <a:endParaRPr lang="en-US"/>
        </a:p>
      </dgm:t>
    </dgm:pt>
    <dgm:pt modelId="{EF942586-D456-4E7B-A6FA-D2308DD4A1F9}" type="parTrans" cxnId="{E16E46CF-41EA-4D63-B54F-B745716715E1}">
      <dgm:prSet/>
      <dgm:spPr/>
      <dgm:t>
        <a:bodyPr/>
        <a:lstStyle/>
        <a:p>
          <a:endParaRPr lang="en-US"/>
        </a:p>
      </dgm:t>
    </dgm:pt>
    <dgm:pt modelId="{8FE1047F-F1A0-4865-89FA-BEEBD0910C41}" type="sibTrans" cxnId="{E16E46CF-41EA-4D63-B54F-B745716715E1}">
      <dgm:prSet/>
      <dgm:spPr/>
      <dgm:t>
        <a:bodyPr/>
        <a:lstStyle/>
        <a:p>
          <a:endParaRPr lang="en-US"/>
        </a:p>
      </dgm:t>
    </dgm:pt>
    <dgm:pt modelId="{FDCBC963-25C0-CB4E-B1DB-43DB65B078A5}" type="pres">
      <dgm:prSet presAssocID="{0C08CDD3-AE98-4A3B-B871-7E371327E560}" presName="linear" presStyleCnt="0">
        <dgm:presLayoutVars>
          <dgm:dir/>
          <dgm:animLvl val="lvl"/>
          <dgm:resizeHandles val="exact"/>
        </dgm:presLayoutVars>
      </dgm:prSet>
      <dgm:spPr/>
    </dgm:pt>
    <dgm:pt modelId="{88AF2B7D-EC17-B449-A3E4-E9165B692336}" type="pres">
      <dgm:prSet presAssocID="{977199D8-8A1D-4AF1-B15F-509C2F081AEA}" presName="parentLin" presStyleCnt="0"/>
      <dgm:spPr/>
    </dgm:pt>
    <dgm:pt modelId="{27E95AD5-F7E1-084E-A45E-190D2A9C7BFE}" type="pres">
      <dgm:prSet presAssocID="{977199D8-8A1D-4AF1-B15F-509C2F081AEA}" presName="parentLeftMargin" presStyleLbl="node1" presStyleIdx="0" presStyleCnt="2"/>
      <dgm:spPr/>
    </dgm:pt>
    <dgm:pt modelId="{71EBD121-28BF-804E-BF00-5BB5E6D67F5A}" type="pres">
      <dgm:prSet presAssocID="{977199D8-8A1D-4AF1-B15F-509C2F081AEA}" presName="parentText" presStyleLbl="node1" presStyleIdx="0" presStyleCnt="2">
        <dgm:presLayoutVars>
          <dgm:chMax val="0"/>
          <dgm:bulletEnabled val="1"/>
        </dgm:presLayoutVars>
      </dgm:prSet>
      <dgm:spPr/>
    </dgm:pt>
    <dgm:pt modelId="{93AD17EF-D9F2-8D47-8FFF-75BB3E753D1B}" type="pres">
      <dgm:prSet presAssocID="{977199D8-8A1D-4AF1-B15F-509C2F081AEA}" presName="negativeSpace" presStyleCnt="0"/>
      <dgm:spPr/>
    </dgm:pt>
    <dgm:pt modelId="{70936B72-E176-504A-ACAD-91F7F76A63AD}" type="pres">
      <dgm:prSet presAssocID="{977199D8-8A1D-4AF1-B15F-509C2F081AEA}" presName="childText" presStyleLbl="conFgAcc1" presStyleIdx="0" presStyleCnt="2">
        <dgm:presLayoutVars>
          <dgm:bulletEnabled val="1"/>
        </dgm:presLayoutVars>
      </dgm:prSet>
      <dgm:spPr/>
    </dgm:pt>
    <dgm:pt modelId="{34143850-6F33-C64A-BF30-C9A17E0D6847}" type="pres">
      <dgm:prSet presAssocID="{272A3D30-A11F-431F-AEDD-A4EE29FFCFCA}" presName="spaceBetweenRectangles" presStyleCnt="0"/>
      <dgm:spPr/>
    </dgm:pt>
    <dgm:pt modelId="{B5EB1EEB-253B-EE43-B653-C780716995D8}" type="pres">
      <dgm:prSet presAssocID="{460234F3-7FD7-4B1C-8E57-B5B9B43A7974}" presName="parentLin" presStyleCnt="0"/>
      <dgm:spPr/>
    </dgm:pt>
    <dgm:pt modelId="{E8756822-878F-EB40-8422-98C9001B29DB}" type="pres">
      <dgm:prSet presAssocID="{460234F3-7FD7-4B1C-8E57-B5B9B43A7974}" presName="parentLeftMargin" presStyleLbl="node1" presStyleIdx="0" presStyleCnt="2"/>
      <dgm:spPr/>
    </dgm:pt>
    <dgm:pt modelId="{31AD6B88-6A73-6B43-9BB8-10FCF9CE9FFD}" type="pres">
      <dgm:prSet presAssocID="{460234F3-7FD7-4B1C-8E57-B5B9B43A7974}" presName="parentText" presStyleLbl="node1" presStyleIdx="1" presStyleCnt="2">
        <dgm:presLayoutVars>
          <dgm:chMax val="0"/>
          <dgm:bulletEnabled val="1"/>
        </dgm:presLayoutVars>
      </dgm:prSet>
      <dgm:spPr/>
    </dgm:pt>
    <dgm:pt modelId="{7E5F7310-5149-BF4F-9DA9-3F3640558F91}" type="pres">
      <dgm:prSet presAssocID="{460234F3-7FD7-4B1C-8E57-B5B9B43A7974}" presName="negativeSpace" presStyleCnt="0"/>
      <dgm:spPr/>
    </dgm:pt>
    <dgm:pt modelId="{21ADADB0-64D3-7E4A-9826-75BBFC8DB76A}" type="pres">
      <dgm:prSet presAssocID="{460234F3-7FD7-4B1C-8E57-B5B9B43A7974}" presName="childText" presStyleLbl="conFgAcc1" presStyleIdx="1" presStyleCnt="2">
        <dgm:presLayoutVars>
          <dgm:bulletEnabled val="1"/>
        </dgm:presLayoutVars>
      </dgm:prSet>
      <dgm:spPr/>
    </dgm:pt>
  </dgm:ptLst>
  <dgm:cxnLst>
    <dgm:cxn modelId="{772D6C05-2362-426A-9F90-E4D92014D6AF}" srcId="{977199D8-8A1D-4AF1-B15F-509C2F081AEA}" destId="{C56875D1-1DE1-42AA-AD68-1EAB3EE9CE52}" srcOrd="1" destOrd="0" parTransId="{4C92AD8A-9CEF-4E39-85F7-C7AAC1289D93}" sibTransId="{6D6CB238-8FF2-4439-ACC2-BFBCA05971F5}"/>
    <dgm:cxn modelId="{C5ED3723-3027-8C41-B280-70A1958F1F4F}" type="presOf" srcId="{2BAE10F8-7390-425B-8383-B125819F37FB}" destId="{70936B72-E176-504A-ACAD-91F7F76A63AD}" srcOrd="0" destOrd="2" presId="urn:microsoft.com/office/officeart/2005/8/layout/list1"/>
    <dgm:cxn modelId="{45948726-EECA-0043-9B81-FAAED3ED9AF7}" type="presOf" srcId="{C56875D1-1DE1-42AA-AD68-1EAB3EE9CE52}" destId="{70936B72-E176-504A-ACAD-91F7F76A63AD}" srcOrd="0" destOrd="1" presId="urn:microsoft.com/office/officeart/2005/8/layout/list1"/>
    <dgm:cxn modelId="{38314B57-3C93-46B0-9F60-7F8AEF245B45}" srcId="{977199D8-8A1D-4AF1-B15F-509C2F081AEA}" destId="{CD602015-95DD-415D-8B13-AAA27B827B78}" srcOrd="0" destOrd="0" parTransId="{82668C74-C094-4486-A4DE-8E3A750AD160}" sibTransId="{6365A18C-B642-4EBC-8216-78540B691223}"/>
    <dgm:cxn modelId="{DA311E61-D0B0-4B4C-84FE-36E30FD219A0}" srcId="{460234F3-7FD7-4B1C-8E57-B5B9B43A7974}" destId="{19CA8FAD-80F7-4926-8A93-A9605A4173B2}" srcOrd="1" destOrd="0" parTransId="{7236B6CF-F29B-4A50-B3D3-4CCAB25A51D6}" sibTransId="{8DBF796B-B28C-4F79-96A1-E28DDAE3B33C}"/>
    <dgm:cxn modelId="{F01A5B71-DCE8-442C-A13E-275B47607D5C}" srcId="{0C08CDD3-AE98-4A3B-B871-7E371327E560}" destId="{977199D8-8A1D-4AF1-B15F-509C2F081AEA}" srcOrd="0" destOrd="0" parTransId="{7CD93EBE-FC9F-4889-BEB0-99FB342865AF}" sibTransId="{272A3D30-A11F-431F-AEDD-A4EE29FFCFCA}"/>
    <dgm:cxn modelId="{532B4072-D216-451E-AFA8-E6B1E64A0547}" srcId="{0C08CDD3-AE98-4A3B-B871-7E371327E560}" destId="{460234F3-7FD7-4B1C-8E57-B5B9B43A7974}" srcOrd="1" destOrd="0" parTransId="{CA681F8C-F6BB-4149-9646-EE9FB8EE6747}" sibTransId="{2DB9FBFB-6054-48A8-8117-6116E43DACB7}"/>
    <dgm:cxn modelId="{64FFD67F-EACC-6746-86DA-371BD59CC9B4}" type="presOf" srcId="{977199D8-8A1D-4AF1-B15F-509C2F081AEA}" destId="{71EBD121-28BF-804E-BF00-5BB5E6D67F5A}" srcOrd="1" destOrd="0" presId="urn:microsoft.com/office/officeart/2005/8/layout/list1"/>
    <dgm:cxn modelId="{F3943186-2F13-4B45-8479-FBE9ECE72F8A}" type="presOf" srcId="{977199D8-8A1D-4AF1-B15F-509C2F081AEA}" destId="{27E95AD5-F7E1-084E-A45E-190D2A9C7BFE}" srcOrd="0" destOrd="0" presId="urn:microsoft.com/office/officeart/2005/8/layout/list1"/>
    <dgm:cxn modelId="{BED09D96-5128-EE40-B07F-D4DCBC4B5CA4}" type="presOf" srcId="{2EC94AC8-3988-43DC-AE65-A6977F73CF56}" destId="{21ADADB0-64D3-7E4A-9826-75BBFC8DB76A}" srcOrd="0" destOrd="0" presId="urn:microsoft.com/office/officeart/2005/8/layout/list1"/>
    <dgm:cxn modelId="{4001BCA4-EF71-4180-A7E5-F8217D4C5A3B}" srcId="{977199D8-8A1D-4AF1-B15F-509C2F081AEA}" destId="{2BAE10F8-7390-425B-8383-B125819F37FB}" srcOrd="2" destOrd="0" parTransId="{58A38933-A1B1-472E-B623-95DC3A69CBDD}" sibTransId="{E398E624-9B34-46D1-B119-914BA27E47B2}"/>
    <dgm:cxn modelId="{90775EA9-8ABF-1C4C-AC15-060C80DDED37}" type="presOf" srcId="{19CA8FAD-80F7-4926-8A93-A9605A4173B2}" destId="{21ADADB0-64D3-7E4A-9826-75BBFC8DB76A}" srcOrd="0" destOrd="1" presId="urn:microsoft.com/office/officeart/2005/8/layout/list1"/>
    <dgm:cxn modelId="{CD0F3EB1-3D22-4744-A630-B0296EDA7D1B}" type="presOf" srcId="{460234F3-7FD7-4B1C-8E57-B5B9B43A7974}" destId="{E8756822-878F-EB40-8422-98C9001B29DB}" srcOrd="0" destOrd="0" presId="urn:microsoft.com/office/officeart/2005/8/layout/list1"/>
    <dgm:cxn modelId="{E114E6B6-5249-D744-AE50-188E1D130D96}" type="presOf" srcId="{CD602015-95DD-415D-8B13-AAA27B827B78}" destId="{70936B72-E176-504A-ACAD-91F7F76A63AD}" srcOrd="0" destOrd="0" presId="urn:microsoft.com/office/officeart/2005/8/layout/list1"/>
    <dgm:cxn modelId="{B3EE44BB-0D42-E14D-883C-540B62757175}" type="presOf" srcId="{0C08CDD3-AE98-4A3B-B871-7E371327E560}" destId="{FDCBC963-25C0-CB4E-B1DB-43DB65B078A5}" srcOrd="0" destOrd="0" presId="urn:microsoft.com/office/officeart/2005/8/layout/list1"/>
    <dgm:cxn modelId="{D8BEEEC0-B057-8249-9716-F96D7DD87B7F}" type="presOf" srcId="{460234F3-7FD7-4B1C-8E57-B5B9B43A7974}" destId="{31AD6B88-6A73-6B43-9BB8-10FCF9CE9FFD}" srcOrd="1" destOrd="0" presId="urn:microsoft.com/office/officeart/2005/8/layout/list1"/>
    <dgm:cxn modelId="{80F353C4-B046-46EB-A8FC-3C3E95D14213}" srcId="{460234F3-7FD7-4B1C-8E57-B5B9B43A7974}" destId="{2EC94AC8-3988-43DC-AE65-A6977F73CF56}" srcOrd="0" destOrd="0" parTransId="{2A4050BF-5CE7-400A-A1CC-6BBF454D1E0F}" sibTransId="{B3B0278E-2078-4096-A149-DCAC674A264E}"/>
    <dgm:cxn modelId="{E16E46CF-41EA-4D63-B54F-B745716715E1}" srcId="{460234F3-7FD7-4B1C-8E57-B5B9B43A7974}" destId="{D5385FBD-F29C-4C19-9E89-D3684156BF0A}" srcOrd="2" destOrd="0" parTransId="{EF942586-D456-4E7B-A6FA-D2308DD4A1F9}" sibTransId="{8FE1047F-F1A0-4865-89FA-BEEBD0910C41}"/>
    <dgm:cxn modelId="{F50E73F5-02F6-BF43-9C5D-387322BC3636}" type="presOf" srcId="{D5385FBD-F29C-4C19-9E89-D3684156BF0A}" destId="{21ADADB0-64D3-7E4A-9826-75BBFC8DB76A}" srcOrd="0" destOrd="2" presId="urn:microsoft.com/office/officeart/2005/8/layout/list1"/>
    <dgm:cxn modelId="{5ABCF672-957D-894B-8E59-6A5FBCDFE910}" type="presParOf" srcId="{FDCBC963-25C0-CB4E-B1DB-43DB65B078A5}" destId="{88AF2B7D-EC17-B449-A3E4-E9165B692336}" srcOrd="0" destOrd="0" presId="urn:microsoft.com/office/officeart/2005/8/layout/list1"/>
    <dgm:cxn modelId="{997A77E4-7910-D042-94E0-BAD4F0BDC3AD}" type="presParOf" srcId="{88AF2B7D-EC17-B449-A3E4-E9165B692336}" destId="{27E95AD5-F7E1-084E-A45E-190D2A9C7BFE}" srcOrd="0" destOrd="0" presId="urn:microsoft.com/office/officeart/2005/8/layout/list1"/>
    <dgm:cxn modelId="{C7BF08B4-B488-B844-993D-5486ACD2F91F}" type="presParOf" srcId="{88AF2B7D-EC17-B449-A3E4-E9165B692336}" destId="{71EBD121-28BF-804E-BF00-5BB5E6D67F5A}" srcOrd="1" destOrd="0" presId="urn:microsoft.com/office/officeart/2005/8/layout/list1"/>
    <dgm:cxn modelId="{0F146AAC-E8BD-2542-BE0C-3D472B913FBB}" type="presParOf" srcId="{FDCBC963-25C0-CB4E-B1DB-43DB65B078A5}" destId="{93AD17EF-D9F2-8D47-8FFF-75BB3E753D1B}" srcOrd="1" destOrd="0" presId="urn:microsoft.com/office/officeart/2005/8/layout/list1"/>
    <dgm:cxn modelId="{F7D7598C-C2DF-1746-B1D2-BBFE580BFAC3}" type="presParOf" srcId="{FDCBC963-25C0-CB4E-B1DB-43DB65B078A5}" destId="{70936B72-E176-504A-ACAD-91F7F76A63AD}" srcOrd="2" destOrd="0" presId="urn:microsoft.com/office/officeart/2005/8/layout/list1"/>
    <dgm:cxn modelId="{EC47CA3C-E340-944C-8378-35EE8025AC47}" type="presParOf" srcId="{FDCBC963-25C0-CB4E-B1DB-43DB65B078A5}" destId="{34143850-6F33-C64A-BF30-C9A17E0D6847}" srcOrd="3" destOrd="0" presId="urn:microsoft.com/office/officeart/2005/8/layout/list1"/>
    <dgm:cxn modelId="{55E709A7-6753-7343-A541-0D85DBF29196}" type="presParOf" srcId="{FDCBC963-25C0-CB4E-B1DB-43DB65B078A5}" destId="{B5EB1EEB-253B-EE43-B653-C780716995D8}" srcOrd="4" destOrd="0" presId="urn:microsoft.com/office/officeart/2005/8/layout/list1"/>
    <dgm:cxn modelId="{3EDE702E-BEBB-7449-97CA-E1E7F923DCBA}" type="presParOf" srcId="{B5EB1EEB-253B-EE43-B653-C780716995D8}" destId="{E8756822-878F-EB40-8422-98C9001B29DB}" srcOrd="0" destOrd="0" presId="urn:microsoft.com/office/officeart/2005/8/layout/list1"/>
    <dgm:cxn modelId="{35354616-9F42-354E-8B06-1DA11715D072}" type="presParOf" srcId="{B5EB1EEB-253B-EE43-B653-C780716995D8}" destId="{31AD6B88-6A73-6B43-9BB8-10FCF9CE9FFD}" srcOrd="1" destOrd="0" presId="urn:microsoft.com/office/officeart/2005/8/layout/list1"/>
    <dgm:cxn modelId="{109B195E-E78E-374C-BD91-066B610FBA98}" type="presParOf" srcId="{FDCBC963-25C0-CB4E-B1DB-43DB65B078A5}" destId="{7E5F7310-5149-BF4F-9DA9-3F3640558F91}" srcOrd="5" destOrd="0" presId="urn:microsoft.com/office/officeart/2005/8/layout/list1"/>
    <dgm:cxn modelId="{BAF7B0EE-8F53-8F4E-B2AD-0173DF1F6A4F}" type="presParOf" srcId="{FDCBC963-25C0-CB4E-B1DB-43DB65B078A5}" destId="{21ADADB0-64D3-7E4A-9826-75BBFC8DB76A}"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0BE0377-1AEC-42DB-9E5A-9F927DA9CF9C}"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8B52803D-248F-49F4-B904-76C40C487C0B}">
      <dgm:prSet/>
      <dgm:spPr/>
      <dgm:t>
        <a:bodyPr/>
        <a:lstStyle/>
        <a:p>
          <a:r>
            <a:rPr lang="en-GB" b="1" i="0"/>
            <a:t>Lack of Formal Structures</a:t>
          </a:r>
          <a:endParaRPr lang="en-US"/>
        </a:p>
      </dgm:t>
    </dgm:pt>
    <dgm:pt modelId="{3FC09956-71AC-40BC-AF71-C6D1F687EC32}" type="parTrans" cxnId="{20B31815-DA95-446C-BEB8-923E62E1441B}">
      <dgm:prSet/>
      <dgm:spPr/>
      <dgm:t>
        <a:bodyPr/>
        <a:lstStyle/>
        <a:p>
          <a:endParaRPr lang="en-US"/>
        </a:p>
      </dgm:t>
    </dgm:pt>
    <dgm:pt modelId="{D1FBAB93-B353-4F60-9B7C-9A29CD33C1ED}" type="sibTrans" cxnId="{20B31815-DA95-446C-BEB8-923E62E1441B}">
      <dgm:prSet/>
      <dgm:spPr/>
      <dgm:t>
        <a:bodyPr/>
        <a:lstStyle/>
        <a:p>
          <a:endParaRPr lang="en-US"/>
        </a:p>
      </dgm:t>
    </dgm:pt>
    <dgm:pt modelId="{2E2DC1A5-FF9B-432D-89AE-B9C3EAE753D2}">
      <dgm:prSet/>
      <dgm:spPr/>
      <dgm:t>
        <a:bodyPr/>
        <a:lstStyle/>
        <a:p>
          <a:r>
            <a:rPr lang="en-GB" b="0" i="0"/>
            <a:t>No clear regulation for hybrid roles (e.g., SVS)</a:t>
          </a:r>
          <a:endParaRPr lang="en-US"/>
        </a:p>
      </dgm:t>
    </dgm:pt>
    <dgm:pt modelId="{41E8CF2F-4081-4E25-A673-8A157F64A4AF}" type="parTrans" cxnId="{B813349C-1A47-4EE2-A4F3-E3ED43E45360}">
      <dgm:prSet/>
      <dgm:spPr/>
      <dgm:t>
        <a:bodyPr/>
        <a:lstStyle/>
        <a:p>
          <a:endParaRPr lang="en-US"/>
        </a:p>
      </dgm:t>
    </dgm:pt>
    <dgm:pt modelId="{16E7C297-7097-4E6E-AE92-7BADB12B18A4}" type="sibTrans" cxnId="{B813349C-1A47-4EE2-A4F3-E3ED43E45360}">
      <dgm:prSet/>
      <dgm:spPr/>
      <dgm:t>
        <a:bodyPr/>
        <a:lstStyle/>
        <a:p>
          <a:endParaRPr lang="en-US"/>
        </a:p>
      </dgm:t>
    </dgm:pt>
    <dgm:pt modelId="{969B2A53-AFA1-4B1F-9EC6-D3D2160D93D1}">
      <dgm:prSet/>
      <dgm:spPr/>
      <dgm:t>
        <a:bodyPr/>
        <a:lstStyle/>
        <a:p>
          <a:r>
            <a:rPr lang="en-GB" b="0" i="0"/>
            <a:t>Inconsistent recognition across systems</a:t>
          </a:r>
          <a:endParaRPr lang="en-US"/>
        </a:p>
      </dgm:t>
    </dgm:pt>
    <dgm:pt modelId="{47625BB5-52D0-4DF9-9B48-61380AF71546}" type="parTrans" cxnId="{54E1CD6B-3525-4107-8BB1-F95FC8AC5C95}">
      <dgm:prSet/>
      <dgm:spPr/>
      <dgm:t>
        <a:bodyPr/>
        <a:lstStyle/>
        <a:p>
          <a:endParaRPr lang="en-US"/>
        </a:p>
      </dgm:t>
    </dgm:pt>
    <dgm:pt modelId="{137E752E-C844-4DB4-A660-54EBB0901DCC}" type="sibTrans" cxnId="{54E1CD6B-3525-4107-8BB1-F95FC8AC5C95}">
      <dgm:prSet/>
      <dgm:spPr/>
      <dgm:t>
        <a:bodyPr/>
        <a:lstStyle/>
        <a:p>
          <a:endParaRPr lang="en-US"/>
        </a:p>
      </dgm:t>
    </dgm:pt>
    <dgm:pt modelId="{254F740D-20BE-4EA3-82E8-7C1A9171A698}">
      <dgm:prSet/>
      <dgm:spPr/>
      <dgm:t>
        <a:bodyPr/>
        <a:lstStyle/>
        <a:p>
          <a:r>
            <a:rPr lang="en-GB" b="1" i="0"/>
            <a:t>Systemic Gaps</a:t>
          </a:r>
          <a:endParaRPr lang="en-US"/>
        </a:p>
      </dgm:t>
    </dgm:pt>
    <dgm:pt modelId="{A4675AB5-04BD-4A7C-9BE9-7D5B539D8D23}" type="parTrans" cxnId="{DB657D9C-5A87-47EC-A3CC-559307DD9C39}">
      <dgm:prSet/>
      <dgm:spPr/>
      <dgm:t>
        <a:bodyPr/>
        <a:lstStyle/>
        <a:p>
          <a:endParaRPr lang="en-US"/>
        </a:p>
      </dgm:t>
    </dgm:pt>
    <dgm:pt modelId="{4AFD1E8A-C2DA-49C3-A967-83F9FE73DC1B}" type="sibTrans" cxnId="{DB657D9C-5A87-47EC-A3CC-559307DD9C39}">
      <dgm:prSet/>
      <dgm:spPr/>
      <dgm:t>
        <a:bodyPr/>
        <a:lstStyle/>
        <a:p>
          <a:endParaRPr lang="en-US"/>
        </a:p>
      </dgm:t>
    </dgm:pt>
    <dgm:pt modelId="{24A48AEF-A8EA-4E9D-888E-3BE9BDE8779D}">
      <dgm:prSet/>
      <dgm:spPr/>
      <dgm:t>
        <a:bodyPr/>
        <a:lstStyle/>
        <a:p>
          <a:r>
            <a:rPr lang="en-GB" b="0" i="0"/>
            <a:t>Uneven referral procedures</a:t>
          </a:r>
          <a:endParaRPr lang="en-US"/>
        </a:p>
      </dgm:t>
    </dgm:pt>
    <dgm:pt modelId="{2C575AB9-FE93-4D96-85F9-845AD40B41BA}" type="parTrans" cxnId="{F8DE885A-013E-4328-8FE7-867B812097FE}">
      <dgm:prSet/>
      <dgm:spPr/>
      <dgm:t>
        <a:bodyPr/>
        <a:lstStyle/>
        <a:p>
          <a:endParaRPr lang="en-US"/>
        </a:p>
      </dgm:t>
    </dgm:pt>
    <dgm:pt modelId="{160A378F-0C02-4217-A660-A0CDD404AC77}" type="sibTrans" cxnId="{F8DE885A-013E-4328-8FE7-867B812097FE}">
      <dgm:prSet/>
      <dgm:spPr/>
      <dgm:t>
        <a:bodyPr/>
        <a:lstStyle/>
        <a:p>
          <a:endParaRPr lang="en-US"/>
        </a:p>
      </dgm:t>
    </dgm:pt>
    <dgm:pt modelId="{6630C1D5-7CBC-4EFA-B540-4992E6438818}">
      <dgm:prSet/>
      <dgm:spPr/>
      <dgm:t>
        <a:bodyPr/>
        <a:lstStyle/>
        <a:p>
          <a:r>
            <a:rPr lang="en-GB" b="0" i="0"/>
            <a:t>Fragmented training &amp; accreditation pathways</a:t>
          </a:r>
          <a:endParaRPr lang="en-US"/>
        </a:p>
      </dgm:t>
    </dgm:pt>
    <dgm:pt modelId="{D82E03C0-E802-4995-BEC4-DCCB4E428757}" type="parTrans" cxnId="{7DA91757-C66F-4882-ABF9-05BD0A3F4424}">
      <dgm:prSet/>
      <dgm:spPr/>
      <dgm:t>
        <a:bodyPr/>
        <a:lstStyle/>
        <a:p>
          <a:endParaRPr lang="en-US"/>
        </a:p>
      </dgm:t>
    </dgm:pt>
    <dgm:pt modelId="{658689D9-ECA6-48FC-B60A-A68ECC1694AA}" type="sibTrans" cxnId="{7DA91757-C66F-4882-ABF9-05BD0A3F4424}">
      <dgm:prSet/>
      <dgm:spPr/>
      <dgm:t>
        <a:bodyPr/>
        <a:lstStyle/>
        <a:p>
          <a:endParaRPr lang="en-US"/>
        </a:p>
      </dgm:t>
    </dgm:pt>
    <dgm:pt modelId="{00B3DC38-1642-4001-87E5-C5006DA6A85D}">
      <dgm:prSet/>
      <dgm:spPr/>
      <dgm:t>
        <a:bodyPr/>
        <a:lstStyle/>
        <a:p>
          <a:r>
            <a:rPr lang="en-GB" b="0" i="0"/>
            <a:t>Access depends on geography, funding, and networks</a:t>
          </a:r>
          <a:endParaRPr lang="en-US"/>
        </a:p>
      </dgm:t>
    </dgm:pt>
    <dgm:pt modelId="{A0C39DE3-795C-4EC8-B0A8-FC6705B74C86}" type="parTrans" cxnId="{95C0B25E-045E-4B03-BCE1-CD2B0540F218}">
      <dgm:prSet/>
      <dgm:spPr/>
      <dgm:t>
        <a:bodyPr/>
        <a:lstStyle/>
        <a:p>
          <a:endParaRPr lang="en-US"/>
        </a:p>
      </dgm:t>
    </dgm:pt>
    <dgm:pt modelId="{ECB0982C-8401-4B15-8B37-33F5913D520F}" type="sibTrans" cxnId="{95C0B25E-045E-4B03-BCE1-CD2B0540F218}">
      <dgm:prSet/>
      <dgm:spPr/>
      <dgm:t>
        <a:bodyPr/>
        <a:lstStyle/>
        <a:p>
          <a:endParaRPr lang="en-US"/>
        </a:p>
      </dgm:t>
    </dgm:pt>
    <dgm:pt modelId="{9D81EE2C-7F1A-4513-B25D-EBEBFC33AB89}">
      <dgm:prSet/>
      <dgm:spPr/>
      <dgm:t>
        <a:bodyPr/>
        <a:lstStyle/>
        <a:p>
          <a:r>
            <a:rPr lang="en-GB" b="1" i="0"/>
            <a:t>Need for Change</a:t>
          </a:r>
          <a:endParaRPr lang="en-US"/>
        </a:p>
      </dgm:t>
    </dgm:pt>
    <dgm:pt modelId="{F8BDE68D-2BBB-4BD1-8C14-2BE237270CA0}" type="parTrans" cxnId="{F704FB5A-6F04-431F-BC6B-872F3DE3CF13}">
      <dgm:prSet/>
      <dgm:spPr/>
      <dgm:t>
        <a:bodyPr/>
        <a:lstStyle/>
        <a:p>
          <a:endParaRPr lang="en-US"/>
        </a:p>
      </dgm:t>
    </dgm:pt>
    <dgm:pt modelId="{26602799-502B-4112-A864-5C363F871F73}" type="sibTrans" cxnId="{F704FB5A-6F04-431F-BC6B-872F3DE3CF13}">
      <dgm:prSet/>
      <dgm:spPr/>
      <dgm:t>
        <a:bodyPr/>
        <a:lstStyle/>
        <a:p>
          <a:endParaRPr lang="en-US"/>
        </a:p>
      </dgm:t>
    </dgm:pt>
    <dgm:pt modelId="{5698DC4C-F833-4E16-A853-403A79694E0D}">
      <dgm:prSet/>
      <dgm:spPr/>
      <dgm:t>
        <a:bodyPr/>
        <a:lstStyle/>
        <a:p>
          <a:r>
            <a:rPr lang="en-GB" b="0" i="0"/>
            <a:t>National frameworks for training &amp; referral</a:t>
          </a:r>
          <a:endParaRPr lang="en-US"/>
        </a:p>
      </dgm:t>
    </dgm:pt>
    <dgm:pt modelId="{6F60CF0A-B18E-4219-85C7-5DFB9688A966}" type="parTrans" cxnId="{70974E09-EC67-4578-A256-3F2D4B02A978}">
      <dgm:prSet/>
      <dgm:spPr/>
      <dgm:t>
        <a:bodyPr/>
        <a:lstStyle/>
        <a:p>
          <a:endParaRPr lang="en-US"/>
        </a:p>
      </dgm:t>
    </dgm:pt>
    <dgm:pt modelId="{C0B14970-B2EF-4AD3-BEBB-35DB3D9D8CCB}" type="sibTrans" cxnId="{70974E09-EC67-4578-A256-3F2D4B02A978}">
      <dgm:prSet/>
      <dgm:spPr/>
      <dgm:t>
        <a:bodyPr/>
        <a:lstStyle/>
        <a:p>
          <a:endParaRPr lang="en-US"/>
        </a:p>
      </dgm:t>
    </dgm:pt>
    <dgm:pt modelId="{000152FE-45E0-4997-8F86-CA363D5C1F06}">
      <dgm:prSet/>
      <dgm:spPr/>
      <dgm:t>
        <a:bodyPr/>
        <a:lstStyle/>
        <a:p>
          <a:r>
            <a:rPr lang="en-GB" b="0" i="0"/>
            <a:t>Recognition of hybrid expertise</a:t>
          </a:r>
          <a:endParaRPr lang="en-US"/>
        </a:p>
      </dgm:t>
    </dgm:pt>
    <dgm:pt modelId="{48E90610-015D-4747-8A5A-E5BC25A0929E}" type="parTrans" cxnId="{3E01A9FD-D25E-4D2C-A276-8484D7BD57E2}">
      <dgm:prSet/>
      <dgm:spPr/>
      <dgm:t>
        <a:bodyPr/>
        <a:lstStyle/>
        <a:p>
          <a:endParaRPr lang="en-US"/>
        </a:p>
      </dgm:t>
    </dgm:pt>
    <dgm:pt modelId="{2211EBF3-BAD2-4374-BFD7-9A354CDBAA14}" type="sibTrans" cxnId="{3E01A9FD-D25E-4D2C-A276-8484D7BD57E2}">
      <dgm:prSet/>
      <dgm:spPr/>
      <dgm:t>
        <a:bodyPr/>
        <a:lstStyle/>
        <a:p>
          <a:endParaRPr lang="en-US"/>
        </a:p>
      </dgm:t>
    </dgm:pt>
    <dgm:pt modelId="{661B1B74-5629-4C43-AB3B-3FF632CEB82B}">
      <dgm:prSet/>
      <dgm:spPr/>
      <dgm:t>
        <a:bodyPr/>
        <a:lstStyle/>
        <a:p>
          <a:r>
            <a:rPr lang="en-GB" b="0" i="0"/>
            <a:t>Shared standards across pedagogy and clinical practice</a:t>
          </a:r>
          <a:endParaRPr lang="en-US"/>
        </a:p>
      </dgm:t>
    </dgm:pt>
    <dgm:pt modelId="{A6F37323-52C6-400D-AA8F-FA08C6D04127}" type="parTrans" cxnId="{8A8CA6D4-B249-4D6B-B631-948D2F46EE52}">
      <dgm:prSet/>
      <dgm:spPr/>
      <dgm:t>
        <a:bodyPr/>
        <a:lstStyle/>
        <a:p>
          <a:endParaRPr lang="en-US"/>
        </a:p>
      </dgm:t>
    </dgm:pt>
    <dgm:pt modelId="{43D0C50D-B7D8-4702-8215-DD73FE48E8CA}" type="sibTrans" cxnId="{8A8CA6D4-B249-4D6B-B631-948D2F46EE52}">
      <dgm:prSet/>
      <dgm:spPr/>
      <dgm:t>
        <a:bodyPr/>
        <a:lstStyle/>
        <a:p>
          <a:endParaRPr lang="en-US"/>
        </a:p>
      </dgm:t>
    </dgm:pt>
    <dgm:pt modelId="{794C4FA7-ABB6-6147-9C83-64BEFAA01398}" type="pres">
      <dgm:prSet presAssocID="{00BE0377-1AEC-42DB-9E5A-9F927DA9CF9C}" presName="Name0" presStyleCnt="0">
        <dgm:presLayoutVars>
          <dgm:dir/>
          <dgm:animLvl val="lvl"/>
          <dgm:resizeHandles val="exact"/>
        </dgm:presLayoutVars>
      </dgm:prSet>
      <dgm:spPr/>
    </dgm:pt>
    <dgm:pt modelId="{52457B3C-F660-524A-B4AD-879927113ABE}" type="pres">
      <dgm:prSet presAssocID="{8B52803D-248F-49F4-B904-76C40C487C0B}" presName="composite" presStyleCnt="0"/>
      <dgm:spPr/>
    </dgm:pt>
    <dgm:pt modelId="{3E196E81-713C-0947-9F06-AADE61C33ED5}" type="pres">
      <dgm:prSet presAssocID="{8B52803D-248F-49F4-B904-76C40C487C0B}" presName="parTx" presStyleLbl="alignNode1" presStyleIdx="0" presStyleCnt="3">
        <dgm:presLayoutVars>
          <dgm:chMax val="0"/>
          <dgm:chPref val="0"/>
          <dgm:bulletEnabled val="1"/>
        </dgm:presLayoutVars>
      </dgm:prSet>
      <dgm:spPr/>
    </dgm:pt>
    <dgm:pt modelId="{062D918D-E7B1-2E49-865C-19D4943344C2}" type="pres">
      <dgm:prSet presAssocID="{8B52803D-248F-49F4-B904-76C40C487C0B}" presName="desTx" presStyleLbl="alignAccFollowNode1" presStyleIdx="0" presStyleCnt="3">
        <dgm:presLayoutVars>
          <dgm:bulletEnabled val="1"/>
        </dgm:presLayoutVars>
      </dgm:prSet>
      <dgm:spPr/>
    </dgm:pt>
    <dgm:pt modelId="{90877B4F-24EE-044E-B820-FEA78305DB4E}" type="pres">
      <dgm:prSet presAssocID="{D1FBAB93-B353-4F60-9B7C-9A29CD33C1ED}" presName="space" presStyleCnt="0"/>
      <dgm:spPr/>
    </dgm:pt>
    <dgm:pt modelId="{0FDF7C59-E2EB-DC41-9B3A-D1A7CBE885CE}" type="pres">
      <dgm:prSet presAssocID="{254F740D-20BE-4EA3-82E8-7C1A9171A698}" presName="composite" presStyleCnt="0"/>
      <dgm:spPr/>
    </dgm:pt>
    <dgm:pt modelId="{0D8F670C-25F8-DB4C-B85A-6A68754D6026}" type="pres">
      <dgm:prSet presAssocID="{254F740D-20BE-4EA3-82E8-7C1A9171A698}" presName="parTx" presStyleLbl="alignNode1" presStyleIdx="1" presStyleCnt="3">
        <dgm:presLayoutVars>
          <dgm:chMax val="0"/>
          <dgm:chPref val="0"/>
          <dgm:bulletEnabled val="1"/>
        </dgm:presLayoutVars>
      </dgm:prSet>
      <dgm:spPr/>
    </dgm:pt>
    <dgm:pt modelId="{78BEB3AD-4442-1B4C-95BF-A677C6802845}" type="pres">
      <dgm:prSet presAssocID="{254F740D-20BE-4EA3-82E8-7C1A9171A698}" presName="desTx" presStyleLbl="alignAccFollowNode1" presStyleIdx="1" presStyleCnt="3">
        <dgm:presLayoutVars>
          <dgm:bulletEnabled val="1"/>
        </dgm:presLayoutVars>
      </dgm:prSet>
      <dgm:spPr/>
    </dgm:pt>
    <dgm:pt modelId="{B71DCA51-96C4-104A-9F84-E3894014A562}" type="pres">
      <dgm:prSet presAssocID="{4AFD1E8A-C2DA-49C3-A967-83F9FE73DC1B}" presName="space" presStyleCnt="0"/>
      <dgm:spPr/>
    </dgm:pt>
    <dgm:pt modelId="{5F45213F-3A8E-0140-9D04-68252DEF232D}" type="pres">
      <dgm:prSet presAssocID="{9D81EE2C-7F1A-4513-B25D-EBEBFC33AB89}" presName="composite" presStyleCnt="0"/>
      <dgm:spPr/>
    </dgm:pt>
    <dgm:pt modelId="{1B23DF62-B776-B44C-A382-C892B99087D4}" type="pres">
      <dgm:prSet presAssocID="{9D81EE2C-7F1A-4513-B25D-EBEBFC33AB89}" presName="parTx" presStyleLbl="alignNode1" presStyleIdx="2" presStyleCnt="3">
        <dgm:presLayoutVars>
          <dgm:chMax val="0"/>
          <dgm:chPref val="0"/>
          <dgm:bulletEnabled val="1"/>
        </dgm:presLayoutVars>
      </dgm:prSet>
      <dgm:spPr/>
    </dgm:pt>
    <dgm:pt modelId="{4746F27C-76F1-EC4D-A364-2905670FB4F3}" type="pres">
      <dgm:prSet presAssocID="{9D81EE2C-7F1A-4513-B25D-EBEBFC33AB89}" presName="desTx" presStyleLbl="alignAccFollowNode1" presStyleIdx="2" presStyleCnt="3">
        <dgm:presLayoutVars>
          <dgm:bulletEnabled val="1"/>
        </dgm:presLayoutVars>
      </dgm:prSet>
      <dgm:spPr/>
    </dgm:pt>
  </dgm:ptLst>
  <dgm:cxnLst>
    <dgm:cxn modelId="{8A665603-8413-3740-889F-C7DFCE7B6A9D}" type="presOf" srcId="{661B1B74-5629-4C43-AB3B-3FF632CEB82B}" destId="{4746F27C-76F1-EC4D-A364-2905670FB4F3}" srcOrd="0" destOrd="2" presId="urn:microsoft.com/office/officeart/2005/8/layout/hList1"/>
    <dgm:cxn modelId="{70974E09-EC67-4578-A256-3F2D4B02A978}" srcId="{9D81EE2C-7F1A-4513-B25D-EBEBFC33AB89}" destId="{5698DC4C-F833-4E16-A853-403A79694E0D}" srcOrd="0" destOrd="0" parTransId="{6F60CF0A-B18E-4219-85C7-5DFB9688A966}" sibTransId="{C0B14970-B2EF-4AD3-BEBB-35DB3D9D8CCB}"/>
    <dgm:cxn modelId="{20B31815-DA95-446C-BEB8-923E62E1441B}" srcId="{00BE0377-1AEC-42DB-9E5A-9F927DA9CF9C}" destId="{8B52803D-248F-49F4-B904-76C40C487C0B}" srcOrd="0" destOrd="0" parTransId="{3FC09956-71AC-40BC-AF71-C6D1F687EC32}" sibTransId="{D1FBAB93-B353-4F60-9B7C-9A29CD33C1ED}"/>
    <dgm:cxn modelId="{2F4B8322-018A-5C43-94A3-0DFC8E32E402}" type="presOf" srcId="{24A48AEF-A8EA-4E9D-888E-3BE9BDE8779D}" destId="{78BEB3AD-4442-1B4C-95BF-A677C6802845}" srcOrd="0" destOrd="0" presId="urn:microsoft.com/office/officeart/2005/8/layout/hList1"/>
    <dgm:cxn modelId="{BCDED729-6C46-B544-A1E7-ECC2F6AB0275}" type="presOf" srcId="{6630C1D5-7CBC-4EFA-B540-4992E6438818}" destId="{78BEB3AD-4442-1B4C-95BF-A677C6802845}" srcOrd="0" destOrd="1" presId="urn:microsoft.com/office/officeart/2005/8/layout/hList1"/>
    <dgm:cxn modelId="{8D5FE132-8D5B-A048-8859-A50391F5ABE8}" type="presOf" srcId="{5698DC4C-F833-4E16-A853-403A79694E0D}" destId="{4746F27C-76F1-EC4D-A364-2905670FB4F3}" srcOrd="0" destOrd="0" presId="urn:microsoft.com/office/officeart/2005/8/layout/hList1"/>
    <dgm:cxn modelId="{E5CAF63F-A5FE-154B-BD0C-55F7C6820047}" type="presOf" srcId="{00BE0377-1AEC-42DB-9E5A-9F927DA9CF9C}" destId="{794C4FA7-ABB6-6147-9C83-64BEFAA01398}" srcOrd="0" destOrd="0" presId="urn:microsoft.com/office/officeart/2005/8/layout/hList1"/>
    <dgm:cxn modelId="{7DA91757-C66F-4882-ABF9-05BD0A3F4424}" srcId="{254F740D-20BE-4EA3-82E8-7C1A9171A698}" destId="{6630C1D5-7CBC-4EFA-B540-4992E6438818}" srcOrd="1" destOrd="0" parTransId="{D82E03C0-E802-4995-BEC4-DCCB4E428757}" sibTransId="{658689D9-ECA6-48FC-B60A-A68ECC1694AA}"/>
    <dgm:cxn modelId="{BE076658-95CC-A94D-B26D-B33E20187B53}" type="presOf" srcId="{254F740D-20BE-4EA3-82E8-7C1A9171A698}" destId="{0D8F670C-25F8-DB4C-B85A-6A68754D6026}" srcOrd="0" destOrd="0" presId="urn:microsoft.com/office/officeart/2005/8/layout/hList1"/>
    <dgm:cxn modelId="{F8DE885A-013E-4328-8FE7-867B812097FE}" srcId="{254F740D-20BE-4EA3-82E8-7C1A9171A698}" destId="{24A48AEF-A8EA-4E9D-888E-3BE9BDE8779D}" srcOrd="0" destOrd="0" parTransId="{2C575AB9-FE93-4D96-85F9-845AD40B41BA}" sibTransId="{160A378F-0C02-4217-A660-A0CDD404AC77}"/>
    <dgm:cxn modelId="{F704FB5A-6F04-431F-BC6B-872F3DE3CF13}" srcId="{00BE0377-1AEC-42DB-9E5A-9F927DA9CF9C}" destId="{9D81EE2C-7F1A-4513-B25D-EBEBFC33AB89}" srcOrd="2" destOrd="0" parTransId="{F8BDE68D-2BBB-4BD1-8C14-2BE237270CA0}" sibTransId="{26602799-502B-4112-A864-5C363F871F73}"/>
    <dgm:cxn modelId="{95C0B25E-045E-4B03-BCE1-CD2B0540F218}" srcId="{254F740D-20BE-4EA3-82E8-7C1A9171A698}" destId="{00B3DC38-1642-4001-87E5-C5006DA6A85D}" srcOrd="2" destOrd="0" parTransId="{A0C39DE3-795C-4EC8-B0A8-FC6705B74C86}" sibTransId="{ECB0982C-8401-4B15-8B37-33F5913D520F}"/>
    <dgm:cxn modelId="{54E1CD6B-3525-4107-8BB1-F95FC8AC5C95}" srcId="{8B52803D-248F-49F4-B904-76C40C487C0B}" destId="{969B2A53-AFA1-4B1F-9EC6-D3D2160D93D1}" srcOrd="1" destOrd="0" parTransId="{47625BB5-52D0-4DF9-9B48-61380AF71546}" sibTransId="{137E752E-C844-4DB4-A660-54EBB0901DCC}"/>
    <dgm:cxn modelId="{0E1D9970-81EB-774C-B8FB-791DCD7A5D12}" type="presOf" srcId="{00B3DC38-1642-4001-87E5-C5006DA6A85D}" destId="{78BEB3AD-4442-1B4C-95BF-A677C6802845}" srcOrd="0" destOrd="2" presId="urn:microsoft.com/office/officeart/2005/8/layout/hList1"/>
    <dgm:cxn modelId="{260E3B98-FE27-0D49-9118-2E85B8637E6A}" type="presOf" srcId="{2E2DC1A5-FF9B-432D-89AE-B9C3EAE753D2}" destId="{062D918D-E7B1-2E49-865C-19D4943344C2}" srcOrd="0" destOrd="0" presId="urn:microsoft.com/office/officeart/2005/8/layout/hList1"/>
    <dgm:cxn modelId="{B813349C-1A47-4EE2-A4F3-E3ED43E45360}" srcId="{8B52803D-248F-49F4-B904-76C40C487C0B}" destId="{2E2DC1A5-FF9B-432D-89AE-B9C3EAE753D2}" srcOrd="0" destOrd="0" parTransId="{41E8CF2F-4081-4E25-A673-8A157F64A4AF}" sibTransId="{16E7C297-7097-4E6E-AE92-7BADB12B18A4}"/>
    <dgm:cxn modelId="{DB657D9C-5A87-47EC-A3CC-559307DD9C39}" srcId="{00BE0377-1AEC-42DB-9E5A-9F927DA9CF9C}" destId="{254F740D-20BE-4EA3-82E8-7C1A9171A698}" srcOrd="1" destOrd="0" parTransId="{A4675AB5-04BD-4A7C-9BE9-7D5B539D8D23}" sibTransId="{4AFD1E8A-C2DA-49C3-A967-83F9FE73DC1B}"/>
    <dgm:cxn modelId="{ABEF5EA8-F5FC-9343-ABD6-8E7D5FA827EF}" type="presOf" srcId="{8B52803D-248F-49F4-B904-76C40C487C0B}" destId="{3E196E81-713C-0947-9F06-AADE61C33ED5}" srcOrd="0" destOrd="0" presId="urn:microsoft.com/office/officeart/2005/8/layout/hList1"/>
    <dgm:cxn modelId="{3C86CDA9-C20F-EC41-A193-5971E94CF23C}" type="presOf" srcId="{000152FE-45E0-4997-8F86-CA363D5C1F06}" destId="{4746F27C-76F1-EC4D-A364-2905670FB4F3}" srcOrd="0" destOrd="1" presId="urn:microsoft.com/office/officeart/2005/8/layout/hList1"/>
    <dgm:cxn modelId="{01116CC6-0F7F-274F-ADC3-8B2B50640E53}" type="presOf" srcId="{9D81EE2C-7F1A-4513-B25D-EBEBFC33AB89}" destId="{1B23DF62-B776-B44C-A382-C892B99087D4}" srcOrd="0" destOrd="0" presId="urn:microsoft.com/office/officeart/2005/8/layout/hList1"/>
    <dgm:cxn modelId="{8A8CA6D4-B249-4D6B-B631-948D2F46EE52}" srcId="{9D81EE2C-7F1A-4513-B25D-EBEBFC33AB89}" destId="{661B1B74-5629-4C43-AB3B-3FF632CEB82B}" srcOrd="2" destOrd="0" parTransId="{A6F37323-52C6-400D-AA8F-FA08C6D04127}" sibTransId="{43D0C50D-B7D8-4702-8215-DD73FE48E8CA}"/>
    <dgm:cxn modelId="{29D202EF-8654-5940-B1E7-832149355864}" type="presOf" srcId="{969B2A53-AFA1-4B1F-9EC6-D3D2160D93D1}" destId="{062D918D-E7B1-2E49-865C-19D4943344C2}" srcOrd="0" destOrd="1" presId="urn:microsoft.com/office/officeart/2005/8/layout/hList1"/>
    <dgm:cxn modelId="{3E01A9FD-D25E-4D2C-A276-8484D7BD57E2}" srcId="{9D81EE2C-7F1A-4513-B25D-EBEBFC33AB89}" destId="{000152FE-45E0-4997-8F86-CA363D5C1F06}" srcOrd="1" destOrd="0" parTransId="{48E90610-015D-4747-8A5A-E5BC25A0929E}" sibTransId="{2211EBF3-BAD2-4374-BFD7-9A354CDBAA14}"/>
    <dgm:cxn modelId="{18FFBE77-99AD-1246-A169-2FEF76784DE3}" type="presParOf" srcId="{794C4FA7-ABB6-6147-9C83-64BEFAA01398}" destId="{52457B3C-F660-524A-B4AD-879927113ABE}" srcOrd="0" destOrd="0" presId="urn:microsoft.com/office/officeart/2005/8/layout/hList1"/>
    <dgm:cxn modelId="{53E3DAE0-8B73-0844-A9D1-3CAF522AC34A}" type="presParOf" srcId="{52457B3C-F660-524A-B4AD-879927113ABE}" destId="{3E196E81-713C-0947-9F06-AADE61C33ED5}" srcOrd="0" destOrd="0" presId="urn:microsoft.com/office/officeart/2005/8/layout/hList1"/>
    <dgm:cxn modelId="{68134A97-A7BE-3B46-BE9A-1F9C4CB8AEDC}" type="presParOf" srcId="{52457B3C-F660-524A-B4AD-879927113ABE}" destId="{062D918D-E7B1-2E49-865C-19D4943344C2}" srcOrd="1" destOrd="0" presId="urn:microsoft.com/office/officeart/2005/8/layout/hList1"/>
    <dgm:cxn modelId="{A9E0517E-50E1-D642-A97F-9CF896ABF8C7}" type="presParOf" srcId="{794C4FA7-ABB6-6147-9C83-64BEFAA01398}" destId="{90877B4F-24EE-044E-B820-FEA78305DB4E}" srcOrd="1" destOrd="0" presId="urn:microsoft.com/office/officeart/2005/8/layout/hList1"/>
    <dgm:cxn modelId="{26B5BF6A-3230-684D-81DB-6639C31A3400}" type="presParOf" srcId="{794C4FA7-ABB6-6147-9C83-64BEFAA01398}" destId="{0FDF7C59-E2EB-DC41-9B3A-D1A7CBE885CE}" srcOrd="2" destOrd="0" presId="urn:microsoft.com/office/officeart/2005/8/layout/hList1"/>
    <dgm:cxn modelId="{73BC0AB4-8E03-0C47-B7D3-B8559E11E06F}" type="presParOf" srcId="{0FDF7C59-E2EB-DC41-9B3A-D1A7CBE885CE}" destId="{0D8F670C-25F8-DB4C-B85A-6A68754D6026}" srcOrd="0" destOrd="0" presId="urn:microsoft.com/office/officeart/2005/8/layout/hList1"/>
    <dgm:cxn modelId="{A330B000-36BA-1C46-BC97-A28FB1903818}" type="presParOf" srcId="{0FDF7C59-E2EB-DC41-9B3A-D1A7CBE885CE}" destId="{78BEB3AD-4442-1B4C-95BF-A677C6802845}" srcOrd="1" destOrd="0" presId="urn:microsoft.com/office/officeart/2005/8/layout/hList1"/>
    <dgm:cxn modelId="{34F04995-051A-974E-ADC6-3BAA072C55B8}" type="presParOf" srcId="{794C4FA7-ABB6-6147-9C83-64BEFAA01398}" destId="{B71DCA51-96C4-104A-9F84-E3894014A562}" srcOrd="3" destOrd="0" presId="urn:microsoft.com/office/officeart/2005/8/layout/hList1"/>
    <dgm:cxn modelId="{E542DFD9-EAA5-AE4C-B0BB-49C31DC0FD25}" type="presParOf" srcId="{794C4FA7-ABB6-6147-9C83-64BEFAA01398}" destId="{5F45213F-3A8E-0140-9D04-68252DEF232D}" srcOrd="4" destOrd="0" presId="urn:microsoft.com/office/officeart/2005/8/layout/hList1"/>
    <dgm:cxn modelId="{864ACEB6-0950-2C48-A835-E3C25E098F6C}" type="presParOf" srcId="{5F45213F-3A8E-0140-9D04-68252DEF232D}" destId="{1B23DF62-B776-B44C-A382-C892B99087D4}" srcOrd="0" destOrd="0" presId="urn:microsoft.com/office/officeart/2005/8/layout/hList1"/>
    <dgm:cxn modelId="{A12F0ADF-11D0-FC42-A959-7B4897BEC9A0}" type="presParOf" srcId="{5F45213F-3A8E-0140-9D04-68252DEF232D}" destId="{4746F27C-76F1-EC4D-A364-2905670FB4F3}"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073CCB2-D8E9-4F89-B4DF-A499E7949679}" type="doc">
      <dgm:prSet loTypeId="urn:microsoft.com/office/officeart/2005/8/layout/vList2" loCatId="list" qsTypeId="urn:microsoft.com/office/officeart/2005/8/quickstyle/3d3" qsCatId="3D" csTypeId="urn:microsoft.com/office/officeart/2005/8/colors/colorful2" csCatId="colorful" phldr="1"/>
      <dgm:spPr/>
      <dgm:t>
        <a:bodyPr/>
        <a:lstStyle/>
        <a:p>
          <a:endParaRPr lang="en-US"/>
        </a:p>
      </dgm:t>
    </dgm:pt>
    <dgm:pt modelId="{FC7B54B9-2165-467C-A3E4-0C31A2CCD5E3}">
      <dgm:prSet/>
      <dgm:spPr/>
      <dgm:t>
        <a:bodyPr/>
        <a:lstStyle/>
        <a:p>
          <a:r>
            <a:rPr lang="en-GB" b="1" i="0" dirty="0"/>
            <a:t>Conclusions</a:t>
          </a:r>
          <a:endParaRPr lang="en-US" dirty="0"/>
        </a:p>
      </dgm:t>
    </dgm:pt>
    <dgm:pt modelId="{63B331C0-D5AD-435E-9B8B-87FBD45CC80B}" type="parTrans" cxnId="{B59252AB-2022-4D27-A3B2-570FF4E80A52}">
      <dgm:prSet/>
      <dgm:spPr/>
      <dgm:t>
        <a:bodyPr/>
        <a:lstStyle/>
        <a:p>
          <a:endParaRPr lang="en-US"/>
        </a:p>
      </dgm:t>
    </dgm:pt>
    <dgm:pt modelId="{B7D99E3F-0F0E-4F61-AFA0-FC6381765BF2}" type="sibTrans" cxnId="{B59252AB-2022-4D27-A3B2-570FF4E80A52}">
      <dgm:prSet/>
      <dgm:spPr/>
      <dgm:t>
        <a:bodyPr/>
        <a:lstStyle/>
        <a:p>
          <a:endParaRPr lang="en-US"/>
        </a:p>
      </dgm:t>
    </dgm:pt>
    <dgm:pt modelId="{AE01079B-B680-46D4-B0CD-F8AD5EA0DFAD}">
      <dgm:prSet/>
      <dgm:spPr/>
      <dgm:t>
        <a:bodyPr/>
        <a:lstStyle/>
        <a:p>
          <a:r>
            <a:rPr lang="en-GB" b="0" i="0" dirty="0"/>
            <a:t>Boundaries between habilitation &amp; rehabilitation are blurred in practice</a:t>
          </a:r>
          <a:endParaRPr lang="en-US" dirty="0"/>
        </a:p>
      </dgm:t>
    </dgm:pt>
    <dgm:pt modelId="{8311D925-370D-4827-9C82-FE0C8E96E618}" type="parTrans" cxnId="{682F0417-877C-4988-94CA-9AB0F883456B}">
      <dgm:prSet/>
      <dgm:spPr/>
      <dgm:t>
        <a:bodyPr/>
        <a:lstStyle/>
        <a:p>
          <a:endParaRPr lang="en-US"/>
        </a:p>
      </dgm:t>
    </dgm:pt>
    <dgm:pt modelId="{B3F2AB74-5219-481B-A761-FCC812AA9885}" type="sibTrans" cxnId="{682F0417-877C-4988-94CA-9AB0F883456B}">
      <dgm:prSet/>
      <dgm:spPr/>
      <dgm:t>
        <a:bodyPr/>
        <a:lstStyle/>
        <a:p>
          <a:endParaRPr lang="en-US"/>
        </a:p>
      </dgm:t>
    </dgm:pt>
    <dgm:pt modelId="{DC565D5F-04DE-4D79-81E2-6315637110C4}">
      <dgm:prSet/>
      <dgm:spPr/>
      <dgm:t>
        <a:bodyPr/>
        <a:lstStyle/>
        <a:p>
          <a:r>
            <a:rPr lang="en-GB" b="0" i="0"/>
            <a:t>Training and access remain fragmented and inconsistent</a:t>
          </a:r>
          <a:endParaRPr lang="en-US"/>
        </a:p>
      </dgm:t>
    </dgm:pt>
    <dgm:pt modelId="{EED7FDBE-CA21-4BF3-9FDA-FF44A4C2DBF6}" type="parTrans" cxnId="{77196EBE-03F0-48ED-BD86-FBCDBA14E003}">
      <dgm:prSet/>
      <dgm:spPr/>
      <dgm:t>
        <a:bodyPr/>
        <a:lstStyle/>
        <a:p>
          <a:endParaRPr lang="en-US"/>
        </a:p>
      </dgm:t>
    </dgm:pt>
    <dgm:pt modelId="{92668415-6228-4763-959F-2EE2C434D8EF}" type="sibTrans" cxnId="{77196EBE-03F0-48ED-BD86-FBCDBA14E003}">
      <dgm:prSet/>
      <dgm:spPr/>
      <dgm:t>
        <a:bodyPr/>
        <a:lstStyle/>
        <a:p>
          <a:endParaRPr lang="en-US"/>
        </a:p>
      </dgm:t>
    </dgm:pt>
    <dgm:pt modelId="{5D9ED90B-37A9-46FA-B3A9-4A2C6D154321}">
      <dgm:prSet/>
      <dgm:spPr/>
      <dgm:t>
        <a:bodyPr/>
        <a:lstStyle/>
        <a:p>
          <a:r>
            <a:rPr lang="en-GB" b="0" i="0"/>
            <a:t>Collaboration offers potential but requires clarity</a:t>
          </a:r>
          <a:endParaRPr lang="en-US"/>
        </a:p>
      </dgm:t>
    </dgm:pt>
    <dgm:pt modelId="{413D8508-BADE-4513-8A9E-726D0E78F476}" type="parTrans" cxnId="{E41B6331-8305-4B83-8C68-D0ADBA0BD8D9}">
      <dgm:prSet/>
      <dgm:spPr/>
      <dgm:t>
        <a:bodyPr/>
        <a:lstStyle/>
        <a:p>
          <a:endParaRPr lang="en-US"/>
        </a:p>
      </dgm:t>
    </dgm:pt>
    <dgm:pt modelId="{8D67C950-83F4-4FA9-B010-8C42C5EFE679}" type="sibTrans" cxnId="{E41B6331-8305-4B83-8C68-D0ADBA0BD8D9}">
      <dgm:prSet/>
      <dgm:spPr/>
      <dgm:t>
        <a:bodyPr/>
        <a:lstStyle/>
        <a:p>
          <a:endParaRPr lang="en-US"/>
        </a:p>
      </dgm:t>
    </dgm:pt>
    <dgm:pt modelId="{B7598AED-CF3E-4682-B5B4-14E14B88FD12}">
      <dgm:prSet/>
      <dgm:spPr/>
      <dgm:t>
        <a:bodyPr/>
        <a:lstStyle/>
        <a:p>
          <a:r>
            <a:rPr lang="en-GB" b="0" i="0"/>
            <a:t>Current systems do not adequately recognise hybrid expertise</a:t>
          </a:r>
          <a:endParaRPr lang="en-US"/>
        </a:p>
      </dgm:t>
    </dgm:pt>
    <dgm:pt modelId="{B7E86A0E-6630-45B6-9770-C57865E256C9}" type="parTrans" cxnId="{891D8697-72C3-4681-85FB-178948E87AFC}">
      <dgm:prSet/>
      <dgm:spPr/>
      <dgm:t>
        <a:bodyPr/>
        <a:lstStyle/>
        <a:p>
          <a:endParaRPr lang="en-US"/>
        </a:p>
      </dgm:t>
    </dgm:pt>
    <dgm:pt modelId="{32080B78-533A-4666-AFFC-ABC076AC8AC2}" type="sibTrans" cxnId="{891D8697-72C3-4681-85FB-178948E87AFC}">
      <dgm:prSet/>
      <dgm:spPr/>
      <dgm:t>
        <a:bodyPr/>
        <a:lstStyle/>
        <a:p>
          <a:endParaRPr lang="en-US"/>
        </a:p>
      </dgm:t>
    </dgm:pt>
    <dgm:pt modelId="{C2F84009-D79E-3747-B058-A29A632B2293}" type="pres">
      <dgm:prSet presAssocID="{9073CCB2-D8E9-4F89-B4DF-A499E7949679}" presName="linear" presStyleCnt="0">
        <dgm:presLayoutVars>
          <dgm:animLvl val="lvl"/>
          <dgm:resizeHandles val="exact"/>
        </dgm:presLayoutVars>
      </dgm:prSet>
      <dgm:spPr/>
    </dgm:pt>
    <dgm:pt modelId="{7C374AF0-406F-7E48-B87C-2DC2BF6C3733}" type="pres">
      <dgm:prSet presAssocID="{FC7B54B9-2165-467C-A3E4-0C31A2CCD5E3}" presName="parentText" presStyleLbl="node1" presStyleIdx="0" presStyleCnt="5" custLinFactNeighborX="-81420" custLinFactNeighborY="-47888">
        <dgm:presLayoutVars>
          <dgm:chMax val="0"/>
          <dgm:bulletEnabled val="1"/>
        </dgm:presLayoutVars>
      </dgm:prSet>
      <dgm:spPr/>
    </dgm:pt>
    <dgm:pt modelId="{DE1BF5DD-DE02-894F-8BCA-A231BE25EDFD}" type="pres">
      <dgm:prSet presAssocID="{B7D99E3F-0F0E-4F61-AFA0-FC6381765BF2}" presName="spacer" presStyleCnt="0"/>
      <dgm:spPr/>
    </dgm:pt>
    <dgm:pt modelId="{0522B4D3-D5DD-DC4B-B000-A68B7C5C267F}" type="pres">
      <dgm:prSet presAssocID="{AE01079B-B680-46D4-B0CD-F8AD5EA0DFAD}" presName="parentText" presStyleLbl="node1" presStyleIdx="1" presStyleCnt="5">
        <dgm:presLayoutVars>
          <dgm:chMax val="0"/>
          <dgm:bulletEnabled val="1"/>
        </dgm:presLayoutVars>
      </dgm:prSet>
      <dgm:spPr/>
    </dgm:pt>
    <dgm:pt modelId="{4C258E2B-8656-F74D-9379-0F3F18046242}" type="pres">
      <dgm:prSet presAssocID="{B3F2AB74-5219-481B-A761-FCC812AA9885}" presName="spacer" presStyleCnt="0"/>
      <dgm:spPr/>
    </dgm:pt>
    <dgm:pt modelId="{42B905D8-B3D9-E64B-9F2D-25343CBA46CE}" type="pres">
      <dgm:prSet presAssocID="{DC565D5F-04DE-4D79-81E2-6315637110C4}" presName="parentText" presStyleLbl="node1" presStyleIdx="2" presStyleCnt="5">
        <dgm:presLayoutVars>
          <dgm:chMax val="0"/>
          <dgm:bulletEnabled val="1"/>
        </dgm:presLayoutVars>
      </dgm:prSet>
      <dgm:spPr/>
    </dgm:pt>
    <dgm:pt modelId="{21EF870A-39B7-5F44-8D38-DF00A15D0222}" type="pres">
      <dgm:prSet presAssocID="{92668415-6228-4763-959F-2EE2C434D8EF}" presName="spacer" presStyleCnt="0"/>
      <dgm:spPr/>
    </dgm:pt>
    <dgm:pt modelId="{31D274F2-B8BF-6542-82FA-53BE60372DC9}" type="pres">
      <dgm:prSet presAssocID="{5D9ED90B-37A9-46FA-B3A9-4A2C6D154321}" presName="parentText" presStyleLbl="node1" presStyleIdx="3" presStyleCnt="5">
        <dgm:presLayoutVars>
          <dgm:chMax val="0"/>
          <dgm:bulletEnabled val="1"/>
        </dgm:presLayoutVars>
      </dgm:prSet>
      <dgm:spPr/>
    </dgm:pt>
    <dgm:pt modelId="{CD4339B3-6FB3-EB4E-A195-55A66E039FDA}" type="pres">
      <dgm:prSet presAssocID="{8D67C950-83F4-4FA9-B010-8C42C5EFE679}" presName="spacer" presStyleCnt="0"/>
      <dgm:spPr/>
    </dgm:pt>
    <dgm:pt modelId="{1D630EAA-BB77-694D-BC5F-779F3039513C}" type="pres">
      <dgm:prSet presAssocID="{B7598AED-CF3E-4682-B5B4-14E14B88FD12}" presName="parentText" presStyleLbl="node1" presStyleIdx="4" presStyleCnt="5">
        <dgm:presLayoutVars>
          <dgm:chMax val="0"/>
          <dgm:bulletEnabled val="1"/>
        </dgm:presLayoutVars>
      </dgm:prSet>
      <dgm:spPr/>
    </dgm:pt>
  </dgm:ptLst>
  <dgm:cxnLst>
    <dgm:cxn modelId="{1C731D02-59AF-474E-971B-732CCA02A2A3}" type="presOf" srcId="{9073CCB2-D8E9-4F89-B4DF-A499E7949679}" destId="{C2F84009-D79E-3747-B058-A29A632B2293}" srcOrd="0" destOrd="0" presId="urn:microsoft.com/office/officeart/2005/8/layout/vList2"/>
    <dgm:cxn modelId="{3F4E9C07-A23F-564A-8423-78F0C7F95454}" type="presOf" srcId="{5D9ED90B-37A9-46FA-B3A9-4A2C6D154321}" destId="{31D274F2-B8BF-6542-82FA-53BE60372DC9}" srcOrd="0" destOrd="0" presId="urn:microsoft.com/office/officeart/2005/8/layout/vList2"/>
    <dgm:cxn modelId="{682F0417-877C-4988-94CA-9AB0F883456B}" srcId="{9073CCB2-D8E9-4F89-B4DF-A499E7949679}" destId="{AE01079B-B680-46D4-B0CD-F8AD5EA0DFAD}" srcOrd="1" destOrd="0" parTransId="{8311D925-370D-4827-9C82-FE0C8E96E618}" sibTransId="{B3F2AB74-5219-481B-A761-FCC812AA9885}"/>
    <dgm:cxn modelId="{7573DE1B-0B5B-974E-A569-15C72CFBB9A9}" type="presOf" srcId="{FC7B54B9-2165-467C-A3E4-0C31A2CCD5E3}" destId="{7C374AF0-406F-7E48-B87C-2DC2BF6C3733}" srcOrd="0" destOrd="0" presId="urn:microsoft.com/office/officeart/2005/8/layout/vList2"/>
    <dgm:cxn modelId="{E41B6331-8305-4B83-8C68-D0ADBA0BD8D9}" srcId="{9073CCB2-D8E9-4F89-B4DF-A499E7949679}" destId="{5D9ED90B-37A9-46FA-B3A9-4A2C6D154321}" srcOrd="3" destOrd="0" parTransId="{413D8508-BADE-4513-8A9E-726D0E78F476}" sibTransId="{8D67C950-83F4-4FA9-B010-8C42C5EFE679}"/>
    <dgm:cxn modelId="{79A07364-267D-EE4A-BD5E-9191E8D2AFC3}" type="presOf" srcId="{B7598AED-CF3E-4682-B5B4-14E14B88FD12}" destId="{1D630EAA-BB77-694D-BC5F-779F3039513C}" srcOrd="0" destOrd="0" presId="urn:microsoft.com/office/officeart/2005/8/layout/vList2"/>
    <dgm:cxn modelId="{D248B090-71E5-224F-952D-6173964ED827}" type="presOf" srcId="{DC565D5F-04DE-4D79-81E2-6315637110C4}" destId="{42B905D8-B3D9-E64B-9F2D-25343CBA46CE}" srcOrd="0" destOrd="0" presId="urn:microsoft.com/office/officeart/2005/8/layout/vList2"/>
    <dgm:cxn modelId="{891D8697-72C3-4681-85FB-178948E87AFC}" srcId="{9073CCB2-D8E9-4F89-B4DF-A499E7949679}" destId="{B7598AED-CF3E-4682-B5B4-14E14B88FD12}" srcOrd="4" destOrd="0" parTransId="{B7E86A0E-6630-45B6-9770-C57865E256C9}" sibTransId="{32080B78-533A-4666-AFFC-ABC076AC8AC2}"/>
    <dgm:cxn modelId="{BB2AD29D-AD5A-494A-B471-7A940F8BD7A1}" type="presOf" srcId="{AE01079B-B680-46D4-B0CD-F8AD5EA0DFAD}" destId="{0522B4D3-D5DD-DC4B-B000-A68B7C5C267F}" srcOrd="0" destOrd="0" presId="urn:microsoft.com/office/officeart/2005/8/layout/vList2"/>
    <dgm:cxn modelId="{B59252AB-2022-4D27-A3B2-570FF4E80A52}" srcId="{9073CCB2-D8E9-4F89-B4DF-A499E7949679}" destId="{FC7B54B9-2165-467C-A3E4-0C31A2CCD5E3}" srcOrd="0" destOrd="0" parTransId="{63B331C0-D5AD-435E-9B8B-87FBD45CC80B}" sibTransId="{B7D99E3F-0F0E-4F61-AFA0-FC6381765BF2}"/>
    <dgm:cxn modelId="{77196EBE-03F0-48ED-BD86-FBCDBA14E003}" srcId="{9073CCB2-D8E9-4F89-B4DF-A499E7949679}" destId="{DC565D5F-04DE-4D79-81E2-6315637110C4}" srcOrd="2" destOrd="0" parTransId="{EED7FDBE-CA21-4BF3-9FDA-FF44A4C2DBF6}" sibTransId="{92668415-6228-4763-959F-2EE2C434D8EF}"/>
    <dgm:cxn modelId="{DD509DA6-8C31-B744-A46C-50238CDD3B03}" type="presParOf" srcId="{C2F84009-D79E-3747-B058-A29A632B2293}" destId="{7C374AF0-406F-7E48-B87C-2DC2BF6C3733}" srcOrd="0" destOrd="0" presId="urn:microsoft.com/office/officeart/2005/8/layout/vList2"/>
    <dgm:cxn modelId="{C29968B7-6694-0D45-8437-66EA16CE136D}" type="presParOf" srcId="{C2F84009-D79E-3747-B058-A29A632B2293}" destId="{DE1BF5DD-DE02-894F-8BCA-A231BE25EDFD}" srcOrd="1" destOrd="0" presId="urn:microsoft.com/office/officeart/2005/8/layout/vList2"/>
    <dgm:cxn modelId="{4F1215C9-0772-E246-BA37-D5C2C95E835E}" type="presParOf" srcId="{C2F84009-D79E-3747-B058-A29A632B2293}" destId="{0522B4D3-D5DD-DC4B-B000-A68B7C5C267F}" srcOrd="2" destOrd="0" presId="urn:microsoft.com/office/officeart/2005/8/layout/vList2"/>
    <dgm:cxn modelId="{C6704920-6557-A644-9A26-77F0C233CB6B}" type="presParOf" srcId="{C2F84009-D79E-3747-B058-A29A632B2293}" destId="{4C258E2B-8656-F74D-9379-0F3F18046242}" srcOrd="3" destOrd="0" presId="urn:microsoft.com/office/officeart/2005/8/layout/vList2"/>
    <dgm:cxn modelId="{D0E59E26-AACE-7A44-A93D-BBF787A5E517}" type="presParOf" srcId="{C2F84009-D79E-3747-B058-A29A632B2293}" destId="{42B905D8-B3D9-E64B-9F2D-25343CBA46CE}" srcOrd="4" destOrd="0" presId="urn:microsoft.com/office/officeart/2005/8/layout/vList2"/>
    <dgm:cxn modelId="{1B057798-5215-B14E-9F4A-EC9BA18C793B}" type="presParOf" srcId="{C2F84009-D79E-3747-B058-A29A632B2293}" destId="{21EF870A-39B7-5F44-8D38-DF00A15D0222}" srcOrd="5" destOrd="0" presId="urn:microsoft.com/office/officeart/2005/8/layout/vList2"/>
    <dgm:cxn modelId="{E0A8A3FC-8C6F-7A40-8EA7-0C506CCB8433}" type="presParOf" srcId="{C2F84009-D79E-3747-B058-A29A632B2293}" destId="{31D274F2-B8BF-6542-82FA-53BE60372DC9}" srcOrd="6" destOrd="0" presId="urn:microsoft.com/office/officeart/2005/8/layout/vList2"/>
    <dgm:cxn modelId="{FEF560D6-FA63-9043-8882-BE8569BF09D5}" type="presParOf" srcId="{C2F84009-D79E-3747-B058-A29A632B2293}" destId="{CD4339B3-6FB3-EB4E-A195-55A66E039FDA}" srcOrd="7" destOrd="0" presId="urn:microsoft.com/office/officeart/2005/8/layout/vList2"/>
    <dgm:cxn modelId="{9DD30421-8AFE-E146-8D05-AF5CE5D2BEE0}" type="presParOf" srcId="{C2F84009-D79E-3747-B058-A29A632B2293}" destId="{1D630EAA-BB77-694D-BC5F-779F3039513C}"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073CCB2-D8E9-4F89-B4DF-A499E7949679}" type="doc">
      <dgm:prSet loTypeId="urn:microsoft.com/office/officeart/2005/8/layout/vList2" loCatId="list" qsTypeId="urn:microsoft.com/office/officeart/2005/8/quickstyle/3d1" qsCatId="3D" csTypeId="urn:microsoft.com/office/officeart/2005/8/colors/colorful2" csCatId="colorful" phldr="1"/>
      <dgm:spPr/>
      <dgm:t>
        <a:bodyPr/>
        <a:lstStyle/>
        <a:p>
          <a:endParaRPr lang="en-US"/>
        </a:p>
      </dgm:t>
    </dgm:pt>
    <dgm:pt modelId="{FC7B54B9-2165-467C-A3E4-0C31A2CCD5E3}">
      <dgm:prSet/>
      <dgm:spPr/>
      <dgm:t>
        <a:bodyPr/>
        <a:lstStyle/>
        <a:p>
          <a:r>
            <a:rPr lang="en-GB" b="1" i="0" u="none" dirty="0"/>
            <a:t>Recommendations</a:t>
          </a:r>
          <a:endParaRPr lang="en-US" b="1" dirty="0"/>
        </a:p>
      </dgm:t>
    </dgm:pt>
    <dgm:pt modelId="{63B331C0-D5AD-435E-9B8B-87FBD45CC80B}" type="parTrans" cxnId="{B59252AB-2022-4D27-A3B2-570FF4E80A52}">
      <dgm:prSet/>
      <dgm:spPr/>
      <dgm:t>
        <a:bodyPr/>
        <a:lstStyle/>
        <a:p>
          <a:endParaRPr lang="en-US"/>
        </a:p>
      </dgm:t>
    </dgm:pt>
    <dgm:pt modelId="{B7D99E3F-0F0E-4F61-AFA0-FC6381765BF2}" type="sibTrans" cxnId="{B59252AB-2022-4D27-A3B2-570FF4E80A52}">
      <dgm:prSet/>
      <dgm:spPr/>
      <dgm:t>
        <a:bodyPr/>
        <a:lstStyle/>
        <a:p>
          <a:endParaRPr lang="en-US"/>
        </a:p>
      </dgm:t>
    </dgm:pt>
    <dgm:pt modelId="{AE01079B-B680-46D4-B0CD-F8AD5EA0DFAD}">
      <dgm:prSet/>
      <dgm:spPr/>
      <dgm:t>
        <a:bodyPr/>
        <a:lstStyle/>
        <a:p>
          <a:r>
            <a:rPr lang="en-GB" b="0" i="0" u="none" dirty="0"/>
            <a:t>Develop </a:t>
          </a:r>
          <a:r>
            <a:rPr lang="en-GB" b="1" i="0" u="none" dirty="0"/>
            <a:t>national frameworks</a:t>
          </a:r>
          <a:r>
            <a:rPr lang="en-GB" b="0" i="0" u="none" dirty="0"/>
            <a:t> for training, referral, and CPD</a:t>
          </a:r>
          <a:endParaRPr lang="en-US" dirty="0"/>
        </a:p>
      </dgm:t>
    </dgm:pt>
    <dgm:pt modelId="{8311D925-370D-4827-9C82-FE0C8E96E618}" type="parTrans" cxnId="{682F0417-877C-4988-94CA-9AB0F883456B}">
      <dgm:prSet/>
      <dgm:spPr/>
      <dgm:t>
        <a:bodyPr/>
        <a:lstStyle/>
        <a:p>
          <a:endParaRPr lang="en-US"/>
        </a:p>
      </dgm:t>
    </dgm:pt>
    <dgm:pt modelId="{B3F2AB74-5219-481B-A761-FCC812AA9885}" type="sibTrans" cxnId="{682F0417-877C-4988-94CA-9AB0F883456B}">
      <dgm:prSet/>
      <dgm:spPr/>
      <dgm:t>
        <a:bodyPr/>
        <a:lstStyle/>
        <a:p>
          <a:endParaRPr lang="en-US"/>
        </a:p>
      </dgm:t>
    </dgm:pt>
    <dgm:pt modelId="{DC565D5F-04DE-4D79-81E2-6315637110C4}">
      <dgm:prSet/>
      <dgm:spPr/>
      <dgm:t>
        <a:bodyPr/>
        <a:lstStyle/>
        <a:p>
          <a:r>
            <a:rPr lang="en-GB" b="0" i="0" u="none" dirty="0"/>
            <a:t>Recognise and regulate </a:t>
          </a:r>
          <a:r>
            <a:rPr lang="en-GB" b="1" i="0" u="none" dirty="0"/>
            <a:t>hybrid roles</a:t>
          </a:r>
          <a:r>
            <a:rPr lang="en-GB" b="0" i="0" u="none" dirty="0"/>
            <a:t> (e.g., SVS)</a:t>
          </a:r>
          <a:endParaRPr lang="en-US" dirty="0"/>
        </a:p>
      </dgm:t>
    </dgm:pt>
    <dgm:pt modelId="{EED7FDBE-CA21-4BF3-9FDA-FF44A4C2DBF6}" type="parTrans" cxnId="{77196EBE-03F0-48ED-BD86-FBCDBA14E003}">
      <dgm:prSet/>
      <dgm:spPr/>
      <dgm:t>
        <a:bodyPr/>
        <a:lstStyle/>
        <a:p>
          <a:endParaRPr lang="en-US"/>
        </a:p>
      </dgm:t>
    </dgm:pt>
    <dgm:pt modelId="{92668415-6228-4763-959F-2EE2C434D8EF}" type="sibTrans" cxnId="{77196EBE-03F0-48ED-BD86-FBCDBA14E003}">
      <dgm:prSet/>
      <dgm:spPr/>
      <dgm:t>
        <a:bodyPr/>
        <a:lstStyle/>
        <a:p>
          <a:endParaRPr lang="en-US"/>
        </a:p>
      </dgm:t>
    </dgm:pt>
    <dgm:pt modelId="{5D9ED90B-37A9-46FA-B3A9-4A2C6D154321}">
      <dgm:prSet/>
      <dgm:spPr/>
      <dgm:t>
        <a:bodyPr/>
        <a:lstStyle/>
        <a:p>
          <a:r>
            <a:rPr lang="en-GB" b="0" i="0" u="none" dirty="0"/>
            <a:t>Expand </a:t>
          </a:r>
          <a:r>
            <a:rPr lang="en-GB" b="1" i="0" u="none" dirty="0"/>
            <a:t>interdisciplinary, practice-based training</a:t>
          </a:r>
          <a:endParaRPr lang="en-US" dirty="0"/>
        </a:p>
      </dgm:t>
    </dgm:pt>
    <dgm:pt modelId="{413D8508-BADE-4513-8A9E-726D0E78F476}" type="parTrans" cxnId="{E41B6331-8305-4B83-8C68-D0ADBA0BD8D9}">
      <dgm:prSet/>
      <dgm:spPr/>
      <dgm:t>
        <a:bodyPr/>
        <a:lstStyle/>
        <a:p>
          <a:endParaRPr lang="en-US"/>
        </a:p>
      </dgm:t>
    </dgm:pt>
    <dgm:pt modelId="{8D67C950-83F4-4FA9-B010-8C42C5EFE679}" type="sibTrans" cxnId="{E41B6331-8305-4B83-8C68-D0ADBA0BD8D9}">
      <dgm:prSet/>
      <dgm:spPr/>
      <dgm:t>
        <a:bodyPr/>
        <a:lstStyle/>
        <a:p>
          <a:endParaRPr lang="en-US"/>
        </a:p>
      </dgm:t>
    </dgm:pt>
    <dgm:pt modelId="{B7598AED-CF3E-4682-B5B4-14E14B88FD12}">
      <dgm:prSet/>
      <dgm:spPr/>
      <dgm:t>
        <a:bodyPr/>
        <a:lstStyle/>
        <a:p>
          <a:r>
            <a:rPr lang="en-GB" b="0" i="0" u="none" dirty="0"/>
            <a:t>Promote </a:t>
          </a:r>
          <a:r>
            <a:rPr lang="en-GB" b="1" i="0" u="none" dirty="0"/>
            <a:t>collaborative, integrated models</a:t>
          </a:r>
          <a:r>
            <a:rPr lang="en-GB" b="0" i="0" u="none" dirty="0"/>
            <a:t> of voice care</a:t>
          </a:r>
          <a:endParaRPr lang="en-US" dirty="0"/>
        </a:p>
      </dgm:t>
    </dgm:pt>
    <dgm:pt modelId="{B7E86A0E-6630-45B6-9770-C57865E256C9}" type="parTrans" cxnId="{891D8697-72C3-4681-85FB-178948E87AFC}">
      <dgm:prSet/>
      <dgm:spPr/>
      <dgm:t>
        <a:bodyPr/>
        <a:lstStyle/>
        <a:p>
          <a:endParaRPr lang="en-US"/>
        </a:p>
      </dgm:t>
    </dgm:pt>
    <dgm:pt modelId="{32080B78-533A-4666-AFFC-ABC076AC8AC2}" type="sibTrans" cxnId="{891D8697-72C3-4681-85FB-178948E87AFC}">
      <dgm:prSet/>
      <dgm:spPr/>
      <dgm:t>
        <a:bodyPr/>
        <a:lstStyle/>
        <a:p>
          <a:endParaRPr lang="en-US"/>
        </a:p>
      </dgm:t>
    </dgm:pt>
    <dgm:pt modelId="{C2F84009-D79E-3747-B058-A29A632B2293}" type="pres">
      <dgm:prSet presAssocID="{9073CCB2-D8E9-4F89-B4DF-A499E7949679}" presName="linear" presStyleCnt="0">
        <dgm:presLayoutVars>
          <dgm:animLvl val="lvl"/>
          <dgm:resizeHandles val="exact"/>
        </dgm:presLayoutVars>
      </dgm:prSet>
      <dgm:spPr/>
    </dgm:pt>
    <dgm:pt modelId="{7C374AF0-406F-7E48-B87C-2DC2BF6C3733}" type="pres">
      <dgm:prSet presAssocID="{FC7B54B9-2165-467C-A3E4-0C31A2CCD5E3}" presName="parentText" presStyleLbl="node1" presStyleIdx="0" presStyleCnt="5" custLinFactNeighborX="21454" custLinFactNeighborY="-54852">
        <dgm:presLayoutVars>
          <dgm:chMax val="0"/>
          <dgm:bulletEnabled val="1"/>
        </dgm:presLayoutVars>
      </dgm:prSet>
      <dgm:spPr/>
    </dgm:pt>
    <dgm:pt modelId="{DE1BF5DD-DE02-894F-8BCA-A231BE25EDFD}" type="pres">
      <dgm:prSet presAssocID="{B7D99E3F-0F0E-4F61-AFA0-FC6381765BF2}" presName="spacer" presStyleCnt="0"/>
      <dgm:spPr/>
    </dgm:pt>
    <dgm:pt modelId="{0522B4D3-D5DD-DC4B-B000-A68B7C5C267F}" type="pres">
      <dgm:prSet presAssocID="{AE01079B-B680-46D4-B0CD-F8AD5EA0DFAD}" presName="parentText" presStyleLbl="node1" presStyleIdx="1" presStyleCnt="5">
        <dgm:presLayoutVars>
          <dgm:chMax val="0"/>
          <dgm:bulletEnabled val="1"/>
        </dgm:presLayoutVars>
      </dgm:prSet>
      <dgm:spPr/>
    </dgm:pt>
    <dgm:pt modelId="{4C258E2B-8656-F74D-9379-0F3F18046242}" type="pres">
      <dgm:prSet presAssocID="{B3F2AB74-5219-481B-A761-FCC812AA9885}" presName="spacer" presStyleCnt="0"/>
      <dgm:spPr/>
    </dgm:pt>
    <dgm:pt modelId="{42B905D8-B3D9-E64B-9F2D-25343CBA46CE}" type="pres">
      <dgm:prSet presAssocID="{DC565D5F-04DE-4D79-81E2-6315637110C4}" presName="parentText" presStyleLbl="node1" presStyleIdx="2" presStyleCnt="5" custLinFactNeighborX="-6763" custLinFactNeighborY="2">
        <dgm:presLayoutVars>
          <dgm:chMax val="0"/>
          <dgm:bulletEnabled val="1"/>
        </dgm:presLayoutVars>
      </dgm:prSet>
      <dgm:spPr/>
    </dgm:pt>
    <dgm:pt modelId="{21EF870A-39B7-5F44-8D38-DF00A15D0222}" type="pres">
      <dgm:prSet presAssocID="{92668415-6228-4763-959F-2EE2C434D8EF}" presName="spacer" presStyleCnt="0"/>
      <dgm:spPr/>
    </dgm:pt>
    <dgm:pt modelId="{31D274F2-B8BF-6542-82FA-53BE60372DC9}" type="pres">
      <dgm:prSet presAssocID="{5D9ED90B-37A9-46FA-B3A9-4A2C6D154321}" presName="parentText" presStyleLbl="node1" presStyleIdx="3" presStyleCnt="5">
        <dgm:presLayoutVars>
          <dgm:chMax val="0"/>
          <dgm:bulletEnabled val="1"/>
        </dgm:presLayoutVars>
      </dgm:prSet>
      <dgm:spPr/>
    </dgm:pt>
    <dgm:pt modelId="{CD4339B3-6FB3-EB4E-A195-55A66E039FDA}" type="pres">
      <dgm:prSet presAssocID="{8D67C950-83F4-4FA9-B010-8C42C5EFE679}" presName="spacer" presStyleCnt="0"/>
      <dgm:spPr/>
    </dgm:pt>
    <dgm:pt modelId="{1D630EAA-BB77-694D-BC5F-779F3039513C}" type="pres">
      <dgm:prSet presAssocID="{B7598AED-CF3E-4682-B5B4-14E14B88FD12}" presName="parentText" presStyleLbl="node1" presStyleIdx="4" presStyleCnt="5">
        <dgm:presLayoutVars>
          <dgm:chMax val="0"/>
          <dgm:bulletEnabled val="1"/>
        </dgm:presLayoutVars>
      </dgm:prSet>
      <dgm:spPr/>
    </dgm:pt>
  </dgm:ptLst>
  <dgm:cxnLst>
    <dgm:cxn modelId="{1C731D02-59AF-474E-971B-732CCA02A2A3}" type="presOf" srcId="{9073CCB2-D8E9-4F89-B4DF-A499E7949679}" destId="{C2F84009-D79E-3747-B058-A29A632B2293}" srcOrd="0" destOrd="0" presId="urn:microsoft.com/office/officeart/2005/8/layout/vList2"/>
    <dgm:cxn modelId="{3F4E9C07-A23F-564A-8423-78F0C7F95454}" type="presOf" srcId="{5D9ED90B-37A9-46FA-B3A9-4A2C6D154321}" destId="{31D274F2-B8BF-6542-82FA-53BE60372DC9}" srcOrd="0" destOrd="0" presId="urn:microsoft.com/office/officeart/2005/8/layout/vList2"/>
    <dgm:cxn modelId="{682F0417-877C-4988-94CA-9AB0F883456B}" srcId="{9073CCB2-D8E9-4F89-B4DF-A499E7949679}" destId="{AE01079B-B680-46D4-B0CD-F8AD5EA0DFAD}" srcOrd="1" destOrd="0" parTransId="{8311D925-370D-4827-9C82-FE0C8E96E618}" sibTransId="{B3F2AB74-5219-481B-A761-FCC812AA9885}"/>
    <dgm:cxn modelId="{7573DE1B-0B5B-974E-A569-15C72CFBB9A9}" type="presOf" srcId="{FC7B54B9-2165-467C-A3E4-0C31A2CCD5E3}" destId="{7C374AF0-406F-7E48-B87C-2DC2BF6C3733}" srcOrd="0" destOrd="0" presId="urn:microsoft.com/office/officeart/2005/8/layout/vList2"/>
    <dgm:cxn modelId="{E41B6331-8305-4B83-8C68-D0ADBA0BD8D9}" srcId="{9073CCB2-D8E9-4F89-B4DF-A499E7949679}" destId="{5D9ED90B-37A9-46FA-B3A9-4A2C6D154321}" srcOrd="3" destOrd="0" parTransId="{413D8508-BADE-4513-8A9E-726D0E78F476}" sibTransId="{8D67C950-83F4-4FA9-B010-8C42C5EFE679}"/>
    <dgm:cxn modelId="{79A07364-267D-EE4A-BD5E-9191E8D2AFC3}" type="presOf" srcId="{B7598AED-CF3E-4682-B5B4-14E14B88FD12}" destId="{1D630EAA-BB77-694D-BC5F-779F3039513C}" srcOrd="0" destOrd="0" presId="urn:microsoft.com/office/officeart/2005/8/layout/vList2"/>
    <dgm:cxn modelId="{D248B090-71E5-224F-952D-6173964ED827}" type="presOf" srcId="{DC565D5F-04DE-4D79-81E2-6315637110C4}" destId="{42B905D8-B3D9-E64B-9F2D-25343CBA46CE}" srcOrd="0" destOrd="0" presId="urn:microsoft.com/office/officeart/2005/8/layout/vList2"/>
    <dgm:cxn modelId="{891D8697-72C3-4681-85FB-178948E87AFC}" srcId="{9073CCB2-D8E9-4F89-B4DF-A499E7949679}" destId="{B7598AED-CF3E-4682-B5B4-14E14B88FD12}" srcOrd="4" destOrd="0" parTransId="{B7E86A0E-6630-45B6-9770-C57865E256C9}" sibTransId="{32080B78-533A-4666-AFFC-ABC076AC8AC2}"/>
    <dgm:cxn modelId="{BB2AD29D-AD5A-494A-B471-7A940F8BD7A1}" type="presOf" srcId="{AE01079B-B680-46D4-B0CD-F8AD5EA0DFAD}" destId="{0522B4D3-D5DD-DC4B-B000-A68B7C5C267F}" srcOrd="0" destOrd="0" presId="urn:microsoft.com/office/officeart/2005/8/layout/vList2"/>
    <dgm:cxn modelId="{B59252AB-2022-4D27-A3B2-570FF4E80A52}" srcId="{9073CCB2-D8E9-4F89-B4DF-A499E7949679}" destId="{FC7B54B9-2165-467C-A3E4-0C31A2CCD5E3}" srcOrd="0" destOrd="0" parTransId="{63B331C0-D5AD-435E-9B8B-87FBD45CC80B}" sibTransId="{B7D99E3F-0F0E-4F61-AFA0-FC6381765BF2}"/>
    <dgm:cxn modelId="{77196EBE-03F0-48ED-BD86-FBCDBA14E003}" srcId="{9073CCB2-D8E9-4F89-B4DF-A499E7949679}" destId="{DC565D5F-04DE-4D79-81E2-6315637110C4}" srcOrd="2" destOrd="0" parTransId="{EED7FDBE-CA21-4BF3-9FDA-FF44A4C2DBF6}" sibTransId="{92668415-6228-4763-959F-2EE2C434D8EF}"/>
    <dgm:cxn modelId="{DD509DA6-8C31-B744-A46C-50238CDD3B03}" type="presParOf" srcId="{C2F84009-D79E-3747-B058-A29A632B2293}" destId="{7C374AF0-406F-7E48-B87C-2DC2BF6C3733}" srcOrd="0" destOrd="0" presId="urn:microsoft.com/office/officeart/2005/8/layout/vList2"/>
    <dgm:cxn modelId="{C29968B7-6694-0D45-8437-66EA16CE136D}" type="presParOf" srcId="{C2F84009-D79E-3747-B058-A29A632B2293}" destId="{DE1BF5DD-DE02-894F-8BCA-A231BE25EDFD}" srcOrd="1" destOrd="0" presId="urn:microsoft.com/office/officeart/2005/8/layout/vList2"/>
    <dgm:cxn modelId="{4F1215C9-0772-E246-BA37-D5C2C95E835E}" type="presParOf" srcId="{C2F84009-D79E-3747-B058-A29A632B2293}" destId="{0522B4D3-D5DD-DC4B-B000-A68B7C5C267F}" srcOrd="2" destOrd="0" presId="urn:microsoft.com/office/officeart/2005/8/layout/vList2"/>
    <dgm:cxn modelId="{C6704920-6557-A644-9A26-77F0C233CB6B}" type="presParOf" srcId="{C2F84009-D79E-3747-B058-A29A632B2293}" destId="{4C258E2B-8656-F74D-9379-0F3F18046242}" srcOrd="3" destOrd="0" presId="urn:microsoft.com/office/officeart/2005/8/layout/vList2"/>
    <dgm:cxn modelId="{D0E59E26-AACE-7A44-A93D-BBF787A5E517}" type="presParOf" srcId="{C2F84009-D79E-3747-B058-A29A632B2293}" destId="{42B905D8-B3D9-E64B-9F2D-25343CBA46CE}" srcOrd="4" destOrd="0" presId="urn:microsoft.com/office/officeart/2005/8/layout/vList2"/>
    <dgm:cxn modelId="{1B057798-5215-B14E-9F4A-EC9BA18C793B}" type="presParOf" srcId="{C2F84009-D79E-3747-B058-A29A632B2293}" destId="{21EF870A-39B7-5F44-8D38-DF00A15D0222}" srcOrd="5" destOrd="0" presId="urn:microsoft.com/office/officeart/2005/8/layout/vList2"/>
    <dgm:cxn modelId="{E0A8A3FC-8C6F-7A40-8EA7-0C506CCB8433}" type="presParOf" srcId="{C2F84009-D79E-3747-B058-A29A632B2293}" destId="{31D274F2-B8BF-6542-82FA-53BE60372DC9}" srcOrd="6" destOrd="0" presId="urn:microsoft.com/office/officeart/2005/8/layout/vList2"/>
    <dgm:cxn modelId="{FEF560D6-FA63-9043-8882-BE8569BF09D5}" type="presParOf" srcId="{C2F84009-D79E-3747-B058-A29A632B2293}" destId="{CD4339B3-6FB3-EB4E-A195-55A66E039FDA}" srcOrd="7" destOrd="0" presId="urn:microsoft.com/office/officeart/2005/8/layout/vList2"/>
    <dgm:cxn modelId="{9DD30421-8AFE-E146-8D05-AF5CE5D2BEE0}" type="presParOf" srcId="{C2F84009-D79E-3747-B058-A29A632B2293}" destId="{1D630EAA-BB77-694D-BC5F-779F3039513C}" srcOrd="8"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20E06F7-924A-405F-AAFE-14D8EE011367}" type="doc">
      <dgm:prSet loTypeId="urn:microsoft.com/office/officeart/2016/7/layout/VerticalDownArrowProcess" loCatId="process" qsTypeId="urn:microsoft.com/office/officeart/2005/8/quickstyle/simple1" qsCatId="simple" csTypeId="urn:microsoft.com/office/officeart/2005/8/colors/colorful1" csCatId="colorful" phldr="1"/>
      <dgm:spPr/>
      <dgm:t>
        <a:bodyPr/>
        <a:lstStyle/>
        <a:p>
          <a:endParaRPr lang="en-US"/>
        </a:p>
      </dgm:t>
    </dgm:pt>
    <dgm:pt modelId="{CB6AA812-010D-4FD6-9EBD-1D668FBD705A}">
      <dgm:prSet/>
      <dgm:spPr/>
      <dgm:t>
        <a:bodyPr/>
        <a:lstStyle/>
        <a:p>
          <a:r>
            <a:rPr lang="en-GB" b="1" i="0"/>
            <a:t>Sample Size</a:t>
          </a:r>
          <a:endParaRPr lang="en-US"/>
        </a:p>
      </dgm:t>
    </dgm:pt>
    <dgm:pt modelId="{E7E0B1A4-779F-48AC-8A2F-AC52B8F5D7AC}" type="parTrans" cxnId="{5755AB9C-6B40-4A54-A775-28439654BB39}">
      <dgm:prSet/>
      <dgm:spPr/>
      <dgm:t>
        <a:bodyPr/>
        <a:lstStyle/>
        <a:p>
          <a:endParaRPr lang="en-US"/>
        </a:p>
      </dgm:t>
    </dgm:pt>
    <dgm:pt modelId="{FB7C0453-C010-4560-A025-E913E3FA1650}" type="sibTrans" cxnId="{5755AB9C-6B40-4A54-A775-28439654BB39}">
      <dgm:prSet/>
      <dgm:spPr/>
      <dgm:t>
        <a:bodyPr/>
        <a:lstStyle/>
        <a:p>
          <a:endParaRPr lang="en-US"/>
        </a:p>
      </dgm:t>
    </dgm:pt>
    <dgm:pt modelId="{868FAEA0-DF7D-4299-9985-B8EC50C0694F}">
      <dgm:prSet/>
      <dgm:spPr/>
      <dgm:t>
        <a:bodyPr/>
        <a:lstStyle/>
        <a:p>
          <a:r>
            <a:rPr lang="en-GB" b="0" i="0"/>
            <a:t>25 questionnaire responses, 3 interviews → broad but small dataset</a:t>
          </a:r>
          <a:endParaRPr lang="en-US"/>
        </a:p>
      </dgm:t>
    </dgm:pt>
    <dgm:pt modelId="{DFE38E72-85B7-474C-A881-1278225178BC}" type="parTrans" cxnId="{F38FAE79-A148-4068-B4EE-7E6B4022B725}">
      <dgm:prSet/>
      <dgm:spPr/>
      <dgm:t>
        <a:bodyPr/>
        <a:lstStyle/>
        <a:p>
          <a:endParaRPr lang="en-US"/>
        </a:p>
      </dgm:t>
    </dgm:pt>
    <dgm:pt modelId="{3326F506-D7F7-4111-8D3F-4F8C2A556A1B}" type="sibTrans" cxnId="{F38FAE79-A148-4068-B4EE-7E6B4022B725}">
      <dgm:prSet/>
      <dgm:spPr/>
      <dgm:t>
        <a:bodyPr/>
        <a:lstStyle/>
        <a:p>
          <a:endParaRPr lang="en-US"/>
        </a:p>
      </dgm:t>
    </dgm:pt>
    <dgm:pt modelId="{2B2ED36B-0E3B-45F6-B289-EBDF611A16E5}">
      <dgm:prSet/>
      <dgm:spPr/>
      <dgm:t>
        <a:bodyPr/>
        <a:lstStyle/>
        <a:p>
          <a:r>
            <a:rPr lang="en-GB" b="1" i="0"/>
            <a:t>Representation</a:t>
          </a:r>
          <a:endParaRPr lang="en-US"/>
        </a:p>
      </dgm:t>
    </dgm:pt>
    <dgm:pt modelId="{8A80CAC9-967D-4CF2-80ED-CA819EB657D6}" type="parTrans" cxnId="{2D57B7BC-FF7E-4C0C-B9A2-E6CCF62CB095}">
      <dgm:prSet/>
      <dgm:spPr/>
      <dgm:t>
        <a:bodyPr/>
        <a:lstStyle/>
        <a:p>
          <a:endParaRPr lang="en-US"/>
        </a:p>
      </dgm:t>
    </dgm:pt>
    <dgm:pt modelId="{5C8010FB-701D-4825-8B1D-621E8254A8F2}" type="sibTrans" cxnId="{2D57B7BC-FF7E-4C0C-B9A2-E6CCF62CB095}">
      <dgm:prSet/>
      <dgm:spPr/>
      <dgm:t>
        <a:bodyPr/>
        <a:lstStyle/>
        <a:p>
          <a:endParaRPr lang="en-US"/>
        </a:p>
      </dgm:t>
    </dgm:pt>
    <dgm:pt modelId="{06D278D5-E69F-49FF-BBC0-C9CF142D2771}">
      <dgm:prSet/>
      <dgm:spPr/>
      <dgm:t>
        <a:bodyPr/>
        <a:lstStyle/>
        <a:p>
          <a:r>
            <a:rPr lang="en-GB" b="0" i="0" dirty="0"/>
            <a:t>Participants are mainly from professional networks and social media and may not capture full diversity of voice care practice</a:t>
          </a:r>
          <a:endParaRPr lang="en-US" dirty="0"/>
        </a:p>
      </dgm:t>
    </dgm:pt>
    <dgm:pt modelId="{25806DFB-8F45-4930-8EFE-7C9AD7356DC6}" type="parTrans" cxnId="{1956E24C-7596-432B-82D2-3C54B0C74B12}">
      <dgm:prSet/>
      <dgm:spPr/>
      <dgm:t>
        <a:bodyPr/>
        <a:lstStyle/>
        <a:p>
          <a:endParaRPr lang="en-US"/>
        </a:p>
      </dgm:t>
    </dgm:pt>
    <dgm:pt modelId="{45FAAB80-3DD4-4742-89DD-B8E80E508C50}" type="sibTrans" cxnId="{1956E24C-7596-432B-82D2-3C54B0C74B12}">
      <dgm:prSet/>
      <dgm:spPr/>
      <dgm:t>
        <a:bodyPr/>
        <a:lstStyle/>
        <a:p>
          <a:endParaRPr lang="en-US"/>
        </a:p>
      </dgm:t>
    </dgm:pt>
    <dgm:pt modelId="{2B2AACCC-0E31-4A88-A154-D8934A8C9540}">
      <dgm:prSet/>
      <dgm:spPr/>
      <dgm:t>
        <a:bodyPr/>
        <a:lstStyle/>
        <a:p>
          <a:r>
            <a:rPr lang="en-GB" b="1" i="0"/>
            <a:t>Scope &amp; Depth</a:t>
          </a:r>
          <a:endParaRPr lang="en-US"/>
        </a:p>
      </dgm:t>
    </dgm:pt>
    <dgm:pt modelId="{7F4E3F64-A7F2-43EA-BD32-697AEA37CEB3}" type="parTrans" cxnId="{306EE342-548A-4742-828A-65133889A843}">
      <dgm:prSet/>
      <dgm:spPr/>
      <dgm:t>
        <a:bodyPr/>
        <a:lstStyle/>
        <a:p>
          <a:endParaRPr lang="en-US"/>
        </a:p>
      </dgm:t>
    </dgm:pt>
    <dgm:pt modelId="{AC3A53A7-A21E-4D42-8C3B-9C63A970E346}" type="sibTrans" cxnId="{306EE342-548A-4742-828A-65133889A843}">
      <dgm:prSet/>
      <dgm:spPr/>
      <dgm:t>
        <a:bodyPr/>
        <a:lstStyle/>
        <a:p>
          <a:endParaRPr lang="en-US"/>
        </a:p>
      </dgm:t>
    </dgm:pt>
    <dgm:pt modelId="{C58CE925-7BBA-40A2-9112-87D6D0DDBDE2}">
      <dgm:prSet/>
      <dgm:spPr/>
      <dgm:t>
        <a:bodyPr/>
        <a:lstStyle/>
        <a:p>
          <a:r>
            <a:rPr lang="en-GB" b="0" i="0"/>
            <a:t>Interdisciplinary focus wide coverage, but some areas only lightly addressed</a:t>
          </a:r>
          <a:endParaRPr lang="en-US"/>
        </a:p>
      </dgm:t>
    </dgm:pt>
    <dgm:pt modelId="{0C83559B-D264-40CC-937B-0687D1A93E72}" type="parTrans" cxnId="{E46F5354-982B-493B-90EE-6CFC9F3F95A0}">
      <dgm:prSet/>
      <dgm:spPr/>
      <dgm:t>
        <a:bodyPr/>
        <a:lstStyle/>
        <a:p>
          <a:endParaRPr lang="en-US"/>
        </a:p>
      </dgm:t>
    </dgm:pt>
    <dgm:pt modelId="{D36E5AC4-D5A0-4AE5-B897-B513DC6D865A}" type="sibTrans" cxnId="{E46F5354-982B-493B-90EE-6CFC9F3F95A0}">
      <dgm:prSet/>
      <dgm:spPr/>
      <dgm:t>
        <a:bodyPr/>
        <a:lstStyle/>
        <a:p>
          <a:endParaRPr lang="en-US"/>
        </a:p>
      </dgm:t>
    </dgm:pt>
    <dgm:pt modelId="{013BFDA9-4837-4F70-9941-7094023209DD}">
      <dgm:prSet/>
      <dgm:spPr/>
      <dgm:t>
        <a:bodyPr/>
        <a:lstStyle/>
        <a:p>
          <a:r>
            <a:rPr lang="en-GB" b="0" i="0"/>
            <a:t>Shortage of longitudinal data (snapshots, not long-term change)</a:t>
          </a:r>
          <a:endParaRPr lang="en-US"/>
        </a:p>
      </dgm:t>
    </dgm:pt>
    <dgm:pt modelId="{063492DD-56D7-447B-B5A2-B3373DB79F4F}" type="parTrans" cxnId="{90E57B6C-C3EA-4039-A694-0D30FADC1B99}">
      <dgm:prSet/>
      <dgm:spPr/>
      <dgm:t>
        <a:bodyPr/>
        <a:lstStyle/>
        <a:p>
          <a:endParaRPr lang="en-US"/>
        </a:p>
      </dgm:t>
    </dgm:pt>
    <dgm:pt modelId="{39C94F1C-8569-47BA-B07D-A5ECE2BD278B}" type="sibTrans" cxnId="{90E57B6C-C3EA-4039-A694-0D30FADC1B99}">
      <dgm:prSet/>
      <dgm:spPr/>
      <dgm:t>
        <a:bodyPr/>
        <a:lstStyle/>
        <a:p>
          <a:endParaRPr lang="en-US"/>
        </a:p>
      </dgm:t>
    </dgm:pt>
    <dgm:pt modelId="{E9B4CF77-2DDA-4EEA-BB2B-E34189E45859}">
      <dgm:prSet/>
      <dgm:spPr/>
      <dgm:t>
        <a:bodyPr/>
        <a:lstStyle/>
        <a:p>
          <a:r>
            <a:rPr lang="en-GB" b="1" i="0"/>
            <a:t>Researcher Positionality</a:t>
          </a:r>
          <a:endParaRPr lang="en-US"/>
        </a:p>
      </dgm:t>
    </dgm:pt>
    <dgm:pt modelId="{CBE47533-72BA-4298-AB26-16F1A22F70A2}" type="parTrans" cxnId="{D76A6661-D1A9-4049-8C7A-07602B595821}">
      <dgm:prSet/>
      <dgm:spPr/>
      <dgm:t>
        <a:bodyPr/>
        <a:lstStyle/>
        <a:p>
          <a:endParaRPr lang="en-US"/>
        </a:p>
      </dgm:t>
    </dgm:pt>
    <dgm:pt modelId="{ABDBDAF6-F112-432B-9ECB-B9BF18A8284C}" type="sibTrans" cxnId="{D76A6661-D1A9-4049-8C7A-07602B595821}">
      <dgm:prSet/>
      <dgm:spPr/>
      <dgm:t>
        <a:bodyPr/>
        <a:lstStyle/>
        <a:p>
          <a:endParaRPr lang="en-US"/>
        </a:p>
      </dgm:t>
    </dgm:pt>
    <dgm:pt modelId="{5918D2DE-95DE-47D4-B813-695968923605}">
      <dgm:prSet/>
      <dgm:spPr/>
      <dgm:t>
        <a:bodyPr/>
        <a:lstStyle/>
        <a:p>
          <a:r>
            <a:rPr lang="en-GB" b="0" i="0"/>
            <a:t>Insider perspective added depth but risked bias</a:t>
          </a:r>
          <a:endParaRPr lang="en-US"/>
        </a:p>
      </dgm:t>
    </dgm:pt>
    <dgm:pt modelId="{D0D49BE9-43EE-4F76-8245-11D858815806}" type="parTrans" cxnId="{71B5FA9D-850F-4C02-B34C-FBB587ADCC5A}">
      <dgm:prSet/>
      <dgm:spPr/>
      <dgm:t>
        <a:bodyPr/>
        <a:lstStyle/>
        <a:p>
          <a:endParaRPr lang="en-US"/>
        </a:p>
      </dgm:t>
    </dgm:pt>
    <dgm:pt modelId="{80F03C6D-8345-4D2B-BBB0-85551659E4D9}" type="sibTrans" cxnId="{71B5FA9D-850F-4C02-B34C-FBB587ADCC5A}">
      <dgm:prSet/>
      <dgm:spPr/>
      <dgm:t>
        <a:bodyPr/>
        <a:lstStyle/>
        <a:p>
          <a:endParaRPr lang="en-US"/>
        </a:p>
      </dgm:t>
    </dgm:pt>
    <dgm:pt modelId="{18E569BF-925C-4A37-85F1-0C3BA11EE74C}">
      <dgm:prSet/>
      <dgm:spPr/>
      <dgm:t>
        <a:bodyPr/>
        <a:lstStyle/>
        <a:p>
          <a:r>
            <a:rPr lang="en-GB" b="0" i="0"/>
            <a:t>Managed through reflexivity, peer debriefing, and member-checking</a:t>
          </a:r>
          <a:endParaRPr lang="en-US"/>
        </a:p>
      </dgm:t>
    </dgm:pt>
    <dgm:pt modelId="{386CEADF-7A80-488B-AFDD-02980DA4E2DC}" type="parTrans" cxnId="{3B76FE23-58CC-4E1A-B71B-2CCD2B148A93}">
      <dgm:prSet/>
      <dgm:spPr/>
      <dgm:t>
        <a:bodyPr/>
        <a:lstStyle/>
        <a:p>
          <a:endParaRPr lang="en-US"/>
        </a:p>
      </dgm:t>
    </dgm:pt>
    <dgm:pt modelId="{00765E1A-D0C1-499A-9915-042898A19AF2}" type="sibTrans" cxnId="{3B76FE23-58CC-4E1A-B71B-2CCD2B148A93}">
      <dgm:prSet/>
      <dgm:spPr/>
      <dgm:t>
        <a:bodyPr/>
        <a:lstStyle/>
        <a:p>
          <a:endParaRPr lang="en-US"/>
        </a:p>
      </dgm:t>
    </dgm:pt>
    <dgm:pt modelId="{98A8D302-E0FE-2B44-9248-6BE02098CD6B}" type="pres">
      <dgm:prSet presAssocID="{920E06F7-924A-405F-AAFE-14D8EE011367}" presName="Name0" presStyleCnt="0">
        <dgm:presLayoutVars>
          <dgm:dir/>
          <dgm:animLvl val="lvl"/>
          <dgm:resizeHandles val="exact"/>
        </dgm:presLayoutVars>
      </dgm:prSet>
      <dgm:spPr/>
    </dgm:pt>
    <dgm:pt modelId="{C3E7378B-56FC-2846-A531-6FC7409E3C87}" type="pres">
      <dgm:prSet presAssocID="{E9B4CF77-2DDA-4EEA-BB2B-E34189E45859}" presName="boxAndChildren" presStyleCnt="0"/>
      <dgm:spPr/>
    </dgm:pt>
    <dgm:pt modelId="{199B25EE-11AB-EA47-8D83-A75CA4151DEB}" type="pres">
      <dgm:prSet presAssocID="{E9B4CF77-2DDA-4EEA-BB2B-E34189E45859}" presName="parentTextBox" presStyleLbl="alignNode1" presStyleIdx="0" presStyleCnt="4"/>
      <dgm:spPr/>
    </dgm:pt>
    <dgm:pt modelId="{659707D2-44A9-224B-8B69-EC0CDDA83AFE}" type="pres">
      <dgm:prSet presAssocID="{E9B4CF77-2DDA-4EEA-BB2B-E34189E45859}" presName="descendantBox" presStyleLbl="bgAccFollowNode1" presStyleIdx="0" presStyleCnt="4"/>
      <dgm:spPr/>
    </dgm:pt>
    <dgm:pt modelId="{C34B4C35-C98C-7947-8F19-7AA1E1E8484D}" type="pres">
      <dgm:prSet presAssocID="{AC3A53A7-A21E-4D42-8C3B-9C63A970E346}" presName="sp" presStyleCnt="0"/>
      <dgm:spPr/>
    </dgm:pt>
    <dgm:pt modelId="{DB524C72-7591-AB4E-94E9-CB9929172D6D}" type="pres">
      <dgm:prSet presAssocID="{2B2AACCC-0E31-4A88-A154-D8934A8C9540}" presName="arrowAndChildren" presStyleCnt="0"/>
      <dgm:spPr/>
    </dgm:pt>
    <dgm:pt modelId="{6B4613E0-A9E5-9947-9CA7-66037DDF1DA8}" type="pres">
      <dgm:prSet presAssocID="{2B2AACCC-0E31-4A88-A154-D8934A8C9540}" presName="parentTextArrow" presStyleLbl="node1" presStyleIdx="0" presStyleCnt="0"/>
      <dgm:spPr/>
    </dgm:pt>
    <dgm:pt modelId="{4D03939D-9812-954E-80C5-6F44E7B92DFE}" type="pres">
      <dgm:prSet presAssocID="{2B2AACCC-0E31-4A88-A154-D8934A8C9540}" presName="arrow" presStyleLbl="alignNode1" presStyleIdx="1" presStyleCnt="4"/>
      <dgm:spPr/>
    </dgm:pt>
    <dgm:pt modelId="{5C0F25C5-7988-104F-96C0-E3C9995A51A8}" type="pres">
      <dgm:prSet presAssocID="{2B2AACCC-0E31-4A88-A154-D8934A8C9540}" presName="descendantArrow" presStyleLbl="bgAccFollowNode1" presStyleIdx="1" presStyleCnt="4"/>
      <dgm:spPr/>
    </dgm:pt>
    <dgm:pt modelId="{8A9614A4-542D-224E-8847-17C2F041AC7A}" type="pres">
      <dgm:prSet presAssocID="{5C8010FB-701D-4825-8B1D-621E8254A8F2}" presName="sp" presStyleCnt="0"/>
      <dgm:spPr/>
    </dgm:pt>
    <dgm:pt modelId="{1795E422-549B-6742-ACD4-6CA2CDAEAAB9}" type="pres">
      <dgm:prSet presAssocID="{2B2ED36B-0E3B-45F6-B289-EBDF611A16E5}" presName="arrowAndChildren" presStyleCnt="0"/>
      <dgm:spPr/>
    </dgm:pt>
    <dgm:pt modelId="{61D045BC-2ABC-A041-A99F-E76586A831B5}" type="pres">
      <dgm:prSet presAssocID="{2B2ED36B-0E3B-45F6-B289-EBDF611A16E5}" presName="parentTextArrow" presStyleLbl="node1" presStyleIdx="0" presStyleCnt="0"/>
      <dgm:spPr/>
    </dgm:pt>
    <dgm:pt modelId="{0BD53756-C8F8-F343-9C2B-27318093DDA2}" type="pres">
      <dgm:prSet presAssocID="{2B2ED36B-0E3B-45F6-B289-EBDF611A16E5}" presName="arrow" presStyleLbl="alignNode1" presStyleIdx="2" presStyleCnt="4"/>
      <dgm:spPr/>
    </dgm:pt>
    <dgm:pt modelId="{AEAC4C3F-D80A-C641-9B53-CFBA68C8CBE1}" type="pres">
      <dgm:prSet presAssocID="{2B2ED36B-0E3B-45F6-B289-EBDF611A16E5}" presName="descendantArrow" presStyleLbl="bgAccFollowNode1" presStyleIdx="2" presStyleCnt="4"/>
      <dgm:spPr/>
    </dgm:pt>
    <dgm:pt modelId="{CEF814F4-0C0A-6144-AA58-5F144B889EFB}" type="pres">
      <dgm:prSet presAssocID="{FB7C0453-C010-4560-A025-E913E3FA1650}" presName="sp" presStyleCnt="0"/>
      <dgm:spPr/>
    </dgm:pt>
    <dgm:pt modelId="{C839A5B8-96FD-2641-A157-ECBDD174DC28}" type="pres">
      <dgm:prSet presAssocID="{CB6AA812-010D-4FD6-9EBD-1D668FBD705A}" presName="arrowAndChildren" presStyleCnt="0"/>
      <dgm:spPr/>
    </dgm:pt>
    <dgm:pt modelId="{70D923A1-CE80-FF4F-B259-CB4353A6BF89}" type="pres">
      <dgm:prSet presAssocID="{CB6AA812-010D-4FD6-9EBD-1D668FBD705A}" presName="parentTextArrow" presStyleLbl="node1" presStyleIdx="0" presStyleCnt="0"/>
      <dgm:spPr/>
    </dgm:pt>
    <dgm:pt modelId="{68A47454-FE8A-1544-870B-86C8D87CF9C6}" type="pres">
      <dgm:prSet presAssocID="{CB6AA812-010D-4FD6-9EBD-1D668FBD705A}" presName="arrow" presStyleLbl="alignNode1" presStyleIdx="3" presStyleCnt="4"/>
      <dgm:spPr/>
    </dgm:pt>
    <dgm:pt modelId="{8EE3DAFD-30DC-F041-9BE9-C51CA8E5AC89}" type="pres">
      <dgm:prSet presAssocID="{CB6AA812-010D-4FD6-9EBD-1D668FBD705A}" presName="descendantArrow" presStyleLbl="bgAccFollowNode1" presStyleIdx="3" presStyleCnt="4"/>
      <dgm:spPr/>
    </dgm:pt>
  </dgm:ptLst>
  <dgm:cxnLst>
    <dgm:cxn modelId="{E8EE1403-898D-5E49-AD14-B8FC902C21C9}" type="presOf" srcId="{5918D2DE-95DE-47D4-B813-695968923605}" destId="{659707D2-44A9-224B-8B69-EC0CDDA83AFE}" srcOrd="0" destOrd="0" presId="urn:microsoft.com/office/officeart/2016/7/layout/VerticalDownArrowProcess"/>
    <dgm:cxn modelId="{B68E330F-186D-AD42-B893-82971473938E}" type="presOf" srcId="{E9B4CF77-2DDA-4EEA-BB2B-E34189E45859}" destId="{199B25EE-11AB-EA47-8D83-A75CA4151DEB}" srcOrd="0" destOrd="0" presId="urn:microsoft.com/office/officeart/2016/7/layout/VerticalDownArrowProcess"/>
    <dgm:cxn modelId="{F305C812-5FAC-A140-908E-135F6C813604}" type="presOf" srcId="{06D278D5-E69F-49FF-BBC0-C9CF142D2771}" destId="{AEAC4C3F-D80A-C641-9B53-CFBA68C8CBE1}" srcOrd="0" destOrd="0" presId="urn:microsoft.com/office/officeart/2016/7/layout/VerticalDownArrowProcess"/>
    <dgm:cxn modelId="{3B76FE23-58CC-4E1A-B71B-2CCD2B148A93}" srcId="{E9B4CF77-2DDA-4EEA-BB2B-E34189E45859}" destId="{18E569BF-925C-4A37-85F1-0C3BA11EE74C}" srcOrd="1" destOrd="0" parTransId="{386CEADF-7A80-488B-AFDD-02980DA4E2DC}" sibTransId="{00765E1A-D0C1-499A-9915-042898A19AF2}"/>
    <dgm:cxn modelId="{0B25103B-DB9C-824C-B4CA-4E38740226CB}" type="presOf" srcId="{013BFDA9-4837-4F70-9941-7094023209DD}" destId="{5C0F25C5-7988-104F-96C0-E3C9995A51A8}" srcOrd="0" destOrd="1" presId="urn:microsoft.com/office/officeart/2016/7/layout/VerticalDownArrowProcess"/>
    <dgm:cxn modelId="{C188883E-7059-EA40-81DF-FB42864E4980}" type="presOf" srcId="{CB6AA812-010D-4FD6-9EBD-1D668FBD705A}" destId="{68A47454-FE8A-1544-870B-86C8D87CF9C6}" srcOrd="1" destOrd="0" presId="urn:microsoft.com/office/officeart/2016/7/layout/VerticalDownArrowProcess"/>
    <dgm:cxn modelId="{306EE342-548A-4742-828A-65133889A843}" srcId="{920E06F7-924A-405F-AAFE-14D8EE011367}" destId="{2B2AACCC-0E31-4A88-A154-D8934A8C9540}" srcOrd="2" destOrd="0" parTransId="{7F4E3F64-A7F2-43EA-BD32-697AEA37CEB3}" sibTransId="{AC3A53A7-A21E-4D42-8C3B-9C63A970E346}"/>
    <dgm:cxn modelId="{1956E24C-7596-432B-82D2-3C54B0C74B12}" srcId="{2B2ED36B-0E3B-45F6-B289-EBDF611A16E5}" destId="{06D278D5-E69F-49FF-BBC0-C9CF142D2771}" srcOrd="0" destOrd="0" parTransId="{25806DFB-8F45-4930-8EFE-7C9AD7356DC6}" sibTransId="{45FAAB80-3DD4-4742-89DD-B8E80E508C50}"/>
    <dgm:cxn modelId="{DB522252-27E6-214B-9056-E1C4DA0A940B}" type="presOf" srcId="{2B2AACCC-0E31-4A88-A154-D8934A8C9540}" destId="{4D03939D-9812-954E-80C5-6F44E7B92DFE}" srcOrd="1" destOrd="0" presId="urn:microsoft.com/office/officeart/2016/7/layout/VerticalDownArrowProcess"/>
    <dgm:cxn modelId="{E46F5354-982B-493B-90EE-6CFC9F3F95A0}" srcId="{2B2AACCC-0E31-4A88-A154-D8934A8C9540}" destId="{C58CE925-7BBA-40A2-9112-87D6D0DDBDE2}" srcOrd="0" destOrd="0" parTransId="{0C83559B-D264-40CC-937B-0687D1A93E72}" sibTransId="{D36E5AC4-D5A0-4AE5-B897-B513DC6D865A}"/>
    <dgm:cxn modelId="{C4E6935C-B151-EC49-A859-AC487E5D63E7}" type="presOf" srcId="{C58CE925-7BBA-40A2-9112-87D6D0DDBDE2}" destId="{5C0F25C5-7988-104F-96C0-E3C9995A51A8}" srcOrd="0" destOrd="0" presId="urn:microsoft.com/office/officeart/2016/7/layout/VerticalDownArrowProcess"/>
    <dgm:cxn modelId="{D76A6661-D1A9-4049-8C7A-07602B595821}" srcId="{920E06F7-924A-405F-AAFE-14D8EE011367}" destId="{E9B4CF77-2DDA-4EEA-BB2B-E34189E45859}" srcOrd="3" destOrd="0" parTransId="{CBE47533-72BA-4298-AB26-16F1A22F70A2}" sibTransId="{ABDBDAF6-F112-432B-9ECB-B9BF18A8284C}"/>
    <dgm:cxn modelId="{90E57B6C-C3EA-4039-A694-0D30FADC1B99}" srcId="{2B2AACCC-0E31-4A88-A154-D8934A8C9540}" destId="{013BFDA9-4837-4F70-9941-7094023209DD}" srcOrd="1" destOrd="0" parTransId="{063492DD-56D7-447B-B5A2-B3373DB79F4F}" sibTransId="{39C94F1C-8569-47BA-B07D-A5ECE2BD278B}"/>
    <dgm:cxn modelId="{F38FAE79-A148-4068-B4EE-7E6B4022B725}" srcId="{CB6AA812-010D-4FD6-9EBD-1D668FBD705A}" destId="{868FAEA0-DF7D-4299-9985-B8EC50C0694F}" srcOrd="0" destOrd="0" parTransId="{DFE38E72-85B7-474C-A881-1278225178BC}" sibTransId="{3326F506-D7F7-4111-8D3F-4F8C2A556A1B}"/>
    <dgm:cxn modelId="{6E83AE7E-514D-2A45-B900-3F64B43D6A50}" type="presOf" srcId="{CB6AA812-010D-4FD6-9EBD-1D668FBD705A}" destId="{70D923A1-CE80-FF4F-B259-CB4353A6BF89}" srcOrd="0" destOrd="0" presId="urn:microsoft.com/office/officeart/2016/7/layout/VerticalDownArrowProcess"/>
    <dgm:cxn modelId="{90FBF78A-1831-3848-974B-8C647A570388}" type="presOf" srcId="{920E06F7-924A-405F-AAFE-14D8EE011367}" destId="{98A8D302-E0FE-2B44-9248-6BE02098CD6B}" srcOrd="0" destOrd="0" presId="urn:microsoft.com/office/officeart/2016/7/layout/VerticalDownArrowProcess"/>
    <dgm:cxn modelId="{5755AB9C-6B40-4A54-A775-28439654BB39}" srcId="{920E06F7-924A-405F-AAFE-14D8EE011367}" destId="{CB6AA812-010D-4FD6-9EBD-1D668FBD705A}" srcOrd="0" destOrd="0" parTransId="{E7E0B1A4-779F-48AC-8A2F-AC52B8F5D7AC}" sibTransId="{FB7C0453-C010-4560-A025-E913E3FA1650}"/>
    <dgm:cxn modelId="{71B5FA9D-850F-4C02-B34C-FBB587ADCC5A}" srcId="{E9B4CF77-2DDA-4EEA-BB2B-E34189E45859}" destId="{5918D2DE-95DE-47D4-B813-695968923605}" srcOrd="0" destOrd="0" parTransId="{D0D49BE9-43EE-4F76-8245-11D858815806}" sibTransId="{80F03C6D-8345-4D2B-BBB0-85551659E4D9}"/>
    <dgm:cxn modelId="{117EA5A6-C6F6-AA42-8889-9604A3899E44}" type="presOf" srcId="{868FAEA0-DF7D-4299-9985-B8EC50C0694F}" destId="{8EE3DAFD-30DC-F041-9BE9-C51CA8E5AC89}" srcOrd="0" destOrd="0" presId="urn:microsoft.com/office/officeart/2016/7/layout/VerticalDownArrowProcess"/>
    <dgm:cxn modelId="{C17C70A7-42F4-FF46-9E40-3FB78C31B22B}" type="presOf" srcId="{18E569BF-925C-4A37-85F1-0C3BA11EE74C}" destId="{659707D2-44A9-224B-8B69-EC0CDDA83AFE}" srcOrd="0" destOrd="1" presId="urn:microsoft.com/office/officeart/2016/7/layout/VerticalDownArrowProcess"/>
    <dgm:cxn modelId="{0B1B23A8-5245-2441-B5B5-8886109F30F2}" type="presOf" srcId="{2B2ED36B-0E3B-45F6-B289-EBDF611A16E5}" destId="{61D045BC-2ABC-A041-A99F-E76586A831B5}" srcOrd="0" destOrd="0" presId="urn:microsoft.com/office/officeart/2016/7/layout/VerticalDownArrowProcess"/>
    <dgm:cxn modelId="{2D57B7BC-FF7E-4C0C-B9A2-E6CCF62CB095}" srcId="{920E06F7-924A-405F-AAFE-14D8EE011367}" destId="{2B2ED36B-0E3B-45F6-B289-EBDF611A16E5}" srcOrd="1" destOrd="0" parTransId="{8A80CAC9-967D-4CF2-80ED-CA819EB657D6}" sibTransId="{5C8010FB-701D-4825-8B1D-621E8254A8F2}"/>
    <dgm:cxn modelId="{872142D3-2EF1-5E46-B731-B9083768B4BF}" type="presOf" srcId="{2B2AACCC-0E31-4A88-A154-D8934A8C9540}" destId="{6B4613E0-A9E5-9947-9CA7-66037DDF1DA8}" srcOrd="0" destOrd="0" presId="urn:microsoft.com/office/officeart/2016/7/layout/VerticalDownArrowProcess"/>
    <dgm:cxn modelId="{E459B8FA-A844-0B42-8AC5-A7496B8F9E03}" type="presOf" srcId="{2B2ED36B-0E3B-45F6-B289-EBDF611A16E5}" destId="{0BD53756-C8F8-F343-9C2B-27318093DDA2}" srcOrd="1" destOrd="0" presId="urn:microsoft.com/office/officeart/2016/7/layout/VerticalDownArrowProcess"/>
    <dgm:cxn modelId="{7DCD8328-986C-DD4A-A303-487BE292F822}" type="presParOf" srcId="{98A8D302-E0FE-2B44-9248-6BE02098CD6B}" destId="{C3E7378B-56FC-2846-A531-6FC7409E3C87}" srcOrd="0" destOrd="0" presId="urn:microsoft.com/office/officeart/2016/7/layout/VerticalDownArrowProcess"/>
    <dgm:cxn modelId="{621242C5-A1E1-9846-84CB-3AF39D3C2DC1}" type="presParOf" srcId="{C3E7378B-56FC-2846-A531-6FC7409E3C87}" destId="{199B25EE-11AB-EA47-8D83-A75CA4151DEB}" srcOrd="0" destOrd="0" presId="urn:microsoft.com/office/officeart/2016/7/layout/VerticalDownArrowProcess"/>
    <dgm:cxn modelId="{700777E8-2D28-CA41-A1E8-AB5584AFB7DD}" type="presParOf" srcId="{C3E7378B-56FC-2846-A531-6FC7409E3C87}" destId="{659707D2-44A9-224B-8B69-EC0CDDA83AFE}" srcOrd="1" destOrd="0" presId="urn:microsoft.com/office/officeart/2016/7/layout/VerticalDownArrowProcess"/>
    <dgm:cxn modelId="{5096C6F7-475C-7747-9111-692F841C7375}" type="presParOf" srcId="{98A8D302-E0FE-2B44-9248-6BE02098CD6B}" destId="{C34B4C35-C98C-7947-8F19-7AA1E1E8484D}" srcOrd="1" destOrd="0" presId="urn:microsoft.com/office/officeart/2016/7/layout/VerticalDownArrowProcess"/>
    <dgm:cxn modelId="{D4B5B2F4-7CF7-634A-8A89-DDA825AF40A9}" type="presParOf" srcId="{98A8D302-E0FE-2B44-9248-6BE02098CD6B}" destId="{DB524C72-7591-AB4E-94E9-CB9929172D6D}" srcOrd="2" destOrd="0" presId="urn:microsoft.com/office/officeart/2016/7/layout/VerticalDownArrowProcess"/>
    <dgm:cxn modelId="{3709A9A8-F334-F14A-B5E0-87613D3EC2E4}" type="presParOf" srcId="{DB524C72-7591-AB4E-94E9-CB9929172D6D}" destId="{6B4613E0-A9E5-9947-9CA7-66037DDF1DA8}" srcOrd="0" destOrd="0" presId="urn:microsoft.com/office/officeart/2016/7/layout/VerticalDownArrowProcess"/>
    <dgm:cxn modelId="{3B2C6D8D-C1FD-3647-AB39-0D2E9F56127C}" type="presParOf" srcId="{DB524C72-7591-AB4E-94E9-CB9929172D6D}" destId="{4D03939D-9812-954E-80C5-6F44E7B92DFE}" srcOrd="1" destOrd="0" presId="urn:microsoft.com/office/officeart/2016/7/layout/VerticalDownArrowProcess"/>
    <dgm:cxn modelId="{1D73F8EE-D364-3443-BACB-F7028AD4BA5B}" type="presParOf" srcId="{DB524C72-7591-AB4E-94E9-CB9929172D6D}" destId="{5C0F25C5-7988-104F-96C0-E3C9995A51A8}" srcOrd="2" destOrd="0" presId="urn:microsoft.com/office/officeart/2016/7/layout/VerticalDownArrowProcess"/>
    <dgm:cxn modelId="{200B30CB-0B72-F845-9DC4-16CEACF3B5FD}" type="presParOf" srcId="{98A8D302-E0FE-2B44-9248-6BE02098CD6B}" destId="{8A9614A4-542D-224E-8847-17C2F041AC7A}" srcOrd="3" destOrd="0" presId="urn:microsoft.com/office/officeart/2016/7/layout/VerticalDownArrowProcess"/>
    <dgm:cxn modelId="{189DB9E9-1B68-624F-A026-AC436E926409}" type="presParOf" srcId="{98A8D302-E0FE-2B44-9248-6BE02098CD6B}" destId="{1795E422-549B-6742-ACD4-6CA2CDAEAAB9}" srcOrd="4" destOrd="0" presId="urn:microsoft.com/office/officeart/2016/7/layout/VerticalDownArrowProcess"/>
    <dgm:cxn modelId="{AA6806AF-807A-D041-9430-4FAE18AFDE46}" type="presParOf" srcId="{1795E422-549B-6742-ACD4-6CA2CDAEAAB9}" destId="{61D045BC-2ABC-A041-A99F-E76586A831B5}" srcOrd="0" destOrd="0" presId="urn:microsoft.com/office/officeart/2016/7/layout/VerticalDownArrowProcess"/>
    <dgm:cxn modelId="{4AE3825A-559B-3049-8DAA-DB89B73F09F6}" type="presParOf" srcId="{1795E422-549B-6742-ACD4-6CA2CDAEAAB9}" destId="{0BD53756-C8F8-F343-9C2B-27318093DDA2}" srcOrd="1" destOrd="0" presId="urn:microsoft.com/office/officeart/2016/7/layout/VerticalDownArrowProcess"/>
    <dgm:cxn modelId="{DB6DA1ED-5073-854B-85E5-E1F9B9135660}" type="presParOf" srcId="{1795E422-549B-6742-ACD4-6CA2CDAEAAB9}" destId="{AEAC4C3F-D80A-C641-9B53-CFBA68C8CBE1}" srcOrd="2" destOrd="0" presId="urn:microsoft.com/office/officeart/2016/7/layout/VerticalDownArrowProcess"/>
    <dgm:cxn modelId="{14C233BF-A0F5-DC44-BA32-42C70AC5D3BF}" type="presParOf" srcId="{98A8D302-E0FE-2B44-9248-6BE02098CD6B}" destId="{CEF814F4-0C0A-6144-AA58-5F144B889EFB}" srcOrd="5" destOrd="0" presId="urn:microsoft.com/office/officeart/2016/7/layout/VerticalDownArrowProcess"/>
    <dgm:cxn modelId="{E41C20E2-CDE1-6A46-A3B8-C65A62B6E0A7}" type="presParOf" srcId="{98A8D302-E0FE-2B44-9248-6BE02098CD6B}" destId="{C839A5B8-96FD-2641-A157-ECBDD174DC28}" srcOrd="6" destOrd="0" presId="urn:microsoft.com/office/officeart/2016/7/layout/VerticalDownArrowProcess"/>
    <dgm:cxn modelId="{AB365376-9474-AE4E-AD35-49BB558CAE31}" type="presParOf" srcId="{C839A5B8-96FD-2641-A157-ECBDD174DC28}" destId="{70D923A1-CE80-FF4F-B259-CB4353A6BF89}" srcOrd="0" destOrd="0" presId="urn:microsoft.com/office/officeart/2016/7/layout/VerticalDownArrowProcess"/>
    <dgm:cxn modelId="{E8025655-A604-3449-90FF-0F6373745C18}" type="presParOf" srcId="{C839A5B8-96FD-2641-A157-ECBDD174DC28}" destId="{68A47454-FE8A-1544-870B-86C8D87CF9C6}" srcOrd="1" destOrd="0" presId="urn:microsoft.com/office/officeart/2016/7/layout/VerticalDownArrowProcess"/>
    <dgm:cxn modelId="{CDD3C5A8-A444-614E-AB10-42E5FA01C24C}" type="presParOf" srcId="{C839A5B8-96FD-2641-A157-ECBDD174DC28}" destId="{8EE3DAFD-30DC-F041-9BE9-C51CA8E5AC89}"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E35F85F-0F3D-442F-B25F-2FBEFCC418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9FE05F-0D41-40D5-8388-6CCBED40C45D}">
      <dgm:prSet/>
      <dgm:spPr/>
      <dgm:t>
        <a:bodyPr/>
        <a:lstStyle/>
        <a:p>
          <a:r>
            <a:rPr lang="en-GB"/>
            <a:t>Insider perspective as a singing teacher shaped the research</a:t>
          </a:r>
          <a:endParaRPr lang="en-US"/>
        </a:p>
      </dgm:t>
    </dgm:pt>
    <dgm:pt modelId="{903801A1-894D-4C2C-85D0-529376609D6E}" type="parTrans" cxnId="{A3CBC0DF-4FC8-439D-A475-83B2D5426221}">
      <dgm:prSet/>
      <dgm:spPr/>
      <dgm:t>
        <a:bodyPr/>
        <a:lstStyle/>
        <a:p>
          <a:endParaRPr lang="en-US"/>
        </a:p>
      </dgm:t>
    </dgm:pt>
    <dgm:pt modelId="{A1A7F2C4-DA0C-461D-9A30-4CD60ED32B1B}" type="sibTrans" cxnId="{A3CBC0DF-4FC8-439D-A475-83B2D5426221}">
      <dgm:prSet/>
      <dgm:spPr/>
      <dgm:t>
        <a:bodyPr/>
        <a:lstStyle/>
        <a:p>
          <a:endParaRPr lang="en-US"/>
        </a:p>
      </dgm:t>
    </dgm:pt>
    <dgm:pt modelId="{D87B9449-4FA3-44D3-80DD-CA8CE4AC125B}">
      <dgm:prSet/>
      <dgm:spPr/>
      <dgm:t>
        <a:bodyPr/>
        <a:lstStyle/>
        <a:p>
          <a:r>
            <a:rPr lang="en-GB"/>
            <a:t>Helped me understand terminology, practice, and lived realities</a:t>
          </a:r>
          <a:endParaRPr lang="en-US"/>
        </a:p>
      </dgm:t>
    </dgm:pt>
    <dgm:pt modelId="{1E45EDEE-FE6C-4A2B-A0F1-64A11AB2243B}" type="parTrans" cxnId="{D3CB986D-F9D5-452A-AD80-330C77C4006B}">
      <dgm:prSet/>
      <dgm:spPr/>
      <dgm:t>
        <a:bodyPr/>
        <a:lstStyle/>
        <a:p>
          <a:endParaRPr lang="en-US"/>
        </a:p>
      </dgm:t>
    </dgm:pt>
    <dgm:pt modelId="{7EFAE89C-F06C-4F63-A922-922EA6368452}" type="sibTrans" cxnId="{D3CB986D-F9D5-452A-AD80-330C77C4006B}">
      <dgm:prSet/>
      <dgm:spPr/>
      <dgm:t>
        <a:bodyPr/>
        <a:lstStyle/>
        <a:p>
          <a:endParaRPr lang="en-US"/>
        </a:p>
      </dgm:t>
    </dgm:pt>
    <dgm:pt modelId="{10E8CD7D-F135-45D0-96AF-5BC0A80017C9}">
      <dgm:prSet/>
      <dgm:spPr/>
      <dgm:t>
        <a:bodyPr/>
        <a:lstStyle/>
        <a:p>
          <a:r>
            <a:rPr lang="en-GB"/>
            <a:t>Risk of bias managed through reflexivity, journaling, and peer review</a:t>
          </a:r>
          <a:endParaRPr lang="en-US"/>
        </a:p>
      </dgm:t>
    </dgm:pt>
    <dgm:pt modelId="{29D720C4-2418-4F41-8A7A-99A5704282A0}" type="parTrans" cxnId="{6084D0F9-C680-4C30-9636-728DA0758F98}">
      <dgm:prSet/>
      <dgm:spPr/>
      <dgm:t>
        <a:bodyPr/>
        <a:lstStyle/>
        <a:p>
          <a:endParaRPr lang="en-US"/>
        </a:p>
      </dgm:t>
    </dgm:pt>
    <dgm:pt modelId="{262D1B80-B21A-4DAE-94EF-08A6A34A834D}" type="sibTrans" cxnId="{6084D0F9-C680-4C30-9636-728DA0758F98}">
      <dgm:prSet/>
      <dgm:spPr/>
      <dgm:t>
        <a:bodyPr/>
        <a:lstStyle/>
        <a:p>
          <a:endParaRPr lang="en-US"/>
        </a:p>
      </dgm:t>
    </dgm:pt>
    <dgm:pt modelId="{7FF25BA2-419C-4ACD-BCAC-A9887A600AA8}">
      <dgm:prSet/>
      <dgm:spPr/>
      <dgm:t>
        <a:bodyPr/>
        <a:lstStyle/>
        <a:p>
          <a:r>
            <a:rPr lang="en-GB"/>
            <a:t>Valuable insights gained from engaging with clinicians and teachers</a:t>
          </a:r>
          <a:endParaRPr lang="en-US"/>
        </a:p>
      </dgm:t>
    </dgm:pt>
    <dgm:pt modelId="{9B7BA47C-3FE2-4AD0-90A8-3E32A9FCD4AE}" type="parTrans" cxnId="{8E87DD76-DF15-480F-B414-9CE50BD38A57}">
      <dgm:prSet/>
      <dgm:spPr/>
      <dgm:t>
        <a:bodyPr/>
        <a:lstStyle/>
        <a:p>
          <a:endParaRPr lang="en-US"/>
        </a:p>
      </dgm:t>
    </dgm:pt>
    <dgm:pt modelId="{4837C911-67AD-4000-9587-9BA3D21DDEDE}" type="sibTrans" cxnId="{8E87DD76-DF15-480F-B414-9CE50BD38A57}">
      <dgm:prSet/>
      <dgm:spPr/>
      <dgm:t>
        <a:bodyPr/>
        <a:lstStyle/>
        <a:p>
          <a:endParaRPr lang="en-US"/>
        </a:p>
      </dgm:t>
    </dgm:pt>
    <dgm:pt modelId="{D9A82147-2B1F-4E83-A19A-F33544C4EE3A}">
      <dgm:prSet/>
      <dgm:spPr/>
      <dgm:t>
        <a:bodyPr/>
        <a:lstStyle/>
        <a:p>
          <a:r>
            <a:rPr lang="en-GB"/>
            <a:t>Renewed commitment to clearer training pathways and interdisciplinary care</a:t>
          </a:r>
          <a:endParaRPr lang="en-US"/>
        </a:p>
      </dgm:t>
    </dgm:pt>
    <dgm:pt modelId="{8077C56A-EA70-468D-8CCB-B025559DD068}" type="parTrans" cxnId="{9B91BEA4-F824-4375-BDB4-0D01F0810692}">
      <dgm:prSet/>
      <dgm:spPr/>
      <dgm:t>
        <a:bodyPr/>
        <a:lstStyle/>
        <a:p>
          <a:endParaRPr lang="en-US"/>
        </a:p>
      </dgm:t>
    </dgm:pt>
    <dgm:pt modelId="{9CE20E45-0072-436F-8A5A-07C145EF108C}" type="sibTrans" cxnId="{9B91BEA4-F824-4375-BDB4-0D01F0810692}">
      <dgm:prSet/>
      <dgm:spPr/>
      <dgm:t>
        <a:bodyPr/>
        <a:lstStyle/>
        <a:p>
          <a:endParaRPr lang="en-US"/>
        </a:p>
      </dgm:t>
    </dgm:pt>
    <dgm:pt modelId="{71CCF8D7-FF51-4A64-B0D5-430DB05F31FB}" type="pres">
      <dgm:prSet presAssocID="{7E35F85F-0F3D-442F-B25F-2FBEFCC4183F}" presName="root" presStyleCnt="0">
        <dgm:presLayoutVars>
          <dgm:dir/>
          <dgm:resizeHandles val="exact"/>
        </dgm:presLayoutVars>
      </dgm:prSet>
      <dgm:spPr/>
    </dgm:pt>
    <dgm:pt modelId="{B79574AC-36CB-4D3A-B219-002AE0CCAD70}" type="pres">
      <dgm:prSet presAssocID="{4A9FE05F-0D41-40D5-8388-6CCBED40C45D}" presName="compNode" presStyleCnt="0"/>
      <dgm:spPr/>
    </dgm:pt>
    <dgm:pt modelId="{D03B460A-5AD5-4EB8-B55D-4CEDB3AF200B}" type="pres">
      <dgm:prSet presAssocID="{4A9FE05F-0D41-40D5-8388-6CCBED40C45D}" presName="bgRect" presStyleLbl="bgShp" presStyleIdx="0" presStyleCnt="5"/>
      <dgm:spPr/>
    </dgm:pt>
    <dgm:pt modelId="{202C7AB5-F5C6-45C4-A4F6-2AE7A70B5CB2}" type="pres">
      <dgm:prSet presAssocID="{4A9FE05F-0D41-40D5-8388-6CCBED40C45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ic"/>
        </a:ext>
      </dgm:extLst>
    </dgm:pt>
    <dgm:pt modelId="{26171602-8F44-4677-8C6B-8EDB735E6F2C}" type="pres">
      <dgm:prSet presAssocID="{4A9FE05F-0D41-40D5-8388-6CCBED40C45D}" presName="spaceRect" presStyleCnt="0"/>
      <dgm:spPr/>
    </dgm:pt>
    <dgm:pt modelId="{D74195DC-83EC-4AD2-8ED7-62920E4A7136}" type="pres">
      <dgm:prSet presAssocID="{4A9FE05F-0D41-40D5-8388-6CCBED40C45D}" presName="parTx" presStyleLbl="revTx" presStyleIdx="0" presStyleCnt="5">
        <dgm:presLayoutVars>
          <dgm:chMax val="0"/>
          <dgm:chPref val="0"/>
        </dgm:presLayoutVars>
      </dgm:prSet>
      <dgm:spPr/>
    </dgm:pt>
    <dgm:pt modelId="{6AF919B6-62CE-4BDA-8B7C-32039A67D6BE}" type="pres">
      <dgm:prSet presAssocID="{A1A7F2C4-DA0C-461D-9A30-4CD60ED32B1B}" presName="sibTrans" presStyleCnt="0"/>
      <dgm:spPr/>
    </dgm:pt>
    <dgm:pt modelId="{0791BA6E-13CA-4B07-8778-36B14B296295}" type="pres">
      <dgm:prSet presAssocID="{D87B9449-4FA3-44D3-80DD-CA8CE4AC125B}" presName="compNode" presStyleCnt="0"/>
      <dgm:spPr/>
    </dgm:pt>
    <dgm:pt modelId="{1AE4832B-4253-4166-BA28-D4085CA4BBC8}" type="pres">
      <dgm:prSet presAssocID="{D87B9449-4FA3-44D3-80DD-CA8CE4AC125B}" presName="bgRect" presStyleLbl="bgShp" presStyleIdx="1" presStyleCnt="5"/>
      <dgm:spPr/>
    </dgm:pt>
    <dgm:pt modelId="{4A71787D-4712-49BE-8B6A-6D31E97EC186}" type="pres">
      <dgm:prSet presAssocID="{D87B9449-4FA3-44D3-80DD-CA8CE4AC125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88B3AE5-CF67-46AA-A2DE-11B5CBB2173F}" type="pres">
      <dgm:prSet presAssocID="{D87B9449-4FA3-44D3-80DD-CA8CE4AC125B}" presName="spaceRect" presStyleCnt="0"/>
      <dgm:spPr/>
    </dgm:pt>
    <dgm:pt modelId="{45F2DB31-BF13-4BFD-8DFD-6EDCB1132E95}" type="pres">
      <dgm:prSet presAssocID="{D87B9449-4FA3-44D3-80DD-CA8CE4AC125B}" presName="parTx" presStyleLbl="revTx" presStyleIdx="1" presStyleCnt="5">
        <dgm:presLayoutVars>
          <dgm:chMax val="0"/>
          <dgm:chPref val="0"/>
        </dgm:presLayoutVars>
      </dgm:prSet>
      <dgm:spPr/>
    </dgm:pt>
    <dgm:pt modelId="{C4E07AD6-5666-45C6-B415-02486EBD712D}" type="pres">
      <dgm:prSet presAssocID="{7EFAE89C-F06C-4F63-A922-922EA6368452}" presName="sibTrans" presStyleCnt="0"/>
      <dgm:spPr/>
    </dgm:pt>
    <dgm:pt modelId="{C34C9601-9B07-4671-9E31-35423B960BED}" type="pres">
      <dgm:prSet presAssocID="{10E8CD7D-F135-45D0-96AF-5BC0A80017C9}" presName="compNode" presStyleCnt="0"/>
      <dgm:spPr/>
    </dgm:pt>
    <dgm:pt modelId="{255506D1-6982-4ABC-988C-B37FB385C5A8}" type="pres">
      <dgm:prSet presAssocID="{10E8CD7D-F135-45D0-96AF-5BC0A80017C9}" presName="bgRect" presStyleLbl="bgShp" presStyleIdx="2" presStyleCnt="5"/>
      <dgm:spPr/>
    </dgm:pt>
    <dgm:pt modelId="{75D31019-78EB-442B-9BE3-10A55B445F6D}" type="pres">
      <dgm:prSet presAssocID="{10E8CD7D-F135-45D0-96AF-5BC0A80017C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72E3189D-D0AC-4ECA-B454-12937633B1AA}" type="pres">
      <dgm:prSet presAssocID="{10E8CD7D-F135-45D0-96AF-5BC0A80017C9}" presName="spaceRect" presStyleCnt="0"/>
      <dgm:spPr/>
    </dgm:pt>
    <dgm:pt modelId="{8E787E71-1567-45C5-AE87-5F7141247C5C}" type="pres">
      <dgm:prSet presAssocID="{10E8CD7D-F135-45D0-96AF-5BC0A80017C9}" presName="parTx" presStyleLbl="revTx" presStyleIdx="2" presStyleCnt="5">
        <dgm:presLayoutVars>
          <dgm:chMax val="0"/>
          <dgm:chPref val="0"/>
        </dgm:presLayoutVars>
      </dgm:prSet>
      <dgm:spPr/>
    </dgm:pt>
    <dgm:pt modelId="{390B5ADB-92E0-4817-87D3-2F6AB091218C}" type="pres">
      <dgm:prSet presAssocID="{262D1B80-B21A-4DAE-94EF-08A6A34A834D}" presName="sibTrans" presStyleCnt="0"/>
      <dgm:spPr/>
    </dgm:pt>
    <dgm:pt modelId="{9D38985A-F33A-43B3-8935-68DDBF1D0F45}" type="pres">
      <dgm:prSet presAssocID="{7FF25BA2-419C-4ACD-BCAC-A9887A600AA8}" presName="compNode" presStyleCnt="0"/>
      <dgm:spPr/>
    </dgm:pt>
    <dgm:pt modelId="{68AD7A46-5449-42BF-925D-D9B625C7864D}" type="pres">
      <dgm:prSet presAssocID="{7FF25BA2-419C-4ACD-BCAC-A9887A600AA8}" presName="bgRect" presStyleLbl="bgShp" presStyleIdx="3" presStyleCnt="5"/>
      <dgm:spPr/>
    </dgm:pt>
    <dgm:pt modelId="{25017060-425D-4C86-B4B3-45A8F3C2D047}" type="pres">
      <dgm:prSet presAssocID="{7FF25BA2-419C-4ACD-BCAC-A9887A600AA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21A6DA57-3C39-4D50-9F18-7F18F14C23BA}" type="pres">
      <dgm:prSet presAssocID="{7FF25BA2-419C-4ACD-BCAC-A9887A600AA8}" presName="spaceRect" presStyleCnt="0"/>
      <dgm:spPr/>
    </dgm:pt>
    <dgm:pt modelId="{A6216A29-B955-42D2-ACC8-2F6AB629BFD4}" type="pres">
      <dgm:prSet presAssocID="{7FF25BA2-419C-4ACD-BCAC-A9887A600AA8}" presName="parTx" presStyleLbl="revTx" presStyleIdx="3" presStyleCnt="5">
        <dgm:presLayoutVars>
          <dgm:chMax val="0"/>
          <dgm:chPref val="0"/>
        </dgm:presLayoutVars>
      </dgm:prSet>
      <dgm:spPr/>
    </dgm:pt>
    <dgm:pt modelId="{6E0A44ED-E574-46B4-80C6-BFFD7E40CFCA}" type="pres">
      <dgm:prSet presAssocID="{4837C911-67AD-4000-9587-9BA3D21DDEDE}" presName="sibTrans" presStyleCnt="0"/>
      <dgm:spPr/>
    </dgm:pt>
    <dgm:pt modelId="{A258AAA5-89D2-420B-AC70-E903C3DC3BA9}" type="pres">
      <dgm:prSet presAssocID="{D9A82147-2B1F-4E83-A19A-F33544C4EE3A}" presName="compNode" presStyleCnt="0"/>
      <dgm:spPr/>
    </dgm:pt>
    <dgm:pt modelId="{C8E0B43C-1F05-42F0-AA5E-B46B1FA433AD}" type="pres">
      <dgm:prSet presAssocID="{D9A82147-2B1F-4E83-A19A-F33544C4EE3A}" presName="bgRect" presStyleLbl="bgShp" presStyleIdx="4" presStyleCnt="5"/>
      <dgm:spPr/>
    </dgm:pt>
    <dgm:pt modelId="{3177E0E0-38F3-4F21-91E2-16834B82D5AC}" type="pres">
      <dgm:prSet presAssocID="{D9A82147-2B1F-4E83-A19A-F33544C4EE3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809CDD9A-40F7-470D-93C3-BE2D4ED8DD00}" type="pres">
      <dgm:prSet presAssocID="{D9A82147-2B1F-4E83-A19A-F33544C4EE3A}" presName="spaceRect" presStyleCnt="0"/>
      <dgm:spPr/>
    </dgm:pt>
    <dgm:pt modelId="{0B25D56A-33D7-4C5C-95DA-E4D2282F8C6A}" type="pres">
      <dgm:prSet presAssocID="{D9A82147-2B1F-4E83-A19A-F33544C4EE3A}" presName="parTx" presStyleLbl="revTx" presStyleIdx="4" presStyleCnt="5">
        <dgm:presLayoutVars>
          <dgm:chMax val="0"/>
          <dgm:chPref val="0"/>
        </dgm:presLayoutVars>
      </dgm:prSet>
      <dgm:spPr/>
    </dgm:pt>
  </dgm:ptLst>
  <dgm:cxnLst>
    <dgm:cxn modelId="{0464A123-FD90-4540-971D-B09F8160A653}" type="presOf" srcId="{D87B9449-4FA3-44D3-80DD-CA8CE4AC125B}" destId="{45F2DB31-BF13-4BFD-8DFD-6EDCB1132E95}" srcOrd="0" destOrd="0" presId="urn:microsoft.com/office/officeart/2018/2/layout/IconVerticalSolidList"/>
    <dgm:cxn modelId="{D3CB986D-F9D5-452A-AD80-330C77C4006B}" srcId="{7E35F85F-0F3D-442F-B25F-2FBEFCC4183F}" destId="{D87B9449-4FA3-44D3-80DD-CA8CE4AC125B}" srcOrd="1" destOrd="0" parTransId="{1E45EDEE-FE6C-4A2B-A0F1-64A11AB2243B}" sibTransId="{7EFAE89C-F06C-4F63-A922-922EA6368452}"/>
    <dgm:cxn modelId="{8E87DD76-DF15-480F-B414-9CE50BD38A57}" srcId="{7E35F85F-0F3D-442F-B25F-2FBEFCC4183F}" destId="{7FF25BA2-419C-4ACD-BCAC-A9887A600AA8}" srcOrd="3" destOrd="0" parTransId="{9B7BA47C-3FE2-4AD0-90A8-3E32A9FCD4AE}" sibTransId="{4837C911-67AD-4000-9587-9BA3D21DDEDE}"/>
    <dgm:cxn modelId="{5BFE667D-9989-4BAF-B527-F2CC075245D3}" type="presOf" srcId="{7E35F85F-0F3D-442F-B25F-2FBEFCC4183F}" destId="{71CCF8D7-FF51-4A64-B0D5-430DB05F31FB}" srcOrd="0" destOrd="0" presId="urn:microsoft.com/office/officeart/2018/2/layout/IconVerticalSolidList"/>
    <dgm:cxn modelId="{8F9E8788-3E95-431E-997F-2069F00D3709}" type="presOf" srcId="{7FF25BA2-419C-4ACD-BCAC-A9887A600AA8}" destId="{A6216A29-B955-42D2-ACC8-2F6AB629BFD4}" srcOrd="0" destOrd="0" presId="urn:microsoft.com/office/officeart/2018/2/layout/IconVerticalSolidList"/>
    <dgm:cxn modelId="{9B91BEA4-F824-4375-BDB4-0D01F0810692}" srcId="{7E35F85F-0F3D-442F-B25F-2FBEFCC4183F}" destId="{D9A82147-2B1F-4E83-A19A-F33544C4EE3A}" srcOrd="4" destOrd="0" parTransId="{8077C56A-EA70-468D-8CCB-B025559DD068}" sibTransId="{9CE20E45-0072-436F-8A5A-07C145EF108C}"/>
    <dgm:cxn modelId="{BCE2B6B2-10F3-4C8D-81AD-969D3D55F2CB}" type="presOf" srcId="{4A9FE05F-0D41-40D5-8388-6CCBED40C45D}" destId="{D74195DC-83EC-4AD2-8ED7-62920E4A7136}" srcOrd="0" destOrd="0" presId="urn:microsoft.com/office/officeart/2018/2/layout/IconVerticalSolidList"/>
    <dgm:cxn modelId="{061BD1B3-B177-4A16-B2AB-D8356B0B93B3}" type="presOf" srcId="{D9A82147-2B1F-4E83-A19A-F33544C4EE3A}" destId="{0B25D56A-33D7-4C5C-95DA-E4D2282F8C6A}" srcOrd="0" destOrd="0" presId="urn:microsoft.com/office/officeart/2018/2/layout/IconVerticalSolidList"/>
    <dgm:cxn modelId="{473B2DDC-C6F2-4BCC-8AD4-9F8F9ACB66F4}" type="presOf" srcId="{10E8CD7D-F135-45D0-96AF-5BC0A80017C9}" destId="{8E787E71-1567-45C5-AE87-5F7141247C5C}" srcOrd="0" destOrd="0" presId="urn:microsoft.com/office/officeart/2018/2/layout/IconVerticalSolidList"/>
    <dgm:cxn modelId="{A3CBC0DF-4FC8-439D-A475-83B2D5426221}" srcId="{7E35F85F-0F3D-442F-B25F-2FBEFCC4183F}" destId="{4A9FE05F-0D41-40D5-8388-6CCBED40C45D}" srcOrd="0" destOrd="0" parTransId="{903801A1-894D-4C2C-85D0-529376609D6E}" sibTransId="{A1A7F2C4-DA0C-461D-9A30-4CD60ED32B1B}"/>
    <dgm:cxn modelId="{6084D0F9-C680-4C30-9636-728DA0758F98}" srcId="{7E35F85F-0F3D-442F-B25F-2FBEFCC4183F}" destId="{10E8CD7D-F135-45D0-96AF-5BC0A80017C9}" srcOrd="2" destOrd="0" parTransId="{29D720C4-2418-4F41-8A7A-99A5704282A0}" sibTransId="{262D1B80-B21A-4DAE-94EF-08A6A34A834D}"/>
    <dgm:cxn modelId="{EE71FE55-8758-4BF3-81B5-AF4F29E33A75}" type="presParOf" srcId="{71CCF8D7-FF51-4A64-B0D5-430DB05F31FB}" destId="{B79574AC-36CB-4D3A-B219-002AE0CCAD70}" srcOrd="0" destOrd="0" presId="urn:microsoft.com/office/officeart/2018/2/layout/IconVerticalSolidList"/>
    <dgm:cxn modelId="{9A70B786-EF85-4BD2-BC7B-167EE6D022C9}" type="presParOf" srcId="{B79574AC-36CB-4D3A-B219-002AE0CCAD70}" destId="{D03B460A-5AD5-4EB8-B55D-4CEDB3AF200B}" srcOrd="0" destOrd="0" presId="urn:microsoft.com/office/officeart/2018/2/layout/IconVerticalSolidList"/>
    <dgm:cxn modelId="{B51AA63A-4A6A-45C3-851A-61C003F821D2}" type="presParOf" srcId="{B79574AC-36CB-4D3A-B219-002AE0CCAD70}" destId="{202C7AB5-F5C6-45C4-A4F6-2AE7A70B5CB2}" srcOrd="1" destOrd="0" presId="urn:microsoft.com/office/officeart/2018/2/layout/IconVerticalSolidList"/>
    <dgm:cxn modelId="{0F7FCA39-A605-4464-A57B-DE8439AC9360}" type="presParOf" srcId="{B79574AC-36CB-4D3A-B219-002AE0CCAD70}" destId="{26171602-8F44-4677-8C6B-8EDB735E6F2C}" srcOrd="2" destOrd="0" presId="urn:microsoft.com/office/officeart/2018/2/layout/IconVerticalSolidList"/>
    <dgm:cxn modelId="{754B65F7-B546-4D3F-9E21-04C1518E2C1C}" type="presParOf" srcId="{B79574AC-36CB-4D3A-B219-002AE0CCAD70}" destId="{D74195DC-83EC-4AD2-8ED7-62920E4A7136}" srcOrd="3" destOrd="0" presId="urn:microsoft.com/office/officeart/2018/2/layout/IconVerticalSolidList"/>
    <dgm:cxn modelId="{C0AA85D7-CD8E-41F7-B9DD-F7B023F4F9F6}" type="presParOf" srcId="{71CCF8D7-FF51-4A64-B0D5-430DB05F31FB}" destId="{6AF919B6-62CE-4BDA-8B7C-32039A67D6BE}" srcOrd="1" destOrd="0" presId="urn:microsoft.com/office/officeart/2018/2/layout/IconVerticalSolidList"/>
    <dgm:cxn modelId="{1BAF7ED0-905B-4B15-92AA-2BAEF7C615F2}" type="presParOf" srcId="{71CCF8D7-FF51-4A64-B0D5-430DB05F31FB}" destId="{0791BA6E-13CA-4B07-8778-36B14B296295}" srcOrd="2" destOrd="0" presId="urn:microsoft.com/office/officeart/2018/2/layout/IconVerticalSolidList"/>
    <dgm:cxn modelId="{81DB36B9-5E73-4B7E-AA50-581690D31F9C}" type="presParOf" srcId="{0791BA6E-13CA-4B07-8778-36B14B296295}" destId="{1AE4832B-4253-4166-BA28-D4085CA4BBC8}" srcOrd="0" destOrd="0" presId="urn:microsoft.com/office/officeart/2018/2/layout/IconVerticalSolidList"/>
    <dgm:cxn modelId="{08267F5B-5A03-4E80-A538-FB22DAF588AB}" type="presParOf" srcId="{0791BA6E-13CA-4B07-8778-36B14B296295}" destId="{4A71787D-4712-49BE-8B6A-6D31E97EC186}" srcOrd="1" destOrd="0" presId="urn:microsoft.com/office/officeart/2018/2/layout/IconVerticalSolidList"/>
    <dgm:cxn modelId="{6C4CEE22-FDD8-4B67-9263-20E6C20B1CA6}" type="presParOf" srcId="{0791BA6E-13CA-4B07-8778-36B14B296295}" destId="{F88B3AE5-CF67-46AA-A2DE-11B5CBB2173F}" srcOrd="2" destOrd="0" presId="urn:microsoft.com/office/officeart/2018/2/layout/IconVerticalSolidList"/>
    <dgm:cxn modelId="{9BB413F4-F90F-406B-9999-39323252FE57}" type="presParOf" srcId="{0791BA6E-13CA-4B07-8778-36B14B296295}" destId="{45F2DB31-BF13-4BFD-8DFD-6EDCB1132E95}" srcOrd="3" destOrd="0" presId="urn:microsoft.com/office/officeart/2018/2/layout/IconVerticalSolidList"/>
    <dgm:cxn modelId="{D2F39AA9-D407-4C3D-B1DF-9831FA973B02}" type="presParOf" srcId="{71CCF8D7-FF51-4A64-B0D5-430DB05F31FB}" destId="{C4E07AD6-5666-45C6-B415-02486EBD712D}" srcOrd="3" destOrd="0" presId="urn:microsoft.com/office/officeart/2018/2/layout/IconVerticalSolidList"/>
    <dgm:cxn modelId="{80AF1265-F8CB-401E-B3FB-1A2B98E189FC}" type="presParOf" srcId="{71CCF8D7-FF51-4A64-B0D5-430DB05F31FB}" destId="{C34C9601-9B07-4671-9E31-35423B960BED}" srcOrd="4" destOrd="0" presId="urn:microsoft.com/office/officeart/2018/2/layout/IconVerticalSolidList"/>
    <dgm:cxn modelId="{45D1FA49-89F2-4ED1-AA42-0C631793FC80}" type="presParOf" srcId="{C34C9601-9B07-4671-9E31-35423B960BED}" destId="{255506D1-6982-4ABC-988C-B37FB385C5A8}" srcOrd="0" destOrd="0" presId="urn:microsoft.com/office/officeart/2018/2/layout/IconVerticalSolidList"/>
    <dgm:cxn modelId="{4704225B-BAC0-40B2-B247-97A22E93A2AC}" type="presParOf" srcId="{C34C9601-9B07-4671-9E31-35423B960BED}" destId="{75D31019-78EB-442B-9BE3-10A55B445F6D}" srcOrd="1" destOrd="0" presId="urn:microsoft.com/office/officeart/2018/2/layout/IconVerticalSolidList"/>
    <dgm:cxn modelId="{347DBC73-07DA-4C60-A8A5-35B97CBFC1BF}" type="presParOf" srcId="{C34C9601-9B07-4671-9E31-35423B960BED}" destId="{72E3189D-D0AC-4ECA-B454-12937633B1AA}" srcOrd="2" destOrd="0" presId="urn:microsoft.com/office/officeart/2018/2/layout/IconVerticalSolidList"/>
    <dgm:cxn modelId="{5E256DA3-5D82-43C7-905B-C653BBEC6280}" type="presParOf" srcId="{C34C9601-9B07-4671-9E31-35423B960BED}" destId="{8E787E71-1567-45C5-AE87-5F7141247C5C}" srcOrd="3" destOrd="0" presId="urn:microsoft.com/office/officeart/2018/2/layout/IconVerticalSolidList"/>
    <dgm:cxn modelId="{793D88B6-0BE8-401B-AF53-8FA8F5D4658D}" type="presParOf" srcId="{71CCF8D7-FF51-4A64-B0D5-430DB05F31FB}" destId="{390B5ADB-92E0-4817-87D3-2F6AB091218C}" srcOrd="5" destOrd="0" presId="urn:microsoft.com/office/officeart/2018/2/layout/IconVerticalSolidList"/>
    <dgm:cxn modelId="{34124E74-87AE-4A31-BE50-CC295EBE6472}" type="presParOf" srcId="{71CCF8D7-FF51-4A64-B0D5-430DB05F31FB}" destId="{9D38985A-F33A-43B3-8935-68DDBF1D0F45}" srcOrd="6" destOrd="0" presId="urn:microsoft.com/office/officeart/2018/2/layout/IconVerticalSolidList"/>
    <dgm:cxn modelId="{AEE08D1A-C92D-4EF2-A79B-0517967D5487}" type="presParOf" srcId="{9D38985A-F33A-43B3-8935-68DDBF1D0F45}" destId="{68AD7A46-5449-42BF-925D-D9B625C7864D}" srcOrd="0" destOrd="0" presId="urn:microsoft.com/office/officeart/2018/2/layout/IconVerticalSolidList"/>
    <dgm:cxn modelId="{DA1F2929-B9FE-4674-BBDF-FD5906B1A533}" type="presParOf" srcId="{9D38985A-F33A-43B3-8935-68DDBF1D0F45}" destId="{25017060-425D-4C86-B4B3-45A8F3C2D047}" srcOrd="1" destOrd="0" presId="urn:microsoft.com/office/officeart/2018/2/layout/IconVerticalSolidList"/>
    <dgm:cxn modelId="{8FC29B55-7FB9-4E29-9F8E-C9B861F948E6}" type="presParOf" srcId="{9D38985A-F33A-43B3-8935-68DDBF1D0F45}" destId="{21A6DA57-3C39-4D50-9F18-7F18F14C23BA}" srcOrd="2" destOrd="0" presId="urn:microsoft.com/office/officeart/2018/2/layout/IconVerticalSolidList"/>
    <dgm:cxn modelId="{42DDFD88-960C-4890-B03B-FFC4AFE04C91}" type="presParOf" srcId="{9D38985A-F33A-43B3-8935-68DDBF1D0F45}" destId="{A6216A29-B955-42D2-ACC8-2F6AB629BFD4}" srcOrd="3" destOrd="0" presId="urn:microsoft.com/office/officeart/2018/2/layout/IconVerticalSolidList"/>
    <dgm:cxn modelId="{5A040F8F-9C61-4036-81CA-346475BC44DF}" type="presParOf" srcId="{71CCF8D7-FF51-4A64-B0D5-430DB05F31FB}" destId="{6E0A44ED-E574-46B4-80C6-BFFD7E40CFCA}" srcOrd="7" destOrd="0" presId="urn:microsoft.com/office/officeart/2018/2/layout/IconVerticalSolidList"/>
    <dgm:cxn modelId="{0668528D-FF66-4F26-AC2B-9B21AB5D2EA3}" type="presParOf" srcId="{71CCF8D7-FF51-4A64-B0D5-430DB05F31FB}" destId="{A258AAA5-89D2-420B-AC70-E903C3DC3BA9}" srcOrd="8" destOrd="0" presId="urn:microsoft.com/office/officeart/2018/2/layout/IconVerticalSolidList"/>
    <dgm:cxn modelId="{C850D9CC-0085-40FB-BBF0-1C43E9DCE5ED}" type="presParOf" srcId="{A258AAA5-89D2-420B-AC70-E903C3DC3BA9}" destId="{C8E0B43C-1F05-42F0-AA5E-B46B1FA433AD}" srcOrd="0" destOrd="0" presId="urn:microsoft.com/office/officeart/2018/2/layout/IconVerticalSolidList"/>
    <dgm:cxn modelId="{C757974E-7522-41A4-9934-7A6F0ABA6675}" type="presParOf" srcId="{A258AAA5-89D2-420B-AC70-E903C3DC3BA9}" destId="{3177E0E0-38F3-4F21-91E2-16834B82D5AC}" srcOrd="1" destOrd="0" presId="urn:microsoft.com/office/officeart/2018/2/layout/IconVerticalSolidList"/>
    <dgm:cxn modelId="{9A0B7845-EF11-4067-AA69-8E8401AD3C56}" type="presParOf" srcId="{A258AAA5-89D2-420B-AC70-E903C3DC3BA9}" destId="{809CDD9A-40F7-470D-93C3-BE2D4ED8DD00}" srcOrd="2" destOrd="0" presId="urn:microsoft.com/office/officeart/2018/2/layout/IconVerticalSolidList"/>
    <dgm:cxn modelId="{1A8BA3E5-F561-4D35-A3F8-2990168E6BC5}" type="presParOf" srcId="{A258AAA5-89D2-420B-AC70-E903C3DC3BA9}" destId="{0B25D56A-33D7-4C5C-95DA-E4D2282F8C6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77FCF-4D82-4D56-B9E8-9F7F91C6B526}">
      <dsp:nvSpPr>
        <dsp:cNvPr id="0" name=""/>
        <dsp:cNvSpPr/>
      </dsp:nvSpPr>
      <dsp:spPr>
        <a:xfrm>
          <a:off x="364117" y="954640"/>
          <a:ext cx="592470" cy="5924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982AC85-5213-4A34-897E-36CCE5260EC0}">
      <dsp:nvSpPr>
        <dsp:cNvPr id="0" name=""/>
        <dsp:cNvSpPr/>
      </dsp:nvSpPr>
      <dsp:spPr>
        <a:xfrm>
          <a:off x="2051" y="1767389"/>
          <a:ext cx="1316601" cy="52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Personal experience of vocal injury and recovery</a:t>
          </a:r>
          <a:endParaRPr lang="en-US" sz="1200" kern="1200"/>
        </a:p>
      </dsp:txBody>
      <dsp:txXfrm>
        <a:off x="2051" y="1767389"/>
        <a:ext cx="1316601" cy="526640"/>
      </dsp:txXfrm>
    </dsp:sp>
    <dsp:sp modelId="{18360CAE-3772-4D08-B32D-861F312F799D}">
      <dsp:nvSpPr>
        <dsp:cNvPr id="0" name=""/>
        <dsp:cNvSpPr/>
      </dsp:nvSpPr>
      <dsp:spPr>
        <a:xfrm>
          <a:off x="1911124" y="954640"/>
          <a:ext cx="592470" cy="5924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250ED3-FD99-4070-99F2-EAB2C9963A02}">
      <dsp:nvSpPr>
        <dsp:cNvPr id="0" name=""/>
        <dsp:cNvSpPr/>
      </dsp:nvSpPr>
      <dsp:spPr>
        <a:xfrm>
          <a:off x="1549058" y="1767389"/>
          <a:ext cx="1316601" cy="52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Dual perspective: singer, teacher, researcher</a:t>
          </a:r>
          <a:endParaRPr lang="en-US" sz="1200" kern="1200"/>
        </a:p>
      </dsp:txBody>
      <dsp:txXfrm>
        <a:off x="1549058" y="1767389"/>
        <a:ext cx="1316601" cy="526640"/>
      </dsp:txXfrm>
    </dsp:sp>
    <dsp:sp modelId="{DE518672-034D-4D8E-9BB4-26C3D1299F7B}">
      <dsp:nvSpPr>
        <dsp:cNvPr id="0" name=""/>
        <dsp:cNvSpPr/>
      </dsp:nvSpPr>
      <dsp:spPr>
        <a:xfrm>
          <a:off x="3458130" y="954640"/>
          <a:ext cx="592470" cy="5924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84BC1F-000F-4D2D-BC75-EAB6AC16AD30}">
      <dsp:nvSpPr>
        <dsp:cNvPr id="0" name=""/>
        <dsp:cNvSpPr/>
      </dsp:nvSpPr>
      <dsp:spPr>
        <a:xfrm>
          <a:off x="3096065" y="1767389"/>
          <a:ext cx="1316601" cy="52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Passion for bridging pedagogy &amp; clinical practice</a:t>
          </a:r>
          <a:endParaRPr lang="en-US" sz="1200" kern="1200"/>
        </a:p>
      </dsp:txBody>
      <dsp:txXfrm>
        <a:off x="3096065" y="1767389"/>
        <a:ext cx="1316601" cy="526640"/>
      </dsp:txXfrm>
    </dsp:sp>
    <dsp:sp modelId="{449E1388-21BE-4E3A-A62A-56B1AF5F73C8}">
      <dsp:nvSpPr>
        <dsp:cNvPr id="0" name=""/>
        <dsp:cNvSpPr/>
      </dsp:nvSpPr>
      <dsp:spPr>
        <a:xfrm>
          <a:off x="364117" y="2623180"/>
          <a:ext cx="592470" cy="5924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41D4E9-A8A6-4BF5-B172-567D9473871B}">
      <dsp:nvSpPr>
        <dsp:cNvPr id="0" name=""/>
        <dsp:cNvSpPr/>
      </dsp:nvSpPr>
      <dsp:spPr>
        <a:xfrm>
          <a:off x="2051" y="3435929"/>
          <a:ext cx="1316601" cy="52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Desire to clarify roles and improve collaboration</a:t>
          </a:r>
          <a:endParaRPr lang="en-US" sz="1200" kern="1200"/>
        </a:p>
      </dsp:txBody>
      <dsp:txXfrm>
        <a:off x="2051" y="3435929"/>
        <a:ext cx="1316601" cy="526640"/>
      </dsp:txXfrm>
    </dsp:sp>
    <dsp:sp modelId="{A59F82A9-DB62-43C3-A11D-70277337AF7E}">
      <dsp:nvSpPr>
        <dsp:cNvPr id="0" name=""/>
        <dsp:cNvSpPr/>
      </dsp:nvSpPr>
      <dsp:spPr>
        <a:xfrm>
          <a:off x="1911124" y="2623180"/>
          <a:ext cx="592470" cy="5924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0107B0-4F3A-4D5D-A4C2-A699165DB49B}">
      <dsp:nvSpPr>
        <dsp:cNvPr id="0" name=""/>
        <dsp:cNvSpPr/>
      </dsp:nvSpPr>
      <dsp:spPr>
        <a:xfrm>
          <a:off x="1549058" y="3435929"/>
          <a:ext cx="1316601" cy="52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Commitment to safer, integrated voice care for all</a:t>
          </a:r>
          <a:endParaRPr lang="en-US" sz="1200" kern="1200"/>
        </a:p>
      </dsp:txBody>
      <dsp:txXfrm>
        <a:off x="1549058" y="3435929"/>
        <a:ext cx="1316601" cy="526640"/>
      </dsp:txXfrm>
    </dsp:sp>
    <dsp:sp modelId="{528F6EA5-18DF-4B89-A7FF-2745BA253D94}">
      <dsp:nvSpPr>
        <dsp:cNvPr id="0" name=""/>
        <dsp:cNvSpPr/>
      </dsp:nvSpPr>
      <dsp:spPr>
        <a:xfrm>
          <a:off x="3458130" y="2623180"/>
          <a:ext cx="592470" cy="5924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546EB7-4082-48C8-91BB-A541E7673824}">
      <dsp:nvSpPr>
        <dsp:cNvPr id="0" name=""/>
        <dsp:cNvSpPr/>
      </dsp:nvSpPr>
      <dsp:spPr>
        <a:xfrm>
          <a:off x="3096065" y="3435929"/>
          <a:ext cx="1316601" cy="52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Collaborate with other professionals</a:t>
          </a:r>
          <a:endParaRPr lang="en-US" sz="1200" kern="1200"/>
        </a:p>
      </dsp:txBody>
      <dsp:txXfrm>
        <a:off x="3096065" y="3435929"/>
        <a:ext cx="1316601" cy="526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719329-155F-4608-8D2F-03EE56D6DBBD}">
      <dsp:nvSpPr>
        <dsp:cNvPr id="0" name=""/>
        <dsp:cNvSpPr/>
      </dsp:nvSpPr>
      <dsp:spPr>
        <a:xfrm>
          <a:off x="0" y="600"/>
          <a:ext cx="4414719" cy="140457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93CFEE-426A-49B4-973D-EB7742B75D36}">
      <dsp:nvSpPr>
        <dsp:cNvPr id="0" name=""/>
        <dsp:cNvSpPr/>
      </dsp:nvSpPr>
      <dsp:spPr>
        <a:xfrm>
          <a:off x="424883" y="316629"/>
          <a:ext cx="772515" cy="7725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AEE219-FA64-4599-9217-49698B8A67E5}">
      <dsp:nvSpPr>
        <dsp:cNvPr id="0" name=""/>
        <dsp:cNvSpPr/>
      </dsp:nvSpPr>
      <dsp:spPr>
        <a:xfrm>
          <a:off x="1622283" y="600"/>
          <a:ext cx="2792435" cy="1404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651" tIns="148651" rIns="148651" bIns="148651" numCol="1" spcCol="1270" anchor="ctr" anchorCtr="0">
          <a:noAutofit/>
        </a:bodyPr>
        <a:lstStyle/>
        <a:p>
          <a:pPr marL="0" lvl="0" indent="0" algn="l" defTabSz="755650">
            <a:lnSpc>
              <a:spcPct val="90000"/>
            </a:lnSpc>
            <a:spcBef>
              <a:spcPct val="0"/>
            </a:spcBef>
            <a:spcAft>
              <a:spcPct val="35000"/>
            </a:spcAft>
            <a:buNone/>
          </a:pPr>
          <a:r>
            <a:rPr lang="en-GB" sz="1700" b="0" i="0" kern="1200" dirty="0"/>
            <a:t>How are the boundaries between voice habilitation and rehabilitation negotiated in practice?</a:t>
          </a:r>
          <a:endParaRPr lang="en-US" sz="1700" kern="1200" dirty="0"/>
        </a:p>
      </dsp:txBody>
      <dsp:txXfrm>
        <a:off x="1622283" y="600"/>
        <a:ext cx="2792435" cy="1404574"/>
      </dsp:txXfrm>
    </dsp:sp>
    <dsp:sp modelId="{7B814971-6D58-4B0A-9600-A0A71143F12F}">
      <dsp:nvSpPr>
        <dsp:cNvPr id="0" name=""/>
        <dsp:cNvSpPr/>
      </dsp:nvSpPr>
      <dsp:spPr>
        <a:xfrm>
          <a:off x="0" y="1756318"/>
          <a:ext cx="4414719" cy="140457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98BFB-D7A9-4FC2-85B1-AA498626D921}">
      <dsp:nvSpPr>
        <dsp:cNvPr id="0" name=""/>
        <dsp:cNvSpPr/>
      </dsp:nvSpPr>
      <dsp:spPr>
        <a:xfrm>
          <a:off x="424883" y="2072347"/>
          <a:ext cx="772515" cy="7725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CA21D2-0BE0-4443-B26E-D93E98951EEB}">
      <dsp:nvSpPr>
        <dsp:cNvPr id="0" name=""/>
        <dsp:cNvSpPr/>
      </dsp:nvSpPr>
      <dsp:spPr>
        <a:xfrm>
          <a:off x="1622283" y="1756318"/>
          <a:ext cx="2792435" cy="1404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651" tIns="148651" rIns="148651" bIns="148651" numCol="1" spcCol="1270" anchor="ctr" anchorCtr="0">
          <a:noAutofit/>
        </a:bodyPr>
        <a:lstStyle/>
        <a:p>
          <a:pPr marL="0" lvl="0" indent="0" algn="l" defTabSz="755650">
            <a:lnSpc>
              <a:spcPct val="90000"/>
            </a:lnSpc>
            <a:spcBef>
              <a:spcPct val="0"/>
            </a:spcBef>
            <a:spcAft>
              <a:spcPct val="35000"/>
            </a:spcAft>
            <a:buNone/>
          </a:pPr>
          <a:r>
            <a:rPr lang="en-GB" sz="1700" b="0" i="0" kern="1200"/>
            <a:t>What challenges and gaps exist in training, ethics, and collaboration?</a:t>
          </a:r>
          <a:endParaRPr lang="en-US" sz="1700" kern="1200"/>
        </a:p>
      </dsp:txBody>
      <dsp:txXfrm>
        <a:off x="1622283" y="1756318"/>
        <a:ext cx="2792435" cy="1404574"/>
      </dsp:txXfrm>
    </dsp:sp>
    <dsp:sp modelId="{6964FED7-24ED-4317-9A2D-B3A98289561D}">
      <dsp:nvSpPr>
        <dsp:cNvPr id="0" name=""/>
        <dsp:cNvSpPr/>
      </dsp:nvSpPr>
      <dsp:spPr>
        <a:xfrm>
          <a:off x="0" y="3512036"/>
          <a:ext cx="4414719" cy="140457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0300C-C23A-4F09-A13F-983BC0ED7F67}">
      <dsp:nvSpPr>
        <dsp:cNvPr id="0" name=""/>
        <dsp:cNvSpPr/>
      </dsp:nvSpPr>
      <dsp:spPr>
        <a:xfrm>
          <a:off x="424883" y="3828065"/>
          <a:ext cx="772515" cy="7725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D8081D-FF24-4101-A618-A04BB6800658}">
      <dsp:nvSpPr>
        <dsp:cNvPr id="0" name=""/>
        <dsp:cNvSpPr/>
      </dsp:nvSpPr>
      <dsp:spPr>
        <a:xfrm>
          <a:off x="1622283" y="3512036"/>
          <a:ext cx="2792435" cy="1404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651" tIns="148651" rIns="148651" bIns="148651" numCol="1" spcCol="1270" anchor="ctr" anchorCtr="0">
          <a:noAutofit/>
        </a:bodyPr>
        <a:lstStyle/>
        <a:p>
          <a:pPr marL="0" lvl="0" indent="0" algn="l" defTabSz="755650">
            <a:lnSpc>
              <a:spcPct val="90000"/>
            </a:lnSpc>
            <a:spcBef>
              <a:spcPct val="0"/>
            </a:spcBef>
            <a:spcAft>
              <a:spcPct val="35000"/>
            </a:spcAft>
            <a:buNone/>
          </a:pPr>
          <a:r>
            <a:rPr lang="en-GB" sz="1700" b="0" i="0" kern="1200"/>
            <a:t>How can systems and frameworks better support interdisciplinary voice care?</a:t>
          </a:r>
          <a:endParaRPr lang="en-US" sz="1700" kern="1200"/>
        </a:p>
      </dsp:txBody>
      <dsp:txXfrm>
        <a:off x="1622283" y="3512036"/>
        <a:ext cx="2792435" cy="1404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76804-CC1A-5D45-A877-7A259527FAF6}">
      <dsp:nvSpPr>
        <dsp:cNvPr id="0" name=""/>
        <dsp:cNvSpPr/>
      </dsp:nvSpPr>
      <dsp:spPr>
        <a:xfrm>
          <a:off x="391585" y="520543"/>
          <a:ext cx="3708363" cy="3708363"/>
        </a:xfrm>
        <a:prstGeom prst="pie">
          <a:avLst>
            <a:gd name="adj1" fmla="val 16200000"/>
            <a:gd name="adj2" fmla="val 19285716"/>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b="0" i="0" kern="1200"/>
            <a:t>To explore the overlap between habilitation and rehabilitation, and how professionals define and navigate their roles within this shared space.</a:t>
          </a:r>
          <a:endParaRPr lang="en-US" sz="700" kern="1200"/>
        </a:p>
      </dsp:txBody>
      <dsp:txXfrm>
        <a:off x="2339801" y="864891"/>
        <a:ext cx="882943" cy="706355"/>
      </dsp:txXfrm>
    </dsp:sp>
    <dsp:sp modelId="{EA3455FF-3DC8-4940-8764-7D36D68E38AE}">
      <dsp:nvSpPr>
        <dsp:cNvPr id="0" name=""/>
        <dsp:cNvSpPr/>
      </dsp:nvSpPr>
      <dsp:spPr>
        <a:xfrm>
          <a:off x="439264" y="580142"/>
          <a:ext cx="3708363" cy="3708363"/>
        </a:xfrm>
        <a:prstGeom prst="pie">
          <a:avLst>
            <a:gd name="adj1" fmla="val 19285716"/>
            <a:gd name="adj2" fmla="val 771428"/>
          </a:avLst>
        </a:prstGeom>
        <a:solidFill>
          <a:schemeClr val="accent5">
            <a:hueOff val="-334156"/>
            <a:satOff val="184"/>
            <a:lumOff val="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b="1" i="0" kern="1200"/>
            <a:t>Objectives</a:t>
          </a:r>
          <a:endParaRPr lang="en-US" sz="700" kern="1200"/>
        </a:p>
      </dsp:txBody>
      <dsp:txXfrm>
        <a:off x="2957861" y="1924424"/>
        <a:ext cx="1015385" cy="618060"/>
      </dsp:txXfrm>
    </dsp:sp>
    <dsp:sp modelId="{4BD3A8D0-9667-5F4D-8CAE-EE71EBC8C399}">
      <dsp:nvSpPr>
        <dsp:cNvPr id="0" name=""/>
        <dsp:cNvSpPr/>
      </dsp:nvSpPr>
      <dsp:spPr>
        <a:xfrm>
          <a:off x="422047" y="655192"/>
          <a:ext cx="3708363" cy="3708363"/>
        </a:xfrm>
        <a:prstGeom prst="pie">
          <a:avLst>
            <a:gd name="adj1" fmla="val 771428"/>
            <a:gd name="adj2" fmla="val 3857143"/>
          </a:avLst>
        </a:prstGeom>
        <a:solidFill>
          <a:schemeClr val="accent5">
            <a:hueOff val="-668312"/>
            <a:satOff val="367"/>
            <a:lumOff val="176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b="0" i="0" kern="1200"/>
            <a:t>Look at how these terms are understood in practice</a:t>
          </a:r>
          <a:endParaRPr lang="en-US" sz="700" kern="1200"/>
        </a:p>
      </dsp:txBody>
      <dsp:txXfrm>
        <a:off x="2803346" y="2851515"/>
        <a:ext cx="882943" cy="684281"/>
      </dsp:txXfrm>
    </dsp:sp>
    <dsp:sp modelId="{E4B38980-D662-5243-9808-EE8323C3AE1F}">
      <dsp:nvSpPr>
        <dsp:cNvPr id="0" name=""/>
        <dsp:cNvSpPr/>
      </dsp:nvSpPr>
      <dsp:spPr>
        <a:xfrm>
          <a:off x="353177" y="688303"/>
          <a:ext cx="3708363" cy="3708363"/>
        </a:xfrm>
        <a:prstGeom prst="pie">
          <a:avLst>
            <a:gd name="adj1" fmla="val 3857226"/>
            <a:gd name="adj2" fmla="val 6942858"/>
          </a:avLst>
        </a:prstGeom>
        <a:solidFill>
          <a:schemeClr val="accent5">
            <a:hueOff val="-1002469"/>
            <a:satOff val="551"/>
            <a:lumOff val="264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b="0" i="0" kern="1200"/>
            <a:t>Capture lived experiences of teachers, coaches, and clinicians</a:t>
          </a:r>
          <a:endParaRPr lang="en-US" sz="700" kern="1200"/>
        </a:p>
      </dsp:txBody>
      <dsp:txXfrm>
        <a:off x="1776924" y="3602017"/>
        <a:ext cx="860870" cy="618060"/>
      </dsp:txXfrm>
    </dsp:sp>
    <dsp:sp modelId="{D125F253-DEB3-2844-8B47-074A206330AC}">
      <dsp:nvSpPr>
        <dsp:cNvPr id="0" name=""/>
        <dsp:cNvSpPr/>
      </dsp:nvSpPr>
      <dsp:spPr>
        <a:xfrm>
          <a:off x="284307" y="655192"/>
          <a:ext cx="3708363" cy="3708363"/>
        </a:xfrm>
        <a:prstGeom prst="pie">
          <a:avLst>
            <a:gd name="adj1" fmla="val 6942858"/>
            <a:gd name="adj2" fmla="val 10028574"/>
          </a:avLst>
        </a:prstGeom>
        <a:solidFill>
          <a:schemeClr val="accent5">
            <a:hueOff val="-1336625"/>
            <a:satOff val="735"/>
            <a:lumOff val="35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b="0" i="0" kern="1200"/>
            <a:t>Highlight gaps in training, access, and systems</a:t>
          </a:r>
          <a:endParaRPr lang="en-US" sz="700" kern="1200"/>
        </a:p>
      </dsp:txBody>
      <dsp:txXfrm>
        <a:off x="728428" y="2851515"/>
        <a:ext cx="882943" cy="684281"/>
      </dsp:txXfrm>
    </dsp:sp>
    <dsp:sp modelId="{70D9A14B-AA44-C04A-8764-1CA819B18E72}">
      <dsp:nvSpPr>
        <dsp:cNvPr id="0" name=""/>
        <dsp:cNvSpPr/>
      </dsp:nvSpPr>
      <dsp:spPr>
        <a:xfrm>
          <a:off x="267090" y="580142"/>
          <a:ext cx="3708363" cy="3708363"/>
        </a:xfrm>
        <a:prstGeom prst="pie">
          <a:avLst>
            <a:gd name="adj1" fmla="val 10028574"/>
            <a:gd name="adj2" fmla="val 13114284"/>
          </a:avLst>
        </a:prstGeom>
        <a:solidFill>
          <a:schemeClr val="accent5">
            <a:hueOff val="-1670781"/>
            <a:satOff val="918"/>
            <a:lumOff val="441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b="0" i="0" kern="1200"/>
            <a:t>Explore ethical challenges when boundaries blur</a:t>
          </a:r>
          <a:endParaRPr lang="en-US" sz="700" kern="1200"/>
        </a:p>
      </dsp:txBody>
      <dsp:txXfrm>
        <a:off x="441471" y="1924424"/>
        <a:ext cx="1015385" cy="618060"/>
      </dsp:txXfrm>
    </dsp:sp>
    <dsp:sp modelId="{5351FFFB-017F-0949-B6FB-DAA4A2811EEB}">
      <dsp:nvSpPr>
        <dsp:cNvPr id="0" name=""/>
        <dsp:cNvSpPr/>
      </dsp:nvSpPr>
      <dsp:spPr>
        <a:xfrm>
          <a:off x="314769" y="520543"/>
          <a:ext cx="3708363" cy="3708363"/>
        </a:xfrm>
        <a:prstGeom prst="pie">
          <a:avLst>
            <a:gd name="adj1" fmla="val 13114284"/>
            <a:gd name="adj2" fmla="val 16200000"/>
          </a:avLst>
        </a:prstGeom>
        <a:solidFill>
          <a:schemeClr val="accent5">
            <a:hueOff val="-2004937"/>
            <a:satOff val="1102"/>
            <a:lumOff val="52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b="0" i="0" kern="1200"/>
            <a:t>Suggest ways to build more collaborative and integrated voice care</a:t>
          </a:r>
          <a:endParaRPr lang="en-US" sz="700" kern="1200"/>
        </a:p>
      </dsp:txBody>
      <dsp:txXfrm>
        <a:off x="1191974" y="864891"/>
        <a:ext cx="882943" cy="706355"/>
      </dsp:txXfrm>
    </dsp:sp>
    <dsp:sp modelId="{65B276A4-B9F3-1A4A-ABB0-7F1124767A8B}">
      <dsp:nvSpPr>
        <dsp:cNvPr id="0" name=""/>
        <dsp:cNvSpPr/>
      </dsp:nvSpPr>
      <dsp:spPr>
        <a:xfrm>
          <a:off x="161835" y="290978"/>
          <a:ext cx="4167494" cy="4167494"/>
        </a:xfrm>
        <a:prstGeom prst="circularArrow">
          <a:avLst>
            <a:gd name="adj1" fmla="val 5085"/>
            <a:gd name="adj2" fmla="val 327528"/>
            <a:gd name="adj3" fmla="val 18957827"/>
            <a:gd name="adj4" fmla="val 16200343"/>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E42CB6B-67EE-A84C-BD71-08C2F348AA35}">
      <dsp:nvSpPr>
        <dsp:cNvPr id="0" name=""/>
        <dsp:cNvSpPr/>
      </dsp:nvSpPr>
      <dsp:spPr>
        <a:xfrm>
          <a:off x="209814" y="350841"/>
          <a:ext cx="4167494" cy="4167494"/>
        </a:xfrm>
        <a:prstGeom prst="circularArrow">
          <a:avLst>
            <a:gd name="adj1" fmla="val 5085"/>
            <a:gd name="adj2" fmla="val 327528"/>
            <a:gd name="adj3" fmla="val 443744"/>
            <a:gd name="adj4" fmla="val 19285776"/>
            <a:gd name="adj5" fmla="val 5932"/>
          </a:avLst>
        </a:prstGeom>
        <a:solidFill>
          <a:schemeClr val="accent5">
            <a:hueOff val="-334156"/>
            <a:satOff val="184"/>
            <a:lumOff val="88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E7DC48-41D9-7A45-BD94-A05F34E68AF5}">
      <dsp:nvSpPr>
        <dsp:cNvPr id="0" name=""/>
        <dsp:cNvSpPr/>
      </dsp:nvSpPr>
      <dsp:spPr>
        <a:xfrm>
          <a:off x="192535" y="425717"/>
          <a:ext cx="4167494" cy="4167494"/>
        </a:xfrm>
        <a:prstGeom prst="circularArrow">
          <a:avLst>
            <a:gd name="adj1" fmla="val 5085"/>
            <a:gd name="adj2" fmla="val 327528"/>
            <a:gd name="adj3" fmla="val 3529100"/>
            <a:gd name="adj4" fmla="val 770764"/>
            <a:gd name="adj5" fmla="val 5932"/>
          </a:avLst>
        </a:prstGeom>
        <a:solidFill>
          <a:schemeClr val="accent5">
            <a:hueOff val="-668312"/>
            <a:satOff val="367"/>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160F0CE-38E4-4E45-A607-D689AB9D1E95}">
      <dsp:nvSpPr>
        <dsp:cNvPr id="0" name=""/>
        <dsp:cNvSpPr/>
      </dsp:nvSpPr>
      <dsp:spPr>
        <a:xfrm>
          <a:off x="123612" y="458640"/>
          <a:ext cx="4167494" cy="4167494"/>
        </a:xfrm>
        <a:prstGeom prst="circularArrow">
          <a:avLst>
            <a:gd name="adj1" fmla="val 5085"/>
            <a:gd name="adj2" fmla="val 327528"/>
            <a:gd name="adj3" fmla="val 6615046"/>
            <a:gd name="adj4" fmla="val 3857426"/>
            <a:gd name="adj5" fmla="val 5932"/>
          </a:avLst>
        </a:prstGeom>
        <a:solidFill>
          <a:schemeClr val="accent5">
            <a:hueOff val="-1002469"/>
            <a:satOff val="551"/>
            <a:lumOff val="264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5DAB71-07D1-104C-9A0E-C1E340D974B2}">
      <dsp:nvSpPr>
        <dsp:cNvPr id="0" name=""/>
        <dsp:cNvSpPr/>
      </dsp:nvSpPr>
      <dsp:spPr>
        <a:xfrm>
          <a:off x="54688" y="425717"/>
          <a:ext cx="4167494" cy="4167494"/>
        </a:xfrm>
        <a:prstGeom prst="circularArrow">
          <a:avLst>
            <a:gd name="adj1" fmla="val 5085"/>
            <a:gd name="adj2" fmla="val 327528"/>
            <a:gd name="adj3" fmla="val 9701707"/>
            <a:gd name="adj4" fmla="val 6943371"/>
            <a:gd name="adj5" fmla="val 5932"/>
          </a:avLst>
        </a:prstGeom>
        <a:solidFill>
          <a:schemeClr val="accent5">
            <a:hueOff val="-1336625"/>
            <a:satOff val="735"/>
            <a:lumOff val="352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6D1B643-6346-674C-AA64-E2735AA35DB9}">
      <dsp:nvSpPr>
        <dsp:cNvPr id="0" name=""/>
        <dsp:cNvSpPr/>
      </dsp:nvSpPr>
      <dsp:spPr>
        <a:xfrm>
          <a:off x="37410" y="350841"/>
          <a:ext cx="4167494" cy="4167494"/>
        </a:xfrm>
        <a:prstGeom prst="circularArrow">
          <a:avLst>
            <a:gd name="adj1" fmla="val 5085"/>
            <a:gd name="adj2" fmla="val 327528"/>
            <a:gd name="adj3" fmla="val 12786695"/>
            <a:gd name="adj4" fmla="val 10028727"/>
            <a:gd name="adj5" fmla="val 5932"/>
          </a:avLst>
        </a:prstGeom>
        <a:solidFill>
          <a:schemeClr val="accent5">
            <a:hueOff val="-1670781"/>
            <a:satOff val="918"/>
            <a:lumOff val="4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B3BE84-D63F-D641-A1B7-5185A5012147}">
      <dsp:nvSpPr>
        <dsp:cNvPr id="0" name=""/>
        <dsp:cNvSpPr/>
      </dsp:nvSpPr>
      <dsp:spPr>
        <a:xfrm>
          <a:off x="85388" y="290978"/>
          <a:ext cx="4167494" cy="4167494"/>
        </a:xfrm>
        <a:prstGeom prst="circularArrow">
          <a:avLst>
            <a:gd name="adj1" fmla="val 5085"/>
            <a:gd name="adj2" fmla="val 327528"/>
            <a:gd name="adj3" fmla="val 15872129"/>
            <a:gd name="adj4" fmla="val 13114645"/>
            <a:gd name="adj5" fmla="val 5932"/>
          </a:avLst>
        </a:prstGeom>
        <a:solidFill>
          <a:schemeClr val="accent5">
            <a:hueOff val="-2004937"/>
            <a:satOff val="1102"/>
            <a:lumOff val="5294"/>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6212C0-9196-154D-B8B9-D84AC3591D0B}">
      <dsp:nvSpPr>
        <dsp:cNvPr id="0" name=""/>
        <dsp:cNvSpPr/>
      </dsp:nvSpPr>
      <dsp:spPr>
        <a:xfrm>
          <a:off x="0" y="148940"/>
          <a:ext cx="2374552" cy="142473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Approach:</a:t>
          </a:r>
          <a:r>
            <a:rPr lang="en-GB" sz="1700" kern="1200"/>
            <a:t> Interpretivist, narrative review</a:t>
          </a:r>
          <a:endParaRPr lang="en-US" sz="1700" kern="1200"/>
        </a:p>
      </dsp:txBody>
      <dsp:txXfrm>
        <a:off x="0" y="148940"/>
        <a:ext cx="2374552" cy="1424731"/>
      </dsp:txXfrm>
    </dsp:sp>
    <dsp:sp modelId="{B390E3E7-77C7-774C-922C-979C8A0E59C6}">
      <dsp:nvSpPr>
        <dsp:cNvPr id="0" name=""/>
        <dsp:cNvSpPr/>
      </dsp:nvSpPr>
      <dsp:spPr>
        <a:xfrm>
          <a:off x="2612007" y="148940"/>
          <a:ext cx="2374552" cy="142473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Scope:</a:t>
          </a:r>
          <a:r>
            <a:rPr lang="en-GB" sz="1700" kern="1200" dirty="0"/>
            <a:t> Habilitation &amp; rehabilitation as socially constructed boundaries</a:t>
          </a:r>
          <a:endParaRPr lang="en-US" sz="1700" kern="1200" dirty="0"/>
        </a:p>
      </dsp:txBody>
      <dsp:txXfrm>
        <a:off x="2612007" y="148940"/>
        <a:ext cx="2374552" cy="1424731"/>
      </dsp:txXfrm>
    </dsp:sp>
    <dsp:sp modelId="{5452A188-907E-7849-B391-0C089CC1F581}">
      <dsp:nvSpPr>
        <dsp:cNvPr id="0" name=""/>
        <dsp:cNvSpPr/>
      </dsp:nvSpPr>
      <dsp:spPr>
        <a:xfrm>
          <a:off x="5224015" y="148940"/>
          <a:ext cx="2374552" cy="142473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Sources:</a:t>
          </a:r>
          <a:r>
            <a:rPr lang="en-GB" sz="1700" kern="1200"/>
            <a:t> Mendeley, PubMed, </a:t>
          </a:r>
          <a:r>
            <a:rPr lang="en-GB" sz="1700" i="1" kern="1200"/>
            <a:t>Journal of Voice</a:t>
          </a:r>
          <a:r>
            <a:rPr lang="en-GB" sz="1700" kern="1200"/>
            <a:t>, </a:t>
          </a:r>
          <a:r>
            <a:rPr lang="en-GB" sz="1700" i="1" kern="1200"/>
            <a:t>Journal of Singing</a:t>
          </a:r>
          <a:r>
            <a:rPr lang="en-GB" sz="1700" kern="1200"/>
            <a:t>, </a:t>
          </a:r>
          <a:r>
            <a:rPr lang="en-GB" sz="1700" i="1" kern="1200"/>
            <a:t>LPV</a:t>
          </a:r>
          <a:r>
            <a:rPr lang="en-GB" sz="1700" kern="1200"/>
            <a:t>; plus ASHA, NATS, PAVA, VASTA</a:t>
          </a:r>
          <a:endParaRPr lang="en-US" sz="1700" kern="1200"/>
        </a:p>
      </dsp:txBody>
      <dsp:txXfrm>
        <a:off x="5224015" y="148940"/>
        <a:ext cx="2374552" cy="1424731"/>
      </dsp:txXfrm>
    </dsp:sp>
    <dsp:sp modelId="{1C3C3DE6-4CCB-0E4F-871E-6DB544581AA3}">
      <dsp:nvSpPr>
        <dsp:cNvPr id="0" name=""/>
        <dsp:cNvSpPr/>
      </dsp:nvSpPr>
      <dsp:spPr>
        <a:xfrm>
          <a:off x="0" y="1811127"/>
          <a:ext cx="2374552" cy="142473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Timeframe:</a:t>
          </a:r>
          <a:r>
            <a:rPr lang="en-GB" sz="1700" kern="1200"/>
            <a:t> 1990–2025 (Titze as foundation)</a:t>
          </a:r>
          <a:endParaRPr lang="en-US" sz="1700" kern="1200"/>
        </a:p>
      </dsp:txBody>
      <dsp:txXfrm>
        <a:off x="0" y="1811127"/>
        <a:ext cx="2374552" cy="1424731"/>
      </dsp:txXfrm>
    </dsp:sp>
    <dsp:sp modelId="{F1887895-0F0D-6D4B-AC90-7E786C886F1F}">
      <dsp:nvSpPr>
        <dsp:cNvPr id="0" name=""/>
        <dsp:cNvSpPr/>
      </dsp:nvSpPr>
      <dsp:spPr>
        <a:xfrm>
          <a:off x="2612007" y="1811127"/>
          <a:ext cx="2374552" cy="1424731"/>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Included:</a:t>
          </a:r>
          <a:r>
            <a:rPr lang="en-GB" sz="1700" kern="1200"/>
            <a:t> 198 sources after screening (peer-reviewed, guidelines, grey)</a:t>
          </a:r>
          <a:endParaRPr lang="en-US" sz="1700" kern="1200"/>
        </a:p>
      </dsp:txBody>
      <dsp:txXfrm>
        <a:off x="2612007" y="1811127"/>
        <a:ext cx="2374552" cy="1424731"/>
      </dsp:txXfrm>
    </dsp:sp>
    <dsp:sp modelId="{123E1459-9E88-5A44-8DE1-8FB0613D0353}">
      <dsp:nvSpPr>
        <dsp:cNvPr id="0" name=""/>
        <dsp:cNvSpPr/>
      </dsp:nvSpPr>
      <dsp:spPr>
        <a:xfrm>
          <a:off x="5224015" y="1811127"/>
          <a:ext cx="2374552" cy="142473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Analysis:</a:t>
          </a:r>
          <a:r>
            <a:rPr lang="en-GB" sz="1700" kern="1200"/>
            <a:t> CASP checklists, Booth &amp; Carroll criteria, thematic synthesis, reflexivity</a:t>
          </a:r>
          <a:endParaRPr lang="en-US" sz="1700" kern="1200"/>
        </a:p>
      </dsp:txBody>
      <dsp:txXfrm>
        <a:off x="5224015" y="1811127"/>
        <a:ext cx="2374552" cy="14247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BDB3D5-421C-5545-BF51-99E1E24844B5}">
      <dsp:nvSpPr>
        <dsp:cNvPr id="0" name=""/>
        <dsp:cNvSpPr/>
      </dsp:nvSpPr>
      <dsp:spPr>
        <a:xfrm>
          <a:off x="0" y="251245"/>
          <a:ext cx="4414719" cy="441471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B960BE-7D49-5846-8DDF-E75987DE679E}">
      <dsp:nvSpPr>
        <dsp:cNvPr id="0" name=""/>
        <dsp:cNvSpPr/>
      </dsp:nvSpPr>
      <dsp:spPr>
        <a:xfrm>
          <a:off x="419398" y="670644"/>
          <a:ext cx="1721740" cy="17217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i="0" kern="1200"/>
            <a:t>Habilitation</a:t>
          </a:r>
          <a:r>
            <a:rPr lang="en-GB" sz="1600" b="0" i="0" kern="1200"/>
            <a:t>: prevention, optimisation, resilience (teachers, coaches)</a:t>
          </a:r>
          <a:endParaRPr lang="en-US" sz="1600" kern="1200"/>
        </a:p>
      </dsp:txBody>
      <dsp:txXfrm>
        <a:off x="503446" y="754692"/>
        <a:ext cx="1553644" cy="1553644"/>
      </dsp:txXfrm>
    </dsp:sp>
    <dsp:sp modelId="{1019FF0A-14EA-174D-B6D0-892890D5B61B}">
      <dsp:nvSpPr>
        <dsp:cNvPr id="0" name=""/>
        <dsp:cNvSpPr/>
      </dsp:nvSpPr>
      <dsp:spPr>
        <a:xfrm>
          <a:off x="2273580" y="670644"/>
          <a:ext cx="1721740" cy="172174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i="0" kern="1200"/>
            <a:t>Rehabilitation</a:t>
          </a:r>
          <a:r>
            <a:rPr lang="en-GB" sz="1600" b="0" i="0" kern="1200"/>
            <a:t>: clinical recovery after illness/injury (SLPs, ENTs)</a:t>
          </a:r>
          <a:endParaRPr lang="en-US" sz="1600" kern="1200"/>
        </a:p>
      </dsp:txBody>
      <dsp:txXfrm>
        <a:off x="2357628" y="754692"/>
        <a:ext cx="1553644" cy="1553644"/>
      </dsp:txXfrm>
    </dsp:sp>
    <dsp:sp modelId="{97021C6C-44B7-2B44-8735-1E624C2A7FC8}">
      <dsp:nvSpPr>
        <dsp:cNvPr id="0" name=""/>
        <dsp:cNvSpPr/>
      </dsp:nvSpPr>
      <dsp:spPr>
        <a:xfrm>
          <a:off x="419398" y="2524826"/>
          <a:ext cx="1721740" cy="172174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Blurred boundaries: same tools used in both (SOVTEs, resonance, posture)</a:t>
          </a:r>
          <a:endParaRPr lang="en-US" sz="1600" kern="1200" dirty="0"/>
        </a:p>
      </dsp:txBody>
      <dsp:txXfrm>
        <a:off x="503446" y="2608874"/>
        <a:ext cx="1553644" cy="1553644"/>
      </dsp:txXfrm>
    </dsp:sp>
    <dsp:sp modelId="{56A7F760-F736-7C45-9AA3-864FFCB0C75F}">
      <dsp:nvSpPr>
        <dsp:cNvPr id="0" name=""/>
        <dsp:cNvSpPr/>
      </dsp:nvSpPr>
      <dsp:spPr>
        <a:xfrm>
          <a:off x="2273580" y="2524826"/>
          <a:ext cx="1721740" cy="172174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Risk: role confusion and scope creep in practice</a:t>
          </a:r>
          <a:endParaRPr lang="en-US" sz="1600" kern="1200"/>
        </a:p>
      </dsp:txBody>
      <dsp:txXfrm>
        <a:off x="2357628" y="2608874"/>
        <a:ext cx="1553644" cy="15536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A3C9B-D102-5548-8A43-3D7C31975A89}">
      <dsp:nvSpPr>
        <dsp:cNvPr id="0" name=""/>
        <dsp:cNvSpPr/>
      </dsp:nvSpPr>
      <dsp:spPr>
        <a:xfrm>
          <a:off x="5802968" y="824157"/>
          <a:ext cx="1736700" cy="1736789"/>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61D36A-CA40-6A43-A616-E506B1D711E3}">
      <dsp:nvSpPr>
        <dsp:cNvPr id="0" name=""/>
        <dsp:cNvSpPr/>
      </dsp:nvSpPr>
      <dsp:spPr>
        <a:xfrm>
          <a:off x="5861057" y="882060"/>
          <a:ext cx="1621267" cy="1620982"/>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0" i="0" kern="1200"/>
            <a:t>Supports collaboration across professional boundaries</a:t>
          </a:r>
          <a:endParaRPr lang="en-US" sz="1300" kern="1200"/>
        </a:p>
      </dsp:txBody>
      <dsp:txXfrm>
        <a:off x="6092666" y="1113672"/>
        <a:ext cx="1158048" cy="1157757"/>
      </dsp:txXfrm>
    </dsp:sp>
    <dsp:sp modelId="{AC9D8395-B084-924E-9A19-7AD8309E838D}">
      <dsp:nvSpPr>
        <dsp:cNvPr id="0" name=""/>
        <dsp:cNvSpPr/>
      </dsp:nvSpPr>
      <dsp:spPr>
        <a:xfrm rot="2700000">
          <a:off x="4000718" y="824035"/>
          <a:ext cx="1736728" cy="1736728"/>
        </a:xfrm>
        <a:prstGeom prst="teardrop">
          <a:avLst>
            <a:gd name="adj" fmla="val 10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D32152-BB39-6740-BEF1-05BC46158611}">
      <dsp:nvSpPr>
        <dsp:cNvPr id="0" name=""/>
        <dsp:cNvSpPr/>
      </dsp:nvSpPr>
      <dsp:spPr>
        <a:xfrm>
          <a:off x="4066268" y="882060"/>
          <a:ext cx="1621267" cy="1620982"/>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0" i="0" kern="1200" dirty="0"/>
            <a:t>Growing recognition globally (NCVS, PAVA, Europe, Australasia)</a:t>
          </a:r>
          <a:endParaRPr lang="en-US" sz="1300" kern="1200" dirty="0"/>
        </a:p>
      </dsp:txBody>
      <dsp:txXfrm>
        <a:off x="4297877" y="1113672"/>
        <a:ext cx="1158048" cy="1157757"/>
      </dsp:txXfrm>
    </dsp:sp>
    <dsp:sp modelId="{FDA8AEA3-A009-8640-90CF-AFC7CE446211}">
      <dsp:nvSpPr>
        <dsp:cNvPr id="0" name=""/>
        <dsp:cNvSpPr/>
      </dsp:nvSpPr>
      <dsp:spPr>
        <a:xfrm rot="2700000">
          <a:off x="2213376" y="824035"/>
          <a:ext cx="1736728" cy="1736728"/>
        </a:xfrm>
        <a:prstGeom prst="teardrop">
          <a:avLst>
            <a:gd name="adj" fmla="val 10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A69713-5C4A-2B49-8C8E-42D173FDD84C}">
      <dsp:nvSpPr>
        <dsp:cNvPr id="0" name=""/>
        <dsp:cNvSpPr/>
      </dsp:nvSpPr>
      <dsp:spPr>
        <a:xfrm>
          <a:off x="2271479" y="882060"/>
          <a:ext cx="1621267" cy="1620982"/>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0" i="0" kern="1200"/>
            <a:t>Provides shared language &amp; principles (motor learning, sustainability)</a:t>
          </a:r>
          <a:endParaRPr lang="en-US" sz="1300" kern="1200"/>
        </a:p>
      </dsp:txBody>
      <dsp:txXfrm>
        <a:off x="2503088" y="1113672"/>
        <a:ext cx="1158048" cy="1157757"/>
      </dsp:txXfrm>
    </dsp:sp>
    <dsp:sp modelId="{97507E04-1136-C24D-915E-9516396465D2}">
      <dsp:nvSpPr>
        <dsp:cNvPr id="0" name=""/>
        <dsp:cNvSpPr/>
      </dsp:nvSpPr>
      <dsp:spPr>
        <a:xfrm rot="2700000">
          <a:off x="418587" y="824035"/>
          <a:ext cx="1736728" cy="1736728"/>
        </a:xfrm>
        <a:prstGeom prst="teardrop">
          <a:avLst>
            <a:gd name="adj" fmla="val 10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A6855B-9A3B-2D4E-9313-6E8C91F65AA0}">
      <dsp:nvSpPr>
        <dsp:cNvPr id="0" name=""/>
        <dsp:cNvSpPr/>
      </dsp:nvSpPr>
      <dsp:spPr>
        <a:xfrm>
          <a:off x="476690" y="882060"/>
          <a:ext cx="1621267" cy="1620982"/>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i="0" kern="1200"/>
            <a:t>Vocology</a:t>
          </a:r>
          <a:r>
            <a:rPr lang="en-GB" sz="1300" b="0" i="0" kern="1200"/>
            <a:t>: integration of pedagogy, speech science, and therapy</a:t>
          </a:r>
          <a:endParaRPr lang="en-US" sz="1300" kern="1200"/>
        </a:p>
      </dsp:txBody>
      <dsp:txXfrm>
        <a:off x="708299" y="1113672"/>
        <a:ext cx="1158048" cy="11577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0B3F5-4EEE-7543-8FA9-38C4101997AA}">
      <dsp:nvSpPr>
        <dsp:cNvPr id="0" name=""/>
        <dsp:cNvSpPr/>
      </dsp:nvSpPr>
      <dsp:spPr>
        <a:xfrm>
          <a:off x="0" y="600"/>
          <a:ext cx="4414719"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0B2F8C-B27E-6A4A-867B-CF239267E773}">
      <dsp:nvSpPr>
        <dsp:cNvPr id="0" name=""/>
        <dsp:cNvSpPr/>
      </dsp:nvSpPr>
      <dsp:spPr>
        <a:xfrm>
          <a:off x="0" y="600"/>
          <a:ext cx="4414719" cy="546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Habilitation (pedagogy/performance) and rehabilitation (clinical/medical) often overlap in practice</a:t>
          </a:r>
          <a:endParaRPr lang="en-US" sz="1400" kern="1200" dirty="0"/>
        </a:p>
      </dsp:txBody>
      <dsp:txXfrm>
        <a:off x="0" y="600"/>
        <a:ext cx="4414719" cy="546223"/>
      </dsp:txXfrm>
    </dsp:sp>
    <dsp:sp modelId="{2CFCB2D0-8225-B740-B37B-C09A3F87B80F}">
      <dsp:nvSpPr>
        <dsp:cNvPr id="0" name=""/>
        <dsp:cNvSpPr/>
      </dsp:nvSpPr>
      <dsp:spPr>
        <a:xfrm>
          <a:off x="0" y="546823"/>
          <a:ext cx="4414719" cy="0"/>
        </a:xfrm>
        <a:prstGeom prst="line">
          <a:avLst/>
        </a:prstGeom>
        <a:solidFill>
          <a:schemeClr val="accent5">
            <a:hueOff val="-250617"/>
            <a:satOff val="138"/>
            <a:lumOff val="662"/>
            <a:alphaOff val="0"/>
          </a:schemeClr>
        </a:solidFill>
        <a:ln w="19050" cap="rnd" cmpd="sng" algn="ctr">
          <a:solidFill>
            <a:schemeClr val="accent5">
              <a:hueOff val="-250617"/>
              <a:satOff val="138"/>
              <a:lumOff val="66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CE3717-ED9C-0E4E-A8CA-42F1B1F9009B}">
      <dsp:nvSpPr>
        <dsp:cNvPr id="0" name=""/>
        <dsp:cNvSpPr/>
      </dsp:nvSpPr>
      <dsp:spPr>
        <a:xfrm>
          <a:off x="0" y="546823"/>
          <a:ext cx="4414719" cy="546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Voice users frequently move between therapy and training (e.g., post-surgery recovery → artistic development)</a:t>
          </a:r>
          <a:endParaRPr lang="en-US" sz="1400" kern="1200" dirty="0"/>
        </a:p>
      </dsp:txBody>
      <dsp:txXfrm>
        <a:off x="0" y="546823"/>
        <a:ext cx="4414719" cy="546223"/>
      </dsp:txXfrm>
    </dsp:sp>
    <dsp:sp modelId="{8F0B714E-1BA1-0240-BD5F-8C1FD26FB833}">
      <dsp:nvSpPr>
        <dsp:cNvPr id="0" name=""/>
        <dsp:cNvSpPr/>
      </dsp:nvSpPr>
      <dsp:spPr>
        <a:xfrm>
          <a:off x="0" y="1093047"/>
          <a:ext cx="4414719" cy="0"/>
        </a:xfrm>
        <a:prstGeom prst="line">
          <a:avLst/>
        </a:prstGeom>
        <a:solidFill>
          <a:schemeClr val="accent5">
            <a:hueOff val="-501234"/>
            <a:satOff val="276"/>
            <a:lumOff val="1324"/>
            <a:alphaOff val="0"/>
          </a:schemeClr>
        </a:solidFill>
        <a:ln w="19050" cap="rnd" cmpd="sng" algn="ctr">
          <a:solidFill>
            <a:schemeClr val="accent5">
              <a:hueOff val="-501234"/>
              <a:satOff val="276"/>
              <a:lumOff val="13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C0824C-B831-1E4F-8BD4-3501E97B64F0}">
      <dsp:nvSpPr>
        <dsp:cNvPr id="0" name=""/>
        <dsp:cNvSpPr/>
      </dsp:nvSpPr>
      <dsp:spPr>
        <a:xfrm>
          <a:off x="0" y="1093047"/>
          <a:ext cx="4414719" cy="546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Shared techniques:</a:t>
          </a:r>
          <a:endParaRPr lang="en-US" sz="1400" kern="1200"/>
        </a:p>
      </dsp:txBody>
      <dsp:txXfrm>
        <a:off x="0" y="1093047"/>
        <a:ext cx="4414719" cy="546223"/>
      </dsp:txXfrm>
    </dsp:sp>
    <dsp:sp modelId="{A31838D3-AE9E-3745-893F-E2365BE0B589}">
      <dsp:nvSpPr>
        <dsp:cNvPr id="0" name=""/>
        <dsp:cNvSpPr/>
      </dsp:nvSpPr>
      <dsp:spPr>
        <a:xfrm>
          <a:off x="0" y="1639270"/>
          <a:ext cx="4414719" cy="0"/>
        </a:xfrm>
        <a:prstGeom prst="line">
          <a:avLst/>
        </a:prstGeom>
        <a:solidFill>
          <a:schemeClr val="accent5">
            <a:hueOff val="-751851"/>
            <a:satOff val="413"/>
            <a:lumOff val="1985"/>
            <a:alphaOff val="0"/>
          </a:schemeClr>
        </a:solidFill>
        <a:ln w="19050" cap="rnd" cmpd="sng" algn="ctr">
          <a:solidFill>
            <a:schemeClr val="accent5">
              <a:hueOff val="-751851"/>
              <a:satOff val="413"/>
              <a:lumOff val="19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080280-CC5F-9C47-80D7-27B8E302C2CC}">
      <dsp:nvSpPr>
        <dsp:cNvPr id="0" name=""/>
        <dsp:cNvSpPr/>
      </dsp:nvSpPr>
      <dsp:spPr>
        <a:xfrm>
          <a:off x="0" y="1639270"/>
          <a:ext cx="4414719" cy="546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Semi-occluded vocal tract exercises (SOVTEs)</a:t>
          </a:r>
          <a:endParaRPr lang="en-US" sz="1400" kern="1200" dirty="0"/>
        </a:p>
      </dsp:txBody>
      <dsp:txXfrm>
        <a:off x="0" y="1639270"/>
        <a:ext cx="4414719" cy="546223"/>
      </dsp:txXfrm>
    </dsp:sp>
    <dsp:sp modelId="{293F3D45-1577-A948-BD94-413E19B6708F}">
      <dsp:nvSpPr>
        <dsp:cNvPr id="0" name=""/>
        <dsp:cNvSpPr/>
      </dsp:nvSpPr>
      <dsp:spPr>
        <a:xfrm>
          <a:off x="0" y="2185493"/>
          <a:ext cx="4414719" cy="0"/>
        </a:xfrm>
        <a:prstGeom prst="line">
          <a:avLst/>
        </a:prstGeom>
        <a:solidFill>
          <a:schemeClr val="accent5">
            <a:hueOff val="-1002469"/>
            <a:satOff val="551"/>
            <a:lumOff val="2647"/>
            <a:alphaOff val="0"/>
          </a:schemeClr>
        </a:solidFill>
        <a:ln w="19050" cap="rnd" cmpd="sng" algn="ctr">
          <a:solidFill>
            <a:schemeClr val="accent5">
              <a:hueOff val="-1002469"/>
              <a:satOff val="551"/>
              <a:lumOff val="26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EEF19F-6D0E-C74C-9891-260B6C949784}">
      <dsp:nvSpPr>
        <dsp:cNvPr id="0" name=""/>
        <dsp:cNvSpPr/>
      </dsp:nvSpPr>
      <dsp:spPr>
        <a:xfrm>
          <a:off x="0" y="2185493"/>
          <a:ext cx="4414719" cy="546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Resonance training</a:t>
          </a:r>
          <a:endParaRPr lang="en-US" sz="1400" kern="1200"/>
        </a:p>
      </dsp:txBody>
      <dsp:txXfrm>
        <a:off x="0" y="2185493"/>
        <a:ext cx="4414719" cy="546223"/>
      </dsp:txXfrm>
    </dsp:sp>
    <dsp:sp modelId="{804CC525-6B6E-4543-86AB-2B0D8092AC3A}">
      <dsp:nvSpPr>
        <dsp:cNvPr id="0" name=""/>
        <dsp:cNvSpPr/>
      </dsp:nvSpPr>
      <dsp:spPr>
        <a:xfrm>
          <a:off x="0" y="2731717"/>
          <a:ext cx="4414719" cy="0"/>
        </a:xfrm>
        <a:prstGeom prst="line">
          <a:avLst/>
        </a:prstGeom>
        <a:solidFill>
          <a:schemeClr val="accent5">
            <a:hueOff val="-1253086"/>
            <a:satOff val="689"/>
            <a:lumOff val="3309"/>
            <a:alphaOff val="0"/>
          </a:schemeClr>
        </a:solidFill>
        <a:ln w="19050" cap="rnd" cmpd="sng" algn="ctr">
          <a:solidFill>
            <a:schemeClr val="accent5">
              <a:hueOff val="-1253086"/>
              <a:satOff val="689"/>
              <a:lumOff val="330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609711-7911-214B-95D4-24CD0D1E4D77}">
      <dsp:nvSpPr>
        <dsp:cNvPr id="0" name=""/>
        <dsp:cNvSpPr/>
      </dsp:nvSpPr>
      <dsp:spPr>
        <a:xfrm>
          <a:off x="0" y="2731717"/>
          <a:ext cx="4414719" cy="546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Breath management &amp; posture alignment</a:t>
          </a:r>
          <a:endParaRPr lang="en-US" sz="1400" kern="1200"/>
        </a:p>
      </dsp:txBody>
      <dsp:txXfrm>
        <a:off x="0" y="2731717"/>
        <a:ext cx="4414719" cy="546223"/>
      </dsp:txXfrm>
    </dsp:sp>
    <dsp:sp modelId="{AFCC4553-80A9-DD4C-B437-7A7D1921CEBC}">
      <dsp:nvSpPr>
        <dsp:cNvPr id="0" name=""/>
        <dsp:cNvSpPr/>
      </dsp:nvSpPr>
      <dsp:spPr>
        <a:xfrm>
          <a:off x="0" y="3277940"/>
          <a:ext cx="4414719" cy="0"/>
        </a:xfrm>
        <a:prstGeom prst="line">
          <a:avLst/>
        </a:prstGeom>
        <a:solidFill>
          <a:schemeClr val="accent5">
            <a:hueOff val="-1503703"/>
            <a:satOff val="827"/>
            <a:lumOff val="3971"/>
            <a:alphaOff val="0"/>
          </a:schemeClr>
        </a:solidFill>
        <a:ln w="19050" cap="rnd" cmpd="sng" algn="ctr">
          <a:solidFill>
            <a:schemeClr val="accent5">
              <a:hueOff val="-1503703"/>
              <a:satOff val="827"/>
              <a:lumOff val="39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6F53BE-8481-384B-B7BD-3D4604853F1B}">
      <dsp:nvSpPr>
        <dsp:cNvPr id="0" name=""/>
        <dsp:cNvSpPr/>
      </dsp:nvSpPr>
      <dsp:spPr>
        <a:xfrm>
          <a:off x="0" y="3277940"/>
          <a:ext cx="4414719" cy="546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Same tools = different goals (recovery, prevention, performance optimisation)</a:t>
          </a:r>
          <a:endParaRPr lang="en-US" sz="1400" kern="1200" dirty="0"/>
        </a:p>
      </dsp:txBody>
      <dsp:txXfrm>
        <a:off x="0" y="3277940"/>
        <a:ext cx="4414719" cy="546223"/>
      </dsp:txXfrm>
    </dsp:sp>
    <dsp:sp modelId="{2A202787-521A-8D47-86D4-B62504A9C3FD}">
      <dsp:nvSpPr>
        <dsp:cNvPr id="0" name=""/>
        <dsp:cNvSpPr/>
      </dsp:nvSpPr>
      <dsp:spPr>
        <a:xfrm>
          <a:off x="0" y="3824163"/>
          <a:ext cx="4414719" cy="0"/>
        </a:xfrm>
        <a:prstGeom prst="line">
          <a:avLst/>
        </a:prstGeom>
        <a:solidFill>
          <a:schemeClr val="accent5">
            <a:hueOff val="-1754320"/>
            <a:satOff val="964"/>
            <a:lumOff val="4632"/>
            <a:alphaOff val="0"/>
          </a:schemeClr>
        </a:solidFill>
        <a:ln w="19050" cap="rnd" cmpd="sng" algn="ctr">
          <a:solidFill>
            <a:schemeClr val="accent5">
              <a:hueOff val="-1754320"/>
              <a:satOff val="964"/>
              <a:lumOff val="46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6F263-1BF9-C44C-88C0-2029FF1B2F6F}">
      <dsp:nvSpPr>
        <dsp:cNvPr id="0" name=""/>
        <dsp:cNvSpPr/>
      </dsp:nvSpPr>
      <dsp:spPr>
        <a:xfrm>
          <a:off x="0" y="3824163"/>
          <a:ext cx="4414719" cy="546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Professionals often switch roles (teachers using therapy-like methods; clinicians borrowing pedagogical tools)</a:t>
          </a:r>
          <a:endParaRPr lang="en-US" sz="1400" kern="1200"/>
        </a:p>
      </dsp:txBody>
      <dsp:txXfrm>
        <a:off x="0" y="3824163"/>
        <a:ext cx="4414719" cy="546223"/>
      </dsp:txXfrm>
    </dsp:sp>
    <dsp:sp modelId="{9B9415A5-3EE3-C14A-BD46-1F37AF99BC2D}">
      <dsp:nvSpPr>
        <dsp:cNvPr id="0" name=""/>
        <dsp:cNvSpPr/>
      </dsp:nvSpPr>
      <dsp:spPr>
        <a:xfrm>
          <a:off x="0" y="4370387"/>
          <a:ext cx="4414719" cy="0"/>
        </a:xfrm>
        <a:prstGeom prst="line">
          <a:avLst/>
        </a:prstGeom>
        <a:solidFill>
          <a:schemeClr val="accent5">
            <a:hueOff val="-2004937"/>
            <a:satOff val="1102"/>
            <a:lumOff val="5294"/>
            <a:alphaOff val="0"/>
          </a:schemeClr>
        </a:solidFill>
        <a:ln w="19050" cap="rnd" cmpd="sng" algn="ctr">
          <a:solidFill>
            <a:schemeClr val="accent5">
              <a:hueOff val="-2004937"/>
              <a:satOff val="1102"/>
              <a:lumOff val="5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9502A1-7375-734D-BC98-368447F61D37}">
      <dsp:nvSpPr>
        <dsp:cNvPr id="0" name=""/>
        <dsp:cNvSpPr/>
      </dsp:nvSpPr>
      <dsp:spPr>
        <a:xfrm>
          <a:off x="0" y="4370387"/>
          <a:ext cx="4414719" cy="546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Risk: ethical concerns if scope boundaries unclear → delayed diagnosis, compromised artistry, or unsafe practice</a:t>
          </a:r>
          <a:endParaRPr lang="en-US" sz="1400" kern="1200" dirty="0"/>
        </a:p>
      </dsp:txBody>
      <dsp:txXfrm>
        <a:off x="0" y="4370387"/>
        <a:ext cx="4414719" cy="5462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6C792-65C6-824A-B974-AD203F8AE850}">
      <dsp:nvSpPr>
        <dsp:cNvPr id="0" name=""/>
        <dsp:cNvSpPr/>
      </dsp:nvSpPr>
      <dsp:spPr>
        <a:xfrm>
          <a:off x="101218" y="1440"/>
          <a:ext cx="1755117" cy="877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i="0" kern="1200"/>
            <a:t>Ethics Approval:</a:t>
          </a:r>
          <a:r>
            <a:rPr lang="en-GB" sz="1400" b="0" i="0" kern="1200"/>
            <a:t> Granted by UWTSD</a:t>
          </a:r>
          <a:endParaRPr lang="en-US" sz="1400" kern="1200"/>
        </a:p>
      </dsp:txBody>
      <dsp:txXfrm>
        <a:off x="126921" y="27143"/>
        <a:ext cx="1703711" cy="826152"/>
      </dsp:txXfrm>
    </dsp:sp>
    <dsp:sp modelId="{7099FD45-5D6B-604A-A88A-9C642E104867}">
      <dsp:nvSpPr>
        <dsp:cNvPr id="0" name=""/>
        <dsp:cNvSpPr/>
      </dsp:nvSpPr>
      <dsp:spPr>
        <a:xfrm>
          <a:off x="101218" y="1010633"/>
          <a:ext cx="1755117" cy="877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i="0" kern="1200"/>
            <a:t>Informed Consent:</a:t>
          </a:r>
          <a:r>
            <a:rPr lang="en-GB" sz="1400" b="0" i="0" kern="1200"/>
            <a:t> Participants fully briefed; right to withdraw protected</a:t>
          </a:r>
          <a:endParaRPr lang="en-US" sz="1400" kern="1200"/>
        </a:p>
      </dsp:txBody>
      <dsp:txXfrm>
        <a:off x="126921" y="1036336"/>
        <a:ext cx="1703711" cy="826152"/>
      </dsp:txXfrm>
    </dsp:sp>
    <dsp:sp modelId="{6430E771-F75D-EB4F-9857-B2A3CF090427}">
      <dsp:nvSpPr>
        <dsp:cNvPr id="0" name=""/>
        <dsp:cNvSpPr/>
      </dsp:nvSpPr>
      <dsp:spPr>
        <a:xfrm>
          <a:off x="101218" y="2019826"/>
          <a:ext cx="1755117" cy="877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i="0" kern="1200"/>
            <a:t>Confidentiality:</a:t>
          </a:r>
          <a:r>
            <a:rPr lang="en-GB" sz="1400" b="0" i="0" kern="1200"/>
            <a:t> Data anonymised and securely stored</a:t>
          </a:r>
          <a:endParaRPr lang="en-US" sz="1400" kern="1200"/>
        </a:p>
      </dsp:txBody>
      <dsp:txXfrm>
        <a:off x="126921" y="2045529"/>
        <a:ext cx="1703711" cy="826152"/>
      </dsp:txXfrm>
    </dsp:sp>
    <dsp:sp modelId="{C2A6C943-D6E3-E14C-966A-BD454ABE59AB}">
      <dsp:nvSpPr>
        <dsp:cNvPr id="0" name=""/>
        <dsp:cNvSpPr/>
      </dsp:nvSpPr>
      <dsp:spPr>
        <a:xfrm>
          <a:off x="101218" y="3029018"/>
          <a:ext cx="1755117" cy="877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i="0" kern="1200"/>
            <a:t>Insider Perspective:</a:t>
          </a:r>
          <a:endParaRPr lang="en-US" sz="1400" kern="1200"/>
        </a:p>
      </dsp:txBody>
      <dsp:txXfrm>
        <a:off x="126921" y="3054721"/>
        <a:ext cx="1703711" cy="826152"/>
      </dsp:txXfrm>
    </dsp:sp>
    <dsp:sp modelId="{70CF8F1F-FC7E-4C44-96B9-6F70BAC2D290}">
      <dsp:nvSpPr>
        <dsp:cNvPr id="0" name=""/>
        <dsp:cNvSpPr/>
      </dsp:nvSpPr>
      <dsp:spPr>
        <a:xfrm rot="18289469">
          <a:off x="1592676" y="2947139"/>
          <a:ext cx="1229365" cy="32124"/>
        </a:xfrm>
        <a:custGeom>
          <a:avLst/>
          <a:gdLst/>
          <a:ahLst/>
          <a:cxnLst/>
          <a:rect l="0" t="0" r="0" b="0"/>
          <a:pathLst>
            <a:path>
              <a:moveTo>
                <a:pt x="0" y="16062"/>
              </a:moveTo>
              <a:lnTo>
                <a:pt x="1229365" y="16062"/>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76625" y="2932467"/>
        <a:ext cx="61468" cy="61468"/>
      </dsp:txXfrm>
    </dsp:sp>
    <dsp:sp modelId="{189796AD-3635-2B42-85D8-CAA4AE36B6F2}">
      <dsp:nvSpPr>
        <dsp:cNvPr id="0" name=""/>
        <dsp:cNvSpPr/>
      </dsp:nvSpPr>
      <dsp:spPr>
        <a:xfrm>
          <a:off x="2558383" y="2019826"/>
          <a:ext cx="1755117" cy="87755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i="0" kern="1200"/>
            <a:t>Researcher = voice pedagogue</a:t>
          </a:r>
          <a:endParaRPr lang="en-US" sz="1400" kern="1200"/>
        </a:p>
      </dsp:txBody>
      <dsp:txXfrm>
        <a:off x="2584086" y="2045529"/>
        <a:ext cx="1703711" cy="826152"/>
      </dsp:txXfrm>
    </dsp:sp>
    <dsp:sp modelId="{F7D64089-7CEF-1940-8279-E6536422B1F3}">
      <dsp:nvSpPr>
        <dsp:cNvPr id="0" name=""/>
        <dsp:cNvSpPr/>
      </dsp:nvSpPr>
      <dsp:spPr>
        <a:xfrm>
          <a:off x="1856335" y="3451736"/>
          <a:ext cx="702047" cy="32124"/>
        </a:xfrm>
        <a:custGeom>
          <a:avLst/>
          <a:gdLst/>
          <a:ahLst/>
          <a:cxnLst/>
          <a:rect l="0" t="0" r="0" b="0"/>
          <a:pathLst>
            <a:path>
              <a:moveTo>
                <a:pt x="0" y="16062"/>
              </a:moveTo>
              <a:lnTo>
                <a:pt x="702047" y="16062"/>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89808" y="3450247"/>
        <a:ext cx="35102" cy="35102"/>
      </dsp:txXfrm>
    </dsp:sp>
    <dsp:sp modelId="{4AD90E9F-8E2B-0342-B8D5-944F6D43D14E}">
      <dsp:nvSpPr>
        <dsp:cNvPr id="0" name=""/>
        <dsp:cNvSpPr/>
      </dsp:nvSpPr>
      <dsp:spPr>
        <a:xfrm>
          <a:off x="2558383" y="3029018"/>
          <a:ext cx="1755117" cy="87755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i="0" kern="1200"/>
            <a:t>Strength: insider knowledge of terminology &amp; practice</a:t>
          </a:r>
          <a:endParaRPr lang="en-US" sz="1400" kern="1200"/>
        </a:p>
      </dsp:txBody>
      <dsp:txXfrm>
        <a:off x="2584086" y="3054721"/>
        <a:ext cx="1703711" cy="826152"/>
      </dsp:txXfrm>
    </dsp:sp>
    <dsp:sp modelId="{4AB83FC5-5A21-0E4F-86F7-C97F704B394C}">
      <dsp:nvSpPr>
        <dsp:cNvPr id="0" name=""/>
        <dsp:cNvSpPr/>
      </dsp:nvSpPr>
      <dsp:spPr>
        <a:xfrm rot="3310531">
          <a:off x="1592676" y="3956332"/>
          <a:ext cx="1229365" cy="32124"/>
        </a:xfrm>
        <a:custGeom>
          <a:avLst/>
          <a:gdLst/>
          <a:ahLst/>
          <a:cxnLst/>
          <a:rect l="0" t="0" r="0" b="0"/>
          <a:pathLst>
            <a:path>
              <a:moveTo>
                <a:pt x="0" y="16062"/>
              </a:moveTo>
              <a:lnTo>
                <a:pt x="1229365" y="16062"/>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76625" y="3941660"/>
        <a:ext cx="61468" cy="61468"/>
      </dsp:txXfrm>
    </dsp:sp>
    <dsp:sp modelId="{CC10720C-9D44-F747-89EF-92E9B2D47081}">
      <dsp:nvSpPr>
        <dsp:cNvPr id="0" name=""/>
        <dsp:cNvSpPr/>
      </dsp:nvSpPr>
      <dsp:spPr>
        <a:xfrm>
          <a:off x="2558383" y="4038211"/>
          <a:ext cx="1755117" cy="87755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i="0" kern="1200"/>
            <a:t>Risk: potential bias</a:t>
          </a:r>
          <a:endParaRPr lang="en-US" sz="1400" kern="1200"/>
        </a:p>
      </dsp:txBody>
      <dsp:txXfrm>
        <a:off x="2584086" y="4063914"/>
        <a:ext cx="1703711" cy="826152"/>
      </dsp:txXfrm>
    </dsp:sp>
    <dsp:sp modelId="{6956103C-CACD-0B4E-843C-9044BAB0E1C4}">
      <dsp:nvSpPr>
        <dsp:cNvPr id="0" name=""/>
        <dsp:cNvSpPr/>
      </dsp:nvSpPr>
      <dsp:spPr>
        <a:xfrm>
          <a:off x="101218" y="4038211"/>
          <a:ext cx="1755117" cy="877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i="0" kern="1200"/>
            <a:t>Safeguards:</a:t>
          </a:r>
          <a:r>
            <a:rPr lang="en-GB" sz="1400" b="0" i="0" kern="1200"/>
            <a:t> Reflexivity journal, member-checking, peer debriefing</a:t>
          </a:r>
          <a:endParaRPr lang="en-US" sz="1400" kern="1200"/>
        </a:p>
      </dsp:txBody>
      <dsp:txXfrm>
        <a:off x="126921" y="4063914"/>
        <a:ext cx="1703711" cy="8261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99555-2726-0140-897C-7E48935961EB}">
      <dsp:nvSpPr>
        <dsp:cNvPr id="0" name=""/>
        <dsp:cNvSpPr/>
      </dsp:nvSpPr>
      <dsp:spPr>
        <a:xfrm>
          <a:off x="524720" y="947"/>
          <a:ext cx="1523052" cy="91383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Ontology → voice care boundaries are socially constructed, context-dependent</a:t>
          </a:r>
          <a:endParaRPr lang="en-US" sz="1200" kern="1200"/>
        </a:p>
      </dsp:txBody>
      <dsp:txXfrm>
        <a:off x="524720" y="947"/>
        <a:ext cx="1523052" cy="913831"/>
      </dsp:txXfrm>
    </dsp:sp>
    <dsp:sp modelId="{1CB9F624-56EE-D64E-A677-040C50E2AD63}">
      <dsp:nvSpPr>
        <dsp:cNvPr id="0" name=""/>
        <dsp:cNvSpPr/>
      </dsp:nvSpPr>
      <dsp:spPr>
        <a:xfrm>
          <a:off x="2200078" y="947"/>
          <a:ext cx="1523052" cy="91383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Epistemology → hermeneutic, phenomenological, co-created knowledge</a:t>
          </a:r>
          <a:endParaRPr lang="en-US" sz="1200" kern="1200"/>
        </a:p>
      </dsp:txBody>
      <dsp:txXfrm>
        <a:off x="2200078" y="947"/>
        <a:ext cx="1523052" cy="913831"/>
      </dsp:txXfrm>
    </dsp:sp>
    <dsp:sp modelId="{C431244D-B1FA-8042-B5DA-1DA0C3F99B53}">
      <dsp:nvSpPr>
        <dsp:cNvPr id="0" name=""/>
        <dsp:cNvSpPr/>
      </dsp:nvSpPr>
      <dsp:spPr>
        <a:xfrm>
          <a:off x="3875436" y="947"/>
          <a:ext cx="1523052" cy="91383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Paradigm → Pragmatic–Interpretivist</a:t>
          </a:r>
          <a:endParaRPr lang="en-US" sz="1200" kern="1200"/>
        </a:p>
      </dsp:txBody>
      <dsp:txXfrm>
        <a:off x="3875436" y="947"/>
        <a:ext cx="1523052" cy="913831"/>
      </dsp:txXfrm>
    </dsp:sp>
    <dsp:sp modelId="{C82DE157-0FA7-0A4A-8650-3B54C79B240C}">
      <dsp:nvSpPr>
        <dsp:cNvPr id="0" name=""/>
        <dsp:cNvSpPr/>
      </dsp:nvSpPr>
      <dsp:spPr>
        <a:xfrm>
          <a:off x="5550794" y="947"/>
          <a:ext cx="1523052" cy="91383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Design:</a:t>
          </a:r>
          <a:r>
            <a:rPr lang="en-GB" sz="1200" kern="1200"/>
            <a:t> Mixed-methods</a:t>
          </a:r>
          <a:endParaRPr lang="en-US" sz="1200" kern="1200"/>
        </a:p>
      </dsp:txBody>
      <dsp:txXfrm>
        <a:off x="5550794" y="947"/>
        <a:ext cx="1523052" cy="913831"/>
      </dsp:txXfrm>
    </dsp:sp>
    <dsp:sp modelId="{C3D95F44-F87E-9B43-9605-D0D05EC1FEA3}">
      <dsp:nvSpPr>
        <dsp:cNvPr id="0" name=""/>
        <dsp:cNvSpPr/>
      </dsp:nvSpPr>
      <dsp:spPr>
        <a:xfrm>
          <a:off x="524720" y="1067084"/>
          <a:ext cx="1523052" cy="913831"/>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Literature review (narrative, interdisciplinary)</a:t>
          </a:r>
          <a:endParaRPr lang="en-US" sz="1200" kern="1200"/>
        </a:p>
      </dsp:txBody>
      <dsp:txXfrm>
        <a:off x="524720" y="1067084"/>
        <a:ext cx="1523052" cy="913831"/>
      </dsp:txXfrm>
    </dsp:sp>
    <dsp:sp modelId="{B8CDDFBB-FD4E-EB4D-B395-BA25AE487050}">
      <dsp:nvSpPr>
        <dsp:cNvPr id="0" name=""/>
        <dsp:cNvSpPr/>
      </dsp:nvSpPr>
      <dsp:spPr>
        <a:xfrm>
          <a:off x="2200078" y="1067084"/>
          <a:ext cx="1523052" cy="91383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Questionnaire (25 participants)</a:t>
          </a:r>
          <a:endParaRPr lang="en-US" sz="1200" kern="1200"/>
        </a:p>
      </dsp:txBody>
      <dsp:txXfrm>
        <a:off x="2200078" y="1067084"/>
        <a:ext cx="1523052" cy="913831"/>
      </dsp:txXfrm>
    </dsp:sp>
    <dsp:sp modelId="{25451746-EAED-9D4B-B569-838B8DEE5DB1}">
      <dsp:nvSpPr>
        <dsp:cNvPr id="0" name=""/>
        <dsp:cNvSpPr/>
      </dsp:nvSpPr>
      <dsp:spPr>
        <a:xfrm>
          <a:off x="3875436" y="1067084"/>
          <a:ext cx="1523052" cy="91383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Semi-structured interviews (3 professionals)</a:t>
          </a:r>
          <a:endParaRPr lang="en-US" sz="1200" kern="1200"/>
        </a:p>
      </dsp:txBody>
      <dsp:txXfrm>
        <a:off x="3875436" y="1067084"/>
        <a:ext cx="1523052" cy="913831"/>
      </dsp:txXfrm>
    </dsp:sp>
    <dsp:sp modelId="{83BBF670-A963-C347-88EC-170E067C5F6C}">
      <dsp:nvSpPr>
        <dsp:cNvPr id="0" name=""/>
        <dsp:cNvSpPr/>
      </dsp:nvSpPr>
      <dsp:spPr>
        <a:xfrm>
          <a:off x="5550794" y="1067084"/>
          <a:ext cx="1523052" cy="91383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Descriptive statistics</a:t>
          </a:r>
          <a:endParaRPr lang="en-US" sz="1200" kern="1200" dirty="0"/>
        </a:p>
      </dsp:txBody>
      <dsp:txXfrm>
        <a:off x="5550794" y="1067084"/>
        <a:ext cx="1523052" cy="913831"/>
      </dsp:txXfrm>
    </dsp:sp>
    <dsp:sp modelId="{0DD979A7-B7BB-F84D-B230-C3CD94D4A087}">
      <dsp:nvSpPr>
        <dsp:cNvPr id="0" name=""/>
        <dsp:cNvSpPr/>
      </dsp:nvSpPr>
      <dsp:spPr>
        <a:xfrm>
          <a:off x="2200078" y="2133221"/>
          <a:ext cx="1523052" cy="91383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Thematic analysis (Braun &amp; Clarke, 2006)</a:t>
          </a:r>
          <a:endParaRPr lang="en-US" sz="1200" kern="1200"/>
        </a:p>
      </dsp:txBody>
      <dsp:txXfrm>
        <a:off x="2200078" y="2133221"/>
        <a:ext cx="1523052" cy="913831"/>
      </dsp:txXfrm>
    </dsp:sp>
    <dsp:sp modelId="{25ABC424-054C-B741-BF41-F30A70B3B63F}">
      <dsp:nvSpPr>
        <dsp:cNvPr id="0" name=""/>
        <dsp:cNvSpPr/>
      </dsp:nvSpPr>
      <dsp:spPr>
        <a:xfrm>
          <a:off x="3875436" y="2133221"/>
          <a:ext cx="1523052" cy="913831"/>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Reflexivity, triangulation, member-checking</a:t>
          </a:r>
          <a:endParaRPr lang="en-US" sz="1200" kern="1200"/>
        </a:p>
      </dsp:txBody>
      <dsp:txXfrm>
        <a:off x="3875436" y="2133221"/>
        <a:ext cx="1523052" cy="91383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FAA3D-7125-CD40-8FB0-FEBDEAF7FC02}">
      <dsp:nvSpPr>
        <dsp:cNvPr id="0" name=""/>
        <dsp:cNvSpPr/>
      </dsp:nvSpPr>
      <dsp:spPr>
        <a:xfrm rot="5400000">
          <a:off x="-198827" y="1770646"/>
          <a:ext cx="893919" cy="108449"/>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FAADCE6-EC56-3144-90A4-8859A0750BC2}">
      <dsp:nvSpPr>
        <dsp:cNvPr id="0" name=""/>
        <dsp:cNvSpPr/>
      </dsp:nvSpPr>
      <dsp:spPr>
        <a:xfrm>
          <a:off x="2220" y="1193361"/>
          <a:ext cx="1204994" cy="72299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a:t>Eight Themes Identified</a:t>
          </a:r>
          <a:endParaRPr lang="en-US" sz="1200" kern="1200"/>
        </a:p>
      </dsp:txBody>
      <dsp:txXfrm>
        <a:off x="23396" y="1214537"/>
        <a:ext cx="1162642" cy="680644"/>
      </dsp:txXfrm>
    </dsp:sp>
    <dsp:sp modelId="{895B6D8D-840C-3E4B-897D-7DB9F7706DF3}">
      <dsp:nvSpPr>
        <dsp:cNvPr id="0" name=""/>
        <dsp:cNvSpPr/>
      </dsp:nvSpPr>
      <dsp:spPr>
        <a:xfrm rot="5400000">
          <a:off x="-198827" y="2674392"/>
          <a:ext cx="893919" cy="108449"/>
        </a:xfrm>
        <a:prstGeom prst="rect">
          <a:avLst/>
        </a:prstGeom>
        <a:solidFill>
          <a:schemeClr val="accent2">
            <a:hueOff val="-444307"/>
            <a:satOff val="-2350"/>
            <a:lumOff val="-89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6343802-5D32-B049-9504-6C6F6FC34657}">
      <dsp:nvSpPr>
        <dsp:cNvPr id="0" name=""/>
        <dsp:cNvSpPr/>
      </dsp:nvSpPr>
      <dsp:spPr>
        <a:xfrm>
          <a:off x="2220" y="2097107"/>
          <a:ext cx="1204994" cy="722996"/>
        </a:xfrm>
        <a:prstGeom prst="roundRect">
          <a:avLst>
            <a:gd name="adj" fmla="val 10000"/>
          </a:avLst>
        </a:prstGeom>
        <a:solidFill>
          <a:schemeClr val="accent2">
            <a:hueOff val="-388768"/>
            <a:satOff val="-2057"/>
            <a:lumOff val="-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Professional Background</a:t>
          </a:r>
          <a:endParaRPr lang="en-US" sz="1200" kern="1200"/>
        </a:p>
      </dsp:txBody>
      <dsp:txXfrm>
        <a:off x="23396" y="2118283"/>
        <a:ext cx="1162642" cy="680644"/>
      </dsp:txXfrm>
    </dsp:sp>
    <dsp:sp modelId="{B272AB89-0FD0-FB4A-B079-3A9A27CDADCC}">
      <dsp:nvSpPr>
        <dsp:cNvPr id="0" name=""/>
        <dsp:cNvSpPr/>
      </dsp:nvSpPr>
      <dsp:spPr>
        <a:xfrm>
          <a:off x="253045" y="3126265"/>
          <a:ext cx="1592815" cy="108449"/>
        </a:xfrm>
        <a:prstGeom prst="rect">
          <a:avLst/>
        </a:prstGeom>
        <a:solidFill>
          <a:schemeClr val="accent2">
            <a:hueOff val="-888613"/>
            <a:satOff val="-4701"/>
            <a:lumOff val="-179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9AF0BC0-5109-1743-B3A9-10944E7EAC9A}">
      <dsp:nvSpPr>
        <dsp:cNvPr id="0" name=""/>
        <dsp:cNvSpPr/>
      </dsp:nvSpPr>
      <dsp:spPr>
        <a:xfrm>
          <a:off x="2220" y="3000852"/>
          <a:ext cx="1204994" cy="722996"/>
        </a:xfrm>
        <a:prstGeom prst="roundRect">
          <a:avLst>
            <a:gd name="adj" fmla="val 10000"/>
          </a:avLst>
        </a:prstGeom>
        <a:solidFill>
          <a:schemeClr val="accent2">
            <a:hueOff val="-777537"/>
            <a:satOff val="-4113"/>
            <a:lumOff val="-156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Access to Training</a:t>
          </a:r>
          <a:endParaRPr lang="en-US" sz="1200" kern="1200"/>
        </a:p>
      </dsp:txBody>
      <dsp:txXfrm>
        <a:off x="23396" y="3022028"/>
        <a:ext cx="1162642" cy="680644"/>
      </dsp:txXfrm>
    </dsp:sp>
    <dsp:sp modelId="{2E25D4E9-32E2-B74C-97C8-56D198726FC7}">
      <dsp:nvSpPr>
        <dsp:cNvPr id="0" name=""/>
        <dsp:cNvSpPr/>
      </dsp:nvSpPr>
      <dsp:spPr>
        <a:xfrm rot="16200000">
          <a:off x="1403814" y="2674392"/>
          <a:ext cx="893919" cy="108449"/>
        </a:xfrm>
        <a:prstGeom prst="rect">
          <a:avLst/>
        </a:prstGeom>
        <a:solidFill>
          <a:schemeClr val="accent2">
            <a:hueOff val="-1332920"/>
            <a:satOff val="-7051"/>
            <a:lumOff val="-268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FE198D-03D5-FD47-956E-9D0D59AAA968}">
      <dsp:nvSpPr>
        <dsp:cNvPr id="0" name=""/>
        <dsp:cNvSpPr/>
      </dsp:nvSpPr>
      <dsp:spPr>
        <a:xfrm>
          <a:off x="1604862" y="3000852"/>
          <a:ext cx="1204994" cy="722996"/>
        </a:xfrm>
        <a:prstGeom prst="roundRect">
          <a:avLst>
            <a:gd name="adj" fmla="val 10000"/>
          </a:avLst>
        </a:prstGeom>
        <a:solidFill>
          <a:schemeClr val="accent2">
            <a:hueOff val="-1166305"/>
            <a:satOff val="-6170"/>
            <a:lumOff val="-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Multidisciplinary Collaboration</a:t>
          </a:r>
          <a:endParaRPr lang="en-US" sz="1200" kern="1200"/>
        </a:p>
      </dsp:txBody>
      <dsp:txXfrm>
        <a:off x="1626038" y="3022028"/>
        <a:ext cx="1162642" cy="680644"/>
      </dsp:txXfrm>
    </dsp:sp>
    <dsp:sp modelId="{DEE25D87-421B-EC4D-B27B-64B6BFE1D899}">
      <dsp:nvSpPr>
        <dsp:cNvPr id="0" name=""/>
        <dsp:cNvSpPr/>
      </dsp:nvSpPr>
      <dsp:spPr>
        <a:xfrm rot="16200000">
          <a:off x="1403814" y="1770646"/>
          <a:ext cx="893919" cy="108449"/>
        </a:xfrm>
        <a:prstGeom prst="rect">
          <a:avLst/>
        </a:prstGeom>
        <a:solidFill>
          <a:schemeClr val="accent2">
            <a:hueOff val="-1777227"/>
            <a:satOff val="-9402"/>
            <a:lumOff val="-358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A2BCE51-D271-0F4F-A6F7-60BAEEF24D14}">
      <dsp:nvSpPr>
        <dsp:cNvPr id="0" name=""/>
        <dsp:cNvSpPr/>
      </dsp:nvSpPr>
      <dsp:spPr>
        <a:xfrm>
          <a:off x="1604862" y="2097107"/>
          <a:ext cx="1204994" cy="722996"/>
        </a:xfrm>
        <a:prstGeom prst="roundRect">
          <a:avLst>
            <a:gd name="adj" fmla="val 10000"/>
          </a:avLst>
        </a:prstGeom>
        <a:solidFill>
          <a:schemeClr val="accent2">
            <a:hueOff val="-1555074"/>
            <a:satOff val="-8227"/>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Overlapping Approaches</a:t>
          </a:r>
          <a:endParaRPr lang="en-US" sz="1200" kern="1200"/>
        </a:p>
      </dsp:txBody>
      <dsp:txXfrm>
        <a:off x="1626038" y="2118283"/>
        <a:ext cx="1162642" cy="680644"/>
      </dsp:txXfrm>
    </dsp:sp>
    <dsp:sp modelId="{EF91FCCF-1FE0-8F4E-9171-E8480A3466A9}">
      <dsp:nvSpPr>
        <dsp:cNvPr id="0" name=""/>
        <dsp:cNvSpPr/>
      </dsp:nvSpPr>
      <dsp:spPr>
        <a:xfrm>
          <a:off x="1855687" y="1318774"/>
          <a:ext cx="1592815" cy="108449"/>
        </a:xfrm>
        <a:prstGeom prst="rect">
          <a:avLst/>
        </a:prstGeom>
        <a:solidFill>
          <a:schemeClr val="accent2">
            <a:hueOff val="-2221534"/>
            <a:satOff val="-11752"/>
            <a:lumOff val="-448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16E3513-54D4-8B4D-B7EE-EB273559F33C}">
      <dsp:nvSpPr>
        <dsp:cNvPr id="0" name=""/>
        <dsp:cNvSpPr/>
      </dsp:nvSpPr>
      <dsp:spPr>
        <a:xfrm>
          <a:off x="1604862" y="1193361"/>
          <a:ext cx="1204994" cy="722996"/>
        </a:xfrm>
        <a:prstGeom prst="roundRect">
          <a:avLst>
            <a:gd name="adj" fmla="val 10000"/>
          </a:avLst>
        </a:prstGeom>
        <a:solidFill>
          <a:schemeClr val="accent2">
            <a:hueOff val="-1943842"/>
            <a:satOff val="-10283"/>
            <a:lumOff val="-392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Service Access</a:t>
          </a:r>
          <a:endParaRPr lang="en-US" sz="1200" kern="1200"/>
        </a:p>
      </dsp:txBody>
      <dsp:txXfrm>
        <a:off x="1626038" y="1214537"/>
        <a:ext cx="1162642" cy="680644"/>
      </dsp:txXfrm>
    </dsp:sp>
    <dsp:sp modelId="{32D7B563-4634-494B-B526-407AC37307AC}">
      <dsp:nvSpPr>
        <dsp:cNvPr id="0" name=""/>
        <dsp:cNvSpPr/>
      </dsp:nvSpPr>
      <dsp:spPr>
        <a:xfrm rot="5400000">
          <a:off x="3006456" y="1770646"/>
          <a:ext cx="893919" cy="108449"/>
        </a:xfrm>
        <a:prstGeom prst="rect">
          <a:avLst/>
        </a:prstGeom>
        <a:solidFill>
          <a:schemeClr val="accent2">
            <a:hueOff val="-2665840"/>
            <a:satOff val="-14103"/>
            <a:lumOff val="-537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6F0065A-5B62-614C-BE4F-4CE5AB4C0CD9}">
      <dsp:nvSpPr>
        <dsp:cNvPr id="0" name=""/>
        <dsp:cNvSpPr/>
      </dsp:nvSpPr>
      <dsp:spPr>
        <a:xfrm>
          <a:off x="3207504" y="1193361"/>
          <a:ext cx="1204994" cy="722996"/>
        </a:xfrm>
        <a:prstGeom prst="roundRect">
          <a:avLst>
            <a:gd name="adj" fmla="val 10000"/>
          </a:avLst>
        </a:prstGeom>
        <a:solidFill>
          <a:schemeClr val="accent2">
            <a:hueOff val="-2332610"/>
            <a:satOff val="-12340"/>
            <a:lumOff val="-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Professional Boundaries</a:t>
          </a:r>
          <a:endParaRPr lang="en-US" sz="1200" kern="1200"/>
        </a:p>
      </dsp:txBody>
      <dsp:txXfrm>
        <a:off x="3228680" y="1214537"/>
        <a:ext cx="1162642" cy="680644"/>
      </dsp:txXfrm>
    </dsp:sp>
    <dsp:sp modelId="{A65005BC-A395-7A4D-9798-0EA274657AAE}">
      <dsp:nvSpPr>
        <dsp:cNvPr id="0" name=""/>
        <dsp:cNvSpPr/>
      </dsp:nvSpPr>
      <dsp:spPr>
        <a:xfrm rot="5400000">
          <a:off x="3006456" y="2674392"/>
          <a:ext cx="893919" cy="108449"/>
        </a:xfrm>
        <a:prstGeom prst="rect">
          <a:avLst/>
        </a:prstGeom>
        <a:solidFill>
          <a:schemeClr val="accent2">
            <a:hueOff val="-3110147"/>
            <a:satOff val="-16453"/>
            <a:lumOff val="-627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F911B-1948-3242-955E-99CCC98FE5A4}">
      <dsp:nvSpPr>
        <dsp:cNvPr id="0" name=""/>
        <dsp:cNvSpPr/>
      </dsp:nvSpPr>
      <dsp:spPr>
        <a:xfrm>
          <a:off x="3207504" y="2097107"/>
          <a:ext cx="1204994" cy="722996"/>
        </a:xfrm>
        <a:prstGeom prst="roundRect">
          <a:avLst>
            <a:gd name="adj" fmla="val 10000"/>
          </a:avLst>
        </a:prstGeom>
        <a:solidFill>
          <a:schemeClr val="accent2">
            <a:hueOff val="-2721379"/>
            <a:satOff val="-14396"/>
            <a:lumOff val="-5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Collaboration Experiences</a:t>
          </a:r>
          <a:endParaRPr lang="en-US" sz="1200" kern="1200"/>
        </a:p>
      </dsp:txBody>
      <dsp:txXfrm>
        <a:off x="3228680" y="2118283"/>
        <a:ext cx="1162642" cy="680644"/>
      </dsp:txXfrm>
    </dsp:sp>
    <dsp:sp modelId="{65650349-9CC8-3E41-92E8-CBFC174078AA}">
      <dsp:nvSpPr>
        <dsp:cNvPr id="0" name=""/>
        <dsp:cNvSpPr/>
      </dsp:nvSpPr>
      <dsp:spPr>
        <a:xfrm>
          <a:off x="3207504" y="3000852"/>
          <a:ext cx="1204994" cy="722996"/>
        </a:xfrm>
        <a:prstGeom prst="roundRect">
          <a:avLst>
            <a:gd name="adj" fmla="val 10000"/>
          </a:avLst>
        </a:prstGeom>
        <a:solidFill>
          <a:schemeClr val="accent2">
            <a:hueOff val="-3110147"/>
            <a:satOff val="-1645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Systems &amp; Regulation</a:t>
          </a:r>
          <a:endParaRPr lang="en-US" sz="1200" kern="1200"/>
        </a:p>
      </dsp:txBody>
      <dsp:txXfrm>
        <a:off x="3228680" y="3022028"/>
        <a:ext cx="1162642" cy="6806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12E86-DDCC-47F0-A774-5CA0621643AD}">
      <dsp:nvSpPr>
        <dsp:cNvPr id="0" name=""/>
        <dsp:cNvSpPr/>
      </dsp:nvSpPr>
      <dsp:spPr>
        <a:xfrm>
          <a:off x="0" y="2040"/>
          <a:ext cx="4414719" cy="10343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D0E580-0A27-4EE0-AB37-3E05B2833C14}">
      <dsp:nvSpPr>
        <dsp:cNvPr id="0" name=""/>
        <dsp:cNvSpPr/>
      </dsp:nvSpPr>
      <dsp:spPr>
        <a:xfrm>
          <a:off x="312888" y="234768"/>
          <a:ext cx="568888" cy="5688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0C6011E-0BD7-4736-9F74-F078B7C242A3}">
      <dsp:nvSpPr>
        <dsp:cNvPr id="0" name=""/>
        <dsp:cNvSpPr/>
      </dsp:nvSpPr>
      <dsp:spPr>
        <a:xfrm>
          <a:off x="1194666" y="2040"/>
          <a:ext cx="3220052"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844550">
            <a:lnSpc>
              <a:spcPct val="90000"/>
            </a:lnSpc>
            <a:spcBef>
              <a:spcPct val="0"/>
            </a:spcBef>
            <a:spcAft>
              <a:spcPct val="35000"/>
            </a:spcAft>
            <a:buNone/>
          </a:pPr>
          <a:r>
            <a:rPr lang="en-GB" sz="1900" b="0" i="0" kern="1200"/>
            <a:t>Diverse entry routes: performance, teaching, clinical practice</a:t>
          </a:r>
          <a:endParaRPr lang="en-US" sz="1900" kern="1200"/>
        </a:p>
      </dsp:txBody>
      <dsp:txXfrm>
        <a:off x="1194666" y="2040"/>
        <a:ext cx="3220052" cy="1034343"/>
      </dsp:txXfrm>
    </dsp:sp>
    <dsp:sp modelId="{B3C0D1CB-9EF9-407B-8E8A-7AC8BA7EE8EF}">
      <dsp:nvSpPr>
        <dsp:cNvPr id="0" name=""/>
        <dsp:cNvSpPr/>
      </dsp:nvSpPr>
      <dsp:spPr>
        <a:xfrm>
          <a:off x="0" y="1294969"/>
          <a:ext cx="4414719" cy="10343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BA9C51-FD1B-4120-86DA-AA4B29873243}">
      <dsp:nvSpPr>
        <dsp:cNvPr id="0" name=""/>
        <dsp:cNvSpPr/>
      </dsp:nvSpPr>
      <dsp:spPr>
        <a:xfrm>
          <a:off x="312888" y="1527696"/>
          <a:ext cx="568888" cy="5688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36AE7A-33DF-48B7-A9CB-C4BB02797EF6}">
      <dsp:nvSpPr>
        <dsp:cNvPr id="0" name=""/>
        <dsp:cNvSpPr/>
      </dsp:nvSpPr>
      <dsp:spPr>
        <a:xfrm>
          <a:off x="1194666" y="1294969"/>
          <a:ext cx="3220052"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844550">
            <a:lnSpc>
              <a:spcPct val="90000"/>
            </a:lnSpc>
            <a:spcBef>
              <a:spcPct val="0"/>
            </a:spcBef>
            <a:spcAft>
              <a:spcPct val="35000"/>
            </a:spcAft>
            <a:buNone/>
          </a:pPr>
          <a:r>
            <a:rPr lang="en-GB" sz="1900" b="0" i="0" kern="1200"/>
            <a:t>Training pathways fragmented and inconsistent</a:t>
          </a:r>
          <a:endParaRPr lang="en-US" sz="1900" kern="1200"/>
        </a:p>
      </dsp:txBody>
      <dsp:txXfrm>
        <a:off x="1194666" y="1294969"/>
        <a:ext cx="3220052" cy="1034343"/>
      </dsp:txXfrm>
    </dsp:sp>
    <dsp:sp modelId="{825B9BBC-576C-4794-9B72-A007C32712E4}">
      <dsp:nvSpPr>
        <dsp:cNvPr id="0" name=""/>
        <dsp:cNvSpPr/>
      </dsp:nvSpPr>
      <dsp:spPr>
        <a:xfrm>
          <a:off x="0" y="2587898"/>
          <a:ext cx="4414719" cy="10343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DFCA3C-6E8C-496E-A26A-218F3580E66B}">
      <dsp:nvSpPr>
        <dsp:cNvPr id="0" name=""/>
        <dsp:cNvSpPr/>
      </dsp:nvSpPr>
      <dsp:spPr>
        <a:xfrm>
          <a:off x="312888" y="2820625"/>
          <a:ext cx="568888" cy="5688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D4A381-393B-4E31-A4F3-AD0711EDB5B0}">
      <dsp:nvSpPr>
        <dsp:cNvPr id="0" name=""/>
        <dsp:cNvSpPr/>
      </dsp:nvSpPr>
      <dsp:spPr>
        <a:xfrm>
          <a:off x="1194666" y="2587898"/>
          <a:ext cx="3220052"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844550">
            <a:lnSpc>
              <a:spcPct val="90000"/>
            </a:lnSpc>
            <a:spcBef>
              <a:spcPct val="0"/>
            </a:spcBef>
            <a:spcAft>
              <a:spcPct val="35000"/>
            </a:spcAft>
            <a:buNone/>
          </a:pPr>
          <a:r>
            <a:rPr lang="en-GB" sz="1900" b="0" i="0" kern="1200"/>
            <a:t>Different levels of confidence and preparation across roles</a:t>
          </a:r>
          <a:endParaRPr lang="en-US" sz="1900" kern="1200"/>
        </a:p>
      </dsp:txBody>
      <dsp:txXfrm>
        <a:off x="1194666" y="2587898"/>
        <a:ext cx="3220052" cy="1034343"/>
      </dsp:txXfrm>
    </dsp:sp>
    <dsp:sp modelId="{22CE59A8-4145-4266-8300-D03E9A72729C}">
      <dsp:nvSpPr>
        <dsp:cNvPr id="0" name=""/>
        <dsp:cNvSpPr/>
      </dsp:nvSpPr>
      <dsp:spPr>
        <a:xfrm>
          <a:off x="0" y="3880827"/>
          <a:ext cx="4414719" cy="10343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8B73CF-E871-4A7E-B2E1-1894F57FEA22}">
      <dsp:nvSpPr>
        <dsp:cNvPr id="0" name=""/>
        <dsp:cNvSpPr/>
      </dsp:nvSpPr>
      <dsp:spPr>
        <a:xfrm>
          <a:off x="312888" y="4113554"/>
          <a:ext cx="568888" cy="5688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C90D96-58C2-4CF7-AF1E-A09089B35923}">
      <dsp:nvSpPr>
        <dsp:cNvPr id="0" name=""/>
        <dsp:cNvSpPr/>
      </dsp:nvSpPr>
      <dsp:spPr>
        <a:xfrm>
          <a:off x="1194666" y="3880827"/>
          <a:ext cx="3220052" cy="1034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68" tIns="109468" rIns="109468" bIns="109468" numCol="1" spcCol="1270" anchor="ctr" anchorCtr="0">
          <a:noAutofit/>
        </a:bodyPr>
        <a:lstStyle/>
        <a:p>
          <a:pPr marL="0" lvl="0" indent="0" algn="l" defTabSz="844550">
            <a:lnSpc>
              <a:spcPct val="90000"/>
            </a:lnSpc>
            <a:spcBef>
              <a:spcPct val="0"/>
            </a:spcBef>
            <a:spcAft>
              <a:spcPct val="35000"/>
            </a:spcAft>
            <a:buNone/>
          </a:pPr>
          <a:r>
            <a:rPr lang="en-GB" sz="1900" b="0" i="0" kern="1200"/>
            <a:t>Lifelong CPD seen as essential for competence</a:t>
          </a:r>
          <a:endParaRPr lang="en-US" sz="1900" kern="1200"/>
        </a:p>
      </dsp:txBody>
      <dsp:txXfrm>
        <a:off x="1194666" y="3880827"/>
        <a:ext cx="3220052" cy="10343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3FF82-6FF1-0743-AE92-5561BC024F06}">
      <dsp:nvSpPr>
        <dsp:cNvPr id="0" name=""/>
        <dsp:cNvSpPr/>
      </dsp:nvSpPr>
      <dsp:spPr>
        <a:xfrm>
          <a:off x="0" y="995430"/>
          <a:ext cx="4414719" cy="23985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Mixed Experiences</a:t>
          </a:r>
          <a:endParaRPr lang="en-US" sz="1000" kern="1200"/>
        </a:p>
      </dsp:txBody>
      <dsp:txXfrm>
        <a:off x="11709" y="1007139"/>
        <a:ext cx="4391301" cy="216432"/>
      </dsp:txXfrm>
    </dsp:sp>
    <dsp:sp modelId="{8E3A314C-9ED3-144E-93B6-DD3D9F9C5B51}">
      <dsp:nvSpPr>
        <dsp:cNvPr id="0" name=""/>
        <dsp:cNvSpPr/>
      </dsp:nvSpPr>
      <dsp:spPr>
        <a:xfrm>
          <a:off x="0" y="1264080"/>
          <a:ext cx="4414719" cy="239850"/>
        </a:xfrm>
        <a:prstGeom prst="roundRect">
          <a:avLst/>
        </a:prstGeom>
        <a:solidFill>
          <a:schemeClr val="accent2">
            <a:hueOff val="-311015"/>
            <a:satOff val="-1645"/>
            <a:lumOff val="-6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Most had </a:t>
          </a:r>
          <a:r>
            <a:rPr lang="en-GB" sz="1000" b="1" kern="1200" dirty="0"/>
            <a:t>no interdisciplinary content</a:t>
          </a:r>
          <a:r>
            <a:rPr lang="en-GB" sz="1000" kern="1200" dirty="0"/>
            <a:t> in initial training </a:t>
          </a:r>
          <a:endParaRPr lang="en-US" sz="1000" kern="1200" dirty="0"/>
        </a:p>
      </dsp:txBody>
      <dsp:txXfrm>
        <a:off x="11709" y="1275789"/>
        <a:ext cx="4391301" cy="216432"/>
      </dsp:txXfrm>
    </dsp:sp>
    <dsp:sp modelId="{1503705F-52D2-BC47-A3E7-BE4157F3ECDA}">
      <dsp:nvSpPr>
        <dsp:cNvPr id="0" name=""/>
        <dsp:cNvSpPr/>
      </dsp:nvSpPr>
      <dsp:spPr>
        <a:xfrm>
          <a:off x="0" y="1532730"/>
          <a:ext cx="4414719" cy="239850"/>
        </a:xfrm>
        <a:prstGeom prst="roundRect">
          <a:avLst/>
        </a:prstGeom>
        <a:solidFill>
          <a:schemeClr val="accent2">
            <a:hueOff val="-622029"/>
            <a:satOff val="-3291"/>
            <a:lumOff val="-125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CPD, conferences, and peer networks valued as key learning spaces</a:t>
          </a:r>
          <a:endParaRPr lang="en-US" sz="1000" kern="1200"/>
        </a:p>
      </dsp:txBody>
      <dsp:txXfrm>
        <a:off x="11709" y="1544439"/>
        <a:ext cx="4391301" cy="216432"/>
      </dsp:txXfrm>
    </dsp:sp>
    <dsp:sp modelId="{FD832A09-E6F6-554D-80D0-08C507F067CA}">
      <dsp:nvSpPr>
        <dsp:cNvPr id="0" name=""/>
        <dsp:cNvSpPr/>
      </dsp:nvSpPr>
      <dsp:spPr>
        <a:xfrm>
          <a:off x="0" y="1801380"/>
          <a:ext cx="4414719" cy="239850"/>
        </a:xfrm>
        <a:prstGeom prst="roundRect">
          <a:avLst/>
        </a:prstGeom>
        <a:solidFill>
          <a:schemeClr val="accent2">
            <a:hueOff val="-933044"/>
            <a:satOff val="-4936"/>
            <a:lumOff val="-1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Mentorship and shadowing opportunities limited</a:t>
          </a:r>
          <a:endParaRPr lang="en-US" sz="1000" kern="1200"/>
        </a:p>
      </dsp:txBody>
      <dsp:txXfrm>
        <a:off x="11709" y="1813089"/>
        <a:ext cx="4391301" cy="216432"/>
      </dsp:txXfrm>
    </dsp:sp>
    <dsp:sp modelId="{81E2FAED-6C92-C240-AB52-3913107D55AE}">
      <dsp:nvSpPr>
        <dsp:cNvPr id="0" name=""/>
        <dsp:cNvSpPr/>
      </dsp:nvSpPr>
      <dsp:spPr>
        <a:xfrm>
          <a:off x="0" y="2070030"/>
          <a:ext cx="4414719" cy="239850"/>
        </a:xfrm>
        <a:prstGeom prst="roundRect">
          <a:avLst/>
        </a:prstGeom>
        <a:solidFill>
          <a:schemeClr val="accent2">
            <a:hueOff val="-1244059"/>
            <a:satOff val="-6581"/>
            <a:lumOff val="-251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Barriers</a:t>
          </a:r>
          <a:endParaRPr lang="en-US" sz="1000" kern="1200"/>
        </a:p>
      </dsp:txBody>
      <dsp:txXfrm>
        <a:off x="11709" y="2081739"/>
        <a:ext cx="4391301" cy="216432"/>
      </dsp:txXfrm>
    </dsp:sp>
    <dsp:sp modelId="{0ACC1611-B85E-124A-A7FE-ACED0AEAB7E9}">
      <dsp:nvSpPr>
        <dsp:cNvPr id="0" name=""/>
        <dsp:cNvSpPr/>
      </dsp:nvSpPr>
      <dsp:spPr>
        <a:xfrm>
          <a:off x="0" y="2338680"/>
          <a:ext cx="4414719" cy="239850"/>
        </a:xfrm>
        <a:prstGeom prst="roundRect">
          <a:avLst/>
        </a:prstGeom>
        <a:solidFill>
          <a:schemeClr val="accent2">
            <a:hueOff val="-1555074"/>
            <a:satOff val="-8227"/>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Cost, geography, and institutional systems (postcode lottery)</a:t>
          </a:r>
          <a:endParaRPr lang="en-US" sz="1000" kern="1200"/>
        </a:p>
      </dsp:txBody>
      <dsp:txXfrm>
        <a:off x="11709" y="2350389"/>
        <a:ext cx="4391301" cy="216432"/>
      </dsp:txXfrm>
    </dsp:sp>
    <dsp:sp modelId="{CA31639F-9336-E94A-9965-C264E23B5D78}">
      <dsp:nvSpPr>
        <dsp:cNvPr id="0" name=""/>
        <dsp:cNvSpPr/>
      </dsp:nvSpPr>
      <dsp:spPr>
        <a:xfrm>
          <a:off x="0" y="2607330"/>
          <a:ext cx="4414719" cy="239850"/>
        </a:xfrm>
        <a:prstGeom prst="roundRect">
          <a:avLst/>
        </a:prstGeom>
        <a:solidFill>
          <a:schemeClr val="accent2">
            <a:hueOff val="-1866088"/>
            <a:satOff val="-9872"/>
            <a:lumOff val="-37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Intimidation from highly clinical CPD; some peer networks felt “cliquey”</a:t>
          </a:r>
          <a:endParaRPr lang="en-US" sz="1000" kern="1200"/>
        </a:p>
      </dsp:txBody>
      <dsp:txXfrm>
        <a:off x="11709" y="2619039"/>
        <a:ext cx="4391301" cy="216432"/>
      </dsp:txXfrm>
    </dsp:sp>
    <dsp:sp modelId="{0D0BCA7B-0240-B440-9D0C-CB5FD9C37D3D}">
      <dsp:nvSpPr>
        <dsp:cNvPr id="0" name=""/>
        <dsp:cNvSpPr/>
      </dsp:nvSpPr>
      <dsp:spPr>
        <a:xfrm>
          <a:off x="0" y="2875980"/>
          <a:ext cx="4414719" cy="239850"/>
        </a:xfrm>
        <a:prstGeom prst="roundRect">
          <a:avLst/>
        </a:prstGeom>
        <a:solidFill>
          <a:schemeClr val="accent2">
            <a:hueOff val="-2177103"/>
            <a:satOff val="-11517"/>
            <a:lumOff val="-4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Shortage of voice-trained SLTs; lack of structured pathways</a:t>
          </a:r>
          <a:endParaRPr lang="en-US" sz="1000" kern="1200"/>
        </a:p>
      </dsp:txBody>
      <dsp:txXfrm>
        <a:off x="11709" y="2887689"/>
        <a:ext cx="4391301" cy="216432"/>
      </dsp:txXfrm>
    </dsp:sp>
    <dsp:sp modelId="{8C622474-C2CD-C840-84AE-6D4A4F48638C}">
      <dsp:nvSpPr>
        <dsp:cNvPr id="0" name=""/>
        <dsp:cNvSpPr/>
      </dsp:nvSpPr>
      <dsp:spPr>
        <a:xfrm>
          <a:off x="0" y="3144630"/>
          <a:ext cx="4414719" cy="239850"/>
        </a:xfrm>
        <a:prstGeom prst="roundRect">
          <a:avLst/>
        </a:prstGeom>
        <a:solidFill>
          <a:schemeClr val="accent2">
            <a:hueOff val="-2488118"/>
            <a:satOff val="-13162"/>
            <a:lumOff val="-501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Implications</a:t>
          </a:r>
          <a:endParaRPr lang="en-US" sz="1000" kern="1200"/>
        </a:p>
      </dsp:txBody>
      <dsp:txXfrm>
        <a:off x="11709" y="3156339"/>
        <a:ext cx="4391301" cy="216432"/>
      </dsp:txXfrm>
    </dsp:sp>
    <dsp:sp modelId="{CAC510D8-3A2F-2546-B2B1-895CC47D8C07}">
      <dsp:nvSpPr>
        <dsp:cNvPr id="0" name=""/>
        <dsp:cNvSpPr/>
      </dsp:nvSpPr>
      <dsp:spPr>
        <a:xfrm>
          <a:off x="0" y="3413280"/>
          <a:ext cx="4414719" cy="239850"/>
        </a:xfrm>
        <a:prstGeom prst="roundRect">
          <a:avLst/>
        </a:prstGeom>
        <a:solidFill>
          <a:schemeClr val="accent2">
            <a:hueOff val="-2799132"/>
            <a:satOff val="-14808"/>
            <a:lumOff val="-564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Uneven access creates fragmentation</a:t>
          </a:r>
          <a:endParaRPr lang="en-US" sz="1000" kern="1200"/>
        </a:p>
      </dsp:txBody>
      <dsp:txXfrm>
        <a:off x="11709" y="3424989"/>
        <a:ext cx="4391301" cy="216432"/>
      </dsp:txXfrm>
    </dsp:sp>
    <dsp:sp modelId="{313B1846-83BC-8F4C-B0E7-EF909206B103}">
      <dsp:nvSpPr>
        <dsp:cNvPr id="0" name=""/>
        <dsp:cNvSpPr/>
      </dsp:nvSpPr>
      <dsp:spPr>
        <a:xfrm>
          <a:off x="0" y="3681930"/>
          <a:ext cx="4414719" cy="239850"/>
        </a:xfrm>
        <a:prstGeom prst="roundRect">
          <a:avLst/>
        </a:prstGeom>
        <a:solidFill>
          <a:schemeClr val="accent2">
            <a:hueOff val="-3110147"/>
            <a:satOff val="-1645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Calls for </a:t>
          </a:r>
          <a:r>
            <a:rPr lang="en-GB" sz="1000" b="1" kern="1200"/>
            <a:t>national networks, formal pathways, and more practice-based mentoring</a:t>
          </a:r>
          <a:endParaRPr lang="en-US" sz="1000" kern="1200"/>
        </a:p>
      </dsp:txBody>
      <dsp:txXfrm>
        <a:off x="11709" y="3693639"/>
        <a:ext cx="4391301" cy="21643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EA32BC-774A-C94E-93DC-4A7370AFAD54}">
      <dsp:nvSpPr>
        <dsp:cNvPr id="0" name=""/>
        <dsp:cNvSpPr/>
      </dsp:nvSpPr>
      <dsp:spPr>
        <a:xfrm>
          <a:off x="0" y="685"/>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251F0A-29A0-6542-8E68-700F448F1406}">
      <dsp:nvSpPr>
        <dsp:cNvPr id="0" name=""/>
        <dsp:cNvSpPr/>
      </dsp:nvSpPr>
      <dsp:spPr>
        <a:xfrm>
          <a:off x="0" y="685"/>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kern="1200"/>
            <a:t>Experiences varied</a:t>
          </a:r>
          <a:endParaRPr lang="en-US" sz="1100" kern="1200"/>
        </a:p>
      </dsp:txBody>
      <dsp:txXfrm>
        <a:off x="0" y="685"/>
        <a:ext cx="4414719" cy="431844"/>
      </dsp:txXfrm>
    </dsp:sp>
    <dsp:sp modelId="{55974602-5A3B-0541-B7B9-816DF2291E77}">
      <dsp:nvSpPr>
        <dsp:cNvPr id="0" name=""/>
        <dsp:cNvSpPr/>
      </dsp:nvSpPr>
      <dsp:spPr>
        <a:xfrm>
          <a:off x="0" y="432530"/>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D08178-4257-5047-B855-019DA11C3CD6}">
      <dsp:nvSpPr>
        <dsp:cNvPr id="0" name=""/>
        <dsp:cNvSpPr/>
      </dsp:nvSpPr>
      <dsp:spPr>
        <a:xfrm>
          <a:off x="0" y="432530"/>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Some worked in structured MDT clinics (positive outcomes)</a:t>
          </a:r>
          <a:endParaRPr lang="en-US" sz="1100" kern="1200"/>
        </a:p>
      </dsp:txBody>
      <dsp:txXfrm>
        <a:off x="0" y="432530"/>
        <a:ext cx="4414719" cy="431844"/>
      </dsp:txXfrm>
    </dsp:sp>
    <dsp:sp modelId="{459BC280-8AF9-604D-A3F5-5628767AD554}">
      <dsp:nvSpPr>
        <dsp:cNvPr id="0" name=""/>
        <dsp:cNvSpPr/>
      </dsp:nvSpPr>
      <dsp:spPr>
        <a:xfrm>
          <a:off x="0" y="864375"/>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B677A3-5D24-0841-ACBC-9F1FE2129DB7}">
      <dsp:nvSpPr>
        <dsp:cNvPr id="0" name=""/>
        <dsp:cNvSpPr/>
      </dsp:nvSpPr>
      <dsp:spPr>
        <a:xfrm>
          <a:off x="0" y="864375"/>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Others reported professional isolation</a:t>
          </a:r>
          <a:endParaRPr lang="en-US" sz="1100" kern="1200"/>
        </a:p>
      </dsp:txBody>
      <dsp:txXfrm>
        <a:off x="0" y="864375"/>
        <a:ext cx="4414719" cy="431844"/>
      </dsp:txXfrm>
    </dsp:sp>
    <dsp:sp modelId="{11A17813-C497-F441-8B73-51EE243575C0}">
      <dsp:nvSpPr>
        <dsp:cNvPr id="0" name=""/>
        <dsp:cNvSpPr/>
      </dsp:nvSpPr>
      <dsp:spPr>
        <a:xfrm>
          <a:off x="0" y="1296220"/>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F67A5A-FA55-E942-887D-0BF448378B8B}">
      <dsp:nvSpPr>
        <dsp:cNvPr id="0" name=""/>
        <dsp:cNvSpPr/>
      </dsp:nvSpPr>
      <dsp:spPr>
        <a:xfrm>
          <a:off x="0" y="1296220"/>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kern="1200"/>
            <a:t>Success Factors</a:t>
          </a:r>
          <a:endParaRPr lang="en-US" sz="1100" kern="1200"/>
        </a:p>
      </dsp:txBody>
      <dsp:txXfrm>
        <a:off x="0" y="1296220"/>
        <a:ext cx="4414719" cy="431844"/>
      </dsp:txXfrm>
    </dsp:sp>
    <dsp:sp modelId="{7D053AB2-ED19-EE4B-84C2-A74EB704B641}">
      <dsp:nvSpPr>
        <dsp:cNvPr id="0" name=""/>
        <dsp:cNvSpPr/>
      </dsp:nvSpPr>
      <dsp:spPr>
        <a:xfrm>
          <a:off x="0" y="1728064"/>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D7C869-47A7-EA4C-85B6-A0D8B52DF958}">
      <dsp:nvSpPr>
        <dsp:cNvPr id="0" name=""/>
        <dsp:cNvSpPr/>
      </dsp:nvSpPr>
      <dsp:spPr>
        <a:xfrm>
          <a:off x="0" y="1728064"/>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Trust, openness, shared goals</a:t>
          </a:r>
          <a:endParaRPr lang="en-US" sz="1100" kern="1200"/>
        </a:p>
      </dsp:txBody>
      <dsp:txXfrm>
        <a:off x="0" y="1728064"/>
        <a:ext cx="4414719" cy="431844"/>
      </dsp:txXfrm>
    </dsp:sp>
    <dsp:sp modelId="{1C767949-D30A-7548-AA5F-7ECF30E2251C}">
      <dsp:nvSpPr>
        <dsp:cNvPr id="0" name=""/>
        <dsp:cNvSpPr/>
      </dsp:nvSpPr>
      <dsp:spPr>
        <a:xfrm>
          <a:off x="0" y="2159909"/>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ED843E-5828-3243-B4EB-7C7B9FD6FEBF}">
      <dsp:nvSpPr>
        <dsp:cNvPr id="0" name=""/>
        <dsp:cNvSpPr/>
      </dsp:nvSpPr>
      <dsp:spPr>
        <a:xfrm>
          <a:off x="0" y="2159909"/>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Clear referral pathways</a:t>
          </a:r>
          <a:endParaRPr lang="en-US" sz="1100" kern="1200"/>
        </a:p>
      </dsp:txBody>
      <dsp:txXfrm>
        <a:off x="0" y="2159909"/>
        <a:ext cx="4414719" cy="431844"/>
      </dsp:txXfrm>
    </dsp:sp>
    <dsp:sp modelId="{21AF3502-F9D2-9347-90FE-D68F31B24D68}">
      <dsp:nvSpPr>
        <dsp:cNvPr id="0" name=""/>
        <dsp:cNvSpPr/>
      </dsp:nvSpPr>
      <dsp:spPr>
        <a:xfrm>
          <a:off x="0" y="2591754"/>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6B4D77-BF7B-024B-87F6-CC6FB3394680}">
      <dsp:nvSpPr>
        <dsp:cNvPr id="0" name=""/>
        <dsp:cNvSpPr/>
      </dsp:nvSpPr>
      <dsp:spPr>
        <a:xfrm>
          <a:off x="0" y="2591754"/>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kern="1200"/>
            <a:t>Challenges</a:t>
          </a:r>
          <a:endParaRPr lang="en-US" sz="1100" kern="1200"/>
        </a:p>
      </dsp:txBody>
      <dsp:txXfrm>
        <a:off x="0" y="2591754"/>
        <a:ext cx="4414719" cy="431844"/>
      </dsp:txXfrm>
    </dsp:sp>
    <dsp:sp modelId="{66868CD6-8501-CF49-AFDB-09E05F33689D}">
      <dsp:nvSpPr>
        <dsp:cNvPr id="0" name=""/>
        <dsp:cNvSpPr/>
      </dsp:nvSpPr>
      <dsp:spPr>
        <a:xfrm>
          <a:off x="0" y="3023599"/>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A7DFC8-C346-AA4D-9CF2-553F19BDE199}">
      <dsp:nvSpPr>
        <dsp:cNvPr id="0" name=""/>
        <dsp:cNvSpPr/>
      </dsp:nvSpPr>
      <dsp:spPr>
        <a:xfrm>
          <a:off x="0" y="3023599"/>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Logistical barriers: time, funding, geography</a:t>
          </a:r>
          <a:endParaRPr lang="en-US" sz="1100" kern="1200"/>
        </a:p>
      </dsp:txBody>
      <dsp:txXfrm>
        <a:off x="0" y="3023599"/>
        <a:ext cx="4414719" cy="431844"/>
      </dsp:txXfrm>
    </dsp:sp>
    <dsp:sp modelId="{0A323B6D-2FED-BE4A-96CC-AB40FD4EB049}">
      <dsp:nvSpPr>
        <dsp:cNvPr id="0" name=""/>
        <dsp:cNvSpPr/>
      </dsp:nvSpPr>
      <dsp:spPr>
        <a:xfrm>
          <a:off x="0" y="3455444"/>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00C6CD-691D-3147-BD90-8E8D692D6DDC}">
      <dsp:nvSpPr>
        <dsp:cNvPr id="0" name=""/>
        <dsp:cNvSpPr/>
      </dsp:nvSpPr>
      <dsp:spPr>
        <a:xfrm>
          <a:off x="0" y="3455444"/>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Risk of client confusion when too many professionals involved</a:t>
          </a:r>
          <a:endParaRPr lang="en-US" sz="1100" kern="1200" dirty="0"/>
        </a:p>
      </dsp:txBody>
      <dsp:txXfrm>
        <a:off x="0" y="3455444"/>
        <a:ext cx="4414719" cy="431844"/>
      </dsp:txXfrm>
    </dsp:sp>
    <dsp:sp modelId="{9DE6788A-35A5-3740-9F32-4C599AF4D4A8}">
      <dsp:nvSpPr>
        <dsp:cNvPr id="0" name=""/>
        <dsp:cNvSpPr/>
      </dsp:nvSpPr>
      <dsp:spPr>
        <a:xfrm>
          <a:off x="0" y="3887289"/>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F60506-7AFA-E041-81B7-C656D8B5BFB4}">
      <dsp:nvSpPr>
        <dsp:cNvPr id="0" name=""/>
        <dsp:cNvSpPr/>
      </dsp:nvSpPr>
      <dsp:spPr>
        <a:xfrm>
          <a:off x="0" y="3887289"/>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Blind spots (clinical vs artistic priorities)</a:t>
          </a:r>
          <a:endParaRPr lang="en-US" sz="1100" kern="1200"/>
        </a:p>
      </dsp:txBody>
      <dsp:txXfrm>
        <a:off x="0" y="3887289"/>
        <a:ext cx="4414719" cy="431844"/>
      </dsp:txXfrm>
    </dsp:sp>
    <dsp:sp modelId="{24958F80-0459-5C4B-BAC5-57154169AB67}">
      <dsp:nvSpPr>
        <dsp:cNvPr id="0" name=""/>
        <dsp:cNvSpPr/>
      </dsp:nvSpPr>
      <dsp:spPr>
        <a:xfrm>
          <a:off x="0" y="4319133"/>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6EEE85-191F-4C45-AD7F-11CD35986F44}">
      <dsp:nvSpPr>
        <dsp:cNvPr id="0" name=""/>
        <dsp:cNvSpPr/>
      </dsp:nvSpPr>
      <dsp:spPr>
        <a:xfrm>
          <a:off x="0" y="4319133"/>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i="0" u="none" kern="1200"/>
            <a:t>Quotes:</a:t>
          </a:r>
          <a:endParaRPr lang="en-GB" sz="1100" kern="1200"/>
        </a:p>
      </dsp:txBody>
      <dsp:txXfrm>
        <a:off x="0" y="4319133"/>
        <a:ext cx="4414719" cy="431844"/>
      </dsp:txXfrm>
    </dsp:sp>
    <dsp:sp modelId="{A9730AA0-BC94-3D44-9A64-9B610430C6FB}">
      <dsp:nvSpPr>
        <dsp:cNvPr id="0" name=""/>
        <dsp:cNvSpPr/>
      </dsp:nvSpPr>
      <dsp:spPr>
        <a:xfrm>
          <a:off x="0" y="4750978"/>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5589B1-A518-DA43-8816-022EC794D0AC}">
      <dsp:nvSpPr>
        <dsp:cNvPr id="0" name=""/>
        <dsp:cNvSpPr/>
      </dsp:nvSpPr>
      <dsp:spPr>
        <a:xfrm>
          <a:off x="0" y="4750978"/>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Font typeface="Arial" panose="020B0604020202020204" pitchFamily="34" charset="0"/>
            <a:buNone/>
          </a:pPr>
          <a:r>
            <a:rPr lang="en-GB" sz="1100" b="0" i="1" u="none" kern="1200"/>
            <a:t>“In some NHS services, you will be sat within an MDT. In others, you won’t be — it just depends on what’s commissioned, where, by whom.”</a:t>
          </a:r>
          <a:endParaRPr lang="en-GB" sz="1100" b="0" i="0" u="none" kern="1200"/>
        </a:p>
      </dsp:txBody>
      <dsp:txXfrm>
        <a:off x="0" y="4750978"/>
        <a:ext cx="4414719" cy="431844"/>
      </dsp:txXfrm>
    </dsp:sp>
    <dsp:sp modelId="{A6FFE082-3DC2-4F4B-860C-7C7CAA592669}">
      <dsp:nvSpPr>
        <dsp:cNvPr id="0" name=""/>
        <dsp:cNvSpPr/>
      </dsp:nvSpPr>
      <dsp:spPr>
        <a:xfrm>
          <a:off x="0" y="5182823"/>
          <a:ext cx="4414719"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9FBC61-B361-3446-902E-352A91FF225E}">
      <dsp:nvSpPr>
        <dsp:cNvPr id="0" name=""/>
        <dsp:cNvSpPr/>
      </dsp:nvSpPr>
      <dsp:spPr>
        <a:xfrm>
          <a:off x="0" y="5182823"/>
          <a:ext cx="4414719" cy="431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Font typeface="Arial" panose="020B0604020202020204" pitchFamily="34" charset="0"/>
            <a:buNone/>
          </a:pPr>
          <a:r>
            <a:rPr lang="en-GB" sz="1100" b="0" i="1" u="none" kern="1200"/>
            <a:t>“Collaboration is wonderful when it works, but without clear roles, the singer can end up caught in the middle.”</a:t>
          </a:r>
          <a:endParaRPr lang="en-GB" sz="1100" b="0" i="0" u="none" kern="1200"/>
        </a:p>
      </dsp:txBody>
      <dsp:txXfrm>
        <a:off x="0" y="5182823"/>
        <a:ext cx="4414719" cy="43184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D6D159-C24C-AE4D-9A45-C3CC4D9B0022}">
      <dsp:nvSpPr>
        <dsp:cNvPr id="0" name=""/>
        <dsp:cNvSpPr/>
      </dsp:nvSpPr>
      <dsp:spPr>
        <a:xfrm>
          <a:off x="524720" y="947"/>
          <a:ext cx="1523052" cy="91383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Blurred lines in practice</a:t>
          </a:r>
          <a:endParaRPr lang="en-US" sz="1200" kern="1200"/>
        </a:p>
      </dsp:txBody>
      <dsp:txXfrm>
        <a:off x="524720" y="947"/>
        <a:ext cx="1523052" cy="913831"/>
      </dsp:txXfrm>
    </dsp:sp>
    <dsp:sp modelId="{767FB423-7957-6843-83A8-9F2F348FFBBB}">
      <dsp:nvSpPr>
        <dsp:cNvPr id="0" name=""/>
        <dsp:cNvSpPr/>
      </dsp:nvSpPr>
      <dsp:spPr>
        <a:xfrm>
          <a:off x="2200078" y="947"/>
          <a:ext cx="1523052" cy="91383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Habilitation (prevention, resilience) vs rehabilitation (recovery, repair)</a:t>
          </a:r>
          <a:endParaRPr lang="en-US" sz="1200" kern="1200" dirty="0"/>
        </a:p>
      </dsp:txBody>
      <dsp:txXfrm>
        <a:off x="2200078" y="947"/>
        <a:ext cx="1523052" cy="913831"/>
      </dsp:txXfrm>
    </dsp:sp>
    <dsp:sp modelId="{D88E5A7D-45BA-3244-A3C3-2A1A972173B9}">
      <dsp:nvSpPr>
        <dsp:cNvPr id="0" name=""/>
        <dsp:cNvSpPr/>
      </dsp:nvSpPr>
      <dsp:spPr>
        <a:xfrm>
          <a:off x="3875436" y="947"/>
          <a:ext cx="1523052" cy="91383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In reality: overlap in tools and strategies</a:t>
          </a:r>
          <a:endParaRPr lang="en-US" sz="1200" kern="1200"/>
        </a:p>
      </dsp:txBody>
      <dsp:txXfrm>
        <a:off x="3875436" y="947"/>
        <a:ext cx="1523052" cy="913831"/>
      </dsp:txXfrm>
    </dsp:sp>
    <dsp:sp modelId="{F54A7B60-1DDF-E847-9594-291FB3233163}">
      <dsp:nvSpPr>
        <dsp:cNvPr id="0" name=""/>
        <dsp:cNvSpPr/>
      </dsp:nvSpPr>
      <dsp:spPr>
        <a:xfrm>
          <a:off x="5550794" y="947"/>
          <a:ext cx="1523052" cy="91383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Shared Techniques</a:t>
          </a:r>
          <a:endParaRPr lang="en-US" sz="1200" kern="1200"/>
        </a:p>
      </dsp:txBody>
      <dsp:txXfrm>
        <a:off x="5550794" y="947"/>
        <a:ext cx="1523052" cy="913831"/>
      </dsp:txXfrm>
    </dsp:sp>
    <dsp:sp modelId="{6EE2F502-B620-5D47-B260-A00922F22418}">
      <dsp:nvSpPr>
        <dsp:cNvPr id="0" name=""/>
        <dsp:cNvSpPr/>
      </dsp:nvSpPr>
      <dsp:spPr>
        <a:xfrm>
          <a:off x="524720" y="1067084"/>
          <a:ext cx="1523052" cy="91383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Semi-occluded vocal tract exercises (SOVTEs)</a:t>
          </a:r>
          <a:endParaRPr lang="en-US" sz="1200" kern="1200"/>
        </a:p>
      </dsp:txBody>
      <dsp:txXfrm>
        <a:off x="524720" y="1067084"/>
        <a:ext cx="1523052" cy="913831"/>
      </dsp:txXfrm>
    </dsp:sp>
    <dsp:sp modelId="{52199B0E-C4A7-E843-828B-1F927A2DB292}">
      <dsp:nvSpPr>
        <dsp:cNvPr id="0" name=""/>
        <dsp:cNvSpPr/>
      </dsp:nvSpPr>
      <dsp:spPr>
        <a:xfrm>
          <a:off x="2200078" y="1067084"/>
          <a:ext cx="1523052" cy="91383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Breath management, resonance training, posture alignment</a:t>
          </a:r>
          <a:endParaRPr lang="en-US" sz="1200" kern="1200"/>
        </a:p>
      </dsp:txBody>
      <dsp:txXfrm>
        <a:off x="2200078" y="1067084"/>
        <a:ext cx="1523052" cy="913831"/>
      </dsp:txXfrm>
    </dsp:sp>
    <dsp:sp modelId="{33F1655A-139D-D94F-98A7-7F72A5E66A6C}">
      <dsp:nvSpPr>
        <dsp:cNvPr id="0" name=""/>
        <dsp:cNvSpPr/>
      </dsp:nvSpPr>
      <dsp:spPr>
        <a:xfrm>
          <a:off x="3875436" y="1067084"/>
          <a:ext cx="1523052" cy="91383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Adaptable: recovery, prevention, performance optimisation</a:t>
          </a:r>
          <a:endParaRPr lang="en-US" sz="1200" kern="1200"/>
        </a:p>
      </dsp:txBody>
      <dsp:txXfrm>
        <a:off x="3875436" y="1067084"/>
        <a:ext cx="1523052" cy="913831"/>
      </dsp:txXfrm>
    </dsp:sp>
    <dsp:sp modelId="{FCF533FE-5566-E74C-B710-5B71AE4AE127}">
      <dsp:nvSpPr>
        <dsp:cNvPr id="0" name=""/>
        <dsp:cNvSpPr/>
      </dsp:nvSpPr>
      <dsp:spPr>
        <a:xfrm>
          <a:off x="5550794" y="1067084"/>
          <a:ext cx="1523052" cy="91383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Risks</a:t>
          </a:r>
          <a:endParaRPr lang="en-US" sz="1200" kern="1200"/>
        </a:p>
      </dsp:txBody>
      <dsp:txXfrm>
        <a:off x="5550794" y="1067084"/>
        <a:ext cx="1523052" cy="913831"/>
      </dsp:txXfrm>
    </dsp:sp>
    <dsp:sp modelId="{3A17516C-54CF-E848-B7E0-990999750B64}">
      <dsp:nvSpPr>
        <dsp:cNvPr id="0" name=""/>
        <dsp:cNvSpPr/>
      </dsp:nvSpPr>
      <dsp:spPr>
        <a:xfrm>
          <a:off x="1362399" y="2133221"/>
          <a:ext cx="1523052" cy="91383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Teachers applying therapy-like methods without training</a:t>
          </a:r>
          <a:endParaRPr lang="en-US" sz="1200" kern="1200"/>
        </a:p>
      </dsp:txBody>
      <dsp:txXfrm>
        <a:off x="1362399" y="2133221"/>
        <a:ext cx="1523052" cy="913831"/>
      </dsp:txXfrm>
    </dsp:sp>
    <dsp:sp modelId="{6942B717-9A79-B746-B182-ECB1242300E8}">
      <dsp:nvSpPr>
        <dsp:cNvPr id="0" name=""/>
        <dsp:cNvSpPr/>
      </dsp:nvSpPr>
      <dsp:spPr>
        <a:xfrm>
          <a:off x="3037757" y="2133221"/>
          <a:ext cx="1523052" cy="91383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Clinicians overlooking artistry or stylistic needs</a:t>
          </a:r>
          <a:endParaRPr lang="en-US" sz="1200" kern="1200"/>
        </a:p>
      </dsp:txBody>
      <dsp:txXfrm>
        <a:off x="3037757" y="2133221"/>
        <a:ext cx="1523052" cy="913831"/>
      </dsp:txXfrm>
    </dsp:sp>
    <dsp:sp modelId="{009A4D2E-31C3-7A41-92A9-9D7EE2748372}">
      <dsp:nvSpPr>
        <dsp:cNvPr id="0" name=""/>
        <dsp:cNvSpPr/>
      </dsp:nvSpPr>
      <dsp:spPr>
        <a:xfrm>
          <a:off x="4713115" y="2133221"/>
          <a:ext cx="1523052" cy="91383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Potential for scope creep &amp; delayed referrals</a:t>
          </a:r>
          <a:endParaRPr lang="en-US" sz="1200" kern="1200"/>
        </a:p>
      </dsp:txBody>
      <dsp:txXfrm>
        <a:off x="4713115" y="2133221"/>
        <a:ext cx="1523052" cy="91383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D2D61-63B6-DE49-B757-8913A2010396}">
      <dsp:nvSpPr>
        <dsp:cNvPr id="0" name=""/>
        <dsp:cNvSpPr/>
      </dsp:nvSpPr>
      <dsp:spPr>
        <a:xfrm>
          <a:off x="1276466" y="828336"/>
          <a:ext cx="262127" cy="91440"/>
        </a:xfrm>
        <a:custGeom>
          <a:avLst/>
          <a:gdLst/>
          <a:ahLst/>
          <a:cxnLst/>
          <a:rect l="0" t="0" r="0" b="0"/>
          <a:pathLst>
            <a:path>
              <a:moveTo>
                <a:pt x="0" y="45720"/>
              </a:moveTo>
              <a:lnTo>
                <a:pt x="262127"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00212" y="872591"/>
        <a:ext cx="14636" cy="2930"/>
      </dsp:txXfrm>
    </dsp:sp>
    <dsp:sp modelId="{7E801B00-A5BB-1742-933E-3C63C0262559}">
      <dsp:nvSpPr>
        <dsp:cNvPr id="0" name=""/>
        <dsp:cNvSpPr/>
      </dsp:nvSpPr>
      <dsp:spPr>
        <a:xfrm>
          <a:off x="5536" y="492237"/>
          <a:ext cx="1272729" cy="76363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365" tIns="65463" rIns="62365" bIns="65463" numCol="1" spcCol="1270" anchor="ctr" anchorCtr="0">
          <a:noAutofit/>
        </a:bodyPr>
        <a:lstStyle/>
        <a:p>
          <a:pPr marL="0" lvl="0" indent="0" algn="ctr" defTabSz="533400">
            <a:lnSpc>
              <a:spcPct val="90000"/>
            </a:lnSpc>
            <a:spcBef>
              <a:spcPct val="0"/>
            </a:spcBef>
            <a:spcAft>
              <a:spcPct val="35000"/>
            </a:spcAft>
            <a:buNone/>
          </a:pPr>
          <a:r>
            <a:rPr lang="en-GB" sz="1200" b="1" kern="1200"/>
            <a:t>Referral Pathways</a:t>
          </a:r>
          <a:endParaRPr lang="en-US" sz="1200" kern="1200"/>
        </a:p>
      </dsp:txBody>
      <dsp:txXfrm>
        <a:off x="5536" y="492237"/>
        <a:ext cx="1272729" cy="763637"/>
      </dsp:txXfrm>
    </dsp:sp>
    <dsp:sp modelId="{CB6826AA-963E-5142-9F87-9DC92A075E7E}">
      <dsp:nvSpPr>
        <dsp:cNvPr id="0" name=""/>
        <dsp:cNvSpPr/>
      </dsp:nvSpPr>
      <dsp:spPr>
        <a:xfrm>
          <a:off x="2841924" y="828336"/>
          <a:ext cx="262127" cy="91440"/>
        </a:xfrm>
        <a:custGeom>
          <a:avLst/>
          <a:gdLst/>
          <a:ahLst/>
          <a:cxnLst/>
          <a:rect l="0" t="0" r="0" b="0"/>
          <a:pathLst>
            <a:path>
              <a:moveTo>
                <a:pt x="0" y="45720"/>
              </a:moveTo>
              <a:lnTo>
                <a:pt x="262127"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65670" y="872591"/>
        <a:ext cx="14636" cy="2930"/>
      </dsp:txXfrm>
    </dsp:sp>
    <dsp:sp modelId="{B1D04FC2-6C34-DE42-97BA-E46380FFE7CA}">
      <dsp:nvSpPr>
        <dsp:cNvPr id="0" name=""/>
        <dsp:cNvSpPr/>
      </dsp:nvSpPr>
      <dsp:spPr>
        <a:xfrm>
          <a:off x="1570994" y="492237"/>
          <a:ext cx="1272729" cy="76363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365" tIns="65463" rIns="62365" bIns="65463" numCol="1" spcCol="1270" anchor="ctr" anchorCtr="0">
          <a:noAutofit/>
        </a:bodyPr>
        <a:lstStyle/>
        <a:p>
          <a:pPr marL="0" lvl="0" indent="0" algn="ctr" defTabSz="533400">
            <a:lnSpc>
              <a:spcPct val="90000"/>
            </a:lnSpc>
            <a:spcBef>
              <a:spcPct val="0"/>
            </a:spcBef>
            <a:spcAft>
              <a:spcPct val="35000"/>
            </a:spcAft>
            <a:buNone/>
          </a:pPr>
          <a:r>
            <a:rPr lang="en-GB" sz="1200" kern="1200"/>
            <a:t>Inconsistent across regions and institutions</a:t>
          </a:r>
          <a:endParaRPr lang="en-US" sz="1200" kern="1200"/>
        </a:p>
      </dsp:txBody>
      <dsp:txXfrm>
        <a:off x="1570994" y="492237"/>
        <a:ext cx="1272729" cy="763637"/>
      </dsp:txXfrm>
    </dsp:sp>
    <dsp:sp modelId="{366A1DE1-767C-F947-8F7F-3D904D7F72F5}">
      <dsp:nvSpPr>
        <dsp:cNvPr id="0" name=""/>
        <dsp:cNvSpPr/>
      </dsp:nvSpPr>
      <dsp:spPr>
        <a:xfrm>
          <a:off x="641901" y="1254075"/>
          <a:ext cx="3130915" cy="262127"/>
        </a:xfrm>
        <a:custGeom>
          <a:avLst/>
          <a:gdLst/>
          <a:ahLst/>
          <a:cxnLst/>
          <a:rect l="0" t="0" r="0" b="0"/>
          <a:pathLst>
            <a:path>
              <a:moveTo>
                <a:pt x="3130915" y="0"/>
              </a:moveTo>
              <a:lnTo>
                <a:pt x="3130915" y="148163"/>
              </a:lnTo>
              <a:lnTo>
                <a:pt x="0" y="148163"/>
              </a:lnTo>
              <a:lnTo>
                <a:pt x="0" y="262127"/>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28745" y="1383674"/>
        <a:ext cx="157228" cy="2930"/>
      </dsp:txXfrm>
    </dsp:sp>
    <dsp:sp modelId="{F1EBF5DF-1446-B74C-AE58-FA5B1BAED7DF}">
      <dsp:nvSpPr>
        <dsp:cNvPr id="0" name=""/>
        <dsp:cNvSpPr/>
      </dsp:nvSpPr>
      <dsp:spPr>
        <a:xfrm>
          <a:off x="3136452" y="492237"/>
          <a:ext cx="1272729" cy="76363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365" tIns="65463" rIns="62365" bIns="65463" numCol="1" spcCol="1270" anchor="ctr" anchorCtr="0">
          <a:noAutofit/>
        </a:bodyPr>
        <a:lstStyle/>
        <a:p>
          <a:pPr marL="0" lvl="0" indent="0" algn="ctr" defTabSz="533400">
            <a:lnSpc>
              <a:spcPct val="90000"/>
            </a:lnSpc>
            <a:spcBef>
              <a:spcPct val="0"/>
            </a:spcBef>
            <a:spcAft>
              <a:spcPct val="35000"/>
            </a:spcAft>
            <a:buNone/>
          </a:pPr>
          <a:r>
            <a:rPr lang="en-GB" sz="1200" kern="1200"/>
            <a:t>Some direct MDT access, others fragmented or absent</a:t>
          </a:r>
          <a:endParaRPr lang="en-US" sz="1200" kern="1200"/>
        </a:p>
      </dsp:txBody>
      <dsp:txXfrm>
        <a:off x="3136452" y="492237"/>
        <a:ext cx="1272729" cy="763637"/>
      </dsp:txXfrm>
    </dsp:sp>
    <dsp:sp modelId="{55905F62-8086-3A47-81DA-D2FD58A4426D}">
      <dsp:nvSpPr>
        <dsp:cNvPr id="0" name=""/>
        <dsp:cNvSpPr/>
      </dsp:nvSpPr>
      <dsp:spPr>
        <a:xfrm>
          <a:off x="1276466" y="1884702"/>
          <a:ext cx="262127" cy="91440"/>
        </a:xfrm>
        <a:custGeom>
          <a:avLst/>
          <a:gdLst/>
          <a:ahLst/>
          <a:cxnLst/>
          <a:rect l="0" t="0" r="0" b="0"/>
          <a:pathLst>
            <a:path>
              <a:moveTo>
                <a:pt x="0" y="45720"/>
              </a:moveTo>
              <a:lnTo>
                <a:pt x="262127"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00212" y="1928957"/>
        <a:ext cx="14636" cy="2930"/>
      </dsp:txXfrm>
    </dsp:sp>
    <dsp:sp modelId="{15D8FDEF-5C04-F948-BC86-C6C74733FF70}">
      <dsp:nvSpPr>
        <dsp:cNvPr id="0" name=""/>
        <dsp:cNvSpPr/>
      </dsp:nvSpPr>
      <dsp:spPr>
        <a:xfrm>
          <a:off x="5536" y="1548603"/>
          <a:ext cx="1272729" cy="76363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365" tIns="65463" rIns="62365" bIns="65463" numCol="1" spcCol="1270" anchor="ctr" anchorCtr="0">
          <a:noAutofit/>
        </a:bodyPr>
        <a:lstStyle/>
        <a:p>
          <a:pPr marL="0" lvl="0" indent="0" algn="ctr" defTabSz="533400">
            <a:lnSpc>
              <a:spcPct val="90000"/>
            </a:lnSpc>
            <a:spcBef>
              <a:spcPct val="0"/>
            </a:spcBef>
            <a:spcAft>
              <a:spcPct val="35000"/>
            </a:spcAft>
            <a:buNone/>
          </a:pPr>
          <a:r>
            <a:rPr lang="en-GB" sz="1200" b="1" kern="1200"/>
            <a:t>Barriers</a:t>
          </a:r>
          <a:endParaRPr lang="en-US" sz="1200" kern="1200"/>
        </a:p>
      </dsp:txBody>
      <dsp:txXfrm>
        <a:off x="5536" y="1548603"/>
        <a:ext cx="1272729" cy="763637"/>
      </dsp:txXfrm>
    </dsp:sp>
    <dsp:sp modelId="{00B6AF45-9379-894F-95BE-133003088CE0}">
      <dsp:nvSpPr>
        <dsp:cNvPr id="0" name=""/>
        <dsp:cNvSpPr/>
      </dsp:nvSpPr>
      <dsp:spPr>
        <a:xfrm>
          <a:off x="2841924" y="1884702"/>
          <a:ext cx="262127" cy="91440"/>
        </a:xfrm>
        <a:custGeom>
          <a:avLst/>
          <a:gdLst/>
          <a:ahLst/>
          <a:cxnLst/>
          <a:rect l="0" t="0" r="0" b="0"/>
          <a:pathLst>
            <a:path>
              <a:moveTo>
                <a:pt x="0" y="45720"/>
              </a:moveTo>
              <a:lnTo>
                <a:pt x="262127"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65670" y="1928957"/>
        <a:ext cx="14636" cy="2930"/>
      </dsp:txXfrm>
    </dsp:sp>
    <dsp:sp modelId="{D972159F-3D0B-1542-9C21-75B2226EA02E}">
      <dsp:nvSpPr>
        <dsp:cNvPr id="0" name=""/>
        <dsp:cNvSpPr/>
      </dsp:nvSpPr>
      <dsp:spPr>
        <a:xfrm>
          <a:off x="1570994" y="1548603"/>
          <a:ext cx="1272729" cy="76363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365" tIns="65463" rIns="62365" bIns="65463" numCol="1" spcCol="1270" anchor="ctr" anchorCtr="0">
          <a:noAutofit/>
        </a:bodyPr>
        <a:lstStyle/>
        <a:p>
          <a:pPr marL="0" lvl="0" indent="0" algn="ctr" defTabSz="533400">
            <a:lnSpc>
              <a:spcPct val="90000"/>
            </a:lnSpc>
            <a:spcBef>
              <a:spcPct val="0"/>
            </a:spcBef>
            <a:spcAft>
              <a:spcPct val="35000"/>
            </a:spcAft>
            <a:buNone/>
          </a:pPr>
          <a:r>
            <a:rPr lang="en-GB" sz="1200" kern="1200"/>
            <a:t>Long NHS waiting times → delays in treatment</a:t>
          </a:r>
          <a:endParaRPr lang="en-US" sz="1200" kern="1200"/>
        </a:p>
      </dsp:txBody>
      <dsp:txXfrm>
        <a:off x="1570994" y="1548603"/>
        <a:ext cx="1272729" cy="763637"/>
      </dsp:txXfrm>
    </dsp:sp>
    <dsp:sp modelId="{692E72AB-4A05-E64B-B42D-8B0E2A1B7C85}">
      <dsp:nvSpPr>
        <dsp:cNvPr id="0" name=""/>
        <dsp:cNvSpPr/>
      </dsp:nvSpPr>
      <dsp:spPr>
        <a:xfrm>
          <a:off x="641901" y="2310441"/>
          <a:ext cx="3130915" cy="262127"/>
        </a:xfrm>
        <a:custGeom>
          <a:avLst/>
          <a:gdLst/>
          <a:ahLst/>
          <a:cxnLst/>
          <a:rect l="0" t="0" r="0" b="0"/>
          <a:pathLst>
            <a:path>
              <a:moveTo>
                <a:pt x="3130915" y="0"/>
              </a:moveTo>
              <a:lnTo>
                <a:pt x="3130915" y="148163"/>
              </a:lnTo>
              <a:lnTo>
                <a:pt x="0" y="148163"/>
              </a:lnTo>
              <a:lnTo>
                <a:pt x="0" y="262127"/>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28745" y="2440040"/>
        <a:ext cx="157228" cy="2930"/>
      </dsp:txXfrm>
    </dsp:sp>
    <dsp:sp modelId="{35083B14-C499-1946-9A49-004A80527D1B}">
      <dsp:nvSpPr>
        <dsp:cNvPr id="0" name=""/>
        <dsp:cNvSpPr/>
      </dsp:nvSpPr>
      <dsp:spPr>
        <a:xfrm>
          <a:off x="3136452" y="1548603"/>
          <a:ext cx="1272729" cy="76363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365" tIns="65463" rIns="62365" bIns="65463" numCol="1" spcCol="1270" anchor="ctr" anchorCtr="0">
          <a:noAutofit/>
        </a:bodyPr>
        <a:lstStyle/>
        <a:p>
          <a:pPr marL="0" lvl="0" indent="0" algn="ctr" defTabSz="533400">
            <a:lnSpc>
              <a:spcPct val="90000"/>
            </a:lnSpc>
            <a:spcBef>
              <a:spcPct val="0"/>
            </a:spcBef>
            <a:spcAft>
              <a:spcPct val="35000"/>
            </a:spcAft>
            <a:buNone/>
          </a:pPr>
          <a:r>
            <a:rPr lang="en-GB" sz="1200" kern="1200"/>
            <a:t>“Postcode lottery” in access to voice care</a:t>
          </a:r>
          <a:endParaRPr lang="en-US" sz="1200" kern="1200"/>
        </a:p>
      </dsp:txBody>
      <dsp:txXfrm>
        <a:off x="3136452" y="1548603"/>
        <a:ext cx="1272729" cy="763637"/>
      </dsp:txXfrm>
    </dsp:sp>
    <dsp:sp modelId="{6FE541F6-AC0F-1E42-84E0-CCF6A22A907D}">
      <dsp:nvSpPr>
        <dsp:cNvPr id="0" name=""/>
        <dsp:cNvSpPr/>
      </dsp:nvSpPr>
      <dsp:spPr>
        <a:xfrm>
          <a:off x="1276466" y="2941068"/>
          <a:ext cx="262127" cy="91440"/>
        </a:xfrm>
        <a:custGeom>
          <a:avLst/>
          <a:gdLst/>
          <a:ahLst/>
          <a:cxnLst/>
          <a:rect l="0" t="0" r="0" b="0"/>
          <a:pathLst>
            <a:path>
              <a:moveTo>
                <a:pt x="0" y="45720"/>
              </a:moveTo>
              <a:lnTo>
                <a:pt x="262127"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00212" y="2985323"/>
        <a:ext cx="14636" cy="2930"/>
      </dsp:txXfrm>
    </dsp:sp>
    <dsp:sp modelId="{AB0B30EF-1070-E54C-9AA9-89B72F82B590}">
      <dsp:nvSpPr>
        <dsp:cNvPr id="0" name=""/>
        <dsp:cNvSpPr/>
      </dsp:nvSpPr>
      <dsp:spPr>
        <a:xfrm>
          <a:off x="5536" y="2604969"/>
          <a:ext cx="1272729" cy="76363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365" tIns="65463" rIns="62365" bIns="65463" numCol="1" spcCol="1270" anchor="ctr" anchorCtr="0">
          <a:noAutofit/>
        </a:bodyPr>
        <a:lstStyle/>
        <a:p>
          <a:pPr marL="0" lvl="0" indent="0" algn="ctr" defTabSz="533400">
            <a:lnSpc>
              <a:spcPct val="90000"/>
            </a:lnSpc>
            <a:spcBef>
              <a:spcPct val="0"/>
            </a:spcBef>
            <a:spcAft>
              <a:spcPct val="35000"/>
            </a:spcAft>
            <a:buNone/>
          </a:pPr>
          <a:r>
            <a:rPr lang="en-GB" sz="1200" kern="1200"/>
            <a:t>Reliance on private care = inequalities</a:t>
          </a:r>
          <a:endParaRPr lang="en-US" sz="1200" kern="1200"/>
        </a:p>
      </dsp:txBody>
      <dsp:txXfrm>
        <a:off x="5536" y="2604969"/>
        <a:ext cx="1272729" cy="763637"/>
      </dsp:txXfrm>
    </dsp:sp>
    <dsp:sp modelId="{8951D943-9120-B749-936F-7E9357BF3B4E}">
      <dsp:nvSpPr>
        <dsp:cNvPr id="0" name=""/>
        <dsp:cNvSpPr/>
      </dsp:nvSpPr>
      <dsp:spPr>
        <a:xfrm>
          <a:off x="2841924" y="2941068"/>
          <a:ext cx="262127" cy="91440"/>
        </a:xfrm>
        <a:custGeom>
          <a:avLst/>
          <a:gdLst/>
          <a:ahLst/>
          <a:cxnLst/>
          <a:rect l="0" t="0" r="0" b="0"/>
          <a:pathLst>
            <a:path>
              <a:moveTo>
                <a:pt x="0" y="45720"/>
              </a:moveTo>
              <a:lnTo>
                <a:pt x="262127"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65670" y="2985323"/>
        <a:ext cx="14636" cy="2930"/>
      </dsp:txXfrm>
    </dsp:sp>
    <dsp:sp modelId="{E3147E59-E618-B34C-B845-CB3DD1BA81B5}">
      <dsp:nvSpPr>
        <dsp:cNvPr id="0" name=""/>
        <dsp:cNvSpPr/>
      </dsp:nvSpPr>
      <dsp:spPr>
        <a:xfrm>
          <a:off x="1570994" y="2604969"/>
          <a:ext cx="1272729" cy="76363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365" tIns="65463" rIns="62365" bIns="65463" numCol="1" spcCol="1270" anchor="ctr" anchorCtr="0">
          <a:noAutofit/>
        </a:bodyPr>
        <a:lstStyle/>
        <a:p>
          <a:pPr marL="0" lvl="0" indent="0" algn="ctr" defTabSz="533400">
            <a:lnSpc>
              <a:spcPct val="90000"/>
            </a:lnSpc>
            <a:spcBef>
              <a:spcPct val="0"/>
            </a:spcBef>
            <a:spcAft>
              <a:spcPct val="35000"/>
            </a:spcAft>
            <a:buNone/>
          </a:pPr>
          <a:r>
            <a:rPr lang="en-GB" sz="1200" b="1" kern="1200"/>
            <a:t>Impact</a:t>
          </a:r>
          <a:endParaRPr lang="en-US" sz="1200" kern="1200"/>
        </a:p>
      </dsp:txBody>
      <dsp:txXfrm>
        <a:off x="1570994" y="2604969"/>
        <a:ext cx="1272729" cy="763637"/>
      </dsp:txXfrm>
    </dsp:sp>
    <dsp:sp modelId="{DE6A38ED-996F-B14B-B3F0-07E05BBFA9EF}">
      <dsp:nvSpPr>
        <dsp:cNvPr id="0" name=""/>
        <dsp:cNvSpPr/>
      </dsp:nvSpPr>
      <dsp:spPr>
        <a:xfrm>
          <a:off x="641901" y="3366807"/>
          <a:ext cx="3130915" cy="262127"/>
        </a:xfrm>
        <a:custGeom>
          <a:avLst/>
          <a:gdLst/>
          <a:ahLst/>
          <a:cxnLst/>
          <a:rect l="0" t="0" r="0" b="0"/>
          <a:pathLst>
            <a:path>
              <a:moveTo>
                <a:pt x="3130915" y="0"/>
              </a:moveTo>
              <a:lnTo>
                <a:pt x="3130915" y="148163"/>
              </a:lnTo>
              <a:lnTo>
                <a:pt x="0" y="148163"/>
              </a:lnTo>
              <a:lnTo>
                <a:pt x="0" y="262127"/>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28745" y="3496406"/>
        <a:ext cx="157228" cy="2930"/>
      </dsp:txXfrm>
    </dsp:sp>
    <dsp:sp modelId="{CA643D37-0D9E-F546-898F-5DE038432302}">
      <dsp:nvSpPr>
        <dsp:cNvPr id="0" name=""/>
        <dsp:cNvSpPr/>
      </dsp:nvSpPr>
      <dsp:spPr>
        <a:xfrm>
          <a:off x="3136452" y="2604969"/>
          <a:ext cx="1272729" cy="76363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365" tIns="65463" rIns="62365" bIns="65463" numCol="1" spcCol="1270" anchor="ctr" anchorCtr="0">
          <a:noAutofit/>
        </a:bodyPr>
        <a:lstStyle/>
        <a:p>
          <a:pPr marL="0" lvl="0" indent="0" algn="ctr" defTabSz="533400">
            <a:lnSpc>
              <a:spcPct val="90000"/>
            </a:lnSpc>
            <a:spcBef>
              <a:spcPct val="0"/>
            </a:spcBef>
            <a:spcAft>
              <a:spcPct val="35000"/>
            </a:spcAft>
            <a:buNone/>
          </a:pPr>
          <a:r>
            <a:rPr lang="en-GB" sz="1200" kern="1200"/>
            <a:t>Unequal access to timely, specialist care</a:t>
          </a:r>
          <a:endParaRPr lang="en-US" sz="1200" kern="1200"/>
        </a:p>
      </dsp:txBody>
      <dsp:txXfrm>
        <a:off x="3136452" y="2604969"/>
        <a:ext cx="1272729" cy="763637"/>
      </dsp:txXfrm>
    </dsp:sp>
    <dsp:sp modelId="{A7BFEC03-EC6C-F641-8A5B-9DC3D2796BA3}">
      <dsp:nvSpPr>
        <dsp:cNvPr id="0" name=""/>
        <dsp:cNvSpPr/>
      </dsp:nvSpPr>
      <dsp:spPr>
        <a:xfrm>
          <a:off x="1276466" y="3997434"/>
          <a:ext cx="262127" cy="91440"/>
        </a:xfrm>
        <a:custGeom>
          <a:avLst/>
          <a:gdLst/>
          <a:ahLst/>
          <a:cxnLst/>
          <a:rect l="0" t="0" r="0" b="0"/>
          <a:pathLst>
            <a:path>
              <a:moveTo>
                <a:pt x="0" y="45720"/>
              </a:moveTo>
              <a:lnTo>
                <a:pt x="262127"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400212" y="4041689"/>
        <a:ext cx="14636" cy="2930"/>
      </dsp:txXfrm>
    </dsp:sp>
    <dsp:sp modelId="{774E12BE-BD44-0345-B99F-EBCD5B79FE2A}">
      <dsp:nvSpPr>
        <dsp:cNvPr id="0" name=""/>
        <dsp:cNvSpPr/>
      </dsp:nvSpPr>
      <dsp:spPr>
        <a:xfrm>
          <a:off x="5536" y="3661335"/>
          <a:ext cx="1272729" cy="76363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365" tIns="65463" rIns="62365" bIns="65463" numCol="1" spcCol="1270" anchor="ctr" anchorCtr="0">
          <a:noAutofit/>
        </a:bodyPr>
        <a:lstStyle/>
        <a:p>
          <a:pPr marL="0" lvl="0" indent="0" algn="ctr" defTabSz="533400">
            <a:lnSpc>
              <a:spcPct val="90000"/>
            </a:lnSpc>
            <a:spcBef>
              <a:spcPct val="0"/>
            </a:spcBef>
            <a:spcAft>
              <a:spcPct val="35000"/>
            </a:spcAft>
            <a:buNone/>
          </a:pPr>
          <a:r>
            <a:rPr lang="en-GB" sz="1200" kern="1200"/>
            <a:t>Professional isolation when no local networks exist</a:t>
          </a:r>
          <a:endParaRPr lang="en-US" sz="1200" kern="1200"/>
        </a:p>
      </dsp:txBody>
      <dsp:txXfrm>
        <a:off x="5536" y="3661335"/>
        <a:ext cx="1272729" cy="763637"/>
      </dsp:txXfrm>
    </dsp:sp>
    <dsp:sp modelId="{5CB5BE1D-826F-4F4D-8BEA-EF8309E0FFED}">
      <dsp:nvSpPr>
        <dsp:cNvPr id="0" name=""/>
        <dsp:cNvSpPr/>
      </dsp:nvSpPr>
      <dsp:spPr>
        <a:xfrm>
          <a:off x="1570994" y="3661335"/>
          <a:ext cx="1272729" cy="76363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365" tIns="65463" rIns="62365" bIns="65463" numCol="1" spcCol="1270" anchor="ctr" anchorCtr="0">
          <a:noAutofit/>
        </a:bodyPr>
        <a:lstStyle/>
        <a:p>
          <a:pPr marL="0" lvl="0" indent="0" algn="ctr" defTabSz="533400">
            <a:lnSpc>
              <a:spcPct val="90000"/>
            </a:lnSpc>
            <a:spcBef>
              <a:spcPct val="0"/>
            </a:spcBef>
            <a:spcAft>
              <a:spcPct val="35000"/>
            </a:spcAft>
            <a:buNone/>
          </a:pPr>
          <a:r>
            <a:rPr lang="en-GB" sz="1200" kern="1200"/>
            <a:t>Risks of delayed diagnosis or inappropriate management</a:t>
          </a:r>
          <a:endParaRPr lang="en-US" sz="1200" kern="1200"/>
        </a:p>
      </dsp:txBody>
      <dsp:txXfrm>
        <a:off x="1570994" y="3661335"/>
        <a:ext cx="1272729" cy="76363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936B72-E176-504A-ACAD-91F7F76A63AD}">
      <dsp:nvSpPr>
        <dsp:cNvPr id="0" name=""/>
        <dsp:cNvSpPr/>
      </dsp:nvSpPr>
      <dsp:spPr>
        <a:xfrm>
          <a:off x="0" y="312555"/>
          <a:ext cx="4414719" cy="197505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631" tIns="395732" rIns="342631" bIns="135128" numCol="1" spcCol="1270" anchor="t" anchorCtr="0">
          <a:noAutofit/>
        </a:bodyPr>
        <a:lstStyle/>
        <a:p>
          <a:pPr marL="171450" lvl="1" indent="-171450" algn="l" defTabSz="844550">
            <a:lnSpc>
              <a:spcPct val="90000"/>
            </a:lnSpc>
            <a:spcBef>
              <a:spcPct val="0"/>
            </a:spcBef>
            <a:spcAft>
              <a:spcPct val="15000"/>
            </a:spcAft>
            <a:buChar char="•"/>
          </a:pPr>
          <a:r>
            <a:rPr lang="en-GB" sz="1900" b="0" i="0" kern="1200"/>
            <a:t>Improved outcomes through shared expertise</a:t>
          </a:r>
          <a:endParaRPr lang="en-US" sz="1900" kern="1200"/>
        </a:p>
        <a:p>
          <a:pPr marL="171450" lvl="1" indent="-171450" algn="l" defTabSz="844550">
            <a:lnSpc>
              <a:spcPct val="90000"/>
            </a:lnSpc>
            <a:spcBef>
              <a:spcPct val="0"/>
            </a:spcBef>
            <a:spcAft>
              <a:spcPct val="15000"/>
            </a:spcAft>
            <a:buChar char="•"/>
          </a:pPr>
          <a:r>
            <a:rPr lang="en-GB" sz="1900" b="0" i="0" kern="1200"/>
            <a:t>Knowledge exchange between teachers &amp; clinicians</a:t>
          </a:r>
          <a:endParaRPr lang="en-US" sz="1900" kern="1200"/>
        </a:p>
        <a:p>
          <a:pPr marL="171450" lvl="1" indent="-171450" algn="l" defTabSz="844550">
            <a:lnSpc>
              <a:spcPct val="90000"/>
            </a:lnSpc>
            <a:spcBef>
              <a:spcPct val="0"/>
            </a:spcBef>
            <a:spcAft>
              <a:spcPct val="15000"/>
            </a:spcAft>
            <a:buChar char="•"/>
          </a:pPr>
          <a:r>
            <a:rPr lang="en-GB" sz="1900" b="0" i="0" kern="1200"/>
            <a:t>Clients benefit from holistic support</a:t>
          </a:r>
          <a:endParaRPr lang="en-US" sz="1900" kern="1200"/>
        </a:p>
      </dsp:txBody>
      <dsp:txXfrm>
        <a:off x="0" y="312555"/>
        <a:ext cx="4414719" cy="1975050"/>
      </dsp:txXfrm>
    </dsp:sp>
    <dsp:sp modelId="{71EBD121-28BF-804E-BF00-5BB5E6D67F5A}">
      <dsp:nvSpPr>
        <dsp:cNvPr id="0" name=""/>
        <dsp:cNvSpPr/>
      </dsp:nvSpPr>
      <dsp:spPr>
        <a:xfrm>
          <a:off x="220735" y="32115"/>
          <a:ext cx="3090303" cy="56087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806" tIns="0" rIns="116806" bIns="0" numCol="1" spcCol="1270" anchor="ctr" anchorCtr="0">
          <a:noAutofit/>
        </a:bodyPr>
        <a:lstStyle/>
        <a:p>
          <a:pPr marL="0" lvl="0" indent="0" algn="l" defTabSz="844550">
            <a:lnSpc>
              <a:spcPct val="90000"/>
            </a:lnSpc>
            <a:spcBef>
              <a:spcPct val="0"/>
            </a:spcBef>
            <a:spcAft>
              <a:spcPct val="35000"/>
            </a:spcAft>
            <a:buNone/>
          </a:pPr>
          <a:r>
            <a:rPr lang="en-GB" sz="1900" b="1" i="0" kern="1200"/>
            <a:t>Positive Experiences</a:t>
          </a:r>
          <a:endParaRPr lang="en-US" sz="1900" kern="1200"/>
        </a:p>
      </dsp:txBody>
      <dsp:txXfrm>
        <a:off x="248115" y="59495"/>
        <a:ext cx="3035543" cy="506119"/>
      </dsp:txXfrm>
    </dsp:sp>
    <dsp:sp modelId="{21ADADB0-64D3-7E4A-9826-75BBFC8DB76A}">
      <dsp:nvSpPr>
        <dsp:cNvPr id="0" name=""/>
        <dsp:cNvSpPr/>
      </dsp:nvSpPr>
      <dsp:spPr>
        <a:xfrm>
          <a:off x="0" y="2670645"/>
          <a:ext cx="4414719" cy="2214450"/>
        </a:xfrm>
        <a:prstGeom prst="rect">
          <a:avLst/>
        </a:prstGeom>
        <a:solidFill>
          <a:schemeClr val="lt1">
            <a:alpha val="90000"/>
            <a:hueOff val="0"/>
            <a:satOff val="0"/>
            <a:lumOff val="0"/>
            <a:alphaOff val="0"/>
          </a:schemeClr>
        </a:solidFill>
        <a:ln w="19050" cap="rnd" cmpd="sng" algn="ctr">
          <a:solidFill>
            <a:schemeClr val="accent5">
              <a:hueOff val="-2004937"/>
              <a:satOff val="1102"/>
              <a:lumOff val="52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631" tIns="395732" rIns="342631" bIns="135128" numCol="1" spcCol="1270" anchor="t" anchorCtr="0">
          <a:noAutofit/>
        </a:bodyPr>
        <a:lstStyle/>
        <a:p>
          <a:pPr marL="171450" lvl="1" indent="-171450" algn="l" defTabSz="844550">
            <a:lnSpc>
              <a:spcPct val="90000"/>
            </a:lnSpc>
            <a:spcBef>
              <a:spcPct val="0"/>
            </a:spcBef>
            <a:spcAft>
              <a:spcPct val="15000"/>
            </a:spcAft>
            <a:buChar char="•"/>
          </a:pPr>
          <a:r>
            <a:rPr lang="en-GB" sz="1900" b="0" i="0" kern="1200"/>
            <a:t>“Too many cooks” → client confusion</a:t>
          </a:r>
          <a:endParaRPr lang="en-US" sz="1900" kern="1200"/>
        </a:p>
        <a:p>
          <a:pPr marL="171450" lvl="1" indent="-171450" algn="l" defTabSz="844550">
            <a:lnSpc>
              <a:spcPct val="90000"/>
            </a:lnSpc>
            <a:spcBef>
              <a:spcPct val="0"/>
            </a:spcBef>
            <a:spcAft>
              <a:spcPct val="15000"/>
            </a:spcAft>
            <a:buChar char="•"/>
          </a:pPr>
          <a:r>
            <a:rPr lang="en-GB" sz="1900" b="0" i="0" kern="1200"/>
            <a:t>Contradictory advice between professionals</a:t>
          </a:r>
          <a:endParaRPr lang="en-US" sz="1900" kern="1200"/>
        </a:p>
        <a:p>
          <a:pPr marL="171450" lvl="1" indent="-171450" algn="l" defTabSz="844550">
            <a:lnSpc>
              <a:spcPct val="90000"/>
            </a:lnSpc>
            <a:spcBef>
              <a:spcPct val="0"/>
            </a:spcBef>
            <a:spcAft>
              <a:spcPct val="15000"/>
            </a:spcAft>
            <a:buChar char="•"/>
          </a:pPr>
          <a:r>
            <a:rPr lang="en-GB" sz="1900" b="0" i="0" kern="1200"/>
            <a:t>Informal exchanges sometimes more effective than formal MDTs</a:t>
          </a:r>
          <a:endParaRPr lang="en-US" sz="1900" kern="1200"/>
        </a:p>
      </dsp:txBody>
      <dsp:txXfrm>
        <a:off x="0" y="2670645"/>
        <a:ext cx="4414719" cy="2214450"/>
      </dsp:txXfrm>
    </dsp:sp>
    <dsp:sp modelId="{31AD6B88-6A73-6B43-9BB8-10FCF9CE9FFD}">
      <dsp:nvSpPr>
        <dsp:cNvPr id="0" name=""/>
        <dsp:cNvSpPr/>
      </dsp:nvSpPr>
      <dsp:spPr>
        <a:xfrm>
          <a:off x="220735" y="2390205"/>
          <a:ext cx="3090303" cy="560879"/>
        </a:xfrm>
        <a:prstGeom prst="roundRect">
          <a:avLst/>
        </a:prstGeom>
        <a:solidFill>
          <a:schemeClr val="accent5">
            <a:hueOff val="-2004937"/>
            <a:satOff val="1102"/>
            <a:lumOff val="52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806" tIns="0" rIns="116806" bIns="0" numCol="1" spcCol="1270" anchor="ctr" anchorCtr="0">
          <a:noAutofit/>
        </a:bodyPr>
        <a:lstStyle/>
        <a:p>
          <a:pPr marL="0" lvl="0" indent="0" algn="l" defTabSz="844550">
            <a:lnSpc>
              <a:spcPct val="90000"/>
            </a:lnSpc>
            <a:spcBef>
              <a:spcPct val="0"/>
            </a:spcBef>
            <a:spcAft>
              <a:spcPct val="35000"/>
            </a:spcAft>
            <a:buNone/>
          </a:pPr>
          <a:r>
            <a:rPr lang="en-GB" sz="1900" b="1" i="0" kern="1200"/>
            <a:t>Negative Experiences</a:t>
          </a:r>
          <a:endParaRPr lang="en-US" sz="1900" kern="1200"/>
        </a:p>
      </dsp:txBody>
      <dsp:txXfrm>
        <a:off x="248115" y="2417585"/>
        <a:ext cx="3035543" cy="50611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96E81-713C-0947-9F06-AADE61C33ED5}">
      <dsp:nvSpPr>
        <dsp:cNvPr id="0" name=""/>
        <dsp:cNvSpPr/>
      </dsp:nvSpPr>
      <dsp:spPr>
        <a:xfrm>
          <a:off x="2374" y="23559"/>
          <a:ext cx="2315188" cy="658538"/>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i="0" kern="1200"/>
            <a:t>Lack of Formal Structures</a:t>
          </a:r>
          <a:endParaRPr lang="en-US" sz="1800" kern="1200"/>
        </a:p>
      </dsp:txBody>
      <dsp:txXfrm>
        <a:off x="2374" y="23559"/>
        <a:ext cx="2315188" cy="658538"/>
      </dsp:txXfrm>
    </dsp:sp>
    <dsp:sp modelId="{062D918D-E7B1-2E49-865C-19D4943344C2}">
      <dsp:nvSpPr>
        <dsp:cNvPr id="0" name=""/>
        <dsp:cNvSpPr/>
      </dsp:nvSpPr>
      <dsp:spPr>
        <a:xfrm>
          <a:off x="2374" y="682097"/>
          <a:ext cx="2315188" cy="234234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0" i="0" kern="1200"/>
            <a:t>No clear regulation for hybrid roles (e.g., SVS)</a:t>
          </a:r>
          <a:endParaRPr lang="en-US" sz="1800" kern="1200"/>
        </a:p>
        <a:p>
          <a:pPr marL="171450" lvl="1" indent="-171450" algn="l" defTabSz="800100">
            <a:lnSpc>
              <a:spcPct val="90000"/>
            </a:lnSpc>
            <a:spcBef>
              <a:spcPct val="0"/>
            </a:spcBef>
            <a:spcAft>
              <a:spcPct val="15000"/>
            </a:spcAft>
            <a:buChar char="•"/>
          </a:pPr>
          <a:r>
            <a:rPr lang="en-GB" sz="1800" b="0" i="0" kern="1200"/>
            <a:t>Inconsistent recognition across systems</a:t>
          </a:r>
          <a:endParaRPr lang="en-US" sz="1800" kern="1200"/>
        </a:p>
      </dsp:txBody>
      <dsp:txXfrm>
        <a:off x="2374" y="682097"/>
        <a:ext cx="2315188" cy="2342342"/>
      </dsp:txXfrm>
    </dsp:sp>
    <dsp:sp modelId="{0D8F670C-25F8-DB4C-B85A-6A68754D6026}">
      <dsp:nvSpPr>
        <dsp:cNvPr id="0" name=""/>
        <dsp:cNvSpPr/>
      </dsp:nvSpPr>
      <dsp:spPr>
        <a:xfrm>
          <a:off x="2641689" y="23559"/>
          <a:ext cx="2315188" cy="658538"/>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i="0" kern="1200"/>
            <a:t>Systemic Gaps</a:t>
          </a:r>
          <a:endParaRPr lang="en-US" sz="1800" kern="1200"/>
        </a:p>
      </dsp:txBody>
      <dsp:txXfrm>
        <a:off x="2641689" y="23559"/>
        <a:ext cx="2315188" cy="658538"/>
      </dsp:txXfrm>
    </dsp:sp>
    <dsp:sp modelId="{78BEB3AD-4442-1B4C-95BF-A677C6802845}">
      <dsp:nvSpPr>
        <dsp:cNvPr id="0" name=""/>
        <dsp:cNvSpPr/>
      </dsp:nvSpPr>
      <dsp:spPr>
        <a:xfrm>
          <a:off x="2641689" y="682097"/>
          <a:ext cx="2315188" cy="234234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0" i="0" kern="1200"/>
            <a:t>Uneven referral procedures</a:t>
          </a:r>
          <a:endParaRPr lang="en-US" sz="1800" kern="1200"/>
        </a:p>
        <a:p>
          <a:pPr marL="171450" lvl="1" indent="-171450" algn="l" defTabSz="800100">
            <a:lnSpc>
              <a:spcPct val="90000"/>
            </a:lnSpc>
            <a:spcBef>
              <a:spcPct val="0"/>
            </a:spcBef>
            <a:spcAft>
              <a:spcPct val="15000"/>
            </a:spcAft>
            <a:buChar char="•"/>
          </a:pPr>
          <a:r>
            <a:rPr lang="en-GB" sz="1800" b="0" i="0" kern="1200"/>
            <a:t>Fragmented training &amp; accreditation pathways</a:t>
          </a:r>
          <a:endParaRPr lang="en-US" sz="1800" kern="1200"/>
        </a:p>
        <a:p>
          <a:pPr marL="171450" lvl="1" indent="-171450" algn="l" defTabSz="800100">
            <a:lnSpc>
              <a:spcPct val="90000"/>
            </a:lnSpc>
            <a:spcBef>
              <a:spcPct val="0"/>
            </a:spcBef>
            <a:spcAft>
              <a:spcPct val="15000"/>
            </a:spcAft>
            <a:buChar char="•"/>
          </a:pPr>
          <a:r>
            <a:rPr lang="en-GB" sz="1800" b="0" i="0" kern="1200"/>
            <a:t>Access depends on geography, funding, and networks</a:t>
          </a:r>
          <a:endParaRPr lang="en-US" sz="1800" kern="1200"/>
        </a:p>
      </dsp:txBody>
      <dsp:txXfrm>
        <a:off x="2641689" y="682097"/>
        <a:ext cx="2315188" cy="2342342"/>
      </dsp:txXfrm>
    </dsp:sp>
    <dsp:sp modelId="{1B23DF62-B776-B44C-A382-C892B99087D4}">
      <dsp:nvSpPr>
        <dsp:cNvPr id="0" name=""/>
        <dsp:cNvSpPr/>
      </dsp:nvSpPr>
      <dsp:spPr>
        <a:xfrm>
          <a:off x="5281004" y="23559"/>
          <a:ext cx="2315188" cy="658538"/>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i="0" kern="1200"/>
            <a:t>Need for Change</a:t>
          </a:r>
          <a:endParaRPr lang="en-US" sz="1800" kern="1200"/>
        </a:p>
      </dsp:txBody>
      <dsp:txXfrm>
        <a:off x="5281004" y="23559"/>
        <a:ext cx="2315188" cy="658538"/>
      </dsp:txXfrm>
    </dsp:sp>
    <dsp:sp modelId="{4746F27C-76F1-EC4D-A364-2905670FB4F3}">
      <dsp:nvSpPr>
        <dsp:cNvPr id="0" name=""/>
        <dsp:cNvSpPr/>
      </dsp:nvSpPr>
      <dsp:spPr>
        <a:xfrm>
          <a:off x="5281004" y="682097"/>
          <a:ext cx="2315188" cy="234234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0" i="0" kern="1200"/>
            <a:t>National frameworks for training &amp; referral</a:t>
          </a:r>
          <a:endParaRPr lang="en-US" sz="1800" kern="1200"/>
        </a:p>
        <a:p>
          <a:pPr marL="171450" lvl="1" indent="-171450" algn="l" defTabSz="800100">
            <a:lnSpc>
              <a:spcPct val="90000"/>
            </a:lnSpc>
            <a:spcBef>
              <a:spcPct val="0"/>
            </a:spcBef>
            <a:spcAft>
              <a:spcPct val="15000"/>
            </a:spcAft>
            <a:buChar char="•"/>
          </a:pPr>
          <a:r>
            <a:rPr lang="en-GB" sz="1800" b="0" i="0" kern="1200"/>
            <a:t>Recognition of hybrid expertise</a:t>
          </a:r>
          <a:endParaRPr lang="en-US" sz="1800" kern="1200"/>
        </a:p>
        <a:p>
          <a:pPr marL="171450" lvl="1" indent="-171450" algn="l" defTabSz="800100">
            <a:lnSpc>
              <a:spcPct val="90000"/>
            </a:lnSpc>
            <a:spcBef>
              <a:spcPct val="0"/>
            </a:spcBef>
            <a:spcAft>
              <a:spcPct val="15000"/>
            </a:spcAft>
            <a:buChar char="•"/>
          </a:pPr>
          <a:r>
            <a:rPr lang="en-GB" sz="1800" b="0" i="0" kern="1200"/>
            <a:t>Shared standards across pedagogy and clinical practice</a:t>
          </a:r>
          <a:endParaRPr lang="en-US" sz="1800" kern="1200"/>
        </a:p>
      </dsp:txBody>
      <dsp:txXfrm>
        <a:off x="5281004" y="682097"/>
        <a:ext cx="2315188" cy="234234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74AF0-406F-7E48-B87C-2DC2BF6C3733}">
      <dsp:nvSpPr>
        <dsp:cNvPr id="0" name=""/>
        <dsp:cNvSpPr/>
      </dsp:nvSpPr>
      <dsp:spPr>
        <a:xfrm>
          <a:off x="0" y="0"/>
          <a:ext cx="2946888" cy="942910"/>
        </a:xfrm>
        <a:prstGeom prst="roundRect">
          <a:avLst/>
        </a:prstGeom>
        <a:solidFill>
          <a:schemeClr val="accent2">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kern="1200" dirty="0"/>
            <a:t>Conclusions</a:t>
          </a:r>
          <a:endParaRPr lang="en-US" sz="1700" kern="1200" dirty="0"/>
        </a:p>
      </dsp:txBody>
      <dsp:txXfrm>
        <a:off x="46029" y="46029"/>
        <a:ext cx="2854830" cy="850852"/>
      </dsp:txXfrm>
    </dsp:sp>
    <dsp:sp modelId="{0522B4D3-D5DD-DC4B-B000-A68B7C5C267F}">
      <dsp:nvSpPr>
        <dsp:cNvPr id="0" name=""/>
        <dsp:cNvSpPr/>
      </dsp:nvSpPr>
      <dsp:spPr>
        <a:xfrm>
          <a:off x="0" y="995280"/>
          <a:ext cx="2946888" cy="942910"/>
        </a:xfrm>
        <a:prstGeom prst="roundRect">
          <a:avLst/>
        </a:prstGeom>
        <a:solidFill>
          <a:schemeClr val="accent2">
            <a:hueOff val="-777537"/>
            <a:satOff val="-4113"/>
            <a:lumOff val="-1568"/>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t>Boundaries between habilitation &amp; rehabilitation are blurred in practice</a:t>
          </a:r>
          <a:endParaRPr lang="en-US" sz="1700" kern="1200" dirty="0"/>
        </a:p>
      </dsp:txBody>
      <dsp:txXfrm>
        <a:off x="46029" y="1041309"/>
        <a:ext cx="2854830" cy="850852"/>
      </dsp:txXfrm>
    </dsp:sp>
    <dsp:sp modelId="{42B905D8-B3D9-E64B-9F2D-25343CBA46CE}">
      <dsp:nvSpPr>
        <dsp:cNvPr id="0" name=""/>
        <dsp:cNvSpPr/>
      </dsp:nvSpPr>
      <dsp:spPr>
        <a:xfrm>
          <a:off x="0" y="1987150"/>
          <a:ext cx="2946888" cy="942910"/>
        </a:xfrm>
        <a:prstGeom prst="roundRect">
          <a:avLst/>
        </a:prstGeom>
        <a:solidFill>
          <a:schemeClr val="accent2">
            <a:hueOff val="-1555074"/>
            <a:satOff val="-8227"/>
            <a:lumOff val="-3137"/>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Training and access remain fragmented and inconsistent</a:t>
          </a:r>
          <a:endParaRPr lang="en-US" sz="1700" kern="1200"/>
        </a:p>
      </dsp:txBody>
      <dsp:txXfrm>
        <a:off x="46029" y="2033179"/>
        <a:ext cx="2854830" cy="850852"/>
      </dsp:txXfrm>
    </dsp:sp>
    <dsp:sp modelId="{31D274F2-B8BF-6542-82FA-53BE60372DC9}">
      <dsp:nvSpPr>
        <dsp:cNvPr id="0" name=""/>
        <dsp:cNvSpPr/>
      </dsp:nvSpPr>
      <dsp:spPr>
        <a:xfrm>
          <a:off x="0" y="2979020"/>
          <a:ext cx="2946888" cy="942910"/>
        </a:xfrm>
        <a:prstGeom prst="roundRect">
          <a:avLst/>
        </a:prstGeom>
        <a:solidFill>
          <a:schemeClr val="accent2">
            <a:hueOff val="-2332610"/>
            <a:satOff val="-12340"/>
            <a:lumOff val="-4705"/>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Collaboration offers potential but requires clarity</a:t>
          </a:r>
          <a:endParaRPr lang="en-US" sz="1700" kern="1200"/>
        </a:p>
      </dsp:txBody>
      <dsp:txXfrm>
        <a:off x="46029" y="3025049"/>
        <a:ext cx="2854830" cy="850852"/>
      </dsp:txXfrm>
    </dsp:sp>
    <dsp:sp modelId="{1D630EAA-BB77-694D-BC5F-779F3039513C}">
      <dsp:nvSpPr>
        <dsp:cNvPr id="0" name=""/>
        <dsp:cNvSpPr/>
      </dsp:nvSpPr>
      <dsp:spPr>
        <a:xfrm>
          <a:off x="0" y="3970890"/>
          <a:ext cx="2946888" cy="942910"/>
        </a:xfrm>
        <a:prstGeom prst="roundRect">
          <a:avLst/>
        </a:prstGeom>
        <a:solidFill>
          <a:schemeClr val="accent2">
            <a:hueOff val="-3110147"/>
            <a:satOff val="-16453"/>
            <a:lumOff val="-6274"/>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Current systems do not adequately recognise hybrid expertise</a:t>
          </a:r>
          <a:endParaRPr lang="en-US" sz="1700" kern="1200"/>
        </a:p>
      </dsp:txBody>
      <dsp:txXfrm>
        <a:off x="46029" y="4016919"/>
        <a:ext cx="2854830" cy="85085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74AF0-406F-7E48-B87C-2DC2BF6C3733}">
      <dsp:nvSpPr>
        <dsp:cNvPr id="0" name=""/>
        <dsp:cNvSpPr/>
      </dsp:nvSpPr>
      <dsp:spPr>
        <a:xfrm>
          <a:off x="0" y="0"/>
          <a:ext cx="2946888" cy="942910"/>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u="none" kern="1200" dirty="0"/>
            <a:t>Recommendations</a:t>
          </a:r>
          <a:endParaRPr lang="en-US" sz="1700" b="1" kern="1200" dirty="0"/>
        </a:p>
      </dsp:txBody>
      <dsp:txXfrm>
        <a:off x="46029" y="46029"/>
        <a:ext cx="2854830" cy="850852"/>
      </dsp:txXfrm>
    </dsp:sp>
    <dsp:sp modelId="{0522B4D3-D5DD-DC4B-B000-A68B7C5C267F}">
      <dsp:nvSpPr>
        <dsp:cNvPr id="0" name=""/>
        <dsp:cNvSpPr/>
      </dsp:nvSpPr>
      <dsp:spPr>
        <a:xfrm>
          <a:off x="0" y="995280"/>
          <a:ext cx="2946888" cy="942910"/>
        </a:xfrm>
        <a:prstGeom prst="roundRect">
          <a:avLst/>
        </a:prstGeom>
        <a:gradFill rotWithShape="0">
          <a:gsLst>
            <a:gs pos="0">
              <a:schemeClr val="accent2">
                <a:hueOff val="-777537"/>
                <a:satOff val="-4113"/>
                <a:lumOff val="-1568"/>
                <a:alphaOff val="0"/>
                <a:tint val="98000"/>
                <a:lumMod val="100000"/>
              </a:schemeClr>
            </a:gs>
            <a:gs pos="100000">
              <a:schemeClr val="accent2">
                <a:hueOff val="-777537"/>
                <a:satOff val="-4113"/>
                <a:lumOff val="-1568"/>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u="none" kern="1200" dirty="0"/>
            <a:t>Develop </a:t>
          </a:r>
          <a:r>
            <a:rPr lang="en-GB" sz="1700" b="1" i="0" u="none" kern="1200" dirty="0"/>
            <a:t>national frameworks</a:t>
          </a:r>
          <a:r>
            <a:rPr lang="en-GB" sz="1700" b="0" i="0" u="none" kern="1200" dirty="0"/>
            <a:t> for training, referral, and CPD</a:t>
          </a:r>
          <a:endParaRPr lang="en-US" sz="1700" kern="1200" dirty="0"/>
        </a:p>
      </dsp:txBody>
      <dsp:txXfrm>
        <a:off x="46029" y="1041309"/>
        <a:ext cx="2854830" cy="850852"/>
      </dsp:txXfrm>
    </dsp:sp>
    <dsp:sp modelId="{42B905D8-B3D9-E64B-9F2D-25343CBA46CE}">
      <dsp:nvSpPr>
        <dsp:cNvPr id="0" name=""/>
        <dsp:cNvSpPr/>
      </dsp:nvSpPr>
      <dsp:spPr>
        <a:xfrm>
          <a:off x="0" y="1987151"/>
          <a:ext cx="2946888" cy="942910"/>
        </a:xfrm>
        <a:prstGeom prst="roundRect">
          <a:avLst/>
        </a:prstGeom>
        <a:gradFill rotWithShape="0">
          <a:gsLst>
            <a:gs pos="0">
              <a:schemeClr val="accent2">
                <a:hueOff val="-1555074"/>
                <a:satOff val="-8227"/>
                <a:lumOff val="-3137"/>
                <a:alphaOff val="0"/>
                <a:tint val="98000"/>
                <a:lumMod val="100000"/>
              </a:schemeClr>
            </a:gs>
            <a:gs pos="100000">
              <a:schemeClr val="accent2">
                <a:hueOff val="-1555074"/>
                <a:satOff val="-8227"/>
                <a:lumOff val="-3137"/>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u="none" kern="1200" dirty="0"/>
            <a:t>Recognise and regulate </a:t>
          </a:r>
          <a:r>
            <a:rPr lang="en-GB" sz="1700" b="1" i="0" u="none" kern="1200" dirty="0"/>
            <a:t>hybrid roles</a:t>
          </a:r>
          <a:r>
            <a:rPr lang="en-GB" sz="1700" b="0" i="0" u="none" kern="1200" dirty="0"/>
            <a:t> (e.g., SVS)</a:t>
          </a:r>
          <a:endParaRPr lang="en-US" sz="1700" kern="1200" dirty="0"/>
        </a:p>
      </dsp:txBody>
      <dsp:txXfrm>
        <a:off x="46029" y="2033180"/>
        <a:ext cx="2854830" cy="850852"/>
      </dsp:txXfrm>
    </dsp:sp>
    <dsp:sp modelId="{31D274F2-B8BF-6542-82FA-53BE60372DC9}">
      <dsp:nvSpPr>
        <dsp:cNvPr id="0" name=""/>
        <dsp:cNvSpPr/>
      </dsp:nvSpPr>
      <dsp:spPr>
        <a:xfrm>
          <a:off x="0" y="2979020"/>
          <a:ext cx="2946888" cy="942910"/>
        </a:xfrm>
        <a:prstGeom prst="roundRect">
          <a:avLst/>
        </a:prstGeom>
        <a:gradFill rotWithShape="0">
          <a:gsLst>
            <a:gs pos="0">
              <a:schemeClr val="accent2">
                <a:hueOff val="-2332610"/>
                <a:satOff val="-12340"/>
                <a:lumOff val="-4705"/>
                <a:alphaOff val="0"/>
                <a:tint val="98000"/>
                <a:lumMod val="100000"/>
              </a:schemeClr>
            </a:gs>
            <a:gs pos="100000">
              <a:schemeClr val="accent2">
                <a:hueOff val="-2332610"/>
                <a:satOff val="-12340"/>
                <a:lumOff val="-4705"/>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u="none" kern="1200" dirty="0"/>
            <a:t>Expand </a:t>
          </a:r>
          <a:r>
            <a:rPr lang="en-GB" sz="1700" b="1" i="0" u="none" kern="1200" dirty="0"/>
            <a:t>interdisciplinary, practice-based training</a:t>
          </a:r>
          <a:endParaRPr lang="en-US" sz="1700" kern="1200" dirty="0"/>
        </a:p>
      </dsp:txBody>
      <dsp:txXfrm>
        <a:off x="46029" y="3025049"/>
        <a:ext cx="2854830" cy="850852"/>
      </dsp:txXfrm>
    </dsp:sp>
    <dsp:sp modelId="{1D630EAA-BB77-694D-BC5F-779F3039513C}">
      <dsp:nvSpPr>
        <dsp:cNvPr id="0" name=""/>
        <dsp:cNvSpPr/>
      </dsp:nvSpPr>
      <dsp:spPr>
        <a:xfrm>
          <a:off x="0" y="3970890"/>
          <a:ext cx="2946888" cy="942910"/>
        </a:xfrm>
        <a:prstGeom prst="roundRect">
          <a:avLst/>
        </a:prstGeom>
        <a:gradFill rotWithShape="0">
          <a:gsLst>
            <a:gs pos="0">
              <a:schemeClr val="accent2">
                <a:hueOff val="-3110147"/>
                <a:satOff val="-16453"/>
                <a:lumOff val="-6274"/>
                <a:alphaOff val="0"/>
                <a:tint val="98000"/>
                <a:lumMod val="100000"/>
              </a:schemeClr>
            </a:gs>
            <a:gs pos="100000">
              <a:schemeClr val="accent2">
                <a:hueOff val="-3110147"/>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u="none" kern="1200" dirty="0"/>
            <a:t>Promote </a:t>
          </a:r>
          <a:r>
            <a:rPr lang="en-GB" sz="1700" b="1" i="0" u="none" kern="1200" dirty="0"/>
            <a:t>collaborative, integrated models</a:t>
          </a:r>
          <a:r>
            <a:rPr lang="en-GB" sz="1700" b="0" i="0" u="none" kern="1200" dirty="0"/>
            <a:t> of voice care</a:t>
          </a:r>
          <a:endParaRPr lang="en-US" sz="1700" kern="1200" dirty="0"/>
        </a:p>
      </dsp:txBody>
      <dsp:txXfrm>
        <a:off x="46029" y="4016919"/>
        <a:ext cx="2854830" cy="85085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B25EE-11AB-EA47-8D83-A75CA4151DEB}">
      <dsp:nvSpPr>
        <dsp:cNvPr id="0" name=""/>
        <dsp:cNvSpPr/>
      </dsp:nvSpPr>
      <dsp:spPr>
        <a:xfrm>
          <a:off x="0" y="2776268"/>
          <a:ext cx="1899642" cy="607379"/>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03" tIns="99568" rIns="135103" bIns="99568" numCol="1" spcCol="1270" anchor="ctr" anchorCtr="0">
          <a:noAutofit/>
        </a:bodyPr>
        <a:lstStyle/>
        <a:p>
          <a:pPr marL="0" lvl="0" indent="0" algn="ctr" defTabSz="622300">
            <a:lnSpc>
              <a:spcPct val="90000"/>
            </a:lnSpc>
            <a:spcBef>
              <a:spcPct val="0"/>
            </a:spcBef>
            <a:spcAft>
              <a:spcPct val="35000"/>
            </a:spcAft>
            <a:buNone/>
          </a:pPr>
          <a:r>
            <a:rPr lang="en-GB" sz="1400" b="1" i="0" kern="1200"/>
            <a:t>Researcher Positionality</a:t>
          </a:r>
          <a:endParaRPr lang="en-US" sz="1400" kern="1200"/>
        </a:p>
      </dsp:txBody>
      <dsp:txXfrm>
        <a:off x="0" y="2776268"/>
        <a:ext cx="1899642" cy="607379"/>
      </dsp:txXfrm>
    </dsp:sp>
    <dsp:sp modelId="{659707D2-44A9-224B-8B69-EC0CDDA83AFE}">
      <dsp:nvSpPr>
        <dsp:cNvPr id="0" name=""/>
        <dsp:cNvSpPr/>
      </dsp:nvSpPr>
      <dsp:spPr>
        <a:xfrm>
          <a:off x="1899642" y="2776268"/>
          <a:ext cx="5698926" cy="607379"/>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601" tIns="139700" rIns="115601" bIns="139700" numCol="1" spcCol="1270" anchor="ctr" anchorCtr="0">
          <a:noAutofit/>
        </a:bodyPr>
        <a:lstStyle/>
        <a:p>
          <a:pPr marL="0" lvl="0" indent="0" algn="l" defTabSz="488950">
            <a:lnSpc>
              <a:spcPct val="90000"/>
            </a:lnSpc>
            <a:spcBef>
              <a:spcPct val="0"/>
            </a:spcBef>
            <a:spcAft>
              <a:spcPct val="35000"/>
            </a:spcAft>
            <a:buNone/>
          </a:pPr>
          <a:r>
            <a:rPr lang="en-GB" sz="1100" b="0" i="0" kern="1200"/>
            <a:t>Insider perspective added depth but risked bias</a:t>
          </a:r>
          <a:endParaRPr lang="en-US" sz="1100" kern="1200"/>
        </a:p>
        <a:p>
          <a:pPr marL="0" lvl="0" indent="0" algn="l" defTabSz="488950">
            <a:lnSpc>
              <a:spcPct val="90000"/>
            </a:lnSpc>
            <a:spcBef>
              <a:spcPct val="0"/>
            </a:spcBef>
            <a:spcAft>
              <a:spcPct val="35000"/>
            </a:spcAft>
            <a:buNone/>
          </a:pPr>
          <a:r>
            <a:rPr lang="en-GB" sz="1100" b="0" i="0" kern="1200"/>
            <a:t>Managed through reflexivity, peer debriefing, and member-checking</a:t>
          </a:r>
          <a:endParaRPr lang="en-US" sz="1100" kern="1200"/>
        </a:p>
      </dsp:txBody>
      <dsp:txXfrm>
        <a:off x="1899642" y="2776268"/>
        <a:ext cx="5698926" cy="607379"/>
      </dsp:txXfrm>
    </dsp:sp>
    <dsp:sp modelId="{4D03939D-9812-954E-80C5-6F44E7B92DFE}">
      <dsp:nvSpPr>
        <dsp:cNvPr id="0" name=""/>
        <dsp:cNvSpPr/>
      </dsp:nvSpPr>
      <dsp:spPr>
        <a:xfrm rot="10800000">
          <a:off x="0" y="1851229"/>
          <a:ext cx="1899642" cy="934149"/>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03" tIns="99568" rIns="135103" bIns="99568" numCol="1" spcCol="1270" anchor="ctr" anchorCtr="0">
          <a:noAutofit/>
        </a:bodyPr>
        <a:lstStyle/>
        <a:p>
          <a:pPr marL="0" lvl="0" indent="0" algn="ctr" defTabSz="622300">
            <a:lnSpc>
              <a:spcPct val="90000"/>
            </a:lnSpc>
            <a:spcBef>
              <a:spcPct val="0"/>
            </a:spcBef>
            <a:spcAft>
              <a:spcPct val="35000"/>
            </a:spcAft>
            <a:buNone/>
          </a:pPr>
          <a:r>
            <a:rPr lang="en-GB" sz="1400" b="1" i="0" kern="1200"/>
            <a:t>Scope &amp; Depth</a:t>
          </a:r>
          <a:endParaRPr lang="en-US" sz="1400" kern="1200"/>
        </a:p>
      </dsp:txBody>
      <dsp:txXfrm rot="-10800000">
        <a:off x="0" y="1851229"/>
        <a:ext cx="1899642" cy="607197"/>
      </dsp:txXfrm>
    </dsp:sp>
    <dsp:sp modelId="{5C0F25C5-7988-104F-96C0-E3C9995A51A8}">
      <dsp:nvSpPr>
        <dsp:cNvPr id="0" name=""/>
        <dsp:cNvSpPr/>
      </dsp:nvSpPr>
      <dsp:spPr>
        <a:xfrm>
          <a:off x="1899642" y="1851229"/>
          <a:ext cx="5698926" cy="607197"/>
        </a:xfrm>
        <a:prstGeom prst="rect">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601" tIns="139700" rIns="115601" bIns="139700" numCol="1" spcCol="1270" anchor="ctr" anchorCtr="0">
          <a:noAutofit/>
        </a:bodyPr>
        <a:lstStyle/>
        <a:p>
          <a:pPr marL="0" lvl="0" indent="0" algn="l" defTabSz="488950">
            <a:lnSpc>
              <a:spcPct val="90000"/>
            </a:lnSpc>
            <a:spcBef>
              <a:spcPct val="0"/>
            </a:spcBef>
            <a:spcAft>
              <a:spcPct val="35000"/>
            </a:spcAft>
            <a:buNone/>
          </a:pPr>
          <a:r>
            <a:rPr lang="en-GB" sz="1100" b="0" i="0" kern="1200"/>
            <a:t>Interdisciplinary focus wide coverage, but some areas only lightly addressed</a:t>
          </a:r>
          <a:endParaRPr lang="en-US" sz="1100" kern="1200"/>
        </a:p>
        <a:p>
          <a:pPr marL="0" lvl="0" indent="0" algn="l" defTabSz="488950">
            <a:lnSpc>
              <a:spcPct val="90000"/>
            </a:lnSpc>
            <a:spcBef>
              <a:spcPct val="0"/>
            </a:spcBef>
            <a:spcAft>
              <a:spcPct val="35000"/>
            </a:spcAft>
            <a:buNone/>
          </a:pPr>
          <a:r>
            <a:rPr lang="en-GB" sz="1100" b="0" i="0" kern="1200"/>
            <a:t>Shortage of longitudinal data (snapshots, not long-term change)</a:t>
          </a:r>
          <a:endParaRPr lang="en-US" sz="1100" kern="1200"/>
        </a:p>
      </dsp:txBody>
      <dsp:txXfrm>
        <a:off x="1899642" y="1851229"/>
        <a:ext cx="5698926" cy="607197"/>
      </dsp:txXfrm>
    </dsp:sp>
    <dsp:sp modelId="{0BD53756-C8F8-F343-9C2B-27318093DDA2}">
      <dsp:nvSpPr>
        <dsp:cNvPr id="0" name=""/>
        <dsp:cNvSpPr/>
      </dsp:nvSpPr>
      <dsp:spPr>
        <a:xfrm rot="10800000">
          <a:off x="0" y="926190"/>
          <a:ext cx="1899642" cy="934149"/>
        </a:xfrm>
        <a:prstGeom prst="upArrowCallout">
          <a:avLst>
            <a:gd name="adj1" fmla="val 5000"/>
            <a:gd name="adj2" fmla="val 10000"/>
            <a:gd name="adj3" fmla="val 15000"/>
            <a:gd name="adj4" fmla="val 64977"/>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03" tIns="99568" rIns="135103" bIns="99568" numCol="1" spcCol="1270" anchor="ctr" anchorCtr="0">
          <a:noAutofit/>
        </a:bodyPr>
        <a:lstStyle/>
        <a:p>
          <a:pPr marL="0" lvl="0" indent="0" algn="ctr" defTabSz="622300">
            <a:lnSpc>
              <a:spcPct val="90000"/>
            </a:lnSpc>
            <a:spcBef>
              <a:spcPct val="0"/>
            </a:spcBef>
            <a:spcAft>
              <a:spcPct val="35000"/>
            </a:spcAft>
            <a:buNone/>
          </a:pPr>
          <a:r>
            <a:rPr lang="en-GB" sz="1400" b="1" i="0" kern="1200"/>
            <a:t>Representation</a:t>
          </a:r>
          <a:endParaRPr lang="en-US" sz="1400" kern="1200"/>
        </a:p>
      </dsp:txBody>
      <dsp:txXfrm rot="-10800000">
        <a:off x="0" y="926190"/>
        <a:ext cx="1899642" cy="607197"/>
      </dsp:txXfrm>
    </dsp:sp>
    <dsp:sp modelId="{AEAC4C3F-D80A-C641-9B53-CFBA68C8CBE1}">
      <dsp:nvSpPr>
        <dsp:cNvPr id="0" name=""/>
        <dsp:cNvSpPr/>
      </dsp:nvSpPr>
      <dsp:spPr>
        <a:xfrm>
          <a:off x="1899642" y="926190"/>
          <a:ext cx="5698926" cy="607197"/>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601" tIns="139700" rIns="115601" bIns="139700" numCol="1" spcCol="1270" anchor="ctr" anchorCtr="0">
          <a:noAutofit/>
        </a:bodyPr>
        <a:lstStyle/>
        <a:p>
          <a:pPr marL="0" lvl="0" indent="0" algn="l" defTabSz="488950">
            <a:lnSpc>
              <a:spcPct val="90000"/>
            </a:lnSpc>
            <a:spcBef>
              <a:spcPct val="0"/>
            </a:spcBef>
            <a:spcAft>
              <a:spcPct val="35000"/>
            </a:spcAft>
            <a:buNone/>
          </a:pPr>
          <a:r>
            <a:rPr lang="en-GB" sz="1100" b="0" i="0" kern="1200" dirty="0"/>
            <a:t>Participants are mainly from professional networks and social media and may not capture full diversity of voice care practice</a:t>
          </a:r>
          <a:endParaRPr lang="en-US" sz="1100" kern="1200" dirty="0"/>
        </a:p>
      </dsp:txBody>
      <dsp:txXfrm>
        <a:off x="1899642" y="926190"/>
        <a:ext cx="5698926" cy="607197"/>
      </dsp:txXfrm>
    </dsp:sp>
    <dsp:sp modelId="{68A47454-FE8A-1544-870B-86C8D87CF9C6}">
      <dsp:nvSpPr>
        <dsp:cNvPr id="0" name=""/>
        <dsp:cNvSpPr/>
      </dsp:nvSpPr>
      <dsp:spPr>
        <a:xfrm rot="10800000">
          <a:off x="0" y="1150"/>
          <a:ext cx="1899642" cy="934149"/>
        </a:xfrm>
        <a:prstGeom prst="upArrowCallout">
          <a:avLst>
            <a:gd name="adj1" fmla="val 5000"/>
            <a:gd name="adj2" fmla="val 10000"/>
            <a:gd name="adj3" fmla="val 15000"/>
            <a:gd name="adj4" fmla="val 64977"/>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03" tIns="99568" rIns="135103" bIns="99568" numCol="1" spcCol="1270" anchor="ctr" anchorCtr="0">
          <a:noAutofit/>
        </a:bodyPr>
        <a:lstStyle/>
        <a:p>
          <a:pPr marL="0" lvl="0" indent="0" algn="ctr" defTabSz="622300">
            <a:lnSpc>
              <a:spcPct val="90000"/>
            </a:lnSpc>
            <a:spcBef>
              <a:spcPct val="0"/>
            </a:spcBef>
            <a:spcAft>
              <a:spcPct val="35000"/>
            </a:spcAft>
            <a:buNone/>
          </a:pPr>
          <a:r>
            <a:rPr lang="en-GB" sz="1400" b="1" i="0" kern="1200"/>
            <a:t>Sample Size</a:t>
          </a:r>
          <a:endParaRPr lang="en-US" sz="1400" kern="1200"/>
        </a:p>
      </dsp:txBody>
      <dsp:txXfrm rot="-10800000">
        <a:off x="0" y="1150"/>
        <a:ext cx="1899642" cy="607197"/>
      </dsp:txXfrm>
    </dsp:sp>
    <dsp:sp modelId="{8EE3DAFD-30DC-F041-9BE9-C51CA8E5AC89}">
      <dsp:nvSpPr>
        <dsp:cNvPr id="0" name=""/>
        <dsp:cNvSpPr/>
      </dsp:nvSpPr>
      <dsp:spPr>
        <a:xfrm>
          <a:off x="1899642" y="1150"/>
          <a:ext cx="5698926" cy="607197"/>
        </a:xfrm>
        <a:prstGeom prst="rect">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601" tIns="139700" rIns="115601" bIns="139700" numCol="1" spcCol="1270" anchor="ctr" anchorCtr="0">
          <a:noAutofit/>
        </a:bodyPr>
        <a:lstStyle/>
        <a:p>
          <a:pPr marL="0" lvl="0" indent="0" algn="l" defTabSz="488950">
            <a:lnSpc>
              <a:spcPct val="90000"/>
            </a:lnSpc>
            <a:spcBef>
              <a:spcPct val="0"/>
            </a:spcBef>
            <a:spcAft>
              <a:spcPct val="35000"/>
            </a:spcAft>
            <a:buNone/>
          </a:pPr>
          <a:r>
            <a:rPr lang="en-GB" sz="1100" b="0" i="0" kern="1200"/>
            <a:t>25 questionnaire responses, 3 interviews → broad but small dataset</a:t>
          </a:r>
          <a:endParaRPr lang="en-US" sz="1100" kern="1200"/>
        </a:p>
      </dsp:txBody>
      <dsp:txXfrm>
        <a:off x="1899642" y="1150"/>
        <a:ext cx="5698926" cy="60719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3B460A-5AD5-4EB8-B55D-4CEDB3AF200B}">
      <dsp:nvSpPr>
        <dsp:cNvPr id="0" name=""/>
        <dsp:cNvSpPr/>
      </dsp:nvSpPr>
      <dsp:spPr>
        <a:xfrm>
          <a:off x="0" y="3841"/>
          <a:ext cx="4414719" cy="818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2C7AB5-F5C6-45C4-A4F6-2AE7A70B5CB2}">
      <dsp:nvSpPr>
        <dsp:cNvPr id="0" name=""/>
        <dsp:cNvSpPr/>
      </dsp:nvSpPr>
      <dsp:spPr>
        <a:xfrm>
          <a:off x="247522" y="187948"/>
          <a:ext cx="450040" cy="4500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4195DC-83EC-4AD2-8ED7-62920E4A7136}">
      <dsp:nvSpPr>
        <dsp:cNvPr id="0" name=""/>
        <dsp:cNvSpPr/>
      </dsp:nvSpPr>
      <dsp:spPr>
        <a:xfrm>
          <a:off x="945084" y="3841"/>
          <a:ext cx="3469634" cy="818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99" tIns="86599" rIns="86599" bIns="86599" numCol="1" spcCol="1270" anchor="ctr" anchorCtr="0">
          <a:noAutofit/>
        </a:bodyPr>
        <a:lstStyle/>
        <a:p>
          <a:pPr marL="0" lvl="0" indent="0" algn="l" defTabSz="666750">
            <a:lnSpc>
              <a:spcPct val="90000"/>
            </a:lnSpc>
            <a:spcBef>
              <a:spcPct val="0"/>
            </a:spcBef>
            <a:spcAft>
              <a:spcPct val="35000"/>
            </a:spcAft>
            <a:buNone/>
          </a:pPr>
          <a:r>
            <a:rPr lang="en-GB" sz="1500" kern="1200"/>
            <a:t>Insider perspective as a singing teacher shaped the research</a:t>
          </a:r>
          <a:endParaRPr lang="en-US" sz="1500" kern="1200"/>
        </a:p>
      </dsp:txBody>
      <dsp:txXfrm>
        <a:off x="945084" y="3841"/>
        <a:ext cx="3469634" cy="818254"/>
      </dsp:txXfrm>
    </dsp:sp>
    <dsp:sp modelId="{1AE4832B-4253-4166-BA28-D4085CA4BBC8}">
      <dsp:nvSpPr>
        <dsp:cNvPr id="0" name=""/>
        <dsp:cNvSpPr/>
      </dsp:nvSpPr>
      <dsp:spPr>
        <a:xfrm>
          <a:off x="0" y="1026659"/>
          <a:ext cx="4414719" cy="818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71787D-4712-49BE-8B6A-6D31E97EC186}">
      <dsp:nvSpPr>
        <dsp:cNvPr id="0" name=""/>
        <dsp:cNvSpPr/>
      </dsp:nvSpPr>
      <dsp:spPr>
        <a:xfrm>
          <a:off x="247522" y="1210767"/>
          <a:ext cx="450040" cy="4500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F2DB31-BF13-4BFD-8DFD-6EDCB1132E95}">
      <dsp:nvSpPr>
        <dsp:cNvPr id="0" name=""/>
        <dsp:cNvSpPr/>
      </dsp:nvSpPr>
      <dsp:spPr>
        <a:xfrm>
          <a:off x="945084" y="1026659"/>
          <a:ext cx="3469634" cy="818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99" tIns="86599" rIns="86599" bIns="86599" numCol="1" spcCol="1270" anchor="ctr" anchorCtr="0">
          <a:noAutofit/>
        </a:bodyPr>
        <a:lstStyle/>
        <a:p>
          <a:pPr marL="0" lvl="0" indent="0" algn="l" defTabSz="666750">
            <a:lnSpc>
              <a:spcPct val="90000"/>
            </a:lnSpc>
            <a:spcBef>
              <a:spcPct val="0"/>
            </a:spcBef>
            <a:spcAft>
              <a:spcPct val="35000"/>
            </a:spcAft>
            <a:buNone/>
          </a:pPr>
          <a:r>
            <a:rPr lang="en-GB" sz="1500" kern="1200"/>
            <a:t>Helped me understand terminology, practice, and lived realities</a:t>
          </a:r>
          <a:endParaRPr lang="en-US" sz="1500" kern="1200"/>
        </a:p>
      </dsp:txBody>
      <dsp:txXfrm>
        <a:off x="945084" y="1026659"/>
        <a:ext cx="3469634" cy="818254"/>
      </dsp:txXfrm>
    </dsp:sp>
    <dsp:sp modelId="{255506D1-6982-4ABC-988C-B37FB385C5A8}">
      <dsp:nvSpPr>
        <dsp:cNvPr id="0" name=""/>
        <dsp:cNvSpPr/>
      </dsp:nvSpPr>
      <dsp:spPr>
        <a:xfrm>
          <a:off x="0" y="2049478"/>
          <a:ext cx="4414719" cy="818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D31019-78EB-442B-9BE3-10A55B445F6D}">
      <dsp:nvSpPr>
        <dsp:cNvPr id="0" name=""/>
        <dsp:cNvSpPr/>
      </dsp:nvSpPr>
      <dsp:spPr>
        <a:xfrm>
          <a:off x="247522" y="2233585"/>
          <a:ext cx="450040" cy="4500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787E71-1567-45C5-AE87-5F7141247C5C}">
      <dsp:nvSpPr>
        <dsp:cNvPr id="0" name=""/>
        <dsp:cNvSpPr/>
      </dsp:nvSpPr>
      <dsp:spPr>
        <a:xfrm>
          <a:off x="945084" y="2049478"/>
          <a:ext cx="3469634" cy="818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99" tIns="86599" rIns="86599" bIns="86599" numCol="1" spcCol="1270" anchor="ctr" anchorCtr="0">
          <a:noAutofit/>
        </a:bodyPr>
        <a:lstStyle/>
        <a:p>
          <a:pPr marL="0" lvl="0" indent="0" algn="l" defTabSz="666750">
            <a:lnSpc>
              <a:spcPct val="90000"/>
            </a:lnSpc>
            <a:spcBef>
              <a:spcPct val="0"/>
            </a:spcBef>
            <a:spcAft>
              <a:spcPct val="35000"/>
            </a:spcAft>
            <a:buNone/>
          </a:pPr>
          <a:r>
            <a:rPr lang="en-GB" sz="1500" kern="1200"/>
            <a:t>Risk of bias managed through reflexivity, journaling, and peer review</a:t>
          </a:r>
          <a:endParaRPr lang="en-US" sz="1500" kern="1200"/>
        </a:p>
      </dsp:txBody>
      <dsp:txXfrm>
        <a:off x="945084" y="2049478"/>
        <a:ext cx="3469634" cy="818254"/>
      </dsp:txXfrm>
    </dsp:sp>
    <dsp:sp modelId="{68AD7A46-5449-42BF-925D-D9B625C7864D}">
      <dsp:nvSpPr>
        <dsp:cNvPr id="0" name=""/>
        <dsp:cNvSpPr/>
      </dsp:nvSpPr>
      <dsp:spPr>
        <a:xfrm>
          <a:off x="0" y="3072296"/>
          <a:ext cx="4414719" cy="818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17060-425D-4C86-B4B3-45A8F3C2D047}">
      <dsp:nvSpPr>
        <dsp:cNvPr id="0" name=""/>
        <dsp:cNvSpPr/>
      </dsp:nvSpPr>
      <dsp:spPr>
        <a:xfrm>
          <a:off x="247522" y="3256403"/>
          <a:ext cx="450040" cy="4500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6216A29-B955-42D2-ACC8-2F6AB629BFD4}">
      <dsp:nvSpPr>
        <dsp:cNvPr id="0" name=""/>
        <dsp:cNvSpPr/>
      </dsp:nvSpPr>
      <dsp:spPr>
        <a:xfrm>
          <a:off x="945084" y="3072296"/>
          <a:ext cx="3469634" cy="818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99" tIns="86599" rIns="86599" bIns="86599" numCol="1" spcCol="1270" anchor="ctr" anchorCtr="0">
          <a:noAutofit/>
        </a:bodyPr>
        <a:lstStyle/>
        <a:p>
          <a:pPr marL="0" lvl="0" indent="0" algn="l" defTabSz="666750">
            <a:lnSpc>
              <a:spcPct val="90000"/>
            </a:lnSpc>
            <a:spcBef>
              <a:spcPct val="0"/>
            </a:spcBef>
            <a:spcAft>
              <a:spcPct val="35000"/>
            </a:spcAft>
            <a:buNone/>
          </a:pPr>
          <a:r>
            <a:rPr lang="en-GB" sz="1500" kern="1200"/>
            <a:t>Valuable insights gained from engaging with clinicians and teachers</a:t>
          </a:r>
          <a:endParaRPr lang="en-US" sz="1500" kern="1200"/>
        </a:p>
      </dsp:txBody>
      <dsp:txXfrm>
        <a:off x="945084" y="3072296"/>
        <a:ext cx="3469634" cy="818254"/>
      </dsp:txXfrm>
    </dsp:sp>
    <dsp:sp modelId="{C8E0B43C-1F05-42F0-AA5E-B46B1FA433AD}">
      <dsp:nvSpPr>
        <dsp:cNvPr id="0" name=""/>
        <dsp:cNvSpPr/>
      </dsp:nvSpPr>
      <dsp:spPr>
        <a:xfrm>
          <a:off x="0" y="4095114"/>
          <a:ext cx="4414719" cy="8182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77E0E0-38F3-4F21-91E2-16834B82D5AC}">
      <dsp:nvSpPr>
        <dsp:cNvPr id="0" name=""/>
        <dsp:cNvSpPr/>
      </dsp:nvSpPr>
      <dsp:spPr>
        <a:xfrm>
          <a:off x="247522" y="4279222"/>
          <a:ext cx="450040" cy="4500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25D56A-33D7-4C5C-95DA-E4D2282F8C6A}">
      <dsp:nvSpPr>
        <dsp:cNvPr id="0" name=""/>
        <dsp:cNvSpPr/>
      </dsp:nvSpPr>
      <dsp:spPr>
        <a:xfrm>
          <a:off x="945084" y="4095114"/>
          <a:ext cx="3469634" cy="818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599" tIns="86599" rIns="86599" bIns="86599" numCol="1" spcCol="1270" anchor="ctr" anchorCtr="0">
          <a:noAutofit/>
        </a:bodyPr>
        <a:lstStyle/>
        <a:p>
          <a:pPr marL="0" lvl="0" indent="0" algn="l" defTabSz="666750">
            <a:lnSpc>
              <a:spcPct val="90000"/>
            </a:lnSpc>
            <a:spcBef>
              <a:spcPct val="0"/>
            </a:spcBef>
            <a:spcAft>
              <a:spcPct val="35000"/>
            </a:spcAft>
            <a:buNone/>
          </a:pPr>
          <a:r>
            <a:rPr lang="en-GB" sz="1500" kern="1200"/>
            <a:t>Renewed commitment to clearer training pathways and interdisciplinary care</a:t>
          </a:r>
          <a:endParaRPr lang="en-US" sz="1500" kern="1200"/>
        </a:p>
      </dsp:txBody>
      <dsp:txXfrm>
        <a:off x="945084" y="4095114"/>
        <a:ext cx="3469634" cy="81825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5BAABD-5FB9-4343-92AB-AE08032A2CEA}" type="datetimeFigureOut">
              <a:rPr lang="en-US" smtClean="0"/>
              <a:t>9/5/25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69D56-A971-1E4A-915C-BDA3F711C7CB}" type="slidenum">
              <a:rPr lang="en-US" smtClean="0"/>
              <a:t>‹#›</a:t>
            </a:fld>
            <a:endParaRPr lang="en-US"/>
          </a:p>
        </p:txBody>
      </p:sp>
    </p:spTree>
    <p:extLst>
      <p:ext uri="{BB962C8B-B14F-4D97-AF65-F5344CB8AC3E}">
        <p14:creationId xmlns:p14="http://schemas.microsoft.com/office/powerpoint/2010/main" val="3494521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This research project is an exploration of blurred lines between voice habilitation – optimising a healthy voice and rehabilitation restoring following injury with a goal to explore how these two areas interact in practice.</a:t>
            </a:r>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1</a:t>
            </a:fld>
            <a:endParaRPr lang="en-US"/>
          </a:p>
        </p:txBody>
      </p:sp>
    </p:spTree>
    <p:extLst>
      <p:ext uri="{BB962C8B-B14F-4D97-AF65-F5344CB8AC3E}">
        <p14:creationId xmlns:p14="http://schemas.microsoft.com/office/powerpoint/2010/main" val="2337828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rPr>
              <a:t>My motivation for this project comes from a very personal place having experienced firsthand how complex voice care can be both through my own journey as a singer and as a teacher and that of a family member who developed a voice disorder. I often wished there were clearer pathways and a stronger collaboration and understanding between voice professionals. </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2</a:t>
            </a:fld>
            <a:endParaRPr lang="en-US"/>
          </a:p>
        </p:txBody>
      </p:sp>
    </p:spTree>
    <p:extLst>
      <p:ext uri="{BB962C8B-B14F-4D97-AF65-F5344CB8AC3E}">
        <p14:creationId xmlns:p14="http://schemas.microsoft.com/office/powerpoint/2010/main" val="33497190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My project was guided by three main questions. First, </a:t>
            </a:r>
            <a:r>
              <a:rPr lang="en-GB" b="0" i="0" u="none" strike="noStrike" dirty="0">
                <a:solidFill>
                  <a:srgbClr val="000000"/>
                </a:solidFill>
                <a:effectLst/>
              </a:rPr>
              <a:t>how are the boundaries between habilitation and rehabilitation negotiated in practice</a:t>
            </a:r>
            <a:r>
              <a:rPr lang="en-GB" b="1" i="0" u="none" strike="noStrike" dirty="0">
                <a:solidFill>
                  <a:srgbClr val="000000"/>
                </a:solidFill>
                <a:effectLst/>
              </a:rPr>
              <a:t>?</a:t>
            </a:r>
            <a:r>
              <a:rPr lang="en-GB" b="0" i="0" u="none" strike="noStrike" dirty="0">
                <a:solidFill>
                  <a:srgbClr val="000000"/>
                </a:solidFill>
                <a:effectLst/>
                <a:latin typeface="-webkit-standard"/>
              </a:rPr>
              <a:t> Second, </a:t>
            </a:r>
            <a:r>
              <a:rPr lang="en-GB" b="0" i="0" u="none" strike="noStrike" dirty="0">
                <a:solidFill>
                  <a:srgbClr val="000000"/>
                </a:solidFill>
                <a:effectLst/>
              </a:rPr>
              <a:t>what challenges and gaps exist in training, ethics, and collaboration?</a:t>
            </a:r>
            <a:r>
              <a:rPr lang="en-GB" b="0" i="0" u="none" strike="noStrike" dirty="0">
                <a:solidFill>
                  <a:srgbClr val="000000"/>
                </a:solidFill>
                <a:effectLst/>
                <a:latin typeface="-webkit-standard"/>
              </a:rPr>
              <a:t> And finally, </a:t>
            </a:r>
            <a:r>
              <a:rPr lang="en-GB" b="0" i="0" u="none" strike="noStrike" dirty="0">
                <a:solidFill>
                  <a:srgbClr val="000000"/>
                </a:solidFill>
                <a:effectLst/>
              </a:rPr>
              <a:t>how could systems and frameworks better support interdisciplinary voice care?</a:t>
            </a:r>
            <a:r>
              <a:rPr lang="en-GB" b="0" i="0" u="none" strike="noStrike" dirty="0">
                <a:solidFill>
                  <a:srgbClr val="000000"/>
                </a:solidFill>
                <a:effectLst/>
                <a:latin typeface="-webkit-standard"/>
              </a:rPr>
              <a:t> These questions shaped both my data collection and my analysis, and I’ll keep coming back to them as I present my findings</a:t>
            </a:r>
            <a:endParaRPr lang="en-US" b="0" dirty="0"/>
          </a:p>
        </p:txBody>
      </p:sp>
      <p:sp>
        <p:nvSpPr>
          <p:cNvPr id="4" name="Slide Number Placeholder 3"/>
          <p:cNvSpPr>
            <a:spLocks noGrp="1"/>
          </p:cNvSpPr>
          <p:nvPr>
            <p:ph type="sldNum" sz="quarter" idx="5"/>
          </p:nvPr>
        </p:nvSpPr>
        <p:spPr/>
        <p:txBody>
          <a:bodyPr/>
          <a:lstStyle/>
          <a:p>
            <a:fld id="{C8169D56-A971-1E4A-915C-BDA3F711C7CB}" type="slidenum">
              <a:rPr lang="en-US" smtClean="0"/>
              <a:t>3</a:t>
            </a:fld>
            <a:endParaRPr lang="en-US"/>
          </a:p>
        </p:txBody>
      </p:sp>
    </p:spTree>
    <p:extLst>
      <p:ext uri="{BB962C8B-B14F-4D97-AF65-F5344CB8AC3E}">
        <p14:creationId xmlns:p14="http://schemas.microsoft.com/office/powerpoint/2010/main" val="2280656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The main aim of this project is to explore the overlap between habilitation and rehabilitation in voice care, and to understand how professionals define and navigate their roles within that shared space.</a:t>
            </a:r>
          </a:p>
          <a:p>
            <a:pPr algn="l"/>
            <a:r>
              <a:rPr lang="en-GB" b="0" i="0" u="none" strike="noStrike" dirty="0">
                <a:solidFill>
                  <a:srgbClr val="000000"/>
                </a:solidFill>
                <a:effectLst/>
              </a:rPr>
              <a:t>To achieve this, I set out several objectives. First, to look at how the concepts of habilitation and rehabilitation are actually understood in practice. Second, to capture the lived experiences of teachers, coaches, and clinicians working in this area. I also wanted to highlight gaps in training, access, and systems that might be holding professionals back.</a:t>
            </a:r>
          </a:p>
          <a:p>
            <a:pPr algn="l"/>
            <a:r>
              <a:rPr lang="en-GB" b="0" i="0" u="none" strike="noStrike" dirty="0">
                <a:solidFill>
                  <a:srgbClr val="000000"/>
                </a:solidFill>
                <a:effectLst/>
              </a:rPr>
              <a:t>Another objective was to consider the ethical challenges that can arise when boundaries blur. And finally, the project aims to suggest ways we might build more collaborative and integrated models of voice care moving forward.</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4</a:t>
            </a:fld>
            <a:endParaRPr lang="en-US"/>
          </a:p>
        </p:txBody>
      </p:sp>
    </p:spTree>
    <p:extLst>
      <p:ext uri="{BB962C8B-B14F-4D97-AF65-F5344CB8AC3E}">
        <p14:creationId xmlns:p14="http://schemas.microsoft.com/office/powerpoint/2010/main" val="2885957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I took an interpretivist approach and used a narrative review to reflect the interdisciplinary nature of voice care.</a:t>
            </a:r>
          </a:p>
          <a:p>
            <a:pPr algn="l"/>
            <a:r>
              <a:rPr lang="en-GB" b="0" i="0" u="none" strike="noStrike" dirty="0">
                <a:solidFill>
                  <a:srgbClr val="000000"/>
                </a:solidFill>
                <a:effectLst/>
              </a:rPr>
              <a:t>I searched a range of academic databases, as well as guidelines from key organisations, covering material from 1990 through to 2025. The initial search brought up about 1,247 sources. After screening, I narrowed that down to 198 high-quality texts, including peer-reviewed papers, guidelines, and some grey literature.</a:t>
            </a:r>
          </a:p>
          <a:p>
            <a:pPr algn="l"/>
            <a:r>
              <a:rPr lang="en-GB" b="0" i="0" u="none" strike="noStrike" dirty="0">
                <a:solidFill>
                  <a:srgbClr val="000000"/>
                </a:solidFill>
                <a:effectLst/>
              </a:rPr>
              <a:t>To make sure the analysis was rigorous, I used CASP checklists for quality and then applied thematic synthesis. Throughout, I worked reflexively, balancing the academic research with my perspective as a practitioner.</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5</a:t>
            </a:fld>
            <a:endParaRPr lang="en-US"/>
          </a:p>
        </p:txBody>
      </p:sp>
    </p:spTree>
    <p:extLst>
      <p:ext uri="{BB962C8B-B14F-4D97-AF65-F5344CB8AC3E}">
        <p14:creationId xmlns:p14="http://schemas.microsoft.com/office/powerpoint/2010/main" val="3991015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Times New Roman" panose="02020603050405020304" pitchFamily="18" charset="0"/>
              </a:rPr>
              <a:t>The literature defines and makes a clear distinction between the terms voice habilitation and Rehabilitation. Where habilitation enhances healthy voices, traditionally the domain of voice teachers and coaches. Rehabilitation, which focuses on recovery after damage or illness, is typically conducted by speech-language pathologists and ENT specialists.</a:t>
            </a:r>
            <a:endParaRPr lang="en-GB" sz="1800" dirty="0">
              <a:effectLst/>
              <a:latin typeface="Times New Roman" panose="02020603050405020304" pitchFamily="18" charset="0"/>
              <a:ea typeface="Times New Roman" panose="02020603050405020304" pitchFamily="18" charset="0"/>
            </a:endParaRPr>
          </a:p>
          <a:p>
            <a:pPr algn="l"/>
            <a:r>
              <a:rPr lang="en-GB" sz="1800" dirty="0">
                <a:solidFill>
                  <a:srgbClr val="000000"/>
                </a:solidFill>
                <a:effectLst/>
                <a:latin typeface="Times New Roman" panose="02020603050405020304" pitchFamily="18" charset="0"/>
                <a:ea typeface="Times New Roman" panose="02020603050405020304" pitchFamily="18" charset="0"/>
              </a:rPr>
              <a:t>But in practice, these categories don’t seem to stay separate. The methods used in both areas often overlap blur the lines and make it harder to treat habilitation and rehabilitation as entirely distinct areas and uncovered areas that had been purposely created to combine the two.</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6</a:t>
            </a:fld>
            <a:endParaRPr lang="en-US"/>
          </a:p>
        </p:txBody>
      </p:sp>
    </p:spTree>
    <p:extLst>
      <p:ext uri="{BB962C8B-B14F-4D97-AF65-F5344CB8AC3E}">
        <p14:creationId xmlns:p14="http://schemas.microsoft.com/office/powerpoint/2010/main" val="708245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Vocology originally </a:t>
            </a:r>
            <a:r>
              <a:rPr lang="en-GB" b="0" i="0" u="none" strike="noStrike" dirty="0">
                <a:solidFill>
                  <a:srgbClr val="000000"/>
                </a:solidFill>
                <a:effectLst/>
                <a:latin typeface="-webkit-standard"/>
              </a:rPr>
              <a:t>Defined by </a:t>
            </a:r>
            <a:r>
              <a:rPr lang="en-GB" b="0" i="0" u="none" strike="noStrike" dirty="0" err="1">
                <a:solidFill>
                  <a:srgbClr val="000000"/>
                </a:solidFill>
                <a:effectLst/>
                <a:latin typeface="-webkit-standard"/>
              </a:rPr>
              <a:t>Titze</a:t>
            </a:r>
            <a:r>
              <a:rPr lang="en-GB" b="0" i="0" u="none" strike="noStrike" dirty="0">
                <a:solidFill>
                  <a:srgbClr val="000000"/>
                </a:solidFill>
                <a:effectLst/>
                <a:latin typeface="-webkit-standard"/>
              </a:rPr>
              <a:t> (1996) as the </a:t>
            </a:r>
            <a:r>
              <a:rPr lang="en-GB" b="0" i="1" u="none" strike="noStrike" dirty="0">
                <a:solidFill>
                  <a:srgbClr val="000000"/>
                </a:solidFill>
                <a:effectLst/>
              </a:rPr>
              <a:t>science and practice of voice habilitation. Combining clinical and pedagogical practices.</a:t>
            </a:r>
          </a:p>
          <a:p>
            <a:pPr algn="l"/>
            <a:r>
              <a:rPr lang="en-GB" b="0" i="0" u="none" strike="noStrike" dirty="0">
                <a:solidFill>
                  <a:srgbClr val="000000"/>
                </a:solidFill>
                <a:effectLst/>
              </a:rPr>
              <a:t>What makes vocology so valuable is that it offers a shared language concepts like motor learning, sustainability, and authentic expression which all professionals can work with, regardless of their original training. This common ground makes collaboration not only possible but practical.</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7</a:t>
            </a:fld>
            <a:endParaRPr lang="en-US"/>
          </a:p>
        </p:txBody>
      </p:sp>
    </p:spTree>
    <p:extLst>
      <p:ext uri="{BB962C8B-B14F-4D97-AF65-F5344CB8AC3E}">
        <p14:creationId xmlns:p14="http://schemas.microsoft.com/office/powerpoint/2010/main" val="3234817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t>This presents the possibility of blurred boundaries. For instance, a singer recovering from surgery may transition directly from rehabilitation with an SLP to habilitation with a teacher, aiming</a:t>
            </a:r>
            <a:r>
              <a:rPr lang="en-GB" b="0" i="0" u="none" strike="noStrike" dirty="0">
                <a:solidFill>
                  <a:srgbClr val="000000"/>
                </a:solidFill>
                <a:effectLst/>
              </a:rPr>
              <a:t> to rebuild stamina and refine technique. The process is continuous, and the same tools, such as resonance training or semi-occluded vocal tract exercises, may be used, but with different goals: recovery, prevention, or performance optimisation.</a:t>
            </a:r>
          </a:p>
          <a:p>
            <a:pPr algn="l"/>
            <a:r>
              <a:rPr lang="en-GB" b="0" i="0" u="none" strike="noStrike" dirty="0">
                <a:solidFill>
                  <a:srgbClr val="000000"/>
                </a:solidFill>
                <a:effectLst/>
              </a:rPr>
              <a:t>The risk, though, is when the scope boundaries aren’t clear. That can delay diagnosis, compromise artistic integrity, or even result in unsafe practice. So while this overlap is valuable, it also highlights the need for better clarity, communication, and ethical awareness across professions.</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8</a:t>
            </a:fld>
            <a:endParaRPr lang="en-US"/>
          </a:p>
        </p:txBody>
      </p:sp>
    </p:spTree>
    <p:extLst>
      <p:ext uri="{BB962C8B-B14F-4D97-AF65-F5344CB8AC3E}">
        <p14:creationId xmlns:p14="http://schemas.microsoft.com/office/powerpoint/2010/main" val="2214885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Ethics and insider considerations were important to consider before starting any research. The study was reviewed and approved by the UWTSD ethics board. All participants were given full information sheets, informed consent was obtained, and they had the right to withdraw at any time, with all responses anonymised and data securely stored.</a:t>
            </a:r>
          </a:p>
          <a:p>
            <a:pPr algn="l"/>
            <a:r>
              <a:rPr lang="en-GB" b="0" i="0" u="none" strike="noStrike" dirty="0">
                <a:solidFill>
                  <a:srgbClr val="000000"/>
                </a:solidFill>
                <a:effectLst/>
              </a:rPr>
              <a:t>As a voice teacher myself, I brought insider knowledge to the research, which helped me understand professional terminology and context in a way an outsider might not. But being an insider also carried the risk of bias, since my own experiences could shape how I interpreted the data.</a:t>
            </a:r>
          </a:p>
          <a:p>
            <a:pPr algn="l"/>
            <a:r>
              <a:rPr lang="en-GB" b="0" i="0" u="none" strike="noStrike" dirty="0">
                <a:solidFill>
                  <a:srgbClr val="000000"/>
                </a:solidFill>
                <a:effectLst/>
              </a:rPr>
              <a:t>To manage this, I worked reflexively by keeping a positionality journal, documenting my assumptions, and checking how my background might influence the process. I also used member-checking, where participants reviewed their interview summaries, and peer debriefing with colleagues to test my coding and analysis. These safeguards helped balance the strengths of being an insider with the need for objectivity and credibility.</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9</a:t>
            </a:fld>
            <a:endParaRPr lang="en-US"/>
          </a:p>
        </p:txBody>
      </p:sp>
    </p:spTree>
    <p:extLst>
      <p:ext uri="{BB962C8B-B14F-4D97-AF65-F5344CB8AC3E}">
        <p14:creationId xmlns:p14="http://schemas.microsoft.com/office/powerpoint/2010/main" val="677832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My methodology was shaped by the view that boundaries between habilitation and rehabilitation are socially constructed and context-dependent, rather than fixed, informing my ontological position. Epistemologically, I adopted a hermeneutic and phenomenological stance, seeing knowledge as co-created through lived experience and dialogue. Together, this formed a pragmatic–interpretivist paradigm, allowing me to combine rigor with flexibility.</a:t>
            </a:r>
          </a:p>
          <a:p>
            <a:pPr algn="l"/>
            <a:r>
              <a:rPr lang="en-GB" b="0" i="0" u="none" strike="noStrike" dirty="0">
                <a:solidFill>
                  <a:srgbClr val="000000"/>
                </a:solidFill>
                <a:effectLst/>
              </a:rPr>
              <a:t>I used a mixed-methods design: first, a narrative literature review to provide a theoretical background, then a questionnaire completed by 25 professionals to identify patterns, and finally three semi-structured interviews to explore these issues in greater depth.</a:t>
            </a:r>
          </a:p>
          <a:p>
            <a:pPr algn="l"/>
            <a:r>
              <a:rPr lang="en-GB" b="0" i="0" u="none" strike="noStrike" dirty="0">
                <a:solidFill>
                  <a:srgbClr val="000000"/>
                </a:solidFill>
                <a:effectLst/>
              </a:rPr>
              <a:t>For analysis, I applied the data and Braun and Clarke’s six-step thematic analysis to the qualitative material. Throughout, I worked reflexively, triangulated across sources, and used member-checking to ensure credibility. </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10</a:t>
            </a:fld>
            <a:endParaRPr lang="en-US"/>
          </a:p>
        </p:txBody>
      </p:sp>
    </p:spTree>
    <p:extLst>
      <p:ext uri="{BB962C8B-B14F-4D97-AF65-F5344CB8AC3E}">
        <p14:creationId xmlns:p14="http://schemas.microsoft.com/office/powerpoint/2010/main" val="34119398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Through the data 82 thematic  codes were </a:t>
            </a:r>
            <a:r>
              <a:rPr lang="en-GB" b="0" i="0" u="none" strike="noStrike" dirty="0" err="1">
                <a:solidFill>
                  <a:srgbClr val="000000"/>
                </a:solidFill>
                <a:effectLst/>
              </a:rPr>
              <a:t>creted</a:t>
            </a:r>
            <a:r>
              <a:rPr lang="en-GB" b="0" i="0" u="none" strike="noStrike" dirty="0">
                <a:solidFill>
                  <a:srgbClr val="000000"/>
                </a:solidFill>
                <a:effectLst/>
              </a:rPr>
              <a:t> which were synthesise  to identified eight key themes.</a:t>
            </a:r>
          </a:p>
          <a:p>
            <a:pPr algn="l"/>
            <a:endParaRPr lang="en-GB" b="0" i="0" u="none" strike="noStrike" dirty="0">
              <a:solidFill>
                <a:srgbClr val="000000"/>
              </a:solidFill>
              <a:effectLst/>
            </a:endParaRPr>
          </a:p>
          <a:p>
            <a:pPr algn="l"/>
            <a:r>
              <a:rPr lang="en-GB" b="0" i="0" u="none" strike="noStrike" dirty="0">
                <a:solidFill>
                  <a:srgbClr val="000000"/>
                </a:solidFill>
                <a:effectLst/>
              </a:rPr>
              <a:t>The first two themes focus on professional background and access to training, which highlight the different entry routes people take into this field and the inconsistencies in education and development.</a:t>
            </a:r>
          </a:p>
          <a:p>
            <a:pPr algn="l"/>
            <a:r>
              <a:rPr lang="en-GB" b="0" i="0" u="none" strike="noStrike" dirty="0">
                <a:solidFill>
                  <a:srgbClr val="000000"/>
                </a:solidFill>
                <a:effectLst/>
              </a:rPr>
              <a:t>The next set of themes deal with collaboration and overlap — how professionals work together, where their methods align, and how boundaries are negotiated in practice.</a:t>
            </a:r>
          </a:p>
          <a:p>
            <a:pPr algn="l"/>
            <a:r>
              <a:rPr lang="en-GB" b="0" i="0" u="none" strike="noStrike" dirty="0">
                <a:solidFill>
                  <a:srgbClr val="000000"/>
                </a:solidFill>
                <a:effectLst/>
              </a:rPr>
              <a:t>The final themes consider broader issues of access, systems, and regulation, which shape how care is delivered and how sustainable collaboration really is.</a:t>
            </a:r>
          </a:p>
          <a:p>
            <a:pPr algn="l"/>
            <a:r>
              <a:rPr lang="en-GB" b="0" i="0" u="none" strike="noStrike" dirty="0">
                <a:solidFill>
                  <a:srgbClr val="000000"/>
                </a:solidFill>
                <a:effectLst/>
              </a:rPr>
              <a:t>I’ll now take you through each theme in turn, showing how these ideas emerged from the data and what they mean for collaborative voice care.</a:t>
            </a:r>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11</a:t>
            </a:fld>
            <a:endParaRPr lang="en-US"/>
          </a:p>
        </p:txBody>
      </p:sp>
    </p:spTree>
    <p:extLst>
      <p:ext uri="{BB962C8B-B14F-4D97-AF65-F5344CB8AC3E}">
        <p14:creationId xmlns:p14="http://schemas.microsoft.com/office/powerpoint/2010/main" val="4158123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The first theme that emerged was the diversity of professional backgrounds. Participants came into voice care from very different entry routes — some from performance and pedagogy, others from speech therapy or clinical practice, and a few who had developed hybrid careers.</a:t>
            </a:r>
          </a:p>
          <a:p>
            <a:pPr algn="l"/>
            <a:r>
              <a:rPr lang="en-GB" b="0" i="0" u="none" strike="noStrike" dirty="0">
                <a:solidFill>
                  <a:srgbClr val="000000"/>
                </a:solidFill>
                <a:effectLst/>
              </a:rPr>
              <a:t>Because of this variety, training pathways were often fragmented and inconsistent. Some professionals had extensive preparation in anatomy and pathology, while others had little or no exposure to clinical concepts. This led to different levels of confidence when working with complex voice issues.</a:t>
            </a:r>
          </a:p>
          <a:p>
            <a:pPr algn="l"/>
            <a:r>
              <a:rPr lang="en-GB" b="0" i="0" u="none" strike="noStrike" dirty="0">
                <a:solidFill>
                  <a:srgbClr val="000000"/>
                </a:solidFill>
                <a:effectLst/>
              </a:rPr>
              <a:t>Most participants recognised that because there isn’t one standard pathway, continuing professional development is essential to maintaining competence. In fact, CPD was often seen as the main way professionals built the knowledge they needed beyond their initial training.</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12</a:t>
            </a:fld>
            <a:endParaRPr lang="en-US"/>
          </a:p>
        </p:txBody>
      </p:sp>
    </p:spTree>
    <p:extLst>
      <p:ext uri="{BB962C8B-B14F-4D97-AF65-F5344CB8AC3E}">
        <p14:creationId xmlns:p14="http://schemas.microsoft.com/office/powerpoint/2010/main" val="14384754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data collected showed 56% of participants had a Masters degree or higher and over 50% were singing or voice teachers. Say quotes and this supports the differentiation of training backgrounds.</a:t>
            </a:r>
          </a:p>
        </p:txBody>
      </p:sp>
      <p:sp>
        <p:nvSpPr>
          <p:cNvPr id="4" name="Slide Number Placeholder 3"/>
          <p:cNvSpPr>
            <a:spLocks noGrp="1"/>
          </p:cNvSpPr>
          <p:nvPr>
            <p:ph type="sldNum" sz="quarter" idx="5"/>
          </p:nvPr>
        </p:nvSpPr>
        <p:spPr/>
        <p:txBody>
          <a:bodyPr/>
          <a:lstStyle/>
          <a:p>
            <a:fld id="{C8169D56-A971-1E4A-915C-BDA3F711C7CB}" type="slidenum">
              <a:rPr lang="en-US" smtClean="0"/>
              <a:t>13</a:t>
            </a:fld>
            <a:endParaRPr lang="en-US"/>
          </a:p>
        </p:txBody>
      </p:sp>
    </p:spTree>
    <p:extLst>
      <p:ext uri="{BB962C8B-B14F-4D97-AF65-F5344CB8AC3E}">
        <p14:creationId xmlns:p14="http://schemas.microsoft.com/office/powerpoint/2010/main" val="7506610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Participants described very mixed experiences of training and support. Most told me their initial training didn’t include any interdisciplinary content at all — and you can see that clearly in Figure 12. Only a very small proportion had formal exposure to both pedagogical and clinical perspectives during their education.</a:t>
            </a:r>
          </a:p>
          <a:p>
            <a:pPr algn="l"/>
            <a:r>
              <a:rPr lang="en-GB" b="0" i="0" u="none" strike="noStrike" dirty="0">
                <a:solidFill>
                  <a:srgbClr val="000000"/>
                </a:solidFill>
                <a:effectLst/>
              </a:rPr>
              <a:t>Because of this gap, many relied on CPD, conferences, and peer networks to develop their skills. One participant explained: </a:t>
            </a:r>
            <a:r>
              <a:rPr lang="en-GB" b="0" i="1" u="none" strike="noStrike" dirty="0">
                <a:solidFill>
                  <a:srgbClr val="000000"/>
                </a:solidFill>
                <a:effectLst/>
              </a:rPr>
              <a:t>‘The Northwest Voice Conference has been instrumental in building relationships between teachers, SVS, SLPs, ENTs, and other professionals.’</a:t>
            </a:r>
            <a:r>
              <a:rPr lang="en-GB" b="0" i="0" u="none" strike="noStrike" dirty="0">
                <a:solidFill>
                  <a:srgbClr val="000000"/>
                </a:solidFill>
                <a:effectLst/>
              </a:rPr>
              <a:t> Others mentioned seminars with voice specialists or Clinical Excellence Networks as key opportunities.</a:t>
            </a:r>
          </a:p>
          <a:p>
            <a:pPr algn="l"/>
            <a:r>
              <a:rPr lang="en-GB" b="0" i="0" u="none" strike="noStrike" dirty="0">
                <a:solidFill>
                  <a:srgbClr val="000000"/>
                </a:solidFill>
                <a:effectLst/>
              </a:rPr>
              <a:t>But there were also barriers. Some found specialist CPD overwhelming, with one admitting: </a:t>
            </a:r>
            <a:r>
              <a:rPr lang="en-GB" b="0" i="1" u="none" strike="noStrike" dirty="0">
                <a:solidFill>
                  <a:srgbClr val="000000"/>
                </a:solidFill>
                <a:effectLst/>
              </a:rPr>
              <a:t>‘The clinical CPD is so detailed and intense I don’t feel like it’s going to be penetrable or applicable for me.’</a:t>
            </a:r>
            <a:r>
              <a:rPr lang="en-GB" b="0" i="0" u="none" strike="noStrike" dirty="0">
                <a:solidFill>
                  <a:srgbClr val="000000"/>
                </a:solidFill>
                <a:effectLst/>
              </a:rPr>
              <a:t> Others described peer groups as </a:t>
            </a:r>
            <a:r>
              <a:rPr lang="en-GB" b="0" i="1" u="none" strike="noStrike" dirty="0">
                <a:solidFill>
                  <a:srgbClr val="000000"/>
                </a:solidFill>
                <a:effectLst/>
              </a:rPr>
              <a:t>‘cliquey.’</a:t>
            </a:r>
            <a:r>
              <a:rPr lang="en-GB" b="0" i="0" u="none" strike="noStrike" dirty="0">
                <a:solidFill>
                  <a:srgbClr val="000000"/>
                </a:solidFill>
                <a:effectLst/>
              </a:rPr>
              <a:t> And practical issues were just as significant — cost, geography, and limited institutional support all shaped who could access opportunities. This links directly to the NHS postcode lottery, where provision varies greatly depending on location.</a:t>
            </a:r>
          </a:p>
          <a:p>
            <a:pPr algn="l"/>
            <a:r>
              <a:rPr lang="en-GB" b="0" i="0" u="none" strike="noStrike" dirty="0">
                <a:solidFill>
                  <a:srgbClr val="000000"/>
                </a:solidFill>
                <a:effectLst/>
              </a:rPr>
              <a:t>Figure 13 illustrates these barriers in a heatmap, with darker shading showing the most frequent problems. The biggest issues were systemic ones: limited MDT opportunities, unclear training pathways, and uneven provision across regions.</a:t>
            </a:r>
          </a:p>
          <a:p>
            <a:pPr algn="l"/>
            <a:r>
              <a:rPr lang="en-GB" b="0" i="0" u="none" strike="noStrike" dirty="0">
                <a:solidFill>
                  <a:srgbClr val="000000"/>
                </a:solidFill>
                <a:effectLst/>
              </a:rPr>
              <a:t>Altogether, these findings show that access to high-quality, interdisciplinary training is patchy and inconsistent. Without structured pathways or national-level support, professionals are left to piece together their own development — and this directly fuels the blurred boundaries at the heart of the project</a:t>
            </a:r>
          </a:p>
          <a:p>
            <a:endParaRPr lang="en-GB" b="1" dirty="0"/>
          </a:p>
          <a:p>
            <a:r>
              <a:rPr lang="en-GB" b="1" dirty="0"/>
              <a:t>Figure 12 (Pie Chart):</a:t>
            </a:r>
            <a:r>
              <a:rPr lang="en-GB" dirty="0"/>
              <a:t> Shows proportion of participants who reported </a:t>
            </a:r>
            <a:r>
              <a:rPr lang="en-GB" i="1" dirty="0"/>
              <a:t>interdisciplinary content</a:t>
            </a:r>
            <a:r>
              <a:rPr lang="en-GB" dirty="0"/>
              <a:t> in their initial training.</a:t>
            </a:r>
          </a:p>
          <a:p>
            <a:pPr>
              <a:buFont typeface="Arial" panose="020B0604020202020204" pitchFamily="34" charset="0"/>
              <a:buChar char="•"/>
            </a:pPr>
            <a:r>
              <a:rPr lang="en-GB" dirty="0"/>
              <a:t>Key takeaway: </a:t>
            </a:r>
            <a:r>
              <a:rPr lang="en-GB" b="1" dirty="0"/>
              <a:t>Most had none</a:t>
            </a:r>
            <a:r>
              <a:rPr lang="en-GB" dirty="0"/>
              <a:t>.</a:t>
            </a:r>
          </a:p>
          <a:p>
            <a:r>
              <a:rPr lang="en-GB" b="1" dirty="0"/>
              <a:t>Figure 13 (Heatmap):</a:t>
            </a:r>
            <a:r>
              <a:rPr lang="en-GB" dirty="0"/>
              <a:t> Visualises which </a:t>
            </a:r>
            <a:r>
              <a:rPr lang="en-GB" i="1" dirty="0"/>
              <a:t>barriers to training</a:t>
            </a:r>
            <a:r>
              <a:rPr lang="en-GB" dirty="0"/>
              <a:t> were mentioned most often.</a:t>
            </a:r>
          </a:p>
          <a:p>
            <a:pPr>
              <a:buFont typeface="Arial" panose="020B0604020202020204" pitchFamily="34" charset="0"/>
              <a:buChar char="•"/>
            </a:pPr>
            <a:r>
              <a:rPr lang="en-GB" dirty="0"/>
              <a:t>Darker shading = barriers like institutional systems, geography, and time.</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14</a:t>
            </a:fld>
            <a:endParaRPr lang="en-US"/>
          </a:p>
        </p:txBody>
      </p:sp>
    </p:spTree>
    <p:extLst>
      <p:ext uri="{BB962C8B-B14F-4D97-AF65-F5344CB8AC3E}">
        <p14:creationId xmlns:p14="http://schemas.microsoft.com/office/powerpoint/2010/main" val="30511857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Collaboration was described very differently depending on participants’ contexts. Some worked in structured multidisciplinary clinics, where teachers, SLTs, and ENTs collaborated closely. These cases were reported as really positive, with shared expertise leading to better outcomes for clients. But others described working in isolation, without access to a network or structured referral routes.</a:t>
            </a:r>
          </a:p>
          <a:p>
            <a:pPr algn="l"/>
            <a:r>
              <a:rPr lang="en-GB" b="0" i="0" u="none" strike="noStrike" dirty="0">
                <a:solidFill>
                  <a:srgbClr val="000000"/>
                </a:solidFill>
                <a:effectLst/>
              </a:rPr>
              <a:t>Where collaboration was successful, the key factors were trust, openness, and having shared goals. Clear referral pathways also made a huge difference in avoiding role confusion.</a:t>
            </a:r>
          </a:p>
          <a:p>
            <a:pPr algn="l"/>
            <a:r>
              <a:rPr lang="en-GB" b="0" i="0" u="none" strike="noStrike" dirty="0">
                <a:solidFill>
                  <a:srgbClr val="000000"/>
                </a:solidFill>
                <a:effectLst/>
              </a:rPr>
              <a:t>However, participants also highlighted challenges. Logistical barriers such as time, funding, and geography often made collaboration difficult. In some cases, involving multiple professionals even created confusion for clients  what one described as ‘too many cooks.’</a:t>
            </a:r>
          </a:p>
          <a:p>
            <a:pPr algn="l"/>
            <a:r>
              <a:rPr lang="en-GB" b="0" i="0" u="none" strike="noStrike" dirty="0">
                <a:solidFill>
                  <a:srgbClr val="000000"/>
                </a:solidFill>
                <a:effectLst/>
              </a:rPr>
              <a:t>The literature also warns of disciplinary blind spots: teachers may miss signs of pathology, while clinicians may overlook stylistic or artistic concerns. This shows that while collaboration can be transformative, it isn’t straightforward it requires clear frameworks and communication to work well</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15</a:t>
            </a:fld>
            <a:endParaRPr lang="en-US"/>
          </a:p>
        </p:txBody>
      </p:sp>
    </p:spTree>
    <p:extLst>
      <p:ext uri="{BB962C8B-B14F-4D97-AF65-F5344CB8AC3E}">
        <p14:creationId xmlns:p14="http://schemas.microsoft.com/office/powerpoint/2010/main" val="2373912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Figure 14 shows how often participants said they collaborate with other professionals. The largest group, about </a:t>
            </a:r>
            <a:r>
              <a:rPr lang="en-GB" b="1" i="0" u="none" strike="noStrike" dirty="0">
                <a:solidFill>
                  <a:srgbClr val="000000"/>
                </a:solidFill>
                <a:effectLst/>
              </a:rPr>
              <a:t>40%, reported collaborating frequently</a:t>
            </a:r>
            <a:r>
              <a:rPr lang="en-GB" b="0" i="0" u="none" strike="noStrike" dirty="0">
                <a:solidFill>
                  <a:srgbClr val="000000"/>
                </a:solidFill>
                <a:effectLst/>
              </a:rPr>
              <a:t>. Another </a:t>
            </a:r>
            <a:r>
              <a:rPr lang="en-GB" b="1" i="0" u="none" strike="noStrike" dirty="0">
                <a:solidFill>
                  <a:srgbClr val="000000"/>
                </a:solidFill>
                <a:effectLst/>
              </a:rPr>
              <a:t>28% said they collaborate occasionally</a:t>
            </a:r>
            <a:r>
              <a:rPr lang="en-GB" b="0" i="0" u="none" strike="noStrike" dirty="0">
                <a:solidFill>
                  <a:srgbClr val="000000"/>
                </a:solidFill>
                <a:effectLst/>
              </a:rPr>
              <a:t>, while </a:t>
            </a:r>
            <a:r>
              <a:rPr lang="en-GB" b="1" i="0" u="none" strike="noStrike" dirty="0">
                <a:solidFill>
                  <a:srgbClr val="000000"/>
                </a:solidFill>
                <a:effectLst/>
              </a:rPr>
              <a:t>24% said rarely</a:t>
            </a:r>
            <a:r>
              <a:rPr lang="en-GB" b="0" i="0" u="none" strike="noStrike" dirty="0">
                <a:solidFill>
                  <a:srgbClr val="000000"/>
                </a:solidFill>
                <a:effectLst/>
              </a:rPr>
              <a:t>. And finally, </a:t>
            </a:r>
            <a:r>
              <a:rPr lang="en-GB" b="1" i="0" u="none" strike="noStrike" dirty="0">
                <a:solidFill>
                  <a:srgbClr val="000000"/>
                </a:solidFill>
                <a:effectLst/>
              </a:rPr>
              <a:t>8% said they never collaborate at all</a:t>
            </a:r>
            <a:r>
              <a:rPr lang="en-GB" b="0" i="0" u="none" strike="noStrike" dirty="0">
                <a:solidFill>
                  <a:srgbClr val="000000"/>
                </a:solidFill>
                <a:effectLst/>
              </a:rPr>
              <a:t>.</a:t>
            </a:r>
          </a:p>
          <a:p>
            <a:pPr algn="l"/>
            <a:r>
              <a:rPr lang="en-GB" b="0" i="0" u="none" strike="noStrike" dirty="0">
                <a:solidFill>
                  <a:srgbClr val="000000"/>
                </a:solidFill>
                <a:effectLst/>
              </a:rPr>
              <a:t>This breakdown tells us two things. First, collaboration is happening regularly for many, but not for everyone. Almost a quarter rarely collaborate, and nearly one in ten never do, which highlights how uneven these experiences are. Second, it suggests that opportunities for collaboration are not consistent — they depend heavily on context, such as whether someone works in a clinical team or independently. So, while collaboration is valued, it clearly isn’t built into practice for everyone</a:t>
            </a:r>
          </a:p>
          <a:p>
            <a:endParaRPr lang="en-US" dirty="0"/>
          </a:p>
          <a:p>
            <a:pPr algn="l"/>
            <a:r>
              <a:rPr lang="en-GB" b="0" i="0" u="none" strike="noStrike" dirty="0">
                <a:solidFill>
                  <a:srgbClr val="000000"/>
                </a:solidFill>
                <a:effectLst/>
              </a:rPr>
              <a:t>Figure 16 shows how collaboration varies by professional role. What stands out is that </a:t>
            </a:r>
            <a:r>
              <a:rPr lang="en-GB" b="1" i="0" u="none" strike="noStrike" dirty="0">
                <a:solidFill>
                  <a:srgbClr val="000000"/>
                </a:solidFill>
                <a:effectLst/>
              </a:rPr>
              <a:t>clinicians, like speech-language pathologists and ENT specialists, reported the highest levels of collaboration</a:t>
            </a:r>
            <a:r>
              <a:rPr lang="en-GB" b="0" i="0" u="none" strike="noStrike" dirty="0">
                <a:solidFill>
                  <a:srgbClr val="000000"/>
                </a:solidFill>
                <a:effectLst/>
              </a:rPr>
              <a:t>, because their work is already embedded in medical teams.</a:t>
            </a:r>
          </a:p>
          <a:p>
            <a:pPr algn="l"/>
            <a:r>
              <a:rPr lang="en-GB" b="0" i="0" u="none" strike="noStrike" dirty="0">
                <a:solidFill>
                  <a:srgbClr val="000000"/>
                </a:solidFill>
                <a:effectLst/>
              </a:rPr>
              <a:t>By contrast, </a:t>
            </a:r>
            <a:r>
              <a:rPr lang="en-GB" b="1" i="0" u="none" strike="noStrike" dirty="0">
                <a:solidFill>
                  <a:srgbClr val="000000"/>
                </a:solidFill>
                <a:effectLst/>
              </a:rPr>
              <a:t>singing teachers and independent voice coaches reported much lower levels</a:t>
            </a:r>
            <a:r>
              <a:rPr lang="en-GB" b="0" i="0" u="none" strike="noStrike" dirty="0">
                <a:solidFill>
                  <a:srgbClr val="000000"/>
                </a:solidFill>
                <a:effectLst/>
              </a:rPr>
              <a:t>, with several saying they often work in isolation.</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16</a:t>
            </a:fld>
            <a:endParaRPr lang="en-US"/>
          </a:p>
        </p:txBody>
      </p:sp>
    </p:spTree>
    <p:extLst>
      <p:ext uri="{BB962C8B-B14F-4D97-AF65-F5344CB8AC3E}">
        <p14:creationId xmlns:p14="http://schemas.microsoft.com/office/powerpoint/2010/main" val="6480211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Overlapping approaches highlights how the distinction between habilitation and rehabilitation often breaks down in practice. Although habilitation is supposed to be about prevention and resilience, and rehabilitation about recovery, participants made it clear that in real-world settings the same tools often get used in both.</a:t>
            </a:r>
          </a:p>
          <a:p>
            <a:pPr algn="l"/>
            <a:r>
              <a:rPr lang="en-GB" b="0" i="0" u="none" strike="noStrike" dirty="0">
                <a:solidFill>
                  <a:srgbClr val="000000"/>
                </a:solidFill>
                <a:effectLst/>
              </a:rPr>
              <a:t>Exercises like SOVTEs, breath work, resonance, and posture alignment were repeatedly mentioned as strategies used by both teachers and clinicians. Their strength lies in adaptability — the same technique might help reduce vocal load during rehabilitation, or serve as a warm-up and stamina-building exercise for a singer or actor.</a:t>
            </a:r>
          </a:p>
          <a:p>
            <a:pPr algn="l"/>
            <a:r>
              <a:rPr lang="en-GB" b="0" i="0" u="none" strike="noStrike" dirty="0">
                <a:solidFill>
                  <a:srgbClr val="000000"/>
                </a:solidFill>
                <a:effectLst/>
              </a:rPr>
              <a:t>But this overlap also creates risks. Teachers may adopt therapy-like methods without the training to recognise when clinical referral is needed, while clinicians may apply technically sound advice that doesn’t take artistry into account. The literature warns that this kind of scope creep can delay treatment or compromise outcomes. So while overlapping approaches can be helpful, they require clear boundaries and good communication</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17</a:t>
            </a:fld>
            <a:endParaRPr lang="en-US"/>
          </a:p>
        </p:txBody>
      </p:sp>
    </p:spTree>
    <p:extLst>
      <p:ext uri="{BB962C8B-B14F-4D97-AF65-F5344CB8AC3E}">
        <p14:creationId xmlns:p14="http://schemas.microsoft.com/office/powerpoint/2010/main" val="20891023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Participants described big inconsistencies in how people access voice care services. Some had clear referral pathways into multidisciplinary teams, while others worked in contexts where there was no structured system at all.</a:t>
            </a:r>
          </a:p>
          <a:p>
            <a:pPr algn="l"/>
            <a:r>
              <a:rPr lang="en-GB" b="0" i="0" u="none" strike="noStrike" dirty="0">
                <a:solidFill>
                  <a:srgbClr val="000000"/>
                </a:solidFill>
                <a:effectLst/>
              </a:rPr>
              <a:t>Barriers came up repeatedly. Long NHS waiting lists often meant treatment was delayed, which one participant described as a major source of frustration. Others highlighted the postcode lottery — in some regions you might be supported by an multidisciplinary team, while in others you’re completely isolated.</a:t>
            </a:r>
          </a:p>
          <a:p>
            <a:pPr algn="l"/>
            <a:r>
              <a:rPr lang="en-GB" b="0" i="0" u="none" strike="noStrike" dirty="0">
                <a:solidFill>
                  <a:srgbClr val="000000"/>
                </a:solidFill>
                <a:effectLst/>
              </a:rPr>
              <a:t>Because of these gaps, many professionals and patients end up relying on private services. While this can speed things up, it also creates clear inequalities, since not everyone can afford private care. Overall, the lack of consistent and timely access doesn’t just affect individual outcomes, it also leaves professionals isolated and risks delaying diagnosis or appropriate treatment. </a:t>
            </a:r>
            <a:r>
              <a:rPr lang="en-GB" b="0" i="0" u="none" strike="noStrike" dirty="0">
                <a:solidFill>
                  <a:srgbClr val="000000"/>
                </a:solidFill>
                <a:effectLst/>
                <a:latin typeface="-webkit-standard"/>
              </a:rPr>
              <a:t>“In my last job I was the only voice therapist — if I wanted support, I had to go elsewhere to build my competency.</a:t>
            </a:r>
          </a:p>
          <a:p>
            <a:pPr algn="l"/>
            <a:r>
              <a:rPr lang="en-GB" b="0" i="0" u="none" strike="noStrike" dirty="0">
                <a:solidFill>
                  <a:srgbClr val="000000"/>
                </a:solidFill>
                <a:effectLst/>
                <a:latin typeface="-webkit-standard"/>
              </a:rPr>
              <a:t>“In some NHS services, you’ll sit within an MDT, but in others, you won’t. It just depends on what’s commissioned, where, and by whom”</a:t>
            </a:r>
            <a:endParaRPr lang="en-GB" b="0" i="0" u="none" strike="noStrike" dirty="0">
              <a:solidFill>
                <a:srgbClr val="000000"/>
              </a:solidFill>
              <a:effectLst/>
            </a:endParaRP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18</a:t>
            </a:fld>
            <a:endParaRPr lang="en-US"/>
          </a:p>
        </p:txBody>
      </p:sp>
    </p:spTree>
    <p:extLst>
      <p:ext uri="{BB962C8B-B14F-4D97-AF65-F5344CB8AC3E}">
        <p14:creationId xmlns:p14="http://schemas.microsoft.com/office/powerpoint/2010/main" val="4860473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This theme highlights the difficulties around defining professional boundaries. Participants described how teachers can sometimes edge into diagnostic work, while clinicians may miss or undervalue artistry and stylistic nuance.</a:t>
            </a:r>
          </a:p>
          <a:p>
            <a:pPr algn="l"/>
            <a:r>
              <a:rPr lang="en-GB" b="0" i="0" u="none" strike="noStrike" dirty="0">
                <a:solidFill>
                  <a:srgbClr val="000000"/>
                </a:solidFill>
                <a:effectLst/>
              </a:rPr>
              <a:t>The Singing Voice Specialist role was often mentioned as an example of this ambiguity — it blends pedagogical and clinical knowledge but lacks any formal accreditation. That leaves its scope unclear, and boundaries are often negotiated informally.</a:t>
            </a:r>
          </a:p>
          <a:p>
            <a:pPr algn="l"/>
            <a:r>
              <a:rPr lang="en-GB" b="0" i="0" u="none" strike="noStrike" dirty="0">
                <a:solidFill>
                  <a:srgbClr val="000000"/>
                </a:solidFill>
                <a:effectLst/>
              </a:rPr>
              <a:t>One participant captured the overlap well when they said: </a:t>
            </a:r>
            <a:r>
              <a:rPr lang="en-GB" b="0" i="1" u="none" strike="noStrike" dirty="0">
                <a:solidFill>
                  <a:srgbClr val="000000"/>
                </a:solidFill>
                <a:effectLst/>
              </a:rPr>
              <a:t>‘Studio teaching strategies often resemble therapy, even unintentionally.’</a:t>
            </a:r>
            <a:r>
              <a:rPr lang="en-GB" b="0" i="0" u="none" strike="noStrike" dirty="0">
                <a:solidFill>
                  <a:srgbClr val="000000"/>
                </a:solidFill>
                <a:effectLst/>
              </a:rPr>
              <a:t> This really shows how blurred these lines can be. But without clearer frameworks, these overlaps risk fragmented care, missed referrals, and ethical concerns, as well as confusion about professional identity on both sides</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19</a:t>
            </a:fld>
            <a:endParaRPr lang="en-US"/>
          </a:p>
        </p:txBody>
      </p:sp>
    </p:spTree>
    <p:extLst>
      <p:ext uri="{BB962C8B-B14F-4D97-AF65-F5344CB8AC3E}">
        <p14:creationId xmlns:p14="http://schemas.microsoft.com/office/powerpoint/2010/main" val="18802765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webkit-standard"/>
              </a:rPr>
              <a:t>“I worry about credential schemes turning into a money-making exercise. Expertise shouldn’t be reduced to who can afford another certificate.”</a:t>
            </a:r>
            <a:r>
              <a:rPr lang="en-GB" b="0" i="0" u="none" strike="noStrike" dirty="0">
                <a:solidFill>
                  <a:srgbClr val="000000"/>
                </a:solidFill>
                <a:effectLst/>
              </a:rPr>
              <a:t> </a:t>
            </a:r>
            <a:r>
              <a:rPr lang="en-GB" b="0" i="0" u="none" strike="noStrike" dirty="0">
                <a:solidFill>
                  <a:srgbClr val="000000"/>
                </a:solidFill>
                <a:effectLst/>
                <a:latin typeface="-webkit-standard"/>
              </a:rPr>
              <a:t>“It would help if there was a national competency framework — so everyone, whether teacher or clinician, is clear on scope and referral. At the moment it feels too ad hoc.”</a:t>
            </a:r>
          </a:p>
          <a:p>
            <a:pPr algn="l"/>
            <a:endParaRPr lang="en-GB" b="0" i="0" u="none" strike="noStrike" dirty="0">
              <a:solidFill>
                <a:srgbClr val="000000"/>
              </a:solidFill>
              <a:effectLst/>
              <a:latin typeface="-webkit-standard"/>
            </a:endParaRPr>
          </a:p>
          <a:p>
            <a:pPr algn="l"/>
            <a:r>
              <a:rPr lang="en-GB" b="0" i="0" u="none" strike="noStrike" dirty="0">
                <a:solidFill>
                  <a:srgbClr val="000000"/>
                </a:solidFill>
                <a:effectLst/>
              </a:rPr>
              <a:t>Participants repeatedly called for competency-based training and clearer referral pathways, alongside regulatory oversight, to safeguard both client safety and professional legitimacy. At the same time, they stressed that regulation shouldn’t reduce expertise to a commercial product, but instead should be about ensuring quality, clarity, and collaboration across professions.</a:t>
            </a:r>
          </a:p>
          <a:p>
            <a:pPr algn="l"/>
            <a:r>
              <a:rPr lang="en-GB" b="0" i="0" u="none" strike="noStrike" dirty="0">
                <a:solidFill>
                  <a:srgbClr val="000000"/>
                </a:solidFill>
                <a:effectLst/>
              </a:rPr>
              <a:t>So my view is that shared standards are necessary, but they need to balance two things: protecting clients while also respecting the different strengths each profession brings to voice care.</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20</a:t>
            </a:fld>
            <a:endParaRPr lang="en-US"/>
          </a:p>
        </p:txBody>
      </p:sp>
    </p:spTree>
    <p:extLst>
      <p:ext uri="{BB962C8B-B14F-4D97-AF65-F5344CB8AC3E}">
        <p14:creationId xmlns:p14="http://schemas.microsoft.com/office/powerpoint/2010/main" val="5878605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Collaboration was described as both a strength and a challenge. On the positive side, participants shared examples where collaboration clearly improved outcomes — pooling expertise meant that singers received more comprehensive and holistic support. Teachers also valued knowledge exchange with clinicians, saying it gave them confidence and extended their practice.</a:t>
            </a:r>
          </a:p>
          <a:p>
            <a:pPr algn="l"/>
            <a:r>
              <a:rPr lang="en-GB" b="0" i="0" u="none" strike="noStrike" dirty="0">
                <a:solidFill>
                  <a:srgbClr val="000000"/>
                </a:solidFill>
                <a:effectLst/>
              </a:rPr>
              <a:t>But collaboration also came with risks. Some described situations where too many professionals were involved, leaving the client confused or receiving contradictory advice. Others suggested that informal exchanges — like conversations in peer networks or shadowing opportunities — often felt more useful than highly structured MDT clinics.</a:t>
            </a:r>
          </a:p>
          <a:p>
            <a:pPr algn="l"/>
            <a:r>
              <a:rPr lang="en-GB" b="0" i="0" u="none" strike="noStrike" dirty="0">
                <a:solidFill>
                  <a:srgbClr val="000000"/>
                </a:solidFill>
                <a:effectLst/>
              </a:rPr>
              <a:t>One participant summed it up well: </a:t>
            </a:r>
            <a:r>
              <a:rPr lang="en-GB" b="0" i="1" u="none" strike="noStrike" dirty="0">
                <a:solidFill>
                  <a:srgbClr val="000000"/>
                </a:solidFill>
                <a:effectLst/>
              </a:rPr>
              <a:t>‘Collaboration is wonderful when it works, but without clear roles, the singer can end up caught in the middle.’</a:t>
            </a:r>
            <a:r>
              <a:rPr lang="en-GB" b="0" i="0" u="none" strike="noStrike" dirty="0">
                <a:solidFill>
                  <a:srgbClr val="000000"/>
                </a:solidFill>
                <a:effectLst/>
              </a:rPr>
              <a:t> This highlights that the success of collaboration depends less on the number of people involved, and more on clarity, communication, and shared purpose</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21</a:t>
            </a:fld>
            <a:endParaRPr lang="en-US"/>
          </a:p>
        </p:txBody>
      </p:sp>
    </p:spTree>
    <p:extLst>
      <p:ext uri="{BB962C8B-B14F-4D97-AF65-F5344CB8AC3E}">
        <p14:creationId xmlns:p14="http://schemas.microsoft.com/office/powerpoint/2010/main" val="26783881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This final theme brings us to the bigger picture: the systems and structures that shape practice. Participants highlighted the lack of formal regulation, particularly for hybrid roles like the Singing Voice Specialist, which often sit in a grey area without accreditation or recognition.</a:t>
            </a:r>
          </a:p>
          <a:p>
            <a:pPr algn="l"/>
            <a:r>
              <a:rPr lang="en-GB" b="0" i="0" u="none" strike="noStrike" dirty="0">
                <a:solidFill>
                  <a:srgbClr val="000000"/>
                </a:solidFill>
                <a:effectLst/>
              </a:rPr>
              <a:t>Systemic gaps were also widely discussed. Referral procedures are inconsistent, training pathways are fragmented, and access to services often depends on where you live, who you know, or what local funding is available.</a:t>
            </a:r>
          </a:p>
          <a:p>
            <a:pPr algn="l"/>
            <a:r>
              <a:rPr lang="en-GB" b="0" i="0" u="none" strike="noStrike" dirty="0">
                <a:solidFill>
                  <a:srgbClr val="000000"/>
                </a:solidFill>
                <a:effectLst/>
              </a:rPr>
              <a:t>Participants stressed the need for clearer, national-level frameworks — for training, for referral, and for recognising hybrid expertise. One commented, </a:t>
            </a:r>
            <a:r>
              <a:rPr lang="en-GB" b="0" i="1" u="none" strike="noStrike" dirty="0">
                <a:solidFill>
                  <a:srgbClr val="000000"/>
                </a:solidFill>
                <a:effectLst/>
              </a:rPr>
              <a:t>‘Without a shared vocabulary and clearer pathways, professionals risk either overstepping or holding back.’</a:t>
            </a:r>
            <a:r>
              <a:rPr lang="en-GB" b="0" i="0" u="none" strike="noStrike" dirty="0">
                <a:solidFill>
                  <a:srgbClr val="000000"/>
                </a:solidFill>
                <a:effectLst/>
              </a:rPr>
              <a:t> This underlines that without systemic support, even the best individual collaboration will struggle to be sustainable</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22</a:t>
            </a:fld>
            <a:endParaRPr lang="en-US"/>
          </a:p>
        </p:txBody>
      </p:sp>
    </p:spTree>
    <p:extLst>
      <p:ext uri="{BB962C8B-B14F-4D97-AF65-F5344CB8AC3E}">
        <p14:creationId xmlns:p14="http://schemas.microsoft.com/office/powerpoint/2010/main" val="33924461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Figure 22 shows the systemic barriers participants identified in voice care. These challenges appeared at individual, service, and system levels — covering funding, regulation, geography, and professional identity.</a:t>
            </a:r>
          </a:p>
          <a:p>
            <a:pPr algn="l"/>
            <a:r>
              <a:rPr lang="en-GB" b="0" i="0" u="none" strike="noStrike" dirty="0">
                <a:solidFill>
                  <a:srgbClr val="000000"/>
                </a:solidFill>
                <a:effectLst/>
              </a:rPr>
              <a:t>One participant highlighted the shortage of voice-trained SLTs and argued that we need interdisciplinary competencies, pointing to successful models already in use for swallowing disorders.</a:t>
            </a:r>
          </a:p>
          <a:p>
            <a:pPr algn="l"/>
            <a:r>
              <a:rPr lang="en-GB" b="0" i="0" u="none" strike="noStrike" dirty="0">
                <a:solidFill>
                  <a:srgbClr val="000000"/>
                </a:solidFill>
                <a:effectLst/>
              </a:rPr>
              <a:t>The overall message was clear: individual practitioners can’t fix systemic problems on their own. While many described going ‘above and beyond’ for clients, they recognised that real change depends on investment, regulation, and clearer frameworks.</a:t>
            </a:r>
          </a:p>
          <a:p>
            <a:pPr algn="l"/>
            <a:r>
              <a:rPr lang="en-GB" b="0" i="0" u="none" strike="noStrike" dirty="0">
                <a:solidFill>
                  <a:srgbClr val="000000"/>
                </a:solidFill>
                <a:effectLst/>
              </a:rPr>
              <a:t>Participants suggested several solutions: more hospital-based voice clinics tailored to performers, formal recognition of the Singing Voice Specialist role, integrating psychological support into voice care, and creating national competency frameworks to ensure consistent standards.</a:t>
            </a:r>
          </a:p>
          <a:p>
            <a:pPr algn="l"/>
            <a:r>
              <a:rPr lang="en-GB" b="0" i="0" u="none" strike="noStrike" dirty="0">
                <a:solidFill>
                  <a:srgbClr val="000000"/>
                </a:solidFill>
                <a:effectLst/>
              </a:rPr>
              <a:t>As one participant summed it up: </a:t>
            </a:r>
            <a:r>
              <a:rPr lang="en-GB" b="0" i="1" u="none" strike="noStrike" dirty="0">
                <a:solidFill>
                  <a:srgbClr val="000000"/>
                </a:solidFill>
                <a:effectLst/>
              </a:rPr>
              <a:t>‘Multidisciplinary research! We need to look at things together to problem solve and address everyone’s needs with nuance!’</a:t>
            </a:r>
            <a:r>
              <a:rPr lang="en-GB" b="0" i="0" u="none" strike="noStrike" dirty="0">
                <a:solidFill>
                  <a:srgbClr val="000000"/>
                </a:solidFill>
                <a:effectLst/>
              </a:rPr>
              <a:t> This echoes Carroll and </a:t>
            </a:r>
            <a:r>
              <a:rPr lang="en-GB" b="0" i="0" u="none" strike="noStrike" dirty="0" err="1">
                <a:solidFill>
                  <a:srgbClr val="000000"/>
                </a:solidFill>
                <a:effectLst/>
              </a:rPr>
              <a:t>Scearce</a:t>
            </a:r>
            <a:r>
              <a:rPr lang="en-GB" b="0" i="0" u="none" strike="noStrike" dirty="0">
                <a:solidFill>
                  <a:srgbClr val="000000"/>
                </a:solidFill>
                <a:effectLst/>
              </a:rPr>
              <a:t>, and Brown, who argue that the future of voice care lies in shared systems — not rigid role divisions — balancing expertise, ethics, and accessibility.</a:t>
            </a:r>
          </a:p>
          <a:p>
            <a:pPr algn="l"/>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23</a:t>
            </a:fld>
            <a:endParaRPr lang="en-US"/>
          </a:p>
        </p:txBody>
      </p:sp>
    </p:spTree>
    <p:extLst>
      <p:ext uri="{BB962C8B-B14F-4D97-AF65-F5344CB8AC3E}">
        <p14:creationId xmlns:p14="http://schemas.microsoft.com/office/powerpoint/2010/main" val="29710148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These eight themes collectively paint a clear picture of voice care today. First, boundaries are blurred — habilitation and rehabilitation may be distinct on paper, but in practice they constantly overlap.</a:t>
            </a:r>
          </a:p>
          <a:p>
            <a:pPr algn="l"/>
            <a:r>
              <a:rPr lang="en-GB" b="0" i="0" u="none" strike="noStrike" dirty="0">
                <a:solidFill>
                  <a:srgbClr val="000000"/>
                </a:solidFill>
                <a:effectLst/>
              </a:rPr>
              <a:t>Second, training remains fragmented. Access to interdisciplinary knowledge is uneven, and professionals are often left to patch together their own development.</a:t>
            </a:r>
          </a:p>
          <a:p>
            <a:pPr algn="l"/>
            <a:r>
              <a:rPr lang="en-GB" b="0" i="0" u="none" strike="noStrike" dirty="0">
                <a:solidFill>
                  <a:srgbClr val="000000"/>
                </a:solidFill>
                <a:effectLst/>
              </a:rPr>
              <a:t>Third, collaboration is both a strength and a challenge. When it works, it creates better outcomes, but without clear roles it can leave singers caught in the middle.</a:t>
            </a:r>
          </a:p>
          <a:p>
            <a:pPr algn="l"/>
            <a:r>
              <a:rPr lang="en-GB" b="0" i="0" u="none" strike="noStrike" dirty="0">
                <a:solidFill>
                  <a:srgbClr val="000000"/>
                </a:solidFill>
                <a:effectLst/>
              </a:rPr>
              <a:t>Finally, the systems and structures that should support practice are lagging behind. Hybrid roles aren’t formally recognised, referral pathways are inconsistent, and regulation is patchy.</a:t>
            </a:r>
          </a:p>
          <a:p>
            <a:pPr algn="l"/>
            <a:r>
              <a:rPr lang="en-GB" b="0" i="0" u="none" strike="noStrike" dirty="0">
                <a:solidFill>
                  <a:srgbClr val="000000"/>
                </a:solidFill>
                <a:effectLst/>
              </a:rPr>
              <a:t>Taken together, these findings point to the need for integrated models of voice care, stronger frameworks for training and access, and recognition of the interdisciplinary expertise that already exists in practice</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24</a:t>
            </a:fld>
            <a:endParaRPr lang="en-US"/>
          </a:p>
        </p:txBody>
      </p:sp>
    </p:spTree>
    <p:extLst>
      <p:ext uri="{BB962C8B-B14F-4D97-AF65-F5344CB8AC3E}">
        <p14:creationId xmlns:p14="http://schemas.microsoft.com/office/powerpoint/2010/main" val="6078695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In conclusion, this project shows that the neat division between habilitation and rehabilitation doesn’t hold up in practice. Boundaries are blurred, training is inconsistent, and collaboration is often left to chance rather than supported by systems. At the same time, hybrid expertise is already a reality, but it isn’t formally recognised or regulated.</a:t>
            </a:r>
          </a:p>
          <a:p>
            <a:pPr algn="l"/>
            <a:r>
              <a:rPr lang="en-GB" b="0" i="0" u="none" strike="noStrike" dirty="0">
                <a:solidFill>
                  <a:srgbClr val="000000"/>
                </a:solidFill>
                <a:effectLst/>
              </a:rPr>
              <a:t>To address this, I recommend clearer national frameworks for training, referral, and CPD; formal recognition of hybrid roles like the Singing Voice Specialist; and expanded access to interdisciplinary, practice-based learning. Most importantly, we need to move towards collaborative, integrated models of voice care that bring pedagogy and clinical practice together to serve the needs of voice users more </a:t>
            </a:r>
            <a:r>
              <a:rPr lang="en-GB" b="0" i="0" u="none" strike="noStrike" dirty="0" err="1">
                <a:solidFill>
                  <a:srgbClr val="000000"/>
                </a:solidFill>
                <a:effectLst/>
              </a:rPr>
              <a:t>effectivel</a:t>
            </a:r>
            <a:endParaRPr lang="en-GB" b="0" i="0" u="none" strike="noStrike" dirty="0">
              <a:solidFill>
                <a:srgbClr val="000000"/>
              </a:solidFill>
              <a:effectLst/>
            </a:endParaRP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25</a:t>
            </a:fld>
            <a:endParaRPr lang="en-US"/>
          </a:p>
        </p:txBody>
      </p:sp>
    </p:spTree>
    <p:extLst>
      <p:ext uri="{BB962C8B-B14F-4D97-AF65-F5344CB8AC3E}">
        <p14:creationId xmlns:p14="http://schemas.microsoft.com/office/powerpoint/2010/main" val="16058408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Like any study, this one has its limitations. The dataset was relatively small — 25 questionnaire responses and 3 interviews. That gave a broad picture, but it can’t claim to be fully representative of all voice care professionals.</a:t>
            </a:r>
          </a:p>
          <a:p>
            <a:pPr algn="l"/>
            <a:r>
              <a:rPr lang="en-GB" b="0" i="0" u="none" strike="noStrike" dirty="0">
                <a:solidFill>
                  <a:srgbClr val="000000"/>
                </a:solidFill>
                <a:effectLst/>
              </a:rPr>
              <a:t>Recruitment also drew heavily on professional networks and social media, which means the sample may be skewed toward those already engaged in interdisciplinary discussions.</a:t>
            </a:r>
          </a:p>
          <a:p>
            <a:pPr algn="l"/>
            <a:r>
              <a:rPr lang="en-GB" b="0" i="0" u="none" strike="noStrike" dirty="0">
                <a:solidFill>
                  <a:srgbClr val="000000"/>
                </a:solidFill>
                <a:effectLst/>
              </a:rPr>
              <a:t>The focus on interdisciplinarity meant covering a lot of ground, but some areas could only be touched on lightly, and the study provides a snapshot rather than a long-term view of change.</a:t>
            </a:r>
          </a:p>
          <a:p>
            <a:pPr algn="l"/>
            <a:r>
              <a:rPr lang="en-GB" b="0" i="0" u="none" strike="noStrike" dirty="0">
                <a:solidFill>
                  <a:srgbClr val="000000"/>
                </a:solidFill>
                <a:effectLst/>
              </a:rPr>
              <a:t>Finally, my own insider position as a voice pedagogue inevitably influenced the work. While this gave me valuable contextual understanding, it also risked bias. I worked reflexively and used peer debriefing and member-checking to mitigate this, but it remains a consideration in interpreting the findings</a:t>
            </a:r>
          </a:p>
          <a:p>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26</a:t>
            </a:fld>
            <a:endParaRPr lang="en-US"/>
          </a:p>
        </p:txBody>
      </p:sp>
    </p:spTree>
    <p:extLst>
      <p:ext uri="{BB962C8B-B14F-4D97-AF65-F5344CB8AC3E}">
        <p14:creationId xmlns:p14="http://schemas.microsoft.com/office/powerpoint/2010/main" val="29996491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Doing this project has been a reflective journey as much as an academic one. My background as a singing teacher gave me insider knowledge that helped me really understand the terminology and the lived realities of practice. At the same time, I had to be mindful that this perspective could create bias. To manage that, I kept a positionality journal, worked reflexively, and used peer debriefing and member-checking to test my interpretations.</a:t>
            </a:r>
          </a:p>
          <a:p>
            <a:pPr algn="l"/>
            <a:r>
              <a:rPr lang="en-GB" b="0" i="0" u="none" strike="noStrike" dirty="0">
                <a:solidFill>
                  <a:srgbClr val="000000"/>
                </a:solidFill>
                <a:effectLst/>
              </a:rPr>
              <a:t>What stood out most for me was hearing directly from professionals across different backgrounds — clinicians, teachers, and specialists — and realising just how much overlap and uncertainty there is in the field.</a:t>
            </a:r>
          </a:p>
          <a:p>
            <a:pPr algn="l"/>
            <a:r>
              <a:rPr lang="en-GB" b="0" i="0" u="none" strike="noStrike" dirty="0">
                <a:solidFill>
                  <a:srgbClr val="000000"/>
                </a:solidFill>
                <a:effectLst/>
              </a:rPr>
              <a:t>This project has strengthened my belief that we need clearer training pathways, shared language, and more interdisciplinary opportunities. For me personally, it’s confirmed a commitment to helping bridge the gaps between pedagogy and clinical practice so that singers and voice users get more consistent collaborative voice care.</a:t>
            </a:r>
            <a:endParaRPr lang="en-US" dirty="0"/>
          </a:p>
        </p:txBody>
      </p:sp>
      <p:sp>
        <p:nvSpPr>
          <p:cNvPr id="4" name="Slide Number Placeholder 3"/>
          <p:cNvSpPr>
            <a:spLocks noGrp="1"/>
          </p:cNvSpPr>
          <p:nvPr>
            <p:ph type="sldNum" sz="quarter" idx="5"/>
          </p:nvPr>
        </p:nvSpPr>
        <p:spPr/>
        <p:txBody>
          <a:bodyPr/>
          <a:lstStyle/>
          <a:p>
            <a:fld id="{C8169D56-A971-1E4A-915C-BDA3F711C7CB}" type="slidenum">
              <a:rPr lang="en-US" smtClean="0"/>
              <a:t>27</a:t>
            </a:fld>
            <a:endParaRPr lang="en-US"/>
          </a:p>
        </p:txBody>
      </p:sp>
    </p:spTree>
    <p:extLst>
      <p:ext uri="{BB962C8B-B14F-4D97-AF65-F5344CB8AC3E}">
        <p14:creationId xmlns:p14="http://schemas.microsoft.com/office/powerpoint/2010/main" val="31837448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GB"/>
              <a:t>Click to edit Master title style</a:t>
            </a:r>
            <a:endParaRPr lang="en-US" dirty="0"/>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6752311" y="5870576"/>
            <a:ext cx="1212173" cy="377825"/>
          </a:xfrm>
        </p:spPr>
        <p:txBody>
          <a:bodyPr/>
          <a:lstStyle/>
          <a:p>
            <a:fld id="{5BCAD085-E8A6-8845-BD4E-CB4CCA059FC4}" type="datetimeFigureOut">
              <a:rPr lang="en-US" smtClean="0"/>
              <a:t>9/5/25</a:t>
            </a:fld>
            <a:endParaRPr lang="en-US"/>
          </a:p>
        </p:txBody>
      </p:sp>
      <p:sp>
        <p:nvSpPr>
          <p:cNvPr id="5" name="Footer Placeholder 4"/>
          <p:cNvSpPr>
            <a:spLocks noGrp="1"/>
          </p:cNvSpPr>
          <p:nvPr>
            <p:ph type="ftr" sz="quarter" idx="11"/>
          </p:nvPr>
        </p:nvSpPr>
        <p:spPr>
          <a:xfrm>
            <a:off x="2743973" y="5870576"/>
            <a:ext cx="3932137" cy="377825"/>
          </a:xfrm>
        </p:spPr>
        <p:txBody>
          <a:bodyPr/>
          <a:lstStyle/>
          <a:p>
            <a:endParaRPr lang="en-US"/>
          </a:p>
        </p:txBody>
      </p:sp>
      <p:sp>
        <p:nvSpPr>
          <p:cNvPr id="6" name="Slide Number Placeholder 5"/>
          <p:cNvSpPr>
            <a:spLocks noGrp="1"/>
          </p:cNvSpPr>
          <p:nvPr>
            <p:ph type="sldNum" sz="quarter" idx="12"/>
          </p:nvPr>
        </p:nvSpPr>
        <p:spPr>
          <a:xfrm>
            <a:off x="8040685" y="5870576"/>
            <a:ext cx="417516" cy="3778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00312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9/5/25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35929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54823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9/5/25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22121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GB"/>
              <a:t>Click to edit Master title style</a:t>
            </a:r>
            <a:endParaRPr lang="en-US" dirty="0"/>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9/5/25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78213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9/5/25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5854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fld id="{5BCAD085-E8A6-8845-BD4E-CB4CCA059FC4}" type="datetimeFigureOut">
              <a:rPr lang="en-US" smtClean="0"/>
              <a:t>9/5/25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77258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1539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42199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7803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51889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22211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GB"/>
              <a:t>Click to edit Master title style</a:t>
            </a:r>
            <a:endParaRPr lang="en-US" dirty="0"/>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515924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442265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1150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9/5/25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250197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GB"/>
              <a:t>Click to edit Master title style</a:t>
            </a:r>
            <a:endParaRPr lang="en-US" dirty="0"/>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9/5/25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64821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CAD085-E8A6-8845-BD4E-CB4CCA059FC4}" type="datetimeFigureOut">
              <a:rPr lang="en-US" smtClean="0"/>
              <a:t>9/5/25</a:t>
            </a:fld>
            <a:endParaRPr lang="en-US"/>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57105756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7.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jpe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7.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4.jpe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7.pn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jpeg"/><Relationship Id="rId7" Type="http://schemas.openxmlformats.org/officeDocument/2006/relationships/diagramQuickStyle" Target="../diagrams/quickStyle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7.png"/><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4.jpeg"/><Relationship Id="rId7" Type="http://schemas.openxmlformats.org/officeDocument/2006/relationships/diagramQuickStyle" Target="../diagrams/quickStyle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7.png"/><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4.jpeg"/><Relationship Id="rId7" Type="http://schemas.openxmlformats.org/officeDocument/2006/relationships/diagramQuickStyle" Target="../diagrams/quickStyle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7.png"/><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4.jpeg"/><Relationship Id="rId7" Type="http://schemas.openxmlformats.org/officeDocument/2006/relationships/diagramQuickStyle" Target="../diagrams/quickStyle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6.png"/><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4.jpeg"/><Relationship Id="rId7" Type="http://schemas.openxmlformats.org/officeDocument/2006/relationships/diagramQuickStyle" Target="../diagrams/quickStyle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7.png"/><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4.jpeg"/><Relationship Id="rId7" Type="http://schemas.openxmlformats.org/officeDocument/2006/relationships/diagramQuickStyle" Target="../diagrams/quickStyle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7.png"/><Relationship Id="rId9" Type="http://schemas.microsoft.com/office/2007/relationships/diagramDrawing" Target="../diagrams/drawing11.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image" Target="../media/image4.jpeg"/><Relationship Id="rId7" Type="http://schemas.openxmlformats.org/officeDocument/2006/relationships/diagramQuickStyle" Target="../diagrams/quickStyle1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Layout" Target="../diagrams/layout12.xml"/><Relationship Id="rId11" Type="http://schemas.openxmlformats.org/officeDocument/2006/relationships/image" Target="../media/image37.png"/><Relationship Id="rId5" Type="http://schemas.openxmlformats.org/officeDocument/2006/relationships/diagramData" Target="../diagrams/data12.xml"/><Relationship Id="rId10" Type="http://schemas.openxmlformats.org/officeDocument/2006/relationships/image" Target="../media/image36.jpeg"/><Relationship Id="rId4" Type="http://schemas.openxmlformats.org/officeDocument/2006/relationships/image" Target="../media/image7.png"/><Relationship Id="rId9" Type="http://schemas.microsoft.com/office/2007/relationships/diagramDrawing" Target="../diagrams/drawing1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4.jpeg"/><Relationship Id="rId7" Type="http://schemas.openxmlformats.org/officeDocument/2006/relationships/diagramQuickStyle" Target="../diagrams/quickStyle1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7.png"/><Relationship Id="rId9" Type="http://schemas.microsoft.com/office/2007/relationships/diagramDrawing" Target="../diagrams/drawing13.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4.jpeg"/><Relationship Id="rId7" Type="http://schemas.openxmlformats.org/officeDocument/2006/relationships/diagramQuickStyle" Target="../diagrams/quickStyle1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image" Target="../media/image6.png"/><Relationship Id="rId9" Type="http://schemas.microsoft.com/office/2007/relationships/diagramDrawing" Target="../diagrams/drawing14.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image" Target="../media/image4.jpeg"/><Relationship Id="rId7" Type="http://schemas.openxmlformats.org/officeDocument/2006/relationships/diagramQuickStyle" Target="../diagrams/quickStyle1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Layout" Target="../diagrams/layout15.xml"/><Relationship Id="rId5" Type="http://schemas.openxmlformats.org/officeDocument/2006/relationships/diagramData" Target="../diagrams/data15.xml"/><Relationship Id="rId4" Type="http://schemas.openxmlformats.org/officeDocument/2006/relationships/image" Target="../media/image7.png"/><Relationship Id="rId9" Type="http://schemas.microsoft.com/office/2007/relationships/diagramDrawing" Target="../diagrams/drawing15.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image" Target="../media/image4.jpeg"/><Relationship Id="rId7" Type="http://schemas.openxmlformats.org/officeDocument/2006/relationships/diagramQuickStyle" Target="../diagrams/quickStyle1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Layout" Target="../diagrams/layout16.xml"/><Relationship Id="rId5" Type="http://schemas.openxmlformats.org/officeDocument/2006/relationships/diagramData" Target="../diagrams/data16.xml"/><Relationship Id="rId4" Type="http://schemas.openxmlformats.org/officeDocument/2006/relationships/image" Target="../media/image7.png"/><Relationship Id="rId9" Type="http://schemas.microsoft.com/office/2007/relationships/diagramDrawing" Target="../diagrams/drawing16.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image" Target="../media/image4.jpeg"/><Relationship Id="rId7" Type="http://schemas.openxmlformats.org/officeDocument/2006/relationships/diagramQuickStyle" Target="../diagrams/quickStyle1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Layout" Target="../diagrams/layout17.xml"/><Relationship Id="rId5" Type="http://schemas.openxmlformats.org/officeDocument/2006/relationships/diagramData" Target="../diagrams/data17.xml"/><Relationship Id="rId4" Type="http://schemas.openxmlformats.org/officeDocument/2006/relationships/image" Target="../media/image6.png"/><Relationship Id="rId9" Type="http://schemas.microsoft.com/office/2007/relationships/diagramDrawing" Target="../diagrams/drawing17.xml"/></Relationships>
</file>

<file path=ppt/slides/_rels/slide2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18.xml"/><Relationship Id="rId13" Type="http://schemas.openxmlformats.org/officeDocument/2006/relationships/diagramColors" Target="../diagrams/colors19.xml"/><Relationship Id="rId3" Type="http://schemas.openxmlformats.org/officeDocument/2006/relationships/image" Target="../media/image4.jpeg"/><Relationship Id="rId7" Type="http://schemas.openxmlformats.org/officeDocument/2006/relationships/diagramQuickStyle" Target="../diagrams/quickStyle18.xml"/><Relationship Id="rId12" Type="http://schemas.openxmlformats.org/officeDocument/2006/relationships/diagramQuickStyle" Target="../diagrams/quickStyle19.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Layout" Target="../diagrams/layout18.xml"/><Relationship Id="rId11" Type="http://schemas.openxmlformats.org/officeDocument/2006/relationships/diagramLayout" Target="../diagrams/layout19.xml"/><Relationship Id="rId5" Type="http://schemas.openxmlformats.org/officeDocument/2006/relationships/diagramData" Target="../diagrams/data18.xml"/><Relationship Id="rId10" Type="http://schemas.openxmlformats.org/officeDocument/2006/relationships/diagramData" Target="../diagrams/data19.xml"/><Relationship Id="rId4" Type="http://schemas.openxmlformats.org/officeDocument/2006/relationships/image" Target="../media/image7.png"/><Relationship Id="rId9" Type="http://schemas.microsoft.com/office/2007/relationships/diagramDrawing" Target="../diagrams/drawing18.xml"/><Relationship Id="rId14" Type="http://schemas.microsoft.com/office/2007/relationships/diagramDrawing" Target="../diagrams/drawing19.xml"/></Relationships>
</file>

<file path=ppt/slides/_rels/slide26.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4.jpeg"/><Relationship Id="rId7" Type="http://schemas.openxmlformats.org/officeDocument/2006/relationships/diagramColors" Target="../diagrams/colors20.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image" Target="../media/image4.jpeg"/><Relationship Id="rId7" Type="http://schemas.openxmlformats.org/officeDocument/2006/relationships/diagramQuickStyle" Target="../diagrams/quickStyle21.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Layout" Target="../diagrams/layout21.xml"/><Relationship Id="rId5" Type="http://schemas.openxmlformats.org/officeDocument/2006/relationships/diagramData" Target="../diagrams/data21.xml"/><Relationship Id="rId4" Type="http://schemas.openxmlformats.org/officeDocument/2006/relationships/image" Target="../media/image7.png"/><Relationship Id="rId9" Type="http://schemas.microsoft.com/office/2007/relationships/diagramDrawing" Target="../diagrams/drawing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5" name="Picture 4" descr="Microphone against a white background">
            <a:extLst>
              <a:ext uri="{FF2B5EF4-FFF2-40B4-BE49-F238E27FC236}">
                <a16:creationId xmlns:a16="http://schemas.microsoft.com/office/drawing/2014/main" id="{B9D742A4-19E5-0814-B493-7622A302204B}"/>
              </a:ext>
            </a:extLst>
          </p:cNvPr>
          <p:cNvPicPr>
            <a:picLocks noChangeAspect="1"/>
          </p:cNvPicPr>
          <p:nvPr/>
        </p:nvPicPr>
        <p:blipFill>
          <a:blip r:embed="rId4"/>
          <a:srcRect l="39570" r="15929" b="-2"/>
          <a:stretch>
            <a:fillRect/>
          </a:stretch>
        </p:blipFill>
        <p:spPr>
          <a:xfrm>
            <a:off x="20" y="975"/>
            <a:ext cx="4571980" cy="6858000"/>
          </a:xfrm>
          <a:prstGeom prst="rect">
            <a:avLst/>
          </a:prstGeom>
        </p:spPr>
      </p:pic>
      <p:pic>
        <p:nvPicPr>
          <p:cNvPr id="23" name="Picture 22">
            <a:extLst>
              <a:ext uri="{FF2B5EF4-FFF2-40B4-BE49-F238E27FC236}">
                <a16:creationId xmlns:a16="http://schemas.microsoft.com/office/drawing/2014/main" id="{F7057E50-1D91-4453-BBA0-DD604B5CDA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2" name="Title 1"/>
          <p:cNvSpPr>
            <a:spLocks noGrp="1"/>
          </p:cNvSpPr>
          <p:nvPr>
            <p:ph type="ctrTitle"/>
          </p:nvPr>
        </p:nvSpPr>
        <p:spPr>
          <a:xfrm>
            <a:off x="4822722" y="1261536"/>
            <a:ext cx="4110263" cy="2421464"/>
          </a:xfrm>
        </p:spPr>
        <p:txBody>
          <a:bodyPr>
            <a:normAutofit/>
          </a:bodyPr>
          <a:lstStyle/>
          <a:p>
            <a:pPr algn="ctr">
              <a:lnSpc>
                <a:spcPct val="90000"/>
              </a:lnSpc>
            </a:pPr>
            <a:r>
              <a:rPr lang="en-GB" sz="2400" b="1" dirty="0"/>
              <a:t>An exploration of blurred lines between voice habilitation and rehabilitation in contemporary voice care</a:t>
            </a:r>
            <a:br>
              <a:rPr lang="en-GB" sz="2400" dirty="0"/>
            </a:br>
            <a:endParaRPr lang="en-GB" sz="2400" dirty="0"/>
          </a:p>
        </p:txBody>
      </p:sp>
      <p:sp>
        <p:nvSpPr>
          <p:cNvPr id="3" name="Subtitle 2"/>
          <p:cNvSpPr>
            <a:spLocks noGrp="1"/>
          </p:cNvSpPr>
          <p:nvPr>
            <p:ph type="subTitle" idx="1"/>
          </p:nvPr>
        </p:nvSpPr>
        <p:spPr>
          <a:xfrm>
            <a:off x="4822722" y="4385732"/>
            <a:ext cx="4110263" cy="1405467"/>
          </a:xfrm>
        </p:spPr>
        <p:txBody>
          <a:bodyPr>
            <a:normAutofit/>
          </a:bodyPr>
          <a:lstStyle/>
          <a:p>
            <a:pPr algn="ctr"/>
            <a:r>
              <a:rPr lang="en-GB" dirty="0"/>
              <a:t>Holly Batchelor</a:t>
            </a:r>
          </a:p>
          <a:p>
            <a:pPr algn="ctr"/>
            <a:r>
              <a:rPr lang="en-GB" dirty="0"/>
              <a:t>Module BMPF7010: Work-Based Learning Project</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514350" y="643466"/>
            <a:ext cx="2513648" cy="4995333"/>
          </a:xfrm>
        </p:spPr>
        <p:txBody>
          <a:bodyPr>
            <a:normAutofit/>
          </a:bodyPr>
          <a:lstStyle/>
          <a:p>
            <a:pPr>
              <a:defRPr sz="3200" b="1">
                <a:solidFill>
                  <a:srgbClr val="003366"/>
                </a:solidFill>
              </a:defRPr>
            </a:pPr>
            <a:r>
              <a:rPr lang="en-GB" sz="3200" dirty="0">
                <a:solidFill>
                  <a:srgbClr val="FFFFFF"/>
                </a:solidFill>
              </a:rPr>
              <a:t>Why?</a:t>
            </a:r>
          </a:p>
        </p:txBody>
      </p:sp>
      <p:sp useBgFill="1">
        <p:nvSpPr>
          <p:cNvPr id="20" name="Rectangle 19">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2">
            <a:extLst>
              <a:ext uri="{FF2B5EF4-FFF2-40B4-BE49-F238E27FC236}">
                <a16:creationId xmlns:a16="http://schemas.microsoft.com/office/drawing/2014/main" id="{A784C2D1-B23D-02B9-66EF-AB43C4794443}"/>
              </a:ext>
            </a:extLst>
          </p:cNvPr>
          <p:cNvGraphicFramePr>
            <a:graphicFrameLocks noGrp="1"/>
          </p:cNvGraphicFramePr>
          <p:nvPr>
            <p:ph idx="1"/>
            <p:extLst>
              <p:ext uri="{D42A27DB-BD31-4B8C-83A1-F6EECF244321}">
                <p14:modId xmlns:p14="http://schemas.microsoft.com/office/powerpoint/2010/main" val="2810861450"/>
              </p:ext>
            </p:extLst>
          </p:nvPr>
        </p:nvGraphicFramePr>
        <p:xfrm>
          <a:off x="4100631" y="804671"/>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0"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a:extLst>
              <a:ext uri="{FF2B5EF4-FFF2-40B4-BE49-F238E27FC236}">
                <a16:creationId xmlns:a16="http://schemas.microsoft.com/office/drawing/2014/main" id="{4DD86192-1924-91E4-4C4A-A1D168985292}"/>
              </a:ext>
            </a:extLst>
          </p:cNvPr>
          <p:cNvSpPr>
            <a:spLocks noGrp="1"/>
          </p:cNvSpPr>
          <p:nvPr>
            <p:ph type="title"/>
          </p:nvPr>
        </p:nvSpPr>
        <p:spPr>
          <a:xfrm>
            <a:off x="514350" y="643466"/>
            <a:ext cx="2513648" cy="4995333"/>
          </a:xfrm>
        </p:spPr>
        <p:txBody>
          <a:bodyPr>
            <a:normAutofit/>
          </a:bodyPr>
          <a:lstStyle/>
          <a:p>
            <a:r>
              <a:rPr lang="en-US" dirty="0">
                <a:solidFill>
                  <a:srgbClr val="FFFFFF"/>
                </a:solidFill>
              </a:rPr>
              <a:t>Research </a:t>
            </a:r>
            <a:br>
              <a:rPr lang="en-US" dirty="0">
                <a:solidFill>
                  <a:srgbClr val="FFFFFF"/>
                </a:solidFill>
              </a:rPr>
            </a:br>
            <a:r>
              <a:rPr lang="en-US" dirty="0">
                <a:solidFill>
                  <a:srgbClr val="FFFFFF"/>
                </a:solidFill>
              </a:rPr>
              <a:t>questions</a:t>
            </a:r>
          </a:p>
        </p:txBody>
      </p:sp>
      <p:sp useBgFill="1">
        <p:nvSpPr>
          <p:cNvPr id="22" name="Rectangle 21">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07AF7604-42C3-28D4-A8A9-CD0462F61C71}"/>
              </a:ext>
            </a:extLst>
          </p:cNvPr>
          <p:cNvGraphicFramePr>
            <a:graphicFrameLocks noGrp="1"/>
          </p:cNvGraphicFramePr>
          <p:nvPr>
            <p:ph idx="1"/>
            <p:extLst>
              <p:ext uri="{D42A27DB-BD31-4B8C-83A1-F6EECF244321}">
                <p14:modId xmlns:p14="http://schemas.microsoft.com/office/powerpoint/2010/main" val="2821461412"/>
              </p:ext>
            </p:extLst>
          </p:nvPr>
        </p:nvGraphicFramePr>
        <p:xfrm>
          <a:off x="4100631" y="804671"/>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88496815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45" name="Picture 44">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514350" y="643466"/>
            <a:ext cx="2513648" cy="4995333"/>
          </a:xfrm>
        </p:spPr>
        <p:txBody>
          <a:bodyPr>
            <a:normAutofit/>
          </a:bodyPr>
          <a:lstStyle/>
          <a:p>
            <a:pPr>
              <a:defRPr sz="3200" b="1">
                <a:solidFill>
                  <a:srgbClr val="003366"/>
                </a:solidFill>
              </a:defRPr>
            </a:pPr>
            <a:r>
              <a:rPr lang="en-GB" sz="3200" dirty="0">
                <a:solidFill>
                  <a:srgbClr val="FFFFFF"/>
                </a:solidFill>
              </a:rPr>
              <a:t>Aims and objectives</a:t>
            </a:r>
          </a:p>
        </p:txBody>
      </p:sp>
      <p:sp useBgFill="1">
        <p:nvSpPr>
          <p:cNvPr id="47" name="Rectangle 46">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7" name="Content Placeholder 2">
            <a:extLst>
              <a:ext uri="{FF2B5EF4-FFF2-40B4-BE49-F238E27FC236}">
                <a16:creationId xmlns:a16="http://schemas.microsoft.com/office/drawing/2014/main" id="{831D61D6-A619-08FF-446A-D2AE279E48DB}"/>
              </a:ext>
            </a:extLst>
          </p:cNvPr>
          <p:cNvGraphicFramePr>
            <a:graphicFrameLocks noGrp="1"/>
          </p:cNvGraphicFramePr>
          <p:nvPr>
            <p:ph idx="1"/>
            <p:extLst>
              <p:ext uri="{D42A27DB-BD31-4B8C-83A1-F6EECF244321}">
                <p14:modId xmlns:p14="http://schemas.microsoft.com/office/powerpoint/2010/main" val="2373786128"/>
              </p:ext>
            </p:extLst>
          </p:nvPr>
        </p:nvGraphicFramePr>
        <p:xfrm>
          <a:off x="4100631" y="804671"/>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grpId="0" nodeType="clickEffect">
                                  <p:stCondLst>
                                    <p:cond delay="0"/>
                                  </p:stCondLst>
                                  <p:childTnLst>
                                    <p:animClr clrSpc="rgb" dir="cw">
                                      <p:cBhvr>
                                        <p:cTn id="6" dur="2000" fill="hold"/>
                                        <p:tgtEl>
                                          <p:spTgt spid="37">
                                            <p:graphicEl>
                                              <a:dgm id="{3CF76804-CC1A-5D45-A877-7A259527FAF6}"/>
                                            </p:graphicEl>
                                          </p:spTgt>
                                        </p:tgtEl>
                                        <p:attrNameLst>
                                          <p:attrName>fillcolor</p:attrName>
                                        </p:attrNameLst>
                                      </p:cBhvr>
                                      <p:to>
                                        <a:schemeClr val="accent2"/>
                                      </p:to>
                                    </p:animClr>
                                    <p:set>
                                      <p:cBhvr>
                                        <p:cTn id="7" dur="2000" fill="hold"/>
                                        <p:tgtEl>
                                          <p:spTgt spid="37">
                                            <p:graphicEl>
                                              <a:dgm id="{3CF76804-CC1A-5D45-A877-7A259527FAF6}"/>
                                            </p:graphicEl>
                                          </p:spTgt>
                                        </p:tgtEl>
                                        <p:attrNameLst>
                                          <p:attrName>fill.type</p:attrName>
                                        </p:attrNameLst>
                                      </p:cBhvr>
                                      <p:to>
                                        <p:strVal val="solid"/>
                                      </p:to>
                                    </p:set>
                                    <p:set>
                                      <p:cBhvr>
                                        <p:cTn id="8" dur="2000" fill="hold"/>
                                        <p:tgtEl>
                                          <p:spTgt spid="37">
                                            <p:graphicEl>
                                              <a:dgm id="{3CF76804-CC1A-5D45-A877-7A259527FAF6}"/>
                                            </p:graphicEl>
                                          </p:spTgt>
                                        </p:tgtEl>
                                        <p:attrNameLst>
                                          <p:attrName>fill.on</p:attrName>
                                        </p:attrNameLst>
                                      </p:cBhvr>
                                      <p:to>
                                        <p:strVal val="true"/>
                                      </p:to>
                                    </p:set>
                                  </p:childTnLst>
                                </p:cTn>
                              </p:par>
                              <p:par>
                                <p:cTn id="9" presetID="1" presetClass="emph" presetSubtype="2" fill="hold" grpId="0" nodeType="withEffect">
                                  <p:stCondLst>
                                    <p:cond delay="0"/>
                                  </p:stCondLst>
                                  <p:childTnLst>
                                    <p:animClr clrSpc="rgb" dir="cw">
                                      <p:cBhvr>
                                        <p:cTn id="10" dur="2000" fill="hold"/>
                                        <p:tgtEl>
                                          <p:spTgt spid="37">
                                            <p:graphicEl>
                                              <a:dgm id="{65B276A4-B9F3-1A4A-ABB0-7F1124767A8B}"/>
                                            </p:graphicEl>
                                          </p:spTgt>
                                        </p:tgtEl>
                                        <p:attrNameLst>
                                          <p:attrName>fillcolor</p:attrName>
                                        </p:attrNameLst>
                                      </p:cBhvr>
                                      <p:to>
                                        <a:schemeClr val="accent2"/>
                                      </p:to>
                                    </p:animClr>
                                    <p:set>
                                      <p:cBhvr>
                                        <p:cTn id="11" dur="2000" fill="hold"/>
                                        <p:tgtEl>
                                          <p:spTgt spid="37">
                                            <p:graphicEl>
                                              <a:dgm id="{65B276A4-B9F3-1A4A-ABB0-7F1124767A8B}"/>
                                            </p:graphicEl>
                                          </p:spTgt>
                                        </p:tgtEl>
                                        <p:attrNameLst>
                                          <p:attrName>fill.type</p:attrName>
                                        </p:attrNameLst>
                                      </p:cBhvr>
                                      <p:to>
                                        <p:strVal val="solid"/>
                                      </p:to>
                                    </p:set>
                                    <p:set>
                                      <p:cBhvr>
                                        <p:cTn id="12" dur="2000" fill="hold"/>
                                        <p:tgtEl>
                                          <p:spTgt spid="37">
                                            <p:graphicEl>
                                              <a:dgm id="{65B276A4-B9F3-1A4A-ABB0-7F1124767A8B}"/>
                                            </p:graphicEl>
                                          </p:spTgt>
                                        </p:tgtEl>
                                        <p:attrNameLst>
                                          <p:attrName>fill.on</p:attrName>
                                        </p:attrNameLst>
                                      </p:cBhvr>
                                      <p:to>
                                        <p:strVal val="true"/>
                                      </p:to>
                                    </p:set>
                                  </p:childTnLst>
                                </p:cTn>
                              </p:par>
                              <p:par>
                                <p:cTn id="13" presetID="1" presetClass="emph" presetSubtype="2" fill="hold" grpId="0" nodeType="withEffect">
                                  <p:stCondLst>
                                    <p:cond delay="0"/>
                                  </p:stCondLst>
                                  <p:childTnLst>
                                    <p:animClr clrSpc="rgb" dir="cw">
                                      <p:cBhvr>
                                        <p:cTn id="14" dur="2000" fill="hold"/>
                                        <p:tgtEl>
                                          <p:spTgt spid="37">
                                            <p:graphicEl>
                                              <a:dgm id="{EA3455FF-3DC8-4940-8764-7D36D68E38AE}"/>
                                            </p:graphicEl>
                                          </p:spTgt>
                                        </p:tgtEl>
                                        <p:attrNameLst>
                                          <p:attrName>fillcolor</p:attrName>
                                        </p:attrNameLst>
                                      </p:cBhvr>
                                      <p:to>
                                        <a:schemeClr val="accent2"/>
                                      </p:to>
                                    </p:animClr>
                                    <p:set>
                                      <p:cBhvr>
                                        <p:cTn id="15" dur="2000" fill="hold"/>
                                        <p:tgtEl>
                                          <p:spTgt spid="37">
                                            <p:graphicEl>
                                              <a:dgm id="{EA3455FF-3DC8-4940-8764-7D36D68E38AE}"/>
                                            </p:graphicEl>
                                          </p:spTgt>
                                        </p:tgtEl>
                                        <p:attrNameLst>
                                          <p:attrName>fill.type</p:attrName>
                                        </p:attrNameLst>
                                      </p:cBhvr>
                                      <p:to>
                                        <p:strVal val="solid"/>
                                      </p:to>
                                    </p:set>
                                    <p:set>
                                      <p:cBhvr>
                                        <p:cTn id="16" dur="2000" fill="hold"/>
                                        <p:tgtEl>
                                          <p:spTgt spid="37">
                                            <p:graphicEl>
                                              <a:dgm id="{EA3455FF-3DC8-4940-8764-7D36D68E38AE}"/>
                                            </p:graphicEl>
                                          </p:spTgt>
                                        </p:tgtEl>
                                        <p:attrNameLst>
                                          <p:attrName>fill.on</p:attrName>
                                        </p:attrNameLst>
                                      </p:cBhvr>
                                      <p:to>
                                        <p:strVal val="true"/>
                                      </p:to>
                                    </p:set>
                                  </p:childTnLst>
                                </p:cTn>
                              </p:par>
                              <p:par>
                                <p:cTn id="17" presetID="1" presetClass="emph" presetSubtype="2" fill="hold" grpId="0" nodeType="withEffect">
                                  <p:stCondLst>
                                    <p:cond delay="0"/>
                                  </p:stCondLst>
                                  <p:childTnLst>
                                    <p:animClr clrSpc="rgb" dir="cw">
                                      <p:cBhvr>
                                        <p:cTn id="18" dur="2000" fill="hold"/>
                                        <p:tgtEl>
                                          <p:spTgt spid="37">
                                            <p:graphicEl>
                                              <a:dgm id="{FE42CB6B-67EE-A84C-BD71-08C2F348AA35}"/>
                                            </p:graphicEl>
                                          </p:spTgt>
                                        </p:tgtEl>
                                        <p:attrNameLst>
                                          <p:attrName>fillcolor</p:attrName>
                                        </p:attrNameLst>
                                      </p:cBhvr>
                                      <p:to>
                                        <a:schemeClr val="accent2"/>
                                      </p:to>
                                    </p:animClr>
                                    <p:set>
                                      <p:cBhvr>
                                        <p:cTn id="19" dur="2000" fill="hold"/>
                                        <p:tgtEl>
                                          <p:spTgt spid="37">
                                            <p:graphicEl>
                                              <a:dgm id="{FE42CB6B-67EE-A84C-BD71-08C2F348AA35}"/>
                                            </p:graphicEl>
                                          </p:spTgt>
                                        </p:tgtEl>
                                        <p:attrNameLst>
                                          <p:attrName>fill.type</p:attrName>
                                        </p:attrNameLst>
                                      </p:cBhvr>
                                      <p:to>
                                        <p:strVal val="solid"/>
                                      </p:to>
                                    </p:set>
                                    <p:set>
                                      <p:cBhvr>
                                        <p:cTn id="20" dur="2000" fill="hold"/>
                                        <p:tgtEl>
                                          <p:spTgt spid="37">
                                            <p:graphicEl>
                                              <a:dgm id="{FE42CB6B-67EE-A84C-BD71-08C2F348AA35}"/>
                                            </p:graphicEl>
                                          </p:spTgt>
                                        </p:tgtEl>
                                        <p:attrNameLst>
                                          <p:attrName>fill.on</p:attrName>
                                        </p:attrNameLst>
                                      </p:cBhvr>
                                      <p:to>
                                        <p:strVal val="true"/>
                                      </p:to>
                                    </p:set>
                                  </p:childTnLst>
                                </p:cTn>
                              </p:par>
                              <p:par>
                                <p:cTn id="21" presetID="1" presetClass="emph" presetSubtype="2" fill="hold" grpId="0" nodeType="withEffect">
                                  <p:stCondLst>
                                    <p:cond delay="0"/>
                                  </p:stCondLst>
                                  <p:childTnLst>
                                    <p:animClr clrSpc="rgb" dir="cw">
                                      <p:cBhvr>
                                        <p:cTn id="22" dur="2000" fill="hold"/>
                                        <p:tgtEl>
                                          <p:spTgt spid="37">
                                            <p:graphicEl>
                                              <a:dgm id="{4BD3A8D0-9667-5F4D-8CAE-EE71EBC8C399}"/>
                                            </p:graphicEl>
                                          </p:spTgt>
                                        </p:tgtEl>
                                        <p:attrNameLst>
                                          <p:attrName>fillcolor</p:attrName>
                                        </p:attrNameLst>
                                      </p:cBhvr>
                                      <p:to>
                                        <a:schemeClr val="accent2"/>
                                      </p:to>
                                    </p:animClr>
                                    <p:set>
                                      <p:cBhvr>
                                        <p:cTn id="23" dur="2000" fill="hold"/>
                                        <p:tgtEl>
                                          <p:spTgt spid="37">
                                            <p:graphicEl>
                                              <a:dgm id="{4BD3A8D0-9667-5F4D-8CAE-EE71EBC8C399}"/>
                                            </p:graphicEl>
                                          </p:spTgt>
                                        </p:tgtEl>
                                        <p:attrNameLst>
                                          <p:attrName>fill.type</p:attrName>
                                        </p:attrNameLst>
                                      </p:cBhvr>
                                      <p:to>
                                        <p:strVal val="solid"/>
                                      </p:to>
                                    </p:set>
                                    <p:set>
                                      <p:cBhvr>
                                        <p:cTn id="24" dur="2000" fill="hold"/>
                                        <p:tgtEl>
                                          <p:spTgt spid="37">
                                            <p:graphicEl>
                                              <a:dgm id="{4BD3A8D0-9667-5F4D-8CAE-EE71EBC8C399}"/>
                                            </p:graphicEl>
                                          </p:spTgt>
                                        </p:tgtEl>
                                        <p:attrNameLst>
                                          <p:attrName>fill.on</p:attrName>
                                        </p:attrNameLst>
                                      </p:cBhvr>
                                      <p:to>
                                        <p:strVal val="true"/>
                                      </p:to>
                                    </p:set>
                                  </p:childTnLst>
                                </p:cTn>
                              </p:par>
                              <p:par>
                                <p:cTn id="25" presetID="1" presetClass="emph" presetSubtype="2" fill="hold" grpId="0" nodeType="withEffect">
                                  <p:stCondLst>
                                    <p:cond delay="0"/>
                                  </p:stCondLst>
                                  <p:childTnLst>
                                    <p:animClr clrSpc="rgb" dir="cw">
                                      <p:cBhvr>
                                        <p:cTn id="26" dur="2000" fill="hold"/>
                                        <p:tgtEl>
                                          <p:spTgt spid="37">
                                            <p:graphicEl>
                                              <a:dgm id="{0AE7DC48-41D9-7A45-BD94-A05F34E68AF5}"/>
                                            </p:graphicEl>
                                          </p:spTgt>
                                        </p:tgtEl>
                                        <p:attrNameLst>
                                          <p:attrName>fillcolor</p:attrName>
                                        </p:attrNameLst>
                                      </p:cBhvr>
                                      <p:to>
                                        <a:schemeClr val="accent2"/>
                                      </p:to>
                                    </p:animClr>
                                    <p:set>
                                      <p:cBhvr>
                                        <p:cTn id="27" dur="2000" fill="hold"/>
                                        <p:tgtEl>
                                          <p:spTgt spid="37">
                                            <p:graphicEl>
                                              <a:dgm id="{0AE7DC48-41D9-7A45-BD94-A05F34E68AF5}"/>
                                            </p:graphicEl>
                                          </p:spTgt>
                                        </p:tgtEl>
                                        <p:attrNameLst>
                                          <p:attrName>fill.type</p:attrName>
                                        </p:attrNameLst>
                                      </p:cBhvr>
                                      <p:to>
                                        <p:strVal val="solid"/>
                                      </p:to>
                                    </p:set>
                                    <p:set>
                                      <p:cBhvr>
                                        <p:cTn id="28" dur="2000" fill="hold"/>
                                        <p:tgtEl>
                                          <p:spTgt spid="37">
                                            <p:graphicEl>
                                              <a:dgm id="{0AE7DC48-41D9-7A45-BD94-A05F34E68AF5}"/>
                                            </p:graphicEl>
                                          </p:spTgt>
                                        </p:tgtEl>
                                        <p:attrNameLst>
                                          <p:attrName>fill.on</p:attrName>
                                        </p:attrNameLst>
                                      </p:cBhvr>
                                      <p:to>
                                        <p:strVal val="true"/>
                                      </p:to>
                                    </p:set>
                                  </p:childTnLst>
                                </p:cTn>
                              </p:par>
                              <p:par>
                                <p:cTn id="29" presetID="1" presetClass="emph" presetSubtype="2" fill="hold" grpId="0" nodeType="withEffect">
                                  <p:stCondLst>
                                    <p:cond delay="0"/>
                                  </p:stCondLst>
                                  <p:childTnLst>
                                    <p:animClr clrSpc="rgb" dir="cw">
                                      <p:cBhvr>
                                        <p:cTn id="30" dur="2000" fill="hold"/>
                                        <p:tgtEl>
                                          <p:spTgt spid="37">
                                            <p:graphicEl>
                                              <a:dgm id="{E4B38980-D662-5243-9808-EE8323C3AE1F}"/>
                                            </p:graphicEl>
                                          </p:spTgt>
                                        </p:tgtEl>
                                        <p:attrNameLst>
                                          <p:attrName>fillcolor</p:attrName>
                                        </p:attrNameLst>
                                      </p:cBhvr>
                                      <p:to>
                                        <a:schemeClr val="accent2"/>
                                      </p:to>
                                    </p:animClr>
                                    <p:set>
                                      <p:cBhvr>
                                        <p:cTn id="31" dur="2000" fill="hold"/>
                                        <p:tgtEl>
                                          <p:spTgt spid="37">
                                            <p:graphicEl>
                                              <a:dgm id="{E4B38980-D662-5243-9808-EE8323C3AE1F}"/>
                                            </p:graphicEl>
                                          </p:spTgt>
                                        </p:tgtEl>
                                        <p:attrNameLst>
                                          <p:attrName>fill.type</p:attrName>
                                        </p:attrNameLst>
                                      </p:cBhvr>
                                      <p:to>
                                        <p:strVal val="solid"/>
                                      </p:to>
                                    </p:set>
                                    <p:set>
                                      <p:cBhvr>
                                        <p:cTn id="32" dur="2000" fill="hold"/>
                                        <p:tgtEl>
                                          <p:spTgt spid="37">
                                            <p:graphicEl>
                                              <a:dgm id="{E4B38980-D662-5243-9808-EE8323C3AE1F}"/>
                                            </p:graphicEl>
                                          </p:spTgt>
                                        </p:tgtEl>
                                        <p:attrNameLst>
                                          <p:attrName>fill.on</p:attrName>
                                        </p:attrNameLst>
                                      </p:cBhvr>
                                      <p:to>
                                        <p:strVal val="true"/>
                                      </p:to>
                                    </p:set>
                                  </p:childTnLst>
                                </p:cTn>
                              </p:par>
                              <p:par>
                                <p:cTn id="33" presetID="1" presetClass="emph" presetSubtype="2" fill="hold" grpId="0" nodeType="withEffect">
                                  <p:stCondLst>
                                    <p:cond delay="0"/>
                                  </p:stCondLst>
                                  <p:childTnLst>
                                    <p:animClr clrSpc="rgb" dir="cw">
                                      <p:cBhvr>
                                        <p:cTn id="34" dur="2000" fill="hold"/>
                                        <p:tgtEl>
                                          <p:spTgt spid="37">
                                            <p:graphicEl>
                                              <a:dgm id="{9160F0CE-38E4-4E45-A607-D689AB9D1E95}"/>
                                            </p:graphicEl>
                                          </p:spTgt>
                                        </p:tgtEl>
                                        <p:attrNameLst>
                                          <p:attrName>fillcolor</p:attrName>
                                        </p:attrNameLst>
                                      </p:cBhvr>
                                      <p:to>
                                        <a:schemeClr val="accent2"/>
                                      </p:to>
                                    </p:animClr>
                                    <p:set>
                                      <p:cBhvr>
                                        <p:cTn id="35" dur="2000" fill="hold"/>
                                        <p:tgtEl>
                                          <p:spTgt spid="37">
                                            <p:graphicEl>
                                              <a:dgm id="{9160F0CE-38E4-4E45-A607-D689AB9D1E95}"/>
                                            </p:graphicEl>
                                          </p:spTgt>
                                        </p:tgtEl>
                                        <p:attrNameLst>
                                          <p:attrName>fill.type</p:attrName>
                                        </p:attrNameLst>
                                      </p:cBhvr>
                                      <p:to>
                                        <p:strVal val="solid"/>
                                      </p:to>
                                    </p:set>
                                    <p:set>
                                      <p:cBhvr>
                                        <p:cTn id="36" dur="2000" fill="hold"/>
                                        <p:tgtEl>
                                          <p:spTgt spid="37">
                                            <p:graphicEl>
                                              <a:dgm id="{9160F0CE-38E4-4E45-A607-D689AB9D1E95}"/>
                                            </p:graphicEl>
                                          </p:spTgt>
                                        </p:tgtEl>
                                        <p:attrNameLst>
                                          <p:attrName>fill.on</p:attrName>
                                        </p:attrNameLst>
                                      </p:cBhvr>
                                      <p:to>
                                        <p:strVal val="true"/>
                                      </p:to>
                                    </p:set>
                                  </p:childTnLst>
                                </p:cTn>
                              </p:par>
                              <p:par>
                                <p:cTn id="37" presetID="1" presetClass="emph" presetSubtype="2" fill="hold" grpId="0" nodeType="withEffect">
                                  <p:stCondLst>
                                    <p:cond delay="0"/>
                                  </p:stCondLst>
                                  <p:childTnLst>
                                    <p:animClr clrSpc="rgb" dir="cw">
                                      <p:cBhvr>
                                        <p:cTn id="38" dur="2000" fill="hold"/>
                                        <p:tgtEl>
                                          <p:spTgt spid="37">
                                            <p:graphicEl>
                                              <a:dgm id="{D125F253-DEB3-2844-8B47-074A206330AC}"/>
                                            </p:graphicEl>
                                          </p:spTgt>
                                        </p:tgtEl>
                                        <p:attrNameLst>
                                          <p:attrName>fillcolor</p:attrName>
                                        </p:attrNameLst>
                                      </p:cBhvr>
                                      <p:to>
                                        <a:schemeClr val="accent2"/>
                                      </p:to>
                                    </p:animClr>
                                    <p:set>
                                      <p:cBhvr>
                                        <p:cTn id="39" dur="2000" fill="hold"/>
                                        <p:tgtEl>
                                          <p:spTgt spid="37">
                                            <p:graphicEl>
                                              <a:dgm id="{D125F253-DEB3-2844-8B47-074A206330AC}"/>
                                            </p:graphicEl>
                                          </p:spTgt>
                                        </p:tgtEl>
                                        <p:attrNameLst>
                                          <p:attrName>fill.type</p:attrName>
                                        </p:attrNameLst>
                                      </p:cBhvr>
                                      <p:to>
                                        <p:strVal val="solid"/>
                                      </p:to>
                                    </p:set>
                                    <p:set>
                                      <p:cBhvr>
                                        <p:cTn id="40" dur="2000" fill="hold"/>
                                        <p:tgtEl>
                                          <p:spTgt spid="37">
                                            <p:graphicEl>
                                              <a:dgm id="{D125F253-DEB3-2844-8B47-074A206330AC}"/>
                                            </p:graphicEl>
                                          </p:spTgt>
                                        </p:tgtEl>
                                        <p:attrNameLst>
                                          <p:attrName>fill.on</p:attrName>
                                        </p:attrNameLst>
                                      </p:cBhvr>
                                      <p:to>
                                        <p:strVal val="true"/>
                                      </p:to>
                                    </p:set>
                                  </p:childTnLst>
                                </p:cTn>
                              </p:par>
                              <p:par>
                                <p:cTn id="41" presetID="1" presetClass="emph" presetSubtype="2" fill="hold" grpId="0" nodeType="withEffect">
                                  <p:stCondLst>
                                    <p:cond delay="0"/>
                                  </p:stCondLst>
                                  <p:childTnLst>
                                    <p:animClr clrSpc="rgb" dir="cw">
                                      <p:cBhvr>
                                        <p:cTn id="42" dur="2000" fill="hold"/>
                                        <p:tgtEl>
                                          <p:spTgt spid="37">
                                            <p:graphicEl>
                                              <a:dgm id="{445DAB71-07D1-104C-9A0E-C1E340D974B2}"/>
                                            </p:graphicEl>
                                          </p:spTgt>
                                        </p:tgtEl>
                                        <p:attrNameLst>
                                          <p:attrName>fillcolor</p:attrName>
                                        </p:attrNameLst>
                                      </p:cBhvr>
                                      <p:to>
                                        <a:schemeClr val="accent2"/>
                                      </p:to>
                                    </p:animClr>
                                    <p:set>
                                      <p:cBhvr>
                                        <p:cTn id="43" dur="2000" fill="hold"/>
                                        <p:tgtEl>
                                          <p:spTgt spid="37">
                                            <p:graphicEl>
                                              <a:dgm id="{445DAB71-07D1-104C-9A0E-C1E340D974B2}"/>
                                            </p:graphicEl>
                                          </p:spTgt>
                                        </p:tgtEl>
                                        <p:attrNameLst>
                                          <p:attrName>fill.type</p:attrName>
                                        </p:attrNameLst>
                                      </p:cBhvr>
                                      <p:to>
                                        <p:strVal val="solid"/>
                                      </p:to>
                                    </p:set>
                                    <p:set>
                                      <p:cBhvr>
                                        <p:cTn id="44" dur="2000" fill="hold"/>
                                        <p:tgtEl>
                                          <p:spTgt spid="37">
                                            <p:graphicEl>
                                              <a:dgm id="{445DAB71-07D1-104C-9A0E-C1E340D974B2}"/>
                                            </p:graphicEl>
                                          </p:spTgt>
                                        </p:tgtEl>
                                        <p:attrNameLst>
                                          <p:attrName>fill.on</p:attrName>
                                        </p:attrNameLst>
                                      </p:cBhvr>
                                      <p:to>
                                        <p:strVal val="true"/>
                                      </p:to>
                                    </p:set>
                                  </p:childTnLst>
                                </p:cTn>
                              </p:par>
                              <p:par>
                                <p:cTn id="45" presetID="1" presetClass="emph" presetSubtype="2" fill="hold" grpId="0" nodeType="withEffect">
                                  <p:stCondLst>
                                    <p:cond delay="0"/>
                                  </p:stCondLst>
                                  <p:childTnLst>
                                    <p:animClr clrSpc="rgb" dir="cw">
                                      <p:cBhvr>
                                        <p:cTn id="46" dur="2000" fill="hold"/>
                                        <p:tgtEl>
                                          <p:spTgt spid="37">
                                            <p:graphicEl>
                                              <a:dgm id="{70D9A14B-AA44-C04A-8764-1CA819B18E72}"/>
                                            </p:graphicEl>
                                          </p:spTgt>
                                        </p:tgtEl>
                                        <p:attrNameLst>
                                          <p:attrName>fillcolor</p:attrName>
                                        </p:attrNameLst>
                                      </p:cBhvr>
                                      <p:to>
                                        <a:schemeClr val="accent2"/>
                                      </p:to>
                                    </p:animClr>
                                    <p:set>
                                      <p:cBhvr>
                                        <p:cTn id="47" dur="2000" fill="hold"/>
                                        <p:tgtEl>
                                          <p:spTgt spid="37">
                                            <p:graphicEl>
                                              <a:dgm id="{70D9A14B-AA44-C04A-8764-1CA819B18E72}"/>
                                            </p:graphicEl>
                                          </p:spTgt>
                                        </p:tgtEl>
                                        <p:attrNameLst>
                                          <p:attrName>fill.type</p:attrName>
                                        </p:attrNameLst>
                                      </p:cBhvr>
                                      <p:to>
                                        <p:strVal val="solid"/>
                                      </p:to>
                                    </p:set>
                                    <p:set>
                                      <p:cBhvr>
                                        <p:cTn id="48" dur="2000" fill="hold"/>
                                        <p:tgtEl>
                                          <p:spTgt spid="37">
                                            <p:graphicEl>
                                              <a:dgm id="{70D9A14B-AA44-C04A-8764-1CA819B18E72}"/>
                                            </p:graphicEl>
                                          </p:spTgt>
                                        </p:tgtEl>
                                        <p:attrNameLst>
                                          <p:attrName>fill.on</p:attrName>
                                        </p:attrNameLst>
                                      </p:cBhvr>
                                      <p:to>
                                        <p:strVal val="true"/>
                                      </p:to>
                                    </p:set>
                                  </p:childTnLst>
                                </p:cTn>
                              </p:par>
                              <p:par>
                                <p:cTn id="49" presetID="1" presetClass="emph" presetSubtype="2" fill="hold" grpId="0" nodeType="withEffect">
                                  <p:stCondLst>
                                    <p:cond delay="0"/>
                                  </p:stCondLst>
                                  <p:childTnLst>
                                    <p:animClr clrSpc="rgb" dir="cw">
                                      <p:cBhvr>
                                        <p:cTn id="50" dur="2000" fill="hold"/>
                                        <p:tgtEl>
                                          <p:spTgt spid="37">
                                            <p:graphicEl>
                                              <a:dgm id="{E6D1B643-6346-674C-AA64-E2735AA35DB9}"/>
                                            </p:graphicEl>
                                          </p:spTgt>
                                        </p:tgtEl>
                                        <p:attrNameLst>
                                          <p:attrName>fillcolor</p:attrName>
                                        </p:attrNameLst>
                                      </p:cBhvr>
                                      <p:to>
                                        <a:schemeClr val="accent2"/>
                                      </p:to>
                                    </p:animClr>
                                    <p:set>
                                      <p:cBhvr>
                                        <p:cTn id="51" dur="2000" fill="hold"/>
                                        <p:tgtEl>
                                          <p:spTgt spid="37">
                                            <p:graphicEl>
                                              <a:dgm id="{E6D1B643-6346-674C-AA64-E2735AA35DB9}"/>
                                            </p:graphicEl>
                                          </p:spTgt>
                                        </p:tgtEl>
                                        <p:attrNameLst>
                                          <p:attrName>fill.type</p:attrName>
                                        </p:attrNameLst>
                                      </p:cBhvr>
                                      <p:to>
                                        <p:strVal val="solid"/>
                                      </p:to>
                                    </p:set>
                                    <p:set>
                                      <p:cBhvr>
                                        <p:cTn id="52" dur="2000" fill="hold"/>
                                        <p:tgtEl>
                                          <p:spTgt spid="37">
                                            <p:graphicEl>
                                              <a:dgm id="{E6D1B643-6346-674C-AA64-E2735AA35DB9}"/>
                                            </p:graphicEl>
                                          </p:spTgt>
                                        </p:tgtEl>
                                        <p:attrNameLst>
                                          <p:attrName>fill.on</p:attrName>
                                        </p:attrNameLst>
                                      </p:cBhvr>
                                      <p:to>
                                        <p:strVal val="true"/>
                                      </p:to>
                                    </p:set>
                                  </p:childTnLst>
                                </p:cTn>
                              </p:par>
                              <p:par>
                                <p:cTn id="53" presetID="1" presetClass="emph" presetSubtype="2" fill="hold" grpId="0" nodeType="withEffect">
                                  <p:stCondLst>
                                    <p:cond delay="0"/>
                                  </p:stCondLst>
                                  <p:childTnLst>
                                    <p:animClr clrSpc="rgb" dir="cw">
                                      <p:cBhvr>
                                        <p:cTn id="54" dur="2000" fill="hold"/>
                                        <p:tgtEl>
                                          <p:spTgt spid="37">
                                            <p:graphicEl>
                                              <a:dgm id="{5351FFFB-017F-0949-B6FB-DAA4A2811EEB}"/>
                                            </p:graphicEl>
                                          </p:spTgt>
                                        </p:tgtEl>
                                        <p:attrNameLst>
                                          <p:attrName>fillcolor</p:attrName>
                                        </p:attrNameLst>
                                      </p:cBhvr>
                                      <p:to>
                                        <a:schemeClr val="accent2"/>
                                      </p:to>
                                    </p:animClr>
                                    <p:set>
                                      <p:cBhvr>
                                        <p:cTn id="55" dur="2000" fill="hold"/>
                                        <p:tgtEl>
                                          <p:spTgt spid="37">
                                            <p:graphicEl>
                                              <a:dgm id="{5351FFFB-017F-0949-B6FB-DAA4A2811EEB}"/>
                                            </p:graphicEl>
                                          </p:spTgt>
                                        </p:tgtEl>
                                        <p:attrNameLst>
                                          <p:attrName>fill.type</p:attrName>
                                        </p:attrNameLst>
                                      </p:cBhvr>
                                      <p:to>
                                        <p:strVal val="solid"/>
                                      </p:to>
                                    </p:set>
                                    <p:set>
                                      <p:cBhvr>
                                        <p:cTn id="56" dur="2000" fill="hold"/>
                                        <p:tgtEl>
                                          <p:spTgt spid="37">
                                            <p:graphicEl>
                                              <a:dgm id="{5351FFFB-017F-0949-B6FB-DAA4A2811EEB}"/>
                                            </p:graphicEl>
                                          </p:spTgt>
                                        </p:tgtEl>
                                        <p:attrNameLst>
                                          <p:attrName>fill.on</p:attrName>
                                        </p:attrNameLst>
                                      </p:cBhvr>
                                      <p:to>
                                        <p:strVal val="true"/>
                                      </p:to>
                                    </p:set>
                                  </p:childTnLst>
                                </p:cTn>
                              </p:par>
                              <p:par>
                                <p:cTn id="57" presetID="1" presetClass="emph" presetSubtype="2" fill="hold" grpId="0" nodeType="withEffect">
                                  <p:stCondLst>
                                    <p:cond delay="0"/>
                                  </p:stCondLst>
                                  <p:childTnLst>
                                    <p:animClr clrSpc="rgb" dir="cw">
                                      <p:cBhvr>
                                        <p:cTn id="58" dur="2000" fill="hold"/>
                                        <p:tgtEl>
                                          <p:spTgt spid="37">
                                            <p:graphicEl>
                                              <a:dgm id="{1AB3BE84-D63F-D641-A1B7-5185A5012147}"/>
                                            </p:graphicEl>
                                          </p:spTgt>
                                        </p:tgtEl>
                                        <p:attrNameLst>
                                          <p:attrName>fillcolor</p:attrName>
                                        </p:attrNameLst>
                                      </p:cBhvr>
                                      <p:to>
                                        <a:schemeClr val="accent2"/>
                                      </p:to>
                                    </p:animClr>
                                    <p:set>
                                      <p:cBhvr>
                                        <p:cTn id="59" dur="2000" fill="hold"/>
                                        <p:tgtEl>
                                          <p:spTgt spid="37">
                                            <p:graphicEl>
                                              <a:dgm id="{1AB3BE84-D63F-D641-A1B7-5185A5012147}"/>
                                            </p:graphicEl>
                                          </p:spTgt>
                                        </p:tgtEl>
                                        <p:attrNameLst>
                                          <p:attrName>fill.type</p:attrName>
                                        </p:attrNameLst>
                                      </p:cBhvr>
                                      <p:to>
                                        <p:strVal val="solid"/>
                                      </p:to>
                                    </p:set>
                                    <p:set>
                                      <p:cBhvr>
                                        <p:cTn id="60" dur="2000" fill="hold"/>
                                        <p:tgtEl>
                                          <p:spTgt spid="37">
                                            <p:graphicEl>
                                              <a:dgm id="{1AB3BE84-D63F-D641-A1B7-5185A5012147}"/>
                                            </p:graphicEl>
                                          </p:spTgt>
                                        </p:tgtEl>
                                        <p:attrNameLst>
                                          <p:attrName>fill.on</p:attrName>
                                        </p:attrNameLst>
                                      </p:cBhvr>
                                      <p:to>
                                        <p:strVal val="true"/>
                                      </p:to>
                                    </p:set>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2"/>
                                        </p:tgtEl>
                                        <p:attrNameLst>
                                          <p:attrName>style.visibility</p:attrName>
                                        </p:attrNameLst>
                                      </p:cBhvr>
                                      <p:to>
                                        <p:strVal val="visible"/>
                                      </p:to>
                                    </p:set>
                                    <p:anim calcmode="lin" valueType="num">
                                      <p:cBhvr additive="base">
                                        <p:cTn id="65" dur="500" fill="hold"/>
                                        <p:tgtEl>
                                          <p:spTgt spid="2"/>
                                        </p:tgtEl>
                                        <p:attrNameLst>
                                          <p:attrName>ppt_x</p:attrName>
                                        </p:attrNameLst>
                                      </p:cBhvr>
                                      <p:tavLst>
                                        <p:tav tm="0">
                                          <p:val>
                                            <p:strVal val="#ppt_x"/>
                                          </p:val>
                                        </p:tav>
                                        <p:tav tm="100000">
                                          <p:val>
                                            <p:strVal val="#ppt_x"/>
                                          </p:val>
                                        </p:tav>
                                      </p:tavLst>
                                    </p:anim>
                                    <p:anim calcmode="lin" valueType="num">
                                      <p:cBhvr additive="base">
                                        <p:cTn id="6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7" grpId="0">
        <p:bldSub>
          <a:bldDgm/>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4351" y="609600"/>
            <a:ext cx="7598568" cy="1456267"/>
          </a:xfrm>
        </p:spPr>
        <p:txBody>
          <a:bodyPr>
            <a:normAutofit fontScale="90000"/>
          </a:bodyPr>
          <a:lstStyle/>
          <a:p>
            <a:pPr algn="ctr">
              <a:defRPr sz="3200" b="1">
                <a:solidFill>
                  <a:srgbClr val="003366"/>
                </a:solidFill>
              </a:defRPr>
            </a:pPr>
            <a:r>
              <a:rPr lang="en-GB" sz="3200" b="1" i="0" u="none" strike="noStrike" dirty="0">
                <a:solidFill>
                  <a:schemeClr val="tx2"/>
                </a:solidFill>
                <a:effectLst/>
              </a:rPr>
              <a:t>How I Conducted the Literature Review</a:t>
            </a:r>
            <a:br>
              <a:rPr lang="en-GB" sz="3200" b="1" i="0" u="none" strike="noStrike" dirty="0">
                <a:effectLst/>
              </a:rPr>
            </a:br>
            <a:endParaRPr lang="en-GB" sz="3200" dirty="0"/>
          </a:p>
        </p:txBody>
      </p:sp>
      <p:graphicFrame>
        <p:nvGraphicFramePr>
          <p:cNvPr id="13" name="Content Placeholder 2">
            <a:extLst>
              <a:ext uri="{FF2B5EF4-FFF2-40B4-BE49-F238E27FC236}">
                <a16:creationId xmlns:a16="http://schemas.microsoft.com/office/drawing/2014/main" id="{3BCC719A-FDBD-8CD7-A365-9AAEF5CD7B9D}"/>
              </a:ext>
            </a:extLst>
          </p:cNvPr>
          <p:cNvGraphicFramePr>
            <a:graphicFrameLocks noGrp="1"/>
          </p:cNvGraphicFramePr>
          <p:nvPr>
            <p:ph idx="1"/>
            <p:extLst>
              <p:ext uri="{D42A27DB-BD31-4B8C-83A1-F6EECF244321}">
                <p14:modId xmlns:p14="http://schemas.microsoft.com/office/powerpoint/2010/main" val="1940503741"/>
              </p:ext>
            </p:extLst>
          </p:nvPr>
        </p:nvGraphicFramePr>
        <p:xfrm>
          <a:off x="514350" y="2406400"/>
          <a:ext cx="7598568" cy="33847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ssolv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514350" y="643466"/>
            <a:ext cx="2513648" cy="4995333"/>
          </a:xfrm>
        </p:spPr>
        <p:txBody>
          <a:bodyPr>
            <a:normAutofit/>
          </a:bodyPr>
          <a:lstStyle/>
          <a:p>
            <a:pPr>
              <a:defRPr sz="3200" b="1">
                <a:solidFill>
                  <a:srgbClr val="003366"/>
                </a:solidFill>
              </a:defRPr>
            </a:pPr>
            <a:r>
              <a:rPr lang="en-GB" sz="3200" dirty="0">
                <a:solidFill>
                  <a:srgbClr val="FFFFFF"/>
                </a:solidFill>
              </a:rPr>
              <a:t>What did the literature say?</a:t>
            </a: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9D255D7-B502-2C50-042B-F9F538FD7753}"/>
              </a:ext>
            </a:extLst>
          </p:cNvPr>
          <p:cNvGraphicFramePr>
            <a:graphicFrameLocks noGrp="1"/>
          </p:cNvGraphicFramePr>
          <p:nvPr>
            <p:ph idx="1"/>
            <p:extLst>
              <p:ext uri="{D42A27DB-BD31-4B8C-83A1-F6EECF244321}">
                <p14:modId xmlns:p14="http://schemas.microsoft.com/office/powerpoint/2010/main" val="3692624727"/>
              </p:ext>
            </p:extLst>
          </p:nvPr>
        </p:nvGraphicFramePr>
        <p:xfrm>
          <a:off x="4100631" y="804671"/>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29E370AA-62DB-FBBD-4E61-75745D5F9470}"/>
              </a:ext>
            </a:extLst>
          </p:cNvPr>
          <p:cNvSpPr txBox="1"/>
          <p:nvPr/>
        </p:nvSpPr>
        <p:spPr>
          <a:xfrm>
            <a:off x="3490721" y="6226471"/>
            <a:ext cx="5559494" cy="600164"/>
          </a:xfrm>
          <a:prstGeom prst="rect">
            <a:avLst/>
          </a:prstGeom>
          <a:noFill/>
        </p:spPr>
        <p:txBody>
          <a:bodyPr wrap="square" rtlCol="0">
            <a:spAutoFit/>
          </a:bodyPr>
          <a:lstStyle/>
          <a:p>
            <a:r>
              <a:rPr lang="en-GB" sz="1100" b="0" i="0" u="none" strike="noStrike" dirty="0">
                <a:solidFill>
                  <a:srgbClr val="000000"/>
                </a:solidFill>
                <a:effectLst/>
                <a:latin typeface="-webkit-standard"/>
              </a:rPr>
              <a:t>Roy, N., </a:t>
            </a:r>
            <a:r>
              <a:rPr lang="en-GB" sz="1100" b="0" i="0" u="none" strike="noStrike" dirty="0" err="1">
                <a:solidFill>
                  <a:srgbClr val="000000"/>
                </a:solidFill>
                <a:effectLst/>
                <a:latin typeface="-webkit-standard"/>
              </a:rPr>
              <a:t>Barkmeier</a:t>
            </a:r>
            <a:r>
              <a:rPr lang="en-GB" sz="1100" b="0" i="0" u="none" strike="noStrike" dirty="0">
                <a:solidFill>
                  <a:srgbClr val="000000"/>
                </a:solidFill>
                <a:effectLst/>
                <a:latin typeface="-webkit-standard"/>
              </a:rPr>
              <a:t>-Kraemer, J., &amp; Duffy, J. R. (2021). </a:t>
            </a:r>
            <a:r>
              <a:rPr lang="en-GB" sz="1100" b="0" i="1" u="none" strike="noStrike" dirty="0">
                <a:solidFill>
                  <a:srgbClr val="000000"/>
                </a:solidFill>
                <a:effectLst/>
              </a:rPr>
              <a:t>Rethinking habilitation and rehabilitation in voice care.</a:t>
            </a:r>
          </a:p>
          <a:p>
            <a:r>
              <a:rPr lang="en-GB" sz="1100" b="0" i="0" u="none" strike="noStrike" dirty="0" err="1">
                <a:solidFill>
                  <a:srgbClr val="000000"/>
                </a:solidFill>
                <a:effectLst/>
                <a:latin typeface="-webkit-standard"/>
              </a:rPr>
              <a:t>LeBorgne</a:t>
            </a:r>
            <a:r>
              <a:rPr lang="en-GB" sz="1100" b="0" i="0" u="none" strike="noStrike" dirty="0">
                <a:solidFill>
                  <a:srgbClr val="000000"/>
                </a:solidFill>
                <a:effectLst/>
                <a:latin typeface="-webkit-standard"/>
              </a:rPr>
              <a:t>, W. D., &amp; Rosenberg, M. (2020). </a:t>
            </a:r>
            <a:r>
              <a:rPr lang="en-GB" sz="1100" b="0" i="1" u="none" strike="noStrike" dirty="0">
                <a:solidFill>
                  <a:srgbClr val="000000"/>
                </a:solidFill>
                <a:effectLst/>
              </a:rPr>
              <a:t>The Vocal Athlete</a:t>
            </a:r>
            <a:r>
              <a:rPr lang="en-GB" sz="1100" b="0" i="0" u="none" strike="noStrike" dirty="0">
                <a:solidFill>
                  <a:srgbClr val="000000"/>
                </a:solidFill>
                <a:effectLst/>
                <a:latin typeface="-webkit-standard"/>
              </a:rPr>
              <a:t> (2nd ed.). Plural Publishing.</a:t>
            </a:r>
            <a:endParaRPr lang="en-US" sz="11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4350" y="609600"/>
            <a:ext cx="7598569" cy="1456267"/>
          </a:xfrm>
        </p:spPr>
        <p:txBody>
          <a:bodyPr>
            <a:normAutofit/>
          </a:bodyPr>
          <a:lstStyle/>
          <a:p>
            <a:pPr>
              <a:defRPr sz="3200" b="1">
                <a:solidFill>
                  <a:srgbClr val="003366"/>
                </a:solidFill>
              </a:defRPr>
            </a:pPr>
            <a:r>
              <a:rPr lang="en-GB" sz="3200" b="1" i="0" u="none" strike="noStrike" dirty="0">
                <a:solidFill>
                  <a:schemeClr val="tx2"/>
                </a:solidFill>
                <a:effectLst/>
              </a:rPr>
              <a:t>Vocology &amp; interdisciplinary models</a:t>
            </a:r>
            <a:br>
              <a:rPr lang="en-GB" sz="3200" b="1" i="0" u="none" strike="noStrike" dirty="0">
                <a:effectLst/>
              </a:rPr>
            </a:br>
            <a:endParaRPr lang="en-GB" sz="3200" dirty="0"/>
          </a:p>
        </p:txBody>
      </p:sp>
      <p:graphicFrame>
        <p:nvGraphicFramePr>
          <p:cNvPr id="5" name="Content Placeholder 2">
            <a:extLst>
              <a:ext uri="{FF2B5EF4-FFF2-40B4-BE49-F238E27FC236}">
                <a16:creationId xmlns:a16="http://schemas.microsoft.com/office/drawing/2014/main" id="{541DBF43-24D0-C338-41CF-8CC529C12865}"/>
              </a:ext>
            </a:extLst>
          </p:cNvPr>
          <p:cNvGraphicFramePr>
            <a:graphicFrameLocks noGrp="1"/>
          </p:cNvGraphicFramePr>
          <p:nvPr>
            <p:ph idx="1"/>
            <p:extLst>
              <p:ext uri="{D42A27DB-BD31-4B8C-83A1-F6EECF244321}">
                <p14:modId xmlns:p14="http://schemas.microsoft.com/office/powerpoint/2010/main" val="529732718"/>
              </p:ext>
            </p:extLst>
          </p:nvPr>
        </p:nvGraphicFramePr>
        <p:xfrm>
          <a:off x="514350" y="2406400"/>
          <a:ext cx="7598568" cy="33847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4160E0BA-9B29-D4ED-F277-F294454CCCBB}"/>
              </a:ext>
            </a:extLst>
          </p:cNvPr>
          <p:cNvSpPr txBox="1"/>
          <p:nvPr/>
        </p:nvSpPr>
        <p:spPr>
          <a:xfrm>
            <a:off x="117231" y="5791199"/>
            <a:ext cx="9143999" cy="1138773"/>
          </a:xfrm>
          <a:prstGeom prst="rect">
            <a:avLst/>
          </a:prstGeom>
          <a:noFill/>
        </p:spPr>
        <p:txBody>
          <a:bodyPr wrap="square" rtlCol="0">
            <a:spAutoFit/>
          </a:bodyPr>
          <a:lstStyle/>
          <a:p>
            <a:r>
              <a:rPr lang="en-GB" sz="1200" b="0" i="1" u="none" strike="noStrike" dirty="0">
                <a:solidFill>
                  <a:schemeClr val="tx2"/>
                </a:solidFill>
                <a:effectLst/>
              </a:rPr>
              <a:t>“</a:t>
            </a:r>
            <a:r>
              <a:rPr lang="en-GB" sz="1100" b="0" i="1" u="none" strike="noStrike" dirty="0">
                <a:solidFill>
                  <a:schemeClr val="tx2"/>
                </a:solidFill>
                <a:effectLst/>
              </a:rPr>
              <a:t>It is becoming increasingly challenging to treat them as entirely distinct categories”</a:t>
            </a:r>
          </a:p>
          <a:p>
            <a:endParaRPr lang="en-GB" sz="1100" b="0" i="1" u="none" strike="noStrike" dirty="0">
              <a:solidFill>
                <a:schemeClr val="tx2"/>
              </a:solidFill>
              <a:effectLst/>
            </a:endParaRPr>
          </a:p>
          <a:p>
            <a:r>
              <a:rPr lang="en-GB" sz="1100" b="1" i="0" u="none" strike="noStrike" dirty="0">
                <a:solidFill>
                  <a:schemeClr val="tx2"/>
                </a:solidFill>
                <a:effectLst/>
              </a:rPr>
              <a:t>Roy, N., </a:t>
            </a:r>
            <a:r>
              <a:rPr lang="en-GB" sz="1100" b="1" i="0" u="none" strike="noStrike" dirty="0" err="1">
                <a:solidFill>
                  <a:schemeClr val="tx2"/>
                </a:solidFill>
                <a:effectLst/>
              </a:rPr>
              <a:t>Barkmeier</a:t>
            </a:r>
            <a:r>
              <a:rPr lang="en-GB" sz="1100" b="1" i="0" u="none" strike="noStrike" dirty="0">
                <a:solidFill>
                  <a:schemeClr val="tx2"/>
                </a:solidFill>
                <a:effectLst/>
              </a:rPr>
              <a:t>-Kraemer, J., &amp; Duffy, J. R.</a:t>
            </a:r>
            <a:r>
              <a:rPr lang="en-GB" sz="1100" b="0" i="0" u="none" strike="noStrike" dirty="0">
                <a:solidFill>
                  <a:schemeClr val="tx2"/>
                </a:solidFill>
                <a:effectLst/>
                <a:latin typeface="-webkit-standard"/>
              </a:rPr>
              <a:t> (2021). </a:t>
            </a:r>
            <a:r>
              <a:rPr lang="en-GB" sz="1100" b="0" i="1" u="none" strike="noStrike" dirty="0">
                <a:solidFill>
                  <a:schemeClr val="tx2"/>
                </a:solidFill>
                <a:effectLst/>
              </a:rPr>
              <a:t>Voice habilitation and rehabilitation: Evolving definitions and overlapping practices.</a:t>
            </a:r>
            <a:r>
              <a:rPr lang="en-GB" sz="1100" b="0" i="0" u="none" strike="noStrike" dirty="0">
                <a:solidFill>
                  <a:schemeClr val="tx2"/>
                </a:solidFill>
                <a:effectLst/>
                <a:latin typeface="-webkit-standard"/>
              </a:rPr>
              <a:t> </a:t>
            </a:r>
            <a:r>
              <a:rPr lang="en-GB" sz="1100" b="1" i="0" u="none" strike="noStrike" dirty="0">
                <a:solidFill>
                  <a:schemeClr val="tx2"/>
                </a:solidFill>
                <a:effectLst/>
              </a:rPr>
              <a:t>Journal of Voice, 35</a:t>
            </a:r>
            <a:r>
              <a:rPr lang="en-GB" sz="1100" b="0" i="0" u="none" strike="noStrike" dirty="0">
                <a:solidFill>
                  <a:schemeClr val="tx2"/>
                </a:solidFill>
                <a:effectLst/>
                <a:latin typeface="-webkit-standard"/>
              </a:rPr>
              <a:t>(5), 715–722</a:t>
            </a:r>
            <a:endParaRPr lang="en-GB" sz="1100" b="1" dirty="0">
              <a:solidFill>
                <a:schemeClr val="tx2"/>
              </a:solidFill>
            </a:endParaRPr>
          </a:p>
          <a:p>
            <a:r>
              <a:rPr lang="en-GB" sz="1100" b="1" i="0" u="none" strike="noStrike" dirty="0">
                <a:solidFill>
                  <a:schemeClr val="tx2"/>
                </a:solidFill>
                <a:effectLst/>
              </a:rPr>
              <a:t>Payten, C., Miles, A., </a:t>
            </a:r>
            <a:r>
              <a:rPr lang="en-GB" sz="1100" b="1" i="0" u="none" strike="noStrike" dirty="0" err="1">
                <a:solidFill>
                  <a:schemeClr val="tx2"/>
                </a:solidFill>
                <a:effectLst/>
              </a:rPr>
              <a:t>Phyland</a:t>
            </a:r>
            <a:r>
              <a:rPr lang="en-GB" sz="1100" b="1" i="0" u="none" strike="noStrike" dirty="0">
                <a:solidFill>
                  <a:schemeClr val="tx2"/>
                </a:solidFill>
                <a:effectLst/>
              </a:rPr>
              <a:t>, D., &amp; Carroll, T.</a:t>
            </a:r>
            <a:r>
              <a:rPr lang="en-GB" sz="1100" b="0" i="0" u="none" strike="noStrike" dirty="0">
                <a:solidFill>
                  <a:schemeClr val="tx2"/>
                </a:solidFill>
                <a:effectLst/>
                <a:latin typeface="-webkit-standard"/>
              </a:rPr>
              <a:t> (2024). “Interdisciplinary voice practice in Australasia: The role of vocology.” </a:t>
            </a:r>
            <a:r>
              <a:rPr lang="en-GB" sz="1100" b="0" i="1" u="none" strike="noStrike" dirty="0">
                <a:solidFill>
                  <a:schemeClr val="tx2"/>
                </a:solidFill>
                <a:effectLst/>
              </a:rPr>
              <a:t>Australian Voice, 30</a:t>
            </a:r>
            <a:r>
              <a:rPr lang="en-GB" sz="1100" b="0" i="0" u="none" strike="noStrike" dirty="0">
                <a:solidFill>
                  <a:schemeClr val="tx2"/>
                </a:solidFill>
                <a:effectLst/>
                <a:latin typeface="-webkit-standard"/>
              </a:rPr>
              <a:t>(1), 41–55.</a:t>
            </a:r>
          </a:p>
          <a:p>
            <a:endParaRPr lang="en-US" sz="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514350" y="643466"/>
            <a:ext cx="2513648" cy="4995333"/>
          </a:xfrm>
        </p:spPr>
        <p:txBody>
          <a:bodyPr>
            <a:normAutofit/>
          </a:bodyPr>
          <a:lstStyle/>
          <a:p>
            <a:pPr>
              <a:defRPr sz="3200" b="1">
                <a:solidFill>
                  <a:srgbClr val="003366"/>
                </a:solidFill>
              </a:defRPr>
            </a:pPr>
            <a:r>
              <a:rPr lang="en-GB" sz="3200" b="1" i="0" u="none" strike="noStrike" dirty="0">
                <a:solidFill>
                  <a:srgbClr val="FFFFFF"/>
                </a:solidFill>
                <a:effectLst/>
              </a:rPr>
              <a:t>BLURRING BOUNDARIES</a:t>
            </a:r>
            <a:br>
              <a:rPr lang="en-GB" sz="3200" b="1" i="0" u="none" strike="noStrike" dirty="0">
                <a:solidFill>
                  <a:srgbClr val="FFFFFF"/>
                </a:solidFill>
                <a:effectLst/>
              </a:rPr>
            </a:br>
            <a:endParaRPr lang="en-GB" sz="3200" dirty="0">
              <a:solidFill>
                <a:srgbClr val="FFFFFF"/>
              </a:solidFill>
            </a:endParaRP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1EC94D8-1789-5DDE-5686-5B4722F236D6}"/>
              </a:ext>
            </a:extLst>
          </p:cNvPr>
          <p:cNvGraphicFramePr>
            <a:graphicFrameLocks noGrp="1"/>
          </p:cNvGraphicFramePr>
          <p:nvPr>
            <p:ph idx="1"/>
            <p:extLst>
              <p:ext uri="{D42A27DB-BD31-4B8C-83A1-F6EECF244321}">
                <p14:modId xmlns:p14="http://schemas.microsoft.com/office/powerpoint/2010/main" val="562192883"/>
              </p:ext>
            </p:extLst>
          </p:nvPr>
        </p:nvGraphicFramePr>
        <p:xfrm>
          <a:off x="4100631" y="804671"/>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6143DFFA-FB81-2C3F-538B-64355DC45BAE}"/>
              </a:ext>
            </a:extLst>
          </p:cNvPr>
          <p:cNvSpPr txBox="1"/>
          <p:nvPr/>
        </p:nvSpPr>
        <p:spPr>
          <a:xfrm>
            <a:off x="4100631" y="5853720"/>
            <a:ext cx="4268454" cy="1046440"/>
          </a:xfrm>
          <a:prstGeom prst="rect">
            <a:avLst/>
          </a:prstGeom>
          <a:noFill/>
        </p:spPr>
        <p:txBody>
          <a:bodyPr wrap="square" rtlCol="0">
            <a:spAutoFit/>
          </a:bodyPr>
          <a:lstStyle/>
          <a:p>
            <a:r>
              <a:rPr lang="en-GB" sz="1100" b="0" i="0" u="none" strike="noStrike" dirty="0">
                <a:solidFill>
                  <a:srgbClr val="000000"/>
                </a:solidFill>
                <a:effectLst/>
                <a:latin typeface="-webkit-standard"/>
              </a:rPr>
              <a:t>Andrade, P. A., Wood, G., Ratcliffe, P., Epstein, R., </a:t>
            </a:r>
            <a:r>
              <a:rPr lang="en-GB" sz="1100" b="0" i="0" u="none" strike="noStrike" dirty="0" err="1">
                <a:solidFill>
                  <a:srgbClr val="000000"/>
                </a:solidFill>
                <a:effectLst/>
                <a:latin typeface="-webkit-standard"/>
              </a:rPr>
              <a:t>Pijper</a:t>
            </a:r>
            <a:r>
              <a:rPr lang="en-GB" sz="1100" b="0" i="0" u="none" strike="noStrike" dirty="0">
                <a:solidFill>
                  <a:srgbClr val="000000"/>
                </a:solidFill>
                <a:effectLst/>
                <a:latin typeface="-webkit-standard"/>
              </a:rPr>
              <a:t>, A., &amp; </a:t>
            </a:r>
            <a:r>
              <a:rPr lang="en-GB" sz="1100" b="0" i="0" u="none" strike="noStrike" dirty="0" err="1">
                <a:solidFill>
                  <a:srgbClr val="000000"/>
                </a:solidFill>
                <a:effectLst/>
                <a:latin typeface="-webkit-standard"/>
              </a:rPr>
              <a:t>Švec</a:t>
            </a:r>
            <a:r>
              <a:rPr lang="en-GB" sz="1100" b="0" i="0" u="none" strike="noStrike" dirty="0">
                <a:solidFill>
                  <a:srgbClr val="000000"/>
                </a:solidFill>
                <a:effectLst/>
                <a:latin typeface="-webkit-standard"/>
              </a:rPr>
              <a:t>, J. G. (2014). Vocal exercises for singers: The effect of two semi-occluded vocal tract exercises on the acoustic and perceptual voice characteristics of classically trained female singers. </a:t>
            </a:r>
            <a:r>
              <a:rPr lang="en-GB" sz="1100" b="0" i="1" u="none" strike="noStrike" dirty="0">
                <a:solidFill>
                  <a:srgbClr val="000000"/>
                </a:solidFill>
                <a:effectLst/>
              </a:rPr>
              <a:t>Journal of Voice, 28</a:t>
            </a:r>
            <a:r>
              <a:rPr lang="en-GB" sz="1100" b="0" i="0" u="none" strike="noStrike" dirty="0">
                <a:solidFill>
                  <a:srgbClr val="000000"/>
                </a:solidFill>
                <a:effectLst/>
                <a:latin typeface="-webkit-standard"/>
              </a:rPr>
              <a:t>(5), 631.e19–631.e27</a:t>
            </a:r>
            <a:r>
              <a:rPr lang="en-GB" b="0" i="0" u="none" strike="noStrike" dirty="0">
                <a:solidFill>
                  <a:srgbClr val="000000"/>
                </a:solidFill>
                <a:effectLst/>
                <a:latin typeface="-webkit-standard"/>
              </a:rPr>
              <a:t>.</a:t>
            </a:r>
            <a:endParaRPr lang="en-US"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514350" y="643466"/>
            <a:ext cx="2513648" cy="4995333"/>
          </a:xfrm>
        </p:spPr>
        <p:txBody>
          <a:bodyPr>
            <a:normAutofit/>
          </a:bodyPr>
          <a:lstStyle/>
          <a:p>
            <a:pPr>
              <a:defRPr sz="3200" b="1">
                <a:solidFill>
                  <a:srgbClr val="003366"/>
                </a:solidFill>
              </a:defRPr>
            </a:pPr>
            <a:r>
              <a:rPr lang="en-GB" sz="2400" b="1" i="0" u="none" strike="noStrike" dirty="0">
                <a:solidFill>
                  <a:srgbClr val="FFFFFF"/>
                </a:solidFill>
                <a:effectLst/>
              </a:rPr>
              <a:t>Ethics &amp; Insider Considerations</a:t>
            </a:r>
            <a:endParaRPr lang="en-GB" sz="2400" dirty="0">
              <a:solidFill>
                <a:srgbClr val="FFFFFF"/>
              </a:solidFill>
            </a:endParaRP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B266A4C-5818-4735-1932-CE361FD80A79}"/>
              </a:ext>
            </a:extLst>
          </p:cNvPr>
          <p:cNvGraphicFramePr>
            <a:graphicFrameLocks noGrp="1"/>
          </p:cNvGraphicFramePr>
          <p:nvPr>
            <p:ph idx="1"/>
            <p:extLst>
              <p:ext uri="{D42A27DB-BD31-4B8C-83A1-F6EECF244321}">
                <p14:modId xmlns:p14="http://schemas.microsoft.com/office/powerpoint/2010/main" val="3613096476"/>
              </p:ext>
            </p:extLst>
          </p:nvPr>
        </p:nvGraphicFramePr>
        <p:xfrm>
          <a:off x="4100631" y="804671"/>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284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66684"/>
          <a:stretch/>
        </p:blipFill>
        <p:spPr>
          <a:xfrm>
            <a:off x="-2381" y="0"/>
            <a:ext cx="9141618" cy="2284214"/>
          </a:xfrm>
          <a:prstGeom prst="rect">
            <a:avLst/>
          </a:prstGeom>
        </p:spPr>
      </p:pic>
      <p:sp>
        <p:nvSpPr>
          <p:cNvPr id="2" name="Title 1"/>
          <p:cNvSpPr>
            <a:spLocks noGrp="1"/>
          </p:cNvSpPr>
          <p:nvPr>
            <p:ph type="title"/>
          </p:nvPr>
        </p:nvSpPr>
        <p:spPr>
          <a:xfrm>
            <a:off x="771525" y="653142"/>
            <a:ext cx="7598568" cy="1219200"/>
          </a:xfrm>
        </p:spPr>
        <p:txBody>
          <a:bodyPr>
            <a:normAutofit/>
          </a:bodyPr>
          <a:lstStyle/>
          <a:p>
            <a:pPr algn="ctr">
              <a:defRPr sz="3200" b="1">
                <a:solidFill>
                  <a:srgbClr val="003366"/>
                </a:solidFill>
              </a:defRPr>
            </a:pPr>
            <a:r>
              <a:rPr lang="en-GB" sz="3800" dirty="0">
                <a:solidFill>
                  <a:srgbClr val="FFFFFF"/>
                </a:solidFill>
              </a:rPr>
              <a:t>Methodology</a:t>
            </a:r>
          </a:p>
        </p:txBody>
      </p:sp>
      <p:graphicFrame>
        <p:nvGraphicFramePr>
          <p:cNvPr id="5" name="Content Placeholder 2">
            <a:extLst>
              <a:ext uri="{FF2B5EF4-FFF2-40B4-BE49-F238E27FC236}">
                <a16:creationId xmlns:a16="http://schemas.microsoft.com/office/drawing/2014/main" id="{E3D41BAD-7FD3-FFCD-5CA6-D6D7A7C6ADEB}"/>
              </a:ext>
            </a:extLst>
          </p:cNvPr>
          <p:cNvGraphicFramePr>
            <a:graphicFrameLocks noGrp="1"/>
          </p:cNvGraphicFramePr>
          <p:nvPr>
            <p:ph idx="1"/>
            <p:extLst>
              <p:ext uri="{D42A27DB-BD31-4B8C-83A1-F6EECF244321}">
                <p14:modId xmlns:p14="http://schemas.microsoft.com/office/powerpoint/2010/main" val="3561829653"/>
              </p:ext>
            </p:extLst>
          </p:nvPr>
        </p:nvGraphicFramePr>
        <p:xfrm>
          <a:off x="771525" y="2743200"/>
          <a:ext cx="7598568" cy="304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514350" y="643466"/>
            <a:ext cx="2513648" cy="4995333"/>
          </a:xfrm>
        </p:spPr>
        <p:txBody>
          <a:bodyPr>
            <a:normAutofit/>
          </a:bodyPr>
          <a:lstStyle/>
          <a:p>
            <a:pPr algn="ctr">
              <a:defRPr sz="3200" b="1">
                <a:solidFill>
                  <a:srgbClr val="003366"/>
                </a:solidFill>
              </a:defRPr>
            </a:pPr>
            <a:r>
              <a:rPr lang="en-GB" sz="3200" dirty="0">
                <a:solidFill>
                  <a:srgbClr val="FFFFFF"/>
                </a:solidFill>
              </a:rPr>
              <a:t>Findings </a:t>
            </a:r>
            <a:br>
              <a:rPr lang="en-GB" sz="3200" dirty="0">
                <a:solidFill>
                  <a:srgbClr val="FFFFFF"/>
                </a:solidFill>
              </a:rPr>
            </a:br>
            <a:br>
              <a:rPr lang="en-GB" sz="3200" dirty="0">
                <a:solidFill>
                  <a:srgbClr val="FFFFFF"/>
                </a:solidFill>
              </a:rPr>
            </a:br>
            <a:r>
              <a:rPr lang="en-GB" sz="3200" dirty="0">
                <a:solidFill>
                  <a:srgbClr val="FFFFFF"/>
                </a:solidFill>
              </a:rPr>
              <a:t>8 themes identified</a:t>
            </a:r>
          </a:p>
        </p:txBody>
      </p:sp>
      <p:sp useBgFill="1">
        <p:nvSpPr>
          <p:cNvPr id="24" name="Rectangle 23">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8429013-F68D-1180-5163-A46370186FEB}"/>
              </a:ext>
            </a:extLst>
          </p:cNvPr>
          <p:cNvGraphicFramePr>
            <a:graphicFrameLocks noGrp="1"/>
          </p:cNvGraphicFramePr>
          <p:nvPr>
            <p:ph idx="1"/>
            <p:extLst>
              <p:ext uri="{D42A27DB-BD31-4B8C-83A1-F6EECF244321}">
                <p14:modId xmlns:p14="http://schemas.microsoft.com/office/powerpoint/2010/main" val="2584711495"/>
              </p:ext>
            </p:extLst>
          </p:nvPr>
        </p:nvGraphicFramePr>
        <p:xfrm>
          <a:off x="4100631" y="804671"/>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246185" y="643466"/>
            <a:ext cx="2977661" cy="4995333"/>
          </a:xfrm>
        </p:spPr>
        <p:txBody>
          <a:bodyPr>
            <a:normAutofit/>
          </a:bodyPr>
          <a:lstStyle/>
          <a:p>
            <a:pPr algn="ctr">
              <a:defRPr sz="3200" b="1">
                <a:solidFill>
                  <a:srgbClr val="003366"/>
                </a:solidFill>
              </a:defRPr>
            </a:pPr>
            <a:r>
              <a:rPr lang="en-GB" sz="3000" dirty="0">
                <a:solidFill>
                  <a:srgbClr val="FFFFFF"/>
                </a:solidFill>
              </a:rPr>
              <a:t>Theme 1:</a:t>
            </a:r>
            <a:br>
              <a:rPr lang="en-GB" sz="3000" dirty="0">
                <a:solidFill>
                  <a:srgbClr val="FFFFFF"/>
                </a:solidFill>
              </a:rPr>
            </a:br>
            <a:r>
              <a:rPr lang="en-GB" sz="3000" dirty="0">
                <a:solidFill>
                  <a:srgbClr val="FFFFFF"/>
                </a:solidFill>
              </a:rPr>
              <a:t>Professional background</a:t>
            </a: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902762-889D-6493-3F0F-06BF32F2B229}"/>
              </a:ext>
            </a:extLst>
          </p:cNvPr>
          <p:cNvGraphicFramePr>
            <a:graphicFrameLocks noGrp="1"/>
          </p:cNvGraphicFramePr>
          <p:nvPr>
            <p:ph idx="1"/>
            <p:extLst>
              <p:ext uri="{D42A27DB-BD31-4B8C-83A1-F6EECF244321}">
                <p14:modId xmlns:p14="http://schemas.microsoft.com/office/powerpoint/2010/main" val="3830005423"/>
              </p:ext>
            </p:extLst>
          </p:nvPr>
        </p:nvGraphicFramePr>
        <p:xfrm>
          <a:off x="4100631" y="804671"/>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8B0E89F6-395C-C43B-ECE8-5DB888A45561}"/>
              </a:ext>
            </a:extLst>
          </p:cNvPr>
          <p:cNvSpPr txBox="1"/>
          <p:nvPr/>
        </p:nvSpPr>
        <p:spPr>
          <a:xfrm>
            <a:off x="4100631" y="5969329"/>
            <a:ext cx="4547423" cy="769441"/>
          </a:xfrm>
          <a:prstGeom prst="rect">
            <a:avLst/>
          </a:prstGeom>
          <a:noFill/>
        </p:spPr>
        <p:txBody>
          <a:bodyPr wrap="square" rtlCol="0">
            <a:spAutoFit/>
          </a:bodyPr>
          <a:lstStyle/>
          <a:p>
            <a:r>
              <a:rPr lang="en-GB" sz="1100" b="0" i="0" u="none" strike="noStrike" dirty="0">
                <a:solidFill>
                  <a:srgbClr val="000000"/>
                </a:solidFill>
                <a:effectLst/>
                <a:latin typeface="-webkit-standard"/>
              </a:rPr>
              <a:t>Gilman, M., &amp; Carroll, L. (2023). Negotiating professional identity in interdisciplinary voice care: Ethical implications and practical frameworks. </a:t>
            </a:r>
            <a:r>
              <a:rPr lang="en-GB" sz="1100" b="0" i="1" u="none" strike="noStrike" dirty="0">
                <a:solidFill>
                  <a:srgbClr val="000000"/>
                </a:solidFill>
                <a:effectLst/>
              </a:rPr>
              <a:t>Journal of Voice, 37</a:t>
            </a:r>
            <a:r>
              <a:rPr lang="en-GB" sz="1100" b="0" i="0" u="none" strike="noStrike" dirty="0">
                <a:solidFill>
                  <a:srgbClr val="000000"/>
                </a:solidFill>
                <a:effectLst/>
                <a:latin typeface="-webkit-standard"/>
              </a:rPr>
              <a:t>(4), 567–575. </a:t>
            </a:r>
            <a:r>
              <a:rPr lang="en-GB" sz="1100" b="0" i="0" u="none" strike="noStrike" dirty="0">
                <a:solidFill>
                  <a:srgbClr val="000000"/>
                </a:solidFill>
                <a:effectLst/>
              </a:rPr>
              <a:t>https://</a:t>
            </a:r>
            <a:r>
              <a:rPr lang="en-GB" sz="1100" b="0" i="0" u="none" strike="noStrike" dirty="0" err="1">
                <a:solidFill>
                  <a:srgbClr val="000000"/>
                </a:solidFill>
                <a:effectLst/>
              </a:rPr>
              <a:t>doi.org</a:t>
            </a:r>
            <a:r>
              <a:rPr lang="en-GB" sz="1100" b="0" i="0" u="none" strike="noStrike" dirty="0">
                <a:solidFill>
                  <a:srgbClr val="000000"/>
                </a:solidFill>
                <a:effectLst/>
              </a:rPr>
              <a:t>/10.1016/j.jvoice.2021.08.006</a:t>
            </a:r>
            <a:endParaRPr lang="en-US" sz="11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12" name="Rounded Rectangle 35">
            <a:extLst>
              <a:ext uri="{FF2B5EF4-FFF2-40B4-BE49-F238E27FC236}">
                <a16:creationId xmlns:a16="http://schemas.microsoft.com/office/drawing/2014/main" id="{0FE40413-DAD3-4AA7-ACB7-7990057D9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495" y="626261"/>
            <a:ext cx="4075313"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orms response chart. Question title: What is your highest formal qualification in voice care or related areas?&#10;. Number of responses: 25 responses.">
            <a:extLst>
              <a:ext uri="{FF2B5EF4-FFF2-40B4-BE49-F238E27FC236}">
                <a16:creationId xmlns:a16="http://schemas.microsoft.com/office/drawing/2014/main" id="{AD9816D6-43C0-9C55-0562-BC84E08753F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auto">
          <a:xfrm>
            <a:off x="581220" y="1157280"/>
            <a:ext cx="3903269" cy="1639373"/>
          </a:xfrm>
          <a:prstGeom prst="roundRect">
            <a:avLst>
              <a:gd name="adj" fmla="val 5453"/>
            </a:avLst>
          </a:prstGeom>
          <a:noFill/>
          <a:ln w="50800" cap="sq" cmpd="dbl">
            <a:noFill/>
            <a:miter lim="800000"/>
          </a:ln>
          <a:effectLst/>
        </p:spPr>
      </p:pic>
      <p:sp>
        <p:nvSpPr>
          <p:cNvPr id="14" name="Rounded Rectangle 37">
            <a:extLst>
              <a:ext uri="{FF2B5EF4-FFF2-40B4-BE49-F238E27FC236}">
                <a16:creationId xmlns:a16="http://schemas.microsoft.com/office/drawing/2014/main" id="{BA6D4FFB-0720-4309-929E-0CCD2E560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495" y="3515716"/>
            <a:ext cx="4075313" cy="2711655"/>
          </a:xfrm>
          <a:prstGeom prst="roundRect">
            <a:avLst>
              <a:gd name="adj" fmla="val 7505"/>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Forms response chart. Question title: Which one below best describes your primary professional role?&#10;. Number of responses: 25 responses.">
            <a:extLst>
              <a:ext uri="{FF2B5EF4-FFF2-40B4-BE49-F238E27FC236}">
                <a16:creationId xmlns:a16="http://schemas.microsoft.com/office/drawing/2014/main" id="{A22B609A-98DB-951D-8C0E-8C2DEA04BC2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581220" y="4046735"/>
            <a:ext cx="3903269" cy="1639373"/>
          </a:xfrm>
          <a:prstGeom prst="roundRect">
            <a:avLst>
              <a:gd name="adj" fmla="val 5453"/>
            </a:avLst>
          </a:prstGeom>
          <a:noFill/>
          <a:ln w="50800" cap="sq" cmpd="dbl">
            <a:noFill/>
            <a:miter lim="800000"/>
          </a:ln>
          <a:effectLst/>
        </p:spPr>
      </p:pic>
      <p:sp>
        <p:nvSpPr>
          <p:cNvPr id="6" name="TextBox 5">
            <a:extLst>
              <a:ext uri="{FF2B5EF4-FFF2-40B4-BE49-F238E27FC236}">
                <a16:creationId xmlns:a16="http://schemas.microsoft.com/office/drawing/2014/main" id="{94C1810D-56B7-49B1-4CE3-5FE8B70CEF04}"/>
              </a:ext>
            </a:extLst>
          </p:cNvPr>
          <p:cNvSpPr txBox="1"/>
          <p:nvPr/>
        </p:nvSpPr>
        <p:spPr>
          <a:xfrm>
            <a:off x="4771903" y="1042327"/>
            <a:ext cx="4113524" cy="4247317"/>
          </a:xfrm>
          <a:prstGeom prst="rect">
            <a:avLst/>
          </a:prstGeom>
          <a:noFill/>
        </p:spPr>
        <p:txBody>
          <a:bodyPr wrap="square" rtlCol="0">
            <a:spAutoFit/>
          </a:bodyPr>
          <a:lstStyle/>
          <a:p>
            <a:r>
              <a:rPr lang="en-GB" b="0" i="0" u="none" strike="noStrike" dirty="0">
                <a:solidFill>
                  <a:schemeClr val="tx2"/>
                </a:solidFill>
                <a:effectLst/>
                <a:latin typeface="-webkit-standard"/>
              </a:rPr>
              <a:t>“I completed a Master’s in voice pedagogy, which gave me a solid foundation, but it didn’t cover much on pathology or clinical approaches.”</a:t>
            </a:r>
          </a:p>
          <a:p>
            <a:endParaRPr lang="en-GB" dirty="0">
              <a:solidFill>
                <a:schemeClr val="tx2"/>
              </a:solidFill>
              <a:latin typeface="-webkit-standard"/>
            </a:endParaRPr>
          </a:p>
          <a:p>
            <a:r>
              <a:rPr lang="en-GB" b="0" i="0" u="none" strike="noStrike" dirty="0">
                <a:solidFill>
                  <a:schemeClr val="tx2"/>
                </a:solidFill>
                <a:effectLst/>
                <a:latin typeface="-webkit-standard"/>
              </a:rPr>
              <a:t>“After my degree, I sought out CPD in voice disorders and did several workshops with SLPs — that was essential, because my formal training didn’t prepare me for working with injured voices.”</a:t>
            </a:r>
          </a:p>
          <a:p>
            <a:endParaRPr lang="en-GB" dirty="0">
              <a:solidFill>
                <a:schemeClr val="tx2"/>
              </a:solidFill>
              <a:latin typeface="-webkit-standard"/>
            </a:endParaRPr>
          </a:p>
          <a:p>
            <a:r>
              <a:rPr lang="en-GB" b="0" i="0" u="none" strike="noStrike" dirty="0">
                <a:solidFill>
                  <a:schemeClr val="tx2"/>
                </a:solidFill>
                <a:effectLst/>
                <a:latin typeface="-webkit-standard"/>
              </a:rPr>
              <a:t>“A lot of my learning has been through peer networks and shadowing colleagues — I’ve learned as much from that as I did from formal courses.”</a:t>
            </a:r>
            <a:endParaRPr lang="en-US" dirty="0">
              <a:solidFill>
                <a:schemeClr val="tx2"/>
              </a:solidFill>
            </a:endParaRPr>
          </a:p>
        </p:txBody>
      </p:sp>
    </p:spTree>
    <p:extLst>
      <p:ext uri="{BB962C8B-B14F-4D97-AF65-F5344CB8AC3E}">
        <p14:creationId xmlns:p14="http://schemas.microsoft.com/office/powerpoint/2010/main" val="2585500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486156" y="-310419"/>
            <a:ext cx="2513648" cy="4995333"/>
          </a:xfrm>
        </p:spPr>
        <p:txBody>
          <a:bodyPr>
            <a:normAutofit/>
          </a:bodyPr>
          <a:lstStyle/>
          <a:p>
            <a:pPr>
              <a:defRPr sz="3200" b="1">
                <a:solidFill>
                  <a:srgbClr val="003366"/>
                </a:solidFill>
              </a:defRPr>
            </a:pPr>
            <a:r>
              <a:rPr lang="en-GB" sz="3200" b="0" i="0" u="none" strike="noStrike" dirty="0">
                <a:solidFill>
                  <a:srgbClr val="FFFFFF"/>
                </a:solidFill>
                <a:effectLst/>
                <a:latin typeface="-webkit-standard"/>
              </a:rPr>
              <a:t>Theme 2:</a:t>
            </a:r>
            <a:br>
              <a:rPr lang="en-GB" sz="3200" b="0" i="0" u="none" strike="noStrike" dirty="0">
                <a:solidFill>
                  <a:srgbClr val="FFFFFF"/>
                </a:solidFill>
                <a:effectLst/>
                <a:latin typeface="-webkit-standard"/>
              </a:rPr>
            </a:br>
            <a:r>
              <a:rPr lang="en-GB" sz="3200" b="0" i="0" u="none" strike="noStrike" dirty="0">
                <a:solidFill>
                  <a:srgbClr val="FFFFFF"/>
                </a:solidFill>
                <a:effectLst/>
                <a:latin typeface="-webkit-standard"/>
              </a:rPr>
              <a:t>Access to Training &amp; Support</a:t>
            </a:r>
            <a:endParaRPr lang="en-GB" sz="3200" dirty="0">
              <a:solidFill>
                <a:srgbClr val="FFFFFF"/>
              </a:solidFill>
            </a:endParaRP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9EDB10B3-B04B-C8C7-D390-CEBA4C5E1D85}"/>
              </a:ext>
            </a:extLst>
          </p:cNvPr>
          <p:cNvGraphicFramePr>
            <a:graphicFrameLocks noGrp="1"/>
          </p:cNvGraphicFramePr>
          <p:nvPr>
            <p:ph idx="1"/>
            <p:extLst>
              <p:ext uri="{D42A27DB-BD31-4B8C-83A1-F6EECF244321}">
                <p14:modId xmlns:p14="http://schemas.microsoft.com/office/powerpoint/2010/main" val="3649703918"/>
              </p:ext>
            </p:extLst>
          </p:nvPr>
        </p:nvGraphicFramePr>
        <p:xfrm>
          <a:off x="4107619" y="0"/>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6">
            <a:extLst>
              <a:ext uri="{FF2B5EF4-FFF2-40B4-BE49-F238E27FC236}">
                <a16:creationId xmlns:a16="http://schemas.microsoft.com/office/drawing/2014/main" id="{374E1B19-43AA-97D8-F6E2-8CEC1A718607}"/>
              </a:ext>
              <a:ext uri="{C183D7F6-B498-43B3-948B-1728B52AA6E4}">
                <adec:decorative xmlns:adec="http://schemas.microsoft.com/office/drawing/2017/decorative" val="1"/>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729979" y="4374494"/>
            <a:ext cx="3572717" cy="1984667"/>
          </a:xfrm>
          <a:prstGeom prst="rect">
            <a:avLst/>
          </a:prstGeom>
        </p:spPr>
      </p:pic>
      <p:pic>
        <p:nvPicPr>
          <p:cNvPr id="8" name="Picture 7" descr="Forms response chart. Question title: Did your initial training include interdisciplinary content (e.g., modules on both clinical and pedagogical voice care)?&#10;. Number of responses: 25 responses.">
            <a:extLst>
              <a:ext uri="{FF2B5EF4-FFF2-40B4-BE49-F238E27FC236}">
                <a16:creationId xmlns:a16="http://schemas.microsoft.com/office/drawing/2014/main" id="{B36030B0-6476-51E7-D322-A6270D793580}"/>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149850" y="4374494"/>
            <a:ext cx="4375575" cy="1984667"/>
          </a:xfrm>
          <a:prstGeom prst="rect">
            <a:avLst/>
          </a:prstGeom>
          <a:noFill/>
          <a:ln>
            <a:noFill/>
          </a:ln>
        </p:spPr>
      </p:pic>
      <p:sp>
        <p:nvSpPr>
          <p:cNvPr id="10" name="TextBox 9">
            <a:extLst>
              <a:ext uri="{FF2B5EF4-FFF2-40B4-BE49-F238E27FC236}">
                <a16:creationId xmlns:a16="http://schemas.microsoft.com/office/drawing/2014/main" id="{1ECE0ADD-1863-48AB-AFCE-58B722F917C4}"/>
              </a:ext>
            </a:extLst>
          </p:cNvPr>
          <p:cNvSpPr txBox="1"/>
          <p:nvPr/>
        </p:nvSpPr>
        <p:spPr>
          <a:xfrm>
            <a:off x="3446333" y="198757"/>
            <a:ext cx="6183823" cy="600164"/>
          </a:xfrm>
          <a:prstGeom prst="rect">
            <a:avLst/>
          </a:prstGeom>
          <a:noFill/>
        </p:spPr>
        <p:txBody>
          <a:bodyPr wrap="square" rtlCol="0">
            <a:spAutoFit/>
          </a:bodyPr>
          <a:lstStyle/>
          <a:p>
            <a:r>
              <a:rPr lang="en-GB" sz="1100" b="0" i="0" u="none" strike="noStrike" dirty="0">
                <a:solidFill>
                  <a:srgbClr val="000000"/>
                </a:solidFill>
                <a:effectLst/>
                <a:latin typeface="-webkit-standard"/>
              </a:rPr>
              <a:t>Zeller, J. (2016). Addressing uneven access to voice training: Geography, resources, and equity in professional development. </a:t>
            </a:r>
            <a:r>
              <a:rPr lang="en-GB" sz="1100" b="0" i="1" u="none" strike="noStrike" dirty="0">
                <a:solidFill>
                  <a:srgbClr val="000000"/>
                </a:solidFill>
                <a:effectLst/>
              </a:rPr>
              <a:t>Journal of Voice, 30</a:t>
            </a:r>
            <a:r>
              <a:rPr lang="en-GB" sz="1100" b="0" i="0" u="none" strike="noStrike" dirty="0">
                <a:solidFill>
                  <a:srgbClr val="000000"/>
                </a:solidFill>
                <a:effectLst/>
                <a:latin typeface="-webkit-standard"/>
              </a:rPr>
              <a:t>(5), 635.e1–635.e7. </a:t>
            </a:r>
            <a:r>
              <a:rPr lang="en-GB" sz="1100" b="0" i="0" u="none" strike="noStrike" dirty="0">
                <a:solidFill>
                  <a:srgbClr val="000000"/>
                </a:solidFill>
                <a:effectLst/>
              </a:rPr>
              <a:t>https://</a:t>
            </a:r>
            <a:r>
              <a:rPr lang="en-GB" sz="1100" b="0" i="0" u="none" strike="noStrike" dirty="0" err="1">
                <a:solidFill>
                  <a:srgbClr val="000000"/>
                </a:solidFill>
                <a:effectLst/>
              </a:rPr>
              <a:t>doi.org</a:t>
            </a:r>
            <a:r>
              <a:rPr lang="en-GB" sz="1100" b="0" i="0" u="none" strike="noStrike" dirty="0">
                <a:solidFill>
                  <a:srgbClr val="000000"/>
                </a:solidFill>
                <a:effectLst/>
              </a:rPr>
              <a:t>/10.1016/j.jvoice.2015.08.015</a:t>
            </a:r>
            <a:endParaRPr lang="en-US" sz="11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514350" y="643466"/>
            <a:ext cx="2513648" cy="4995333"/>
          </a:xfrm>
        </p:spPr>
        <p:txBody>
          <a:bodyPr>
            <a:normAutofit/>
          </a:bodyPr>
          <a:lstStyle/>
          <a:p>
            <a:pPr>
              <a:defRPr sz="3200" b="1">
                <a:solidFill>
                  <a:srgbClr val="003366"/>
                </a:solidFill>
              </a:defRPr>
            </a:pPr>
            <a:r>
              <a:rPr lang="en-GB" sz="2200" b="0" i="0" u="none" strike="noStrike">
                <a:solidFill>
                  <a:srgbClr val="FFFFFF"/>
                </a:solidFill>
                <a:effectLst/>
                <a:latin typeface="-webkit-standard"/>
              </a:rPr>
              <a:t>Theme 3: Multidisciplinary Collaboration</a:t>
            </a:r>
            <a:endParaRPr lang="en-GB" sz="2200">
              <a:solidFill>
                <a:srgbClr val="FFFFFF"/>
              </a:solidFill>
            </a:endParaRP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9374DF8-AC4B-D092-E040-F8CE519DBE0D}"/>
              </a:ext>
            </a:extLst>
          </p:cNvPr>
          <p:cNvGraphicFramePr>
            <a:graphicFrameLocks noGrp="1"/>
          </p:cNvGraphicFramePr>
          <p:nvPr>
            <p:ph idx="1"/>
            <p:extLst>
              <p:ext uri="{D42A27DB-BD31-4B8C-83A1-F6EECF244321}">
                <p14:modId xmlns:p14="http://schemas.microsoft.com/office/powerpoint/2010/main" val="2567116205"/>
              </p:ext>
            </p:extLst>
          </p:nvPr>
        </p:nvGraphicFramePr>
        <p:xfrm>
          <a:off x="4100631" y="375139"/>
          <a:ext cx="4414719" cy="5615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215717BD-ABBA-1F79-F713-F8D39119D107}"/>
              </a:ext>
            </a:extLst>
          </p:cNvPr>
          <p:cNvSpPr txBox="1"/>
          <p:nvPr/>
        </p:nvSpPr>
        <p:spPr>
          <a:xfrm>
            <a:off x="3952068" y="6137329"/>
            <a:ext cx="4563282" cy="600164"/>
          </a:xfrm>
          <a:prstGeom prst="rect">
            <a:avLst/>
          </a:prstGeom>
          <a:noFill/>
        </p:spPr>
        <p:txBody>
          <a:bodyPr wrap="square" rtlCol="0">
            <a:spAutoFit/>
          </a:bodyPr>
          <a:lstStyle/>
          <a:p>
            <a:r>
              <a:rPr lang="en-GB" sz="1100" b="0" i="0" u="none" strike="noStrike" dirty="0">
                <a:solidFill>
                  <a:srgbClr val="000000"/>
                </a:solidFill>
                <a:effectLst/>
                <a:latin typeface="-webkit-standard"/>
              </a:rPr>
              <a:t>Carroll, L. M., &amp; </a:t>
            </a:r>
            <a:r>
              <a:rPr lang="en-GB" sz="1100" b="0" i="0" u="none" strike="noStrike" dirty="0" err="1">
                <a:solidFill>
                  <a:srgbClr val="000000"/>
                </a:solidFill>
                <a:effectLst/>
                <a:latin typeface="-webkit-standard"/>
              </a:rPr>
              <a:t>Scearce</a:t>
            </a:r>
            <a:r>
              <a:rPr lang="en-GB" sz="1100" b="0" i="0" u="none" strike="noStrike" dirty="0">
                <a:solidFill>
                  <a:srgbClr val="000000"/>
                </a:solidFill>
                <a:effectLst/>
                <a:latin typeface="-webkit-standard"/>
              </a:rPr>
              <a:t>, L. (2020). Collaboration across disciplines in professional voice care: Opportunities and challenges. </a:t>
            </a:r>
            <a:r>
              <a:rPr lang="en-GB" sz="1100" b="0" i="1" u="none" strike="noStrike" dirty="0">
                <a:solidFill>
                  <a:srgbClr val="000000"/>
                </a:solidFill>
                <a:effectLst/>
              </a:rPr>
              <a:t>Journal of Voice, 34</a:t>
            </a:r>
            <a:r>
              <a:rPr lang="en-GB" sz="1100" b="0" i="0" u="none" strike="noStrike" dirty="0">
                <a:solidFill>
                  <a:srgbClr val="000000"/>
                </a:solidFill>
                <a:effectLst/>
                <a:latin typeface="-webkit-standard"/>
              </a:rPr>
              <a:t>(2), 161–169. </a:t>
            </a:r>
            <a:r>
              <a:rPr lang="en-GB" sz="1100" b="0" i="0" u="none" strike="noStrike" dirty="0">
                <a:solidFill>
                  <a:srgbClr val="000000"/>
                </a:solidFill>
                <a:effectLst/>
              </a:rPr>
              <a:t>https://</a:t>
            </a:r>
            <a:r>
              <a:rPr lang="en-GB" sz="1100" b="0" i="0" u="none" strike="noStrike" dirty="0" err="1">
                <a:solidFill>
                  <a:srgbClr val="000000"/>
                </a:solidFill>
                <a:effectLst/>
              </a:rPr>
              <a:t>doi.org</a:t>
            </a:r>
            <a:r>
              <a:rPr lang="en-GB" sz="1100" b="0" i="0" u="none" strike="noStrike" dirty="0">
                <a:solidFill>
                  <a:srgbClr val="000000"/>
                </a:solidFill>
                <a:effectLst/>
              </a:rPr>
              <a:t>/10.1016/j.jvoice.2018.12.019</a:t>
            </a:r>
            <a:endParaRPr lang="en-US" sz="1100" dirty="0"/>
          </a:p>
        </p:txBody>
      </p:sp>
    </p:spTree>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orms response chart. Question title: How often do you collaborate or consult with professionals from other voice-related disciplines?&#10;. Number of responses: 25 responses.">
            <a:extLst>
              <a:ext uri="{FF2B5EF4-FFF2-40B4-BE49-F238E27FC236}">
                <a16:creationId xmlns:a16="http://schemas.microsoft.com/office/drawing/2014/main" id="{72475B11-0938-43B3-C616-2BF5451A60FE}"/>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708150" y="268592"/>
            <a:ext cx="5727700" cy="2413000"/>
          </a:xfrm>
          <a:prstGeom prst="rect">
            <a:avLst/>
          </a:prstGeom>
          <a:noFill/>
          <a:ln>
            <a:noFill/>
          </a:ln>
        </p:spPr>
      </p:pic>
      <p:pic>
        <p:nvPicPr>
          <p:cNvPr id="5" name="Picture 4">
            <a:extLst>
              <a:ext uri="{FF2B5EF4-FFF2-40B4-BE49-F238E27FC236}">
                <a16:creationId xmlns:a16="http://schemas.microsoft.com/office/drawing/2014/main" id="{5A7E20FE-ADF3-A309-0B45-2EE4372E05E8}"/>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04340" y="3150248"/>
            <a:ext cx="5731510" cy="3439160"/>
          </a:xfrm>
          <a:prstGeom prst="rect">
            <a:avLst/>
          </a:prstGeom>
        </p:spPr>
      </p:pic>
    </p:spTree>
    <p:extLst>
      <p:ext uri="{BB962C8B-B14F-4D97-AF65-F5344CB8AC3E}">
        <p14:creationId xmlns:p14="http://schemas.microsoft.com/office/powerpoint/2010/main" val="1832802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284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66684"/>
          <a:stretch/>
        </p:blipFill>
        <p:spPr>
          <a:xfrm>
            <a:off x="-2381" y="0"/>
            <a:ext cx="9141618" cy="2284214"/>
          </a:xfrm>
          <a:prstGeom prst="rect">
            <a:avLst/>
          </a:prstGeom>
        </p:spPr>
      </p:pic>
      <p:sp>
        <p:nvSpPr>
          <p:cNvPr id="2" name="Title 1"/>
          <p:cNvSpPr>
            <a:spLocks noGrp="1"/>
          </p:cNvSpPr>
          <p:nvPr>
            <p:ph type="title"/>
          </p:nvPr>
        </p:nvSpPr>
        <p:spPr>
          <a:xfrm>
            <a:off x="771525" y="653142"/>
            <a:ext cx="7598568" cy="1219200"/>
          </a:xfrm>
        </p:spPr>
        <p:txBody>
          <a:bodyPr>
            <a:normAutofit/>
          </a:bodyPr>
          <a:lstStyle/>
          <a:p>
            <a:pPr algn="ctr">
              <a:lnSpc>
                <a:spcPct val="90000"/>
              </a:lnSpc>
              <a:defRPr sz="3200" b="1">
                <a:solidFill>
                  <a:srgbClr val="003366"/>
                </a:solidFill>
              </a:defRPr>
            </a:pPr>
            <a:r>
              <a:rPr lang="en-GB" sz="3800" b="0" i="0" u="none" strike="noStrike" dirty="0">
                <a:solidFill>
                  <a:srgbClr val="FFFFFF"/>
                </a:solidFill>
                <a:effectLst/>
                <a:latin typeface="-webkit-standard"/>
              </a:rPr>
              <a:t>Theme 4: Overlapping Approaches</a:t>
            </a:r>
            <a:endParaRPr lang="en-GB" sz="3800" dirty="0">
              <a:solidFill>
                <a:srgbClr val="FFFFFF"/>
              </a:solidFill>
            </a:endParaRPr>
          </a:p>
        </p:txBody>
      </p:sp>
      <p:graphicFrame>
        <p:nvGraphicFramePr>
          <p:cNvPr id="5" name="Content Placeholder 2">
            <a:extLst>
              <a:ext uri="{FF2B5EF4-FFF2-40B4-BE49-F238E27FC236}">
                <a16:creationId xmlns:a16="http://schemas.microsoft.com/office/drawing/2014/main" id="{C6CADF2B-307A-5184-CDC4-0803D7BBC669}"/>
              </a:ext>
            </a:extLst>
          </p:cNvPr>
          <p:cNvGraphicFramePr>
            <a:graphicFrameLocks noGrp="1"/>
          </p:cNvGraphicFramePr>
          <p:nvPr>
            <p:ph idx="1"/>
            <p:extLst>
              <p:ext uri="{D42A27DB-BD31-4B8C-83A1-F6EECF244321}">
                <p14:modId xmlns:p14="http://schemas.microsoft.com/office/powerpoint/2010/main" val="494828171"/>
              </p:ext>
            </p:extLst>
          </p:nvPr>
        </p:nvGraphicFramePr>
        <p:xfrm>
          <a:off x="771525" y="2778369"/>
          <a:ext cx="7598568" cy="304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FD1948C7-2D1B-CA08-B459-270685EC2078}"/>
              </a:ext>
            </a:extLst>
          </p:cNvPr>
          <p:cNvSpPr txBox="1"/>
          <p:nvPr/>
        </p:nvSpPr>
        <p:spPr>
          <a:xfrm>
            <a:off x="945397" y="6028841"/>
            <a:ext cx="7005234" cy="877163"/>
          </a:xfrm>
          <a:prstGeom prst="rect">
            <a:avLst/>
          </a:prstGeom>
          <a:noFill/>
        </p:spPr>
        <p:txBody>
          <a:bodyPr wrap="square" rtlCol="0">
            <a:spAutoFit/>
          </a:bodyPr>
          <a:lstStyle/>
          <a:p>
            <a:pPr algn="l"/>
            <a:endParaRPr lang="en-GB" sz="1100" b="0" i="0" u="none" strike="noStrike" dirty="0">
              <a:solidFill>
                <a:srgbClr val="000000"/>
              </a:solidFill>
              <a:effectLst/>
            </a:endParaRPr>
          </a:p>
          <a:p>
            <a:pPr algn="l"/>
            <a:r>
              <a:rPr lang="en-GB" sz="1100" b="0" i="0" u="none" strike="noStrike" dirty="0">
                <a:solidFill>
                  <a:srgbClr val="000000"/>
                </a:solidFill>
                <a:effectLst/>
              </a:rPr>
              <a:t>Nguyen, D. D., &amp; Kenny, D. T. (2009). The influence of voice exercises in singers: Linking pedagogy and therapy. </a:t>
            </a:r>
            <a:r>
              <a:rPr lang="en-GB" sz="1100" b="0" i="1" u="none" strike="noStrike" dirty="0">
                <a:solidFill>
                  <a:srgbClr val="000000"/>
                </a:solidFill>
                <a:effectLst/>
              </a:rPr>
              <a:t>Journal of Voice, 23</a:t>
            </a:r>
            <a:r>
              <a:rPr lang="en-GB" sz="1100" b="0" i="0" u="none" strike="noStrike" dirty="0">
                <a:solidFill>
                  <a:srgbClr val="000000"/>
                </a:solidFill>
                <a:effectLst/>
              </a:rPr>
              <a:t>(6), 734–740. https://</a:t>
            </a:r>
            <a:r>
              <a:rPr lang="en-GB" sz="1100" b="0" i="0" u="none" strike="noStrike" dirty="0" err="1">
                <a:solidFill>
                  <a:srgbClr val="000000"/>
                </a:solidFill>
                <a:effectLst/>
              </a:rPr>
              <a:t>doi.org</a:t>
            </a:r>
            <a:r>
              <a:rPr lang="en-GB" sz="1100" b="0" i="0" u="none" strike="noStrike" dirty="0">
                <a:solidFill>
                  <a:srgbClr val="000000"/>
                </a:solidFill>
                <a:effectLst/>
              </a:rPr>
              <a:t>/10.1016/j.jvoice.2008.01.009</a:t>
            </a:r>
          </a:p>
          <a:p>
            <a:endParaRPr lang="en-US"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514350" y="643466"/>
            <a:ext cx="2513648" cy="4995333"/>
          </a:xfrm>
        </p:spPr>
        <p:txBody>
          <a:bodyPr>
            <a:normAutofit/>
          </a:bodyPr>
          <a:lstStyle/>
          <a:p>
            <a:pPr>
              <a:defRPr sz="3200" b="1">
                <a:solidFill>
                  <a:srgbClr val="003366"/>
                </a:solidFill>
              </a:defRPr>
            </a:pPr>
            <a:r>
              <a:rPr lang="en-GB" sz="3200" b="0" i="0" u="none" strike="noStrike" dirty="0">
                <a:solidFill>
                  <a:srgbClr val="FFFFFF"/>
                </a:solidFill>
                <a:effectLst/>
                <a:latin typeface="-webkit-standard"/>
              </a:rPr>
              <a:t>Theme 5: Service Access</a:t>
            </a:r>
            <a:endParaRPr lang="en-GB" sz="3200" dirty="0">
              <a:solidFill>
                <a:srgbClr val="FFFFFF"/>
              </a:solidFill>
            </a:endParaRP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1D9AE244-EA8C-A2AD-18A6-B28B8660674C}"/>
              </a:ext>
            </a:extLst>
          </p:cNvPr>
          <p:cNvGraphicFramePr>
            <a:graphicFrameLocks noGrp="1"/>
          </p:cNvGraphicFramePr>
          <p:nvPr>
            <p:ph idx="1"/>
            <p:extLst>
              <p:ext uri="{D42A27DB-BD31-4B8C-83A1-F6EECF244321}">
                <p14:modId xmlns:p14="http://schemas.microsoft.com/office/powerpoint/2010/main" val="2995588918"/>
              </p:ext>
            </p:extLst>
          </p:nvPr>
        </p:nvGraphicFramePr>
        <p:xfrm>
          <a:off x="4100631" y="804671"/>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 name="TextBox 9">
            <a:extLst>
              <a:ext uri="{FF2B5EF4-FFF2-40B4-BE49-F238E27FC236}">
                <a16:creationId xmlns:a16="http://schemas.microsoft.com/office/drawing/2014/main" id="{8F8BA2F1-A052-47A9-611A-286D3D051953}"/>
              </a:ext>
            </a:extLst>
          </p:cNvPr>
          <p:cNvSpPr txBox="1"/>
          <p:nvPr/>
        </p:nvSpPr>
        <p:spPr>
          <a:xfrm>
            <a:off x="3490721" y="5638799"/>
            <a:ext cx="5650898" cy="1277273"/>
          </a:xfrm>
          <a:prstGeom prst="rect">
            <a:avLst/>
          </a:prstGeom>
          <a:noFill/>
        </p:spPr>
        <p:txBody>
          <a:bodyPr wrap="square" rtlCol="0">
            <a:spAutoFit/>
          </a:bodyPr>
          <a:lstStyle/>
          <a:p>
            <a:r>
              <a:rPr lang="en-GB" sz="1100" b="0" i="0" u="none" strike="noStrike" dirty="0" err="1">
                <a:solidFill>
                  <a:srgbClr val="000000"/>
                </a:solidFill>
                <a:effectLst/>
                <a:latin typeface="-webkit-standard"/>
              </a:rPr>
              <a:t>Behlau</a:t>
            </a:r>
            <a:r>
              <a:rPr lang="en-GB" sz="1100" b="0" i="0" u="none" strike="noStrike" dirty="0">
                <a:solidFill>
                  <a:srgbClr val="000000"/>
                </a:solidFill>
                <a:effectLst/>
                <a:latin typeface="-webkit-standard"/>
              </a:rPr>
              <a:t>, M., Zambon, F., Guerrieri, A. C., &amp; Roy, N. (2015). Epidemiology of voice disorders in teachers and other occupations: Service needs and access challenges. </a:t>
            </a:r>
            <a:r>
              <a:rPr lang="en-GB" sz="1100" b="0" i="1" u="none" strike="noStrike" dirty="0">
                <a:solidFill>
                  <a:srgbClr val="000000"/>
                </a:solidFill>
                <a:effectLst/>
              </a:rPr>
              <a:t>Journal of Voice, 29</a:t>
            </a:r>
            <a:r>
              <a:rPr lang="en-GB" sz="1100" b="0" i="0" u="none" strike="noStrike" dirty="0">
                <a:solidFill>
                  <a:srgbClr val="000000"/>
                </a:solidFill>
                <a:effectLst/>
                <a:latin typeface="-webkit-standard"/>
              </a:rPr>
              <a:t>(4), 449–459. </a:t>
            </a:r>
            <a:r>
              <a:rPr lang="en-GB" sz="1100" b="0" i="0" u="none" strike="noStrike" dirty="0">
                <a:solidFill>
                  <a:srgbClr val="000000"/>
                </a:solidFill>
                <a:effectLst/>
              </a:rPr>
              <a:t>https://</a:t>
            </a:r>
            <a:r>
              <a:rPr lang="en-GB" sz="1100" b="0" i="0" u="none" strike="noStrike" dirty="0" err="1">
                <a:solidFill>
                  <a:srgbClr val="000000"/>
                </a:solidFill>
                <a:effectLst/>
              </a:rPr>
              <a:t>doi.org</a:t>
            </a:r>
            <a:r>
              <a:rPr lang="en-GB" sz="1100" b="0" i="0" u="none" strike="noStrike" dirty="0">
                <a:solidFill>
                  <a:srgbClr val="000000"/>
                </a:solidFill>
                <a:effectLst/>
              </a:rPr>
              <a:t>/10.1016/j.jvoice.2014.08.011</a:t>
            </a:r>
          </a:p>
          <a:p>
            <a:endParaRPr lang="en-GB" sz="1100" dirty="0">
              <a:solidFill>
                <a:srgbClr val="000000"/>
              </a:solidFill>
            </a:endParaRPr>
          </a:p>
          <a:p>
            <a:r>
              <a:rPr lang="en-GB" sz="1100" b="0" i="0" u="none" strike="noStrike" dirty="0">
                <a:solidFill>
                  <a:srgbClr val="000000"/>
                </a:solidFill>
                <a:effectLst/>
                <a:latin typeface="-webkit-standard"/>
              </a:rPr>
              <a:t>Fleming, J., Oates, J., Gaffney, A., &amp; Webb, A. (2024). Informal boundary negotiation in singing voice rehabilitation: Risks and opportunities. </a:t>
            </a:r>
            <a:r>
              <a:rPr lang="en-GB" sz="1100" b="0" i="1" u="none" strike="noStrike" dirty="0">
                <a:solidFill>
                  <a:srgbClr val="000000"/>
                </a:solidFill>
                <a:effectLst/>
              </a:rPr>
              <a:t>Journal of Voice, 38</a:t>
            </a:r>
            <a:r>
              <a:rPr lang="en-GB" sz="1100" b="0" i="0" u="none" strike="noStrike" dirty="0">
                <a:solidFill>
                  <a:srgbClr val="000000"/>
                </a:solidFill>
                <a:effectLst/>
                <a:latin typeface="-webkit-standard"/>
              </a:rPr>
              <a:t>(1), 134–142. </a:t>
            </a:r>
            <a:r>
              <a:rPr lang="en-GB" sz="1100" b="0" i="0" u="none" strike="noStrike" dirty="0">
                <a:solidFill>
                  <a:srgbClr val="000000"/>
                </a:solidFill>
                <a:effectLst/>
              </a:rPr>
              <a:t>https://</a:t>
            </a:r>
            <a:r>
              <a:rPr lang="en-GB" sz="1100" b="0" i="0" u="none" strike="noStrike" dirty="0" err="1">
                <a:solidFill>
                  <a:srgbClr val="000000"/>
                </a:solidFill>
                <a:effectLst/>
              </a:rPr>
              <a:t>doi.org</a:t>
            </a:r>
            <a:r>
              <a:rPr lang="en-GB" sz="1100" b="0" i="0" u="none" strike="noStrike" dirty="0">
                <a:solidFill>
                  <a:srgbClr val="000000"/>
                </a:solidFill>
                <a:effectLst/>
              </a:rPr>
              <a:t>/10.1016/j.jvoice.2022.06.004</a:t>
            </a:r>
            <a:endParaRPr lang="en-US" sz="11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4854" y="339132"/>
            <a:ext cx="7774292" cy="1453363"/>
          </a:xfrm>
        </p:spPr>
        <p:txBody>
          <a:bodyPr vert="horz" lIns="91440" tIns="45720" rIns="91440" bIns="45720" rtlCol="0" anchor="ctr">
            <a:normAutofit/>
          </a:bodyPr>
          <a:lstStyle/>
          <a:p>
            <a:pPr algn="ctr">
              <a:lnSpc>
                <a:spcPct val="90000"/>
              </a:lnSpc>
              <a:defRPr sz="3200" b="1">
                <a:solidFill>
                  <a:srgbClr val="003366"/>
                </a:solidFill>
              </a:defRPr>
            </a:pPr>
            <a:r>
              <a:rPr lang="en-US" sz="3300" b="0" i="0" u="none" strike="noStrike" dirty="0">
                <a:solidFill>
                  <a:schemeClr val="tx2"/>
                </a:solidFill>
              </a:rPr>
              <a:t>Theme 6: Professional Boundaries</a:t>
            </a:r>
            <a:endParaRPr lang="en-US" sz="3300" dirty="0">
              <a:solidFill>
                <a:schemeClr val="tx2"/>
              </a:solidFill>
            </a:endParaRPr>
          </a:p>
        </p:txBody>
      </p:sp>
      <p:sp>
        <p:nvSpPr>
          <p:cNvPr id="5" name="TextBox 4">
            <a:extLst>
              <a:ext uri="{FF2B5EF4-FFF2-40B4-BE49-F238E27FC236}">
                <a16:creationId xmlns:a16="http://schemas.microsoft.com/office/drawing/2014/main" id="{DA57C25D-AABC-0304-F9CB-A3946122AE16}"/>
              </a:ext>
            </a:extLst>
          </p:cNvPr>
          <p:cNvSpPr txBox="1"/>
          <p:nvPr/>
        </p:nvSpPr>
        <p:spPr>
          <a:xfrm>
            <a:off x="601633" y="2261420"/>
            <a:ext cx="3002202" cy="4174549"/>
          </a:xfrm>
          <a:prstGeom prst="rect">
            <a:avLst/>
          </a:prstGeom>
          <a:ln/>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ctr">
            <a:normAutofit/>
          </a:bodyPr>
          <a:lstStyle/>
          <a:p>
            <a:pPr>
              <a:lnSpc>
                <a:spcPct val="90000"/>
              </a:lnSpc>
              <a:spcAft>
                <a:spcPts val="1000"/>
              </a:spcAft>
              <a:buClr>
                <a:schemeClr val="tx1"/>
              </a:buClr>
              <a:buSzPct val="100000"/>
              <a:buFont typeface="Arial"/>
              <a:buChar char="•"/>
            </a:pPr>
            <a:r>
              <a:rPr lang="en-US" sz="1100" b="1" dirty="0"/>
              <a:t>Role Clarity Missing</a:t>
            </a:r>
            <a:endParaRPr lang="en-US" sz="1100" dirty="0"/>
          </a:p>
          <a:p>
            <a:pPr>
              <a:lnSpc>
                <a:spcPct val="90000"/>
              </a:lnSpc>
              <a:spcAft>
                <a:spcPts val="1000"/>
              </a:spcAft>
              <a:buClr>
                <a:schemeClr val="tx1"/>
              </a:buClr>
              <a:buSzPct val="100000"/>
              <a:buFont typeface="Arial"/>
              <a:buChar char="•"/>
            </a:pPr>
            <a:r>
              <a:rPr lang="en-US" sz="1100" dirty="0"/>
              <a:t>Teachers risk overstepping into diagnosis</a:t>
            </a:r>
          </a:p>
          <a:p>
            <a:pPr>
              <a:lnSpc>
                <a:spcPct val="90000"/>
              </a:lnSpc>
              <a:spcAft>
                <a:spcPts val="1000"/>
              </a:spcAft>
              <a:buClr>
                <a:schemeClr val="tx1"/>
              </a:buClr>
              <a:buSzPct val="100000"/>
              <a:buFont typeface="Arial"/>
              <a:buChar char="•"/>
            </a:pPr>
            <a:r>
              <a:rPr lang="en-US" sz="1100" dirty="0"/>
              <a:t>Clinicians may overlook artistry and stylistic nuance</a:t>
            </a:r>
          </a:p>
          <a:p>
            <a:pPr>
              <a:lnSpc>
                <a:spcPct val="90000"/>
              </a:lnSpc>
              <a:spcAft>
                <a:spcPts val="1000"/>
              </a:spcAft>
              <a:buClr>
                <a:schemeClr val="tx1"/>
              </a:buClr>
              <a:buSzPct val="100000"/>
              <a:buFont typeface="Arial"/>
              <a:buChar char="•"/>
            </a:pPr>
            <a:r>
              <a:rPr lang="en-US" sz="1100" b="1" dirty="0"/>
              <a:t>Ambiguity in Hybrid Roles</a:t>
            </a:r>
            <a:endParaRPr lang="en-US" sz="1100" dirty="0"/>
          </a:p>
          <a:p>
            <a:pPr>
              <a:lnSpc>
                <a:spcPct val="90000"/>
              </a:lnSpc>
              <a:spcAft>
                <a:spcPts val="1000"/>
              </a:spcAft>
              <a:buClr>
                <a:schemeClr val="tx1"/>
              </a:buClr>
              <a:buSzPct val="100000"/>
              <a:buFont typeface="Arial"/>
              <a:buChar char="•"/>
            </a:pPr>
            <a:r>
              <a:rPr lang="en-US" sz="1100" dirty="0"/>
              <a:t>Singing Voice Specialist (SVS) role lacks formal accreditation</a:t>
            </a:r>
          </a:p>
          <a:p>
            <a:pPr>
              <a:lnSpc>
                <a:spcPct val="90000"/>
              </a:lnSpc>
              <a:spcAft>
                <a:spcPts val="1000"/>
              </a:spcAft>
              <a:buClr>
                <a:schemeClr val="tx1"/>
              </a:buClr>
              <a:buSzPct val="100000"/>
              <a:buFont typeface="Arial"/>
              <a:buChar char="•"/>
            </a:pPr>
            <a:r>
              <a:rPr lang="en-US" sz="1100" dirty="0"/>
              <a:t>Scope of practice often informally negotiated</a:t>
            </a:r>
          </a:p>
          <a:p>
            <a:pPr>
              <a:lnSpc>
                <a:spcPct val="90000"/>
              </a:lnSpc>
              <a:spcAft>
                <a:spcPts val="1000"/>
              </a:spcAft>
              <a:buClr>
                <a:schemeClr val="tx1"/>
              </a:buClr>
              <a:buSzPct val="100000"/>
              <a:buFont typeface="Arial"/>
              <a:buChar char="•"/>
            </a:pPr>
            <a:r>
              <a:rPr lang="en-US" sz="1100" b="1" dirty="0"/>
              <a:t>Risks</a:t>
            </a:r>
            <a:endParaRPr lang="en-US" sz="1100" dirty="0"/>
          </a:p>
          <a:p>
            <a:pPr>
              <a:lnSpc>
                <a:spcPct val="90000"/>
              </a:lnSpc>
              <a:spcAft>
                <a:spcPts val="1000"/>
              </a:spcAft>
              <a:buClr>
                <a:schemeClr val="tx1"/>
              </a:buClr>
              <a:buSzPct val="100000"/>
              <a:buFont typeface="Arial"/>
              <a:buChar char="•"/>
            </a:pPr>
            <a:r>
              <a:rPr lang="en-US" sz="1100" dirty="0"/>
              <a:t>Fragmented care and missed referrals</a:t>
            </a:r>
          </a:p>
          <a:p>
            <a:pPr>
              <a:lnSpc>
                <a:spcPct val="90000"/>
              </a:lnSpc>
              <a:spcAft>
                <a:spcPts val="1000"/>
              </a:spcAft>
              <a:buClr>
                <a:schemeClr val="tx1"/>
              </a:buClr>
              <a:buSzPct val="100000"/>
              <a:buFont typeface="Arial"/>
              <a:buChar char="•"/>
            </a:pPr>
            <a:r>
              <a:rPr lang="en-US" sz="1100" dirty="0"/>
              <a:t>Ethical concerns when boundaries not </a:t>
            </a:r>
            <a:r>
              <a:rPr lang="en-US" sz="1100" dirty="0" err="1"/>
              <a:t>recognised</a:t>
            </a:r>
            <a:endParaRPr lang="en-US" sz="1100" dirty="0"/>
          </a:p>
          <a:p>
            <a:pPr>
              <a:lnSpc>
                <a:spcPct val="90000"/>
              </a:lnSpc>
              <a:spcAft>
                <a:spcPts val="1000"/>
              </a:spcAft>
              <a:buClr>
                <a:schemeClr val="tx1"/>
              </a:buClr>
              <a:buSzPct val="100000"/>
              <a:buFont typeface="Arial"/>
              <a:buChar char="•"/>
            </a:pPr>
            <a:r>
              <a:rPr lang="en-US" sz="1100" dirty="0"/>
              <a:t>Professional identity confusion for both teachers &amp; clinicians</a:t>
            </a:r>
          </a:p>
        </p:txBody>
      </p:sp>
      <p:graphicFrame>
        <p:nvGraphicFramePr>
          <p:cNvPr id="4" name="Content Placeholder 3">
            <a:extLst>
              <a:ext uri="{FF2B5EF4-FFF2-40B4-BE49-F238E27FC236}">
                <a16:creationId xmlns:a16="http://schemas.microsoft.com/office/drawing/2014/main" id="{16E172A7-49E6-025C-39ED-E5149FC35EF9}"/>
              </a:ext>
            </a:extLst>
          </p:cNvPr>
          <p:cNvGraphicFramePr>
            <a:graphicFrameLocks noGrp="1"/>
          </p:cNvGraphicFramePr>
          <p:nvPr>
            <p:ph idx="1"/>
            <p:extLst>
              <p:ext uri="{D42A27DB-BD31-4B8C-83A1-F6EECF244321}">
                <p14:modId xmlns:p14="http://schemas.microsoft.com/office/powerpoint/2010/main" val="2465937586"/>
              </p:ext>
            </p:extLst>
          </p:nvPr>
        </p:nvGraphicFramePr>
        <p:xfrm>
          <a:off x="4166606" y="2181334"/>
          <a:ext cx="4571694" cy="4344216"/>
        </p:xfrm>
        <a:graphic>
          <a:graphicData uri="http://schemas.openxmlformats.org/drawingml/2006/table">
            <a:tbl>
              <a:tblPr firstRow="1" firstCol="1" bandRow="1">
                <a:noFill/>
                <a:tableStyleId>{5C22544A-7EE6-4342-B048-85BDC9FD1C3A}</a:tableStyleId>
              </a:tblPr>
              <a:tblGrid>
                <a:gridCol w="2324479">
                  <a:extLst>
                    <a:ext uri="{9D8B030D-6E8A-4147-A177-3AD203B41FA5}">
                      <a16:colId xmlns:a16="http://schemas.microsoft.com/office/drawing/2014/main" val="3601068173"/>
                    </a:ext>
                  </a:extLst>
                </a:gridCol>
                <a:gridCol w="2247215">
                  <a:extLst>
                    <a:ext uri="{9D8B030D-6E8A-4147-A177-3AD203B41FA5}">
                      <a16:colId xmlns:a16="http://schemas.microsoft.com/office/drawing/2014/main" val="2667609898"/>
                    </a:ext>
                  </a:extLst>
                </a:gridCol>
              </a:tblGrid>
              <a:tr h="391728">
                <a:tc>
                  <a:txBody>
                    <a:bodyPr/>
                    <a:lstStyle/>
                    <a:p>
                      <a:pPr algn="ctr">
                        <a:lnSpc>
                          <a:spcPct val="115000"/>
                        </a:lnSpc>
                      </a:pPr>
                      <a:r>
                        <a:rPr lang="en-GB" sz="1100" b="0" kern="100" cap="all" spc="150">
                          <a:solidFill>
                            <a:schemeClr val="lt1"/>
                          </a:solidFill>
                          <a:effectLst/>
                        </a:rPr>
                        <a:t>Positive Strategies</a:t>
                      </a:r>
                      <a:endParaRPr lang="en-GB" sz="1100" b="0" kern="100" cap="all" spc="150">
                        <a:solidFill>
                          <a:schemeClr val="lt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lnL>
                    <a:lnR w="12700" cmpd="sng">
                      <a:noFill/>
                      <a:prstDash val="solid"/>
                    </a:lnR>
                    <a:lnT w="12700" cmpd="sng">
                      <a:noFill/>
                    </a:lnT>
                    <a:lnB w="12700" cmpd="sng">
                      <a:noFill/>
                      <a:prstDash val="solid"/>
                    </a:lnB>
                    <a:solidFill>
                      <a:srgbClr val="505356"/>
                    </a:solidFill>
                  </a:tcPr>
                </a:tc>
                <a:tc>
                  <a:txBody>
                    <a:bodyPr/>
                    <a:lstStyle/>
                    <a:p>
                      <a:pPr algn="ctr">
                        <a:lnSpc>
                          <a:spcPct val="115000"/>
                        </a:lnSpc>
                      </a:pPr>
                      <a:r>
                        <a:rPr lang="en-GB" sz="1100" b="0" kern="100" cap="all" spc="150">
                          <a:solidFill>
                            <a:schemeClr val="lt1"/>
                          </a:solidFill>
                          <a:effectLst/>
                        </a:rPr>
                        <a:t>Potential Challenges</a:t>
                      </a:r>
                      <a:endParaRPr lang="en-GB" sz="1100" b="0" kern="100" cap="all" spc="150">
                        <a:solidFill>
                          <a:schemeClr val="lt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lnT>
                    <a:lnB w="12700" cmpd="sng">
                      <a:noFill/>
                      <a:prstDash val="solid"/>
                    </a:lnB>
                    <a:solidFill>
                      <a:srgbClr val="505356"/>
                    </a:solidFill>
                  </a:tcPr>
                </a:tc>
                <a:extLst>
                  <a:ext uri="{0D108BD9-81ED-4DB2-BD59-A6C34878D82A}">
                    <a16:rowId xmlns:a16="http://schemas.microsoft.com/office/drawing/2014/main" val="1757424997"/>
                  </a:ext>
                </a:extLst>
              </a:tr>
              <a:tr h="515406">
                <a:tc>
                  <a:txBody>
                    <a:bodyPr/>
                    <a:lstStyle/>
                    <a:p>
                      <a:pPr>
                        <a:lnSpc>
                          <a:spcPct val="115000"/>
                        </a:lnSpc>
                      </a:pPr>
                      <a:r>
                        <a:rPr lang="en-GB" sz="1100" b="1" kern="100" cap="none" spc="0">
                          <a:solidFill>
                            <a:schemeClr val="tx1"/>
                          </a:solidFill>
                          <a:effectLst/>
                        </a:rPr>
                        <a:t>Referring clients to ENT/SLT when symptoms persist or worsen</a:t>
                      </a:r>
                      <a:endParaRPr lang="en-GB" sz="1100" b="1" kern="100" cap="none" spc="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pPr>
                      <a:r>
                        <a:rPr lang="en-GB" sz="1100" kern="100" cap="none" spc="0">
                          <a:solidFill>
                            <a:schemeClr val="tx1"/>
                          </a:solidFill>
                          <a:effectLst/>
                        </a:rPr>
                        <a:t>Diagnosing vocal pathologies without clinical evidence</a:t>
                      </a:r>
                      <a:endParaRPr lang="en-GB" sz="1100" kern="100" cap="none" spc="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985828014"/>
                  </a:ext>
                </a:extLst>
              </a:tr>
              <a:tr h="515406">
                <a:tc>
                  <a:txBody>
                    <a:bodyPr/>
                    <a:lstStyle/>
                    <a:p>
                      <a:pPr>
                        <a:lnSpc>
                          <a:spcPct val="115000"/>
                        </a:lnSpc>
                      </a:pPr>
                      <a:r>
                        <a:rPr lang="en-GB" sz="1100" b="1" kern="100" cap="none" spc="0">
                          <a:solidFill>
                            <a:schemeClr val="tx1"/>
                          </a:solidFill>
                          <a:effectLst/>
                        </a:rPr>
                        <a:t>Advising clients without stepping into medical roles</a:t>
                      </a:r>
                      <a:endParaRPr lang="en-GB" sz="1100" b="1" kern="100" cap="none" spc="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nSpc>
                          <a:spcPct val="115000"/>
                        </a:lnSpc>
                      </a:pPr>
                      <a:r>
                        <a:rPr lang="en-GB" sz="1100" kern="100" cap="none" spc="0">
                          <a:solidFill>
                            <a:schemeClr val="tx1"/>
                          </a:solidFill>
                          <a:effectLst/>
                        </a:rPr>
                        <a:t>Continuing to work with clients instead of referring on</a:t>
                      </a:r>
                      <a:endParaRPr lang="en-GB" sz="1100" kern="100" cap="none" spc="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4282536434"/>
                  </a:ext>
                </a:extLst>
              </a:tr>
              <a:tr h="515406">
                <a:tc>
                  <a:txBody>
                    <a:bodyPr/>
                    <a:lstStyle/>
                    <a:p>
                      <a:pPr>
                        <a:lnSpc>
                          <a:spcPct val="115000"/>
                        </a:lnSpc>
                      </a:pPr>
                      <a:r>
                        <a:rPr lang="en-GB" sz="1100" b="1" kern="100" cap="none" spc="0">
                          <a:solidFill>
                            <a:schemeClr val="tx1"/>
                          </a:solidFill>
                          <a:effectLst/>
                        </a:rPr>
                        <a:t>Humility and openness to other professionals’ expertise</a:t>
                      </a:r>
                      <a:endParaRPr lang="en-GB" sz="1100" b="1" kern="100" cap="none" spc="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pPr>
                      <a:r>
                        <a:rPr lang="en-GB" sz="1100" kern="100" cap="none" spc="0">
                          <a:solidFill>
                            <a:schemeClr val="tx1"/>
                          </a:solidFill>
                          <a:effectLst/>
                        </a:rPr>
                        <a:t>Taking on quasi-clinical roles beyond training/scope</a:t>
                      </a:r>
                      <a:endParaRPr lang="en-GB" sz="1100" kern="100" cap="none" spc="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781553392"/>
                  </a:ext>
                </a:extLst>
              </a:tr>
              <a:tr h="829348">
                <a:tc>
                  <a:txBody>
                    <a:bodyPr/>
                    <a:lstStyle/>
                    <a:p>
                      <a:pPr>
                        <a:lnSpc>
                          <a:spcPct val="115000"/>
                        </a:lnSpc>
                      </a:pPr>
                      <a:r>
                        <a:rPr lang="en-GB" sz="1100" b="1" kern="100" cap="none" spc="0">
                          <a:solidFill>
                            <a:schemeClr val="tx1"/>
                          </a:solidFill>
                          <a:effectLst/>
                        </a:rPr>
                        <a:t>Clear communication with colleagues across disciplines</a:t>
                      </a:r>
                      <a:endParaRPr lang="en-GB" sz="1100" b="1" kern="100" cap="none" spc="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nSpc>
                          <a:spcPct val="115000"/>
                        </a:lnSpc>
                      </a:pPr>
                      <a:r>
                        <a:rPr lang="en-GB" sz="1100" kern="100" cap="none" spc="0" dirty="0">
                          <a:solidFill>
                            <a:schemeClr val="tx1"/>
                          </a:solidFill>
                          <a:effectLst/>
                        </a:rPr>
                        <a:t>Attending short “weekend courses” and applying invasive techniques (e.g., laryngeal massage) without sufficient training</a:t>
                      </a:r>
                      <a:endParaRPr lang="en-GB" sz="1100" kern="100" cap="none" spc="0" dirty="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2726067388"/>
                  </a:ext>
                </a:extLst>
              </a:tr>
              <a:tr h="515406">
                <a:tc>
                  <a:txBody>
                    <a:bodyPr/>
                    <a:lstStyle/>
                    <a:p>
                      <a:pPr>
                        <a:lnSpc>
                          <a:spcPct val="115000"/>
                        </a:lnSpc>
                      </a:pPr>
                      <a:r>
                        <a:rPr lang="en-GB" sz="1100" b="1" kern="100" cap="none" spc="0">
                          <a:solidFill>
                            <a:schemeClr val="tx1"/>
                          </a:solidFill>
                          <a:effectLst/>
                        </a:rPr>
                        <a:t>Trauma-informed awareness when supporting vulnerable clients</a:t>
                      </a:r>
                      <a:endParaRPr lang="en-GB" sz="1100" b="1" kern="100" cap="none" spc="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15000"/>
                        </a:lnSpc>
                      </a:pPr>
                      <a:r>
                        <a:rPr lang="en-GB" sz="1100" kern="100" cap="none" spc="0" dirty="0">
                          <a:solidFill>
                            <a:schemeClr val="tx1"/>
                          </a:solidFill>
                          <a:effectLst/>
                        </a:rPr>
                        <a:t>Ignoring potential safeguarding issues or working without appropriate supervision</a:t>
                      </a:r>
                      <a:endParaRPr lang="en-GB" sz="1100" kern="100" cap="none" spc="0" dirty="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816205068"/>
                  </a:ext>
                </a:extLst>
              </a:tr>
              <a:tr h="515406">
                <a:tc>
                  <a:txBody>
                    <a:bodyPr/>
                    <a:lstStyle/>
                    <a:p>
                      <a:pPr>
                        <a:lnSpc>
                          <a:spcPct val="115000"/>
                        </a:lnSpc>
                      </a:pPr>
                      <a:r>
                        <a:rPr lang="en-GB" sz="1100" b="1" kern="100" cap="none" spc="0">
                          <a:solidFill>
                            <a:schemeClr val="tx1"/>
                          </a:solidFill>
                          <a:effectLst/>
                        </a:rPr>
                        <a:t>Participation in CPD and Clinical Excellence Networks</a:t>
                      </a:r>
                      <a:endParaRPr lang="en-GB" sz="1100" b="1" kern="100" cap="none" spc="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nSpc>
                          <a:spcPct val="115000"/>
                        </a:lnSpc>
                      </a:pPr>
                      <a:r>
                        <a:rPr lang="en-GB" sz="1100" kern="100" cap="none" spc="0" dirty="0">
                          <a:solidFill>
                            <a:schemeClr val="tx1"/>
                          </a:solidFill>
                          <a:effectLst/>
                        </a:rPr>
                        <a:t>Promoting unverified or non-evidence-based practices to clients</a:t>
                      </a:r>
                      <a:endParaRPr lang="en-GB" sz="1100" kern="100" cap="none" spc="0" dirty="0">
                        <a:solidFill>
                          <a:schemeClr val="tx1"/>
                        </a:solidFill>
                        <a:effectLst/>
                        <a:latin typeface="Times New Roman" panose="02020603050405020304" pitchFamily="18" charset="0"/>
                        <a:ea typeface="Times New Roman" panose="02020603050405020304" pitchFamily="18" charset="0"/>
                      </a:endParaRPr>
                    </a:p>
                  </a:txBody>
                  <a:tcPr marL="94498" marR="94498" marT="94498" marB="94498" anchor="ctr">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643488189"/>
                  </a:ext>
                </a:extLst>
              </a:tr>
            </a:tbl>
          </a:graphicData>
        </a:graphic>
      </p:graphicFrame>
      <p:sp>
        <p:nvSpPr>
          <p:cNvPr id="6" name="TextBox 5">
            <a:extLst>
              <a:ext uri="{FF2B5EF4-FFF2-40B4-BE49-F238E27FC236}">
                <a16:creationId xmlns:a16="http://schemas.microsoft.com/office/drawing/2014/main" id="{57D2AA2E-E8A6-5F19-C41D-871444CFEABC}"/>
              </a:ext>
            </a:extLst>
          </p:cNvPr>
          <p:cNvSpPr txBox="1"/>
          <p:nvPr/>
        </p:nvSpPr>
        <p:spPr>
          <a:xfrm>
            <a:off x="216976" y="1441342"/>
            <a:ext cx="8927023" cy="430887"/>
          </a:xfrm>
          <a:prstGeom prst="rect">
            <a:avLst/>
          </a:prstGeom>
          <a:noFill/>
        </p:spPr>
        <p:txBody>
          <a:bodyPr wrap="square" rtlCol="0">
            <a:spAutoFit/>
          </a:bodyPr>
          <a:lstStyle/>
          <a:p>
            <a:r>
              <a:rPr lang="en-GB" sz="1100" b="0" i="0" u="none" strike="noStrike" dirty="0">
                <a:solidFill>
                  <a:schemeClr val="tx2"/>
                </a:solidFill>
                <a:effectLst/>
                <a:latin typeface="-webkit-standard"/>
              </a:rPr>
              <a:t>Hersey, J., </a:t>
            </a:r>
            <a:r>
              <a:rPr lang="en-GB" sz="1100" b="0" i="0" u="none" strike="noStrike" dirty="0" err="1">
                <a:solidFill>
                  <a:schemeClr val="tx2"/>
                </a:solidFill>
                <a:effectLst/>
                <a:latin typeface="-webkit-standard"/>
              </a:rPr>
              <a:t>Scearce</a:t>
            </a:r>
            <a:r>
              <a:rPr lang="en-GB" sz="1100" b="0" i="0" u="none" strike="noStrike" dirty="0">
                <a:solidFill>
                  <a:schemeClr val="tx2"/>
                </a:solidFill>
                <a:effectLst/>
                <a:latin typeface="-webkit-standard"/>
              </a:rPr>
              <a:t>, L., &amp; Johnson, A. (2020). Professional identity in singing voice rehabilitation: Negotiating scope and boundaries. </a:t>
            </a:r>
            <a:r>
              <a:rPr lang="en-GB" sz="1100" b="0" i="1" u="none" strike="noStrike" dirty="0">
                <a:solidFill>
                  <a:schemeClr val="tx2"/>
                </a:solidFill>
                <a:effectLst/>
              </a:rPr>
              <a:t>Journal of Voice, 34</a:t>
            </a:r>
            <a:r>
              <a:rPr lang="en-GB" sz="1100" b="0" i="0" u="none" strike="noStrike" dirty="0">
                <a:solidFill>
                  <a:schemeClr val="tx2"/>
                </a:solidFill>
                <a:effectLst/>
                <a:latin typeface="-webkit-standard"/>
              </a:rPr>
              <a:t>(6), 843.e11–843.e20. </a:t>
            </a:r>
            <a:r>
              <a:rPr lang="en-GB" sz="1100" b="0" i="0" u="none" strike="noStrike" dirty="0">
                <a:solidFill>
                  <a:schemeClr val="tx2"/>
                </a:solidFill>
                <a:effectLst/>
              </a:rPr>
              <a:t>https://</a:t>
            </a:r>
            <a:r>
              <a:rPr lang="en-GB" sz="1100" b="0" i="0" u="none" strike="noStrike" dirty="0" err="1">
                <a:solidFill>
                  <a:schemeClr val="tx2"/>
                </a:solidFill>
                <a:effectLst/>
              </a:rPr>
              <a:t>doi.org</a:t>
            </a:r>
            <a:r>
              <a:rPr lang="en-GB" sz="1100" b="0" i="0" u="none" strike="noStrike" dirty="0">
                <a:solidFill>
                  <a:schemeClr val="tx2"/>
                </a:solidFill>
                <a:effectLst/>
              </a:rPr>
              <a:t>/10.1016/j.jvoice.2018.08.014</a:t>
            </a:r>
            <a:endParaRPr lang="en-US" sz="1100" dirty="0">
              <a:solidFill>
                <a:schemeClr val="tx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orms response chart. Question title: Would you support clearer regulation and shared standards for hybrid or cross-disciplinary voice roles?&#10;&#10;. Number of responses: 25 responses.">
            <a:extLst>
              <a:ext uri="{FF2B5EF4-FFF2-40B4-BE49-F238E27FC236}">
                <a16:creationId xmlns:a16="http://schemas.microsoft.com/office/drawing/2014/main" id="{736DE852-97AE-D51E-C136-724D4B293EC0}"/>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430216" y="1828800"/>
            <a:ext cx="6283568" cy="3432969"/>
          </a:xfrm>
          <a:prstGeom prst="rect">
            <a:avLst/>
          </a:prstGeom>
          <a:noFill/>
          <a:ln>
            <a:noFill/>
          </a:ln>
        </p:spPr>
      </p:pic>
    </p:spTree>
    <p:extLst>
      <p:ext uri="{BB962C8B-B14F-4D97-AF65-F5344CB8AC3E}">
        <p14:creationId xmlns:p14="http://schemas.microsoft.com/office/powerpoint/2010/main" val="3000552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211015" y="643466"/>
            <a:ext cx="3118339" cy="4995333"/>
          </a:xfrm>
        </p:spPr>
        <p:txBody>
          <a:bodyPr>
            <a:normAutofit/>
          </a:bodyPr>
          <a:lstStyle/>
          <a:p>
            <a:pPr>
              <a:defRPr sz="3200" b="1">
                <a:solidFill>
                  <a:srgbClr val="003366"/>
                </a:solidFill>
              </a:defRPr>
            </a:pPr>
            <a:r>
              <a:rPr lang="en-GB" sz="2700" b="1" i="0" u="none" strike="noStrike" dirty="0">
                <a:solidFill>
                  <a:srgbClr val="FFFFFF"/>
                </a:solidFill>
                <a:effectLst/>
              </a:rPr>
              <a:t>Theme 7: Collaboration</a:t>
            </a:r>
            <a:br>
              <a:rPr lang="en-GB" sz="2700" b="1" i="0" u="none" strike="noStrike" dirty="0">
                <a:solidFill>
                  <a:srgbClr val="FFFFFF"/>
                </a:solidFill>
                <a:effectLst/>
              </a:rPr>
            </a:br>
            <a:endParaRPr lang="en-GB" sz="2700" dirty="0">
              <a:solidFill>
                <a:srgbClr val="FFFFFF"/>
              </a:solidFill>
            </a:endParaRP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E28442B-626E-38DF-FDB6-B8EE2D1FB55C}"/>
              </a:ext>
            </a:extLst>
          </p:cNvPr>
          <p:cNvGraphicFramePr>
            <a:graphicFrameLocks noGrp="1"/>
          </p:cNvGraphicFramePr>
          <p:nvPr>
            <p:ph idx="1"/>
            <p:extLst>
              <p:ext uri="{D42A27DB-BD31-4B8C-83A1-F6EECF244321}">
                <p14:modId xmlns:p14="http://schemas.microsoft.com/office/powerpoint/2010/main" val="728245350"/>
              </p:ext>
            </p:extLst>
          </p:nvPr>
        </p:nvGraphicFramePr>
        <p:xfrm>
          <a:off x="4100631" y="804671"/>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48B7D331-7CE3-F9F0-C406-EA0CD4F2EB22}"/>
              </a:ext>
            </a:extLst>
          </p:cNvPr>
          <p:cNvSpPr txBox="1"/>
          <p:nvPr/>
        </p:nvSpPr>
        <p:spPr>
          <a:xfrm>
            <a:off x="3483577" y="5690934"/>
            <a:ext cx="5658041" cy="1107996"/>
          </a:xfrm>
          <a:prstGeom prst="rect">
            <a:avLst/>
          </a:prstGeom>
          <a:noFill/>
        </p:spPr>
        <p:txBody>
          <a:bodyPr wrap="square" rtlCol="0">
            <a:spAutoFit/>
          </a:bodyPr>
          <a:lstStyle/>
          <a:p>
            <a:pPr algn="l"/>
            <a:r>
              <a:rPr lang="en-GB" sz="1600" b="1" i="0" u="none" strike="noStrike" dirty="0">
                <a:solidFill>
                  <a:srgbClr val="000000"/>
                </a:solidFill>
                <a:effectLst/>
              </a:rPr>
              <a:t>Quote:</a:t>
            </a:r>
            <a:endParaRPr lang="en-GB" sz="1600" b="0" i="0" u="none" strike="noStrike" dirty="0">
              <a:solidFill>
                <a:srgbClr val="000000"/>
              </a:solidFill>
              <a:effectLst/>
            </a:endParaRPr>
          </a:p>
          <a:p>
            <a:pPr algn="l"/>
            <a:r>
              <a:rPr lang="en-GB" sz="1600" b="0" i="1" u="none" strike="noStrike" dirty="0">
                <a:solidFill>
                  <a:srgbClr val="000000"/>
                </a:solidFill>
                <a:effectLst/>
              </a:rPr>
              <a:t>“Collaboration is wonderful when it works, but without clear roles, the singer can end up caught in the middle.”</a:t>
            </a:r>
            <a:r>
              <a:rPr lang="en-GB" sz="1600" b="0" i="0" u="none" strike="noStrike" dirty="0">
                <a:solidFill>
                  <a:srgbClr val="000000"/>
                </a:solidFill>
                <a:effectLst/>
              </a:rPr>
              <a:t> – Participant</a:t>
            </a:r>
          </a:p>
          <a:p>
            <a:endParaRPr lang="en-US" dirty="0"/>
          </a:p>
        </p:txBody>
      </p:sp>
      <p:sp>
        <p:nvSpPr>
          <p:cNvPr id="6" name="TextBox 5">
            <a:extLst>
              <a:ext uri="{FF2B5EF4-FFF2-40B4-BE49-F238E27FC236}">
                <a16:creationId xmlns:a16="http://schemas.microsoft.com/office/drawing/2014/main" id="{9572AFFC-0204-7E75-38A9-5CF3FB4D7756}"/>
              </a:ext>
            </a:extLst>
          </p:cNvPr>
          <p:cNvSpPr txBox="1"/>
          <p:nvPr/>
        </p:nvSpPr>
        <p:spPr>
          <a:xfrm>
            <a:off x="3514354" y="59070"/>
            <a:ext cx="5601249" cy="600164"/>
          </a:xfrm>
          <a:prstGeom prst="rect">
            <a:avLst/>
          </a:prstGeom>
          <a:noFill/>
        </p:spPr>
        <p:txBody>
          <a:bodyPr wrap="square" rtlCol="0">
            <a:spAutoFit/>
          </a:bodyPr>
          <a:lstStyle/>
          <a:p>
            <a:r>
              <a:rPr lang="en-GB" sz="1100" b="0" i="0" u="none" strike="noStrike" dirty="0">
                <a:solidFill>
                  <a:srgbClr val="000000"/>
                </a:solidFill>
                <a:effectLst/>
                <a:latin typeface="-webkit-standard"/>
              </a:rPr>
              <a:t>Aldridge-</a:t>
            </a:r>
            <a:r>
              <a:rPr lang="en-GB" sz="1100" b="0" i="0" u="none" strike="noStrike" dirty="0" err="1">
                <a:solidFill>
                  <a:srgbClr val="000000"/>
                </a:solidFill>
                <a:effectLst/>
                <a:latin typeface="-webkit-standard"/>
              </a:rPr>
              <a:t>Waddon</a:t>
            </a:r>
            <a:r>
              <a:rPr lang="en-GB" sz="1100" b="0" i="0" u="none" strike="noStrike" dirty="0">
                <a:solidFill>
                  <a:srgbClr val="000000"/>
                </a:solidFill>
                <a:effectLst/>
                <a:latin typeface="-webkit-standard"/>
              </a:rPr>
              <a:t>, L., Patel, R., &amp; Chen, Y. (2024). Psychological distress in professional voice users: Associations with voice disorders and implications for care. </a:t>
            </a:r>
            <a:r>
              <a:rPr lang="en-GB" sz="1100" b="0" i="1" u="none" strike="noStrike" dirty="0">
                <a:solidFill>
                  <a:srgbClr val="000000"/>
                </a:solidFill>
                <a:effectLst/>
              </a:rPr>
              <a:t>Journal of Voice, 38</a:t>
            </a:r>
            <a:r>
              <a:rPr lang="en-GB" sz="1100" b="0" i="0" u="none" strike="noStrike" dirty="0">
                <a:solidFill>
                  <a:srgbClr val="000000"/>
                </a:solidFill>
                <a:effectLst/>
                <a:latin typeface="-webkit-standard"/>
              </a:rPr>
              <a:t>(2), 211–220. </a:t>
            </a:r>
            <a:r>
              <a:rPr lang="en-GB" sz="1100" b="0" i="0" u="none" strike="noStrike" dirty="0">
                <a:solidFill>
                  <a:srgbClr val="000000"/>
                </a:solidFill>
                <a:effectLst/>
              </a:rPr>
              <a:t>https://</a:t>
            </a:r>
            <a:r>
              <a:rPr lang="en-GB" sz="1100" b="0" i="0" u="none" strike="noStrike" dirty="0" err="1">
                <a:solidFill>
                  <a:srgbClr val="000000"/>
                </a:solidFill>
                <a:effectLst/>
              </a:rPr>
              <a:t>doi.org</a:t>
            </a:r>
            <a:r>
              <a:rPr lang="en-GB" sz="1100" b="0" i="0" u="none" strike="noStrike" dirty="0">
                <a:solidFill>
                  <a:srgbClr val="000000"/>
                </a:solidFill>
                <a:effectLst/>
              </a:rPr>
              <a:t>/10.1016/j.jvoice.2023.01.004</a:t>
            </a:r>
            <a:endParaRPr lang="en-US" sz="1100" dirty="0"/>
          </a:p>
        </p:txBody>
      </p:sp>
    </p:spTree>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284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66684"/>
          <a:stretch/>
        </p:blipFill>
        <p:spPr>
          <a:xfrm>
            <a:off x="-2381" y="0"/>
            <a:ext cx="9141618" cy="2284214"/>
          </a:xfrm>
          <a:prstGeom prst="rect">
            <a:avLst/>
          </a:prstGeom>
        </p:spPr>
      </p:pic>
      <p:sp>
        <p:nvSpPr>
          <p:cNvPr id="2" name="Title 1"/>
          <p:cNvSpPr>
            <a:spLocks noGrp="1"/>
          </p:cNvSpPr>
          <p:nvPr>
            <p:ph type="title"/>
          </p:nvPr>
        </p:nvSpPr>
        <p:spPr>
          <a:xfrm>
            <a:off x="771525" y="653142"/>
            <a:ext cx="7598568" cy="1219200"/>
          </a:xfrm>
        </p:spPr>
        <p:txBody>
          <a:bodyPr>
            <a:normAutofit/>
          </a:bodyPr>
          <a:lstStyle/>
          <a:p>
            <a:pPr algn="ctr">
              <a:lnSpc>
                <a:spcPct val="90000"/>
              </a:lnSpc>
              <a:defRPr sz="3200" b="1">
                <a:solidFill>
                  <a:srgbClr val="003366"/>
                </a:solidFill>
              </a:defRPr>
            </a:pPr>
            <a:r>
              <a:rPr lang="en-GB" sz="3800" b="1" i="0" u="none" strike="noStrike" dirty="0">
                <a:solidFill>
                  <a:srgbClr val="FFFFFF"/>
                </a:solidFill>
                <a:effectLst/>
              </a:rPr>
              <a:t>Theme 8: Systems</a:t>
            </a:r>
            <a:br>
              <a:rPr lang="en-GB" sz="3800" b="1" i="0" u="none" strike="noStrike" dirty="0">
                <a:solidFill>
                  <a:srgbClr val="FFFFFF"/>
                </a:solidFill>
                <a:effectLst/>
              </a:rPr>
            </a:br>
            <a:endParaRPr lang="en-GB" sz="3800" dirty="0">
              <a:solidFill>
                <a:srgbClr val="FFFFFF"/>
              </a:solidFill>
            </a:endParaRPr>
          </a:p>
        </p:txBody>
      </p:sp>
      <p:graphicFrame>
        <p:nvGraphicFramePr>
          <p:cNvPr id="5" name="Content Placeholder 2">
            <a:extLst>
              <a:ext uri="{FF2B5EF4-FFF2-40B4-BE49-F238E27FC236}">
                <a16:creationId xmlns:a16="http://schemas.microsoft.com/office/drawing/2014/main" id="{AA594464-3816-F447-1928-ED72105B0099}"/>
              </a:ext>
            </a:extLst>
          </p:cNvPr>
          <p:cNvGraphicFramePr>
            <a:graphicFrameLocks noGrp="1"/>
          </p:cNvGraphicFramePr>
          <p:nvPr>
            <p:ph idx="1"/>
            <p:extLst>
              <p:ext uri="{D42A27DB-BD31-4B8C-83A1-F6EECF244321}">
                <p14:modId xmlns:p14="http://schemas.microsoft.com/office/powerpoint/2010/main" val="317343828"/>
              </p:ext>
            </p:extLst>
          </p:nvPr>
        </p:nvGraphicFramePr>
        <p:xfrm>
          <a:off x="771525" y="2743200"/>
          <a:ext cx="7598568" cy="304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9D9EE460-7AB2-149F-1514-CE410596BCFA}"/>
              </a:ext>
            </a:extLst>
          </p:cNvPr>
          <p:cNvSpPr txBox="1"/>
          <p:nvPr/>
        </p:nvSpPr>
        <p:spPr>
          <a:xfrm>
            <a:off x="387458" y="6044339"/>
            <a:ext cx="8369084" cy="600164"/>
          </a:xfrm>
          <a:prstGeom prst="rect">
            <a:avLst/>
          </a:prstGeom>
          <a:noFill/>
        </p:spPr>
        <p:txBody>
          <a:bodyPr wrap="square" rtlCol="0">
            <a:spAutoFit/>
          </a:bodyPr>
          <a:lstStyle/>
          <a:p>
            <a:r>
              <a:rPr lang="en-GB" sz="1100" b="0" i="0" u="none" strike="noStrike" dirty="0">
                <a:solidFill>
                  <a:srgbClr val="000000"/>
                </a:solidFill>
                <a:effectLst/>
                <a:latin typeface="-webkit-standard"/>
              </a:rPr>
              <a:t>Maxfield, L., &amp; Ragan, K. (2021). Evidence-based voice pedagogy: Aligning pedagogy with clinical practice. </a:t>
            </a:r>
            <a:r>
              <a:rPr lang="en-GB" sz="1100" b="0" i="1" u="none" strike="noStrike" dirty="0">
                <a:solidFill>
                  <a:srgbClr val="000000"/>
                </a:solidFill>
                <a:effectLst/>
              </a:rPr>
              <a:t>Journal of Voice, 35</a:t>
            </a:r>
            <a:r>
              <a:rPr lang="en-GB" sz="1100" b="0" i="0" u="none" strike="noStrike" dirty="0">
                <a:solidFill>
                  <a:srgbClr val="000000"/>
                </a:solidFill>
                <a:effectLst/>
                <a:latin typeface="-webkit-standard"/>
              </a:rPr>
              <a:t>(6), 937–944.</a:t>
            </a:r>
          </a:p>
          <a:p>
            <a:r>
              <a:rPr lang="en-GB" sz="1100" b="0" i="0" u="none" strike="noStrike" dirty="0" err="1">
                <a:solidFill>
                  <a:srgbClr val="000000"/>
                </a:solidFill>
                <a:effectLst/>
                <a:latin typeface="-webkit-standard"/>
              </a:rPr>
              <a:t>D’haeseleer</a:t>
            </a:r>
            <a:r>
              <a:rPr lang="en-GB" sz="1100" b="0" i="0" u="none" strike="noStrike" dirty="0">
                <a:solidFill>
                  <a:srgbClr val="000000"/>
                </a:solidFill>
                <a:effectLst/>
                <a:latin typeface="-webkit-standard"/>
              </a:rPr>
              <a:t>, E., </a:t>
            </a:r>
            <a:r>
              <a:rPr lang="en-GB" sz="1100" b="0" i="0" u="none" strike="noStrike" dirty="0" err="1">
                <a:solidFill>
                  <a:srgbClr val="000000"/>
                </a:solidFill>
                <a:effectLst/>
                <a:latin typeface="-webkit-standard"/>
              </a:rPr>
              <a:t>Claeys</a:t>
            </a:r>
            <a:r>
              <a:rPr lang="en-GB" sz="1100" b="0" i="0" u="none" strike="noStrike" dirty="0">
                <a:solidFill>
                  <a:srgbClr val="000000"/>
                </a:solidFill>
                <a:effectLst/>
                <a:latin typeface="-webkit-standard"/>
              </a:rPr>
              <a:t>, S., &amp; Van </a:t>
            </a:r>
            <a:r>
              <a:rPr lang="en-GB" sz="1100" b="0" i="0" u="none" strike="noStrike" dirty="0" err="1">
                <a:solidFill>
                  <a:srgbClr val="000000"/>
                </a:solidFill>
                <a:effectLst/>
                <a:latin typeface="-webkit-standard"/>
              </a:rPr>
              <a:t>Lierde</a:t>
            </a:r>
            <a:r>
              <a:rPr lang="en-GB" sz="1100" b="0" i="0" u="none" strike="noStrike" dirty="0">
                <a:solidFill>
                  <a:srgbClr val="000000"/>
                </a:solidFill>
                <a:effectLst/>
                <a:latin typeface="-webkit-standard"/>
              </a:rPr>
              <a:t>, K. (2023). Eclectic therapy models in post-injury voice care: Interdisciplinary perspectives and future research needs. </a:t>
            </a:r>
            <a:r>
              <a:rPr lang="en-GB" sz="1100" b="0" i="1" u="none" strike="noStrike" dirty="0">
                <a:solidFill>
                  <a:srgbClr val="000000"/>
                </a:solidFill>
                <a:effectLst/>
              </a:rPr>
              <a:t>Journal of Voice, 37</a:t>
            </a:r>
            <a:r>
              <a:rPr lang="en-GB" sz="1100" b="0" i="0" u="none" strike="noStrike" dirty="0">
                <a:solidFill>
                  <a:srgbClr val="000000"/>
                </a:solidFill>
                <a:effectLst/>
                <a:latin typeface="-webkit-standard"/>
              </a:rPr>
              <a:t>(5), 812–821. </a:t>
            </a:r>
            <a:r>
              <a:rPr lang="en-GB" sz="1100" b="0" i="0" u="none" strike="noStrike" dirty="0">
                <a:solidFill>
                  <a:srgbClr val="000000"/>
                </a:solidFill>
                <a:effectLst/>
              </a:rPr>
              <a:t>https://</a:t>
            </a:r>
            <a:r>
              <a:rPr lang="en-GB" sz="1100" b="0" i="0" u="none" strike="noStrike" dirty="0" err="1">
                <a:solidFill>
                  <a:srgbClr val="000000"/>
                </a:solidFill>
                <a:effectLst/>
              </a:rPr>
              <a:t>doi.org</a:t>
            </a:r>
            <a:r>
              <a:rPr lang="en-GB" sz="1100" b="0" i="0" u="none" strike="noStrike" dirty="0">
                <a:solidFill>
                  <a:srgbClr val="000000"/>
                </a:solidFill>
                <a:effectLst/>
              </a:rPr>
              <a:t>/10.1016/j.jvoice.2021.12.003</a:t>
            </a:r>
            <a:r>
              <a:rPr lang="en-GB" sz="1100" b="0" i="0" u="none" strike="noStrike" dirty="0">
                <a:solidFill>
                  <a:srgbClr val="000000"/>
                </a:solidFill>
                <a:effectLst/>
                <a:latin typeface="-webkit-standard"/>
              </a:rPr>
              <a:t> </a:t>
            </a:r>
            <a:endParaRPr lang="en-US" sz="11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6DE7451-DFC4-CB26-DBA7-94D395F71375}"/>
              </a:ext>
              <a:ext uri="{C183D7F6-B498-43B3-948B-1728B52AA6E4}">
                <adec:decorative xmlns:adec="http://schemas.microsoft.com/office/drawing/2017/decorative" val="1"/>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365738" y="1131277"/>
            <a:ext cx="6412524" cy="4595446"/>
          </a:xfrm>
          <a:prstGeom prst="rect">
            <a:avLst/>
          </a:prstGeom>
        </p:spPr>
      </p:pic>
    </p:spTree>
    <p:extLst>
      <p:ext uri="{BB962C8B-B14F-4D97-AF65-F5344CB8AC3E}">
        <p14:creationId xmlns:p14="http://schemas.microsoft.com/office/powerpoint/2010/main" val="286982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857250"/>
            <a:ext cx="6633872" cy="51435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p:cNvSpPr>
            <a:spLocks noGrp="1"/>
          </p:cNvSpPr>
          <p:nvPr>
            <p:ph type="title"/>
          </p:nvPr>
        </p:nvSpPr>
        <p:spPr>
          <a:xfrm>
            <a:off x="514351" y="1232807"/>
            <a:ext cx="5551714" cy="1020536"/>
          </a:xfrm>
        </p:spPr>
        <p:txBody>
          <a:bodyPr>
            <a:normAutofit/>
          </a:bodyPr>
          <a:lstStyle/>
          <a:p>
            <a:pPr>
              <a:defRPr sz="3200" b="1">
                <a:solidFill>
                  <a:srgbClr val="003366"/>
                </a:solidFill>
              </a:defRPr>
            </a:pPr>
            <a:r>
              <a:rPr lang="en-GB" sz="3200" dirty="0"/>
              <a:t>SUMMARY</a:t>
            </a:r>
          </a:p>
        </p:txBody>
      </p:sp>
      <p:sp>
        <p:nvSpPr>
          <p:cNvPr id="3" name="Content Placeholder 2"/>
          <p:cNvSpPr>
            <a:spLocks noGrp="1"/>
          </p:cNvSpPr>
          <p:nvPr>
            <p:ph idx="1"/>
          </p:nvPr>
        </p:nvSpPr>
        <p:spPr>
          <a:xfrm>
            <a:off x="514351" y="2253343"/>
            <a:ext cx="5551714" cy="2544083"/>
          </a:xfrm>
        </p:spPr>
        <p:txBody>
          <a:bodyPr>
            <a:normAutofit/>
          </a:bodyPr>
          <a:lstStyle/>
          <a:p>
            <a:pPr>
              <a:lnSpc>
                <a:spcPct val="90000"/>
              </a:lnSpc>
              <a:buFont typeface="Arial" panose="020B0604020202020204" pitchFamily="34" charset="0"/>
              <a:buChar char="•"/>
            </a:pPr>
            <a:r>
              <a:rPr lang="en-GB" sz="1000" b="1" i="0" u="none" strike="noStrike" dirty="0">
                <a:effectLst/>
              </a:rPr>
              <a:t>Boundaries are blurred</a:t>
            </a:r>
            <a:r>
              <a:rPr lang="en-GB" sz="1000" b="0" i="0" u="none" strike="noStrike" dirty="0">
                <a:effectLst/>
              </a:rPr>
              <a:t> → Habilitation &amp; rehabilitation overlap in practice</a:t>
            </a:r>
          </a:p>
          <a:p>
            <a:pPr>
              <a:lnSpc>
                <a:spcPct val="90000"/>
              </a:lnSpc>
              <a:buFont typeface="Arial" panose="020B0604020202020204" pitchFamily="34" charset="0"/>
              <a:buChar char="•"/>
            </a:pPr>
            <a:r>
              <a:rPr lang="en-GB" sz="1000" b="1" i="0" u="none" strike="noStrike" dirty="0">
                <a:effectLst/>
              </a:rPr>
              <a:t>Training is fragmented</a:t>
            </a:r>
            <a:r>
              <a:rPr lang="en-GB" sz="1000" b="0" i="0" u="none" strike="noStrike" dirty="0">
                <a:effectLst/>
              </a:rPr>
              <a:t> → Uneven access, no consistent pathways</a:t>
            </a:r>
          </a:p>
          <a:p>
            <a:pPr>
              <a:lnSpc>
                <a:spcPct val="90000"/>
              </a:lnSpc>
              <a:buFont typeface="Arial" panose="020B0604020202020204" pitchFamily="34" charset="0"/>
              <a:buChar char="•"/>
            </a:pPr>
            <a:r>
              <a:rPr lang="en-GB" sz="1000" b="1" i="0" u="none" strike="noStrike" dirty="0">
                <a:effectLst/>
              </a:rPr>
              <a:t>Collaboration is double-edged</a:t>
            </a:r>
            <a:r>
              <a:rPr lang="en-GB" sz="1000" b="0" i="0" u="none" strike="noStrike" dirty="0">
                <a:effectLst/>
              </a:rPr>
              <a:t> → Shared expertise helps, but confusion risks remain</a:t>
            </a:r>
          </a:p>
          <a:p>
            <a:pPr>
              <a:lnSpc>
                <a:spcPct val="90000"/>
              </a:lnSpc>
              <a:buFont typeface="Arial" panose="020B0604020202020204" pitchFamily="34" charset="0"/>
              <a:buChar char="•"/>
            </a:pPr>
            <a:r>
              <a:rPr lang="en-GB" sz="1000" b="1" i="0" u="none" strike="noStrike" dirty="0">
                <a:effectLst/>
              </a:rPr>
              <a:t>Systems lag behind</a:t>
            </a:r>
            <a:r>
              <a:rPr lang="en-GB" sz="1000" b="0" i="0" u="none" strike="noStrike" dirty="0">
                <a:effectLst/>
              </a:rPr>
              <a:t> → Hybrid roles unrecognised, regulation inconsistent</a:t>
            </a:r>
          </a:p>
          <a:p>
            <a:pPr>
              <a:lnSpc>
                <a:spcPct val="90000"/>
              </a:lnSpc>
              <a:buFont typeface="Arial" panose="020B0604020202020204" pitchFamily="34" charset="0"/>
              <a:buChar char="•"/>
            </a:pPr>
            <a:endParaRPr lang="en-GB" sz="1000" b="0" i="0" u="none" strike="noStrike" dirty="0">
              <a:effectLst/>
            </a:endParaRPr>
          </a:p>
          <a:p>
            <a:pPr>
              <a:lnSpc>
                <a:spcPct val="90000"/>
              </a:lnSpc>
              <a:buFont typeface="Arial" panose="020B0604020202020204" pitchFamily="34" charset="0"/>
              <a:buChar char="•"/>
            </a:pPr>
            <a:r>
              <a:rPr lang="en-GB" sz="1000" b="0" i="0" u="none" strike="noStrike" dirty="0">
                <a:effectLst/>
              </a:rPr>
              <a:t>Need for </a:t>
            </a:r>
            <a:r>
              <a:rPr lang="en-GB" sz="1000" b="1" i="0" u="none" strike="noStrike" dirty="0">
                <a:effectLst/>
              </a:rPr>
              <a:t>integrated models</a:t>
            </a:r>
            <a:r>
              <a:rPr lang="en-GB" sz="1000" b="0" i="0" u="none" strike="noStrike" dirty="0">
                <a:effectLst/>
              </a:rPr>
              <a:t> of care</a:t>
            </a:r>
          </a:p>
          <a:p>
            <a:pPr>
              <a:lnSpc>
                <a:spcPct val="90000"/>
              </a:lnSpc>
              <a:buFont typeface="Arial" panose="020B0604020202020204" pitchFamily="34" charset="0"/>
              <a:buChar char="•"/>
            </a:pPr>
            <a:r>
              <a:rPr lang="en-GB" sz="1000" b="0" i="0" u="none" strike="noStrike" dirty="0">
                <a:effectLst/>
              </a:rPr>
              <a:t>Stronger </a:t>
            </a:r>
            <a:r>
              <a:rPr lang="en-GB" sz="1000" b="1" i="0" u="none" strike="noStrike" dirty="0">
                <a:effectLst/>
              </a:rPr>
              <a:t>frameworks for training, access &amp; referral</a:t>
            </a:r>
            <a:endParaRPr lang="en-GB" sz="1000" b="0" i="0" u="none" strike="noStrike" dirty="0">
              <a:effectLst/>
            </a:endParaRPr>
          </a:p>
          <a:p>
            <a:pPr>
              <a:lnSpc>
                <a:spcPct val="90000"/>
              </a:lnSpc>
              <a:buFont typeface="Arial" panose="020B0604020202020204" pitchFamily="34" charset="0"/>
              <a:buChar char="•"/>
            </a:pPr>
            <a:r>
              <a:rPr lang="en-GB" sz="1000" b="0" i="0" u="none" strike="noStrike" dirty="0">
                <a:effectLst/>
              </a:rPr>
              <a:t>Recognition of </a:t>
            </a:r>
            <a:r>
              <a:rPr lang="en-GB" sz="1000" b="1" i="0" u="none" strike="noStrike" dirty="0">
                <a:effectLst/>
              </a:rPr>
              <a:t>interdisciplinary expertise</a:t>
            </a:r>
            <a:endParaRPr lang="en-GB" sz="1000" b="0" i="0" u="none" strike="noStrike" dirty="0">
              <a:effectLst/>
            </a:endParaRPr>
          </a:p>
          <a:p>
            <a:pPr>
              <a:lnSpc>
                <a:spcPct val="90000"/>
              </a:lnSpc>
              <a:defRPr sz="2000">
                <a:solidFill>
                  <a:srgbClr val="323232"/>
                </a:solidFill>
              </a:defRPr>
            </a:pPr>
            <a:endParaRPr lang="en-GB" sz="10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257175" y="930437"/>
            <a:ext cx="2513648" cy="4995333"/>
          </a:xfrm>
        </p:spPr>
        <p:txBody>
          <a:bodyPr>
            <a:normAutofit/>
          </a:bodyPr>
          <a:lstStyle/>
          <a:p>
            <a:pPr>
              <a:defRPr sz="3200" b="1">
                <a:solidFill>
                  <a:srgbClr val="003366"/>
                </a:solidFill>
              </a:defRPr>
            </a:pPr>
            <a:r>
              <a:rPr lang="en-GB" sz="2000" b="1" i="0" u="none" strike="noStrike" dirty="0">
                <a:solidFill>
                  <a:srgbClr val="FFFFFF"/>
                </a:solidFill>
                <a:effectLst/>
              </a:rPr>
              <a:t>Conclusions &amp; Recommendations</a:t>
            </a:r>
            <a:br>
              <a:rPr lang="en-GB" sz="2000" b="1" i="0" u="none" strike="noStrike" dirty="0">
                <a:solidFill>
                  <a:srgbClr val="FFFFFF"/>
                </a:solidFill>
                <a:effectLst/>
              </a:rPr>
            </a:br>
            <a:endParaRPr lang="en-GB" sz="2000" dirty="0">
              <a:solidFill>
                <a:srgbClr val="FFFFFF"/>
              </a:solidFill>
            </a:endParaRP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4C11C045-26E7-14DD-1F73-41B193DDEA2E}"/>
              </a:ext>
            </a:extLst>
          </p:cNvPr>
          <p:cNvGraphicFramePr>
            <a:graphicFrameLocks noGrp="1"/>
          </p:cNvGraphicFramePr>
          <p:nvPr>
            <p:ph idx="1"/>
            <p:extLst>
              <p:ext uri="{D42A27DB-BD31-4B8C-83A1-F6EECF244321}">
                <p14:modId xmlns:p14="http://schemas.microsoft.com/office/powerpoint/2010/main" val="2547046602"/>
              </p:ext>
            </p:extLst>
          </p:nvPr>
        </p:nvGraphicFramePr>
        <p:xfrm>
          <a:off x="3027998" y="969500"/>
          <a:ext cx="2946888"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12" name="Content Placeholder 2">
            <a:extLst>
              <a:ext uri="{FF2B5EF4-FFF2-40B4-BE49-F238E27FC236}">
                <a16:creationId xmlns:a16="http://schemas.microsoft.com/office/drawing/2014/main" id="{B1CF2B26-7C28-2721-7DE7-3DE43CAB470B}"/>
              </a:ext>
            </a:extLst>
          </p:cNvPr>
          <p:cNvGraphicFramePr>
            <a:graphicFrameLocks/>
          </p:cNvGraphicFramePr>
          <p:nvPr>
            <p:extLst>
              <p:ext uri="{D42A27DB-BD31-4B8C-83A1-F6EECF244321}">
                <p14:modId xmlns:p14="http://schemas.microsoft.com/office/powerpoint/2010/main" val="3462793171"/>
              </p:ext>
            </p:extLst>
          </p:nvPr>
        </p:nvGraphicFramePr>
        <p:xfrm>
          <a:off x="6084808" y="969499"/>
          <a:ext cx="2946888" cy="4917211"/>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4350" y="609600"/>
            <a:ext cx="7598569" cy="1456267"/>
          </a:xfrm>
        </p:spPr>
        <p:txBody>
          <a:bodyPr>
            <a:normAutofit/>
          </a:bodyPr>
          <a:lstStyle/>
          <a:p>
            <a:pPr algn="ctr">
              <a:defRPr sz="3200" b="1">
                <a:solidFill>
                  <a:srgbClr val="003366"/>
                </a:solidFill>
              </a:defRPr>
            </a:pPr>
            <a:r>
              <a:rPr lang="en-GB" sz="3200" b="0" i="0" u="none" strike="noStrike" dirty="0">
                <a:solidFill>
                  <a:schemeClr val="tx2"/>
                </a:solidFill>
                <a:effectLst/>
                <a:latin typeface="-webkit-standard"/>
              </a:rPr>
              <a:t>Limitations of the Study</a:t>
            </a:r>
            <a:endParaRPr lang="en-GB" sz="3200" dirty="0">
              <a:solidFill>
                <a:schemeClr val="tx2"/>
              </a:solidFill>
            </a:endParaRPr>
          </a:p>
        </p:txBody>
      </p:sp>
      <p:graphicFrame>
        <p:nvGraphicFramePr>
          <p:cNvPr id="5" name="Content Placeholder 2">
            <a:extLst>
              <a:ext uri="{FF2B5EF4-FFF2-40B4-BE49-F238E27FC236}">
                <a16:creationId xmlns:a16="http://schemas.microsoft.com/office/drawing/2014/main" id="{9AACF688-FF69-4A1B-D5AB-DE7182262C8D}"/>
              </a:ext>
            </a:extLst>
          </p:cNvPr>
          <p:cNvGraphicFramePr>
            <a:graphicFrameLocks noGrp="1"/>
          </p:cNvGraphicFramePr>
          <p:nvPr>
            <p:ph idx="1"/>
            <p:extLst>
              <p:ext uri="{D42A27DB-BD31-4B8C-83A1-F6EECF244321}">
                <p14:modId xmlns:p14="http://schemas.microsoft.com/office/powerpoint/2010/main" val="3258753340"/>
              </p:ext>
            </p:extLst>
          </p:nvPr>
        </p:nvGraphicFramePr>
        <p:xfrm>
          <a:off x="514350" y="2406400"/>
          <a:ext cx="7598568" cy="33847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3490721"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3483577" cy="6856214"/>
          </a:xfrm>
          <a:prstGeom prst="rect">
            <a:avLst/>
          </a:prstGeom>
        </p:spPr>
      </p:pic>
      <p:sp>
        <p:nvSpPr>
          <p:cNvPr id="2" name="Title 1"/>
          <p:cNvSpPr>
            <a:spLocks noGrp="1"/>
          </p:cNvSpPr>
          <p:nvPr>
            <p:ph type="title"/>
          </p:nvPr>
        </p:nvSpPr>
        <p:spPr>
          <a:xfrm>
            <a:off x="514350" y="643466"/>
            <a:ext cx="2513648" cy="4995333"/>
          </a:xfrm>
        </p:spPr>
        <p:txBody>
          <a:bodyPr>
            <a:normAutofit/>
          </a:bodyPr>
          <a:lstStyle/>
          <a:p>
            <a:pPr>
              <a:defRPr sz="3200" b="1">
                <a:solidFill>
                  <a:srgbClr val="003366"/>
                </a:solidFill>
              </a:defRPr>
            </a:pPr>
            <a:r>
              <a:rPr lang="en-GB" sz="3200" dirty="0">
                <a:solidFill>
                  <a:srgbClr val="FFFFFF"/>
                </a:solidFill>
              </a:rPr>
              <a:t>Personal reflections</a:t>
            </a:r>
          </a:p>
        </p:txBody>
      </p:sp>
      <p:sp useBgFill="1">
        <p:nvSpPr>
          <p:cNvPr id="15" name="Rectangle 14">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8340" y="-2"/>
            <a:ext cx="5653278"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7DC630-F046-507A-0836-461FE431F965}"/>
              </a:ext>
            </a:extLst>
          </p:cNvPr>
          <p:cNvGraphicFramePr>
            <a:graphicFrameLocks noGrp="1"/>
          </p:cNvGraphicFramePr>
          <p:nvPr>
            <p:ph idx="1"/>
            <p:extLst>
              <p:ext uri="{D42A27DB-BD31-4B8C-83A1-F6EECF244321}">
                <p14:modId xmlns:p14="http://schemas.microsoft.com/office/powerpoint/2010/main" val="1446795781"/>
              </p:ext>
            </p:extLst>
          </p:nvPr>
        </p:nvGraphicFramePr>
        <p:xfrm>
          <a:off x="4100631" y="804671"/>
          <a:ext cx="4414719"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200" b="1">
                <a:solidFill>
                  <a:srgbClr val="003366"/>
                </a:solidFill>
              </a:defRPr>
            </a:pPr>
            <a:r>
              <a:rPr lang="en-GB" b="1" i="0" u="none" strike="noStrike" dirty="0">
                <a:solidFill>
                  <a:schemeClr val="tx2"/>
                </a:solidFill>
                <a:effectLst/>
              </a:rPr>
              <a:t>References (Page 1)</a:t>
            </a:r>
            <a:br>
              <a:rPr lang="en-GB" b="1" i="0" u="none" strike="noStrike" dirty="0">
                <a:solidFill>
                  <a:srgbClr val="000000"/>
                </a:solidFill>
                <a:effectLst/>
              </a:rPr>
            </a:br>
            <a:endParaRPr dirty="0"/>
          </a:p>
        </p:txBody>
      </p:sp>
      <p:sp>
        <p:nvSpPr>
          <p:cNvPr id="3" name="Content Placeholder 2"/>
          <p:cNvSpPr>
            <a:spLocks noGrp="1"/>
          </p:cNvSpPr>
          <p:nvPr>
            <p:ph idx="1"/>
          </p:nvPr>
        </p:nvSpPr>
        <p:spPr>
          <a:xfrm>
            <a:off x="457200" y="1886766"/>
            <a:ext cx="8170985" cy="4317347"/>
          </a:xfrm>
        </p:spPr>
        <p:txBody>
          <a:bodyPr>
            <a:normAutofit fontScale="70000" lnSpcReduction="20000"/>
          </a:bodyPr>
          <a:lstStyle/>
          <a:p>
            <a:pPr marL="0" indent="0" algn="l">
              <a:buNone/>
            </a:pPr>
            <a:br>
              <a:rPr lang="en-GB" b="0" i="0" u="none" strike="noStrike" dirty="0">
                <a:solidFill>
                  <a:schemeClr val="tx2"/>
                </a:solidFill>
                <a:effectLst/>
              </a:rPr>
            </a:br>
            <a:r>
              <a:rPr lang="en-GB" b="0" i="0" u="none" strike="noStrike" dirty="0" err="1">
                <a:solidFill>
                  <a:schemeClr val="tx2"/>
                </a:solidFill>
                <a:effectLst/>
              </a:rPr>
              <a:t>Achey</a:t>
            </a:r>
            <a:r>
              <a:rPr lang="en-GB" b="0" i="0" u="none" strike="noStrike" dirty="0">
                <a:solidFill>
                  <a:schemeClr val="tx2"/>
                </a:solidFill>
                <a:effectLst/>
              </a:rPr>
              <a:t>, M., &amp; He, J. (2016). Professional boundaries in voice care: Clinical considerations. </a:t>
            </a:r>
            <a:r>
              <a:rPr lang="en-GB" b="0" i="1" u="none" strike="noStrike" dirty="0">
                <a:solidFill>
                  <a:schemeClr val="tx2"/>
                </a:solidFill>
                <a:effectLst/>
              </a:rPr>
              <a:t>Journal of Singing, 72</a:t>
            </a:r>
            <a:r>
              <a:rPr lang="en-GB" b="0" i="0" u="none" strike="noStrike" dirty="0">
                <a:solidFill>
                  <a:schemeClr val="tx2"/>
                </a:solidFill>
                <a:effectLst/>
              </a:rPr>
              <a:t>(5), 531–540.</a:t>
            </a:r>
          </a:p>
          <a:p>
            <a:pPr marL="0" indent="0" algn="l">
              <a:buNone/>
            </a:pPr>
            <a:br>
              <a:rPr lang="en-GB" b="0" i="0" u="none" strike="noStrike" dirty="0">
                <a:solidFill>
                  <a:schemeClr val="tx2"/>
                </a:solidFill>
                <a:effectLst/>
              </a:rPr>
            </a:br>
            <a:r>
              <a:rPr lang="en-GB" b="0" i="0" u="none" strike="noStrike" dirty="0">
                <a:solidFill>
                  <a:schemeClr val="tx2"/>
                </a:solidFill>
                <a:effectLst/>
              </a:rPr>
              <a:t>Andrade, P. A., Wood, G., Ratcliffe, P., Epstein, R., </a:t>
            </a:r>
            <a:r>
              <a:rPr lang="en-GB" b="0" i="0" u="none" strike="noStrike" dirty="0" err="1">
                <a:solidFill>
                  <a:schemeClr val="tx2"/>
                </a:solidFill>
                <a:effectLst/>
              </a:rPr>
              <a:t>Pijper</a:t>
            </a:r>
            <a:r>
              <a:rPr lang="en-GB" b="0" i="0" u="none" strike="noStrike" dirty="0">
                <a:solidFill>
                  <a:schemeClr val="tx2"/>
                </a:solidFill>
                <a:effectLst/>
              </a:rPr>
              <a:t>, A., &amp; </a:t>
            </a:r>
            <a:r>
              <a:rPr lang="en-GB" b="0" i="0" u="none" strike="noStrike" dirty="0" err="1">
                <a:solidFill>
                  <a:schemeClr val="tx2"/>
                </a:solidFill>
                <a:effectLst/>
              </a:rPr>
              <a:t>Svec</a:t>
            </a:r>
            <a:r>
              <a:rPr lang="en-GB" b="0" i="0" u="none" strike="noStrike" dirty="0">
                <a:solidFill>
                  <a:schemeClr val="tx2"/>
                </a:solidFill>
                <a:effectLst/>
              </a:rPr>
              <a:t>, J. G. (2014). Electroglottographic study of semi-occluded vocal tract exercises. </a:t>
            </a:r>
            <a:r>
              <a:rPr lang="en-GB" b="0" i="1" u="none" strike="noStrike" dirty="0">
                <a:solidFill>
                  <a:schemeClr val="tx2"/>
                </a:solidFill>
                <a:effectLst/>
              </a:rPr>
              <a:t>Journal of Voice, 28</a:t>
            </a:r>
            <a:r>
              <a:rPr lang="en-GB" b="0" i="0" u="none" strike="noStrike" dirty="0">
                <a:solidFill>
                  <a:schemeClr val="tx2"/>
                </a:solidFill>
                <a:effectLst/>
              </a:rPr>
              <a:t>(6), 709–713.</a:t>
            </a:r>
            <a:br>
              <a:rPr lang="en-GB" b="0" i="0" u="none" strike="noStrike" dirty="0">
                <a:solidFill>
                  <a:schemeClr val="tx2"/>
                </a:solidFill>
                <a:effectLst/>
              </a:rPr>
            </a:br>
            <a:r>
              <a:rPr lang="en-GB" b="0" i="0" u="none" strike="noStrike" dirty="0">
                <a:solidFill>
                  <a:schemeClr val="tx2"/>
                </a:solidFill>
                <a:effectLst/>
              </a:rPr>
              <a:t>Banks, R. (2002). Vocology: Integrating science and practice. </a:t>
            </a:r>
            <a:r>
              <a:rPr lang="en-GB" b="0" i="1" u="none" strike="noStrike" dirty="0" err="1">
                <a:solidFill>
                  <a:schemeClr val="tx2"/>
                </a:solidFill>
                <a:effectLst/>
              </a:rPr>
              <a:t>Logopedics</a:t>
            </a:r>
            <a:r>
              <a:rPr lang="en-GB" b="0" i="1" u="none" strike="noStrike" dirty="0">
                <a:solidFill>
                  <a:schemeClr val="tx2"/>
                </a:solidFill>
                <a:effectLst/>
              </a:rPr>
              <a:t> Phoniatrics Vocology, 27</a:t>
            </a:r>
            <a:r>
              <a:rPr lang="en-GB" b="0" i="0" u="none" strike="noStrike" dirty="0">
                <a:solidFill>
                  <a:schemeClr val="tx2"/>
                </a:solidFill>
                <a:effectLst/>
              </a:rPr>
              <a:t>(2), 71–77.</a:t>
            </a:r>
          </a:p>
          <a:p>
            <a:pPr marL="0" indent="0" algn="l">
              <a:buNone/>
            </a:pPr>
            <a:br>
              <a:rPr lang="en-GB" b="0" i="0" u="none" strike="noStrike" dirty="0">
                <a:solidFill>
                  <a:schemeClr val="tx2"/>
                </a:solidFill>
                <a:effectLst/>
              </a:rPr>
            </a:br>
            <a:r>
              <a:rPr lang="en-GB" b="0" i="0" u="none" strike="noStrike" dirty="0" err="1">
                <a:solidFill>
                  <a:schemeClr val="tx2"/>
                </a:solidFill>
                <a:effectLst/>
              </a:rPr>
              <a:t>Behlau</a:t>
            </a:r>
            <a:r>
              <a:rPr lang="en-GB" b="0" i="0" u="none" strike="noStrike" dirty="0">
                <a:solidFill>
                  <a:schemeClr val="tx2"/>
                </a:solidFill>
                <a:effectLst/>
              </a:rPr>
              <a:t>, M., Postma de López, C., &amp; </a:t>
            </a:r>
            <a:r>
              <a:rPr lang="en-GB" b="0" i="0" u="none" strike="noStrike" dirty="0" err="1">
                <a:solidFill>
                  <a:schemeClr val="tx2"/>
                </a:solidFill>
                <a:effectLst/>
              </a:rPr>
              <a:t>Madazio</a:t>
            </a:r>
            <a:r>
              <a:rPr lang="en-GB" b="0" i="0" u="none" strike="noStrike" dirty="0">
                <a:solidFill>
                  <a:schemeClr val="tx2"/>
                </a:solidFill>
                <a:effectLst/>
              </a:rPr>
              <a:t>, G. (2015). Voice habilitation and rehabilitation: Expanding definitions. </a:t>
            </a:r>
            <a:r>
              <a:rPr lang="en-GB" b="0" i="1" u="none" strike="noStrike" dirty="0">
                <a:solidFill>
                  <a:schemeClr val="tx2"/>
                </a:solidFill>
                <a:effectLst/>
              </a:rPr>
              <a:t>Journal of Voice, 29</a:t>
            </a:r>
            <a:r>
              <a:rPr lang="en-GB" b="0" i="0" u="none" strike="noStrike" dirty="0">
                <a:solidFill>
                  <a:schemeClr val="tx2"/>
                </a:solidFill>
                <a:effectLst/>
              </a:rPr>
              <a:t>(5), 587–594.</a:t>
            </a:r>
          </a:p>
          <a:p>
            <a:pPr marL="0" indent="0" algn="l">
              <a:buNone/>
            </a:pPr>
            <a:br>
              <a:rPr lang="en-GB" b="0" i="0" u="none" strike="noStrike" dirty="0">
                <a:solidFill>
                  <a:schemeClr val="tx2"/>
                </a:solidFill>
                <a:effectLst/>
              </a:rPr>
            </a:br>
            <a:r>
              <a:rPr lang="en-GB" b="0" i="0" u="none" strike="noStrike" dirty="0">
                <a:solidFill>
                  <a:schemeClr val="tx2"/>
                </a:solidFill>
                <a:effectLst/>
              </a:rPr>
              <a:t>Behrman, A., </a:t>
            </a:r>
            <a:r>
              <a:rPr lang="en-GB" b="0" i="0" u="none" strike="noStrike" dirty="0" err="1">
                <a:solidFill>
                  <a:schemeClr val="tx2"/>
                </a:solidFill>
                <a:effectLst/>
              </a:rPr>
              <a:t>Borzak</a:t>
            </a:r>
            <a:r>
              <a:rPr lang="en-GB" b="0" i="0" u="none" strike="noStrike" dirty="0">
                <a:solidFill>
                  <a:schemeClr val="tx2"/>
                </a:solidFill>
                <a:effectLst/>
              </a:rPr>
              <a:t>, S., &amp; Guthrie, R. (2008). Posture, breathing, and voice: Intersections of therapy and pedagogy. </a:t>
            </a:r>
            <a:r>
              <a:rPr lang="en-GB" b="0" i="1" u="none" strike="noStrike" dirty="0">
                <a:solidFill>
                  <a:schemeClr val="tx2"/>
                </a:solidFill>
                <a:effectLst/>
              </a:rPr>
              <a:t>Journal of Singing, 65</a:t>
            </a:r>
            <a:r>
              <a:rPr lang="en-GB" b="0" i="0" u="none" strike="noStrike" dirty="0">
                <a:solidFill>
                  <a:schemeClr val="tx2"/>
                </a:solidFill>
                <a:effectLst/>
              </a:rPr>
              <a:t>(2), 205–214.</a:t>
            </a:r>
          </a:p>
          <a:p>
            <a:pPr marL="0" indent="0" algn="l">
              <a:buNone/>
            </a:pPr>
            <a:br>
              <a:rPr lang="en-GB" b="0" i="0" u="none" strike="noStrike" dirty="0">
                <a:solidFill>
                  <a:schemeClr val="tx2"/>
                </a:solidFill>
                <a:effectLst/>
              </a:rPr>
            </a:br>
            <a:r>
              <a:rPr lang="en-GB" b="0" i="0" u="none" strike="noStrike" dirty="0" err="1">
                <a:solidFill>
                  <a:schemeClr val="tx2"/>
                </a:solidFill>
                <a:effectLst/>
              </a:rPr>
              <a:t>Bień</a:t>
            </a:r>
            <a:r>
              <a:rPr lang="en-GB" b="0" i="0" u="none" strike="noStrike" dirty="0">
                <a:solidFill>
                  <a:schemeClr val="tx2"/>
                </a:solidFill>
                <a:effectLst/>
              </a:rPr>
              <a:t>, S., et al. (2008). Historical perspectives on laryngology and voice therapy. </a:t>
            </a:r>
            <a:r>
              <a:rPr lang="en-GB" b="0" i="1" u="none" strike="noStrike" dirty="0">
                <a:solidFill>
                  <a:schemeClr val="tx2"/>
                </a:solidFill>
                <a:effectLst/>
              </a:rPr>
              <a:t>Folia </a:t>
            </a:r>
            <a:r>
              <a:rPr lang="en-GB" b="0" i="1" u="none" strike="noStrike" dirty="0" err="1">
                <a:solidFill>
                  <a:schemeClr val="tx2"/>
                </a:solidFill>
                <a:effectLst/>
              </a:rPr>
              <a:t>Phoniatrica</a:t>
            </a:r>
            <a:r>
              <a:rPr lang="en-GB" b="0" i="1" u="none" strike="noStrike" dirty="0">
                <a:solidFill>
                  <a:schemeClr val="tx2"/>
                </a:solidFill>
                <a:effectLst/>
              </a:rPr>
              <a:t> et </a:t>
            </a:r>
            <a:r>
              <a:rPr lang="en-GB" b="0" i="1" u="none" strike="noStrike" dirty="0" err="1">
                <a:solidFill>
                  <a:schemeClr val="tx2"/>
                </a:solidFill>
                <a:effectLst/>
              </a:rPr>
              <a:t>Logopaedica</a:t>
            </a:r>
            <a:r>
              <a:rPr lang="en-GB" b="0" i="1" u="none" strike="noStrike" dirty="0">
                <a:solidFill>
                  <a:schemeClr val="tx2"/>
                </a:solidFill>
                <a:effectLst/>
              </a:rPr>
              <a:t>, 60</a:t>
            </a:r>
            <a:r>
              <a:rPr lang="en-GB" b="0" i="0" u="none" strike="noStrike" dirty="0">
                <a:solidFill>
                  <a:schemeClr val="tx2"/>
                </a:solidFill>
                <a:effectLst/>
              </a:rPr>
              <a:t>(5), 236–244.</a:t>
            </a:r>
          </a:p>
          <a:p>
            <a:pPr marL="0" indent="0" algn="l">
              <a:buNone/>
            </a:pPr>
            <a:br>
              <a:rPr lang="en-GB" b="0" i="0" u="none" strike="noStrike" dirty="0">
                <a:solidFill>
                  <a:schemeClr val="tx2"/>
                </a:solidFill>
                <a:effectLst/>
              </a:rPr>
            </a:br>
            <a:r>
              <a:rPr lang="en-GB" b="0" i="0" u="none" strike="noStrike" dirty="0">
                <a:solidFill>
                  <a:schemeClr val="tx2"/>
                </a:solidFill>
                <a:effectLst/>
              </a:rPr>
              <a:t>Braun, V., &amp; Clarke, V. (2006). Using thematic analysis in psychology. </a:t>
            </a:r>
            <a:r>
              <a:rPr lang="en-GB" b="0" i="1" u="none" strike="noStrike" dirty="0">
                <a:solidFill>
                  <a:schemeClr val="tx2"/>
                </a:solidFill>
                <a:effectLst/>
              </a:rPr>
              <a:t>Qualitative Research in Psychology, 3</a:t>
            </a:r>
            <a:r>
              <a:rPr lang="en-GB" b="0" i="0" u="none" strike="noStrike" dirty="0">
                <a:solidFill>
                  <a:schemeClr val="tx2"/>
                </a:solidFill>
                <a:effectLst/>
              </a:rPr>
              <a:t>(2), 77–101.</a:t>
            </a:r>
            <a:br>
              <a:rPr lang="en-GB" b="0" i="0" u="none" strike="noStrike" dirty="0">
                <a:solidFill>
                  <a:schemeClr val="tx2"/>
                </a:solidFill>
                <a:effectLst/>
              </a:rPr>
            </a:br>
            <a:r>
              <a:rPr lang="en-GB" b="0" i="0" u="none" strike="noStrike" dirty="0">
                <a:solidFill>
                  <a:schemeClr val="tx2"/>
                </a:solidFill>
                <a:effectLst/>
              </a:rPr>
              <a:t>Carroll, T. L., &amp; </a:t>
            </a:r>
            <a:r>
              <a:rPr lang="en-GB" b="0" i="0" u="none" strike="noStrike" dirty="0" err="1">
                <a:solidFill>
                  <a:schemeClr val="tx2"/>
                </a:solidFill>
                <a:effectLst/>
              </a:rPr>
              <a:t>Scearce</a:t>
            </a:r>
            <a:r>
              <a:rPr lang="en-GB" b="0" i="0" u="none" strike="noStrike" dirty="0">
                <a:solidFill>
                  <a:schemeClr val="tx2"/>
                </a:solidFill>
                <a:effectLst/>
              </a:rPr>
              <a:t>, L. (2020). Interdisciplinary voice care: Lessons from collaborative practice. </a:t>
            </a:r>
            <a:r>
              <a:rPr lang="en-GB" b="0" i="1" u="none" strike="noStrike" dirty="0">
                <a:solidFill>
                  <a:schemeClr val="tx2"/>
                </a:solidFill>
                <a:effectLst/>
              </a:rPr>
              <a:t>Journal of Voice, 34</a:t>
            </a:r>
            <a:r>
              <a:rPr lang="en-GB" b="0" i="0" u="none" strike="noStrike" dirty="0">
                <a:solidFill>
                  <a:schemeClr val="tx2"/>
                </a:solidFill>
                <a:effectLst/>
              </a:rPr>
              <a:t>(5), 775.e1–775.e7.</a:t>
            </a:r>
          </a:p>
          <a:p>
            <a:pPr>
              <a:defRPr sz="2000">
                <a:solidFill>
                  <a:srgbClr val="323232"/>
                </a:solidFill>
              </a:defRPr>
            </a:pPr>
            <a:endParaRPr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274D9-9F53-C8DB-9175-E195E5ED342E}"/>
              </a:ext>
            </a:extLst>
          </p:cNvPr>
          <p:cNvSpPr>
            <a:spLocks noGrp="1"/>
          </p:cNvSpPr>
          <p:nvPr>
            <p:ph type="title"/>
          </p:nvPr>
        </p:nvSpPr>
        <p:spPr/>
        <p:txBody>
          <a:bodyPr/>
          <a:lstStyle/>
          <a:p>
            <a:r>
              <a:rPr lang="en-US" dirty="0"/>
              <a:t>References (page 2)</a:t>
            </a:r>
          </a:p>
        </p:txBody>
      </p:sp>
      <p:sp>
        <p:nvSpPr>
          <p:cNvPr id="3" name="Content Placeholder 2">
            <a:extLst>
              <a:ext uri="{FF2B5EF4-FFF2-40B4-BE49-F238E27FC236}">
                <a16:creationId xmlns:a16="http://schemas.microsoft.com/office/drawing/2014/main" id="{2FB56AC1-FEA4-D2B6-6CBB-79E40EFB36BB}"/>
              </a:ext>
            </a:extLst>
          </p:cNvPr>
          <p:cNvSpPr>
            <a:spLocks noGrp="1"/>
          </p:cNvSpPr>
          <p:nvPr>
            <p:ph idx="1"/>
          </p:nvPr>
        </p:nvSpPr>
        <p:spPr>
          <a:xfrm>
            <a:off x="457199" y="2142068"/>
            <a:ext cx="8417169" cy="4211840"/>
          </a:xfrm>
        </p:spPr>
        <p:txBody>
          <a:bodyPr>
            <a:noAutofit/>
          </a:bodyPr>
          <a:lstStyle/>
          <a:p>
            <a:pPr marL="0" indent="0">
              <a:buNone/>
            </a:pPr>
            <a:br>
              <a:rPr lang="en-GB" sz="1300" dirty="0">
                <a:solidFill>
                  <a:schemeClr val="tx2"/>
                </a:solidFill>
              </a:rPr>
            </a:br>
            <a:r>
              <a:rPr lang="en-GB" sz="1300" b="0" i="0" u="none" strike="noStrike" dirty="0">
                <a:solidFill>
                  <a:schemeClr val="tx2"/>
                </a:solidFill>
                <a:effectLst/>
              </a:rPr>
              <a:t>Gerhard, J. (2016). Vocal Health First Aider programme: Linking pedagogy and science. </a:t>
            </a:r>
            <a:r>
              <a:rPr lang="en-GB" sz="1300" b="0" i="1" u="none" strike="noStrike" dirty="0">
                <a:solidFill>
                  <a:schemeClr val="tx2"/>
                </a:solidFill>
                <a:effectLst/>
              </a:rPr>
              <a:t>Voice and Speech Review, 10</a:t>
            </a:r>
            <a:r>
              <a:rPr lang="en-GB" sz="1300" b="0" i="0" u="none" strike="noStrike" dirty="0">
                <a:solidFill>
                  <a:schemeClr val="tx2"/>
                </a:solidFill>
                <a:effectLst/>
              </a:rPr>
              <a:t>(1), 52–61.</a:t>
            </a:r>
          </a:p>
          <a:p>
            <a:pPr marL="0" indent="0">
              <a:buNone/>
            </a:pPr>
            <a:br>
              <a:rPr lang="en-GB" sz="1300" dirty="0">
                <a:solidFill>
                  <a:schemeClr val="tx2"/>
                </a:solidFill>
              </a:rPr>
            </a:br>
            <a:r>
              <a:rPr lang="en-GB" sz="1300" b="0" i="0" u="none" strike="noStrike" dirty="0">
                <a:solidFill>
                  <a:schemeClr val="tx2"/>
                </a:solidFill>
                <a:effectLst/>
              </a:rPr>
              <a:t>Gilman, M., Nix, J., &amp; </a:t>
            </a:r>
            <a:r>
              <a:rPr lang="en-GB" sz="1300" b="0" i="0" u="none" strike="noStrike" dirty="0" err="1">
                <a:solidFill>
                  <a:schemeClr val="tx2"/>
                </a:solidFill>
                <a:effectLst/>
              </a:rPr>
              <a:t>Hapner</a:t>
            </a:r>
            <a:r>
              <a:rPr lang="en-GB" sz="1300" b="0" i="0" u="none" strike="noStrike" dirty="0">
                <a:solidFill>
                  <a:schemeClr val="tx2"/>
                </a:solidFill>
                <a:effectLst/>
              </a:rPr>
              <a:t>, E. R. (2010). Interdisciplinary care for the injured singer. </a:t>
            </a:r>
            <a:r>
              <a:rPr lang="en-GB" sz="1300" b="0" i="1" u="none" strike="noStrike" dirty="0">
                <a:solidFill>
                  <a:schemeClr val="tx2"/>
                </a:solidFill>
                <a:effectLst/>
              </a:rPr>
              <a:t>Journal of Singing, 67</a:t>
            </a:r>
            <a:r>
              <a:rPr lang="en-GB" sz="1300" b="0" i="0" u="none" strike="noStrike" dirty="0">
                <a:solidFill>
                  <a:schemeClr val="tx2"/>
                </a:solidFill>
                <a:effectLst/>
              </a:rPr>
              <a:t>(1), 27–34.</a:t>
            </a:r>
          </a:p>
          <a:p>
            <a:pPr marL="0" indent="0">
              <a:buNone/>
            </a:pPr>
            <a:br>
              <a:rPr lang="en-GB" sz="1300" dirty="0">
                <a:solidFill>
                  <a:schemeClr val="tx2"/>
                </a:solidFill>
              </a:rPr>
            </a:br>
            <a:r>
              <a:rPr lang="en-GB" sz="1300" b="0" i="0" u="none" strike="noStrike" dirty="0" err="1">
                <a:solidFill>
                  <a:schemeClr val="tx2"/>
                </a:solidFill>
                <a:effectLst/>
              </a:rPr>
              <a:t>Goldkuhl</a:t>
            </a:r>
            <a:r>
              <a:rPr lang="en-GB" sz="1300" b="0" i="0" u="none" strike="noStrike" dirty="0">
                <a:solidFill>
                  <a:schemeClr val="tx2"/>
                </a:solidFill>
                <a:effectLst/>
              </a:rPr>
              <a:t>, G. (2012). Pragmatism vs interpretivism in qualitative IS research. </a:t>
            </a:r>
            <a:r>
              <a:rPr lang="en-GB" sz="1300" b="0" i="1" u="none" strike="noStrike" dirty="0">
                <a:solidFill>
                  <a:schemeClr val="tx2"/>
                </a:solidFill>
                <a:effectLst/>
              </a:rPr>
              <a:t>European Journal of Information Systems, 21</a:t>
            </a:r>
            <a:r>
              <a:rPr lang="en-GB" sz="1300" b="0" i="0" u="none" strike="noStrike" dirty="0">
                <a:solidFill>
                  <a:schemeClr val="tx2"/>
                </a:solidFill>
                <a:effectLst/>
              </a:rPr>
              <a:t>(2), 135–146.</a:t>
            </a:r>
            <a:br>
              <a:rPr lang="en-GB" sz="1300" dirty="0">
                <a:solidFill>
                  <a:schemeClr val="tx2"/>
                </a:solidFill>
              </a:rPr>
            </a:br>
            <a:r>
              <a:rPr lang="en-GB" sz="1300" b="0" i="0" u="none" strike="noStrike" dirty="0">
                <a:solidFill>
                  <a:schemeClr val="tx2"/>
                </a:solidFill>
                <a:effectLst/>
              </a:rPr>
              <a:t>Hillman, R., et</a:t>
            </a:r>
          </a:p>
          <a:p>
            <a:pPr marL="0" indent="0">
              <a:buNone/>
            </a:pPr>
            <a:r>
              <a:rPr lang="en-GB" sz="1300" b="0" i="0" u="none" strike="noStrike" dirty="0">
                <a:solidFill>
                  <a:schemeClr val="tx2"/>
                </a:solidFill>
                <a:effectLst/>
              </a:rPr>
              <a:t> al. (2023). Clinical models of voice intervention: Emerging taxonomies. </a:t>
            </a:r>
            <a:r>
              <a:rPr lang="en-GB" sz="1300" b="0" i="1" u="none" strike="noStrike" dirty="0">
                <a:solidFill>
                  <a:schemeClr val="tx2"/>
                </a:solidFill>
                <a:effectLst/>
              </a:rPr>
              <a:t>Journal of Voice, 37</a:t>
            </a:r>
            <a:r>
              <a:rPr lang="en-GB" sz="1300" b="0" i="0" u="none" strike="noStrike" dirty="0">
                <a:solidFill>
                  <a:schemeClr val="tx2"/>
                </a:solidFill>
                <a:effectLst/>
              </a:rPr>
              <a:t>(2), 245–258.</a:t>
            </a:r>
            <a:br>
              <a:rPr lang="en-GB" sz="1300" dirty="0">
                <a:solidFill>
                  <a:schemeClr val="tx2"/>
                </a:solidFill>
              </a:rPr>
            </a:br>
            <a:r>
              <a:rPr lang="en-GB" sz="1300" b="0" i="0" u="none" strike="noStrike" dirty="0">
                <a:solidFill>
                  <a:schemeClr val="tx2"/>
                </a:solidFill>
                <a:effectLst/>
              </a:rPr>
              <a:t>Hoch, M. (2019). </a:t>
            </a:r>
            <a:r>
              <a:rPr lang="en-GB" sz="1300" b="0" i="1" u="none" strike="noStrike" dirty="0">
                <a:solidFill>
                  <a:schemeClr val="tx2"/>
                </a:solidFill>
                <a:effectLst/>
              </a:rPr>
              <a:t>So You Want to Sing Sacred Music</a:t>
            </a:r>
            <a:r>
              <a:rPr lang="en-GB" sz="1300" b="0" i="0" u="none" strike="noStrike" dirty="0">
                <a:solidFill>
                  <a:schemeClr val="tx2"/>
                </a:solidFill>
                <a:effectLst/>
              </a:rPr>
              <a:t>. Rowman &amp; Littlefield.</a:t>
            </a:r>
          </a:p>
          <a:p>
            <a:pPr marL="0" indent="0">
              <a:buNone/>
            </a:pPr>
            <a:br>
              <a:rPr lang="en-GB" sz="1300" dirty="0">
                <a:solidFill>
                  <a:schemeClr val="tx2"/>
                </a:solidFill>
              </a:rPr>
            </a:br>
            <a:r>
              <a:rPr lang="en-GB" sz="1300" b="0" i="0" u="none" strike="noStrike" dirty="0">
                <a:solidFill>
                  <a:schemeClr val="tx2"/>
                </a:solidFill>
                <a:effectLst/>
              </a:rPr>
              <a:t>Jones, R., &amp; Squires, L. (2019). Authentic expression in vocal pedagogy: A functional approach. </a:t>
            </a:r>
            <a:r>
              <a:rPr lang="en-GB" sz="1300" b="0" i="1" u="none" strike="noStrike" dirty="0">
                <a:solidFill>
                  <a:schemeClr val="tx2"/>
                </a:solidFill>
                <a:effectLst/>
              </a:rPr>
              <a:t>Voice and Speech Review, 13</a:t>
            </a:r>
            <a:r>
              <a:rPr lang="en-GB" sz="1300" b="0" i="0" u="none" strike="noStrike" dirty="0">
                <a:solidFill>
                  <a:schemeClr val="tx2"/>
                </a:solidFill>
                <a:effectLst/>
              </a:rPr>
              <a:t>(2), 151–167.</a:t>
            </a:r>
          </a:p>
          <a:p>
            <a:pPr marL="0" indent="0">
              <a:buNone/>
            </a:pPr>
            <a:br>
              <a:rPr lang="en-GB" sz="1300" dirty="0">
                <a:solidFill>
                  <a:schemeClr val="tx2"/>
                </a:solidFill>
              </a:rPr>
            </a:br>
            <a:r>
              <a:rPr lang="en-GB" sz="1300" b="0" i="0" u="none" strike="noStrike" dirty="0" err="1">
                <a:solidFill>
                  <a:schemeClr val="tx2"/>
                </a:solidFill>
                <a:effectLst/>
              </a:rPr>
              <a:t>LeBorgne</a:t>
            </a:r>
            <a:r>
              <a:rPr lang="en-GB" sz="1300" b="0" i="0" u="none" strike="noStrike" dirty="0">
                <a:solidFill>
                  <a:schemeClr val="tx2"/>
                </a:solidFill>
                <a:effectLst/>
              </a:rPr>
              <a:t>, W. D., &amp; Rosenberg, M. (2020). </a:t>
            </a:r>
            <a:r>
              <a:rPr lang="en-GB" sz="1300" b="0" i="1" u="none" strike="noStrike" dirty="0">
                <a:solidFill>
                  <a:schemeClr val="tx2"/>
                </a:solidFill>
                <a:effectLst/>
              </a:rPr>
              <a:t>The Vocal Athlete</a:t>
            </a:r>
            <a:r>
              <a:rPr lang="en-GB" sz="1300" b="0" i="0" u="none" strike="noStrike" dirty="0">
                <a:solidFill>
                  <a:schemeClr val="tx2"/>
                </a:solidFill>
                <a:effectLst/>
              </a:rPr>
              <a:t> (2nd ed.). Plural Publishing.</a:t>
            </a:r>
          </a:p>
          <a:p>
            <a:pPr marL="0" indent="0">
              <a:buNone/>
            </a:pPr>
            <a:br>
              <a:rPr lang="en-GB" sz="1300" dirty="0">
                <a:solidFill>
                  <a:schemeClr val="tx2"/>
                </a:solidFill>
              </a:rPr>
            </a:br>
            <a:r>
              <a:rPr lang="en-GB" sz="1300" b="0" i="0" u="none" strike="noStrike" dirty="0">
                <a:solidFill>
                  <a:schemeClr val="tx2"/>
                </a:solidFill>
                <a:effectLst/>
              </a:rPr>
              <a:t>Loar, R. (2020). Pedagogical–clinical intersections in training for voice professionals. </a:t>
            </a:r>
            <a:r>
              <a:rPr lang="en-GB" sz="1300" b="0" i="1" u="none" strike="noStrike" dirty="0">
                <a:solidFill>
                  <a:schemeClr val="tx2"/>
                </a:solidFill>
                <a:effectLst/>
              </a:rPr>
              <a:t>Journal of Singing, 76</a:t>
            </a:r>
            <a:r>
              <a:rPr lang="en-GB" sz="1300" b="0" i="0" u="none" strike="noStrike" dirty="0">
                <a:solidFill>
                  <a:schemeClr val="tx2"/>
                </a:solidFill>
                <a:effectLst/>
              </a:rPr>
              <a:t>(4), 451–459.</a:t>
            </a:r>
          </a:p>
          <a:p>
            <a:pPr marL="0" indent="0">
              <a:buNone/>
            </a:pPr>
            <a:br>
              <a:rPr lang="en-GB" sz="1300" dirty="0">
                <a:solidFill>
                  <a:schemeClr val="tx2"/>
                </a:solidFill>
              </a:rPr>
            </a:br>
            <a:r>
              <a:rPr lang="en-GB" sz="1300" b="0" i="0" u="none" strike="noStrike" dirty="0">
                <a:solidFill>
                  <a:schemeClr val="tx2"/>
                </a:solidFill>
                <a:effectLst/>
              </a:rPr>
              <a:t>Lorenz, D. (2017). Rehabilitation in clinical voice care. </a:t>
            </a:r>
            <a:r>
              <a:rPr lang="en-GB" sz="1300" b="0" i="1" u="none" strike="noStrike" dirty="0">
                <a:solidFill>
                  <a:schemeClr val="tx2"/>
                </a:solidFill>
                <a:effectLst/>
              </a:rPr>
              <a:t>Folia </a:t>
            </a:r>
            <a:r>
              <a:rPr lang="en-GB" sz="1300" b="0" i="1" u="none" strike="noStrike" dirty="0" err="1">
                <a:solidFill>
                  <a:schemeClr val="tx2"/>
                </a:solidFill>
                <a:effectLst/>
              </a:rPr>
              <a:t>Phoniatrica</a:t>
            </a:r>
            <a:r>
              <a:rPr lang="en-GB" sz="1300" b="0" i="1" u="none" strike="noStrike" dirty="0">
                <a:solidFill>
                  <a:schemeClr val="tx2"/>
                </a:solidFill>
                <a:effectLst/>
              </a:rPr>
              <a:t> et </a:t>
            </a:r>
            <a:r>
              <a:rPr lang="en-GB" sz="1300" b="0" i="1" u="none" strike="noStrike" dirty="0" err="1">
                <a:solidFill>
                  <a:schemeClr val="tx2"/>
                </a:solidFill>
                <a:effectLst/>
              </a:rPr>
              <a:t>Logopaedica</a:t>
            </a:r>
            <a:r>
              <a:rPr lang="en-GB" sz="1300" b="0" i="1" u="none" strike="noStrike" dirty="0">
                <a:solidFill>
                  <a:schemeClr val="tx2"/>
                </a:solidFill>
                <a:effectLst/>
              </a:rPr>
              <a:t>, 69</a:t>
            </a:r>
            <a:r>
              <a:rPr lang="en-GB" sz="1300" b="0" i="0" u="none" strike="noStrike" dirty="0">
                <a:solidFill>
                  <a:schemeClr val="tx2"/>
                </a:solidFill>
                <a:effectLst/>
              </a:rPr>
              <a:t>(1–2), 32–38</a:t>
            </a:r>
            <a:endParaRPr lang="en-US" sz="1300" dirty="0">
              <a:solidFill>
                <a:schemeClr val="tx2"/>
              </a:solidFill>
            </a:endParaRPr>
          </a:p>
        </p:txBody>
      </p:sp>
    </p:spTree>
    <p:extLst>
      <p:ext uri="{BB962C8B-B14F-4D97-AF65-F5344CB8AC3E}">
        <p14:creationId xmlns:p14="http://schemas.microsoft.com/office/powerpoint/2010/main" val="23619515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36174-B9E7-3E76-464D-6DB8C47C99D3}"/>
              </a:ext>
            </a:extLst>
          </p:cNvPr>
          <p:cNvSpPr>
            <a:spLocks noGrp="1"/>
          </p:cNvSpPr>
          <p:nvPr>
            <p:ph type="title"/>
          </p:nvPr>
        </p:nvSpPr>
        <p:spPr/>
        <p:txBody>
          <a:bodyPr/>
          <a:lstStyle/>
          <a:p>
            <a:r>
              <a:rPr lang="en-US" dirty="0"/>
              <a:t>References (page 3)</a:t>
            </a:r>
          </a:p>
        </p:txBody>
      </p:sp>
      <p:sp>
        <p:nvSpPr>
          <p:cNvPr id="3" name="Content Placeholder 2">
            <a:extLst>
              <a:ext uri="{FF2B5EF4-FFF2-40B4-BE49-F238E27FC236}">
                <a16:creationId xmlns:a16="http://schemas.microsoft.com/office/drawing/2014/main" id="{699BD27C-25DD-5CD9-6787-39C192CAC427}"/>
              </a:ext>
            </a:extLst>
          </p:cNvPr>
          <p:cNvSpPr>
            <a:spLocks noGrp="1"/>
          </p:cNvSpPr>
          <p:nvPr>
            <p:ph idx="1"/>
          </p:nvPr>
        </p:nvSpPr>
        <p:spPr>
          <a:xfrm>
            <a:off x="457199" y="2157046"/>
            <a:ext cx="8264769" cy="4583723"/>
          </a:xfrm>
        </p:spPr>
        <p:txBody>
          <a:bodyPr>
            <a:noAutofit/>
          </a:bodyPr>
          <a:lstStyle/>
          <a:p>
            <a:pPr marL="0" indent="0">
              <a:buNone/>
            </a:pPr>
            <a:r>
              <a:rPr lang="en-GB" sz="1300" b="0" i="0" u="none" strike="noStrike" dirty="0">
                <a:solidFill>
                  <a:schemeClr val="tx2"/>
                </a:solidFill>
                <a:effectLst/>
              </a:rPr>
              <a:t>Maxfield, L., &amp; Ragan, K. (2021). Evidence-based voice pedagogy: Bridging science and practice. </a:t>
            </a:r>
            <a:r>
              <a:rPr lang="en-GB" sz="1300" b="0" i="1" u="none" strike="noStrike" dirty="0">
                <a:solidFill>
                  <a:schemeClr val="tx2"/>
                </a:solidFill>
                <a:effectLst/>
              </a:rPr>
              <a:t>Journal of Voice, 35</a:t>
            </a:r>
            <a:r>
              <a:rPr lang="en-GB" sz="1300" b="0" i="0" u="none" strike="noStrike" dirty="0">
                <a:solidFill>
                  <a:schemeClr val="tx2"/>
                </a:solidFill>
                <a:effectLst/>
              </a:rPr>
              <a:t>(1), 13–20.</a:t>
            </a:r>
          </a:p>
          <a:p>
            <a:pPr marL="0" indent="0">
              <a:buNone/>
            </a:pPr>
            <a:r>
              <a:rPr lang="en-GB" sz="1300" b="0" i="0" u="none" strike="noStrike" dirty="0">
                <a:solidFill>
                  <a:schemeClr val="tx2"/>
                </a:solidFill>
                <a:effectLst/>
              </a:rPr>
              <a:t>Nguyen, D., &amp; Kenny, D. (2009). Resonance strategies in pedagogical and therapeutic contexts. </a:t>
            </a:r>
            <a:r>
              <a:rPr lang="en-GB" sz="1300" b="0" i="1" u="none" strike="noStrike" dirty="0" err="1">
                <a:solidFill>
                  <a:schemeClr val="tx2"/>
                </a:solidFill>
                <a:effectLst/>
              </a:rPr>
              <a:t>Logopedics</a:t>
            </a:r>
            <a:r>
              <a:rPr lang="en-GB" sz="1300" b="0" i="1" u="none" strike="noStrike" dirty="0">
                <a:solidFill>
                  <a:schemeClr val="tx2"/>
                </a:solidFill>
                <a:effectLst/>
              </a:rPr>
              <a:t> Phoniatrics Vocology, 34</a:t>
            </a:r>
            <a:r>
              <a:rPr lang="en-GB" sz="1300" b="0" i="0" u="none" strike="noStrike" dirty="0">
                <a:solidFill>
                  <a:schemeClr val="tx2"/>
                </a:solidFill>
                <a:effectLst/>
              </a:rPr>
              <a:t>(2), 71–79.</a:t>
            </a:r>
          </a:p>
          <a:p>
            <a:pPr marL="0" indent="0">
              <a:buNone/>
            </a:pPr>
            <a:br>
              <a:rPr lang="en-GB" sz="1300" dirty="0">
                <a:solidFill>
                  <a:schemeClr val="tx2"/>
                </a:solidFill>
              </a:rPr>
            </a:br>
            <a:r>
              <a:rPr lang="en-GB" sz="1300" b="0" i="0" u="none" strike="noStrike" dirty="0">
                <a:solidFill>
                  <a:schemeClr val="tx2"/>
                </a:solidFill>
                <a:effectLst/>
              </a:rPr>
              <a:t>Nix, J., </a:t>
            </a:r>
            <a:r>
              <a:rPr lang="en-GB" sz="1300" b="0" i="0" u="none" strike="noStrike" dirty="0" err="1">
                <a:solidFill>
                  <a:schemeClr val="tx2"/>
                </a:solidFill>
                <a:effectLst/>
              </a:rPr>
              <a:t>Helding</a:t>
            </a:r>
            <a:r>
              <a:rPr lang="en-GB" sz="1300" b="0" i="0" u="none" strike="noStrike" dirty="0">
                <a:solidFill>
                  <a:schemeClr val="tx2"/>
                </a:solidFill>
                <a:effectLst/>
              </a:rPr>
              <a:t>, L., Johnston, J., </a:t>
            </a:r>
            <a:r>
              <a:rPr lang="en-GB" sz="1300" b="0" i="0" u="none" strike="noStrike" dirty="0" err="1">
                <a:solidFill>
                  <a:schemeClr val="tx2"/>
                </a:solidFill>
                <a:effectLst/>
              </a:rPr>
              <a:t>LeBorgne</a:t>
            </a:r>
            <a:r>
              <a:rPr lang="en-GB" sz="1300" b="0" i="0" u="none" strike="noStrike" dirty="0">
                <a:solidFill>
                  <a:schemeClr val="tx2"/>
                </a:solidFill>
                <a:effectLst/>
              </a:rPr>
              <a:t>, W., &amp; Thorpe, W. (2022). </a:t>
            </a:r>
            <a:r>
              <a:rPr lang="en-GB" sz="1300" b="0" i="1" u="none" strike="noStrike" dirty="0">
                <a:solidFill>
                  <a:schemeClr val="tx2"/>
                </a:solidFill>
                <a:effectLst/>
              </a:rPr>
              <a:t>Voice Pedagogy for the 21st Century</a:t>
            </a:r>
            <a:r>
              <a:rPr lang="en-GB" sz="1300" b="0" i="0" u="none" strike="noStrike" dirty="0">
                <a:solidFill>
                  <a:schemeClr val="tx2"/>
                </a:solidFill>
                <a:effectLst/>
              </a:rPr>
              <a:t>. Inside View Press.</a:t>
            </a:r>
          </a:p>
          <a:p>
            <a:pPr marL="0" indent="0">
              <a:buNone/>
            </a:pPr>
            <a:br>
              <a:rPr lang="en-GB" sz="1300" dirty="0">
                <a:solidFill>
                  <a:schemeClr val="tx2"/>
                </a:solidFill>
              </a:rPr>
            </a:br>
            <a:r>
              <a:rPr lang="en-GB" sz="1300" b="0" i="0" u="none" strike="noStrike" dirty="0">
                <a:solidFill>
                  <a:schemeClr val="tx2"/>
                </a:solidFill>
                <a:effectLst/>
              </a:rPr>
              <a:t>Pan American Vocology Association (PAVA) &amp; Voice and Speech Trainers Association (VASTA). (2024). Joint position statement on habilitation and rehabilitation.</a:t>
            </a:r>
            <a:br>
              <a:rPr lang="en-GB" sz="1300" dirty="0">
                <a:solidFill>
                  <a:schemeClr val="tx2"/>
                </a:solidFill>
              </a:rPr>
            </a:br>
            <a:r>
              <a:rPr lang="en-GB" sz="1300" b="0" i="0" u="none" strike="noStrike" dirty="0">
                <a:solidFill>
                  <a:schemeClr val="tx2"/>
                </a:solidFill>
                <a:effectLst/>
              </a:rPr>
              <a:t>Payten, C., et al. (2024). Vocology and in</a:t>
            </a:r>
          </a:p>
          <a:p>
            <a:pPr marL="0" indent="0">
              <a:buNone/>
            </a:pPr>
            <a:r>
              <a:rPr lang="en-GB" sz="1300" b="0" i="0" u="none" strike="noStrike" dirty="0" err="1">
                <a:solidFill>
                  <a:schemeClr val="tx2"/>
                </a:solidFill>
                <a:effectLst/>
              </a:rPr>
              <a:t>terdisciplinary</a:t>
            </a:r>
            <a:r>
              <a:rPr lang="en-GB" sz="1300" b="0" i="0" u="none" strike="noStrike" dirty="0">
                <a:solidFill>
                  <a:schemeClr val="tx2"/>
                </a:solidFill>
                <a:effectLst/>
              </a:rPr>
              <a:t> models in Australasia. </a:t>
            </a:r>
            <a:r>
              <a:rPr lang="en-GB" sz="1300" b="0" i="1" u="none" strike="noStrike" dirty="0">
                <a:solidFill>
                  <a:schemeClr val="tx2"/>
                </a:solidFill>
                <a:effectLst/>
              </a:rPr>
              <a:t>Australian Voice, 30</a:t>
            </a:r>
            <a:r>
              <a:rPr lang="en-GB" sz="1300" b="0" i="0" u="none" strike="noStrike" dirty="0">
                <a:solidFill>
                  <a:schemeClr val="tx2"/>
                </a:solidFill>
                <a:effectLst/>
              </a:rPr>
              <a:t>(1), 25–34.</a:t>
            </a:r>
            <a:br>
              <a:rPr lang="en-GB" sz="1300" dirty="0">
                <a:solidFill>
                  <a:schemeClr val="tx2"/>
                </a:solidFill>
              </a:rPr>
            </a:br>
            <a:r>
              <a:rPr lang="en-GB" sz="1300" b="0" i="0" u="none" strike="noStrike" dirty="0">
                <a:solidFill>
                  <a:schemeClr val="tx2"/>
                </a:solidFill>
                <a:effectLst/>
              </a:rPr>
              <a:t>Roy, N., </a:t>
            </a:r>
            <a:r>
              <a:rPr lang="en-GB" sz="1300" b="0" i="0" u="none" strike="noStrike" dirty="0" err="1">
                <a:solidFill>
                  <a:schemeClr val="tx2"/>
                </a:solidFill>
                <a:effectLst/>
              </a:rPr>
              <a:t>Barkmeier</a:t>
            </a:r>
            <a:r>
              <a:rPr lang="en-GB" sz="1300" b="0" i="0" u="none" strike="noStrike" dirty="0">
                <a:solidFill>
                  <a:schemeClr val="tx2"/>
                </a:solidFill>
                <a:effectLst/>
              </a:rPr>
              <a:t>-Kraemer, J., &amp; Duffy, J. (2021). Rethinking habilitation and rehabilitation in voice care. </a:t>
            </a:r>
            <a:r>
              <a:rPr lang="en-GB" sz="1300" b="0" i="1" u="none" strike="noStrike" dirty="0">
                <a:solidFill>
                  <a:schemeClr val="tx2"/>
                </a:solidFill>
                <a:effectLst/>
              </a:rPr>
              <a:t>Journal of Voice, 35</a:t>
            </a:r>
            <a:r>
              <a:rPr lang="en-GB" sz="1300" b="0" i="0" u="none" strike="noStrike" dirty="0">
                <a:solidFill>
                  <a:schemeClr val="tx2"/>
                </a:solidFill>
                <a:effectLst/>
              </a:rPr>
              <a:t>(6), 867–875.</a:t>
            </a:r>
          </a:p>
          <a:p>
            <a:pPr marL="0" indent="0">
              <a:buNone/>
            </a:pPr>
            <a:br>
              <a:rPr lang="en-GB" sz="1300" dirty="0">
                <a:solidFill>
                  <a:schemeClr val="tx2"/>
                </a:solidFill>
              </a:rPr>
            </a:br>
            <a:r>
              <a:rPr lang="en-GB" sz="1300" b="0" i="0" u="none" strike="noStrike" dirty="0" err="1">
                <a:solidFill>
                  <a:schemeClr val="tx2"/>
                </a:solidFill>
                <a:effectLst/>
              </a:rPr>
              <a:t>Sataloff</a:t>
            </a:r>
            <a:r>
              <a:rPr lang="en-GB" sz="1300" b="0" i="0" u="none" strike="noStrike" dirty="0">
                <a:solidFill>
                  <a:schemeClr val="tx2"/>
                </a:solidFill>
                <a:effectLst/>
              </a:rPr>
              <a:t>, R. T. (2017). Professional voice: Case studies in interdisciplinary practice. </a:t>
            </a:r>
            <a:r>
              <a:rPr lang="en-GB" sz="1300" b="0" i="1" u="none" strike="noStrike" dirty="0">
                <a:solidFill>
                  <a:schemeClr val="tx2"/>
                </a:solidFill>
                <a:effectLst/>
              </a:rPr>
              <a:t>Journal of Singing, 73</a:t>
            </a:r>
            <a:r>
              <a:rPr lang="en-GB" sz="1300" b="0" i="0" u="none" strike="noStrike" dirty="0">
                <a:solidFill>
                  <a:schemeClr val="tx2"/>
                </a:solidFill>
                <a:effectLst/>
              </a:rPr>
              <a:t>(5), 543–552.</a:t>
            </a:r>
            <a:br>
              <a:rPr lang="en-GB" sz="1300" dirty="0">
                <a:solidFill>
                  <a:schemeClr val="tx2"/>
                </a:solidFill>
              </a:rPr>
            </a:br>
            <a:r>
              <a:rPr lang="en-GB" sz="1300" b="0" i="0" u="none" strike="noStrike" dirty="0" err="1">
                <a:solidFill>
                  <a:schemeClr val="tx2"/>
                </a:solidFill>
                <a:effectLst/>
              </a:rPr>
              <a:t>Schalling</a:t>
            </a:r>
            <a:r>
              <a:rPr lang="en-GB" sz="1300" b="0" i="0" u="none" strike="noStrike" dirty="0">
                <a:solidFill>
                  <a:schemeClr val="tx2"/>
                </a:solidFill>
                <a:effectLst/>
              </a:rPr>
              <a:t>, E., Johansson, K., &amp; </a:t>
            </a:r>
            <a:r>
              <a:rPr lang="en-GB" sz="1300" b="0" i="0" u="none" strike="noStrike" dirty="0" err="1">
                <a:solidFill>
                  <a:schemeClr val="tx2"/>
                </a:solidFill>
                <a:effectLst/>
              </a:rPr>
              <a:t>Hartelius</a:t>
            </a:r>
            <a:r>
              <a:rPr lang="en-GB" sz="1300" b="0" i="0" u="none" strike="noStrike" dirty="0">
                <a:solidFill>
                  <a:schemeClr val="tx2"/>
                </a:solidFill>
                <a:effectLst/>
              </a:rPr>
              <a:t>, L. (2017). Voice health and habilitation: A Swedish perspective. </a:t>
            </a:r>
            <a:r>
              <a:rPr lang="en-GB" sz="1300" b="0" i="1" u="none" strike="noStrike" dirty="0" err="1">
                <a:solidFill>
                  <a:schemeClr val="tx2"/>
                </a:solidFill>
                <a:effectLst/>
              </a:rPr>
              <a:t>Logopedics</a:t>
            </a:r>
            <a:r>
              <a:rPr lang="en-GB" sz="1300" b="0" i="1" u="none" strike="noStrike" dirty="0">
                <a:solidFill>
                  <a:schemeClr val="tx2"/>
                </a:solidFill>
                <a:effectLst/>
              </a:rPr>
              <a:t> Phoniatrics Vocology, 42</a:t>
            </a:r>
            <a:r>
              <a:rPr lang="en-GB" sz="1300" b="0" i="0" u="none" strike="noStrike" dirty="0">
                <a:solidFill>
                  <a:schemeClr val="tx2"/>
                </a:solidFill>
                <a:effectLst/>
              </a:rPr>
              <a:t>(4), 158–165.</a:t>
            </a:r>
          </a:p>
          <a:p>
            <a:pPr marL="0" indent="0">
              <a:buNone/>
            </a:pPr>
            <a:br>
              <a:rPr lang="en-GB" sz="1300" dirty="0">
                <a:solidFill>
                  <a:schemeClr val="tx2"/>
                </a:solidFill>
              </a:rPr>
            </a:br>
            <a:r>
              <a:rPr lang="en-GB" sz="1300" b="0" i="0" u="none" strike="noStrike" dirty="0" err="1">
                <a:solidFill>
                  <a:schemeClr val="tx2"/>
                </a:solidFill>
                <a:effectLst/>
              </a:rPr>
              <a:t>Schriefer</a:t>
            </a:r>
            <a:r>
              <a:rPr lang="en-GB" sz="1300" b="0" i="0" u="none" strike="noStrike" dirty="0">
                <a:solidFill>
                  <a:schemeClr val="tx2"/>
                </a:solidFill>
                <a:effectLst/>
              </a:rPr>
              <a:t>, J., Roy, N., &amp; Smith, E. (2022). Interdisciplinary care and terminology in voice. </a:t>
            </a:r>
            <a:r>
              <a:rPr lang="en-GB" sz="1300" b="0" i="1" u="none" strike="noStrike" dirty="0">
                <a:solidFill>
                  <a:schemeClr val="tx2"/>
                </a:solidFill>
                <a:effectLst/>
              </a:rPr>
              <a:t>Journal of Voice, 36</a:t>
            </a:r>
            <a:r>
              <a:rPr lang="en-GB" sz="1300" b="0" i="0" u="none" strike="noStrike" dirty="0">
                <a:solidFill>
                  <a:schemeClr val="tx2"/>
                </a:solidFill>
                <a:effectLst/>
              </a:rPr>
              <a:t>(4), 562–570.</a:t>
            </a:r>
          </a:p>
          <a:p>
            <a:pPr marL="0" indent="0">
              <a:buNone/>
            </a:pPr>
            <a:br>
              <a:rPr lang="en-GB" sz="1300" dirty="0">
                <a:solidFill>
                  <a:schemeClr val="tx2"/>
                </a:solidFill>
              </a:rPr>
            </a:br>
            <a:br>
              <a:rPr lang="en-GB" sz="1300" dirty="0">
                <a:solidFill>
                  <a:schemeClr val="tx2"/>
                </a:solidFill>
              </a:rPr>
            </a:br>
            <a:r>
              <a:rPr lang="en-GB" sz="1300" b="0" i="0" u="none" strike="noStrike" dirty="0" err="1">
                <a:solidFill>
                  <a:schemeClr val="tx2"/>
                </a:solidFill>
                <a:effectLst/>
              </a:rPr>
              <a:t>Titze</a:t>
            </a:r>
            <a:r>
              <a:rPr lang="en-GB" sz="1300" b="0" i="0" u="none" strike="noStrike" dirty="0">
                <a:solidFill>
                  <a:schemeClr val="tx2"/>
                </a:solidFill>
                <a:effectLst/>
              </a:rPr>
              <a:t>, I. R. (2021). Vocology and habilitation: Definitions and frameworks. </a:t>
            </a:r>
            <a:r>
              <a:rPr lang="en-GB" sz="1300" b="0" i="1" u="none" strike="noStrike" dirty="0">
                <a:solidFill>
                  <a:schemeClr val="tx2"/>
                </a:solidFill>
                <a:effectLst/>
              </a:rPr>
              <a:t>Journal of Singing, 78</a:t>
            </a:r>
            <a:r>
              <a:rPr lang="en-GB" sz="1300" b="0" i="0" u="none" strike="noStrike" dirty="0">
                <a:solidFill>
                  <a:schemeClr val="tx2"/>
                </a:solidFill>
                <a:effectLst/>
              </a:rPr>
              <a:t>(2), 145–153.</a:t>
            </a:r>
            <a:endParaRPr lang="en-US" sz="1300" dirty="0">
              <a:solidFill>
                <a:schemeClr val="tx2"/>
              </a:solidFill>
            </a:endParaRPr>
          </a:p>
        </p:txBody>
      </p:sp>
    </p:spTree>
    <p:extLst>
      <p:ext uri="{BB962C8B-B14F-4D97-AF65-F5344CB8AC3E}">
        <p14:creationId xmlns:p14="http://schemas.microsoft.com/office/powerpoint/2010/main" val="3655024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Celestial</Template>
  <TotalTime>471</TotalTime>
  <Words>7056</Words>
  <Application>Microsoft Macintosh PowerPoint</Application>
  <PresentationFormat>On-screen Show (4:3)</PresentationFormat>
  <Paragraphs>384</Paragraphs>
  <Slides>30</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-webkit-standard</vt:lpstr>
      <vt:lpstr>Aptos</vt:lpstr>
      <vt:lpstr>Arial</vt:lpstr>
      <vt:lpstr>Calibri</vt:lpstr>
      <vt:lpstr>Calibri Light</vt:lpstr>
      <vt:lpstr>Times New Roman</vt:lpstr>
      <vt:lpstr>Celestial</vt:lpstr>
      <vt:lpstr>An exploration of blurred lines between voice habilitation and rehabilitation in contemporary voice care </vt:lpstr>
      <vt:lpstr>Why?</vt:lpstr>
      <vt:lpstr>Research  questions</vt:lpstr>
      <vt:lpstr>Aims and objectives</vt:lpstr>
      <vt:lpstr>How I Conducted the Literature Review </vt:lpstr>
      <vt:lpstr>What did the literature say?</vt:lpstr>
      <vt:lpstr>Vocology &amp; interdisciplinary models </vt:lpstr>
      <vt:lpstr>BLURRING BOUNDARIES </vt:lpstr>
      <vt:lpstr>Ethics &amp; Insider Considerations</vt:lpstr>
      <vt:lpstr>Methodology</vt:lpstr>
      <vt:lpstr>Findings   8 themes identified</vt:lpstr>
      <vt:lpstr>Theme 1: Professional background</vt:lpstr>
      <vt:lpstr>PowerPoint Presentation</vt:lpstr>
      <vt:lpstr>Theme 2: Access to Training &amp; Support</vt:lpstr>
      <vt:lpstr>Theme 3: Multidisciplinary Collaboration</vt:lpstr>
      <vt:lpstr>PowerPoint Presentation</vt:lpstr>
      <vt:lpstr>Theme 4: Overlapping Approaches</vt:lpstr>
      <vt:lpstr>Theme 5: Service Access</vt:lpstr>
      <vt:lpstr>Theme 6: Professional Boundaries</vt:lpstr>
      <vt:lpstr>PowerPoint Presentation</vt:lpstr>
      <vt:lpstr>Theme 7: Collaboration </vt:lpstr>
      <vt:lpstr>Theme 8: Systems </vt:lpstr>
      <vt:lpstr>PowerPoint Presentation</vt:lpstr>
      <vt:lpstr>SUMMARY</vt:lpstr>
      <vt:lpstr>Conclusions &amp; Recommendations </vt:lpstr>
      <vt:lpstr>Limitations of the Study</vt:lpstr>
      <vt:lpstr>Personal reflections</vt:lpstr>
      <vt:lpstr>References (Page 1) </vt:lpstr>
      <vt:lpstr>References (page 2)</vt:lpstr>
      <vt:lpstr>References (page 3)</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Holly Batchelor (2221673)</cp:lastModifiedBy>
  <cp:revision>4</cp:revision>
  <dcterms:created xsi:type="dcterms:W3CDTF">2013-01-27T09:14:16Z</dcterms:created>
  <dcterms:modified xsi:type="dcterms:W3CDTF">2025-09-05T12:02:25Z</dcterms:modified>
  <cp:category/>
</cp:coreProperties>
</file>