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6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46797" autoAdjust="0"/>
  </p:normalViewPr>
  <p:slideViewPr>
    <p:cSldViewPr>
      <p:cViewPr varScale="1">
        <p:scale>
          <a:sx n="82" d="100"/>
          <a:sy n="82" d="100"/>
        </p:scale>
        <p:origin x="147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19C65A-D913-4AFD-80BD-783F6DF3D13E}" type="datetimeFigureOut">
              <a:rPr lang="en-IN" smtClean="0"/>
              <a:t>09-03-2024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63F033-DA1E-4475-A100-88BD743E647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37593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63F033-DA1E-4475-A100-88BD743E6472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013291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63F033-DA1E-4475-A100-88BD743E6472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06334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63F033-DA1E-4475-A100-88BD743E6472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960404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63F033-DA1E-4475-A100-88BD743E6472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327548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63F033-DA1E-4475-A100-88BD743E6472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597721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F673A-1B58-4820-AFED-2A1F6E325969}" type="datetimeFigureOut">
              <a:rPr lang="en-IN" smtClean="0"/>
              <a:t>09-03-2024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1B811-6DE6-41D5-80B2-BC7599BE0D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17358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F673A-1B58-4820-AFED-2A1F6E325969}" type="datetimeFigureOut">
              <a:rPr lang="en-IN" smtClean="0"/>
              <a:t>09-03-2024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1B811-6DE6-41D5-80B2-BC7599BE0D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98650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F673A-1B58-4820-AFED-2A1F6E325969}" type="datetimeFigureOut">
              <a:rPr lang="en-IN" smtClean="0"/>
              <a:t>09-03-2024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1B811-6DE6-41D5-80B2-BC7599BE0D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18140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F673A-1B58-4820-AFED-2A1F6E325969}" type="datetimeFigureOut">
              <a:rPr lang="en-IN" smtClean="0"/>
              <a:t>09-03-2024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1B811-6DE6-41D5-80B2-BC7599BE0D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64349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F673A-1B58-4820-AFED-2A1F6E325969}" type="datetimeFigureOut">
              <a:rPr lang="en-IN" smtClean="0"/>
              <a:t>09-03-2024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1B811-6DE6-41D5-80B2-BC7599BE0D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31156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F673A-1B58-4820-AFED-2A1F6E325969}" type="datetimeFigureOut">
              <a:rPr lang="en-IN" smtClean="0"/>
              <a:t>09-03-2024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1B811-6DE6-41D5-80B2-BC7599BE0D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84791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F673A-1B58-4820-AFED-2A1F6E325969}" type="datetimeFigureOut">
              <a:rPr lang="en-IN" smtClean="0"/>
              <a:t>09-03-2024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1B811-6DE6-41D5-80B2-BC7599BE0D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225268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F673A-1B58-4820-AFED-2A1F6E325969}" type="datetimeFigureOut">
              <a:rPr lang="en-IN" smtClean="0"/>
              <a:t>09-03-2024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1B811-6DE6-41D5-80B2-BC7599BE0D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63032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F673A-1B58-4820-AFED-2A1F6E325969}" type="datetimeFigureOut">
              <a:rPr lang="en-IN" smtClean="0"/>
              <a:t>09-03-2024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1B811-6DE6-41D5-80B2-BC7599BE0D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45182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F673A-1B58-4820-AFED-2A1F6E325969}" type="datetimeFigureOut">
              <a:rPr lang="en-IN" smtClean="0"/>
              <a:t>09-03-2024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1B811-6DE6-41D5-80B2-BC7599BE0D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483397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F673A-1B58-4820-AFED-2A1F6E325969}" type="datetimeFigureOut">
              <a:rPr lang="en-IN" smtClean="0"/>
              <a:t>09-03-2024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1B811-6DE6-41D5-80B2-BC7599BE0DD6}" type="slidenum">
              <a:rPr lang="en-IN" smtClean="0"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170433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F673A-1B58-4820-AFED-2A1F6E325969}" type="datetimeFigureOut">
              <a:rPr lang="en-IN" smtClean="0"/>
              <a:t>09-03-2024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1B811-6DE6-41D5-80B2-BC7599BE0D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117929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F673A-1B58-4820-AFED-2A1F6E325969}" type="datetimeFigureOut">
              <a:rPr lang="en-IN" smtClean="0"/>
              <a:t>09-03-2024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1B811-6DE6-41D5-80B2-BC7599BE0DD6}" type="slidenum">
              <a:rPr lang="en-IN" smtClean="0"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053492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F673A-1B58-4820-AFED-2A1F6E325969}" type="datetimeFigureOut">
              <a:rPr lang="en-IN" smtClean="0"/>
              <a:t>09-03-2024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1B811-6DE6-41D5-80B2-BC7599BE0D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837228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F673A-1B58-4820-AFED-2A1F6E325969}" type="datetimeFigureOut">
              <a:rPr lang="en-IN" smtClean="0"/>
              <a:t>09-03-2024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1B811-6DE6-41D5-80B2-BC7599BE0D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136100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F673A-1B58-4820-AFED-2A1F6E325969}" type="datetimeFigureOut">
              <a:rPr lang="en-IN" smtClean="0"/>
              <a:t>09-03-2024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1B811-6DE6-41D5-80B2-BC7599BE0D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44470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8F673A-1B58-4820-AFED-2A1F6E325969}" type="datetimeFigureOut">
              <a:rPr lang="en-IN" smtClean="0"/>
              <a:t>09-03-2024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681B811-6DE6-41D5-80B2-BC7599BE0D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59904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  <p:sldLayoutId id="2147483720" r:id="rId14"/>
    <p:sldLayoutId id="2147483721" r:id="rId15"/>
    <p:sldLayoutId id="214748372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3608" y="620688"/>
            <a:ext cx="6120681" cy="144016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INNOVATIVE SERVICE PLAN</a:t>
            </a:r>
            <a:br>
              <a:rPr lang="en-IN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IN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3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Reflective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7585" y="3140969"/>
            <a:ext cx="5472607" cy="2088232"/>
          </a:xfrm>
        </p:spPr>
        <p:txBody>
          <a:bodyPr>
            <a:normAutofit fontScale="92500" lnSpcReduction="20000"/>
          </a:bodyPr>
          <a:lstStyle/>
          <a:p>
            <a:pPr algn="l">
              <a:lnSpc>
                <a:spcPct val="110000"/>
              </a:lnSpc>
            </a:pPr>
            <a:r>
              <a:rPr lang="en-IN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IN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Innovation and Creativity for Business Advantage</a:t>
            </a:r>
          </a:p>
          <a:p>
            <a:pPr algn="l">
              <a:lnSpc>
                <a:spcPct val="110000"/>
              </a:lnSpc>
            </a:pPr>
            <a:r>
              <a:rPr lang="en-IN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IN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BMSW6102_BIRM </a:t>
            </a:r>
          </a:p>
          <a:p>
            <a:pPr algn="l">
              <a:lnSpc>
                <a:spcPct val="110000"/>
              </a:lnSpc>
            </a:pPr>
            <a:r>
              <a:rPr lang="en-IN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IN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Ana-Maria Bundea</a:t>
            </a:r>
          </a:p>
          <a:p>
            <a:pPr algn="l">
              <a:lnSpc>
                <a:spcPct val="110000"/>
              </a:lnSpc>
            </a:pPr>
            <a:r>
              <a:rPr lang="en-IN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 number: </a:t>
            </a:r>
            <a:r>
              <a:rPr lang="en-IN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2021299</a:t>
            </a:r>
          </a:p>
          <a:p>
            <a:pPr algn="l">
              <a:lnSpc>
                <a:spcPct val="110000"/>
              </a:lnSpc>
            </a:pPr>
            <a:r>
              <a:rPr lang="en-IN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IN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Ivan Rodriguez Hernandez</a:t>
            </a:r>
          </a:p>
          <a:p>
            <a:pPr algn="l"/>
            <a:endParaRPr lang="en-IN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116C2E-5AEF-8E37-8BAA-8571BBD9DCD1}"/>
              </a:ext>
            </a:extLst>
          </p:cNvPr>
          <p:cNvSpPr txBox="1"/>
          <p:nvPr/>
        </p:nvSpPr>
        <p:spPr>
          <a:xfrm>
            <a:off x="2411759" y="5589240"/>
            <a:ext cx="61206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University of Wales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Trinity Saint David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Birmingham 2024</a:t>
            </a:r>
          </a:p>
        </p:txBody>
      </p:sp>
    </p:spTree>
    <p:extLst>
      <p:ext uri="{BB962C8B-B14F-4D97-AF65-F5344CB8AC3E}">
        <p14:creationId xmlns:p14="http://schemas.microsoft.com/office/powerpoint/2010/main" val="6133164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73316" y="980728"/>
            <a:ext cx="287771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IN" sz="3600" b="1" dirty="0">
                <a:latin typeface="Arial" pitchFamily="34" charset="0"/>
                <a:cs typeface="Arial" pitchFamily="34" charset="0"/>
              </a:rPr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50F6A5-E951-4437-112A-32D768F60E58}"/>
              </a:ext>
            </a:extLst>
          </p:cNvPr>
          <p:cNvSpPr txBox="1"/>
          <p:nvPr/>
        </p:nvSpPr>
        <p:spPr>
          <a:xfrm>
            <a:off x="683568" y="2204864"/>
            <a:ext cx="59766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Procedures followed to complete the assignment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Challenges faced and how they were overcome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Practical learning outcomes and future benefits</a:t>
            </a:r>
          </a:p>
        </p:txBody>
      </p:sp>
    </p:spTree>
    <p:extLst>
      <p:ext uri="{BB962C8B-B14F-4D97-AF65-F5344CB8AC3E}">
        <p14:creationId xmlns:p14="http://schemas.microsoft.com/office/powerpoint/2010/main" val="15547889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47665" y="980728"/>
            <a:ext cx="46085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latin typeface="Arial" pitchFamily="34" charset="0"/>
                <a:cs typeface="Arial" pitchFamily="34" charset="0"/>
              </a:rPr>
              <a:t>PROCEDURES FOLLOWED TO COMPLETE THE ASSIGNMENT</a:t>
            </a:r>
            <a:endParaRPr lang="en-IN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72564" y="2871807"/>
            <a:ext cx="4143452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-IN" sz="2400" dirty="0">
                <a:latin typeface="Arial" pitchFamily="34" charset="0"/>
                <a:cs typeface="Arial" pitchFamily="34" charset="0"/>
              </a:rPr>
              <a:t>Research type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en-IN" sz="2400" dirty="0">
                <a:latin typeface="Arial" pitchFamily="34" charset="0"/>
                <a:cs typeface="Arial" pitchFamily="34" charset="0"/>
              </a:rPr>
              <a:t>Information gathering and sorting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en-IN" sz="2400" dirty="0">
                <a:latin typeface="Arial" pitchFamily="34" charset="0"/>
                <a:cs typeface="Arial" pitchFamily="34" charset="0"/>
              </a:rPr>
              <a:t>Exploration of concepts/theories/models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en-IN" sz="2400" dirty="0">
                <a:latin typeface="Arial" pitchFamily="34" charset="0"/>
                <a:cs typeface="Arial" pitchFamily="34" charset="0"/>
              </a:rPr>
              <a:t>Use of external sources</a:t>
            </a:r>
          </a:p>
          <a:p>
            <a:pPr algn="just"/>
            <a:endParaRPr lang="en-IN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1" y="2348880"/>
            <a:ext cx="4018047" cy="32403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79904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50478" y="764703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2400" b="1" dirty="0">
                <a:latin typeface="Arial" pitchFamily="34" charset="0"/>
                <a:cs typeface="Arial" pitchFamily="34" charset="0"/>
              </a:rPr>
              <a:t>CHALLENGES FACED AND HOW THEY WERE OVERCOME</a:t>
            </a:r>
            <a:endParaRPr lang="en-IN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E58D41-42D2-1096-DCD9-1755A743F99C}"/>
              </a:ext>
            </a:extLst>
          </p:cNvPr>
          <p:cNvSpPr txBox="1"/>
          <p:nvPr/>
        </p:nvSpPr>
        <p:spPr>
          <a:xfrm>
            <a:off x="576064" y="2924944"/>
            <a:ext cx="377991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Managing information overload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Synthesizing complex concepts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Balancing specific case study with theoretical frameworks</a:t>
            </a:r>
          </a:p>
        </p:txBody>
      </p:sp>
      <p:pic>
        <p:nvPicPr>
          <p:cNvPr id="9" name="Picture 8" descr="A person typing on a computer">
            <a:extLst>
              <a:ext uri="{FF2B5EF4-FFF2-40B4-BE49-F238E27FC236}">
                <a16:creationId xmlns:a16="http://schemas.microsoft.com/office/drawing/2014/main" id="{6A4192CD-506D-D8CB-F476-5E47BE5B2BB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4990" y="2922672"/>
            <a:ext cx="3960440" cy="2249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7036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51720" y="692696"/>
            <a:ext cx="4572000" cy="110799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2200" b="1" dirty="0">
                <a:latin typeface="Arial" pitchFamily="34" charset="0"/>
                <a:cs typeface="Arial" pitchFamily="34" charset="0"/>
              </a:rPr>
              <a:t>PRACTICAL LEARNING OUTCOMES AND FUTURE BENEFITS</a:t>
            </a:r>
            <a:endParaRPr lang="en-IN" sz="2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04864"/>
            <a:ext cx="3672408" cy="302433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8F5A3FB-9549-DBAD-E49B-C6BDAB4CF98D}"/>
              </a:ext>
            </a:extLst>
          </p:cNvPr>
          <p:cNvSpPr txBox="1"/>
          <p:nvPr/>
        </p:nvSpPr>
        <p:spPr>
          <a:xfrm>
            <a:off x="4067944" y="2204864"/>
            <a:ext cx="44644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Enhanced my skills of gathering relevant information from various sources;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Increased my sorting skills and learned to identify and separate information needed;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Ability to analyse information became sharper and more effective;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Deeper understanding of innovation and strategic planning;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Ability to see the dynamics between innovation, strategic choices and organizational sustainability;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Improved critical-thinking and problem-solving skills;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Skills to develop and implement strategic frameworks.</a:t>
            </a:r>
          </a:p>
        </p:txBody>
      </p:sp>
    </p:spTree>
    <p:extLst>
      <p:ext uri="{BB962C8B-B14F-4D97-AF65-F5344CB8AC3E}">
        <p14:creationId xmlns:p14="http://schemas.microsoft.com/office/powerpoint/2010/main" val="3953638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note on a keyboard">
            <a:extLst>
              <a:ext uri="{FF2B5EF4-FFF2-40B4-BE49-F238E27FC236}">
                <a16:creationId xmlns:a16="http://schemas.microsoft.com/office/drawing/2014/main" id="{1F17A1E6-5F34-665E-73D2-CC89D30778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12776"/>
            <a:ext cx="6480720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08097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149</TotalTime>
  <Words>193</Words>
  <Application>Microsoft Office PowerPoint</Application>
  <PresentationFormat>On-screen Show (4:3)</PresentationFormat>
  <Paragraphs>35</Paragraphs>
  <Slides>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Arial</vt:lpstr>
      <vt:lpstr>Calibri</vt:lpstr>
      <vt:lpstr>Times New Roman</vt:lpstr>
      <vt:lpstr>Trebuchet MS</vt:lpstr>
      <vt:lpstr>Wingdings</vt:lpstr>
      <vt:lpstr>Wingdings 3</vt:lpstr>
      <vt:lpstr>Facet</vt:lpstr>
      <vt:lpstr>INNOVATIVE SERVICE PLAN  Reflective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Ana-Maria Bundea</dc:creator>
  <cp:lastModifiedBy>Ana Maria Bundea (2021299)</cp:lastModifiedBy>
  <cp:revision>13</cp:revision>
  <dcterms:created xsi:type="dcterms:W3CDTF">2024-02-24T09:25:47Z</dcterms:created>
  <dcterms:modified xsi:type="dcterms:W3CDTF">2024-03-09T20:29:15Z</dcterms:modified>
</cp:coreProperties>
</file>