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7491F8-DF70-4FB6-8A49-09DC50A816DB}" v="9" dt="2022-10-28T12:14:44.3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57" d="100"/>
          <a:sy n="57" d="100"/>
        </p:scale>
        <p:origin x="101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carlet Morgan (2203682)" userId="f2147a18-4358-402f-9b9f-891ac261807e" providerId="ADAL" clId="{3B7491F8-DF70-4FB6-8A49-09DC50A816DB}"/>
    <pc:docChg chg="undo custSel addSld delSld modSld">
      <pc:chgData name="Scarlet Morgan (2203682)" userId="f2147a18-4358-402f-9b9f-891ac261807e" providerId="ADAL" clId="{3B7491F8-DF70-4FB6-8A49-09DC50A816DB}" dt="2022-10-24T19:02:03.866" v="6094" actId="1076"/>
      <pc:docMkLst>
        <pc:docMk/>
      </pc:docMkLst>
      <pc:sldChg chg="addSp modSp add del mod">
        <pc:chgData name="Scarlet Morgan (2203682)" userId="f2147a18-4358-402f-9b9f-891ac261807e" providerId="ADAL" clId="{3B7491F8-DF70-4FB6-8A49-09DC50A816DB}" dt="2022-10-24T19:02:03.866" v="6094" actId="1076"/>
        <pc:sldMkLst>
          <pc:docMk/>
          <pc:sldMk cId="1538883613" sldId="256"/>
        </pc:sldMkLst>
        <pc:spChg chg="mod">
          <ac:chgData name="Scarlet Morgan (2203682)" userId="f2147a18-4358-402f-9b9f-891ac261807e" providerId="ADAL" clId="{3B7491F8-DF70-4FB6-8A49-09DC50A816DB}" dt="2022-10-22T18:19:00.830" v="5982" actId="14100"/>
          <ac:spMkLst>
            <pc:docMk/>
            <pc:sldMk cId="1538883613" sldId="256"/>
            <ac:spMk id="4" creationId="{606C8865-1FFD-68A3-4777-560DCB0A302D}"/>
          </ac:spMkLst>
        </pc:spChg>
        <pc:spChg chg="mod">
          <ac:chgData name="Scarlet Morgan (2203682)" userId="f2147a18-4358-402f-9b9f-891ac261807e" providerId="ADAL" clId="{3B7491F8-DF70-4FB6-8A49-09DC50A816DB}" dt="2022-10-23T08:54:45.174" v="6062" actId="20577"/>
          <ac:spMkLst>
            <pc:docMk/>
            <pc:sldMk cId="1538883613" sldId="256"/>
            <ac:spMk id="5" creationId="{A2DE447F-DC2D-85F1-0B2D-82BD4A83E3A2}"/>
          </ac:spMkLst>
        </pc:spChg>
        <pc:spChg chg="mod">
          <ac:chgData name="Scarlet Morgan (2203682)" userId="f2147a18-4358-402f-9b9f-891ac261807e" providerId="ADAL" clId="{3B7491F8-DF70-4FB6-8A49-09DC50A816DB}" dt="2022-10-23T08:54:54.360" v="6063" actId="1076"/>
          <ac:spMkLst>
            <pc:docMk/>
            <pc:sldMk cId="1538883613" sldId="256"/>
            <ac:spMk id="6" creationId="{B2D35B70-6E4C-6551-67FB-E8B249A197A5}"/>
          </ac:spMkLst>
        </pc:spChg>
        <pc:spChg chg="mod">
          <ac:chgData name="Scarlet Morgan (2203682)" userId="f2147a18-4358-402f-9b9f-891ac261807e" providerId="ADAL" clId="{3B7491F8-DF70-4FB6-8A49-09DC50A816DB}" dt="2022-10-23T09:05:44.086" v="6084" actId="20577"/>
          <ac:spMkLst>
            <pc:docMk/>
            <pc:sldMk cId="1538883613" sldId="256"/>
            <ac:spMk id="7" creationId="{185C0C68-6F82-6F61-1209-373E96DD9D59}"/>
          </ac:spMkLst>
        </pc:spChg>
        <pc:spChg chg="mod">
          <ac:chgData name="Scarlet Morgan (2203682)" userId="f2147a18-4358-402f-9b9f-891ac261807e" providerId="ADAL" clId="{3B7491F8-DF70-4FB6-8A49-09DC50A816DB}" dt="2022-10-23T09:08:27.306" v="6088" actId="20577"/>
          <ac:spMkLst>
            <pc:docMk/>
            <pc:sldMk cId="1538883613" sldId="256"/>
            <ac:spMk id="8" creationId="{B6EEEE87-E792-81A9-947B-521E7EB7AF4E}"/>
          </ac:spMkLst>
        </pc:spChg>
        <pc:spChg chg="mod">
          <ac:chgData name="Scarlet Morgan (2203682)" userId="f2147a18-4358-402f-9b9f-891ac261807e" providerId="ADAL" clId="{3B7491F8-DF70-4FB6-8A49-09DC50A816DB}" dt="2022-10-23T08:55:44.790" v="6065" actId="20577"/>
          <ac:spMkLst>
            <pc:docMk/>
            <pc:sldMk cId="1538883613" sldId="256"/>
            <ac:spMk id="9" creationId="{934FF447-6F71-0D4C-A0CA-C0AE6C022B1E}"/>
          </ac:spMkLst>
        </pc:spChg>
        <pc:spChg chg="mod">
          <ac:chgData name="Scarlet Morgan (2203682)" userId="f2147a18-4358-402f-9b9f-891ac261807e" providerId="ADAL" clId="{3B7491F8-DF70-4FB6-8A49-09DC50A816DB}" dt="2022-10-24T19:02:03.866" v="6094" actId="1076"/>
          <ac:spMkLst>
            <pc:docMk/>
            <pc:sldMk cId="1538883613" sldId="256"/>
            <ac:spMk id="34" creationId="{CB2EA15E-4252-61F1-3877-EE18478B2F60}"/>
          </ac:spMkLst>
        </pc:spChg>
        <pc:spChg chg="add mod">
          <ac:chgData name="Scarlet Morgan (2203682)" userId="f2147a18-4358-402f-9b9f-891ac261807e" providerId="ADAL" clId="{3B7491F8-DF70-4FB6-8A49-09DC50A816DB}" dt="2022-10-23T08:26:29.613" v="6005" actId="20577"/>
          <ac:spMkLst>
            <pc:docMk/>
            <pc:sldMk cId="1538883613" sldId="256"/>
            <ac:spMk id="44" creationId="{DA5F6727-3AB2-C6AA-3FEC-999BCBFE09EC}"/>
          </ac:spMkLst>
        </pc:spChg>
      </pc:sldChg>
      <pc:sldChg chg="addSp delSp modSp new add del mod">
        <pc:chgData name="Scarlet Morgan (2203682)" userId="f2147a18-4358-402f-9b9f-891ac261807e" providerId="ADAL" clId="{3B7491F8-DF70-4FB6-8A49-09DC50A816DB}" dt="2022-10-22T15:09:26.209" v="4760" actId="47"/>
        <pc:sldMkLst>
          <pc:docMk/>
          <pc:sldMk cId="204899851" sldId="257"/>
        </pc:sldMkLst>
        <pc:spChg chg="del">
          <ac:chgData name="Scarlet Morgan (2203682)" userId="f2147a18-4358-402f-9b9f-891ac261807e" providerId="ADAL" clId="{3B7491F8-DF70-4FB6-8A49-09DC50A816DB}" dt="2022-10-21T19:07:45.118" v="381" actId="478"/>
          <ac:spMkLst>
            <pc:docMk/>
            <pc:sldMk cId="204899851" sldId="257"/>
            <ac:spMk id="2" creationId="{ABB36525-DAF4-5149-5CD0-63A48667DA03}"/>
          </ac:spMkLst>
        </pc:spChg>
        <pc:spChg chg="del">
          <ac:chgData name="Scarlet Morgan (2203682)" userId="f2147a18-4358-402f-9b9f-891ac261807e" providerId="ADAL" clId="{3B7491F8-DF70-4FB6-8A49-09DC50A816DB}" dt="2022-10-21T19:07:47.437" v="382" actId="478"/>
          <ac:spMkLst>
            <pc:docMk/>
            <pc:sldMk cId="204899851" sldId="257"/>
            <ac:spMk id="3" creationId="{3471A715-AC87-7E03-3962-B44C69657713}"/>
          </ac:spMkLst>
        </pc:spChg>
        <pc:spChg chg="add mod">
          <ac:chgData name="Scarlet Morgan (2203682)" userId="f2147a18-4358-402f-9b9f-891ac261807e" providerId="ADAL" clId="{3B7491F8-DF70-4FB6-8A49-09DC50A816DB}" dt="2022-10-22T12:11:38.268" v="1296" actId="20577"/>
          <ac:spMkLst>
            <pc:docMk/>
            <pc:sldMk cId="204899851" sldId="257"/>
            <ac:spMk id="4" creationId="{DB3770C1-052C-2C62-20B2-B00BADCAE81A}"/>
          </ac:spMkLst>
        </pc:spChg>
        <pc:spChg chg="add mod">
          <ac:chgData name="Scarlet Morgan (2203682)" userId="f2147a18-4358-402f-9b9f-891ac261807e" providerId="ADAL" clId="{3B7491F8-DF70-4FB6-8A49-09DC50A816DB}" dt="2022-10-22T12:13:19.078" v="1356" actId="20577"/>
          <ac:spMkLst>
            <pc:docMk/>
            <pc:sldMk cId="204899851" sldId="257"/>
            <ac:spMk id="5" creationId="{92D30B68-71B9-938D-7C48-65CE53D55BF7}"/>
          </ac:spMkLst>
        </pc:spChg>
        <pc:spChg chg="add mod">
          <ac:chgData name="Scarlet Morgan (2203682)" userId="f2147a18-4358-402f-9b9f-891ac261807e" providerId="ADAL" clId="{3B7491F8-DF70-4FB6-8A49-09DC50A816DB}" dt="2022-10-22T14:06:41.272" v="4413" actId="1076"/>
          <ac:spMkLst>
            <pc:docMk/>
            <pc:sldMk cId="204899851" sldId="257"/>
            <ac:spMk id="6" creationId="{ABC6F365-409F-4A55-F83C-29DD6596FA61}"/>
          </ac:spMkLst>
        </pc:spChg>
        <pc:spChg chg="add mod">
          <ac:chgData name="Scarlet Morgan (2203682)" userId="f2147a18-4358-402f-9b9f-891ac261807e" providerId="ADAL" clId="{3B7491F8-DF70-4FB6-8A49-09DC50A816DB}" dt="2022-10-22T14:02:48.262" v="4383" actId="2711"/>
          <ac:spMkLst>
            <pc:docMk/>
            <pc:sldMk cId="204899851" sldId="257"/>
            <ac:spMk id="7" creationId="{636753BF-0E29-F73C-0EEA-058F2283C41B}"/>
          </ac:spMkLst>
        </pc:spChg>
        <pc:spChg chg="add mod">
          <ac:chgData name="Scarlet Morgan (2203682)" userId="f2147a18-4358-402f-9b9f-891ac261807e" providerId="ADAL" clId="{3B7491F8-DF70-4FB6-8A49-09DC50A816DB}" dt="2022-10-22T14:02:49.771" v="4384" actId="1076"/>
          <ac:spMkLst>
            <pc:docMk/>
            <pc:sldMk cId="204899851" sldId="257"/>
            <ac:spMk id="8" creationId="{2D9B5897-2ABC-DFBB-BFFE-907D9160FB72}"/>
          </ac:spMkLst>
        </pc:spChg>
      </pc:sldChg>
    </pc:docChg>
  </pc:docChgLst>
  <pc:docChgLst>
    <pc:chgData name="Scarlet Morgan" userId="f2147a18-4358-402f-9b9f-891ac261807e" providerId="ADAL" clId="{3B7491F8-DF70-4FB6-8A49-09DC50A816DB}"/>
    <pc:docChg chg="undo custSel modSld">
      <pc:chgData name="Scarlet Morgan" userId="f2147a18-4358-402f-9b9f-891ac261807e" providerId="ADAL" clId="{3B7491F8-DF70-4FB6-8A49-09DC50A816DB}" dt="2022-10-28T12:17:59.087" v="332" actId="20577"/>
      <pc:docMkLst>
        <pc:docMk/>
      </pc:docMkLst>
      <pc:sldChg chg="modSp mod">
        <pc:chgData name="Scarlet Morgan" userId="f2147a18-4358-402f-9b9f-891ac261807e" providerId="ADAL" clId="{3B7491F8-DF70-4FB6-8A49-09DC50A816DB}" dt="2022-10-28T10:34:54.652" v="231" actId="20577"/>
        <pc:sldMkLst>
          <pc:docMk/>
          <pc:sldMk cId="1538883613" sldId="256"/>
        </pc:sldMkLst>
        <pc:spChg chg="mod">
          <ac:chgData name="Scarlet Morgan" userId="f2147a18-4358-402f-9b9f-891ac261807e" providerId="ADAL" clId="{3B7491F8-DF70-4FB6-8A49-09DC50A816DB}" dt="2022-10-28T09:28:20.951" v="191" actId="313"/>
          <ac:spMkLst>
            <pc:docMk/>
            <pc:sldMk cId="1538883613" sldId="256"/>
            <ac:spMk id="7" creationId="{185C0C68-6F82-6F61-1209-373E96DD9D59}"/>
          </ac:spMkLst>
        </pc:spChg>
        <pc:spChg chg="mod">
          <ac:chgData name="Scarlet Morgan" userId="f2147a18-4358-402f-9b9f-891ac261807e" providerId="ADAL" clId="{3B7491F8-DF70-4FB6-8A49-09DC50A816DB}" dt="2022-10-28T09:24:27.653" v="109" actId="313"/>
          <ac:spMkLst>
            <pc:docMk/>
            <pc:sldMk cId="1538883613" sldId="256"/>
            <ac:spMk id="9" creationId="{934FF447-6F71-0D4C-A0CA-C0AE6C022B1E}"/>
          </ac:spMkLst>
        </pc:spChg>
        <pc:spChg chg="mod">
          <ac:chgData name="Scarlet Morgan" userId="f2147a18-4358-402f-9b9f-891ac261807e" providerId="ADAL" clId="{3B7491F8-DF70-4FB6-8A49-09DC50A816DB}" dt="2022-10-28T09:28:06.207" v="190" actId="313"/>
          <ac:spMkLst>
            <pc:docMk/>
            <pc:sldMk cId="1538883613" sldId="256"/>
            <ac:spMk id="34" creationId="{CB2EA15E-4252-61F1-3877-EE18478B2F60}"/>
          </ac:spMkLst>
        </pc:spChg>
        <pc:spChg chg="mod">
          <ac:chgData name="Scarlet Morgan" userId="f2147a18-4358-402f-9b9f-891ac261807e" providerId="ADAL" clId="{3B7491F8-DF70-4FB6-8A49-09DC50A816DB}" dt="2022-10-28T10:34:54.652" v="231" actId="20577"/>
          <ac:spMkLst>
            <pc:docMk/>
            <pc:sldMk cId="1538883613" sldId="256"/>
            <ac:spMk id="44" creationId="{DA5F6727-3AB2-C6AA-3FEC-999BCBFE09EC}"/>
          </ac:spMkLst>
        </pc:spChg>
      </pc:sldChg>
      <pc:sldChg chg="addSp modSp mod">
        <pc:chgData name="Scarlet Morgan" userId="f2147a18-4358-402f-9b9f-891ac261807e" providerId="ADAL" clId="{3B7491F8-DF70-4FB6-8A49-09DC50A816DB}" dt="2022-10-28T12:17:59.087" v="332" actId="20577"/>
        <pc:sldMkLst>
          <pc:docMk/>
          <pc:sldMk cId="204899851" sldId="257"/>
        </pc:sldMkLst>
        <pc:spChg chg="add mod">
          <ac:chgData name="Scarlet Morgan" userId="f2147a18-4358-402f-9b9f-891ac261807e" providerId="ADAL" clId="{3B7491F8-DF70-4FB6-8A49-09DC50A816DB}" dt="2022-10-28T09:34:17.715" v="196" actId="1076"/>
          <ac:spMkLst>
            <pc:docMk/>
            <pc:sldMk cId="204899851" sldId="257"/>
            <ac:spMk id="2" creationId="{D2FEBFB4-BC62-9CF9-0EA2-861BA373AD36}"/>
          </ac:spMkLst>
        </pc:spChg>
        <pc:spChg chg="add mod">
          <ac:chgData name="Scarlet Morgan" userId="f2147a18-4358-402f-9b9f-891ac261807e" providerId="ADAL" clId="{3B7491F8-DF70-4FB6-8A49-09DC50A816DB}" dt="2022-10-28T09:34:24.519" v="197" actId="1076"/>
          <ac:spMkLst>
            <pc:docMk/>
            <pc:sldMk cId="204899851" sldId="257"/>
            <ac:spMk id="3" creationId="{7A3C8D3F-E9BC-B906-8631-AFF78D97C062}"/>
          </ac:spMkLst>
        </pc:spChg>
        <pc:spChg chg="mod">
          <ac:chgData name="Scarlet Morgan" userId="f2147a18-4358-402f-9b9f-891ac261807e" providerId="ADAL" clId="{3B7491F8-DF70-4FB6-8A49-09DC50A816DB}" dt="2022-10-28T09:19:07.699" v="31" actId="1076"/>
          <ac:spMkLst>
            <pc:docMk/>
            <pc:sldMk cId="204899851" sldId="257"/>
            <ac:spMk id="6" creationId="{ABC6F365-409F-4A55-F83C-29DD6596FA61}"/>
          </ac:spMkLst>
        </pc:spChg>
        <pc:spChg chg="mod">
          <ac:chgData name="Scarlet Morgan" userId="f2147a18-4358-402f-9b9f-891ac261807e" providerId="ADAL" clId="{3B7491F8-DF70-4FB6-8A49-09DC50A816DB}" dt="2022-10-28T09:34:00.803" v="193" actId="1076"/>
          <ac:spMkLst>
            <pc:docMk/>
            <pc:sldMk cId="204899851" sldId="257"/>
            <ac:spMk id="7" creationId="{636753BF-0E29-F73C-0EEA-058F2283C41B}"/>
          </ac:spMkLst>
        </pc:spChg>
        <pc:spChg chg="mod">
          <ac:chgData name="Scarlet Morgan" userId="f2147a18-4358-402f-9b9f-891ac261807e" providerId="ADAL" clId="{3B7491F8-DF70-4FB6-8A49-09DC50A816DB}" dt="2022-10-28T09:34:05.097" v="194" actId="1076"/>
          <ac:spMkLst>
            <pc:docMk/>
            <pc:sldMk cId="204899851" sldId="257"/>
            <ac:spMk id="8" creationId="{2D9B5897-2ABC-DFBB-BFFE-907D9160FB72}"/>
          </ac:spMkLst>
        </pc:spChg>
        <pc:spChg chg="add mod">
          <ac:chgData name="Scarlet Morgan" userId="f2147a18-4358-402f-9b9f-891ac261807e" providerId="ADAL" clId="{3B7491F8-DF70-4FB6-8A49-09DC50A816DB}" dt="2022-10-28T12:17:59.087" v="332" actId="20577"/>
          <ac:spMkLst>
            <pc:docMk/>
            <pc:sldMk cId="204899851" sldId="257"/>
            <ac:spMk id="9" creationId="{7B90A40F-9FF0-55FD-1E71-D9F0D2A2EA4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B1A0B-5D65-69F6-34B4-759AA1A7068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4BCD07F-F471-000D-4EA9-7635C60585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C7DAFD-95F0-3E26-EB99-A5B664ABCF43}"/>
              </a:ext>
            </a:extLst>
          </p:cNvPr>
          <p:cNvSpPr>
            <a:spLocks noGrp="1"/>
          </p:cNvSpPr>
          <p:nvPr>
            <p:ph type="dt" sz="half" idx="10"/>
          </p:nvPr>
        </p:nvSpPr>
        <p:spPr/>
        <p:txBody>
          <a:bodyPr/>
          <a:lstStyle/>
          <a:p>
            <a:fld id="{893F741E-3220-4239-8D7F-262893CDAC05}" type="datetimeFigureOut">
              <a:rPr lang="en-GB" smtClean="0"/>
              <a:t>28/10/2022</a:t>
            </a:fld>
            <a:endParaRPr lang="en-GB"/>
          </a:p>
        </p:txBody>
      </p:sp>
      <p:sp>
        <p:nvSpPr>
          <p:cNvPr id="5" name="Footer Placeholder 4">
            <a:extLst>
              <a:ext uri="{FF2B5EF4-FFF2-40B4-BE49-F238E27FC236}">
                <a16:creationId xmlns:a16="http://schemas.microsoft.com/office/drawing/2014/main" id="{97D095B4-69F0-68DD-C40F-6716720C59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9369EA-C24B-DDAD-668F-42E2AE194011}"/>
              </a:ext>
            </a:extLst>
          </p:cNvPr>
          <p:cNvSpPr>
            <a:spLocks noGrp="1"/>
          </p:cNvSpPr>
          <p:nvPr>
            <p:ph type="sldNum" sz="quarter" idx="12"/>
          </p:nvPr>
        </p:nvSpPr>
        <p:spPr/>
        <p:txBody>
          <a:bodyPr/>
          <a:lstStyle/>
          <a:p>
            <a:fld id="{50338A73-EBEB-4AE8-830F-BBC5D8D700E2}" type="slidenum">
              <a:rPr lang="en-GB" smtClean="0"/>
              <a:t>‹#›</a:t>
            </a:fld>
            <a:endParaRPr lang="en-GB"/>
          </a:p>
        </p:txBody>
      </p:sp>
    </p:spTree>
    <p:extLst>
      <p:ext uri="{BB962C8B-B14F-4D97-AF65-F5344CB8AC3E}">
        <p14:creationId xmlns:p14="http://schemas.microsoft.com/office/powerpoint/2010/main" val="94569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4DB79-C0F6-1F48-0F71-ACF321AAB0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54EF17-AEE4-08F4-DA17-EAA8DEAC45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C4F3CA-51D2-3B70-9A0A-99D583234026}"/>
              </a:ext>
            </a:extLst>
          </p:cNvPr>
          <p:cNvSpPr>
            <a:spLocks noGrp="1"/>
          </p:cNvSpPr>
          <p:nvPr>
            <p:ph type="dt" sz="half" idx="10"/>
          </p:nvPr>
        </p:nvSpPr>
        <p:spPr/>
        <p:txBody>
          <a:bodyPr/>
          <a:lstStyle/>
          <a:p>
            <a:fld id="{893F741E-3220-4239-8D7F-262893CDAC05}" type="datetimeFigureOut">
              <a:rPr lang="en-GB" smtClean="0"/>
              <a:t>28/10/2022</a:t>
            </a:fld>
            <a:endParaRPr lang="en-GB"/>
          </a:p>
        </p:txBody>
      </p:sp>
      <p:sp>
        <p:nvSpPr>
          <p:cNvPr id="5" name="Footer Placeholder 4">
            <a:extLst>
              <a:ext uri="{FF2B5EF4-FFF2-40B4-BE49-F238E27FC236}">
                <a16:creationId xmlns:a16="http://schemas.microsoft.com/office/drawing/2014/main" id="{963BD6A9-EB3D-563E-E607-0E186BE212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A72FC9-B5A5-7F0B-A154-DF9D721A1D4A}"/>
              </a:ext>
            </a:extLst>
          </p:cNvPr>
          <p:cNvSpPr>
            <a:spLocks noGrp="1"/>
          </p:cNvSpPr>
          <p:nvPr>
            <p:ph type="sldNum" sz="quarter" idx="12"/>
          </p:nvPr>
        </p:nvSpPr>
        <p:spPr/>
        <p:txBody>
          <a:bodyPr/>
          <a:lstStyle/>
          <a:p>
            <a:fld id="{50338A73-EBEB-4AE8-830F-BBC5D8D700E2}" type="slidenum">
              <a:rPr lang="en-GB" smtClean="0"/>
              <a:t>‹#›</a:t>
            </a:fld>
            <a:endParaRPr lang="en-GB"/>
          </a:p>
        </p:txBody>
      </p:sp>
    </p:spTree>
    <p:extLst>
      <p:ext uri="{BB962C8B-B14F-4D97-AF65-F5344CB8AC3E}">
        <p14:creationId xmlns:p14="http://schemas.microsoft.com/office/powerpoint/2010/main" val="3914879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14297-62E3-C2BC-EFAB-32F7788E32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7CF697-AA00-D613-B667-3541F7B2F2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4645D5-0E91-0B30-62E3-67D4E4D27CA2}"/>
              </a:ext>
            </a:extLst>
          </p:cNvPr>
          <p:cNvSpPr>
            <a:spLocks noGrp="1"/>
          </p:cNvSpPr>
          <p:nvPr>
            <p:ph type="dt" sz="half" idx="10"/>
          </p:nvPr>
        </p:nvSpPr>
        <p:spPr/>
        <p:txBody>
          <a:bodyPr/>
          <a:lstStyle/>
          <a:p>
            <a:fld id="{893F741E-3220-4239-8D7F-262893CDAC05}" type="datetimeFigureOut">
              <a:rPr lang="en-GB" smtClean="0"/>
              <a:t>28/10/2022</a:t>
            </a:fld>
            <a:endParaRPr lang="en-GB"/>
          </a:p>
        </p:txBody>
      </p:sp>
      <p:sp>
        <p:nvSpPr>
          <p:cNvPr id="5" name="Footer Placeholder 4">
            <a:extLst>
              <a:ext uri="{FF2B5EF4-FFF2-40B4-BE49-F238E27FC236}">
                <a16:creationId xmlns:a16="http://schemas.microsoft.com/office/drawing/2014/main" id="{B8ADDA38-10A6-9BC5-8042-3BE1366201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521ABF-C83A-58E0-F527-47F277975F1F}"/>
              </a:ext>
            </a:extLst>
          </p:cNvPr>
          <p:cNvSpPr>
            <a:spLocks noGrp="1"/>
          </p:cNvSpPr>
          <p:nvPr>
            <p:ph type="sldNum" sz="quarter" idx="12"/>
          </p:nvPr>
        </p:nvSpPr>
        <p:spPr/>
        <p:txBody>
          <a:bodyPr/>
          <a:lstStyle/>
          <a:p>
            <a:fld id="{50338A73-EBEB-4AE8-830F-BBC5D8D700E2}" type="slidenum">
              <a:rPr lang="en-GB" smtClean="0"/>
              <a:t>‹#›</a:t>
            </a:fld>
            <a:endParaRPr lang="en-GB"/>
          </a:p>
        </p:txBody>
      </p:sp>
    </p:spTree>
    <p:extLst>
      <p:ext uri="{BB962C8B-B14F-4D97-AF65-F5344CB8AC3E}">
        <p14:creationId xmlns:p14="http://schemas.microsoft.com/office/powerpoint/2010/main" val="479673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6ECE5-25E0-CE00-A713-CA812254C9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4AF924-7750-149E-2772-D50E2E9EBB6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014A1F-1B67-DAA2-DA00-3299D67438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3E668A-ADD7-B15E-478A-6726E9568FA5}"/>
              </a:ext>
            </a:extLst>
          </p:cNvPr>
          <p:cNvSpPr>
            <a:spLocks noGrp="1"/>
          </p:cNvSpPr>
          <p:nvPr>
            <p:ph type="dt" sz="half" idx="10"/>
          </p:nvPr>
        </p:nvSpPr>
        <p:spPr/>
        <p:txBody>
          <a:bodyPr/>
          <a:lstStyle/>
          <a:p>
            <a:fld id="{893F741E-3220-4239-8D7F-262893CDAC05}" type="datetimeFigureOut">
              <a:rPr lang="en-GB" smtClean="0"/>
              <a:t>28/10/2022</a:t>
            </a:fld>
            <a:endParaRPr lang="en-GB"/>
          </a:p>
        </p:txBody>
      </p:sp>
      <p:sp>
        <p:nvSpPr>
          <p:cNvPr id="6" name="Footer Placeholder 5">
            <a:extLst>
              <a:ext uri="{FF2B5EF4-FFF2-40B4-BE49-F238E27FC236}">
                <a16:creationId xmlns:a16="http://schemas.microsoft.com/office/drawing/2014/main" id="{BC6B5F99-4F04-8A68-1108-E0DDC3E969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3DE80A-32AA-2157-A1F6-043242C75205}"/>
              </a:ext>
            </a:extLst>
          </p:cNvPr>
          <p:cNvSpPr>
            <a:spLocks noGrp="1"/>
          </p:cNvSpPr>
          <p:nvPr>
            <p:ph type="sldNum" sz="quarter" idx="12"/>
          </p:nvPr>
        </p:nvSpPr>
        <p:spPr/>
        <p:txBody>
          <a:bodyPr/>
          <a:lstStyle/>
          <a:p>
            <a:fld id="{50338A73-EBEB-4AE8-830F-BBC5D8D700E2}" type="slidenum">
              <a:rPr lang="en-GB" smtClean="0"/>
              <a:t>‹#›</a:t>
            </a:fld>
            <a:endParaRPr lang="en-GB"/>
          </a:p>
        </p:txBody>
      </p:sp>
    </p:spTree>
    <p:extLst>
      <p:ext uri="{BB962C8B-B14F-4D97-AF65-F5344CB8AC3E}">
        <p14:creationId xmlns:p14="http://schemas.microsoft.com/office/powerpoint/2010/main" val="3901027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26192-49EE-7771-823B-A91943DD72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EA3064-7644-C968-D9A2-282CC06D7F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1202F4-EDC0-F2BA-7317-472CAE1516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A12129-CCFC-08A7-51D9-E33732ED56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03B7E9D-D577-5872-F375-872642B4113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68CCC14-5010-B544-DDF7-BC5A2BE32B5B}"/>
              </a:ext>
            </a:extLst>
          </p:cNvPr>
          <p:cNvSpPr>
            <a:spLocks noGrp="1"/>
          </p:cNvSpPr>
          <p:nvPr>
            <p:ph type="dt" sz="half" idx="10"/>
          </p:nvPr>
        </p:nvSpPr>
        <p:spPr/>
        <p:txBody>
          <a:bodyPr/>
          <a:lstStyle/>
          <a:p>
            <a:fld id="{893F741E-3220-4239-8D7F-262893CDAC05}" type="datetimeFigureOut">
              <a:rPr lang="en-GB" smtClean="0"/>
              <a:t>28/10/2022</a:t>
            </a:fld>
            <a:endParaRPr lang="en-GB"/>
          </a:p>
        </p:txBody>
      </p:sp>
      <p:sp>
        <p:nvSpPr>
          <p:cNvPr id="8" name="Footer Placeholder 7">
            <a:extLst>
              <a:ext uri="{FF2B5EF4-FFF2-40B4-BE49-F238E27FC236}">
                <a16:creationId xmlns:a16="http://schemas.microsoft.com/office/drawing/2014/main" id="{0511FBC4-540B-9AA9-4A90-4164D7B666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4F163E1-9E37-A80A-101C-0C750765AAFB}"/>
              </a:ext>
            </a:extLst>
          </p:cNvPr>
          <p:cNvSpPr>
            <a:spLocks noGrp="1"/>
          </p:cNvSpPr>
          <p:nvPr>
            <p:ph type="sldNum" sz="quarter" idx="12"/>
          </p:nvPr>
        </p:nvSpPr>
        <p:spPr/>
        <p:txBody>
          <a:bodyPr/>
          <a:lstStyle/>
          <a:p>
            <a:fld id="{50338A73-EBEB-4AE8-830F-BBC5D8D700E2}" type="slidenum">
              <a:rPr lang="en-GB" smtClean="0"/>
              <a:t>‹#›</a:t>
            </a:fld>
            <a:endParaRPr lang="en-GB"/>
          </a:p>
        </p:txBody>
      </p:sp>
    </p:spTree>
    <p:extLst>
      <p:ext uri="{BB962C8B-B14F-4D97-AF65-F5344CB8AC3E}">
        <p14:creationId xmlns:p14="http://schemas.microsoft.com/office/powerpoint/2010/main" val="514970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A90C6-9F28-2665-50AB-4E2F4A44FA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FA447F-1CBE-0CD5-F12B-9554AF02D525}"/>
              </a:ext>
            </a:extLst>
          </p:cNvPr>
          <p:cNvSpPr>
            <a:spLocks noGrp="1"/>
          </p:cNvSpPr>
          <p:nvPr>
            <p:ph type="dt" sz="half" idx="10"/>
          </p:nvPr>
        </p:nvSpPr>
        <p:spPr/>
        <p:txBody>
          <a:bodyPr/>
          <a:lstStyle/>
          <a:p>
            <a:fld id="{893F741E-3220-4239-8D7F-262893CDAC05}" type="datetimeFigureOut">
              <a:rPr lang="en-GB" smtClean="0"/>
              <a:t>28/10/2022</a:t>
            </a:fld>
            <a:endParaRPr lang="en-GB"/>
          </a:p>
        </p:txBody>
      </p:sp>
      <p:sp>
        <p:nvSpPr>
          <p:cNvPr id="4" name="Footer Placeholder 3">
            <a:extLst>
              <a:ext uri="{FF2B5EF4-FFF2-40B4-BE49-F238E27FC236}">
                <a16:creationId xmlns:a16="http://schemas.microsoft.com/office/drawing/2014/main" id="{B6D56EE9-0B9A-AE9D-16B3-AAD366D628F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E0E7899-8CE8-C055-4AD2-E79D4D98F387}"/>
              </a:ext>
            </a:extLst>
          </p:cNvPr>
          <p:cNvSpPr>
            <a:spLocks noGrp="1"/>
          </p:cNvSpPr>
          <p:nvPr>
            <p:ph type="sldNum" sz="quarter" idx="12"/>
          </p:nvPr>
        </p:nvSpPr>
        <p:spPr/>
        <p:txBody>
          <a:bodyPr/>
          <a:lstStyle/>
          <a:p>
            <a:fld id="{50338A73-EBEB-4AE8-830F-BBC5D8D700E2}" type="slidenum">
              <a:rPr lang="en-GB" smtClean="0"/>
              <a:t>‹#›</a:t>
            </a:fld>
            <a:endParaRPr lang="en-GB"/>
          </a:p>
        </p:txBody>
      </p:sp>
    </p:spTree>
    <p:extLst>
      <p:ext uri="{BB962C8B-B14F-4D97-AF65-F5344CB8AC3E}">
        <p14:creationId xmlns:p14="http://schemas.microsoft.com/office/powerpoint/2010/main" val="1661720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8D0AA3-A6B0-8C8E-77DF-498BA642E02E}"/>
              </a:ext>
            </a:extLst>
          </p:cNvPr>
          <p:cNvSpPr>
            <a:spLocks noGrp="1"/>
          </p:cNvSpPr>
          <p:nvPr>
            <p:ph type="dt" sz="half" idx="10"/>
          </p:nvPr>
        </p:nvSpPr>
        <p:spPr/>
        <p:txBody>
          <a:bodyPr/>
          <a:lstStyle/>
          <a:p>
            <a:fld id="{893F741E-3220-4239-8D7F-262893CDAC05}" type="datetimeFigureOut">
              <a:rPr lang="en-GB" smtClean="0"/>
              <a:t>28/10/2022</a:t>
            </a:fld>
            <a:endParaRPr lang="en-GB"/>
          </a:p>
        </p:txBody>
      </p:sp>
      <p:sp>
        <p:nvSpPr>
          <p:cNvPr id="3" name="Footer Placeholder 2">
            <a:extLst>
              <a:ext uri="{FF2B5EF4-FFF2-40B4-BE49-F238E27FC236}">
                <a16:creationId xmlns:a16="http://schemas.microsoft.com/office/drawing/2014/main" id="{05B4F4A9-96C4-608C-2B20-E528DE02F5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AC1539E-7733-599F-2630-13F78DC98EBC}"/>
              </a:ext>
            </a:extLst>
          </p:cNvPr>
          <p:cNvSpPr>
            <a:spLocks noGrp="1"/>
          </p:cNvSpPr>
          <p:nvPr>
            <p:ph type="sldNum" sz="quarter" idx="12"/>
          </p:nvPr>
        </p:nvSpPr>
        <p:spPr/>
        <p:txBody>
          <a:bodyPr/>
          <a:lstStyle/>
          <a:p>
            <a:fld id="{50338A73-EBEB-4AE8-830F-BBC5D8D700E2}" type="slidenum">
              <a:rPr lang="en-GB" smtClean="0"/>
              <a:t>‹#›</a:t>
            </a:fld>
            <a:endParaRPr lang="en-GB"/>
          </a:p>
        </p:txBody>
      </p:sp>
    </p:spTree>
    <p:extLst>
      <p:ext uri="{BB962C8B-B14F-4D97-AF65-F5344CB8AC3E}">
        <p14:creationId xmlns:p14="http://schemas.microsoft.com/office/powerpoint/2010/main" val="28143841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3BDDD-102F-D08B-C118-0E08B53988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F78D1E5-286D-1112-1BEE-6C1C8A23DC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2FC5C32-F1E6-D4B5-18F1-B4C096A61A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8E0778-82DD-E4AE-CFF7-D354384D383A}"/>
              </a:ext>
            </a:extLst>
          </p:cNvPr>
          <p:cNvSpPr>
            <a:spLocks noGrp="1"/>
          </p:cNvSpPr>
          <p:nvPr>
            <p:ph type="dt" sz="half" idx="10"/>
          </p:nvPr>
        </p:nvSpPr>
        <p:spPr/>
        <p:txBody>
          <a:bodyPr/>
          <a:lstStyle/>
          <a:p>
            <a:fld id="{893F741E-3220-4239-8D7F-262893CDAC05}" type="datetimeFigureOut">
              <a:rPr lang="en-GB" smtClean="0"/>
              <a:t>28/10/2022</a:t>
            </a:fld>
            <a:endParaRPr lang="en-GB"/>
          </a:p>
        </p:txBody>
      </p:sp>
      <p:sp>
        <p:nvSpPr>
          <p:cNvPr id="6" name="Footer Placeholder 5">
            <a:extLst>
              <a:ext uri="{FF2B5EF4-FFF2-40B4-BE49-F238E27FC236}">
                <a16:creationId xmlns:a16="http://schemas.microsoft.com/office/drawing/2014/main" id="{70AE04E4-8BEF-1AD6-F757-80852E767A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BCF13B-2DC6-15FE-19D5-F9BD2CAC5347}"/>
              </a:ext>
            </a:extLst>
          </p:cNvPr>
          <p:cNvSpPr>
            <a:spLocks noGrp="1"/>
          </p:cNvSpPr>
          <p:nvPr>
            <p:ph type="sldNum" sz="quarter" idx="12"/>
          </p:nvPr>
        </p:nvSpPr>
        <p:spPr/>
        <p:txBody>
          <a:bodyPr/>
          <a:lstStyle/>
          <a:p>
            <a:fld id="{50338A73-EBEB-4AE8-830F-BBC5D8D700E2}" type="slidenum">
              <a:rPr lang="en-GB" smtClean="0"/>
              <a:t>‹#›</a:t>
            </a:fld>
            <a:endParaRPr lang="en-GB"/>
          </a:p>
        </p:txBody>
      </p:sp>
    </p:spTree>
    <p:extLst>
      <p:ext uri="{BB962C8B-B14F-4D97-AF65-F5344CB8AC3E}">
        <p14:creationId xmlns:p14="http://schemas.microsoft.com/office/powerpoint/2010/main" val="3953164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38FA7-DC4C-35FA-3882-8E91277EC0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162CC54-4CAE-6267-914C-6C69E54B62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E5BB4C7-A214-7F7D-AD9E-6DE0F0B974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AB33F7-8709-A3A6-C2F2-B2863BC6BAE1}"/>
              </a:ext>
            </a:extLst>
          </p:cNvPr>
          <p:cNvSpPr>
            <a:spLocks noGrp="1"/>
          </p:cNvSpPr>
          <p:nvPr>
            <p:ph type="dt" sz="half" idx="10"/>
          </p:nvPr>
        </p:nvSpPr>
        <p:spPr/>
        <p:txBody>
          <a:bodyPr/>
          <a:lstStyle/>
          <a:p>
            <a:fld id="{893F741E-3220-4239-8D7F-262893CDAC05}" type="datetimeFigureOut">
              <a:rPr lang="en-GB" smtClean="0"/>
              <a:t>28/10/2022</a:t>
            </a:fld>
            <a:endParaRPr lang="en-GB"/>
          </a:p>
        </p:txBody>
      </p:sp>
      <p:sp>
        <p:nvSpPr>
          <p:cNvPr id="6" name="Footer Placeholder 5">
            <a:extLst>
              <a:ext uri="{FF2B5EF4-FFF2-40B4-BE49-F238E27FC236}">
                <a16:creationId xmlns:a16="http://schemas.microsoft.com/office/drawing/2014/main" id="{BE0A018A-0126-E58B-46CD-8843CFE141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F8FEA6-C5D9-EEC1-B528-3057C3EBBE8F}"/>
              </a:ext>
            </a:extLst>
          </p:cNvPr>
          <p:cNvSpPr>
            <a:spLocks noGrp="1"/>
          </p:cNvSpPr>
          <p:nvPr>
            <p:ph type="sldNum" sz="quarter" idx="12"/>
          </p:nvPr>
        </p:nvSpPr>
        <p:spPr/>
        <p:txBody>
          <a:bodyPr/>
          <a:lstStyle/>
          <a:p>
            <a:fld id="{50338A73-EBEB-4AE8-830F-BBC5D8D700E2}" type="slidenum">
              <a:rPr lang="en-GB" smtClean="0"/>
              <a:t>‹#›</a:t>
            </a:fld>
            <a:endParaRPr lang="en-GB"/>
          </a:p>
        </p:txBody>
      </p:sp>
    </p:spTree>
    <p:extLst>
      <p:ext uri="{BB962C8B-B14F-4D97-AF65-F5344CB8AC3E}">
        <p14:creationId xmlns:p14="http://schemas.microsoft.com/office/powerpoint/2010/main" val="2099350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063EA-DB10-2516-DB8C-50394DF99A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A5E4DC-B3A0-700F-C45D-2B547F848A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35C692-BBF0-A88C-0BE0-F0089691B7DB}"/>
              </a:ext>
            </a:extLst>
          </p:cNvPr>
          <p:cNvSpPr>
            <a:spLocks noGrp="1"/>
          </p:cNvSpPr>
          <p:nvPr>
            <p:ph type="dt" sz="half" idx="10"/>
          </p:nvPr>
        </p:nvSpPr>
        <p:spPr/>
        <p:txBody>
          <a:bodyPr/>
          <a:lstStyle/>
          <a:p>
            <a:fld id="{893F741E-3220-4239-8D7F-262893CDAC05}" type="datetimeFigureOut">
              <a:rPr lang="en-GB" smtClean="0"/>
              <a:t>28/10/2022</a:t>
            </a:fld>
            <a:endParaRPr lang="en-GB"/>
          </a:p>
        </p:txBody>
      </p:sp>
      <p:sp>
        <p:nvSpPr>
          <p:cNvPr id="5" name="Footer Placeholder 4">
            <a:extLst>
              <a:ext uri="{FF2B5EF4-FFF2-40B4-BE49-F238E27FC236}">
                <a16:creationId xmlns:a16="http://schemas.microsoft.com/office/drawing/2014/main" id="{8FCA922B-1952-E75A-4A20-A83AB3E80E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301D22-8B71-D4C2-DDDD-437EFAF47B07}"/>
              </a:ext>
            </a:extLst>
          </p:cNvPr>
          <p:cNvSpPr>
            <a:spLocks noGrp="1"/>
          </p:cNvSpPr>
          <p:nvPr>
            <p:ph type="sldNum" sz="quarter" idx="12"/>
          </p:nvPr>
        </p:nvSpPr>
        <p:spPr/>
        <p:txBody>
          <a:bodyPr/>
          <a:lstStyle/>
          <a:p>
            <a:fld id="{50338A73-EBEB-4AE8-830F-BBC5D8D700E2}" type="slidenum">
              <a:rPr lang="en-GB" smtClean="0"/>
              <a:t>‹#›</a:t>
            </a:fld>
            <a:endParaRPr lang="en-GB"/>
          </a:p>
        </p:txBody>
      </p:sp>
    </p:spTree>
    <p:extLst>
      <p:ext uri="{BB962C8B-B14F-4D97-AF65-F5344CB8AC3E}">
        <p14:creationId xmlns:p14="http://schemas.microsoft.com/office/powerpoint/2010/main" val="700579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3E0FCC-ECF1-2B76-900B-3E62E23739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395FFF-FAE5-0B35-7D84-37B44A6F5F9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E3F1C8-D3F5-EACD-ED05-AE0F84A7F563}"/>
              </a:ext>
            </a:extLst>
          </p:cNvPr>
          <p:cNvSpPr>
            <a:spLocks noGrp="1"/>
          </p:cNvSpPr>
          <p:nvPr>
            <p:ph type="dt" sz="half" idx="10"/>
          </p:nvPr>
        </p:nvSpPr>
        <p:spPr/>
        <p:txBody>
          <a:bodyPr/>
          <a:lstStyle/>
          <a:p>
            <a:fld id="{893F741E-3220-4239-8D7F-262893CDAC05}" type="datetimeFigureOut">
              <a:rPr lang="en-GB" smtClean="0"/>
              <a:t>28/10/2022</a:t>
            </a:fld>
            <a:endParaRPr lang="en-GB"/>
          </a:p>
        </p:txBody>
      </p:sp>
      <p:sp>
        <p:nvSpPr>
          <p:cNvPr id="5" name="Footer Placeholder 4">
            <a:extLst>
              <a:ext uri="{FF2B5EF4-FFF2-40B4-BE49-F238E27FC236}">
                <a16:creationId xmlns:a16="http://schemas.microsoft.com/office/drawing/2014/main" id="{8E34A506-3AD2-D6B6-2E75-178A10677D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BD26E2-2885-DCF7-4EA4-3C9BD214086A}"/>
              </a:ext>
            </a:extLst>
          </p:cNvPr>
          <p:cNvSpPr>
            <a:spLocks noGrp="1"/>
          </p:cNvSpPr>
          <p:nvPr>
            <p:ph type="sldNum" sz="quarter" idx="12"/>
          </p:nvPr>
        </p:nvSpPr>
        <p:spPr/>
        <p:txBody>
          <a:bodyPr/>
          <a:lstStyle/>
          <a:p>
            <a:fld id="{50338A73-EBEB-4AE8-830F-BBC5D8D700E2}" type="slidenum">
              <a:rPr lang="en-GB" smtClean="0"/>
              <a:t>‹#›</a:t>
            </a:fld>
            <a:endParaRPr lang="en-GB"/>
          </a:p>
        </p:txBody>
      </p:sp>
    </p:spTree>
    <p:extLst>
      <p:ext uri="{BB962C8B-B14F-4D97-AF65-F5344CB8AC3E}">
        <p14:creationId xmlns:p14="http://schemas.microsoft.com/office/powerpoint/2010/main" val="3580453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50E2AD-DCE0-8086-C330-D359C1A648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1388B2-2651-0225-09C9-CA7A42601F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D55A8F-0C9D-A8B8-4C92-A5EFCDD0BA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3F741E-3220-4239-8D7F-262893CDAC05}" type="datetimeFigureOut">
              <a:rPr lang="en-GB" smtClean="0"/>
              <a:t>28/10/2022</a:t>
            </a:fld>
            <a:endParaRPr lang="en-GB"/>
          </a:p>
        </p:txBody>
      </p:sp>
      <p:sp>
        <p:nvSpPr>
          <p:cNvPr id="5" name="Footer Placeholder 4">
            <a:extLst>
              <a:ext uri="{FF2B5EF4-FFF2-40B4-BE49-F238E27FC236}">
                <a16:creationId xmlns:a16="http://schemas.microsoft.com/office/drawing/2014/main" id="{248F160D-CB2D-505D-CC94-022641E5B6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FCDF93F-3ED1-7079-95D4-80464B28C9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338A73-EBEB-4AE8-830F-BBC5D8D700E2}" type="slidenum">
              <a:rPr lang="en-GB" smtClean="0"/>
              <a:t>‹#›</a:t>
            </a:fld>
            <a:endParaRPr lang="en-GB"/>
          </a:p>
        </p:txBody>
      </p:sp>
    </p:spTree>
    <p:extLst>
      <p:ext uri="{BB962C8B-B14F-4D97-AF65-F5344CB8AC3E}">
        <p14:creationId xmlns:p14="http://schemas.microsoft.com/office/powerpoint/2010/main" val="31810648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indeed.com/career-advice/career-development/academic-skills#:~:text=What%20are%20academic%20skills%3F,subjects%20like%20mathematics%20and%20science." TargetMode="External"/><Relationship Id="rId7" Type="http://schemas.openxmlformats.org/officeDocument/2006/relationships/hyperlink" Target="https://www.grammarly.com/blog/improving-your-writing-will-improve-your-thinking/" TargetMode="External"/><Relationship Id="rId2" Type="http://schemas.openxmlformats.org/officeDocument/2006/relationships/hyperlink" Target="https://etonx.com/ten-tips-to-help-students-develop-better-research-skills/#:~:text=The%20skill%20of%20conducting%20research,the%20world%20around%20them%20better." TargetMode="External"/><Relationship Id="rId1" Type="http://schemas.openxmlformats.org/officeDocument/2006/relationships/slideLayout" Target="../slideLayouts/slideLayout2.xml"/><Relationship Id="rId6" Type="http://schemas.openxmlformats.org/officeDocument/2006/relationships/hyperlink" Target="https://www.scribbr.com/working-with-sources/critical-thinking/" TargetMode="External"/><Relationship Id="rId5" Type="http://schemas.openxmlformats.org/officeDocument/2006/relationships/hyperlink" Target="https://www.rlf.org.uk/resources/mla-apa-harvard-or-mhra/#:~:text=There%20are%20four%20widely%2Dused,Modern%20Humanities%20Research%20Association)%20system." TargetMode="External"/><Relationship Id="rId4" Type="http://schemas.openxmlformats.org/officeDocument/2006/relationships/hyperlink" Target="https://www.umassd.edu/dss/resources/students/classroom-strategies/why-take-notes/#:~:text=Note%20taking%20forces%20you%20to,and%20remember%20the%20information%20lat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06C8865-1FFD-68A3-4777-560DCB0A302D}"/>
              </a:ext>
            </a:extLst>
          </p:cNvPr>
          <p:cNvSpPr txBox="1"/>
          <p:nvPr/>
        </p:nvSpPr>
        <p:spPr>
          <a:xfrm>
            <a:off x="120073" y="115731"/>
            <a:ext cx="3903287" cy="584775"/>
          </a:xfrm>
          <a:prstGeom prst="rect">
            <a:avLst/>
          </a:prstGeom>
          <a:noFill/>
          <a:ln>
            <a:solidFill>
              <a:srgbClr val="FF0066"/>
            </a:solidFill>
          </a:ln>
        </p:spPr>
        <p:txBody>
          <a:bodyPr wrap="square" rtlCol="0">
            <a:spAutoFit/>
          </a:bodyPr>
          <a:lstStyle/>
          <a:p>
            <a:r>
              <a:rPr lang="en-GB" sz="1600" b="1" i="1" u="sng" dirty="0">
                <a:latin typeface="Arial" panose="020B0604020202020204" pitchFamily="34" charset="0"/>
                <a:cs typeface="Arial" panose="020B0604020202020204" pitchFamily="34" charset="0"/>
              </a:rPr>
              <a:t>How do Academic skills affect our critical thinking?</a:t>
            </a:r>
          </a:p>
        </p:txBody>
      </p:sp>
      <p:sp>
        <p:nvSpPr>
          <p:cNvPr id="5" name="TextBox 4">
            <a:extLst>
              <a:ext uri="{FF2B5EF4-FFF2-40B4-BE49-F238E27FC236}">
                <a16:creationId xmlns:a16="http://schemas.microsoft.com/office/drawing/2014/main" id="{A2DE447F-DC2D-85F1-0B2D-82BD4A83E3A2}"/>
              </a:ext>
            </a:extLst>
          </p:cNvPr>
          <p:cNvSpPr txBox="1"/>
          <p:nvPr/>
        </p:nvSpPr>
        <p:spPr>
          <a:xfrm>
            <a:off x="223521" y="1917233"/>
            <a:ext cx="3799840" cy="1231106"/>
          </a:xfrm>
          <a:prstGeom prst="rect">
            <a:avLst/>
          </a:prstGeom>
          <a:solidFill>
            <a:schemeClr val="bg1"/>
          </a:solidFill>
          <a:ln>
            <a:solidFill>
              <a:srgbClr val="7030A0"/>
            </a:solidFill>
          </a:ln>
        </p:spPr>
        <p:style>
          <a:lnRef idx="0">
            <a:scrgbClr r="0" g="0" b="0"/>
          </a:lnRef>
          <a:fillRef idx="0">
            <a:scrgbClr r="0" g="0" b="0"/>
          </a:fillRef>
          <a:effectRef idx="0">
            <a:scrgbClr r="0" g="0" b="0"/>
          </a:effectRef>
          <a:fontRef idx="minor">
            <a:schemeClr val="dk1"/>
          </a:fontRef>
        </p:style>
        <p:txBody>
          <a:bodyPr wrap="square" rtlCol="0">
            <a:spAutoFit/>
          </a:bodyPr>
          <a:lstStyle/>
          <a:p>
            <a:r>
              <a:rPr lang="en-GB" sz="1400" b="1" i="1" u="sng" dirty="0"/>
              <a:t>What are academic skills?</a:t>
            </a:r>
          </a:p>
          <a:p>
            <a:r>
              <a:rPr lang="en-GB" sz="1200" dirty="0"/>
              <a:t>Indeed quotes ‘Academic skills are abilities, strategies and habits that can help learners succeed in an academic setting’.</a:t>
            </a:r>
          </a:p>
          <a:p>
            <a:r>
              <a:rPr lang="en-GB" sz="1200" dirty="0"/>
              <a:t>Academic skills are important as they keep students and learners organized.</a:t>
            </a:r>
          </a:p>
        </p:txBody>
      </p:sp>
      <p:sp>
        <p:nvSpPr>
          <p:cNvPr id="6" name="TextBox 5">
            <a:extLst>
              <a:ext uri="{FF2B5EF4-FFF2-40B4-BE49-F238E27FC236}">
                <a16:creationId xmlns:a16="http://schemas.microsoft.com/office/drawing/2014/main" id="{B2D35B70-6E4C-6551-67FB-E8B249A197A5}"/>
              </a:ext>
            </a:extLst>
          </p:cNvPr>
          <p:cNvSpPr txBox="1"/>
          <p:nvPr/>
        </p:nvSpPr>
        <p:spPr>
          <a:xfrm>
            <a:off x="269241" y="3261596"/>
            <a:ext cx="3708400" cy="1046440"/>
          </a:xfrm>
          <a:prstGeom prst="rect">
            <a:avLst/>
          </a:prstGeom>
          <a:noFill/>
          <a:ln>
            <a:solidFill>
              <a:srgbClr val="FF0000"/>
            </a:solidFill>
          </a:ln>
        </p:spPr>
        <p:txBody>
          <a:bodyPr wrap="square" rtlCol="0">
            <a:spAutoFit/>
          </a:bodyPr>
          <a:lstStyle/>
          <a:p>
            <a:r>
              <a:rPr lang="en-GB" sz="1400" b="1" i="1" u="sng" dirty="0"/>
              <a:t>Examples of academic skills learners can use:</a:t>
            </a:r>
          </a:p>
          <a:p>
            <a:pPr marL="285750" indent="-285750">
              <a:buFont typeface="Wingdings" panose="05000000000000000000" pitchFamily="2" charset="2"/>
              <a:buChar char="ü"/>
            </a:pPr>
            <a:r>
              <a:rPr lang="en-GB" sz="1200" dirty="0"/>
              <a:t>Reading and writing</a:t>
            </a:r>
          </a:p>
          <a:p>
            <a:pPr marL="285750" indent="-285750">
              <a:buFont typeface="Wingdings" panose="05000000000000000000" pitchFamily="2" charset="2"/>
              <a:buChar char="ü"/>
            </a:pPr>
            <a:r>
              <a:rPr lang="en-GB" sz="1200" dirty="0"/>
              <a:t>Note taking</a:t>
            </a:r>
          </a:p>
          <a:p>
            <a:pPr marL="285750" indent="-285750">
              <a:buFont typeface="Wingdings" panose="05000000000000000000" pitchFamily="2" charset="2"/>
              <a:buChar char="ü"/>
            </a:pPr>
            <a:r>
              <a:rPr lang="en-GB" sz="1200" dirty="0"/>
              <a:t>Time management</a:t>
            </a:r>
          </a:p>
          <a:p>
            <a:pPr marL="285750" indent="-285750">
              <a:buFont typeface="Wingdings" panose="05000000000000000000" pitchFamily="2" charset="2"/>
              <a:buChar char="ü"/>
            </a:pPr>
            <a:r>
              <a:rPr lang="en-GB" sz="1200" dirty="0"/>
              <a:t>Referencing</a:t>
            </a:r>
          </a:p>
        </p:txBody>
      </p:sp>
      <p:sp>
        <p:nvSpPr>
          <p:cNvPr id="7" name="TextBox 6">
            <a:extLst>
              <a:ext uri="{FF2B5EF4-FFF2-40B4-BE49-F238E27FC236}">
                <a16:creationId xmlns:a16="http://schemas.microsoft.com/office/drawing/2014/main" id="{185C0C68-6F82-6F61-1209-373E96DD9D59}"/>
              </a:ext>
            </a:extLst>
          </p:cNvPr>
          <p:cNvSpPr txBox="1"/>
          <p:nvPr/>
        </p:nvSpPr>
        <p:spPr>
          <a:xfrm>
            <a:off x="4289612" y="2667576"/>
            <a:ext cx="7782315" cy="1785104"/>
          </a:xfrm>
          <a:prstGeom prst="rect">
            <a:avLst/>
          </a:prstGeom>
          <a:noFill/>
          <a:ln>
            <a:solidFill>
              <a:srgbClr val="FFFF00"/>
            </a:solidFill>
          </a:ln>
        </p:spPr>
        <p:txBody>
          <a:bodyPr wrap="square" rtlCol="0">
            <a:spAutoFit/>
          </a:bodyPr>
          <a:lstStyle/>
          <a:p>
            <a:r>
              <a:rPr lang="en-GB" sz="1400" b="1" i="1" u="sng" dirty="0">
                <a:latin typeface="Arial" panose="020B0604020202020204" pitchFamily="34" charset="0"/>
                <a:cs typeface="Arial" panose="020B0604020202020204" pitchFamily="34" charset="0"/>
              </a:rPr>
              <a:t>Time management </a:t>
            </a:r>
          </a:p>
          <a:p>
            <a:r>
              <a:rPr lang="en-GB" sz="1200" dirty="0">
                <a:latin typeface="Arial" panose="020B0604020202020204" pitchFamily="34" charset="0"/>
                <a:cs typeface="Arial" panose="020B0604020202020204" pitchFamily="34" charset="0"/>
              </a:rPr>
              <a:t>Time management is extremally important and key to keeping organized and completing assignments on time. </a:t>
            </a:r>
          </a:p>
          <a:p>
            <a:r>
              <a:rPr lang="en-GB" sz="1200" b="1" i="1" u="sng" dirty="0">
                <a:latin typeface="Arial" panose="020B0604020202020204" pitchFamily="34" charset="0"/>
                <a:cs typeface="Arial" panose="020B0604020202020204" pitchFamily="34" charset="0"/>
              </a:rPr>
              <a:t>How to manage your time effectively?</a:t>
            </a:r>
          </a:p>
          <a:p>
            <a:r>
              <a:rPr lang="en-GB" sz="1200" dirty="0">
                <a:latin typeface="Arial" panose="020B0604020202020204" pitchFamily="34" charset="0"/>
                <a:cs typeface="Arial" panose="020B0604020202020204" pitchFamily="34" charset="0"/>
              </a:rPr>
              <a:t>You must plan your time effectively as you never know what could pop up or happen in the future. It is always a good idea to have a goal in mind. Complete your most important tasks first. Learn  what best suits you for example some people like to spread their work load out whereas other people prefer to do it all in one go perhaps as soon as they get the assignment or just before the deadline. Make sure that you take breaks and relax as it is easier to concentrate and therefor you are more likely to work to your full potential. </a:t>
            </a:r>
          </a:p>
          <a:p>
            <a:endParaRPr lang="en-GB" sz="1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6EEEE87-E792-81A9-947B-521E7EB7AF4E}"/>
              </a:ext>
            </a:extLst>
          </p:cNvPr>
          <p:cNvSpPr txBox="1"/>
          <p:nvPr/>
        </p:nvSpPr>
        <p:spPr>
          <a:xfrm rot="10800000" flipV="1">
            <a:off x="4150575" y="4627696"/>
            <a:ext cx="7921351" cy="1969770"/>
          </a:xfrm>
          <a:prstGeom prst="rect">
            <a:avLst/>
          </a:prstGeom>
          <a:noFill/>
          <a:ln>
            <a:solidFill>
              <a:srgbClr val="00B050"/>
            </a:solidFill>
          </a:ln>
        </p:spPr>
        <p:txBody>
          <a:bodyPr wrap="square" rtlCol="0">
            <a:spAutoFit/>
          </a:bodyPr>
          <a:lstStyle/>
          <a:p>
            <a:r>
              <a:rPr lang="en-GB" sz="1400" b="1" i="1" u="sng" dirty="0">
                <a:latin typeface="Arial" panose="020B0604020202020204" pitchFamily="34" charset="0"/>
                <a:cs typeface="Arial" panose="020B0604020202020204" pitchFamily="34" charset="0"/>
              </a:rPr>
              <a:t>Referencing</a:t>
            </a:r>
          </a:p>
          <a:p>
            <a:r>
              <a:rPr lang="en-GB" sz="1200" dirty="0">
                <a:latin typeface="Arial" panose="020B0604020202020204" pitchFamily="34" charset="0"/>
                <a:cs typeface="Arial" panose="020B0604020202020204" pitchFamily="34" charset="0"/>
              </a:rPr>
              <a:t>The royal literary fund (no date) suggests that there is 4 main ways to reference, which are MLA, APA, Harvard and MHRA. It is important know what referencing guide your tutor wants you to use. </a:t>
            </a:r>
          </a:p>
          <a:p>
            <a:r>
              <a:rPr lang="en-GB" sz="1200" dirty="0">
                <a:latin typeface="Arial" panose="020B0604020202020204" pitchFamily="34" charset="0"/>
                <a:cs typeface="Arial" panose="020B0604020202020204" pitchFamily="34" charset="0"/>
              </a:rPr>
              <a:t>Referencing is very important as it shows where you have gathered your information, it shows that you have understood the topic and it gives supporting evidence to back your opinion and viewpoints. It is also important to reference as you are using someone else’s work in your work and therefor if you do not reference them that is stealing which is plagiarism.</a:t>
            </a:r>
          </a:p>
          <a:p>
            <a:r>
              <a:rPr lang="en-GB" sz="1200" b="1" i="1" u="sng" dirty="0">
                <a:latin typeface="Arial" panose="020B0604020202020204" pitchFamily="34" charset="0"/>
                <a:cs typeface="Arial" panose="020B0604020202020204" pitchFamily="34" charset="0"/>
              </a:rPr>
              <a:t>How to reference correctly?</a:t>
            </a:r>
          </a:p>
          <a:p>
            <a:r>
              <a:rPr lang="en-GB" sz="1200" dirty="0">
                <a:latin typeface="Arial" panose="020B0604020202020204" pitchFamily="34" charset="0"/>
                <a:cs typeface="Arial" panose="020B0604020202020204" pitchFamily="34" charset="0"/>
              </a:rPr>
              <a:t>Once you know your referencing stye you must use, you can find all of the information online or in your referencing guidebook. </a:t>
            </a:r>
          </a:p>
        </p:txBody>
      </p:sp>
      <p:sp>
        <p:nvSpPr>
          <p:cNvPr id="9" name="TextBox 8">
            <a:extLst>
              <a:ext uri="{FF2B5EF4-FFF2-40B4-BE49-F238E27FC236}">
                <a16:creationId xmlns:a16="http://schemas.microsoft.com/office/drawing/2014/main" id="{934FF447-6F71-0D4C-A0CA-C0AE6C022B1E}"/>
              </a:ext>
            </a:extLst>
          </p:cNvPr>
          <p:cNvSpPr txBox="1"/>
          <p:nvPr/>
        </p:nvSpPr>
        <p:spPr>
          <a:xfrm>
            <a:off x="286191" y="4418783"/>
            <a:ext cx="3708400" cy="1785104"/>
          </a:xfrm>
          <a:prstGeom prst="rect">
            <a:avLst/>
          </a:prstGeom>
          <a:noFill/>
          <a:ln>
            <a:solidFill>
              <a:srgbClr val="00B0F0"/>
            </a:solidFill>
          </a:ln>
        </p:spPr>
        <p:txBody>
          <a:bodyPr wrap="square" rtlCol="0">
            <a:spAutoFit/>
          </a:bodyPr>
          <a:lstStyle/>
          <a:p>
            <a:r>
              <a:rPr lang="en-GB" sz="1400" b="1" i="1" u="sng" dirty="0"/>
              <a:t>Reading and writing</a:t>
            </a:r>
          </a:p>
          <a:p>
            <a:r>
              <a:rPr lang="en-GB" sz="1200" dirty="0"/>
              <a:t>Reading is an extremally important skill to have as it is the main way a learner is going to gather information, complete assignments and get references. </a:t>
            </a:r>
          </a:p>
          <a:p>
            <a:r>
              <a:rPr lang="en-GB" sz="1200" b="1" i="1" u="sng" dirty="0"/>
              <a:t>how does reading and research affect critical thinking?</a:t>
            </a:r>
          </a:p>
          <a:p>
            <a:r>
              <a:rPr lang="en-GB" sz="1200" dirty="0"/>
              <a:t>Reading and writing can affect critical thinking as reading makes the learner think of ideas and arguments in a way that promotes a higher standard of thinking. (Grammarly blog 2020). </a:t>
            </a:r>
          </a:p>
        </p:txBody>
      </p:sp>
      <p:sp>
        <p:nvSpPr>
          <p:cNvPr id="34" name="TextBox 33">
            <a:extLst>
              <a:ext uri="{FF2B5EF4-FFF2-40B4-BE49-F238E27FC236}">
                <a16:creationId xmlns:a16="http://schemas.microsoft.com/office/drawing/2014/main" id="{CB2EA15E-4252-61F1-3877-EE18478B2F60}"/>
              </a:ext>
            </a:extLst>
          </p:cNvPr>
          <p:cNvSpPr txBox="1"/>
          <p:nvPr/>
        </p:nvSpPr>
        <p:spPr>
          <a:xfrm>
            <a:off x="4220093" y="-45377"/>
            <a:ext cx="7921351" cy="2652265"/>
          </a:xfrm>
          <a:prstGeom prst="rect">
            <a:avLst/>
          </a:prstGeom>
          <a:noFill/>
          <a:ln>
            <a:solidFill>
              <a:srgbClr val="FF0066"/>
            </a:solidFill>
          </a:ln>
        </p:spPr>
        <p:txBody>
          <a:bodyPr wrap="square" rtlCol="0">
            <a:spAutoFit/>
          </a:bodyPr>
          <a:lstStyle/>
          <a:p>
            <a:r>
              <a:rPr lang="en-GB" sz="1400" b="1" i="1" u="sng" dirty="0">
                <a:latin typeface="Arial" panose="020B0604020202020204" pitchFamily="34" charset="0"/>
                <a:cs typeface="Arial" panose="020B0604020202020204" pitchFamily="34" charset="0"/>
              </a:rPr>
              <a:t>Note taking</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Note taking is an effective way to look back on your lecture or on work you may have forgotten it is also a great way to learn new information as you are writing it down.</a:t>
            </a:r>
            <a:endParaRPr lang="en-GB" sz="1200" b="1" i="1" u="sng" dirty="0">
              <a:latin typeface="Arial" panose="020B0604020202020204" pitchFamily="34" charset="0"/>
              <a:cs typeface="Arial" panose="020B0604020202020204" pitchFamily="34" charset="0"/>
            </a:endParaRPr>
          </a:p>
          <a:p>
            <a:r>
              <a:rPr lang="en-GB" sz="1200" b="1" i="1" u="sng" dirty="0">
                <a:latin typeface="Arial" panose="020B0604020202020204" pitchFamily="34" charset="0"/>
                <a:cs typeface="Arial" panose="020B0604020202020204" pitchFamily="34" charset="0"/>
              </a:rPr>
              <a:t>How to take notes effectively</a:t>
            </a:r>
          </a:p>
          <a:p>
            <a:r>
              <a:rPr lang="en-GB" sz="1200" dirty="0">
                <a:latin typeface="Arial" panose="020B0604020202020204" pitchFamily="34" charset="0"/>
                <a:cs typeface="Arial" panose="020B0604020202020204" pitchFamily="34" charset="0"/>
              </a:rPr>
              <a:t>There are many ways of taking notes effectively and you must find the best way for you but here are some examples:</a:t>
            </a:r>
          </a:p>
          <a:p>
            <a:pPr marL="285750" indent="-285750">
              <a:buFont typeface="Wingdings" panose="05000000000000000000" pitchFamily="2" charset="2"/>
              <a:buChar char="Ø"/>
            </a:pPr>
            <a:r>
              <a:rPr lang="en-GB" sz="1200" dirty="0">
                <a:latin typeface="Arial" panose="020B0604020202020204" pitchFamily="34" charset="0"/>
                <a:cs typeface="Arial" panose="020B0604020202020204" pitchFamily="34" charset="0"/>
              </a:rPr>
              <a:t>Note down key ideas and words</a:t>
            </a:r>
          </a:p>
          <a:p>
            <a:pPr marL="285750" indent="-285750">
              <a:buFont typeface="Wingdings" panose="05000000000000000000" pitchFamily="2" charset="2"/>
              <a:buChar char="Ø"/>
            </a:pPr>
            <a:r>
              <a:rPr lang="en-GB" sz="1200" dirty="0">
                <a:latin typeface="Arial" panose="020B0604020202020204" pitchFamily="34" charset="0"/>
                <a:cs typeface="Arial" panose="020B0604020202020204" pitchFamily="34" charset="0"/>
              </a:rPr>
              <a:t>Only note down things you don’t know</a:t>
            </a:r>
          </a:p>
          <a:p>
            <a:pPr marL="285750" indent="-285750">
              <a:buFont typeface="Wingdings" panose="05000000000000000000" pitchFamily="2" charset="2"/>
              <a:buChar char="Ø"/>
            </a:pPr>
            <a:r>
              <a:rPr lang="en-GB" sz="1200" dirty="0">
                <a:latin typeface="Arial" panose="020B0604020202020204" pitchFamily="34" charset="0"/>
                <a:cs typeface="Arial" panose="020B0604020202020204" pitchFamily="34" charset="0"/>
              </a:rPr>
              <a:t>Tidy up your notes after the lecture</a:t>
            </a:r>
          </a:p>
          <a:p>
            <a:pPr marL="285750" indent="-285750">
              <a:buFont typeface="Wingdings" panose="05000000000000000000" pitchFamily="2" charset="2"/>
              <a:buChar char="Ø"/>
            </a:pPr>
            <a:r>
              <a:rPr lang="en-GB" sz="1200" dirty="0">
                <a:latin typeface="Arial" panose="020B0604020202020204" pitchFamily="34" charset="0"/>
                <a:cs typeface="Arial" panose="020B0604020202020204" pitchFamily="34" charset="0"/>
              </a:rPr>
              <a:t>Using abbreviations instead of words can help save on time</a:t>
            </a:r>
          </a:p>
          <a:p>
            <a:r>
              <a:rPr lang="en-GB" sz="1200" b="1" i="1" u="sng" dirty="0">
                <a:latin typeface="Arial" panose="020B0604020202020204" pitchFamily="34" charset="0"/>
                <a:cs typeface="Arial" panose="020B0604020202020204" pitchFamily="34" charset="0"/>
              </a:rPr>
              <a:t>How does note taking affect critical thinking?</a:t>
            </a:r>
          </a:p>
          <a:p>
            <a:r>
              <a:rPr lang="en-GB" sz="1200" dirty="0">
                <a:latin typeface="Arial" panose="020B0604020202020204" pitchFamily="34" charset="0"/>
                <a:cs typeface="Arial" panose="020B0604020202020204" pitchFamily="34" charset="0"/>
              </a:rPr>
              <a:t>when taking notes you may be asking or acknowledging answers to your notes, or you may be picking out or organizing important information.</a:t>
            </a:r>
          </a:p>
        </p:txBody>
      </p:sp>
      <p:sp>
        <p:nvSpPr>
          <p:cNvPr id="44" name="TextBox 43">
            <a:extLst>
              <a:ext uri="{FF2B5EF4-FFF2-40B4-BE49-F238E27FC236}">
                <a16:creationId xmlns:a16="http://schemas.microsoft.com/office/drawing/2014/main" id="{DA5F6727-3AB2-C6AA-3FEC-999BCBFE09EC}"/>
              </a:ext>
            </a:extLst>
          </p:cNvPr>
          <p:cNvSpPr txBox="1"/>
          <p:nvPr/>
        </p:nvSpPr>
        <p:spPr>
          <a:xfrm>
            <a:off x="223521" y="757536"/>
            <a:ext cx="3799840" cy="1231106"/>
          </a:xfrm>
          <a:prstGeom prst="rect">
            <a:avLst/>
          </a:prstGeom>
          <a:noFill/>
          <a:ln>
            <a:solidFill>
              <a:srgbClr val="002060"/>
            </a:solidFill>
          </a:ln>
        </p:spPr>
        <p:txBody>
          <a:bodyPr wrap="square" rtlCol="0">
            <a:spAutoFit/>
          </a:bodyPr>
          <a:lstStyle/>
          <a:p>
            <a:r>
              <a:rPr lang="en-GB" sz="1400" b="1" i="1" u="sng" dirty="0"/>
              <a:t>What is critical thinking?</a:t>
            </a:r>
          </a:p>
          <a:p>
            <a:r>
              <a:rPr lang="en-GB" sz="1200" dirty="0"/>
              <a:t>Critical thinking is being able to analyse and evaluate information to make a judgment. </a:t>
            </a:r>
            <a:r>
              <a:rPr lang="en-GB" sz="1200" dirty="0" err="1"/>
              <a:t>Scrribr</a:t>
            </a:r>
            <a:r>
              <a:rPr lang="en-GB" sz="1200" dirty="0"/>
              <a:t> quotes ‘Critical thinking refers to the ability to evaluate information and to be aware of biases or assumptions, including your own.</a:t>
            </a:r>
            <a:r>
              <a:rPr lang="en-GB" sz="1200" b="0" i="0" dirty="0">
                <a:solidFill>
                  <a:srgbClr val="202124"/>
                </a:solidFill>
                <a:effectLst/>
                <a:latin typeface="arial" panose="020B0604020202020204" pitchFamily="34" charset="0"/>
              </a:rPr>
              <a:t>’</a:t>
            </a:r>
            <a:endParaRPr lang="en-GB" sz="1200" dirty="0"/>
          </a:p>
        </p:txBody>
      </p:sp>
    </p:spTree>
    <p:extLst>
      <p:ext uri="{BB962C8B-B14F-4D97-AF65-F5344CB8AC3E}">
        <p14:creationId xmlns:p14="http://schemas.microsoft.com/office/powerpoint/2010/main" val="15388836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B3770C1-052C-2C62-20B2-B00BADCAE81A}"/>
              </a:ext>
            </a:extLst>
          </p:cNvPr>
          <p:cNvSpPr txBox="1"/>
          <p:nvPr/>
        </p:nvSpPr>
        <p:spPr>
          <a:xfrm>
            <a:off x="262393" y="413468"/>
            <a:ext cx="11680466"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Eton X (2019) </a:t>
            </a:r>
            <a:r>
              <a:rPr lang="en-GB" i="1" dirty="0">
                <a:latin typeface="Arial" panose="020B0604020202020204" pitchFamily="34" charset="0"/>
                <a:cs typeface="Arial" panose="020B0604020202020204" pitchFamily="34" charset="0"/>
              </a:rPr>
              <a:t>Ten tips to help students develop better research skills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
              </a:rPr>
              <a:t>Ten tips to help students develop better research skills – </a:t>
            </a:r>
            <a:r>
              <a:rPr lang="en-GB" dirty="0" err="1">
                <a:latin typeface="Arial" panose="020B0604020202020204" pitchFamily="34" charset="0"/>
                <a:cs typeface="Arial" panose="020B0604020202020204" pitchFamily="34" charset="0"/>
                <a:hlinkClick r:id="rId2"/>
              </a:rPr>
              <a:t>EtonX</a:t>
            </a:r>
            <a:r>
              <a:rPr lang="en-GB" dirty="0">
                <a:latin typeface="Arial" panose="020B0604020202020204" pitchFamily="34" charset="0"/>
                <a:cs typeface="Arial" panose="020B0604020202020204" pitchFamily="34" charset="0"/>
              </a:rPr>
              <a:t> (Accessed: 21 October 2022). </a:t>
            </a:r>
          </a:p>
        </p:txBody>
      </p:sp>
      <p:sp>
        <p:nvSpPr>
          <p:cNvPr id="5" name="TextBox 4">
            <a:extLst>
              <a:ext uri="{FF2B5EF4-FFF2-40B4-BE49-F238E27FC236}">
                <a16:creationId xmlns:a16="http://schemas.microsoft.com/office/drawing/2014/main" id="{92D30B68-71B9-938D-7C48-65CE53D55BF7}"/>
              </a:ext>
            </a:extLst>
          </p:cNvPr>
          <p:cNvSpPr txBox="1"/>
          <p:nvPr/>
        </p:nvSpPr>
        <p:spPr>
          <a:xfrm>
            <a:off x="262393" y="1359673"/>
            <a:ext cx="10861481"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Indeed (2021) </a:t>
            </a:r>
            <a:r>
              <a:rPr lang="en-GB" i="1" dirty="0">
                <a:latin typeface="Arial" panose="020B0604020202020204" pitchFamily="34" charset="0"/>
                <a:cs typeface="Arial" panose="020B0604020202020204" pitchFamily="34" charset="0"/>
              </a:rPr>
              <a:t>12 Examples of Academic Skills (Plus Tips To Improve Them).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3"/>
              </a:rPr>
              <a:t>12 Examples of Academic Skills (Plus Tips To Improve Them) | Indeed.com</a:t>
            </a:r>
            <a:r>
              <a:rPr lang="en-GB" dirty="0">
                <a:latin typeface="Arial" panose="020B0604020202020204" pitchFamily="34" charset="0"/>
                <a:cs typeface="Arial" panose="020B0604020202020204" pitchFamily="34" charset="0"/>
              </a:rPr>
              <a:t> (Accessed: 21 October 2022).</a:t>
            </a:r>
            <a:endParaRPr lang="en-GB" i="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BC6F365-409F-4A55-F83C-29DD6596FA61}"/>
              </a:ext>
            </a:extLst>
          </p:cNvPr>
          <p:cNvSpPr txBox="1"/>
          <p:nvPr/>
        </p:nvSpPr>
        <p:spPr>
          <a:xfrm>
            <a:off x="262393" y="2297927"/>
            <a:ext cx="10861481" cy="646331"/>
          </a:xfrm>
          <a:prstGeom prst="rect">
            <a:avLst/>
          </a:prstGeom>
          <a:noFill/>
        </p:spPr>
        <p:txBody>
          <a:bodyPr wrap="square" rtlCol="0">
            <a:spAutoFit/>
          </a:bodyPr>
          <a:lstStyle/>
          <a:p>
            <a:r>
              <a:rPr lang="en-GB" dirty="0" err="1">
                <a:latin typeface="Arial" panose="020B0604020202020204" pitchFamily="34" charset="0"/>
                <a:cs typeface="Arial" panose="020B0604020202020204" pitchFamily="34" charset="0"/>
              </a:rPr>
              <a:t>Umass</a:t>
            </a:r>
            <a:r>
              <a:rPr lang="en-GB" dirty="0">
                <a:latin typeface="Arial" panose="020B0604020202020204" pitchFamily="34" charset="0"/>
                <a:cs typeface="Arial" panose="020B0604020202020204" pitchFamily="34" charset="0"/>
              </a:rPr>
              <a:t> (2020) </a:t>
            </a:r>
            <a:r>
              <a:rPr lang="en-GB" i="1" dirty="0">
                <a:latin typeface="Arial" panose="020B0604020202020204" pitchFamily="34" charset="0"/>
                <a:cs typeface="Arial" panose="020B0604020202020204" pitchFamily="34" charset="0"/>
              </a:rPr>
              <a:t>Why take notes?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4"/>
              </a:rPr>
              <a:t>Why Take Notes? | </a:t>
            </a:r>
            <a:r>
              <a:rPr lang="en-GB" dirty="0" err="1">
                <a:latin typeface="Arial" panose="020B0604020202020204" pitchFamily="34" charset="0"/>
                <a:cs typeface="Arial" panose="020B0604020202020204" pitchFamily="34" charset="0"/>
                <a:hlinkClick r:id="rId4"/>
              </a:rPr>
              <a:t>Center</a:t>
            </a:r>
            <a:r>
              <a:rPr lang="en-GB" dirty="0">
                <a:latin typeface="Arial" panose="020B0604020202020204" pitchFamily="34" charset="0"/>
                <a:cs typeface="Arial" panose="020B0604020202020204" pitchFamily="34" charset="0"/>
                <a:hlinkClick r:id="rId4"/>
              </a:rPr>
              <a:t> for Access and Success | Student Affairs | UMass Dartmouth</a:t>
            </a:r>
            <a:r>
              <a:rPr lang="en-GB" dirty="0">
                <a:latin typeface="Arial" panose="020B0604020202020204" pitchFamily="34" charset="0"/>
                <a:cs typeface="Arial" panose="020B0604020202020204" pitchFamily="34" charset="0"/>
              </a:rPr>
              <a:t> (Accessed: 22 October 2022).</a:t>
            </a:r>
          </a:p>
        </p:txBody>
      </p:sp>
      <p:sp>
        <p:nvSpPr>
          <p:cNvPr id="7" name="TextBox 6">
            <a:extLst>
              <a:ext uri="{FF2B5EF4-FFF2-40B4-BE49-F238E27FC236}">
                <a16:creationId xmlns:a16="http://schemas.microsoft.com/office/drawing/2014/main" id="{636753BF-0E29-F73C-0EEA-058F2283C41B}"/>
              </a:ext>
            </a:extLst>
          </p:cNvPr>
          <p:cNvSpPr txBox="1"/>
          <p:nvPr/>
        </p:nvSpPr>
        <p:spPr>
          <a:xfrm>
            <a:off x="389614" y="3169274"/>
            <a:ext cx="10360549"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University of Wales Trinity Saint David. (2022-2023) </a:t>
            </a:r>
            <a:r>
              <a:rPr lang="en-GB" i="1" dirty="0">
                <a:latin typeface="Arial" panose="020B0604020202020204" pitchFamily="34" charset="0"/>
                <a:cs typeface="Arial" panose="020B0604020202020204" pitchFamily="34" charset="0"/>
              </a:rPr>
              <a:t>Academic skills and assessment guidance</a:t>
            </a:r>
            <a:r>
              <a:rPr lang="en-GB" dirty="0">
                <a:latin typeface="Arial" panose="020B0604020202020204" pitchFamily="34" charset="0"/>
                <a:cs typeface="Arial" panose="020B0604020202020204" pitchFamily="34" charset="0"/>
              </a:rPr>
              <a:t>. </a:t>
            </a:r>
          </a:p>
        </p:txBody>
      </p:sp>
      <p:sp>
        <p:nvSpPr>
          <p:cNvPr id="8" name="TextBox 7">
            <a:extLst>
              <a:ext uri="{FF2B5EF4-FFF2-40B4-BE49-F238E27FC236}">
                <a16:creationId xmlns:a16="http://schemas.microsoft.com/office/drawing/2014/main" id="{2D9B5897-2ABC-DFBB-BFFE-907D9160FB72}"/>
              </a:ext>
            </a:extLst>
          </p:cNvPr>
          <p:cNvSpPr txBox="1"/>
          <p:nvPr/>
        </p:nvSpPr>
        <p:spPr>
          <a:xfrm>
            <a:off x="326003" y="3590577"/>
            <a:ext cx="10734260"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royal Literary fund (no date)</a:t>
            </a:r>
            <a:r>
              <a:rPr lang="sv-SE" dirty="0">
                <a:latin typeface="Arial" panose="020B0604020202020204" pitchFamily="34" charset="0"/>
                <a:cs typeface="Arial" panose="020B0604020202020204" pitchFamily="34" charset="0"/>
              </a:rPr>
              <a:t>  </a:t>
            </a:r>
            <a:r>
              <a:rPr lang="sv-SE" i="1" dirty="0">
                <a:latin typeface="Arial" panose="020B0604020202020204" pitchFamily="34" charset="0"/>
                <a:cs typeface="Arial" panose="020B0604020202020204" pitchFamily="34" charset="0"/>
              </a:rPr>
              <a:t>MLA, APA, Harvard or MHRA? </a:t>
            </a:r>
            <a:r>
              <a:rPr lang="sv-SE"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5"/>
              </a:rPr>
              <a:t>MLA, APA, Harvard or MHRA? - The Royal Literary Fund (rlf.org.uk)</a:t>
            </a:r>
            <a:r>
              <a:rPr lang="en-GB" dirty="0">
                <a:latin typeface="Arial" panose="020B0604020202020204" pitchFamily="34" charset="0"/>
                <a:cs typeface="Arial" panose="020B0604020202020204" pitchFamily="34" charset="0"/>
              </a:rPr>
              <a:t> (Accessed: 22 October 2022).</a:t>
            </a:r>
          </a:p>
        </p:txBody>
      </p:sp>
      <p:sp>
        <p:nvSpPr>
          <p:cNvPr id="2" name="TextBox 1">
            <a:extLst>
              <a:ext uri="{FF2B5EF4-FFF2-40B4-BE49-F238E27FC236}">
                <a16:creationId xmlns:a16="http://schemas.microsoft.com/office/drawing/2014/main" id="{D2FEBFB4-BC62-9CF9-0EA2-861BA373AD36}"/>
              </a:ext>
            </a:extLst>
          </p:cNvPr>
          <p:cNvSpPr txBox="1"/>
          <p:nvPr/>
        </p:nvSpPr>
        <p:spPr>
          <a:xfrm>
            <a:off x="389614" y="4461703"/>
            <a:ext cx="10467278" cy="646331"/>
          </a:xfrm>
          <a:prstGeom prst="rect">
            <a:avLst/>
          </a:prstGeom>
          <a:noFill/>
        </p:spPr>
        <p:txBody>
          <a:bodyPr wrap="square" rtlCol="0">
            <a:spAutoFit/>
          </a:bodyPr>
          <a:lstStyle/>
          <a:p>
            <a:r>
              <a:rPr lang="en-GB" dirty="0"/>
              <a:t>What Is Critical </a:t>
            </a:r>
            <a:r>
              <a:rPr lang="en-GB" i="1" dirty="0"/>
              <a:t>Thinking? | Definition &amp; Examples. </a:t>
            </a:r>
            <a:r>
              <a:rPr lang="en-GB" dirty="0"/>
              <a:t>Available at: </a:t>
            </a:r>
            <a:r>
              <a:rPr lang="en-GB" dirty="0">
                <a:hlinkClick r:id="rId6"/>
              </a:rPr>
              <a:t>What Is Critical Thinking? | Definition &amp; Examples (scribbr.com)</a:t>
            </a:r>
            <a:r>
              <a:rPr lang="en-GB" dirty="0"/>
              <a:t> (Accessed: 26 October 2022).</a:t>
            </a:r>
            <a:endParaRPr lang="en-GB" i="1" dirty="0"/>
          </a:p>
        </p:txBody>
      </p:sp>
      <p:sp>
        <p:nvSpPr>
          <p:cNvPr id="3" name="TextBox 2">
            <a:extLst>
              <a:ext uri="{FF2B5EF4-FFF2-40B4-BE49-F238E27FC236}">
                <a16:creationId xmlns:a16="http://schemas.microsoft.com/office/drawing/2014/main" id="{7A3C8D3F-E9BC-B906-8631-AFF78D97C062}"/>
              </a:ext>
            </a:extLst>
          </p:cNvPr>
          <p:cNvSpPr txBox="1"/>
          <p:nvPr/>
        </p:nvSpPr>
        <p:spPr>
          <a:xfrm>
            <a:off x="389614" y="5332829"/>
            <a:ext cx="9606988" cy="646331"/>
          </a:xfrm>
          <a:prstGeom prst="rect">
            <a:avLst/>
          </a:prstGeom>
          <a:noFill/>
        </p:spPr>
        <p:txBody>
          <a:bodyPr wrap="square" rtlCol="0">
            <a:spAutoFit/>
          </a:bodyPr>
          <a:lstStyle/>
          <a:p>
            <a:r>
              <a:rPr lang="en-GB" dirty="0"/>
              <a:t>Grammarly blog (2020) </a:t>
            </a:r>
            <a:r>
              <a:rPr lang="en-GB" i="1" dirty="0"/>
              <a:t>Improving Your Writing Will Improve Your Thinking. </a:t>
            </a:r>
            <a:r>
              <a:rPr lang="en-GB" dirty="0"/>
              <a:t>Available at: </a:t>
            </a:r>
            <a:r>
              <a:rPr lang="en-GB" dirty="0">
                <a:hlinkClick r:id="rId7"/>
              </a:rPr>
              <a:t>Improving Your Writing Will Improve Your Thinking | Grammarly Blog</a:t>
            </a:r>
            <a:r>
              <a:rPr lang="en-GB" dirty="0"/>
              <a:t> (Accessed: 26 October 2022)</a:t>
            </a:r>
            <a:r>
              <a:rPr lang="en-GB" i="1" dirty="0"/>
              <a:t> </a:t>
            </a:r>
          </a:p>
        </p:txBody>
      </p:sp>
      <p:sp>
        <p:nvSpPr>
          <p:cNvPr id="9" name="TextBox 8">
            <a:extLst>
              <a:ext uri="{FF2B5EF4-FFF2-40B4-BE49-F238E27FC236}">
                <a16:creationId xmlns:a16="http://schemas.microsoft.com/office/drawing/2014/main" id="{7B90A40F-9FF0-55FD-1E71-D9F0D2A2EA43}"/>
              </a:ext>
            </a:extLst>
          </p:cNvPr>
          <p:cNvSpPr txBox="1"/>
          <p:nvPr/>
        </p:nvSpPr>
        <p:spPr>
          <a:xfrm>
            <a:off x="389614" y="6232659"/>
            <a:ext cx="10610918" cy="369332"/>
          </a:xfrm>
          <a:prstGeom prst="rect">
            <a:avLst/>
          </a:prstGeom>
          <a:noFill/>
        </p:spPr>
        <p:txBody>
          <a:bodyPr wrap="square" rtlCol="0">
            <a:spAutoFit/>
          </a:bodyPr>
          <a:lstStyle/>
          <a:p>
            <a:r>
              <a:rPr lang="en-GB" dirty="0"/>
              <a:t>Stella Cottrell (2019) </a:t>
            </a:r>
            <a:r>
              <a:rPr lang="en-GB" i="1" dirty="0"/>
              <a:t>The study skills handbook. </a:t>
            </a:r>
            <a:r>
              <a:rPr lang="en-GB" dirty="0"/>
              <a:t>5</a:t>
            </a:r>
            <a:r>
              <a:rPr lang="en-GB" baseline="30000" dirty="0"/>
              <a:t>th</a:t>
            </a:r>
            <a:r>
              <a:rPr lang="en-GB" dirty="0"/>
              <a:t> </a:t>
            </a:r>
            <a:r>
              <a:rPr lang="en-GB" dirty="0" err="1"/>
              <a:t>edn</a:t>
            </a:r>
            <a:r>
              <a:rPr lang="en-GB" dirty="0"/>
              <a:t>. </a:t>
            </a:r>
            <a:r>
              <a:rPr lang="en-GB" dirty="0" err="1"/>
              <a:t>London:RED</a:t>
            </a:r>
            <a:r>
              <a:rPr lang="en-GB" dirty="0"/>
              <a:t> GLOBE PRESS. </a:t>
            </a:r>
          </a:p>
        </p:txBody>
      </p:sp>
    </p:spTree>
    <p:extLst>
      <p:ext uri="{BB962C8B-B14F-4D97-AF65-F5344CB8AC3E}">
        <p14:creationId xmlns:p14="http://schemas.microsoft.com/office/powerpoint/2010/main" val="2048998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2" ma:contentTypeDescription="Create a new document." ma:contentTypeScope="" ma:versionID="5f228a633ccf61f9fcfee79462c49746">
  <xsd:schema xmlns:xsd="http://www.w3.org/2001/XMLSchema" xmlns:xs="http://www.w3.org/2001/XMLSchema" xmlns:p="http://schemas.microsoft.com/office/2006/metadata/properties" xmlns:ns3="4055ddc6-ee7b-4b5b-b8fb-52871646f80e" targetNamespace="http://schemas.microsoft.com/office/2006/metadata/properties" ma:root="true" ma:fieldsID="ba10ab32d8b0c19111d36d4f4a1ede37" ns3:_="">
    <xsd:import namespace="4055ddc6-ee7b-4b5b-b8fb-52871646f80e"/>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6878E09-ED0D-40F0-B6CC-725299A5C1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BBC9D50-3E70-4A1D-BC13-E95CD7BF53A6}">
  <ds:schemaRefs>
    <ds:schemaRef ds:uri="http://purl.org/dc/terms/"/>
    <ds:schemaRef ds:uri="http://purl.org/dc/elements/1.1/"/>
    <ds:schemaRef ds:uri="http://purl.org/dc/dcmitype/"/>
    <ds:schemaRef ds:uri="4055ddc6-ee7b-4b5b-b8fb-52871646f80e"/>
    <ds:schemaRef ds:uri="http://schemas.microsoft.com/office/infopath/2007/PartnerControls"/>
    <ds:schemaRef ds:uri="http://schemas.microsoft.com/office/2006/documentManagement/types"/>
    <ds:schemaRef ds:uri="http://schemas.openxmlformats.org/package/2006/metadata/core-propertie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378A768C-6097-429A-9207-F454F10BAE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4611</TotalTime>
  <Words>840</Words>
  <Application>Microsoft Office PowerPoint</Application>
  <PresentationFormat>Widescreen</PresentationFormat>
  <Paragraphs>42</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arial</vt:lpstr>
      <vt:lpstr>Calibri</vt:lpstr>
      <vt:lpstr>Calibri Light</vt:lpstr>
      <vt:lpstr>Wingdings</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Scarlet Morgan (2203682)</dc:creator>
  <cp:lastModifiedBy>Scarlet Morgan (2203682)</cp:lastModifiedBy>
  <cp:revision>1</cp:revision>
  <dcterms:created xsi:type="dcterms:W3CDTF">2022-10-21T17:22:09Z</dcterms:created>
  <dcterms:modified xsi:type="dcterms:W3CDTF">2022-10-28T12:18:03Z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