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7" r:id="rId2"/>
    <p:sldId id="261" r:id="rId3"/>
    <p:sldId id="260" r:id="rId4"/>
    <p:sldId id="262" r:id="rId5"/>
    <p:sldId id="258" r:id="rId6"/>
    <p:sldId id="259" r:id="rId7"/>
    <p:sldId id="263" r:id="rId8"/>
    <p:sldId id="264" r:id="rId9"/>
    <p:sldId id="272" r:id="rId10"/>
    <p:sldId id="273" r:id="rId11"/>
    <p:sldId id="269" r:id="rId12"/>
    <p:sldId id="270" r:id="rId13"/>
    <p:sldId id="271" r:id="rId14"/>
    <p:sldId id="276" r:id="rId15"/>
    <p:sldId id="267" r:id="rId16"/>
    <p:sldId id="268" r:id="rId17"/>
    <p:sldId id="274" r:id="rId18"/>
    <p:sldId id="275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1"/>
  </p:normalViewPr>
  <p:slideViewPr>
    <p:cSldViewPr snapToGrid="0">
      <p:cViewPr varScale="1">
        <p:scale>
          <a:sx n="116" d="100"/>
          <a:sy n="116" d="100"/>
        </p:scale>
        <p:origin x="4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3" d="100"/>
          <a:sy n="93" d="100"/>
        </p:scale>
        <p:origin x="37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7700FE-3889-AB46-B40E-E3CD8C0EEA76}" type="datetimeFigureOut">
              <a:rPr lang="en-US" smtClean="0"/>
              <a:t>2/3/25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91B75-BF43-A748-8649-826734BE1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908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291B75-BF43-A748-8649-826734BE1F4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926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C0940-7296-AB48-455E-10040BCB6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E58B90-FF5A-2433-F7BD-6500FA799A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619426-7C04-DBD7-66EF-6D96175AA6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8DFC4-8226-A683-038B-62DAEC6574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291B75-BF43-A748-8649-826734BE1F4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024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BE712-FA14-D8C8-430B-2055CA565B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547D13-6E15-6C44-33FB-93FED6A3A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1C8B1-2EBD-F86F-0DBA-A168BE490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EBF97-A4D4-1C4F-333D-8EF333808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5DEB7-8EBE-4312-882F-28B376D9A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086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11914-48D5-45D9-2751-FF5AC7311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C327C-52FB-7AC9-B688-8ACF954CC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51C95-7CE9-802D-0DCF-6B276D82C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146AD-6588-2F34-2B48-D07665B3D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A6221-F223-C8B0-9A53-3362675B2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855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4399E-416B-6922-E906-36D4941BC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9CF3A5-806C-B2BC-06FC-A5E0D236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E81CE-36D4-7180-0D91-E17D75C8E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279C0-018C-33F0-7901-79D42D6B8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82D47-0290-DFFF-82CC-8FC20680C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633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E9325-B1F6-5B59-7F86-790DD9499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734B-8265-8E9E-0254-C1ABACB9B2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3F843-9EBD-F8FA-3286-06A880EFF3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31E44A-F80D-A486-C31D-15B000698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87E22-1E50-22D5-F9B0-903165631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606CA-0C69-0D59-577E-DDEF70372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22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6AA0C-A9A9-A9CA-E57C-05ED7420A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6122A2-E917-4AAF-8146-56B3024FB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1C5F92-DF8C-E121-18E5-1EDFC507EA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23C345-1419-0398-A279-9A949319F4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C556F1-415E-F5BD-4616-05AA101615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1755C9-4D62-63DB-759C-DAF6E14F8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B9A783-24FF-9EF1-FCE0-E5F62A2C4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DE3F99-6E81-BF58-F5F4-D6AE104FB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645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E048F-723B-8A6C-F809-6879796E7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91F082-1DCB-AAA4-A539-389CB1A2F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1CAB99-AE46-B613-80D6-8F55D781B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C4B28B-6874-B04B-E44C-04171748F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934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F6969F-96B7-0D09-E900-662B00AD7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9E1F33-7760-ACE4-5AD0-E1F4E963A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9B832-CC15-0069-F5C6-DA396CE57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165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D7AE9-A8DB-4D73-9AEE-BBCE592C5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7D4DC-5A49-7C04-3C57-DF32566CE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DBA91-569C-0744-4087-C571056C96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C8D265-9773-8906-862E-137E417D8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6135F6-2677-99EF-A6E2-0255F5250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ABD6D0-387E-593E-F23E-E0D8F7332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392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8ABE6-E975-D19C-4D64-B762BA258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1EF8BB-2DEB-7FBF-861E-B2C370917A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EC841F-37F1-1BCC-0007-54A7097C51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0C22ED-59F9-961E-5267-6BD3D0CD3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A95478-2D50-F7E9-59E6-2E1FAA1A9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75C2B-1621-EA29-51F0-55B7689BE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313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9BCBC-C2ED-21AA-AAD5-E64C90792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3C72B-F714-984A-53A1-70E9793CB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B91A1-2E77-01D0-D9E3-6E9BBA789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F4E7E-1D40-0CC8-C76E-4F563894DD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24B62-BD87-333F-75ED-7FE3B87F7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675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241AAD-7CE6-902C-0BE5-675B7880D7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3ADD70-65FB-2F39-3DA5-10C0A15244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F6E36-94D5-DC08-BC49-98F2CFA0D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DA5B5-D6E1-2F2C-C003-9ABB7A71C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AD1AA-23D1-22D6-1018-F353080C3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940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B81120-D5DD-664C-8303-C78FFD5E3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F872D-9C77-7299-25E7-2C1EECD4B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03DC8-DE0E-6C6D-81E1-2262B264AF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402273-232F-C74C-B359-1F03F08C1DCC}" type="datetimeFigureOut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C195E-E1D3-416B-A50F-1018D25208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DEFB7-04EE-C893-887D-A341F3AFB5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7C0016-197F-5F42-AD42-B605157F7E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690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91A483-320E-C539-4898-A53E909BA581}"/>
              </a:ext>
            </a:extLst>
          </p:cNvPr>
          <p:cNvSpPr txBox="1"/>
          <p:nvPr/>
        </p:nvSpPr>
        <p:spPr>
          <a:xfrm>
            <a:off x="3006211" y="2875002"/>
            <a:ext cx="617957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>
                <a:solidFill>
                  <a:schemeClr val="bg1">
                    <a:lumMod val="85000"/>
                  </a:schemeClr>
                </a:solidFill>
              </a:rPr>
              <a:t>The Secret Code</a:t>
            </a:r>
          </a:p>
        </p:txBody>
      </p:sp>
    </p:spTree>
    <p:extLst>
      <p:ext uri="{BB962C8B-B14F-4D97-AF65-F5344CB8AC3E}">
        <p14:creationId xmlns:p14="http://schemas.microsoft.com/office/powerpoint/2010/main" val="4119995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B5A03A-FC63-684D-2D51-7049D50906F0}"/>
              </a:ext>
            </a:extLst>
          </p:cNvPr>
          <p:cNvSpPr txBox="1"/>
          <p:nvPr/>
        </p:nvSpPr>
        <p:spPr>
          <a:xfrm>
            <a:off x="2382579" y="2828835"/>
            <a:ext cx="77187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i="1" dirty="0"/>
              <a:t>Man, know thyself in true proportion.</a:t>
            </a:r>
          </a:p>
          <a:p>
            <a:pPr algn="r"/>
            <a:r>
              <a:rPr lang="en-US" sz="2000" dirty="0"/>
              <a:t>Oracle of Delphi</a:t>
            </a:r>
          </a:p>
        </p:txBody>
      </p:sp>
    </p:spTree>
    <p:extLst>
      <p:ext uri="{BB962C8B-B14F-4D97-AF65-F5344CB8AC3E}">
        <p14:creationId xmlns:p14="http://schemas.microsoft.com/office/powerpoint/2010/main" val="1380235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naked person&#10;&#10;AI-generated content may be incorrect.">
            <a:extLst>
              <a:ext uri="{FF2B5EF4-FFF2-40B4-BE49-F238E27FC236}">
                <a16:creationId xmlns:a16="http://schemas.microsoft.com/office/drawing/2014/main" id="{67AACE7B-C22F-2588-698F-F1A82F1537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1026" y="685704"/>
            <a:ext cx="7149947" cy="54865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41A0BB-0406-9B0B-2309-5206E3696BB6}"/>
              </a:ext>
            </a:extLst>
          </p:cNvPr>
          <p:cNvSpPr txBox="1"/>
          <p:nvPr/>
        </p:nvSpPr>
        <p:spPr>
          <a:xfrm>
            <a:off x="9771962" y="5525965"/>
            <a:ext cx="20755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Newton</a:t>
            </a:r>
          </a:p>
          <a:p>
            <a:r>
              <a:rPr lang="en-GB" dirty="0"/>
              <a:t>William Blake 1795</a:t>
            </a:r>
          </a:p>
        </p:txBody>
      </p:sp>
    </p:spTree>
    <p:extLst>
      <p:ext uri="{BB962C8B-B14F-4D97-AF65-F5344CB8AC3E}">
        <p14:creationId xmlns:p14="http://schemas.microsoft.com/office/powerpoint/2010/main" val="2329170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AEF159-FF70-085B-13F1-09FD5225A697}"/>
              </a:ext>
            </a:extLst>
          </p:cNvPr>
          <p:cNvSpPr txBox="1"/>
          <p:nvPr/>
        </p:nvSpPr>
        <p:spPr>
          <a:xfrm>
            <a:off x="3848429" y="2721114"/>
            <a:ext cx="44951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The Golden Section</a:t>
            </a:r>
          </a:p>
        </p:txBody>
      </p:sp>
    </p:spTree>
    <p:extLst>
      <p:ext uri="{BB962C8B-B14F-4D97-AF65-F5344CB8AC3E}">
        <p14:creationId xmlns:p14="http://schemas.microsoft.com/office/powerpoint/2010/main" val="2145479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5BC0262E-3CB6-7913-F21C-B8298B302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990600"/>
            <a:ext cx="4876800" cy="4876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654159-ABDE-4B54-39A1-4C2888822A56}"/>
              </a:ext>
            </a:extLst>
          </p:cNvPr>
          <p:cNvSpPr txBox="1"/>
          <p:nvPr/>
        </p:nvSpPr>
        <p:spPr>
          <a:xfrm>
            <a:off x="7548860" y="5382538"/>
            <a:ext cx="5341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Phi</a:t>
            </a:r>
          </a:p>
        </p:txBody>
      </p:sp>
    </p:spTree>
    <p:extLst>
      <p:ext uri="{BB962C8B-B14F-4D97-AF65-F5344CB8AC3E}">
        <p14:creationId xmlns:p14="http://schemas.microsoft.com/office/powerpoint/2010/main" val="2378552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8551F-F627-F676-4EFE-0F49E4643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116CA0-BB96-B98A-677A-A1B9FA86AB31}"/>
              </a:ext>
            </a:extLst>
          </p:cNvPr>
          <p:cNvSpPr txBox="1"/>
          <p:nvPr/>
        </p:nvSpPr>
        <p:spPr>
          <a:xfrm>
            <a:off x="8096250" y="4959290"/>
            <a:ext cx="32605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…Not to be mistaken with Pi</a:t>
            </a:r>
          </a:p>
        </p:txBody>
      </p:sp>
      <p:pic>
        <p:nvPicPr>
          <p:cNvPr id="5" name="Picture 4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6210E600-80E0-85C5-2108-3279D5E4E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0" y="1498600"/>
            <a:ext cx="4000500" cy="386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722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FF270B2F-F5C1-EFF3-EF20-E50E4E413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7584" y="2434498"/>
            <a:ext cx="1219561" cy="12195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156E09-7C39-016A-CDA4-63AD31C647B3}"/>
              </a:ext>
            </a:extLst>
          </p:cNvPr>
          <p:cNvSpPr txBox="1"/>
          <p:nvPr/>
        </p:nvSpPr>
        <p:spPr>
          <a:xfrm>
            <a:off x="5507145" y="2659559"/>
            <a:ext cx="26003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=(1+√5)/2</a:t>
            </a:r>
          </a:p>
        </p:txBody>
      </p:sp>
    </p:spTree>
    <p:extLst>
      <p:ext uri="{BB962C8B-B14F-4D97-AF65-F5344CB8AC3E}">
        <p14:creationId xmlns:p14="http://schemas.microsoft.com/office/powerpoint/2010/main" val="4045319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6D73D-4309-941D-45D2-8FDF707F95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84A8C937-45EC-F38E-BAC0-8387760C5F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7584" y="2434498"/>
            <a:ext cx="1219561" cy="12195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AA33A5-8B60-FB02-C3BC-CB705243CBFF}"/>
              </a:ext>
            </a:extLst>
          </p:cNvPr>
          <p:cNvSpPr txBox="1"/>
          <p:nvPr/>
        </p:nvSpPr>
        <p:spPr>
          <a:xfrm>
            <a:off x="5507145" y="2659559"/>
            <a:ext cx="30588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=1.6180339</a:t>
            </a:r>
          </a:p>
        </p:txBody>
      </p:sp>
    </p:spTree>
    <p:extLst>
      <p:ext uri="{BB962C8B-B14F-4D97-AF65-F5344CB8AC3E}">
        <p14:creationId xmlns:p14="http://schemas.microsoft.com/office/powerpoint/2010/main" val="1406883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and with a red dot and black text&#10;&#10;AI-generated content may be incorrect.">
            <a:extLst>
              <a:ext uri="{FF2B5EF4-FFF2-40B4-BE49-F238E27FC236}">
                <a16:creationId xmlns:a16="http://schemas.microsoft.com/office/drawing/2014/main" id="{B328520D-D8B6-8E19-A3F6-70FADC74C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5637" y="1607789"/>
            <a:ext cx="6860726" cy="3642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901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person with arms spread out&#10;&#10;AI-generated content may be incorrect.">
            <a:extLst>
              <a:ext uri="{FF2B5EF4-FFF2-40B4-BE49-F238E27FC236}">
                <a16:creationId xmlns:a16="http://schemas.microsoft.com/office/drawing/2014/main" id="{AF053123-D2C4-9793-9C00-2D94667F5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000" y="127000"/>
            <a:ext cx="4826000" cy="6604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CF686F-A432-9B76-A5B4-619A0BE358A2}"/>
              </a:ext>
            </a:extLst>
          </p:cNvPr>
          <p:cNvSpPr txBox="1"/>
          <p:nvPr/>
        </p:nvSpPr>
        <p:spPr>
          <a:xfrm>
            <a:off x="9155017" y="6103345"/>
            <a:ext cx="2508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/>
              <a:t>Virtruvian</a:t>
            </a:r>
            <a:r>
              <a:rPr lang="en-US" i="1" dirty="0"/>
              <a:t> Man</a:t>
            </a:r>
          </a:p>
          <a:p>
            <a:r>
              <a:rPr lang="en-US" dirty="0"/>
              <a:t>Leonardo da Vinci 1490</a:t>
            </a:r>
          </a:p>
        </p:txBody>
      </p:sp>
    </p:spTree>
    <p:extLst>
      <p:ext uri="{BB962C8B-B14F-4D97-AF65-F5344CB8AC3E}">
        <p14:creationId xmlns:p14="http://schemas.microsoft.com/office/powerpoint/2010/main" val="3402640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77E2DF-946D-3EFF-51C7-6D659F515FAC}"/>
              </a:ext>
            </a:extLst>
          </p:cNvPr>
          <p:cNvSpPr txBox="1"/>
          <p:nvPr/>
        </p:nvSpPr>
        <p:spPr>
          <a:xfrm>
            <a:off x="2760375" y="2905780"/>
            <a:ext cx="6744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The Golden Section: A Map for Early Artists</a:t>
            </a:r>
          </a:p>
        </p:txBody>
      </p:sp>
    </p:spTree>
    <p:extLst>
      <p:ext uri="{BB962C8B-B14F-4D97-AF65-F5344CB8AC3E}">
        <p14:creationId xmlns:p14="http://schemas.microsoft.com/office/powerpoint/2010/main" val="2671679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blue and black line&#10;&#10;AI-generated content may be incorrect.">
            <a:extLst>
              <a:ext uri="{FF2B5EF4-FFF2-40B4-BE49-F238E27FC236}">
                <a16:creationId xmlns:a16="http://schemas.microsoft.com/office/drawing/2014/main" id="{F5925E49-264C-C72F-8EA3-9B358BCA0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5873" y="447074"/>
            <a:ext cx="8720253" cy="5963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871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D061A4-E431-86E6-385E-F90FF3873432}"/>
              </a:ext>
            </a:extLst>
          </p:cNvPr>
          <p:cNvSpPr txBox="1"/>
          <p:nvPr/>
        </p:nvSpPr>
        <p:spPr>
          <a:xfrm>
            <a:off x="4728117" y="3211551"/>
            <a:ext cx="1157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Examples</a:t>
            </a:r>
          </a:p>
          <a:p>
            <a:endParaRPr lang="en-US" dirty="0"/>
          </a:p>
        </p:txBody>
      </p:sp>
      <p:pic>
        <p:nvPicPr>
          <p:cNvPr id="4" name="Picture 3" descr="A painting of a horse in a river&#10;&#10;AI-generated content may be incorrect.">
            <a:extLst>
              <a:ext uri="{FF2B5EF4-FFF2-40B4-BE49-F238E27FC236}">
                <a16:creationId xmlns:a16="http://schemas.microsoft.com/office/drawing/2014/main" id="{FD7EA842-869C-B6F4-820E-2873C6632D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863" y="564952"/>
            <a:ext cx="7772400" cy="57280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EF5379-ADE9-39D2-AE7D-BCE1A7AE4DE2}"/>
              </a:ext>
            </a:extLst>
          </p:cNvPr>
          <p:cNvSpPr txBox="1"/>
          <p:nvPr/>
        </p:nvSpPr>
        <p:spPr>
          <a:xfrm>
            <a:off x="9298538" y="6211669"/>
            <a:ext cx="2733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/>
              <a:t>Narham</a:t>
            </a:r>
            <a:r>
              <a:rPr lang="en-US" i="1" dirty="0"/>
              <a:t> Castle at Sunrise</a:t>
            </a:r>
          </a:p>
          <a:p>
            <a:r>
              <a:rPr lang="en-US" dirty="0"/>
              <a:t>J.M.W. Turner 1845</a:t>
            </a:r>
          </a:p>
        </p:txBody>
      </p:sp>
    </p:spTree>
    <p:extLst>
      <p:ext uri="{BB962C8B-B14F-4D97-AF65-F5344CB8AC3E}">
        <p14:creationId xmlns:p14="http://schemas.microsoft.com/office/powerpoint/2010/main" val="687822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on the grass&#10;&#10;AI-generated content may be incorrect.">
            <a:extLst>
              <a:ext uri="{FF2B5EF4-FFF2-40B4-BE49-F238E27FC236}">
                <a16:creationId xmlns:a16="http://schemas.microsoft.com/office/drawing/2014/main" id="{D93E7D76-B721-4857-0062-D8A49F053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6090" y="692497"/>
            <a:ext cx="8339819" cy="5473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18709A-0926-BB2D-BF46-80210612FCB0}"/>
              </a:ext>
            </a:extLst>
          </p:cNvPr>
          <p:cNvSpPr txBox="1"/>
          <p:nvPr/>
        </p:nvSpPr>
        <p:spPr>
          <a:xfrm>
            <a:off x="10014333" y="6165503"/>
            <a:ext cx="1707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Bathers</a:t>
            </a:r>
          </a:p>
          <a:p>
            <a:r>
              <a:rPr lang="en-US" dirty="0"/>
              <a:t>Georges Seurat</a:t>
            </a:r>
          </a:p>
        </p:txBody>
      </p:sp>
    </p:spTree>
    <p:extLst>
      <p:ext uri="{BB962C8B-B14F-4D97-AF65-F5344CB8AC3E}">
        <p14:creationId xmlns:p14="http://schemas.microsoft.com/office/powerpoint/2010/main" val="351552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3E0564-5F41-C488-7ADD-2DA1FC541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8CCBAF-956E-3EDD-F4CC-B474B216FB12}"/>
              </a:ext>
            </a:extLst>
          </p:cNvPr>
          <p:cNvSpPr txBox="1"/>
          <p:nvPr/>
        </p:nvSpPr>
        <p:spPr>
          <a:xfrm>
            <a:off x="5235027" y="1905506"/>
            <a:ext cx="172194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1+1=2</a:t>
            </a:r>
          </a:p>
          <a:p>
            <a:r>
              <a:rPr lang="en-US" sz="3200" dirty="0"/>
              <a:t>2+1=3</a:t>
            </a:r>
          </a:p>
          <a:p>
            <a:r>
              <a:rPr lang="en-US" sz="3200" dirty="0"/>
              <a:t>3+2=5</a:t>
            </a:r>
          </a:p>
          <a:p>
            <a:r>
              <a:rPr lang="en-US" sz="3200" dirty="0"/>
              <a:t>5+3=8</a:t>
            </a:r>
          </a:p>
          <a:p>
            <a:r>
              <a:rPr lang="en-US" sz="3200" dirty="0"/>
              <a:t>8+5=13</a:t>
            </a:r>
          </a:p>
          <a:p>
            <a:r>
              <a:rPr lang="en-US" sz="3200" dirty="0"/>
              <a:t>13+8=21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0539E2-99D0-1FC9-C0FF-4C71F152A5F9}"/>
              </a:ext>
            </a:extLst>
          </p:cNvPr>
          <p:cNvSpPr txBox="1"/>
          <p:nvPr/>
        </p:nvSpPr>
        <p:spPr>
          <a:xfrm>
            <a:off x="7458420" y="5960125"/>
            <a:ext cx="428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Fibonacci numbers and the Golden Spiral</a:t>
            </a:r>
          </a:p>
        </p:txBody>
      </p:sp>
    </p:spTree>
    <p:extLst>
      <p:ext uri="{BB962C8B-B14F-4D97-AF65-F5344CB8AC3E}">
        <p14:creationId xmlns:p14="http://schemas.microsoft.com/office/powerpoint/2010/main" val="321574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35E55-4F87-6B57-DBE3-45028FD53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277505-0BFE-90BA-F8EA-09EC57A519C3}"/>
              </a:ext>
            </a:extLst>
          </p:cNvPr>
          <p:cNvSpPr txBox="1"/>
          <p:nvPr/>
        </p:nvSpPr>
        <p:spPr>
          <a:xfrm>
            <a:off x="7458420" y="5960125"/>
            <a:ext cx="428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Fibonacci numbers and the Golden Spiral</a:t>
            </a:r>
          </a:p>
        </p:txBody>
      </p:sp>
      <p:pic>
        <p:nvPicPr>
          <p:cNvPr id="5" name="Picture 4" descr="A yellow and green squares with black numbers&#10;&#10;AI-generated content may be incorrect.">
            <a:extLst>
              <a:ext uri="{FF2B5EF4-FFF2-40B4-BE49-F238E27FC236}">
                <a16:creationId xmlns:a16="http://schemas.microsoft.com/office/drawing/2014/main" id="{3FEC1CA5-AACB-33DB-AD65-43FD611BA8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6774" y="1098933"/>
            <a:ext cx="7538452" cy="46601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727E22-2CB0-37C1-94E1-5A3D8FDBC57B}"/>
              </a:ext>
            </a:extLst>
          </p:cNvPr>
          <p:cNvSpPr txBox="1"/>
          <p:nvPr/>
        </p:nvSpPr>
        <p:spPr>
          <a:xfrm>
            <a:off x="7720599" y="404213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102955-9765-2D9A-0166-377171412F16}"/>
              </a:ext>
            </a:extLst>
          </p:cNvPr>
          <p:cNvSpPr txBox="1"/>
          <p:nvPr/>
        </p:nvSpPr>
        <p:spPr>
          <a:xfrm>
            <a:off x="7576662" y="432732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24DA54-80DB-07B2-F2D6-E0B4E2BE71EB}"/>
              </a:ext>
            </a:extLst>
          </p:cNvPr>
          <p:cNvSpPr txBox="1"/>
          <p:nvPr/>
        </p:nvSpPr>
        <p:spPr>
          <a:xfrm>
            <a:off x="7158080" y="4065717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CF1790-A424-0A76-15BA-463941E5E64A}"/>
              </a:ext>
            </a:extLst>
          </p:cNvPr>
          <p:cNvSpPr txBox="1"/>
          <p:nvPr/>
        </p:nvSpPr>
        <p:spPr>
          <a:xfrm>
            <a:off x="7802680" y="432732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804076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nautilus shell with a spiral&#10;&#10;AI-generated content may be incorrect.">
            <a:extLst>
              <a:ext uri="{FF2B5EF4-FFF2-40B4-BE49-F238E27FC236}">
                <a16:creationId xmlns:a16="http://schemas.microsoft.com/office/drawing/2014/main" id="{421E1601-C6A8-3DD9-34D2-0B5BA3132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2691788" y="773715"/>
            <a:ext cx="6808424" cy="531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4090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lage of different shapes and colors&#10;&#10;AI-generated content may be incorrect.">
            <a:extLst>
              <a:ext uri="{FF2B5EF4-FFF2-40B4-BE49-F238E27FC236}">
                <a16:creationId xmlns:a16="http://schemas.microsoft.com/office/drawing/2014/main" id="{F2AD8DAE-03F5-38D9-AE02-FFFC84DBB9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325" y="585883"/>
            <a:ext cx="8529349" cy="5686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124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26488C-785F-C74D-99D1-0FBBDA617F92}"/>
              </a:ext>
            </a:extLst>
          </p:cNvPr>
          <p:cNvSpPr txBox="1"/>
          <p:nvPr/>
        </p:nvSpPr>
        <p:spPr>
          <a:xfrm>
            <a:off x="2998389" y="2690336"/>
            <a:ext cx="6195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Task by next week</a:t>
            </a:r>
          </a:p>
          <a:p>
            <a:endParaRPr lang="en-US" dirty="0"/>
          </a:p>
          <a:p>
            <a:r>
              <a:rPr lang="en-US" dirty="0"/>
              <a:t>Find examples of </a:t>
            </a:r>
            <a:r>
              <a:rPr lang="en-US" dirty="0" err="1"/>
              <a:t>artrworks</a:t>
            </a:r>
            <a:r>
              <a:rPr lang="en-US" dirty="0"/>
              <a:t>/illustrations that show how the</a:t>
            </a:r>
          </a:p>
          <a:p>
            <a:r>
              <a:rPr lang="en-US" dirty="0"/>
              <a:t>Golden Ratio has been used. We will discuss your findings in </a:t>
            </a:r>
          </a:p>
          <a:p>
            <a:r>
              <a:rPr lang="en-US" dirty="0"/>
              <a:t>next weeks seminar.</a:t>
            </a:r>
          </a:p>
        </p:txBody>
      </p:sp>
    </p:spTree>
    <p:extLst>
      <p:ext uri="{BB962C8B-B14F-4D97-AF65-F5344CB8AC3E}">
        <p14:creationId xmlns:p14="http://schemas.microsoft.com/office/powerpoint/2010/main" val="2340607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2640</TotalTime>
  <Words>123</Words>
  <Application>Microsoft Macintosh PowerPoint</Application>
  <PresentationFormat>Widescreen</PresentationFormat>
  <Paragraphs>37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Harrendence</dc:creator>
  <cp:lastModifiedBy>Chris Harrendence</cp:lastModifiedBy>
  <cp:revision>3</cp:revision>
  <dcterms:created xsi:type="dcterms:W3CDTF">2025-01-28T13:27:07Z</dcterms:created>
  <dcterms:modified xsi:type="dcterms:W3CDTF">2025-02-03T12:46:11Z</dcterms:modified>
</cp:coreProperties>
</file>