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69" r:id="rId3"/>
    <p:sldId id="259" r:id="rId4"/>
    <p:sldId id="260" r:id="rId5"/>
    <p:sldId id="261" r:id="rId6"/>
    <p:sldId id="266" r:id="rId7"/>
    <p:sldId id="262" r:id="rId8"/>
    <p:sldId id="276" r:id="rId9"/>
    <p:sldId id="267" r:id="rId10"/>
    <p:sldId id="274" r:id="rId11"/>
    <p:sldId id="270" r:id="rId12"/>
    <p:sldId id="263" r:id="rId13"/>
    <p:sldId id="273" r:id="rId14"/>
    <p:sldId id="275" r:id="rId15"/>
    <p:sldId id="279" r:id="rId16"/>
    <p:sldId id="277" r:id="rId17"/>
    <p:sldId id="264" r:id="rId18"/>
    <p:sldId id="265" r:id="rId19"/>
    <p:sldId id="272" r:id="rId20"/>
    <p:sldId id="278" r:id="rId2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C9BB90-4DA5-A730-CCEC-F499E8A5F142}"/>
              </a:ext>
            </a:extLst>
          </p:cNvPr>
          <p:cNvSpPr>
            <a:spLocks noGrp="1"/>
          </p:cNvSpPr>
          <p:nvPr>
            <p:ph type="ctrTitle"/>
          </p:nvPr>
        </p:nvSpPr>
        <p:spPr>
          <a:xfrm>
            <a:off x="1524000" y="1122363"/>
            <a:ext cx="9144000" cy="2387600"/>
          </a:xfrm>
        </p:spPr>
        <p:txBody>
          <a:bodyPr anchor="b"/>
          <a:lstStyle>
            <a:lvl1pPr algn="ctr">
              <a:defRPr sz="4500"/>
            </a:lvl1pPr>
          </a:lstStyle>
          <a:p>
            <a:r>
              <a:rPr lang="en-GB"/>
              <a:t>Click to edit Master title style</a:t>
            </a:r>
            <a:endParaRPr lang="en-US"/>
          </a:p>
        </p:txBody>
      </p:sp>
      <p:sp>
        <p:nvSpPr>
          <p:cNvPr id="3" name="Subtitle 2">
            <a:extLst>
              <a:ext uri="{FF2B5EF4-FFF2-40B4-BE49-F238E27FC236}">
                <a16:creationId xmlns:a16="http://schemas.microsoft.com/office/drawing/2014/main" id="{6129CF3F-41B4-8BFC-4A67-E4BED68411E5}"/>
              </a:ext>
            </a:extLst>
          </p:cNvPr>
          <p:cNvSpPr>
            <a:spLocks noGrp="1"/>
          </p:cNvSpPr>
          <p:nvPr>
            <p:ph type="subTitle" idx="1"/>
          </p:nvPr>
        </p:nvSpPr>
        <p:spPr>
          <a:xfrm>
            <a:off x="1524000" y="3602038"/>
            <a:ext cx="9144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E0D344BB-DD96-66F2-8266-A550B9574276}"/>
              </a:ext>
            </a:extLst>
          </p:cNvPr>
          <p:cNvSpPr>
            <a:spLocks noGrp="1"/>
          </p:cNvSpPr>
          <p:nvPr>
            <p:ph type="dt" sz="half" idx="10"/>
          </p:nvPr>
        </p:nvSpPr>
        <p:spPr/>
        <p:txBody>
          <a:bodyPr/>
          <a:lstStyle/>
          <a:p>
            <a:fld id="{88B55260-66EF-3C4B-A7C1-2AB93360A4C7}" type="datetimeFigureOut">
              <a:rPr lang="en-US" smtClean="0"/>
              <a:t>12/7/22</a:t>
            </a:fld>
            <a:endParaRPr lang="en-US"/>
          </a:p>
        </p:txBody>
      </p:sp>
      <p:sp>
        <p:nvSpPr>
          <p:cNvPr id="5" name="Footer Placeholder 4">
            <a:extLst>
              <a:ext uri="{FF2B5EF4-FFF2-40B4-BE49-F238E27FC236}">
                <a16:creationId xmlns:a16="http://schemas.microsoft.com/office/drawing/2014/main" id="{97A52F65-E932-805C-28FF-A596E1C4BB7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E9657A8-58EC-9EB7-932D-64BBB2D6471F}"/>
              </a:ext>
            </a:extLst>
          </p:cNvPr>
          <p:cNvSpPr>
            <a:spLocks noGrp="1"/>
          </p:cNvSpPr>
          <p:nvPr>
            <p:ph type="sldNum" sz="quarter" idx="12"/>
          </p:nvPr>
        </p:nvSpPr>
        <p:spPr/>
        <p:txBody>
          <a:bodyPr/>
          <a:lstStyle/>
          <a:p>
            <a:fld id="{2B246F42-FD16-8243-AFDC-D7382698B93E}" type="slidenum">
              <a:rPr lang="en-US" smtClean="0"/>
              <a:t>‹#›</a:t>
            </a:fld>
            <a:endParaRPr lang="en-US"/>
          </a:p>
        </p:txBody>
      </p:sp>
    </p:spTree>
    <p:extLst>
      <p:ext uri="{BB962C8B-B14F-4D97-AF65-F5344CB8AC3E}">
        <p14:creationId xmlns:p14="http://schemas.microsoft.com/office/powerpoint/2010/main" val="375175055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8AB046-C9CA-2717-3DD8-33D8EFE13B28}"/>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515EC0DE-9A94-B2E0-2D0E-91FD79565E16}"/>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43B4CD28-D42D-E416-1477-B89FF1526BB3}"/>
              </a:ext>
            </a:extLst>
          </p:cNvPr>
          <p:cNvSpPr>
            <a:spLocks noGrp="1"/>
          </p:cNvSpPr>
          <p:nvPr>
            <p:ph type="dt" sz="half" idx="10"/>
          </p:nvPr>
        </p:nvSpPr>
        <p:spPr/>
        <p:txBody>
          <a:bodyPr/>
          <a:lstStyle/>
          <a:p>
            <a:fld id="{88B55260-66EF-3C4B-A7C1-2AB93360A4C7}" type="datetimeFigureOut">
              <a:rPr lang="en-US" smtClean="0"/>
              <a:t>12/7/22</a:t>
            </a:fld>
            <a:endParaRPr lang="en-US"/>
          </a:p>
        </p:txBody>
      </p:sp>
      <p:sp>
        <p:nvSpPr>
          <p:cNvPr id="5" name="Footer Placeholder 4">
            <a:extLst>
              <a:ext uri="{FF2B5EF4-FFF2-40B4-BE49-F238E27FC236}">
                <a16:creationId xmlns:a16="http://schemas.microsoft.com/office/drawing/2014/main" id="{6F50372D-17A6-16CD-F412-4E8F0F8819E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3890B6E-5735-FD20-A23D-732F02C53BAA}"/>
              </a:ext>
            </a:extLst>
          </p:cNvPr>
          <p:cNvSpPr>
            <a:spLocks noGrp="1"/>
          </p:cNvSpPr>
          <p:nvPr>
            <p:ph type="sldNum" sz="quarter" idx="12"/>
          </p:nvPr>
        </p:nvSpPr>
        <p:spPr/>
        <p:txBody>
          <a:bodyPr/>
          <a:lstStyle/>
          <a:p>
            <a:fld id="{2B246F42-FD16-8243-AFDC-D7382698B93E}" type="slidenum">
              <a:rPr lang="en-US" smtClean="0"/>
              <a:t>‹#›</a:t>
            </a:fld>
            <a:endParaRPr lang="en-US"/>
          </a:p>
        </p:txBody>
      </p:sp>
    </p:spTree>
    <p:extLst>
      <p:ext uri="{BB962C8B-B14F-4D97-AF65-F5344CB8AC3E}">
        <p14:creationId xmlns:p14="http://schemas.microsoft.com/office/powerpoint/2010/main" val="20345873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25A480-C9F8-07FC-1758-BAE6A269734A}"/>
              </a:ext>
            </a:extLst>
          </p:cNvPr>
          <p:cNvSpPr>
            <a:spLocks noGrp="1"/>
          </p:cNvSpPr>
          <p:nvPr>
            <p:ph type="title"/>
          </p:nvPr>
        </p:nvSpPr>
        <p:spPr>
          <a:xfrm>
            <a:off x="831851" y="1709740"/>
            <a:ext cx="10515600" cy="2852737"/>
          </a:xfrm>
        </p:spPr>
        <p:txBody>
          <a:bodyPr anchor="b"/>
          <a:lstStyle>
            <a:lvl1pPr>
              <a:defRPr sz="45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6E1C3763-2273-345D-DC79-A0BF7BD0A961}"/>
              </a:ext>
            </a:extLst>
          </p:cNvPr>
          <p:cNvSpPr>
            <a:spLocks noGrp="1"/>
          </p:cNvSpPr>
          <p:nvPr>
            <p:ph type="body" idx="1"/>
          </p:nvPr>
        </p:nvSpPr>
        <p:spPr>
          <a:xfrm>
            <a:off x="831851" y="4589465"/>
            <a:ext cx="10515600" cy="1500187"/>
          </a:xfr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D5ED4F75-2D80-3D04-260C-3D2998325873}"/>
              </a:ext>
            </a:extLst>
          </p:cNvPr>
          <p:cNvSpPr>
            <a:spLocks noGrp="1"/>
          </p:cNvSpPr>
          <p:nvPr>
            <p:ph type="dt" sz="half" idx="10"/>
          </p:nvPr>
        </p:nvSpPr>
        <p:spPr/>
        <p:txBody>
          <a:bodyPr/>
          <a:lstStyle/>
          <a:p>
            <a:fld id="{88B55260-66EF-3C4B-A7C1-2AB93360A4C7}" type="datetimeFigureOut">
              <a:rPr lang="en-US" smtClean="0"/>
              <a:t>12/7/22</a:t>
            </a:fld>
            <a:endParaRPr lang="en-US"/>
          </a:p>
        </p:txBody>
      </p:sp>
      <p:sp>
        <p:nvSpPr>
          <p:cNvPr id="5" name="Footer Placeholder 4">
            <a:extLst>
              <a:ext uri="{FF2B5EF4-FFF2-40B4-BE49-F238E27FC236}">
                <a16:creationId xmlns:a16="http://schemas.microsoft.com/office/drawing/2014/main" id="{D8D82DDF-5F37-E024-FFB5-76CBF26306B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27E682B-3FC9-2B8F-B70C-AA26D67235FC}"/>
              </a:ext>
            </a:extLst>
          </p:cNvPr>
          <p:cNvSpPr>
            <a:spLocks noGrp="1"/>
          </p:cNvSpPr>
          <p:nvPr>
            <p:ph type="sldNum" sz="quarter" idx="12"/>
          </p:nvPr>
        </p:nvSpPr>
        <p:spPr/>
        <p:txBody>
          <a:bodyPr/>
          <a:lstStyle/>
          <a:p>
            <a:fld id="{2B246F42-FD16-8243-AFDC-D7382698B93E}" type="slidenum">
              <a:rPr lang="en-US" smtClean="0"/>
              <a:t>‹#›</a:t>
            </a:fld>
            <a:endParaRPr lang="en-US"/>
          </a:p>
        </p:txBody>
      </p:sp>
    </p:spTree>
    <p:extLst>
      <p:ext uri="{BB962C8B-B14F-4D97-AF65-F5344CB8AC3E}">
        <p14:creationId xmlns:p14="http://schemas.microsoft.com/office/powerpoint/2010/main" val="217041172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DA187D-9BBA-A96E-DAD4-60013886E21D}"/>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61E99DCE-F722-2E3A-01E1-7C7528E1BB23}"/>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0E3BFF4E-7B7C-E3BF-F6DC-F3EBA27636DC}"/>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01B8C4C9-E6AC-3B4D-4B31-D00A09418EF2}"/>
              </a:ext>
            </a:extLst>
          </p:cNvPr>
          <p:cNvSpPr>
            <a:spLocks noGrp="1"/>
          </p:cNvSpPr>
          <p:nvPr>
            <p:ph type="dt" sz="half" idx="10"/>
          </p:nvPr>
        </p:nvSpPr>
        <p:spPr/>
        <p:txBody>
          <a:bodyPr/>
          <a:lstStyle/>
          <a:p>
            <a:fld id="{88B55260-66EF-3C4B-A7C1-2AB93360A4C7}" type="datetimeFigureOut">
              <a:rPr lang="en-US" smtClean="0"/>
              <a:t>12/7/22</a:t>
            </a:fld>
            <a:endParaRPr lang="en-US"/>
          </a:p>
        </p:txBody>
      </p:sp>
      <p:sp>
        <p:nvSpPr>
          <p:cNvPr id="6" name="Footer Placeholder 5">
            <a:extLst>
              <a:ext uri="{FF2B5EF4-FFF2-40B4-BE49-F238E27FC236}">
                <a16:creationId xmlns:a16="http://schemas.microsoft.com/office/drawing/2014/main" id="{6FC10C7F-AC8E-FC13-B65F-D9EAEECA574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E9CA6A4A-39FD-03DE-10A4-B0FF891D2398}"/>
              </a:ext>
            </a:extLst>
          </p:cNvPr>
          <p:cNvSpPr>
            <a:spLocks noGrp="1"/>
          </p:cNvSpPr>
          <p:nvPr>
            <p:ph type="sldNum" sz="quarter" idx="12"/>
          </p:nvPr>
        </p:nvSpPr>
        <p:spPr/>
        <p:txBody>
          <a:bodyPr/>
          <a:lstStyle/>
          <a:p>
            <a:fld id="{2B246F42-FD16-8243-AFDC-D7382698B93E}" type="slidenum">
              <a:rPr lang="en-US" smtClean="0"/>
              <a:t>‹#›</a:t>
            </a:fld>
            <a:endParaRPr lang="en-US"/>
          </a:p>
        </p:txBody>
      </p:sp>
    </p:spTree>
    <p:extLst>
      <p:ext uri="{BB962C8B-B14F-4D97-AF65-F5344CB8AC3E}">
        <p14:creationId xmlns:p14="http://schemas.microsoft.com/office/powerpoint/2010/main" val="423449865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28798B-48E4-3343-7276-17B72456C3A5}"/>
              </a:ext>
            </a:extLst>
          </p:cNvPr>
          <p:cNvSpPr>
            <a:spLocks noGrp="1"/>
          </p:cNvSpPr>
          <p:nvPr>
            <p:ph type="title"/>
          </p:nvPr>
        </p:nvSpPr>
        <p:spPr>
          <a:xfrm>
            <a:off x="839788" y="365127"/>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63479FC2-9817-BA15-1ECB-9483EA17D7A7}"/>
              </a:ext>
            </a:extLst>
          </p:cNvPr>
          <p:cNvSpPr>
            <a:spLocks noGrp="1"/>
          </p:cNvSpPr>
          <p:nvPr>
            <p:ph type="body" idx="1"/>
          </p:nvPr>
        </p:nvSpPr>
        <p:spPr>
          <a:xfrm>
            <a:off x="839789" y="1681163"/>
            <a:ext cx="5157787"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GB"/>
              <a:t>Click to edit Master text styles</a:t>
            </a:r>
          </a:p>
        </p:txBody>
      </p:sp>
      <p:sp>
        <p:nvSpPr>
          <p:cNvPr id="4" name="Content Placeholder 3">
            <a:extLst>
              <a:ext uri="{FF2B5EF4-FFF2-40B4-BE49-F238E27FC236}">
                <a16:creationId xmlns:a16="http://schemas.microsoft.com/office/drawing/2014/main" id="{5575EA90-F161-D150-288C-55375D82E655}"/>
              </a:ext>
            </a:extLst>
          </p:cNvPr>
          <p:cNvSpPr>
            <a:spLocks noGrp="1"/>
          </p:cNvSpPr>
          <p:nvPr>
            <p:ph sz="half" idx="2"/>
          </p:nvPr>
        </p:nvSpPr>
        <p:spPr>
          <a:xfrm>
            <a:off x="839789"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583913C1-56B0-67AE-2042-F24AAB94C0B8}"/>
              </a:ext>
            </a:extLst>
          </p:cNvPr>
          <p:cNvSpPr>
            <a:spLocks noGrp="1"/>
          </p:cNvSpPr>
          <p:nvPr>
            <p:ph type="body" sz="quarter" idx="3"/>
          </p:nvPr>
        </p:nvSpPr>
        <p:spPr>
          <a:xfrm>
            <a:off x="6172201" y="1681163"/>
            <a:ext cx="5183188"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GB"/>
              <a:t>Click to edit Master text styles</a:t>
            </a:r>
          </a:p>
        </p:txBody>
      </p:sp>
      <p:sp>
        <p:nvSpPr>
          <p:cNvPr id="6" name="Content Placeholder 5">
            <a:extLst>
              <a:ext uri="{FF2B5EF4-FFF2-40B4-BE49-F238E27FC236}">
                <a16:creationId xmlns:a16="http://schemas.microsoft.com/office/drawing/2014/main" id="{B9DA00A7-9DC4-AE9E-A692-89BD392EB100}"/>
              </a:ext>
            </a:extLst>
          </p:cNvPr>
          <p:cNvSpPr>
            <a:spLocks noGrp="1"/>
          </p:cNvSpPr>
          <p:nvPr>
            <p:ph sz="quarter" idx="4"/>
          </p:nvPr>
        </p:nvSpPr>
        <p:spPr>
          <a:xfrm>
            <a:off x="6172201"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0E9B8681-4577-F28D-9163-79DD6721A100}"/>
              </a:ext>
            </a:extLst>
          </p:cNvPr>
          <p:cNvSpPr>
            <a:spLocks noGrp="1"/>
          </p:cNvSpPr>
          <p:nvPr>
            <p:ph type="dt" sz="half" idx="10"/>
          </p:nvPr>
        </p:nvSpPr>
        <p:spPr/>
        <p:txBody>
          <a:bodyPr/>
          <a:lstStyle/>
          <a:p>
            <a:fld id="{88B55260-66EF-3C4B-A7C1-2AB93360A4C7}" type="datetimeFigureOut">
              <a:rPr lang="en-US" smtClean="0"/>
              <a:t>12/7/22</a:t>
            </a:fld>
            <a:endParaRPr lang="en-US"/>
          </a:p>
        </p:txBody>
      </p:sp>
      <p:sp>
        <p:nvSpPr>
          <p:cNvPr id="8" name="Footer Placeholder 7">
            <a:extLst>
              <a:ext uri="{FF2B5EF4-FFF2-40B4-BE49-F238E27FC236}">
                <a16:creationId xmlns:a16="http://schemas.microsoft.com/office/drawing/2014/main" id="{139A88E1-CF48-D922-EE74-692049E8A3BF}"/>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A3080748-A9F2-23D5-C3BB-A9B8FE0E2074}"/>
              </a:ext>
            </a:extLst>
          </p:cNvPr>
          <p:cNvSpPr>
            <a:spLocks noGrp="1"/>
          </p:cNvSpPr>
          <p:nvPr>
            <p:ph type="sldNum" sz="quarter" idx="12"/>
          </p:nvPr>
        </p:nvSpPr>
        <p:spPr/>
        <p:txBody>
          <a:bodyPr/>
          <a:lstStyle/>
          <a:p>
            <a:fld id="{2B246F42-FD16-8243-AFDC-D7382698B93E}" type="slidenum">
              <a:rPr lang="en-US" smtClean="0"/>
              <a:t>‹#›</a:t>
            </a:fld>
            <a:endParaRPr lang="en-US"/>
          </a:p>
        </p:txBody>
      </p:sp>
    </p:spTree>
    <p:extLst>
      <p:ext uri="{BB962C8B-B14F-4D97-AF65-F5344CB8AC3E}">
        <p14:creationId xmlns:p14="http://schemas.microsoft.com/office/powerpoint/2010/main" val="62155419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8D160C-46C9-43B3-1484-9EAF3A931258}"/>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A876EB5C-C338-0D42-1921-A8846517EE1C}"/>
              </a:ext>
            </a:extLst>
          </p:cNvPr>
          <p:cNvSpPr>
            <a:spLocks noGrp="1"/>
          </p:cNvSpPr>
          <p:nvPr>
            <p:ph type="dt" sz="half" idx="10"/>
          </p:nvPr>
        </p:nvSpPr>
        <p:spPr/>
        <p:txBody>
          <a:bodyPr/>
          <a:lstStyle/>
          <a:p>
            <a:fld id="{88B55260-66EF-3C4B-A7C1-2AB93360A4C7}" type="datetimeFigureOut">
              <a:rPr lang="en-US" smtClean="0"/>
              <a:t>12/7/22</a:t>
            </a:fld>
            <a:endParaRPr lang="en-US"/>
          </a:p>
        </p:txBody>
      </p:sp>
      <p:sp>
        <p:nvSpPr>
          <p:cNvPr id="4" name="Footer Placeholder 3">
            <a:extLst>
              <a:ext uri="{FF2B5EF4-FFF2-40B4-BE49-F238E27FC236}">
                <a16:creationId xmlns:a16="http://schemas.microsoft.com/office/drawing/2014/main" id="{C85B1C98-7495-5963-3A99-FC7C0FCB0B8A}"/>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614F9A8F-5C78-D5FD-6EE5-048DF5FAC3E9}"/>
              </a:ext>
            </a:extLst>
          </p:cNvPr>
          <p:cNvSpPr>
            <a:spLocks noGrp="1"/>
          </p:cNvSpPr>
          <p:nvPr>
            <p:ph type="sldNum" sz="quarter" idx="12"/>
          </p:nvPr>
        </p:nvSpPr>
        <p:spPr/>
        <p:txBody>
          <a:bodyPr/>
          <a:lstStyle/>
          <a:p>
            <a:fld id="{2B246F42-FD16-8243-AFDC-D7382698B93E}" type="slidenum">
              <a:rPr lang="en-US" smtClean="0"/>
              <a:t>‹#›</a:t>
            </a:fld>
            <a:endParaRPr lang="en-US"/>
          </a:p>
        </p:txBody>
      </p:sp>
    </p:spTree>
    <p:extLst>
      <p:ext uri="{BB962C8B-B14F-4D97-AF65-F5344CB8AC3E}">
        <p14:creationId xmlns:p14="http://schemas.microsoft.com/office/powerpoint/2010/main" val="311270752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086F7D4-055B-AD62-7CE6-432BDD566BB2}"/>
              </a:ext>
            </a:extLst>
          </p:cNvPr>
          <p:cNvSpPr>
            <a:spLocks noGrp="1"/>
          </p:cNvSpPr>
          <p:nvPr>
            <p:ph type="dt" sz="half" idx="10"/>
          </p:nvPr>
        </p:nvSpPr>
        <p:spPr/>
        <p:txBody>
          <a:bodyPr/>
          <a:lstStyle/>
          <a:p>
            <a:fld id="{88B55260-66EF-3C4B-A7C1-2AB93360A4C7}" type="datetimeFigureOut">
              <a:rPr lang="en-US" smtClean="0"/>
              <a:t>12/7/22</a:t>
            </a:fld>
            <a:endParaRPr lang="en-US"/>
          </a:p>
        </p:txBody>
      </p:sp>
      <p:sp>
        <p:nvSpPr>
          <p:cNvPr id="3" name="Footer Placeholder 2">
            <a:extLst>
              <a:ext uri="{FF2B5EF4-FFF2-40B4-BE49-F238E27FC236}">
                <a16:creationId xmlns:a16="http://schemas.microsoft.com/office/drawing/2014/main" id="{EAF5C06C-5416-C6FC-380F-BDDA73C1EE82}"/>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FF6307A-1BA6-A593-B59E-FFD308E8A800}"/>
              </a:ext>
            </a:extLst>
          </p:cNvPr>
          <p:cNvSpPr>
            <a:spLocks noGrp="1"/>
          </p:cNvSpPr>
          <p:nvPr>
            <p:ph type="sldNum" sz="quarter" idx="12"/>
          </p:nvPr>
        </p:nvSpPr>
        <p:spPr/>
        <p:txBody>
          <a:bodyPr/>
          <a:lstStyle/>
          <a:p>
            <a:fld id="{2B246F42-FD16-8243-AFDC-D7382698B93E}" type="slidenum">
              <a:rPr lang="en-US" smtClean="0"/>
              <a:t>‹#›</a:t>
            </a:fld>
            <a:endParaRPr lang="en-US"/>
          </a:p>
        </p:txBody>
      </p:sp>
    </p:spTree>
    <p:extLst>
      <p:ext uri="{BB962C8B-B14F-4D97-AF65-F5344CB8AC3E}">
        <p14:creationId xmlns:p14="http://schemas.microsoft.com/office/powerpoint/2010/main" val="378312081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7C75D6-783A-3113-C889-3BE8D759B464}"/>
              </a:ext>
            </a:extLst>
          </p:cNvPr>
          <p:cNvSpPr>
            <a:spLocks noGrp="1"/>
          </p:cNvSpPr>
          <p:nvPr>
            <p:ph type="title"/>
          </p:nvPr>
        </p:nvSpPr>
        <p:spPr>
          <a:xfrm>
            <a:off x="839788" y="457200"/>
            <a:ext cx="3932237" cy="1600200"/>
          </a:xfrm>
        </p:spPr>
        <p:txBody>
          <a:bodyPr anchor="b"/>
          <a:lstStyle>
            <a:lvl1pPr>
              <a:defRPr sz="24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2AB3B945-2B31-A75F-6126-C71F3CA9F91E}"/>
              </a:ext>
            </a:extLst>
          </p:cNvPr>
          <p:cNvSpPr>
            <a:spLocks noGrp="1"/>
          </p:cNvSpPr>
          <p:nvPr>
            <p:ph idx="1"/>
          </p:nvPr>
        </p:nvSpPr>
        <p:spPr>
          <a:xfrm>
            <a:off x="5183188" y="987427"/>
            <a:ext cx="6172200" cy="4873625"/>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D9F1E876-B4E9-B804-DD0A-942A1847666C}"/>
              </a:ext>
            </a:extLst>
          </p:cNvPr>
          <p:cNvSpPr>
            <a:spLocks noGrp="1"/>
          </p:cNvSpPr>
          <p:nvPr>
            <p:ph type="body" sz="half" idx="2"/>
          </p:nvPr>
        </p:nvSpPr>
        <p:spPr>
          <a:xfrm>
            <a:off x="839788" y="2057400"/>
            <a:ext cx="3932237"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GB"/>
              <a:t>Click to edit Master text styles</a:t>
            </a:r>
          </a:p>
        </p:txBody>
      </p:sp>
      <p:sp>
        <p:nvSpPr>
          <p:cNvPr id="5" name="Date Placeholder 4">
            <a:extLst>
              <a:ext uri="{FF2B5EF4-FFF2-40B4-BE49-F238E27FC236}">
                <a16:creationId xmlns:a16="http://schemas.microsoft.com/office/drawing/2014/main" id="{F8B01FF8-DE5B-97ED-0C4D-5238FCFFEF40}"/>
              </a:ext>
            </a:extLst>
          </p:cNvPr>
          <p:cNvSpPr>
            <a:spLocks noGrp="1"/>
          </p:cNvSpPr>
          <p:nvPr>
            <p:ph type="dt" sz="half" idx="10"/>
          </p:nvPr>
        </p:nvSpPr>
        <p:spPr/>
        <p:txBody>
          <a:bodyPr/>
          <a:lstStyle/>
          <a:p>
            <a:fld id="{88B55260-66EF-3C4B-A7C1-2AB93360A4C7}" type="datetimeFigureOut">
              <a:rPr lang="en-US" smtClean="0"/>
              <a:t>12/7/22</a:t>
            </a:fld>
            <a:endParaRPr lang="en-US"/>
          </a:p>
        </p:txBody>
      </p:sp>
      <p:sp>
        <p:nvSpPr>
          <p:cNvPr id="6" name="Footer Placeholder 5">
            <a:extLst>
              <a:ext uri="{FF2B5EF4-FFF2-40B4-BE49-F238E27FC236}">
                <a16:creationId xmlns:a16="http://schemas.microsoft.com/office/drawing/2014/main" id="{42DBA454-1537-7A9D-5B73-A9B74216846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2BD92A0C-D6DA-D953-63A8-4206301BC50A}"/>
              </a:ext>
            </a:extLst>
          </p:cNvPr>
          <p:cNvSpPr>
            <a:spLocks noGrp="1"/>
          </p:cNvSpPr>
          <p:nvPr>
            <p:ph type="sldNum" sz="quarter" idx="12"/>
          </p:nvPr>
        </p:nvSpPr>
        <p:spPr/>
        <p:txBody>
          <a:bodyPr/>
          <a:lstStyle/>
          <a:p>
            <a:fld id="{2B246F42-FD16-8243-AFDC-D7382698B93E}" type="slidenum">
              <a:rPr lang="en-US" smtClean="0"/>
              <a:t>‹#›</a:t>
            </a:fld>
            <a:endParaRPr lang="en-US"/>
          </a:p>
        </p:txBody>
      </p:sp>
    </p:spTree>
    <p:extLst>
      <p:ext uri="{BB962C8B-B14F-4D97-AF65-F5344CB8AC3E}">
        <p14:creationId xmlns:p14="http://schemas.microsoft.com/office/powerpoint/2010/main" val="285779951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D45CAF-B3B3-526D-788B-F7681D03F50F}"/>
              </a:ext>
            </a:extLst>
          </p:cNvPr>
          <p:cNvSpPr>
            <a:spLocks noGrp="1"/>
          </p:cNvSpPr>
          <p:nvPr>
            <p:ph type="title"/>
          </p:nvPr>
        </p:nvSpPr>
        <p:spPr>
          <a:xfrm>
            <a:off x="839788" y="457200"/>
            <a:ext cx="3932237" cy="1600200"/>
          </a:xfrm>
        </p:spPr>
        <p:txBody>
          <a:bodyPr anchor="b"/>
          <a:lstStyle>
            <a:lvl1pPr>
              <a:defRPr sz="24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D1FF745B-8AE9-EAF4-B405-0309873B3D03}"/>
              </a:ext>
            </a:extLst>
          </p:cNvPr>
          <p:cNvSpPr>
            <a:spLocks noGrp="1"/>
          </p:cNvSpPr>
          <p:nvPr>
            <p:ph type="pic" idx="1"/>
          </p:nvPr>
        </p:nvSpPr>
        <p:spPr>
          <a:xfrm>
            <a:off x="5183188" y="987427"/>
            <a:ext cx="6172200" cy="4873625"/>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endParaRPr lang="en-US"/>
          </a:p>
        </p:txBody>
      </p:sp>
      <p:sp>
        <p:nvSpPr>
          <p:cNvPr id="4" name="Text Placeholder 3">
            <a:extLst>
              <a:ext uri="{FF2B5EF4-FFF2-40B4-BE49-F238E27FC236}">
                <a16:creationId xmlns:a16="http://schemas.microsoft.com/office/drawing/2014/main" id="{AF719BBC-79A4-194F-E2D0-00F1FA58D42F}"/>
              </a:ext>
            </a:extLst>
          </p:cNvPr>
          <p:cNvSpPr>
            <a:spLocks noGrp="1"/>
          </p:cNvSpPr>
          <p:nvPr>
            <p:ph type="body" sz="half" idx="2"/>
          </p:nvPr>
        </p:nvSpPr>
        <p:spPr>
          <a:xfrm>
            <a:off x="839788" y="2057400"/>
            <a:ext cx="3932237"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GB"/>
              <a:t>Click to edit Master text styles</a:t>
            </a:r>
          </a:p>
        </p:txBody>
      </p:sp>
      <p:sp>
        <p:nvSpPr>
          <p:cNvPr id="5" name="Date Placeholder 4">
            <a:extLst>
              <a:ext uri="{FF2B5EF4-FFF2-40B4-BE49-F238E27FC236}">
                <a16:creationId xmlns:a16="http://schemas.microsoft.com/office/drawing/2014/main" id="{7BB4F4EE-29E6-50C2-A543-6B0847229427}"/>
              </a:ext>
            </a:extLst>
          </p:cNvPr>
          <p:cNvSpPr>
            <a:spLocks noGrp="1"/>
          </p:cNvSpPr>
          <p:nvPr>
            <p:ph type="dt" sz="half" idx="10"/>
          </p:nvPr>
        </p:nvSpPr>
        <p:spPr/>
        <p:txBody>
          <a:bodyPr/>
          <a:lstStyle/>
          <a:p>
            <a:fld id="{88B55260-66EF-3C4B-A7C1-2AB93360A4C7}" type="datetimeFigureOut">
              <a:rPr lang="en-US" smtClean="0"/>
              <a:t>12/7/22</a:t>
            </a:fld>
            <a:endParaRPr lang="en-US"/>
          </a:p>
        </p:txBody>
      </p:sp>
      <p:sp>
        <p:nvSpPr>
          <p:cNvPr id="6" name="Footer Placeholder 5">
            <a:extLst>
              <a:ext uri="{FF2B5EF4-FFF2-40B4-BE49-F238E27FC236}">
                <a16:creationId xmlns:a16="http://schemas.microsoft.com/office/drawing/2014/main" id="{8646FB63-B361-813C-F2EC-2140C3BCF38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2A84DC96-2352-5BD6-9264-99ECB95B0B9D}"/>
              </a:ext>
            </a:extLst>
          </p:cNvPr>
          <p:cNvSpPr>
            <a:spLocks noGrp="1"/>
          </p:cNvSpPr>
          <p:nvPr>
            <p:ph type="sldNum" sz="quarter" idx="12"/>
          </p:nvPr>
        </p:nvSpPr>
        <p:spPr/>
        <p:txBody>
          <a:bodyPr/>
          <a:lstStyle/>
          <a:p>
            <a:fld id="{2B246F42-FD16-8243-AFDC-D7382698B93E}" type="slidenum">
              <a:rPr lang="en-US" smtClean="0"/>
              <a:t>‹#›</a:t>
            </a:fld>
            <a:endParaRPr lang="en-US"/>
          </a:p>
        </p:txBody>
      </p:sp>
    </p:spTree>
    <p:extLst>
      <p:ext uri="{BB962C8B-B14F-4D97-AF65-F5344CB8AC3E}">
        <p14:creationId xmlns:p14="http://schemas.microsoft.com/office/powerpoint/2010/main" val="62435278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65DECB-5DDE-6EF7-BD4E-39D61CB1E962}"/>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9B9C4B7D-F123-1B68-1EE7-892996C8E610}"/>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064E77C9-6FB0-5EFF-D17B-818F511EAB5B}"/>
              </a:ext>
            </a:extLst>
          </p:cNvPr>
          <p:cNvSpPr>
            <a:spLocks noGrp="1"/>
          </p:cNvSpPr>
          <p:nvPr>
            <p:ph type="dt" sz="half" idx="10"/>
          </p:nvPr>
        </p:nvSpPr>
        <p:spPr/>
        <p:txBody>
          <a:bodyPr/>
          <a:lstStyle/>
          <a:p>
            <a:fld id="{88B55260-66EF-3C4B-A7C1-2AB93360A4C7}" type="datetimeFigureOut">
              <a:rPr lang="en-US" smtClean="0"/>
              <a:t>12/7/22</a:t>
            </a:fld>
            <a:endParaRPr lang="en-US"/>
          </a:p>
        </p:txBody>
      </p:sp>
      <p:sp>
        <p:nvSpPr>
          <p:cNvPr id="5" name="Footer Placeholder 4">
            <a:extLst>
              <a:ext uri="{FF2B5EF4-FFF2-40B4-BE49-F238E27FC236}">
                <a16:creationId xmlns:a16="http://schemas.microsoft.com/office/drawing/2014/main" id="{7CA4310E-5C47-1C35-9DC1-1C98F7B9E2B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2285012-0A3A-6903-712D-DE5D883334B1}"/>
              </a:ext>
            </a:extLst>
          </p:cNvPr>
          <p:cNvSpPr>
            <a:spLocks noGrp="1"/>
          </p:cNvSpPr>
          <p:nvPr>
            <p:ph type="sldNum" sz="quarter" idx="12"/>
          </p:nvPr>
        </p:nvSpPr>
        <p:spPr/>
        <p:txBody>
          <a:bodyPr/>
          <a:lstStyle/>
          <a:p>
            <a:fld id="{2B246F42-FD16-8243-AFDC-D7382698B93E}" type="slidenum">
              <a:rPr lang="en-US" smtClean="0"/>
              <a:t>‹#›</a:t>
            </a:fld>
            <a:endParaRPr lang="en-US"/>
          </a:p>
        </p:txBody>
      </p:sp>
    </p:spTree>
    <p:extLst>
      <p:ext uri="{BB962C8B-B14F-4D97-AF65-F5344CB8AC3E}">
        <p14:creationId xmlns:p14="http://schemas.microsoft.com/office/powerpoint/2010/main" val="223413923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B2E6D03-558D-5BE2-22E8-93182D782EFA}"/>
              </a:ext>
            </a:extLst>
          </p:cNvPr>
          <p:cNvSpPr>
            <a:spLocks noGrp="1"/>
          </p:cNvSpPr>
          <p:nvPr>
            <p:ph type="title" orient="vert"/>
          </p:nvPr>
        </p:nvSpPr>
        <p:spPr>
          <a:xfrm>
            <a:off x="8724901"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D59E40E3-557E-BF6A-7A13-6C75CDA3F189}"/>
              </a:ext>
            </a:extLst>
          </p:cNvPr>
          <p:cNvSpPr>
            <a:spLocks noGrp="1"/>
          </p:cNvSpPr>
          <p:nvPr>
            <p:ph type="body" orient="vert" idx="1"/>
          </p:nvPr>
        </p:nvSpPr>
        <p:spPr>
          <a:xfrm>
            <a:off x="838201"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F8543832-23D0-B53A-CE60-A7A7D3C6CEFE}"/>
              </a:ext>
            </a:extLst>
          </p:cNvPr>
          <p:cNvSpPr>
            <a:spLocks noGrp="1"/>
          </p:cNvSpPr>
          <p:nvPr>
            <p:ph type="dt" sz="half" idx="10"/>
          </p:nvPr>
        </p:nvSpPr>
        <p:spPr/>
        <p:txBody>
          <a:bodyPr/>
          <a:lstStyle/>
          <a:p>
            <a:fld id="{88B55260-66EF-3C4B-A7C1-2AB93360A4C7}" type="datetimeFigureOut">
              <a:rPr lang="en-US" smtClean="0"/>
              <a:t>12/7/22</a:t>
            </a:fld>
            <a:endParaRPr lang="en-US"/>
          </a:p>
        </p:txBody>
      </p:sp>
      <p:sp>
        <p:nvSpPr>
          <p:cNvPr id="5" name="Footer Placeholder 4">
            <a:extLst>
              <a:ext uri="{FF2B5EF4-FFF2-40B4-BE49-F238E27FC236}">
                <a16:creationId xmlns:a16="http://schemas.microsoft.com/office/drawing/2014/main" id="{67EA5FAC-7054-FEC1-8CB1-2D057C19695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2A4EE53-C3A2-1E97-9BF9-A9A6B0A9D916}"/>
              </a:ext>
            </a:extLst>
          </p:cNvPr>
          <p:cNvSpPr>
            <a:spLocks noGrp="1"/>
          </p:cNvSpPr>
          <p:nvPr>
            <p:ph type="sldNum" sz="quarter" idx="12"/>
          </p:nvPr>
        </p:nvSpPr>
        <p:spPr/>
        <p:txBody>
          <a:bodyPr/>
          <a:lstStyle/>
          <a:p>
            <a:fld id="{2B246F42-FD16-8243-AFDC-D7382698B93E}" type="slidenum">
              <a:rPr lang="en-US" smtClean="0"/>
              <a:t>‹#›</a:t>
            </a:fld>
            <a:endParaRPr lang="en-US"/>
          </a:p>
        </p:txBody>
      </p:sp>
    </p:spTree>
    <p:extLst>
      <p:ext uri="{BB962C8B-B14F-4D97-AF65-F5344CB8AC3E}">
        <p14:creationId xmlns:p14="http://schemas.microsoft.com/office/powerpoint/2010/main" val="341515567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A5BF80C-2BB3-03DF-A5E2-3253C507429C}"/>
              </a:ext>
            </a:extLst>
          </p:cNvPr>
          <p:cNvSpPr>
            <a:spLocks noGrp="1"/>
          </p:cNvSpPr>
          <p:nvPr>
            <p:ph type="title"/>
          </p:nvPr>
        </p:nvSpPr>
        <p:spPr>
          <a:xfrm>
            <a:off x="838200" y="365127"/>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FC21579-AF45-A177-CFA1-3AD4856EDDD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F02B57F4-2C57-CCF8-0B14-B8A147C1D8D6}"/>
              </a:ext>
            </a:extLst>
          </p:cNvPr>
          <p:cNvSpPr>
            <a:spLocks noGrp="1"/>
          </p:cNvSpPr>
          <p:nvPr>
            <p:ph type="dt" sz="half" idx="2"/>
          </p:nvPr>
        </p:nvSpPr>
        <p:spPr>
          <a:xfrm>
            <a:off x="838200" y="6356352"/>
            <a:ext cx="2743200" cy="365125"/>
          </a:xfrm>
          <a:prstGeom prst="rect">
            <a:avLst/>
          </a:prstGeom>
        </p:spPr>
        <p:txBody>
          <a:bodyPr vert="horz" lIns="91440" tIns="45720" rIns="91440" bIns="45720" rtlCol="0" anchor="ctr"/>
          <a:lstStyle>
            <a:lvl1pPr algn="l">
              <a:defRPr sz="900">
                <a:solidFill>
                  <a:schemeClr val="tx1">
                    <a:tint val="75000"/>
                  </a:schemeClr>
                </a:solidFill>
              </a:defRPr>
            </a:lvl1pPr>
          </a:lstStyle>
          <a:p>
            <a:fld id="{88B55260-66EF-3C4B-A7C1-2AB93360A4C7}" type="datetimeFigureOut">
              <a:rPr lang="en-US" smtClean="0"/>
              <a:t>12/7/22</a:t>
            </a:fld>
            <a:endParaRPr lang="en-US"/>
          </a:p>
        </p:txBody>
      </p:sp>
      <p:sp>
        <p:nvSpPr>
          <p:cNvPr id="5" name="Footer Placeholder 4">
            <a:extLst>
              <a:ext uri="{FF2B5EF4-FFF2-40B4-BE49-F238E27FC236}">
                <a16:creationId xmlns:a16="http://schemas.microsoft.com/office/drawing/2014/main" id="{5B9BFB6A-8DF4-370A-AB36-0ED2CDC36555}"/>
              </a:ext>
            </a:extLst>
          </p:cNvPr>
          <p:cNvSpPr>
            <a:spLocks noGrp="1"/>
          </p:cNvSpPr>
          <p:nvPr>
            <p:ph type="ftr" sz="quarter" idx="3"/>
          </p:nvPr>
        </p:nvSpPr>
        <p:spPr>
          <a:xfrm>
            <a:off x="4038600" y="6356352"/>
            <a:ext cx="4114800" cy="365125"/>
          </a:xfrm>
          <a:prstGeom prst="rect">
            <a:avLst/>
          </a:prstGeom>
        </p:spPr>
        <p:txBody>
          <a:bodyPr vert="horz" lIns="91440" tIns="45720" rIns="91440" bIns="45720" rtlCol="0" anchor="ctr"/>
          <a:lstStyle>
            <a:lvl1pPr algn="ctr">
              <a:defRPr sz="9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2FDB83BB-71E7-98AC-2F18-FFF6A0BC4EA4}"/>
              </a:ext>
            </a:extLst>
          </p:cNvPr>
          <p:cNvSpPr>
            <a:spLocks noGrp="1"/>
          </p:cNvSpPr>
          <p:nvPr>
            <p:ph type="sldNum" sz="quarter" idx="4"/>
          </p:nvPr>
        </p:nvSpPr>
        <p:spPr>
          <a:xfrm>
            <a:off x="8610600" y="6356352"/>
            <a:ext cx="2743200"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2B246F42-FD16-8243-AFDC-D7382698B93E}" type="slidenum">
              <a:rPr lang="en-US" smtClean="0"/>
              <a:t>‹#›</a:t>
            </a:fld>
            <a:endParaRPr lang="en-US"/>
          </a:p>
        </p:txBody>
      </p:sp>
    </p:spTree>
    <p:extLst>
      <p:ext uri="{BB962C8B-B14F-4D97-AF65-F5344CB8AC3E}">
        <p14:creationId xmlns:p14="http://schemas.microsoft.com/office/powerpoint/2010/main" val="414788160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1.svg"/><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hyperlink" Target="https://www.diabetes.org.uk/about_us/news/diabetes-diagnoses-doubled-prevalence-2021" TargetMode="External"/><Relationship Id="rId2" Type="http://schemas.openxmlformats.org/officeDocument/2006/relationships/hyperlink" Target="https://www.gov.uk/government/news/government-over-halfway-to-delivering-50000-more-nurses-by-2024" TargetMode="External"/><Relationship Id="rId1" Type="http://schemas.openxmlformats.org/officeDocument/2006/relationships/slideLayout" Target="../slideLayouts/slideLayout2.xml"/><Relationship Id="rId6" Type="http://schemas.openxmlformats.org/officeDocument/2006/relationships/hyperlink" Target="https://cks.nice.org.uk/topics/diabetes-type-2/" TargetMode="External"/><Relationship Id="rId5" Type="http://schemas.openxmlformats.org/officeDocument/2006/relationships/hyperlink" Target="https://www.niddk.nih.gov/health-information/diabetes/overview/what-is-diabetes" TargetMode="External"/><Relationship Id="rId4" Type="http://schemas.openxmlformats.org/officeDocument/2006/relationships/hyperlink" Target="https://www.gov.uk/government/publications/health-matters-preventing-type-2-diabetes/health-matters-preventing-type-2-diabetes" TargetMode="External"/></Relationships>
</file>

<file path=ppt/slides/_rels/slide20.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79EF0AA8-4D64-4C53-B384-57D2EF3822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9390DF91-3F3C-1DDD-A801-456AA848BE41}"/>
              </a:ext>
            </a:extLst>
          </p:cNvPr>
          <p:cNvSpPr>
            <a:spLocks noGrp="1"/>
          </p:cNvSpPr>
          <p:nvPr>
            <p:ph type="ctrTitle"/>
          </p:nvPr>
        </p:nvSpPr>
        <p:spPr>
          <a:xfrm>
            <a:off x="5799184" y="839537"/>
            <a:ext cx="6035040" cy="4394988"/>
          </a:xfrm>
        </p:spPr>
        <p:txBody>
          <a:bodyPr anchor="ctr">
            <a:normAutofit/>
          </a:bodyPr>
          <a:lstStyle/>
          <a:p>
            <a:r>
              <a:rPr lang="en-GB" sz="8800" dirty="0"/>
              <a:t>Nursing Research </a:t>
            </a:r>
            <a:endParaRPr lang="en-US" sz="8800" dirty="0"/>
          </a:p>
        </p:txBody>
      </p:sp>
      <p:sp>
        <p:nvSpPr>
          <p:cNvPr id="3" name="Subtitle 2">
            <a:extLst>
              <a:ext uri="{FF2B5EF4-FFF2-40B4-BE49-F238E27FC236}">
                <a16:creationId xmlns:a16="http://schemas.microsoft.com/office/drawing/2014/main" id="{3D9F60C5-24E7-CFE9-0F13-FFAA8E82733D}"/>
              </a:ext>
            </a:extLst>
          </p:cNvPr>
          <p:cNvSpPr>
            <a:spLocks noGrp="1"/>
          </p:cNvSpPr>
          <p:nvPr>
            <p:ph type="subTitle" idx="1"/>
          </p:nvPr>
        </p:nvSpPr>
        <p:spPr>
          <a:xfrm>
            <a:off x="5799185" y="5368354"/>
            <a:ext cx="6035040" cy="742279"/>
          </a:xfrm>
        </p:spPr>
        <p:txBody>
          <a:bodyPr>
            <a:normAutofit fontScale="55000" lnSpcReduction="20000"/>
          </a:bodyPr>
          <a:lstStyle/>
          <a:p>
            <a:r>
              <a:rPr lang="en-GB" sz="2000" b="1" dirty="0">
                <a:solidFill>
                  <a:schemeClr val="tx1">
                    <a:alpha val="60000"/>
                  </a:schemeClr>
                </a:solidFill>
              </a:rPr>
              <a:t>Tibka Mesfin Kebede </a:t>
            </a:r>
          </a:p>
          <a:p>
            <a:r>
              <a:rPr lang="en-GB" sz="2000" b="1" dirty="0">
                <a:solidFill>
                  <a:schemeClr val="tx1">
                    <a:alpha val="60000"/>
                  </a:schemeClr>
                </a:solidFill>
              </a:rPr>
              <a:t>2115101</a:t>
            </a:r>
          </a:p>
          <a:p>
            <a:r>
              <a:rPr lang="en-GB" sz="2000" b="1" dirty="0">
                <a:solidFill>
                  <a:schemeClr val="tx1">
                    <a:alpha val="60000"/>
                  </a:schemeClr>
                </a:solidFill>
              </a:rPr>
              <a:t>Ben Duxbury   </a:t>
            </a:r>
            <a:endParaRPr lang="en-US" sz="2000" b="1" dirty="0">
              <a:solidFill>
                <a:schemeClr val="tx1">
                  <a:alpha val="60000"/>
                </a:schemeClr>
              </a:solidFill>
            </a:endParaRPr>
          </a:p>
        </p:txBody>
      </p:sp>
      <p:grpSp>
        <p:nvGrpSpPr>
          <p:cNvPr id="25" name="Group 24">
            <a:extLst>
              <a:ext uri="{FF2B5EF4-FFF2-40B4-BE49-F238E27FC236}">
                <a16:creationId xmlns:a16="http://schemas.microsoft.com/office/drawing/2014/main" id="{CAD19E66-9A79-42B6-9AA2-CC264BEC83C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885825" cy="6858000"/>
            <a:chOff x="0" y="0"/>
            <a:chExt cx="885825" cy="6858000"/>
          </a:xfrm>
        </p:grpSpPr>
        <p:sp>
          <p:nvSpPr>
            <p:cNvPr id="26" name="Freeform 6">
              <a:extLst>
                <a:ext uri="{FF2B5EF4-FFF2-40B4-BE49-F238E27FC236}">
                  <a16:creationId xmlns:a16="http://schemas.microsoft.com/office/drawing/2014/main" id="{DE739263-30CB-4935-9D21-618840D57E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0"/>
              <a:ext cx="885825" cy="6858000"/>
            </a:xfrm>
            <a:custGeom>
              <a:avLst/>
              <a:gdLst/>
              <a:ahLst/>
              <a:cxnLst/>
              <a:rect l="0" t="0" r="r" b="b"/>
              <a:pathLst>
                <a:path w="558" h="4320">
                  <a:moveTo>
                    <a:pt x="0" y="0"/>
                  </a:moveTo>
                  <a:lnTo>
                    <a:pt x="447" y="0"/>
                  </a:lnTo>
                  <a:lnTo>
                    <a:pt x="448" y="43"/>
                  </a:lnTo>
                  <a:lnTo>
                    <a:pt x="453" y="81"/>
                  </a:lnTo>
                  <a:lnTo>
                    <a:pt x="460" y="114"/>
                  </a:lnTo>
                  <a:lnTo>
                    <a:pt x="469" y="143"/>
                  </a:lnTo>
                  <a:lnTo>
                    <a:pt x="479" y="169"/>
                  </a:lnTo>
                  <a:lnTo>
                    <a:pt x="491" y="192"/>
                  </a:lnTo>
                  <a:lnTo>
                    <a:pt x="503" y="216"/>
                  </a:lnTo>
                  <a:lnTo>
                    <a:pt x="515" y="240"/>
                  </a:lnTo>
                  <a:lnTo>
                    <a:pt x="525" y="263"/>
                  </a:lnTo>
                  <a:lnTo>
                    <a:pt x="535" y="289"/>
                  </a:lnTo>
                  <a:lnTo>
                    <a:pt x="545" y="318"/>
                  </a:lnTo>
                  <a:lnTo>
                    <a:pt x="552" y="351"/>
                  </a:lnTo>
                  <a:lnTo>
                    <a:pt x="556" y="389"/>
                  </a:lnTo>
                  <a:lnTo>
                    <a:pt x="558" y="432"/>
                  </a:lnTo>
                  <a:lnTo>
                    <a:pt x="556" y="475"/>
                  </a:lnTo>
                  <a:lnTo>
                    <a:pt x="552" y="513"/>
                  </a:lnTo>
                  <a:lnTo>
                    <a:pt x="545" y="546"/>
                  </a:lnTo>
                  <a:lnTo>
                    <a:pt x="535" y="575"/>
                  </a:lnTo>
                  <a:lnTo>
                    <a:pt x="525" y="601"/>
                  </a:lnTo>
                  <a:lnTo>
                    <a:pt x="515" y="624"/>
                  </a:lnTo>
                  <a:lnTo>
                    <a:pt x="503" y="648"/>
                  </a:lnTo>
                  <a:lnTo>
                    <a:pt x="491" y="672"/>
                  </a:lnTo>
                  <a:lnTo>
                    <a:pt x="479" y="695"/>
                  </a:lnTo>
                  <a:lnTo>
                    <a:pt x="469" y="721"/>
                  </a:lnTo>
                  <a:lnTo>
                    <a:pt x="460" y="750"/>
                  </a:lnTo>
                  <a:lnTo>
                    <a:pt x="453" y="783"/>
                  </a:lnTo>
                  <a:lnTo>
                    <a:pt x="448" y="821"/>
                  </a:lnTo>
                  <a:lnTo>
                    <a:pt x="447" y="864"/>
                  </a:lnTo>
                  <a:lnTo>
                    <a:pt x="448" y="907"/>
                  </a:lnTo>
                  <a:lnTo>
                    <a:pt x="453" y="945"/>
                  </a:lnTo>
                  <a:lnTo>
                    <a:pt x="460" y="978"/>
                  </a:lnTo>
                  <a:lnTo>
                    <a:pt x="469" y="1007"/>
                  </a:lnTo>
                  <a:lnTo>
                    <a:pt x="479" y="1033"/>
                  </a:lnTo>
                  <a:lnTo>
                    <a:pt x="491" y="1056"/>
                  </a:lnTo>
                  <a:lnTo>
                    <a:pt x="503" y="1080"/>
                  </a:lnTo>
                  <a:lnTo>
                    <a:pt x="515" y="1104"/>
                  </a:lnTo>
                  <a:lnTo>
                    <a:pt x="525" y="1127"/>
                  </a:lnTo>
                  <a:lnTo>
                    <a:pt x="535" y="1153"/>
                  </a:lnTo>
                  <a:lnTo>
                    <a:pt x="545" y="1182"/>
                  </a:lnTo>
                  <a:lnTo>
                    <a:pt x="552" y="1215"/>
                  </a:lnTo>
                  <a:lnTo>
                    <a:pt x="556" y="1253"/>
                  </a:lnTo>
                  <a:lnTo>
                    <a:pt x="558" y="1296"/>
                  </a:lnTo>
                  <a:lnTo>
                    <a:pt x="556" y="1339"/>
                  </a:lnTo>
                  <a:lnTo>
                    <a:pt x="552" y="1377"/>
                  </a:lnTo>
                  <a:lnTo>
                    <a:pt x="545" y="1410"/>
                  </a:lnTo>
                  <a:lnTo>
                    <a:pt x="535" y="1439"/>
                  </a:lnTo>
                  <a:lnTo>
                    <a:pt x="525" y="1465"/>
                  </a:lnTo>
                  <a:lnTo>
                    <a:pt x="515" y="1488"/>
                  </a:lnTo>
                  <a:lnTo>
                    <a:pt x="503" y="1512"/>
                  </a:lnTo>
                  <a:lnTo>
                    <a:pt x="491" y="1536"/>
                  </a:lnTo>
                  <a:lnTo>
                    <a:pt x="479" y="1559"/>
                  </a:lnTo>
                  <a:lnTo>
                    <a:pt x="469" y="1585"/>
                  </a:lnTo>
                  <a:lnTo>
                    <a:pt x="460" y="1614"/>
                  </a:lnTo>
                  <a:lnTo>
                    <a:pt x="453" y="1647"/>
                  </a:lnTo>
                  <a:lnTo>
                    <a:pt x="448" y="1685"/>
                  </a:lnTo>
                  <a:lnTo>
                    <a:pt x="447" y="1728"/>
                  </a:lnTo>
                  <a:lnTo>
                    <a:pt x="448" y="1771"/>
                  </a:lnTo>
                  <a:lnTo>
                    <a:pt x="453" y="1809"/>
                  </a:lnTo>
                  <a:lnTo>
                    <a:pt x="460" y="1842"/>
                  </a:lnTo>
                  <a:lnTo>
                    <a:pt x="469" y="1871"/>
                  </a:lnTo>
                  <a:lnTo>
                    <a:pt x="479" y="1897"/>
                  </a:lnTo>
                  <a:lnTo>
                    <a:pt x="491" y="1920"/>
                  </a:lnTo>
                  <a:lnTo>
                    <a:pt x="503" y="1944"/>
                  </a:lnTo>
                  <a:lnTo>
                    <a:pt x="515" y="1968"/>
                  </a:lnTo>
                  <a:lnTo>
                    <a:pt x="525" y="1991"/>
                  </a:lnTo>
                  <a:lnTo>
                    <a:pt x="535" y="2017"/>
                  </a:lnTo>
                  <a:lnTo>
                    <a:pt x="545" y="2046"/>
                  </a:lnTo>
                  <a:lnTo>
                    <a:pt x="552" y="2079"/>
                  </a:lnTo>
                  <a:lnTo>
                    <a:pt x="556" y="2117"/>
                  </a:lnTo>
                  <a:lnTo>
                    <a:pt x="558" y="2159"/>
                  </a:lnTo>
                  <a:lnTo>
                    <a:pt x="556" y="2203"/>
                  </a:lnTo>
                  <a:lnTo>
                    <a:pt x="552" y="2241"/>
                  </a:lnTo>
                  <a:lnTo>
                    <a:pt x="545" y="2274"/>
                  </a:lnTo>
                  <a:lnTo>
                    <a:pt x="535" y="2303"/>
                  </a:lnTo>
                  <a:lnTo>
                    <a:pt x="525" y="2329"/>
                  </a:lnTo>
                  <a:lnTo>
                    <a:pt x="515" y="2352"/>
                  </a:lnTo>
                  <a:lnTo>
                    <a:pt x="503" y="2376"/>
                  </a:lnTo>
                  <a:lnTo>
                    <a:pt x="491" y="2400"/>
                  </a:lnTo>
                  <a:lnTo>
                    <a:pt x="479" y="2423"/>
                  </a:lnTo>
                  <a:lnTo>
                    <a:pt x="469" y="2449"/>
                  </a:lnTo>
                  <a:lnTo>
                    <a:pt x="460" y="2478"/>
                  </a:lnTo>
                  <a:lnTo>
                    <a:pt x="453" y="2511"/>
                  </a:lnTo>
                  <a:lnTo>
                    <a:pt x="448" y="2549"/>
                  </a:lnTo>
                  <a:lnTo>
                    <a:pt x="447" y="2592"/>
                  </a:lnTo>
                  <a:lnTo>
                    <a:pt x="448" y="2635"/>
                  </a:lnTo>
                  <a:lnTo>
                    <a:pt x="453" y="2673"/>
                  </a:lnTo>
                  <a:lnTo>
                    <a:pt x="460" y="2706"/>
                  </a:lnTo>
                  <a:lnTo>
                    <a:pt x="469" y="2735"/>
                  </a:lnTo>
                  <a:lnTo>
                    <a:pt x="479" y="2761"/>
                  </a:lnTo>
                  <a:lnTo>
                    <a:pt x="491" y="2784"/>
                  </a:lnTo>
                  <a:lnTo>
                    <a:pt x="515" y="2832"/>
                  </a:lnTo>
                  <a:lnTo>
                    <a:pt x="525" y="2855"/>
                  </a:lnTo>
                  <a:lnTo>
                    <a:pt x="535" y="2881"/>
                  </a:lnTo>
                  <a:lnTo>
                    <a:pt x="545" y="2910"/>
                  </a:lnTo>
                  <a:lnTo>
                    <a:pt x="552" y="2943"/>
                  </a:lnTo>
                  <a:lnTo>
                    <a:pt x="556" y="2981"/>
                  </a:lnTo>
                  <a:lnTo>
                    <a:pt x="558" y="3024"/>
                  </a:lnTo>
                  <a:lnTo>
                    <a:pt x="556" y="3067"/>
                  </a:lnTo>
                  <a:lnTo>
                    <a:pt x="552" y="3105"/>
                  </a:lnTo>
                  <a:lnTo>
                    <a:pt x="545" y="3138"/>
                  </a:lnTo>
                  <a:lnTo>
                    <a:pt x="535" y="3167"/>
                  </a:lnTo>
                  <a:lnTo>
                    <a:pt x="525" y="3193"/>
                  </a:lnTo>
                  <a:lnTo>
                    <a:pt x="515" y="3216"/>
                  </a:lnTo>
                  <a:lnTo>
                    <a:pt x="503" y="3240"/>
                  </a:lnTo>
                  <a:lnTo>
                    <a:pt x="491" y="3264"/>
                  </a:lnTo>
                  <a:lnTo>
                    <a:pt x="479" y="3287"/>
                  </a:lnTo>
                  <a:lnTo>
                    <a:pt x="469" y="3313"/>
                  </a:lnTo>
                  <a:lnTo>
                    <a:pt x="460" y="3342"/>
                  </a:lnTo>
                  <a:lnTo>
                    <a:pt x="453" y="3375"/>
                  </a:lnTo>
                  <a:lnTo>
                    <a:pt x="448" y="3413"/>
                  </a:lnTo>
                  <a:lnTo>
                    <a:pt x="447" y="3456"/>
                  </a:lnTo>
                  <a:lnTo>
                    <a:pt x="448" y="3499"/>
                  </a:lnTo>
                  <a:lnTo>
                    <a:pt x="453" y="3537"/>
                  </a:lnTo>
                  <a:lnTo>
                    <a:pt x="460" y="3570"/>
                  </a:lnTo>
                  <a:lnTo>
                    <a:pt x="469" y="3599"/>
                  </a:lnTo>
                  <a:lnTo>
                    <a:pt x="479" y="3625"/>
                  </a:lnTo>
                  <a:lnTo>
                    <a:pt x="491" y="3648"/>
                  </a:lnTo>
                  <a:lnTo>
                    <a:pt x="503" y="3672"/>
                  </a:lnTo>
                  <a:lnTo>
                    <a:pt x="515" y="3696"/>
                  </a:lnTo>
                  <a:lnTo>
                    <a:pt x="525" y="3719"/>
                  </a:lnTo>
                  <a:lnTo>
                    <a:pt x="535" y="3745"/>
                  </a:lnTo>
                  <a:lnTo>
                    <a:pt x="545" y="3774"/>
                  </a:lnTo>
                  <a:lnTo>
                    <a:pt x="552" y="3807"/>
                  </a:lnTo>
                  <a:lnTo>
                    <a:pt x="556" y="3845"/>
                  </a:lnTo>
                  <a:lnTo>
                    <a:pt x="558" y="3888"/>
                  </a:lnTo>
                  <a:lnTo>
                    <a:pt x="556" y="3931"/>
                  </a:lnTo>
                  <a:lnTo>
                    <a:pt x="552" y="3969"/>
                  </a:lnTo>
                  <a:lnTo>
                    <a:pt x="545" y="4002"/>
                  </a:lnTo>
                  <a:lnTo>
                    <a:pt x="535" y="4031"/>
                  </a:lnTo>
                  <a:lnTo>
                    <a:pt x="525" y="4057"/>
                  </a:lnTo>
                  <a:lnTo>
                    <a:pt x="515" y="4080"/>
                  </a:lnTo>
                  <a:lnTo>
                    <a:pt x="503" y="4104"/>
                  </a:lnTo>
                  <a:lnTo>
                    <a:pt x="491" y="4128"/>
                  </a:lnTo>
                  <a:lnTo>
                    <a:pt x="479" y="4151"/>
                  </a:lnTo>
                  <a:lnTo>
                    <a:pt x="469" y="4177"/>
                  </a:lnTo>
                  <a:lnTo>
                    <a:pt x="460" y="4206"/>
                  </a:lnTo>
                  <a:lnTo>
                    <a:pt x="453" y="4239"/>
                  </a:lnTo>
                  <a:lnTo>
                    <a:pt x="448" y="4277"/>
                  </a:lnTo>
                  <a:lnTo>
                    <a:pt x="447" y="4320"/>
                  </a:lnTo>
                  <a:lnTo>
                    <a:pt x="0" y="4320"/>
                  </a:lnTo>
                  <a:lnTo>
                    <a:pt x="0" y="0"/>
                  </a:lnTo>
                  <a:close/>
                </a:path>
              </a:pathLst>
            </a:custGeom>
            <a:solidFill>
              <a:srgbClr val="FFFFFF"/>
            </a:solidFill>
            <a:ln w="0">
              <a:noFill/>
              <a:prstDash val="solid"/>
              <a:round/>
              <a:headEnd/>
              <a:tailEnd/>
            </a:ln>
          </p:spPr>
        </p:sp>
        <p:sp>
          <p:nvSpPr>
            <p:cNvPr id="27" name="Freeform 6">
              <a:extLst>
                <a:ext uri="{FF2B5EF4-FFF2-40B4-BE49-F238E27FC236}">
                  <a16:creationId xmlns:a16="http://schemas.microsoft.com/office/drawing/2014/main" id="{A18249B2-7974-4616-94C1-414335D007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0"/>
              <a:ext cx="885825" cy="6858000"/>
            </a:xfrm>
            <a:custGeom>
              <a:avLst/>
              <a:gdLst/>
              <a:ahLst/>
              <a:cxnLst/>
              <a:rect l="0" t="0" r="r" b="b"/>
              <a:pathLst>
                <a:path w="558" h="4320">
                  <a:moveTo>
                    <a:pt x="0" y="0"/>
                  </a:moveTo>
                  <a:lnTo>
                    <a:pt x="447" y="0"/>
                  </a:lnTo>
                  <a:lnTo>
                    <a:pt x="448" y="43"/>
                  </a:lnTo>
                  <a:lnTo>
                    <a:pt x="453" y="81"/>
                  </a:lnTo>
                  <a:lnTo>
                    <a:pt x="460" y="114"/>
                  </a:lnTo>
                  <a:lnTo>
                    <a:pt x="469" y="143"/>
                  </a:lnTo>
                  <a:lnTo>
                    <a:pt x="479" y="169"/>
                  </a:lnTo>
                  <a:lnTo>
                    <a:pt x="491" y="192"/>
                  </a:lnTo>
                  <a:lnTo>
                    <a:pt x="503" y="216"/>
                  </a:lnTo>
                  <a:lnTo>
                    <a:pt x="515" y="240"/>
                  </a:lnTo>
                  <a:lnTo>
                    <a:pt x="525" y="263"/>
                  </a:lnTo>
                  <a:lnTo>
                    <a:pt x="535" y="289"/>
                  </a:lnTo>
                  <a:lnTo>
                    <a:pt x="545" y="318"/>
                  </a:lnTo>
                  <a:lnTo>
                    <a:pt x="552" y="351"/>
                  </a:lnTo>
                  <a:lnTo>
                    <a:pt x="556" y="389"/>
                  </a:lnTo>
                  <a:lnTo>
                    <a:pt x="558" y="432"/>
                  </a:lnTo>
                  <a:lnTo>
                    <a:pt x="556" y="475"/>
                  </a:lnTo>
                  <a:lnTo>
                    <a:pt x="552" y="513"/>
                  </a:lnTo>
                  <a:lnTo>
                    <a:pt x="545" y="546"/>
                  </a:lnTo>
                  <a:lnTo>
                    <a:pt x="535" y="575"/>
                  </a:lnTo>
                  <a:lnTo>
                    <a:pt x="525" y="601"/>
                  </a:lnTo>
                  <a:lnTo>
                    <a:pt x="515" y="624"/>
                  </a:lnTo>
                  <a:lnTo>
                    <a:pt x="503" y="648"/>
                  </a:lnTo>
                  <a:lnTo>
                    <a:pt x="491" y="672"/>
                  </a:lnTo>
                  <a:lnTo>
                    <a:pt x="479" y="695"/>
                  </a:lnTo>
                  <a:lnTo>
                    <a:pt x="469" y="721"/>
                  </a:lnTo>
                  <a:lnTo>
                    <a:pt x="460" y="750"/>
                  </a:lnTo>
                  <a:lnTo>
                    <a:pt x="453" y="783"/>
                  </a:lnTo>
                  <a:lnTo>
                    <a:pt x="448" y="821"/>
                  </a:lnTo>
                  <a:lnTo>
                    <a:pt x="447" y="864"/>
                  </a:lnTo>
                  <a:lnTo>
                    <a:pt x="448" y="907"/>
                  </a:lnTo>
                  <a:lnTo>
                    <a:pt x="453" y="945"/>
                  </a:lnTo>
                  <a:lnTo>
                    <a:pt x="460" y="978"/>
                  </a:lnTo>
                  <a:lnTo>
                    <a:pt x="469" y="1007"/>
                  </a:lnTo>
                  <a:lnTo>
                    <a:pt x="479" y="1033"/>
                  </a:lnTo>
                  <a:lnTo>
                    <a:pt x="491" y="1056"/>
                  </a:lnTo>
                  <a:lnTo>
                    <a:pt x="503" y="1080"/>
                  </a:lnTo>
                  <a:lnTo>
                    <a:pt x="515" y="1104"/>
                  </a:lnTo>
                  <a:lnTo>
                    <a:pt x="525" y="1127"/>
                  </a:lnTo>
                  <a:lnTo>
                    <a:pt x="535" y="1153"/>
                  </a:lnTo>
                  <a:lnTo>
                    <a:pt x="545" y="1182"/>
                  </a:lnTo>
                  <a:lnTo>
                    <a:pt x="552" y="1215"/>
                  </a:lnTo>
                  <a:lnTo>
                    <a:pt x="556" y="1253"/>
                  </a:lnTo>
                  <a:lnTo>
                    <a:pt x="558" y="1296"/>
                  </a:lnTo>
                  <a:lnTo>
                    <a:pt x="556" y="1339"/>
                  </a:lnTo>
                  <a:lnTo>
                    <a:pt x="552" y="1377"/>
                  </a:lnTo>
                  <a:lnTo>
                    <a:pt x="545" y="1410"/>
                  </a:lnTo>
                  <a:lnTo>
                    <a:pt x="535" y="1439"/>
                  </a:lnTo>
                  <a:lnTo>
                    <a:pt x="525" y="1465"/>
                  </a:lnTo>
                  <a:lnTo>
                    <a:pt x="515" y="1488"/>
                  </a:lnTo>
                  <a:lnTo>
                    <a:pt x="503" y="1512"/>
                  </a:lnTo>
                  <a:lnTo>
                    <a:pt x="491" y="1536"/>
                  </a:lnTo>
                  <a:lnTo>
                    <a:pt x="479" y="1559"/>
                  </a:lnTo>
                  <a:lnTo>
                    <a:pt x="469" y="1585"/>
                  </a:lnTo>
                  <a:lnTo>
                    <a:pt x="460" y="1614"/>
                  </a:lnTo>
                  <a:lnTo>
                    <a:pt x="453" y="1647"/>
                  </a:lnTo>
                  <a:lnTo>
                    <a:pt x="448" y="1685"/>
                  </a:lnTo>
                  <a:lnTo>
                    <a:pt x="447" y="1728"/>
                  </a:lnTo>
                  <a:lnTo>
                    <a:pt x="448" y="1771"/>
                  </a:lnTo>
                  <a:lnTo>
                    <a:pt x="453" y="1809"/>
                  </a:lnTo>
                  <a:lnTo>
                    <a:pt x="460" y="1842"/>
                  </a:lnTo>
                  <a:lnTo>
                    <a:pt x="469" y="1871"/>
                  </a:lnTo>
                  <a:lnTo>
                    <a:pt x="479" y="1897"/>
                  </a:lnTo>
                  <a:lnTo>
                    <a:pt x="491" y="1920"/>
                  </a:lnTo>
                  <a:lnTo>
                    <a:pt x="503" y="1944"/>
                  </a:lnTo>
                  <a:lnTo>
                    <a:pt x="515" y="1968"/>
                  </a:lnTo>
                  <a:lnTo>
                    <a:pt x="525" y="1991"/>
                  </a:lnTo>
                  <a:lnTo>
                    <a:pt x="535" y="2017"/>
                  </a:lnTo>
                  <a:lnTo>
                    <a:pt x="545" y="2046"/>
                  </a:lnTo>
                  <a:lnTo>
                    <a:pt x="552" y="2079"/>
                  </a:lnTo>
                  <a:lnTo>
                    <a:pt x="556" y="2117"/>
                  </a:lnTo>
                  <a:lnTo>
                    <a:pt x="558" y="2159"/>
                  </a:lnTo>
                  <a:lnTo>
                    <a:pt x="556" y="2203"/>
                  </a:lnTo>
                  <a:lnTo>
                    <a:pt x="552" y="2241"/>
                  </a:lnTo>
                  <a:lnTo>
                    <a:pt x="545" y="2274"/>
                  </a:lnTo>
                  <a:lnTo>
                    <a:pt x="535" y="2303"/>
                  </a:lnTo>
                  <a:lnTo>
                    <a:pt x="525" y="2329"/>
                  </a:lnTo>
                  <a:lnTo>
                    <a:pt x="515" y="2352"/>
                  </a:lnTo>
                  <a:lnTo>
                    <a:pt x="503" y="2376"/>
                  </a:lnTo>
                  <a:lnTo>
                    <a:pt x="491" y="2400"/>
                  </a:lnTo>
                  <a:lnTo>
                    <a:pt x="479" y="2423"/>
                  </a:lnTo>
                  <a:lnTo>
                    <a:pt x="469" y="2449"/>
                  </a:lnTo>
                  <a:lnTo>
                    <a:pt x="460" y="2478"/>
                  </a:lnTo>
                  <a:lnTo>
                    <a:pt x="453" y="2511"/>
                  </a:lnTo>
                  <a:lnTo>
                    <a:pt x="448" y="2549"/>
                  </a:lnTo>
                  <a:lnTo>
                    <a:pt x="447" y="2592"/>
                  </a:lnTo>
                  <a:lnTo>
                    <a:pt x="448" y="2635"/>
                  </a:lnTo>
                  <a:lnTo>
                    <a:pt x="453" y="2673"/>
                  </a:lnTo>
                  <a:lnTo>
                    <a:pt x="460" y="2706"/>
                  </a:lnTo>
                  <a:lnTo>
                    <a:pt x="469" y="2735"/>
                  </a:lnTo>
                  <a:lnTo>
                    <a:pt x="479" y="2761"/>
                  </a:lnTo>
                  <a:lnTo>
                    <a:pt x="491" y="2784"/>
                  </a:lnTo>
                  <a:lnTo>
                    <a:pt x="515" y="2832"/>
                  </a:lnTo>
                  <a:lnTo>
                    <a:pt x="525" y="2855"/>
                  </a:lnTo>
                  <a:lnTo>
                    <a:pt x="535" y="2881"/>
                  </a:lnTo>
                  <a:lnTo>
                    <a:pt x="545" y="2910"/>
                  </a:lnTo>
                  <a:lnTo>
                    <a:pt x="552" y="2943"/>
                  </a:lnTo>
                  <a:lnTo>
                    <a:pt x="556" y="2981"/>
                  </a:lnTo>
                  <a:lnTo>
                    <a:pt x="558" y="3024"/>
                  </a:lnTo>
                  <a:lnTo>
                    <a:pt x="556" y="3067"/>
                  </a:lnTo>
                  <a:lnTo>
                    <a:pt x="552" y="3105"/>
                  </a:lnTo>
                  <a:lnTo>
                    <a:pt x="545" y="3138"/>
                  </a:lnTo>
                  <a:lnTo>
                    <a:pt x="535" y="3167"/>
                  </a:lnTo>
                  <a:lnTo>
                    <a:pt x="525" y="3193"/>
                  </a:lnTo>
                  <a:lnTo>
                    <a:pt x="515" y="3216"/>
                  </a:lnTo>
                  <a:lnTo>
                    <a:pt x="503" y="3240"/>
                  </a:lnTo>
                  <a:lnTo>
                    <a:pt x="491" y="3264"/>
                  </a:lnTo>
                  <a:lnTo>
                    <a:pt x="479" y="3287"/>
                  </a:lnTo>
                  <a:lnTo>
                    <a:pt x="469" y="3313"/>
                  </a:lnTo>
                  <a:lnTo>
                    <a:pt x="460" y="3342"/>
                  </a:lnTo>
                  <a:lnTo>
                    <a:pt x="453" y="3375"/>
                  </a:lnTo>
                  <a:lnTo>
                    <a:pt x="448" y="3413"/>
                  </a:lnTo>
                  <a:lnTo>
                    <a:pt x="447" y="3456"/>
                  </a:lnTo>
                  <a:lnTo>
                    <a:pt x="448" y="3499"/>
                  </a:lnTo>
                  <a:lnTo>
                    <a:pt x="453" y="3537"/>
                  </a:lnTo>
                  <a:lnTo>
                    <a:pt x="460" y="3570"/>
                  </a:lnTo>
                  <a:lnTo>
                    <a:pt x="469" y="3599"/>
                  </a:lnTo>
                  <a:lnTo>
                    <a:pt x="479" y="3625"/>
                  </a:lnTo>
                  <a:lnTo>
                    <a:pt x="491" y="3648"/>
                  </a:lnTo>
                  <a:lnTo>
                    <a:pt x="503" y="3672"/>
                  </a:lnTo>
                  <a:lnTo>
                    <a:pt x="515" y="3696"/>
                  </a:lnTo>
                  <a:lnTo>
                    <a:pt x="525" y="3719"/>
                  </a:lnTo>
                  <a:lnTo>
                    <a:pt x="535" y="3745"/>
                  </a:lnTo>
                  <a:lnTo>
                    <a:pt x="545" y="3774"/>
                  </a:lnTo>
                  <a:lnTo>
                    <a:pt x="552" y="3807"/>
                  </a:lnTo>
                  <a:lnTo>
                    <a:pt x="556" y="3845"/>
                  </a:lnTo>
                  <a:lnTo>
                    <a:pt x="558" y="3888"/>
                  </a:lnTo>
                  <a:lnTo>
                    <a:pt x="556" y="3931"/>
                  </a:lnTo>
                  <a:lnTo>
                    <a:pt x="552" y="3969"/>
                  </a:lnTo>
                  <a:lnTo>
                    <a:pt x="545" y="4002"/>
                  </a:lnTo>
                  <a:lnTo>
                    <a:pt x="535" y="4031"/>
                  </a:lnTo>
                  <a:lnTo>
                    <a:pt x="525" y="4057"/>
                  </a:lnTo>
                  <a:lnTo>
                    <a:pt x="515" y="4080"/>
                  </a:lnTo>
                  <a:lnTo>
                    <a:pt x="503" y="4104"/>
                  </a:lnTo>
                  <a:lnTo>
                    <a:pt x="491" y="4128"/>
                  </a:lnTo>
                  <a:lnTo>
                    <a:pt x="479" y="4151"/>
                  </a:lnTo>
                  <a:lnTo>
                    <a:pt x="469" y="4177"/>
                  </a:lnTo>
                  <a:lnTo>
                    <a:pt x="460" y="4206"/>
                  </a:lnTo>
                  <a:lnTo>
                    <a:pt x="453" y="4239"/>
                  </a:lnTo>
                  <a:lnTo>
                    <a:pt x="448" y="4277"/>
                  </a:lnTo>
                  <a:lnTo>
                    <a:pt x="447" y="4320"/>
                  </a:lnTo>
                  <a:lnTo>
                    <a:pt x="0" y="4320"/>
                  </a:lnTo>
                  <a:lnTo>
                    <a:pt x="0" y="0"/>
                  </a:lnTo>
                  <a:close/>
                </a:path>
              </a:pathLst>
            </a:custGeom>
            <a:solidFill>
              <a:schemeClr val="accent1">
                <a:lumMod val="50000"/>
                <a:alpha val="25000"/>
              </a:schemeClr>
            </a:solidFill>
            <a:ln w="0">
              <a:noFill/>
              <a:prstDash val="solid"/>
              <a:round/>
              <a:headEnd/>
              <a:tailEnd/>
            </a:ln>
          </p:spPr>
        </p:sp>
      </p:grpSp>
      <p:pic>
        <p:nvPicPr>
          <p:cNvPr id="7" name="Graphic 6" descr="Research">
            <a:extLst>
              <a:ext uri="{FF2B5EF4-FFF2-40B4-BE49-F238E27FC236}">
                <a16:creationId xmlns:a16="http://schemas.microsoft.com/office/drawing/2014/main" id="{672D50FA-FA28-1556-44B1-3E9A9E23B6D5}"/>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1411171" y="1678004"/>
            <a:ext cx="3503729" cy="3503729"/>
          </a:xfrm>
          <a:prstGeom prst="rect">
            <a:avLst/>
          </a:prstGeom>
        </p:spPr>
      </p:pic>
    </p:spTree>
    <p:extLst>
      <p:ext uri="{BB962C8B-B14F-4D97-AF65-F5344CB8AC3E}">
        <p14:creationId xmlns:p14="http://schemas.microsoft.com/office/powerpoint/2010/main" val="44271885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4314522-B6F4-D8B9-4D4E-3539F6CDA215}"/>
              </a:ext>
            </a:extLst>
          </p:cNvPr>
          <p:cNvSpPr>
            <a:spLocks noGrp="1"/>
          </p:cNvSpPr>
          <p:nvPr>
            <p:ph type="title"/>
          </p:nvPr>
        </p:nvSpPr>
        <p:spPr>
          <a:xfrm>
            <a:off x="838200" y="365125"/>
            <a:ext cx="10515600" cy="1325563"/>
          </a:xfrm>
        </p:spPr>
        <p:txBody>
          <a:bodyPr>
            <a:normAutofit/>
          </a:bodyPr>
          <a:lstStyle/>
          <a:p>
            <a:r>
              <a:rPr lang="en-GB" sz="5400"/>
              <a:t>Content page </a:t>
            </a:r>
            <a:endParaRPr lang="en-US" sz="5400"/>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8852DD3C-EBA3-D86D-2AB7-8B8403E02027}"/>
              </a:ext>
            </a:extLst>
          </p:cNvPr>
          <p:cNvSpPr>
            <a:spLocks noGrp="1"/>
          </p:cNvSpPr>
          <p:nvPr>
            <p:ph idx="1"/>
          </p:nvPr>
        </p:nvSpPr>
        <p:spPr>
          <a:xfrm>
            <a:off x="838200" y="1929384"/>
            <a:ext cx="10515600" cy="4251960"/>
          </a:xfrm>
        </p:spPr>
        <p:txBody>
          <a:bodyPr>
            <a:normAutofit/>
          </a:bodyPr>
          <a:lstStyle/>
          <a:p>
            <a:r>
              <a:rPr lang="en-GB" sz="2200" dirty="0"/>
              <a:t>Definition of Nursing research </a:t>
            </a:r>
          </a:p>
          <a:p>
            <a:r>
              <a:rPr lang="en-GB" sz="2200" dirty="0"/>
              <a:t>The importance of research in nursing</a:t>
            </a:r>
          </a:p>
          <a:p>
            <a:r>
              <a:rPr lang="en-GB" sz="2200" dirty="0"/>
              <a:t>Health promotion </a:t>
            </a:r>
          </a:p>
          <a:p>
            <a:r>
              <a:rPr lang="en-GB" sz="2200" dirty="0"/>
              <a:t>Diabetes</a:t>
            </a:r>
          </a:p>
          <a:p>
            <a:r>
              <a:rPr lang="en-GB" sz="2200" dirty="0"/>
              <a:t>Type 2 diabetes</a:t>
            </a:r>
          </a:p>
          <a:p>
            <a:r>
              <a:rPr lang="en-GB" sz="2200" dirty="0"/>
              <a:t>Obesity</a:t>
            </a:r>
          </a:p>
          <a:p>
            <a:r>
              <a:rPr lang="en-GB" sz="2200" dirty="0"/>
              <a:t>Nurses shortage  </a:t>
            </a:r>
          </a:p>
          <a:p>
            <a:r>
              <a:rPr lang="en-GB" sz="2200" dirty="0"/>
              <a:t>Recommendation </a:t>
            </a:r>
          </a:p>
          <a:p>
            <a:r>
              <a:rPr lang="en-GB" sz="2200" dirty="0"/>
              <a:t>Conclusion </a:t>
            </a:r>
            <a:endParaRPr lang="en-US" sz="2200" dirty="0"/>
          </a:p>
        </p:txBody>
      </p:sp>
    </p:spTree>
    <p:extLst>
      <p:ext uri="{BB962C8B-B14F-4D97-AF65-F5344CB8AC3E}">
        <p14:creationId xmlns:p14="http://schemas.microsoft.com/office/powerpoint/2010/main" val="326054230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3" name="Rectangle 55">
            <a:extLst>
              <a:ext uri="{FF2B5EF4-FFF2-40B4-BE49-F238E27FC236}">
                <a16:creationId xmlns:a16="http://schemas.microsoft.com/office/drawing/2014/main" id="{EDDBB197-D710-4A4F-A9CA-FD2177498B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4" name="Rectangle 57">
            <a:extLst>
              <a:ext uri="{FF2B5EF4-FFF2-40B4-BE49-F238E27FC236}">
                <a16:creationId xmlns:a16="http://schemas.microsoft.com/office/drawing/2014/main" id="{975D1CFA-2CDB-4B64-BD9F-85744E8DA1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DA38A8A-94EF-2652-3494-88CB77088139}"/>
              </a:ext>
            </a:extLst>
          </p:cNvPr>
          <p:cNvSpPr>
            <a:spLocks noGrp="1"/>
          </p:cNvSpPr>
          <p:nvPr>
            <p:ph type="title"/>
          </p:nvPr>
        </p:nvSpPr>
        <p:spPr>
          <a:xfrm>
            <a:off x="804672" y="802955"/>
            <a:ext cx="4977976" cy="1454051"/>
          </a:xfrm>
        </p:spPr>
        <p:txBody>
          <a:bodyPr>
            <a:normAutofit/>
          </a:bodyPr>
          <a:lstStyle/>
          <a:p>
            <a:r>
              <a:rPr lang="en-GB" sz="3600" b="1" dirty="0"/>
              <a:t>Definition of research nursing </a:t>
            </a:r>
            <a:endParaRPr lang="en-US" sz="3600" b="1" dirty="0"/>
          </a:p>
        </p:txBody>
      </p:sp>
      <p:sp>
        <p:nvSpPr>
          <p:cNvPr id="3" name="Content Placeholder 2">
            <a:extLst>
              <a:ext uri="{FF2B5EF4-FFF2-40B4-BE49-F238E27FC236}">
                <a16:creationId xmlns:a16="http://schemas.microsoft.com/office/drawing/2014/main" id="{A5F91E98-4435-FB6C-75A6-32154BA487E1}"/>
              </a:ext>
            </a:extLst>
          </p:cNvPr>
          <p:cNvSpPr>
            <a:spLocks noGrp="1"/>
          </p:cNvSpPr>
          <p:nvPr>
            <p:ph idx="1"/>
          </p:nvPr>
        </p:nvSpPr>
        <p:spPr>
          <a:xfrm>
            <a:off x="804672" y="2421682"/>
            <a:ext cx="4977578" cy="3639289"/>
          </a:xfrm>
        </p:spPr>
        <p:txBody>
          <a:bodyPr anchor="ctr">
            <a:normAutofit/>
          </a:bodyPr>
          <a:lstStyle/>
          <a:p>
            <a:pPr marL="0" indent="0">
              <a:buNone/>
            </a:pPr>
            <a:r>
              <a:rPr lang="en-US" sz="1800" dirty="0">
                <a:latin typeface="+mj-lt"/>
              </a:rPr>
              <a:t>Nursing research is a systematic investigation that tries to bring new nursing knowledge for the benefit of patients, families, and communities.It </a:t>
            </a:r>
            <a:r>
              <a:rPr lang="en-GB" sz="1800" dirty="0">
                <a:latin typeface="+mj-lt"/>
              </a:rPr>
              <a:t>cover </a:t>
            </a:r>
            <a:r>
              <a:rPr lang="en-US" sz="1800" dirty="0">
                <a:latin typeface="+mj-lt"/>
              </a:rPr>
              <a:t> all elements of health that are of interest to nursing, including persons of all ages during illness and recovery, as well as those dying peacefully and with dignity.</a:t>
            </a:r>
            <a:r>
              <a:rPr lang="en-GB" sz="1800" dirty="0">
                <a:latin typeface="+mj-lt"/>
              </a:rPr>
              <a:t>(Gerrish and Lacey ,2010)</a:t>
            </a:r>
            <a:endParaRPr lang="en-US" sz="1800" dirty="0">
              <a:latin typeface="+mj-lt"/>
            </a:endParaRPr>
          </a:p>
        </p:txBody>
      </p:sp>
      <p:grpSp>
        <p:nvGrpSpPr>
          <p:cNvPr id="75" name="Group 59">
            <a:extLst>
              <a:ext uri="{FF2B5EF4-FFF2-40B4-BE49-F238E27FC236}">
                <a16:creationId xmlns:a16="http://schemas.microsoft.com/office/drawing/2014/main" id="{25EE5136-01F1-466C-962D-BA9B4C6757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369897" y="0"/>
            <a:ext cx="5822103" cy="6685267"/>
            <a:chOff x="6357228" y="0"/>
            <a:chExt cx="5822103" cy="6685267"/>
          </a:xfrm>
        </p:grpSpPr>
        <p:sp>
          <p:nvSpPr>
            <p:cNvPr id="61" name="Freeform: Shape 60">
              <a:extLst>
                <a:ext uri="{FF2B5EF4-FFF2-40B4-BE49-F238E27FC236}">
                  <a16:creationId xmlns:a16="http://schemas.microsoft.com/office/drawing/2014/main" id="{E11D3AD4-AF9B-4EB5-8C7B-C45D173B4B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57228" y="0"/>
              <a:ext cx="5822102" cy="6685267"/>
            </a:xfrm>
            <a:custGeom>
              <a:avLst/>
              <a:gdLst>
                <a:gd name="connsiteX0" fmla="*/ 2605444 w 5822102"/>
                <a:gd name="connsiteY0" fmla="*/ 0 h 6685267"/>
                <a:gd name="connsiteX1" fmla="*/ 4757391 w 5822102"/>
                <a:gd name="connsiteY1" fmla="*/ 0 h 6685267"/>
                <a:gd name="connsiteX2" fmla="*/ 4913680 w 5822102"/>
                <a:gd name="connsiteY2" fmla="*/ 56274 h 6685267"/>
                <a:gd name="connsiteX3" fmla="*/ 5376238 w 5822102"/>
                <a:gd name="connsiteY3" fmla="*/ 282027 h 6685267"/>
                <a:gd name="connsiteX4" fmla="*/ 5658024 w 5822102"/>
                <a:gd name="connsiteY4" fmla="*/ 471014 h 6685267"/>
                <a:gd name="connsiteX5" fmla="*/ 5822102 w 5822102"/>
                <a:gd name="connsiteY5" fmla="*/ 609109 h 6685267"/>
                <a:gd name="connsiteX6" fmla="*/ 5822102 w 5822102"/>
                <a:gd name="connsiteY6" fmla="*/ 760697 h 6685267"/>
                <a:gd name="connsiteX7" fmla="*/ 5707785 w 5822102"/>
                <a:gd name="connsiteY7" fmla="*/ 666601 h 6685267"/>
                <a:gd name="connsiteX8" fmla="*/ 5577306 w 5822102"/>
                <a:gd name="connsiteY8" fmla="*/ 571666 h 6685267"/>
                <a:gd name="connsiteX9" fmla="*/ 5298630 w 5822102"/>
                <a:gd name="connsiteY9" fmla="*/ 407449 h 6685267"/>
                <a:gd name="connsiteX10" fmla="*/ 4690768 w 5822102"/>
                <a:gd name="connsiteY10" fmla="*/ 184979 h 6685267"/>
                <a:gd name="connsiteX11" fmla="*/ 4048577 w 5822102"/>
                <a:gd name="connsiteY11" fmla="*/ 99280 h 6685267"/>
                <a:gd name="connsiteX12" fmla="*/ 3405404 w 5822102"/>
                <a:gd name="connsiteY12" fmla="*/ 131937 h 6685267"/>
                <a:gd name="connsiteX13" fmla="*/ 3089702 w 5822102"/>
                <a:gd name="connsiteY13" fmla="*/ 190190 h 6685267"/>
                <a:gd name="connsiteX14" fmla="*/ 2780132 w 5822102"/>
                <a:gd name="connsiteY14" fmla="*/ 273457 h 6685267"/>
                <a:gd name="connsiteX15" fmla="*/ 2478040 w 5822102"/>
                <a:gd name="connsiteY15" fmla="*/ 379654 h 6685267"/>
                <a:gd name="connsiteX16" fmla="*/ 2184897 w 5822102"/>
                <a:gd name="connsiteY16" fmla="*/ 507972 h 6685267"/>
                <a:gd name="connsiteX17" fmla="*/ 1629141 w 5822102"/>
                <a:gd name="connsiteY17" fmla="*/ 823205 h 6685267"/>
                <a:gd name="connsiteX18" fmla="*/ 1497711 w 5822102"/>
                <a:gd name="connsiteY18" fmla="*/ 914000 h 6685267"/>
                <a:gd name="connsiteX19" fmla="*/ 1433099 w 5822102"/>
                <a:gd name="connsiteY19" fmla="*/ 960903 h 6685267"/>
                <a:gd name="connsiteX20" fmla="*/ 1369346 w 5822102"/>
                <a:gd name="connsiteY20" fmla="*/ 1008963 h 6685267"/>
                <a:gd name="connsiteX21" fmla="*/ 1123406 w 5822102"/>
                <a:gd name="connsiteY21" fmla="*/ 1212905 h 6685267"/>
                <a:gd name="connsiteX22" fmla="*/ 684367 w 5822102"/>
                <a:gd name="connsiteY22" fmla="*/ 1675564 h 6685267"/>
                <a:gd name="connsiteX23" fmla="*/ 497153 w 5822102"/>
                <a:gd name="connsiteY23" fmla="*/ 1933588 h 6685267"/>
                <a:gd name="connsiteX24" fmla="*/ 337770 w 5822102"/>
                <a:gd name="connsiteY24" fmla="*/ 2208983 h 6685267"/>
                <a:gd name="connsiteX25" fmla="*/ 302461 w 5822102"/>
                <a:gd name="connsiteY25" fmla="*/ 2280207 h 6685267"/>
                <a:gd name="connsiteX26" fmla="*/ 285296 w 5822102"/>
                <a:gd name="connsiteY26" fmla="*/ 2316107 h 6685267"/>
                <a:gd name="connsiteX27" fmla="*/ 268991 w 5822102"/>
                <a:gd name="connsiteY27" fmla="*/ 2352355 h 6685267"/>
                <a:gd name="connsiteX28" fmla="*/ 237849 w 5822102"/>
                <a:gd name="connsiteY28" fmla="*/ 2425432 h 6685267"/>
                <a:gd name="connsiteX29" fmla="*/ 208670 w 5822102"/>
                <a:gd name="connsiteY29" fmla="*/ 2499319 h 6685267"/>
                <a:gd name="connsiteX30" fmla="*/ 113775 w 5822102"/>
                <a:gd name="connsiteY30" fmla="*/ 2801929 h 6685267"/>
                <a:gd name="connsiteX31" fmla="*/ 36781 w 5822102"/>
                <a:gd name="connsiteY31" fmla="*/ 3428922 h 6685267"/>
                <a:gd name="connsiteX32" fmla="*/ 69148 w 5822102"/>
                <a:gd name="connsiteY32" fmla="*/ 3741955 h 6685267"/>
                <a:gd name="connsiteX33" fmla="*/ 167966 w 5822102"/>
                <a:gd name="connsiteY33" fmla="*/ 4041323 h 6685267"/>
                <a:gd name="connsiteX34" fmla="*/ 202049 w 5822102"/>
                <a:gd name="connsiteY34" fmla="*/ 4112894 h 6685267"/>
                <a:gd name="connsiteX35" fmla="*/ 239933 w 5822102"/>
                <a:gd name="connsiteY35" fmla="*/ 4182843 h 6685267"/>
                <a:gd name="connsiteX36" fmla="*/ 323916 w 5822102"/>
                <a:gd name="connsiteY36" fmla="*/ 4318456 h 6685267"/>
                <a:gd name="connsiteX37" fmla="*/ 416604 w 5822102"/>
                <a:gd name="connsiteY37" fmla="*/ 4449436 h 6685267"/>
                <a:gd name="connsiteX38" fmla="*/ 515911 w 5822102"/>
                <a:gd name="connsiteY38" fmla="*/ 4576711 h 6685267"/>
                <a:gd name="connsiteX39" fmla="*/ 722619 w 5822102"/>
                <a:gd name="connsiteY39" fmla="*/ 4828482 h 6685267"/>
                <a:gd name="connsiteX40" fmla="*/ 825972 w 5822102"/>
                <a:gd name="connsiteY40" fmla="*/ 4956104 h 6685267"/>
                <a:gd name="connsiteX41" fmla="*/ 926506 w 5822102"/>
                <a:gd name="connsiteY41" fmla="*/ 5085347 h 6685267"/>
                <a:gd name="connsiteX42" fmla="*/ 1027040 w 5822102"/>
                <a:gd name="connsiteY42" fmla="*/ 5210191 h 6685267"/>
                <a:gd name="connsiteX43" fmla="*/ 1132110 w 5822102"/>
                <a:gd name="connsiteY43" fmla="*/ 5330748 h 6685267"/>
                <a:gd name="connsiteX44" fmla="*/ 1354880 w 5822102"/>
                <a:gd name="connsiteY44" fmla="*/ 5558083 h 6685267"/>
                <a:gd name="connsiteX45" fmla="*/ 1855220 w 5822102"/>
                <a:gd name="connsiteY45" fmla="*/ 5937591 h 6685267"/>
                <a:gd name="connsiteX46" fmla="*/ 2131810 w 5822102"/>
                <a:gd name="connsiteY46" fmla="*/ 6080268 h 6685267"/>
                <a:gd name="connsiteX47" fmla="*/ 2423726 w 5822102"/>
                <a:gd name="connsiteY47" fmla="*/ 6188087 h 6685267"/>
                <a:gd name="connsiteX48" fmla="*/ 2727780 w 5822102"/>
                <a:gd name="connsiteY48" fmla="*/ 6262552 h 6685267"/>
                <a:gd name="connsiteX49" fmla="*/ 3041276 w 5822102"/>
                <a:gd name="connsiteY49" fmla="*/ 6304245 h 6685267"/>
                <a:gd name="connsiteX50" fmla="*/ 3360532 w 5822102"/>
                <a:gd name="connsiteY50" fmla="*/ 6317331 h 6685267"/>
                <a:gd name="connsiteX51" fmla="*/ 3439855 w 5822102"/>
                <a:gd name="connsiteY51" fmla="*/ 6316751 h 6685267"/>
                <a:gd name="connsiteX52" fmla="*/ 3478721 w 5822102"/>
                <a:gd name="connsiteY52" fmla="*/ 6315826 h 6685267"/>
                <a:gd name="connsiteX53" fmla="*/ 3517463 w 5822102"/>
                <a:gd name="connsiteY53" fmla="*/ 6313971 h 6685267"/>
                <a:gd name="connsiteX54" fmla="*/ 3671452 w 5822102"/>
                <a:gd name="connsiteY54" fmla="*/ 6301233 h 6685267"/>
                <a:gd name="connsiteX55" fmla="*/ 4265460 w 5822102"/>
                <a:gd name="connsiteY55" fmla="*/ 6149638 h 6685267"/>
                <a:gd name="connsiteX56" fmla="*/ 4546587 w 5822102"/>
                <a:gd name="connsiteY56" fmla="*/ 6018079 h 6685267"/>
                <a:gd name="connsiteX57" fmla="*/ 4818030 w 5822102"/>
                <a:gd name="connsiteY57" fmla="*/ 5858029 h 6685267"/>
                <a:gd name="connsiteX58" fmla="*/ 5081870 w 5822102"/>
                <a:gd name="connsiteY58" fmla="*/ 5676903 h 6685267"/>
                <a:gd name="connsiteX59" fmla="*/ 5212073 w 5822102"/>
                <a:gd name="connsiteY59" fmla="*/ 5581013 h 6685267"/>
                <a:gd name="connsiteX60" fmla="*/ 5343625 w 5822102"/>
                <a:gd name="connsiteY60" fmla="*/ 5481533 h 6685267"/>
                <a:gd name="connsiteX61" fmla="*/ 5610378 w 5822102"/>
                <a:gd name="connsiteY61" fmla="*/ 5284425 h 6685267"/>
                <a:gd name="connsiteX62" fmla="*/ 5822102 w 5822102"/>
                <a:gd name="connsiteY62" fmla="*/ 5126414 h 6685267"/>
                <a:gd name="connsiteX63" fmla="*/ 5822102 w 5822102"/>
                <a:gd name="connsiteY63" fmla="*/ 5556641 h 6685267"/>
                <a:gd name="connsiteX64" fmla="*/ 5576325 w 5822102"/>
                <a:gd name="connsiteY64" fmla="*/ 5749979 h 6685267"/>
                <a:gd name="connsiteX65" fmla="*/ 5447715 w 5822102"/>
                <a:gd name="connsiteY65" fmla="*/ 5852818 h 6685267"/>
                <a:gd name="connsiteX66" fmla="*/ 5315059 w 5822102"/>
                <a:gd name="connsiteY66" fmla="*/ 5956236 h 6685267"/>
                <a:gd name="connsiteX67" fmla="*/ 5038468 w 5822102"/>
                <a:gd name="connsiteY67" fmla="*/ 6155776 h 6685267"/>
                <a:gd name="connsiteX68" fmla="*/ 4741892 w 5822102"/>
                <a:gd name="connsiteY68" fmla="*/ 6338292 h 6685267"/>
                <a:gd name="connsiteX69" fmla="*/ 4420920 w 5822102"/>
                <a:gd name="connsiteY69" fmla="*/ 6492203 h 6685267"/>
                <a:gd name="connsiteX70" fmla="*/ 3717672 w 5822102"/>
                <a:gd name="connsiteY70" fmla="*/ 6670434 h 6685267"/>
                <a:gd name="connsiteX71" fmla="*/ 3535853 w 5822102"/>
                <a:gd name="connsiteY71" fmla="*/ 6683289 h 6685267"/>
                <a:gd name="connsiteX72" fmla="*/ 3490367 w 5822102"/>
                <a:gd name="connsiteY72" fmla="*/ 6684910 h 6685267"/>
                <a:gd name="connsiteX73" fmla="*/ 3445005 w 5822102"/>
                <a:gd name="connsiteY73" fmla="*/ 6685142 h 6685267"/>
                <a:gd name="connsiteX74" fmla="*/ 3355872 w 5822102"/>
                <a:gd name="connsiteY74" fmla="*/ 6684100 h 6685267"/>
                <a:gd name="connsiteX75" fmla="*/ 3179203 w 5822102"/>
                <a:gd name="connsiteY75" fmla="*/ 6677150 h 6685267"/>
                <a:gd name="connsiteX76" fmla="*/ 3002410 w 5822102"/>
                <a:gd name="connsiteY76" fmla="*/ 6661169 h 6685267"/>
                <a:gd name="connsiteX77" fmla="*/ 2650296 w 5822102"/>
                <a:gd name="connsiteY77" fmla="*/ 6604191 h 6685267"/>
                <a:gd name="connsiteX78" fmla="*/ 2306028 w 5822102"/>
                <a:gd name="connsiteY78" fmla="*/ 6505869 h 6685267"/>
                <a:gd name="connsiteX79" fmla="*/ 1978803 w 5822102"/>
                <a:gd name="connsiteY79" fmla="*/ 6363307 h 6685267"/>
                <a:gd name="connsiteX80" fmla="*/ 1678428 w 5822102"/>
                <a:gd name="connsiteY80" fmla="*/ 6177779 h 6685267"/>
                <a:gd name="connsiteX81" fmla="*/ 1175880 w 5822102"/>
                <a:gd name="connsiteY81" fmla="*/ 5710373 h 6685267"/>
                <a:gd name="connsiteX82" fmla="*/ 971502 w 5822102"/>
                <a:gd name="connsiteY82" fmla="*/ 5445399 h 6685267"/>
                <a:gd name="connsiteX83" fmla="*/ 790909 w 5822102"/>
                <a:gd name="connsiteY83" fmla="*/ 5169078 h 6685267"/>
                <a:gd name="connsiteX84" fmla="*/ 706680 w 5822102"/>
                <a:gd name="connsiteY84" fmla="*/ 5031959 h 6685267"/>
                <a:gd name="connsiteX85" fmla="*/ 619143 w 5822102"/>
                <a:gd name="connsiteY85" fmla="*/ 4897157 h 6685267"/>
                <a:gd name="connsiteX86" fmla="*/ 436465 w 5822102"/>
                <a:gd name="connsiteY86" fmla="*/ 4628710 h 6685267"/>
                <a:gd name="connsiteX87" fmla="*/ 347088 w 5822102"/>
                <a:gd name="connsiteY87" fmla="*/ 4492171 h 6685267"/>
                <a:gd name="connsiteX88" fmla="*/ 262001 w 5822102"/>
                <a:gd name="connsiteY88" fmla="*/ 4352619 h 6685267"/>
                <a:gd name="connsiteX89" fmla="*/ 118679 w 5822102"/>
                <a:gd name="connsiteY89" fmla="*/ 4059853 h 6685267"/>
                <a:gd name="connsiteX90" fmla="*/ 28322 w 5822102"/>
                <a:gd name="connsiteY90" fmla="*/ 3749136 h 6685267"/>
                <a:gd name="connsiteX91" fmla="*/ 0 w 5822102"/>
                <a:gd name="connsiteY91" fmla="*/ 3428922 h 6685267"/>
                <a:gd name="connsiteX92" fmla="*/ 253052 w 5822102"/>
                <a:gd name="connsiteY92" fmla="*/ 2174356 h 6685267"/>
                <a:gd name="connsiteX93" fmla="*/ 389141 w 5822102"/>
                <a:gd name="connsiteY93" fmla="*/ 1877652 h 6685267"/>
                <a:gd name="connsiteX94" fmla="*/ 552079 w 5822102"/>
                <a:gd name="connsiteY94" fmla="*/ 1591834 h 6685267"/>
                <a:gd name="connsiteX95" fmla="*/ 954950 w 5822102"/>
                <a:gd name="connsiteY95" fmla="*/ 1061773 h 6685267"/>
                <a:gd name="connsiteX96" fmla="*/ 1192922 w 5822102"/>
                <a:gd name="connsiteY96" fmla="*/ 822626 h 6685267"/>
                <a:gd name="connsiteX97" fmla="*/ 1255939 w 5822102"/>
                <a:gd name="connsiteY97" fmla="*/ 765880 h 6685267"/>
                <a:gd name="connsiteX98" fmla="*/ 1320183 w 5822102"/>
                <a:gd name="connsiteY98" fmla="*/ 710291 h 6685267"/>
                <a:gd name="connsiteX99" fmla="*/ 1452961 w 5822102"/>
                <a:gd name="connsiteY99" fmla="*/ 603514 h 6685267"/>
                <a:gd name="connsiteX100" fmla="*/ 2033360 w 5822102"/>
                <a:gd name="connsiteY100" fmla="*/ 235818 h 6685267"/>
                <a:gd name="connsiteX101" fmla="*/ 2512513 w 5822102"/>
                <a:gd name="connsiteY101" fmla="*/ 30012 h 66852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5822102" h="6685267">
                  <a:moveTo>
                    <a:pt x="2605444" y="0"/>
                  </a:moveTo>
                  <a:lnTo>
                    <a:pt x="4757391" y="0"/>
                  </a:lnTo>
                  <a:lnTo>
                    <a:pt x="4913680" y="56274"/>
                  </a:lnTo>
                  <a:cubicBezTo>
                    <a:pt x="5074659" y="119278"/>
                    <a:pt x="5229483" y="195083"/>
                    <a:pt x="5376238" y="282027"/>
                  </a:cubicBezTo>
                  <a:cubicBezTo>
                    <a:pt x="5474014" y="340105"/>
                    <a:pt x="5568080" y="403280"/>
                    <a:pt x="5658024" y="471014"/>
                  </a:cubicBezTo>
                  <a:lnTo>
                    <a:pt x="5822102" y="609109"/>
                  </a:lnTo>
                  <a:lnTo>
                    <a:pt x="5822102" y="760697"/>
                  </a:lnTo>
                  <a:lnTo>
                    <a:pt x="5707785" y="666601"/>
                  </a:lnTo>
                  <a:cubicBezTo>
                    <a:pt x="5665273" y="633682"/>
                    <a:pt x="5621749" y="602008"/>
                    <a:pt x="5577306" y="571666"/>
                  </a:cubicBezTo>
                  <a:cubicBezTo>
                    <a:pt x="5487929" y="511562"/>
                    <a:pt x="5395118" y="456089"/>
                    <a:pt x="5298630" y="407449"/>
                  </a:cubicBezTo>
                  <a:cubicBezTo>
                    <a:pt x="5106266" y="309010"/>
                    <a:pt x="4901153" y="235355"/>
                    <a:pt x="4690768" y="184979"/>
                  </a:cubicBezTo>
                  <a:cubicBezTo>
                    <a:pt x="4480382" y="134486"/>
                    <a:pt x="4264724" y="106807"/>
                    <a:pt x="4048577" y="99280"/>
                  </a:cubicBezTo>
                  <a:cubicBezTo>
                    <a:pt x="3832182" y="90709"/>
                    <a:pt x="3617997" y="102290"/>
                    <a:pt x="3405404" y="131937"/>
                  </a:cubicBezTo>
                  <a:cubicBezTo>
                    <a:pt x="3299353" y="147340"/>
                    <a:pt x="3193915" y="166449"/>
                    <a:pt x="3089702" y="190190"/>
                  </a:cubicBezTo>
                  <a:cubicBezTo>
                    <a:pt x="2985491" y="214278"/>
                    <a:pt x="2882137" y="241725"/>
                    <a:pt x="2780132" y="273457"/>
                  </a:cubicBezTo>
                  <a:cubicBezTo>
                    <a:pt x="2678126" y="305073"/>
                    <a:pt x="2577348" y="340510"/>
                    <a:pt x="2478040" y="379654"/>
                  </a:cubicBezTo>
                  <a:cubicBezTo>
                    <a:pt x="2378854" y="418914"/>
                    <a:pt x="2281017" y="461763"/>
                    <a:pt x="2184897" y="507972"/>
                  </a:cubicBezTo>
                  <a:cubicBezTo>
                    <a:pt x="1992657" y="600271"/>
                    <a:pt x="1806791" y="705542"/>
                    <a:pt x="1629141" y="823205"/>
                  </a:cubicBezTo>
                  <a:cubicBezTo>
                    <a:pt x="1584882" y="852736"/>
                    <a:pt x="1540745" y="882731"/>
                    <a:pt x="1497711" y="914000"/>
                  </a:cubicBezTo>
                  <a:cubicBezTo>
                    <a:pt x="1475888" y="929286"/>
                    <a:pt x="1454555" y="945153"/>
                    <a:pt x="1433099" y="960903"/>
                  </a:cubicBezTo>
                  <a:cubicBezTo>
                    <a:pt x="1411521" y="976537"/>
                    <a:pt x="1390311" y="992634"/>
                    <a:pt x="1369346" y="1008963"/>
                  </a:cubicBezTo>
                  <a:cubicBezTo>
                    <a:pt x="1285119" y="1074165"/>
                    <a:pt x="1202730" y="1141797"/>
                    <a:pt x="1123406" y="1212905"/>
                  </a:cubicBezTo>
                  <a:cubicBezTo>
                    <a:pt x="964391" y="1354656"/>
                    <a:pt x="816900" y="1509261"/>
                    <a:pt x="684367" y="1675564"/>
                  </a:cubicBezTo>
                  <a:cubicBezTo>
                    <a:pt x="618161" y="1758716"/>
                    <a:pt x="555512" y="1844763"/>
                    <a:pt x="497153" y="1933588"/>
                  </a:cubicBezTo>
                  <a:cubicBezTo>
                    <a:pt x="439775" y="2022877"/>
                    <a:pt x="385584" y="2114367"/>
                    <a:pt x="337770" y="2208983"/>
                  </a:cubicBezTo>
                  <a:cubicBezTo>
                    <a:pt x="325388" y="2232493"/>
                    <a:pt x="313862" y="2256349"/>
                    <a:pt x="302461" y="2280207"/>
                  </a:cubicBezTo>
                  <a:lnTo>
                    <a:pt x="285296" y="2316107"/>
                  </a:lnTo>
                  <a:lnTo>
                    <a:pt x="268991" y="2352355"/>
                  </a:lnTo>
                  <a:cubicBezTo>
                    <a:pt x="258324" y="2376560"/>
                    <a:pt x="247535" y="2400764"/>
                    <a:pt x="237849" y="2425432"/>
                  </a:cubicBezTo>
                  <a:cubicBezTo>
                    <a:pt x="228163" y="2450099"/>
                    <a:pt x="217498" y="2474419"/>
                    <a:pt x="208670" y="2499319"/>
                  </a:cubicBezTo>
                  <a:cubicBezTo>
                    <a:pt x="170909" y="2598219"/>
                    <a:pt x="138908" y="2699206"/>
                    <a:pt x="113775" y="2801929"/>
                  </a:cubicBezTo>
                  <a:cubicBezTo>
                    <a:pt x="62773" y="3006911"/>
                    <a:pt x="36659" y="3217917"/>
                    <a:pt x="36781" y="3428922"/>
                  </a:cubicBezTo>
                  <a:cubicBezTo>
                    <a:pt x="37394" y="3534078"/>
                    <a:pt x="47816" y="3639001"/>
                    <a:pt x="69148" y="3741955"/>
                  </a:cubicBezTo>
                  <a:cubicBezTo>
                    <a:pt x="91585" y="3844679"/>
                    <a:pt x="124074" y="3945202"/>
                    <a:pt x="167966" y="4041323"/>
                  </a:cubicBezTo>
                  <a:cubicBezTo>
                    <a:pt x="178387" y="4065528"/>
                    <a:pt x="190525" y="4089153"/>
                    <a:pt x="202049" y="4112894"/>
                  </a:cubicBezTo>
                  <a:cubicBezTo>
                    <a:pt x="214555" y="4136288"/>
                    <a:pt x="226447" y="4159912"/>
                    <a:pt x="239933" y="4182843"/>
                  </a:cubicBezTo>
                  <a:cubicBezTo>
                    <a:pt x="265680" y="4229167"/>
                    <a:pt x="294368" y="4274101"/>
                    <a:pt x="323916" y="4318456"/>
                  </a:cubicBezTo>
                  <a:cubicBezTo>
                    <a:pt x="353341" y="4362927"/>
                    <a:pt x="384849" y="4406240"/>
                    <a:pt x="416604" y="4449436"/>
                  </a:cubicBezTo>
                  <a:cubicBezTo>
                    <a:pt x="448847" y="4492286"/>
                    <a:pt x="482319" y="4534557"/>
                    <a:pt x="515911" y="4576711"/>
                  </a:cubicBezTo>
                  <a:cubicBezTo>
                    <a:pt x="583219" y="4661137"/>
                    <a:pt x="653594" y="4743825"/>
                    <a:pt x="722619" y="4828482"/>
                  </a:cubicBezTo>
                  <a:cubicBezTo>
                    <a:pt x="757315" y="4870637"/>
                    <a:pt x="791889" y="4913138"/>
                    <a:pt x="825972" y="4956104"/>
                  </a:cubicBezTo>
                  <a:cubicBezTo>
                    <a:pt x="859934" y="4998722"/>
                    <a:pt x="893649" y="5044004"/>
                    <a:pt x="926506" y="5085347"/>
                  </a:cubicBezTo>
                  <a:cubicBezTo>
                    <a:pt x="959119" y="5127734"/>
                    <a:pt x="993324" y="5168847"/>
                    <a:pt x="1027040" y="5210191"/>
                  </a:cubicBezTo>
                  <a:cubicBezTo>
                    <a:pt x="1061737" y="5250840"/>
                    <a:pt x="1096188" y="5291488"/>
                    <a:pt x="1132110" y="5330748"/>
                  </a:cubicBezTo>
                  <a:cubicBezTo>
                    <a:pt x="1203465" y="5409731"/>
                    <a:pt x="1277639" y="5485818"/>
                    <a:pt x="1354880" y="5558083"/>
                  </a:cubicBezTo>
                  <a:cubicBezTo>
                    <a:pt x="1509603" y="5702266"/>
                    <a:pt x="1676588" y="5830930"/>
                    <a:pt x="1855220" y="5937591"/>
                  </a:cubicBezTo>
                  <a:cubicBezTo>
                    <a:pt x="1944720" y="5990632"/>
                    <a:pt x="2036549" y="6039272"/>
                    <a:pt x="2131810" y="6080268"/>
                  </a:cubicBezTo>
                  <a:cubicBezTo>
                    <a:pt x="2226460" y="6122423"/>
                    <a:pt x="2324173" y="6157977"/>
                    <a:pt x="2423726" y="6188087"/>
                  </a:cubicBezTo>
                  <a:cubicBezTo>
                    <a:pt x="2523280" y="6218313"/>
                    <a:pt x="2624794" y="6242749"/>
                    <a:pt x="2727780" y="6262552"/>
                  </a:cubicBezTo>
                  <a:cubicBezTo>
                    <a:pt x="2830890" y="6282008"/>
                    <a:pt x="2935714" y="6295326"/>
                    <a:pt x="3041276" y="6304245"/>
                  </a:cubicBezTo>
                  <a:cubicBezTo>
                    <a:pt x="3146836" y="6313277"/>
                    <a:pt x="3253499" y="6317215"/>
                    <a:pt x="3360532" y="6317331"/>
                  </a:cubicBezTo>
                  <a:cubicBezTo>
                    <a:pt x="3387259" y="6317331"/>
                    <a:pt x="3414354" y="6317794"/>
                    <a:pt x="3439855" y="6316751"/>
                  </a:cubicBezTo>
                  <a:lnTo>
                    <a:pt x="3478721" y="6315826"/>
                  </a:lnTo>
                  <a:lnTo>
                    <a:pt x="3517463" y="6313971"/>
                  </a:lnTo>
                  <a:cubicBezTo>
                    <a:pt x="3569078" y="6311772"/>
                    <a:pt x="3620449" y="6306907"/>
                    <a:pt x="3671452" y="6301233"/>
                  </a:cubicBezTo>
                  <a:cubicBezTo>
                    <a:pt x="3875707" y="6277608"/>
                    <a:pt x="4074445" y="6225841"/>
                    <a:pt x="4265460" y="6149638"/>
                  </a:cubicBezTo>
                  <a:cubicBezTo>
                    <a:pt x="4361212" y="6111884"/>
                    <a:pt x="4454636" y="6067065"/>
                    <a:pt x="4546587" y="6018079"/>
                  </a:cubicBezTo>
                  <a:cubicBezTo>
                    <a:pt x="4638662" y="5969322"/>
                    <a:pt x="4729020" y="5915240"/>
                    <a:pt x="4818030" y="5858029"/>
                  </a:cubicBezTo>
                  <a:cubicBezTo>
                    <a:pt x="4907038" y="5800703"/>
                    <a:pt x="4994577" y="5739672"/>
                    <a:pt x="5081870" y="5676903"/>
                  </a:cubicBezTo>
                  <a:cubicBezTo>
                    <a:pt x="5125392" y="5645519"/>
                    <a:pt x="5168794" y="5613324"/>
                    <a:pt x="5212073" y="5581013"/>
                  </a:cubicBezTo>
                  <a:lnTo>
                    <a:pt x="5343625" y="5481533"/>
                  </a:lnTo>
                  <a:cubicBezTo>
                    <a:pt x="5432696" y="5414768"/>
                    <a:pt x="5521951" y="5349452"/>
                    <a:pt x="5610378" y="5284425"/>
                  </a:cubicBezTo>
                  <a:lnTo>
                    <a:pt x="5822102" y="5126414"/>
                  </a:lnTo>
                  <a:lnTo>
                    <a:pt x="5822102" y="5556641"/>
                  </a:lnTo>
                  <a:lnTo>
                    <a:pt x="5576325" y="5749979"/>
                  </a:lnTo>
                  <a:lnTo>
                    <a:pt x="5447715" y="5852818"/>
                  </a:lnTo>
                  <a:cubicBezTo>
                    <a:pt x="5403945" y="5887445"/>
                    <a:pt x="5359932" y="5922073"/>
                    <a:pt x="5315059" y="5956236"/>
                  </a:cubicBezTo>
                  <a:cubicBezTo>
                    <a:pt x="5225682" y="6024680"/>
                    <a:pt x="5133976" y="6091734"/>
                    <a:pt x="5038468" y="6155776"/>
                  </a:cubicBezTo>
                  <a:cubicBezTo>
                    <a:pt x="4943084" y="6219703"/>
                    <a:pt x="4845002" y="6281777"/>
                    <a:pt x="4741892" y="6338292"/>
                  </a:cubicBezTo>
                  <a:cubicBezTo>
                    <a:pt x="4638784" y="6394692"/>
                    <a:pt x="4532120" y="6447038"/>
                    <a:pt x="4420920" y="6492203"/>
                  </a:cubicBezTo>
                  <a:cubicBezTo>
                    <a:pt x="4199255" y="6583693"/>
                    <a:pt x="3959813" y="6644840"/>
                    <a:pt x="3717672" y="6670434"/>
                  </a:cubicBezTo>
                  <a:cubicBezTo>
                    <a:pt x="3657106" y="6676456"/>
                    <a:pt x="3596419" y="6681321"/>
                    <a:pt x="3535853" y="6683289"/>
                  </a:cubicBezTo>
                  <a:lnTo>
                    <a:pt x="3490367" y="6684910"/>
                  </a:lnTo>
                  <a:lnTo>
                    <a:pt x="3445005" y="6685142"/>
                  </a:lnTo>
                  <a:cubicBezTo>
                    <a:pt x="3414354" y="6685605"/>
                    <a:pt x="3385297" y="6684679"/>
                    <a:pt x="3355872" y="6684100"/>
                  </a:cubicBezTo>
                  <a:cubicBezTo>
                    <a:pt x="3297146" y="6683405"/>
                    <a:pt x="3238052" y="6680047"/>
                    <a:pt x="3179203" y="6677150"/>
                  </a:cubicBezTo>
                  <a:cubicBezTo>
                    <a:pt x="3120232" y="6672519"/>
                    <a:pt x="3061259" y="6668233"/>
                    <a:pt x="3002410" y="6661169"/>
                  </a:cubicBezTo>
                  <a:cubicBezTo>
                    <a:pt x="2884589" y="6647851"/>
                    <a:pt x="2766891" y="6629669"/>
                    <a:pt x="2650296" y="6604191"/>
                  </a:cubicBezTo>
                  <a:cubicBezTo>
                    <a:pt x="2533702" y="6578713"/>
                    <a:pt x="2418456" y="6545938"/>
                    <a:pt x="2306028" y="6505869"/>
                  </a:cubicBezTo>
                  <a:cubicBezTo>
                    <a:pt x="2193602" y="6465683"/>
                    <a:pt x="2084118" y="6417738"/>
                    <a:pt x="1978803" y="6363307"/>
                  </a:cubicBezTo>
                  <a:cubicBezTo>
                    <a:pt x="1873855" y="6308066"/>
                    <a:pt x="1773077" y="6246340"/>
                    <a:pt x="1678428" y="6177779"/>
                  </a:cubicBezTo>
                  <a:cubicBezTo>
                    <a:pt x="1488393" y="6041356"/>
                    <a:pt x="1321900" y="5881423"/>
                    <a:pt x="1175880" y="5710373"/>
                  </a:cubicBezTo>
                  <a:cubicBezTo>
                    <a:pt x="1103177" y="5624441"/>
                    <a:pt x="1035501" y="5535732"/>
                    <a:pt x="971502" y="5445399"/>
                  </a:cubicBezTo>
                  <a:cubicBezTo>
                    <a:pt x="907380" y="5355069"/>
                    <a:pt x="847550" y="5262768"/>
                    <a:pt x="790909" y="5169078"/>
                  </a:cubicBezTo>
                  <a:cubicBezTo>
                    <a:pt x="761974" y="5121712"/>
                    <a:pt x="735492" y="5077357"/>
                    <a:pt x="706680" y="5031959"/>
                  </a:cubicBezTo>
                  <a:cubicBezTo>
                    <a:pt x="678114" y="4986910"/>
                    <a:pt x="649058" y="4941860"/>
                    <a:pt x="619143" y="4897157"/>
                  </a:cubicBezTo>
                  <a:lnTo>
                    <a:pt x="436465" y="4628710"/>
                  </a:lnTo>
                  <a:cubicBezTo>
                    <a:pt x="406182" y="4583544"/>
                    <a:pt x="376267" y="4538147"/>
                    <a:pt x="347088" y="4492171"/>
                  </a:cubicBezTo>
                  <a:cubicBezTo>
                    <a:pt x="317908" y="4446194"/>
                    <a:pt x="288974" y="4400102"/>
                    <a:pt x="262001" y="4352619"/>
                  </a:cubicBezTo>
                  <a:cubicBezTo>
                    <a:pt x="207934" y="4258119"/>
                    <a:pt x="158280" y="4160840"/>
                    <a:pt x="118679" y="4059853"/>
                  </a:cubicBezTo>
                  <a:cubicBezTo>
                    <a:pt x="78343" y="3959214"/>
                    <a:pt x="48429" y="3854870"/>
                    <a:pt x="28322" y="3749136"/>
                  </a:cubicBezTo>
                  <a:cubicBezTo>
                    <a:pt x="9073" y="3643402"/>
                    <a:pt x="0" y="3536046"/>
                    <a:pt x="0" y="3428922"/>
                  </a:cubicBezTo>
                  <a:cubicBezTo>
                    <a:pt x="1594" y="3001816"/>
                    <a:pt x="89010" y="2575868"/>
                    <a:pt x="253052" y="2174356"/>
                  </a:cubicBezTo>
                  <a:cubicBezTo>
                    <a:pt x="294246" y="2074066"/>
                    <a:pt x="338873" y="1974700"/>
                    <a:pt x="389141" y="1877652"/>
                  </a:cubicBezTo>
                  <a:cubicBezTo>
                    <a:pt x="438672" y="1780256"/>
                    <a:pt x="493230" y="1684945"/>
                    <a:pt x="552079" y="1591834"/>
                  </a:cubicBezTo>
                  <a:cubicBezTo>
                    <a:pt x="669900" y="1405728"/>
                    <a:pt x="804394" y="1227729"/>
                    <a:pt x="954950" y="1061773"/>
                  </a:cubicBezTo>
                  <a:cubicBezTo>
                    <a:pt x="1030597" y="979085"/>
                    <a:pt x="1109552" y="898829"/>
                    <a:pt x="1192922" y="822626"/>
                  </a:cubicBezTo>
                  <a:cubicBezTo>
                    <a:pt x="1213642" y="803402"/>
                    <a:pt x="1234483" y="784409"/>
                    <a:pt x="1255939" y="765880"/>
                  </a:cubicBezTo>
                  <a:cubicBezTo>
                    <a:pt x="1277273" y="747234"/>
                    <a:pt x="1298237" y="728241"/>
                    <a:pt x="1320183" y="710291"/>
                  </a:cubicBezTo>
                  <a:cubicBezTo>
                    <a:pt x="1363585" y="673811"/>
                    <a:pt x="1408088" y="638489"/>
                    <a:pt x="1452961" y="603514"/>
                  </a:cubicBezTo>
                  <a:cubicBezTo>
                    <a:pt x="1633310" y="464543"/>
                    <a:pt x="1828125" y="341437"/>
                    <a:pt x="2033360" y="235818"/>
                  </a:cubicBezTo>
                  <a:cubicBezTo>
                    <a:pt x="2187242" y="156561"/>
                    <a:pt x="2347554" y="87597"/>
                    <a:pt x="2512513" y="3001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2" name="Freeform: Shape 61">
              <a:extLst>
                <a:ext uri="{FF2B5EF4-FFF2-40B4-BE49-F238E27FC236}">
                  <a16:creationId xmlns:a16="http://schemas.microsoft.com/office/drawing/2014/main" id="{15102EBE-A80F-4CFF-B1DD-941EF9728B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04998" y="98659"/>
              <a:ext cx="5774333" cy="6315453"/>
            </a:xfrm>
            <a:custGeom>
              <a:avLst/>
              <a:gdLst>
                <a:gd name="connsiteX0" fmla="*/ 3707237 w 5774333"/>
                <a:gd name="connsiteY0" fmla="*/ 1489 h 6315453"/>
                <a:gd name="connsiteX1" fmla="*/ 4037665 w 5774333"/>
                <a:gd name="connsiteY1" fmla="*/ 6121 h 6315453"/>
                <a:gd name="connsiteX2" fmla="*/ 4692239 w 5774333"/>
                <a:gd name="connsiteY2" fmla="*/ 102128 h 6315453"/>
                <a:gd name="connsiteX3" fmla="*/ 5315059 w 5774333"/>
                <a:gd name="connsiteY3" fmla="*/ 324945 h 6315453"/>
                <a:gd name="connsiteX4" fmla="*/ 5738325 w 5774333"/>
                <a:gd name="connsiteY4" fmla="*/ 578286 h 6315453"/>
                <a:gd name="connsiteX5" fmla="*/ 5774333 w 5774333"/>
                <a:gd name="connsiteY5" fmla="*/ 606551 h 6315453"/>
                <a:gd name="connsiteX6" fmla="*/ 5774333 w 5774333"/>
                <a:gd name="connsiteY6" fmla="*/ 975490 h 6315453"/>
                <a:gd name="connsiteX7" fmla="*/ 5676001 w 5774333"/>
                <a:gd name="connsiteY7" fmla="*/ 889749 h 6315453"/>
                <a:gd name="connsiteX8" fmla="*/ 5177132 w 5774333"/>
                <a:gd name="connsiteY8" fmla="*/ 581926 h 6315453"/>
                <a:gd name="connsiteX9" fmla="*/ 4615735 w 5774333"/>
                <a:gd name="connsiteY9" fmla="*/ 388640 h 6315453"/>
                <a:gd name="connsiteX10" fmla="*/ 4020010 w 5774333"/>
                <a:gd name="connsiteY10" fmla="*/ 308500 h 6315453"/>
                <a:gd name="connsiteX11" fmla="*/ 3416315 w 5774333"/>
                <a:gd name="connsiteY11" fmla="*/ 328882 h 6315453"/>
                <a:gd name="connsiteX12" fmla="*/ 2823779 w 5774333"/>
                <a:gd name="connsiteY12" fmla="*/ 446545 h 6315453"/>
                <a:gd name="connsiteX13" fmla="*/ 2256987 w 5774333"/>
                <a:gd name="connsiteY13" fmla="*/ 651296 h 6315453"/>
                <a:gd name="connsiteX14" fmla="*/ 1244169 w 5774333"/>
                <a:gd name="connsiteY14" fmla="*/ 1280374 h 6315453"/>
                <a:gd name="connsiteX15" fmla="*/ 830141 w 5774333"/>
                <a:gd name="connsiteY15" fmla="*/ 1700184 h 6315453"/>
                <a:gd name="connsiteX16" fmla="*/ 502792 w 5774333"/>
                <a:gd name="connsiteY16" fmla="*/ 2182300 h 6315453"/>
                <a:gd name="connsiteX17" fmla="*/ 280637 w 5774333"/>
                <a:gd name="connsiteY17" fmla="*/ 2715256 h 6315453"/>
                <a:gd name="connsiteX18" fmla="*/ 199843 w 5774333"/>
                <a:gd name="connsiteY18" fmla="*/ 3283418 h 6315453"/>
                <a:gd name="connsiteX19" fmla="*/ 233926 w 5774333"/>
                <a:gd name="connsiteY19" fmla="*/ 3561593 h 6315453"/>
                <a:gd name="connsiteX20" fmla="*/ 334582 w 5774333"/>
                <a:gd name="connsiteY20" fmla="*/ 3821816 h 6315453"/>
                <a:gd name="connsiteX21" fmla="*/ 404834 w 5774333"/>
                <a:gd name="connsiteY21" fmla="*/ 3944343 h 6315453"/>
                <a:gd name="connsiteX22" fmla="*/ 485506 w 5774333"/>
                <a:gd name="connsiteY22" fmla="*/ 4062932 h 6315453"/>
                <a:gd name="connsiteX23" fmla="*/ 671861 w 5774333"/>
                <a:gd name="connsiteY23" fmla="*/ 4292120 h 6315453"/>
                <a:gd name="connsiteX24" fmla="*/ 873542 w 5774333"/>
                <a:gd name="connsiteY24" fmla="*/ 4523044 h 6315453"/>
                <a:gd name="connsiteX25" fmla="*/ 973831 w 5774333"/>
                <a:gd name="connsiteY25" fmla="*/ 4643601 h 6315453"/>
                <a:gd name="connsiteX26" fmla="*/ 1022014 w 5774333"/>
                <a:gd name="connsiteY26" fmla="*/ 4702780 h 6315453"/>
                <a:gd name="connsiteX27" fmla="*/ 1069215 w 5774333"/>
                <a:gd name="connsiteY27" fmla="*/ 4759411 h 6315453"/>
                <a:gd name="connsiteX28" fmla="*/ 1474784 w 5774333"/>
                <a:gd name="connsiteY28" fmla="*/ 5177948 h 6315453"/>
                <a:gd name="connsiteX29" fmla="*/ 1690442 w 5774333"/>
                <a:gd name="connsiteY29" fmla="*/ 5366255 h 6315453"/>
                <a:gd name="connsiteX30" fmla="*/ 1916276 w 5774333"/>
                <a:gd name="connsiteY30" fmla="*/ 5539852 h 6315453"/>
                <a:gd name="connsiteX31" fmla="*/ 2420784 w 5774333"/>
                <a:gd name="connsiteY31" fmla="*/ 5814437 h 6315453"/>
                <a:gd name="connsiteX32" fmla="*/ 2703015 w 5774333"/>
                <a:gd name="connsiteY32" fmla="*/ 5892029 h 6315453"/>
                <a:gd name="connsiteX33" fmla="*/ 2775350 w 5774333"/>
                <a:gd name="connsiteY33" fmla="*/ 5905695 h 6315453"/>
                <a:gd name="connsiteX34" fmla="*/ 2848299 w 5774333"/>
                <a:gd name="connsiteY34" fmla="*/ 5917161 h 6315453"/>
                <a:gd name="connsiteX35" fmla="*/ 2995544 w 5774333"/>
                <a:gd name="connsiteY35" fmla="*/ 5933605 h 6315453"/>
                <a:gd name="connsiteX36" fmla="*/ 3069596 w 5774333"/>
                <a:gd name="connsiteY36" fmla="*/ 5938933 h 6315453"/>
                <a:gd name="connsiteX37" fmla="*/ 3143894 w 5774333"/>
                <a:gd name="connsiteY37" fmla="*/ 5942639 h 6315453"/>
                <a:gd name="connsiteX38" fmla="*/ 3218436 w 5774333"/>
                <a:gd name="connsiteY38" fmla="*/ 5944260 h 6315453"/>
                <a:gd name="connsiteX39" fmla="*/ 3293101 w 5774333"/>
                <a:gd name="connsiteY39" fmla="*/ 5943913 h 6315453"/>
                <a:gd name="connsiteX40" fmla="*/ 3330494 w 5774333"/>
                <a:gd name="connsiteY40" fmla="*/ 5943565 h 6315453"/>
                <a:gd name="connsiteX41" fmla="*/ 3366540 w 5774333"/>
                <a:gd name="connsiteY41" fmla="*/ 5942059 h 6315453"/>
                <a:gd name="connsiteX42" fmla="*/ 3402462 w 5774333"/>
                <a:gd name="connsiteY42" fmla="*/ 5940323 h 6315453"/>
                <a:gd name="connsiteX43" fmla="*/ 3438262 w 5774333"/>
                <a:gd name="connsiteY43" fmla="*/ 5937543 h 6315453"/>
                <a:gd name="connsiteX44" fmla="*/ 3580236 w 5774333"/>
                <a:gd name="connsiteY44" fmla="*/ 5920982 h 6315453"/>
                <a:gd name="connsiteX45" fmla="*/ 4121034 w 5774333"/>
                <a:gd name="connsiteY45" fmla="*/ 5753290 h 6315453"/>
                <a:gd name="connsiteX46" fmla="*/ 4620639 w 5774333"/>
                <a:gd name="connsiteY46" fmla="*/ 5459364 h 6315453"/>
                <a:gd name="connsiteX47" fmla="*/ 4741771 w 5774333"/>
                <a:gd name="connsiteY47" fmla="*/ 5372971 h 6315453"/>
                <a:gd name="connsiteX48" fmla="*/ 4862901 w 5774333"/>
                <a:gd name="connsiteY48" fmla="*/ 5283682 h 6315453"/>
                <a:gd name="connsiteX49" fmla="*/ 5108229 w 5774333"/>
                <a:gd name="connsiteY49" fmla="*/ 5098386 h 6315453"/>
                <a:gd name="connsiteX50" fmla="*/ 5612493 w 5774333"/>
                <a:gd name="connsiteY50" fmla="*/ 4739724 h 6315453"/>
                <a:gd name="connsiteX51" fmla="*/ 5774333 w 5774333"/>
                <a:gd name="connsiteY51" fmla="*/ 4623488 h 6315453"/>
                <a:gd name="connsiteX52" fmla="*/ 5774333 w 5774333"/>
                <a:gd name="connsiteY52" fmla="*/ 5232926 h 6315453"/>
                <a:gd name="connsiteX53" fmla="*/ 5676492 w 5774333"/>
                <a:gd name="connsiteY53" fmla="*/ 5306859 h 6315453"/>
                <a:gd name="connsiteX54" fmla="*/ 5426260 w 5774333"/>
                <a:gd name="connsiteY54" fmla="*/ 5486233 h 6315453"/>
                <a:gd name="connsiteX55" fmla="*/ 5300225 w 5774333"/>
                <a:gd name="connsiteY55" fmla="*/ 5576217 h 6315453"/>
                <a:gd name="connsiteX56" fmla="*/ 5170757 w 5774333"/>
                <a:gd name="connsiteY56" fmla="*/ 5666780 h 6315453"/>
                <a:gd name="connsiteX57" fmla="*/ 5038100 w 5774333"/>
                <a:gd name="connsiteY57" fmla="*/ 5756185 h 6315453"/>
                <a:gd name="connsiteX58" fmla="*/ 4901276 w 5774333"/>
                <a:gd name="connsiteY58" fmla="*/ 5843043 h 6315453"/>
                <a:gd name="connsiteX59" fmla="*/ 4614019 w 5774333"/>
                <a:gd name="connsiteY59" fmla="*/ 6006103 h 6315453"/>
                <a:gd name="connsiteX60" fmla="*/ 4305061 w 5774333"/>
                <a:gd name="connsiteY60" fmla="*/ 6144726 h 6315453"/>
                <a:gd name="connsiteX61" fmla="*/ 3632710 w 5774333"/>
                <a:gd name="connsiteY61" fmla="*/ 6304196 h 6315453"/>
                <a:gd name="connsiteX62" fmla="*/ 3459594 w 5774333"/>
                <a:gd name="connsiteY62" fmla="*/ 6314504 h 6315453"/>
                <a:gd name="connsiteX63" fmla="*/ 3416315 w 5774333"/>
                <a:gd name="connsiteY63" fmla="*/ 6315429 h 6315453"/>
                <a:gd name="connsiteX64" fmla="*/ 3373159 w 5774333"/>
                <a:gd name="connsiteY64" fmla="*/ 6315198 h 6315453"/>
                <a:gd name="connsiteX65" fmla="*/ 3330127 w 5774333"/>
                <a:gd name="connsiteY65" fmla="*/ 6314735 h 6315453"/>
                <a:gd name="connsiteX66" fmla="*/ 3288320 w 5774333"/>
                <a:gd name="connsiteY66" fmla="*/ 6313230 h 6315453"/>
                <a:gd name="connsiteX67" fmla="*/ 2954350 w 5774333"/>
                <a:gd name="connsiteY67" fmla="*/ 6288098 h 6315453"/>
                <a:gd name="connsiteX68" fmla="*/ 2622466 w 5774333"/>
                <a:gd name="connsiteY68" fmla="*/ 6232742 h 6315453"/>
                <a:gd name="connsiteX69" fmla="*/ 2296466 w 5774333"/>
                <a:gd name="connsiteY69" fmla="*/ 6146001 h 6315453"/>
                <a:gd name="connsiteX70" fmla="*/ 1672419 w 5774333"/>
                <a:gd name="connsiteY70" fmla="*/ 5885197 h 6315453"/>
                <a:gd name="connsiteX71" fmla="*/ 1146578 w 5774333"/>
                <a:gd name="connsiteY71" fmla="*/ 5479168 h 6315453"/>
                <a:gd name="connsiteX72" fmla="*/ 933372 w 5774333"/>
                <a:gd name="connsiteY72" fmla="*/ 5234810 h 6315453"/>
                <a:gd name="connsiteX73" fmla="*/ 747140 w 5774333"/>
                <a:gd name="connsiteY73" fmla="*/ 4976091 h 6315453"/>
                <a:gd name="connsiteX74" fmla="*/ 703616 w 5774333"/>
                <a:gd name="connsiteY74" fmla="*/ 4910196 h 6315453"/>
                <a:gd name="connsiteX75" fmla="*/ 662053 w 5774333"/>
                <a:gd name="connsiteY75" fmla="*/ 4846269 h 6315453"/>
                <a:gd name="connsiteX76" fmla="*/ 580033 w 5774333"/>
                <a:gd name="connsiteY76" fmla="*/ 4722352 h 6315453"/>
                <a:gd name="connsiteX77" fmla="*/ 410105 w 5774333"/>
                <a:gd name="connsiteY77" fmla="*/ 4469193 h 6315453"/>
                <a:gd name="connsiteX78" fmla="*/ 244224 w 5774333"/>
                <a:gd name="connsiteY78" fmla="*/ 4201556 h 6315453"/>
                <a:gd name="connsiteX79" fmla="*/ 169437 w 5774333"/>
                <a:gd name="connsiteY79" fmla="*/ 4059690 h 6315453"/>
                <a:gd name="connsiteX80" fmla="*/ 105929 w 5774333"/>
                <a:gd name="connsiteY80" fmla="*/ 3911221 h 6315453"/>
                <a:gd name="connsiteX81" fmla="*/ 57256 w 5774333"/>
                <a:gd name="connsiteY81" fmla="*/ 3757195 h 6315453"/>
                <a:gd name="connsiteX82" fmla="*/ 39111 w 5774333"/>
                <a:gd name="connsiteY82" fmla="*/ 3678677 h 6315453"/>
                <a:gd name="connsiteX83" fmla="*/ 31142 w 5774333"/>
                <a:gd name="connsiteY83" fmla="*/ 3639300 h 6315453"/>
                <a:gd name="connsiteX84" fmla="*/ 24521 w 5774333"/>
                <a:gd name="connsiteY84" fmla="*/ 3599809 h 6315453"/>
                <a:gd name="connsiteX85" fmla="*/ 0 w 5774333"/>
                <a:gd name="connsiteY85" fmla="*/ 3283418 h 6315453"/>
                <a:gd name="connsiteX86" fmla="*/ 68045 w 5774333"/>
                <a:gd name="connsiteY86" fmla="*/ 2666963 h 6315453"/>
                <a:gd name="connsiteX87" fmla="*/ 272546 w 5774333"/>
                <a:gd name="connsiteY87" fmla="*/ 2076334 h 6315453"/>
                <a:gd name="connsiteX88" fmla="*/ 1039300 w 5774333"/>
                <a:gd name="connsiteY88" fmla="*/ 1073307 h 6315453"/>
                <a:gd name="connsiteX89" fmla="*/ 1547733 w 5774333"/>
                <a:gd name="connsiteY89" fmla="*/ 680365 h 6315453"/>
                <a:gd name="connsiteX90" fmla="*/ 2115995 w 5774333"/>
                <a:gd name="connsiteY90" fmla="*/ 368373 h 6315453"/>
                <a:gd name="connsiteX91" fmla="*/ 3377451 w 5774333"/>
                <a:gd name="connsiteY91" fmla="*/ 24304 h 6315453"/>
                <a:gd name="connsiteX92" fmla="*/ 3707237 w 5774333"/>
                <a:gd name="connsiteY92" fmla="*/ 1489 h 63154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Lst>
              <a:rect l="l" t="t" r="r" b="b"/>
              <a:pathLst>
                <a:path w="5774333" h="6315453">
                  <a:moveTo>
                    <a:pt x="3707237" y="1489"/>
                  </a:moveTo>
                  <a:cubicBezTo>
                    <a:pt x="3817502" y="-1522"/>
                    <a:pt x="3927875" y="41"/>
                    <a:pt x="4037665" y="6121"/>
                  </a:cubicBezTo>
                  <a:cubicBezTo>
                    <a:pt x="4257614" y="18745"/>
                    <a:pt x="4477439" y="49665"/>
                    <a:pt x="4692239" y="102128"/>
                  </a:cubicBezTo>
                  <a:cubicBezTo>
                    <a:pt x="4907039" y="154474"/>
                    <a:pt x="5116811" y="228592"/>
                    <a:pt x="5315059" y="324945"/>
                  </a:cubicBezTo>
                  <a:cubicBezTo>
                    <a:pt x="5463562" y="397211"/>
                    <a:pt x="5606133" y="481527"/>
                    <a:pt x="5738325" y="578286"/>
                  </a:cubicBezTo>
                  <a:lnTo>
                    <a:pt x="5774333" y="606551"/>
                  </a:lnTo>
                  <a:lnTo>
                    <a:pt x="5774333" y="975490"/>
                  </a:lnTo>
                  <a:lnTo>
                    <a:pt x="5676001" y="889749"/>
                  </a:lnTo>
                  <a:cubicBezTo>
                    <a:pt x="5522381" y="769886"/>
                    <a:pt x="5355519" y="665657"/>
                    <a:pt x="5177132" y="581926"/>
                  </a:cubicBezTo>
                  <a:cubicBezTo>
                    <a:pt x="4998867" y="497965"/>
                    <a:pt x="4810183" y="433574"/>
                    <a:pt x="4615735" y="388640"/>
                  </a:cubicBezTo>
                  <a:cubicBezTo>
                    <a:pt x="4421289" y="343591"/>
                    <a:pt x="4221446" y="317649"/>
                    <a:pt x="4020010" y="308500"/>
                  </a:cubicBezTo>
                  <a:cubicBezTo>
                    <a:pt x="3818207" y="298887"/>
                    <a:pt x="3616649" y="305257"/>
                    <a:pt x="3416315" y="328882"/>
                  </a:cubicBezTo>
                  <a:cubicBezTo>
                    <a:pt x="3216106" y="352623"/>
                    <a:pt x="3017736" y="392346"/>
                    <a:pt x="2823779" y="446545"/>
                  </a:cubicBezTo>
                  <a:cubicBezTo>
                    <a:pt x="2629699" y="500513"/>
                    <a:pt x="2440401" y="570345"/>
                    <a:pt x="2256987" y="651296"/>
                  </a:cubicBezTo>
                  <a:cubicBezTo>
                    <a:pt x="1889058" y="811461"/>
                    <a:pt x="1545527" y="1023856"/>
                    <a:pt x="1244169" y="1280374"/>
                  </a:cubicBezTo>
                  <a:cubicBezTo>
                    <a:pt x="1093982" y="1409039"/>
                    <a:pt x="954828" y="1549400"/>
                    <a:pt x="830141" y="1700184"/>
                  </a:cubicBezTo>
                  <a:cubicBezTo>
                    <a:pt x="705209" y="1850736"/>
                    <a:pt x="594989" y="2012176"/>
                    <a:pt x="502792" y="2182300"/>
                  </a:cubicBezTo>
                  <a:cubicBezTo>
                    <a:pt x="410595" y="2352308"/>
                    <a:pt x="333847" y="2530307"/>
                    <a:pt x="280637" y="2715256"/>
                  </a:cubicBezTo>
                  <a:cubicBezTo>
                    <a:pt x="227306" y="2899741"/>
                    <a:pt x="199719" y="3091521"/>
                    <a:pt x="199843" y="3283418"/>
                  </a:cubicBezTo>
                  <a:cubicBezTo>
                    <a:pt x="200946" y="3377687"/>
                    <a:pt x="210754" y="3471261"/>
                    <a:pt x="233926" y="3561593"/>
                  </a:cubicBezTo>
                  <a:cubicBezTo>
                    <a:pt x="256730" y="3652040"/>
                    <a:pt x="292162" y="3738550"/>
                    <a:pt x="334582" y="3821816"/>
                  </a:cubicBezTo>
                  <a:cubicBezTo>
                    <a:pt x="356038" y="3863392"/>
                    <a:pt x="379823" y="3904157"/>
                    <a:pt x="404834" y="3944343"/>
                  </a:cubicBezTo>
                  <a:cubicBezTo>
                    <a:pt x="430212" y="3984413"/>
                    <a:pt x="457308" y="4023905"/>
                    <a:pt x="485506" y="4062932"/>
                  </a:cubicBezTo>
                  <a:cubicBezTo>
                    <a:pt x="542639" y="4140757"/>
                    <a:pt x="606146" y="4216265"/>
                    <a:pt x="671861" y="4292120"/>
                  </a:cubicBezTo>
                  <a:cubicBezTo>
                    <a:pt x="737576" y="4368091"/>
                    <a:pt x="806234" y="4444062"/>
                    <a:pt x="873542" y="4523044"/>
                  </a:cubicBezTo>
                  <a:cubicBezTo>
                    <a:pt x="907258" y="4562419"/>
                    <a:pt x="940606" y="4602721"/>
                    <a:pt x="973831" y="4643601"/>
                  </a:cubicBezTo>
                  <a:lnTo>
                    <a:pt x="1022014" y="4702780"/>
                  </a:lnTo>
                  <a:cubicBezTo>
                    <a:pt x="1037829" y="4721658"/>
                    <a:pt x="1052910" y="4740998"/>
                    <a:pt x="1069215" y="4759411"/>
                  </a:cubicBezTo>
                  <a:cubicBezTo>
                    <a:pt x="1196477" y="4909269"/>
                    <a:pt x="1334527" y="5047199"/>
                    <a:pt x="1474784" y="5177948"/>
                  </a:cubicBezTo>
                  <a:cubicBezTo>
                    <a:pt x="1545281" y="5243033"/>
                    <a:pt x="1617003" y="5305917"/>
                    <a:pt x="1690442" y="5366255"/>
                  </a:cubicBezTo>
                  <a:cubicBezTo>
                    <a:pt x="1763881" y="5426591"/>
                    <a:pt x="1838668" y="5484959"/>
                    <a:pt x="1916276" y="5539852"/>
                  </a:cubicBezTo>
                  <a:cubicBezTo>
                    <a:pt x="2070877" y="5649872"/>
                    <a:pt x="2237617" y="5748194"/>
                    <a:pt x="2420784" y="5814437"/>
                  </a:cubicBezTo>
                  <a:cubicBezTo>
                    <a:pt x="2512124" y="5847559"/>
                    <a:pt x="2606773" y="5872921"/>
                    <a:pt x="2703015" y="5892029"/>
                  </a:cubicBezTo>
                  <a:cubicBezTo>
                    <a:pt x="2727168" y="5896546"/>
                    <a:pt x="2751075" y="5901758"/>
                    <a:pt x="2775350" y="5905695"/>
                  </a:cubicBezTo>
                  <a:lnTo>
                    <a:pt x="2848299" y="5917161"/>
                  </a:lnTo>
                  <a:cubicBezTo>
                    <a:pt x="2897218" y="5923298"/>
                    <a:pt x="2946136" y="5929784"/>
                    <a:pt x="2995544" y="5933605"/>
                  </a:cubicBezTo>
                  <a:cubicBezTo>
                    <a:pt x="3020188" y="5935806"/>
                    <a:pt x="3044831" y="5937891"/>
                    <a:pt x="3069596" y="5938933"/>
                  </a:cubicBezTo>
                  <a:cubicBezTo>
                    <a:pt x="3094362" y="5940090"/>
                    <a:pt x="3119005" y="5941943"/>
                    <a:pt x="3143894" y="5942639"/>
                  </a:cubicBezTo>
                  <a:lnTo>
                    <a:pt x="3218436" y="5944260"/>
                  </a:lnTo>
                  <a:cubicBezTo>
                    <a:pt x="3243201" y="5944838"/>
                    <a:pt x="3268212" y="5944029"/>
                    <a:pt x="3293101" y="5943913"/>
                  </a:cubicBezTo>
                  <a:lnTo>
                    <a:pt x="3330494" y="5943565"/>
                  </a:lnTo>
                  <a:cubicBezTo>
                    <a:pt x="3342632" y="5943218"/>
                    <a:pt x="3354524" y="5942523"/>
                    <a:pt x="3366540" y="5942059"/>
                  </a:cubicBezTo>
                  <a:cubicBezTo>
                    <a:pt x="3378554" y="5941480"/>
                    <a:pt x="3390570" y="5941134"/>
                    <a:pt x="3402462" y="5940323"/>
                  </a:cubicBezTo>
                  <a:lnTo>
                    <a:pt x="3438262" y="5937543"/>
                  </a:lnTo>
                  <a:cubicBezTo>
                    <a:pt x="3485954" y="5933953"/>
                    <a:pt x="3533279" y="5927931"/>
                    <a:pt x="3580236" y="5920982"/>
                  </a:cubicBezTo>
                  <a:cubicBezTo>
                    <a:pt x="3768185" y="5891567"/>
                    <a:pt x="3948901" y="5834010"/>
                    <a:pt x="4121034" y="5753290"/>
                  </a:cubicBezTo>
                  <a:cubicBezTo>
                    <a:pt x="4293782" y="5673497"/>
                    <a:pt x="4458191" y="5571353"/>
                    <a:pt x="4620639" y="5459364"/>
                  </a:cubicBezTo>
                  <a:cubicBezTo>
                    <a:pt x="4661221" y="5431455"/>
                    <a:pt x="4701557" y="5402271"/>
                    <a:pt x="4741771" y="5372971"/>
                  </a:cubicBezTo>
                  <a:cubicBezTo>
                    <a:pt x="4782230" y="5343672"/>
                    <a:pt x="4822566" y="5313908"/>
                    <a:pt x="4862901" y="5283682"/>
                  </a:cubicBezTo>
                  <a:lnTo>
                    <a:pt x="5108229" y="5098386"/>
                  </a:lnTo>
                  <a:cubicBezTo>
                    <a:pt x="5276563" y="4972270"/>
                    <a:pt x="5446489" y="4854838"/>
                    <a:pt x="5612493" y="4739724"/>
                  </a:cubicBezTo>
                  <a:lnTo>
                    <a:pt x="5774333" y="4623488"/>
                  </a:lnTo>
                  <a:lnTo>
                    <a:pt x="5774333" y="5232926"/>
                  </a:lnTo>
                  <a:lnTo>
                    <a:pt x="5676492" y="5306859"/>
                  </a:lnTo>
                  <a:cubicBezTo>
                    <a:pt x="5592693" y="5367905"/>
                    <a:pt x="5508955" y="5427286"/>
                    <a:pt x="5426260" y="5486233"/>
                  </a:cubicBezTo>
                  <a:lnTo>
                    <a:pt x="5300225" y="5576217"/>
                  </a:lnTo>
                  <a:cubicBezTo>
                    <a:pt x="5257559" y="5606443"/>
                    <a:pt x="5214525" y="5636901"/>
                    <a:pt x="5170757" y="5666780"/>
                  </a:cubicBezTo>
                  <a:cubicBezTo>
                    <a:pt x="5127110" y="5696775"/>
                    <a:pt x="5082973" y="5726654"/>
                    <a:pt x="5038100" y="5756185"/>
                  </a:cubicBezTo>
                  <a:cubicBezTo>
                    <a:pt x="4993106" y="5785486"/>
                    <a:pt x="4947743" y="5814553"/>
                    <a:pt x="4901276" y="5843043"/>
                  </a:cubicBezTo>
                  <a:cubicBezTo>
                    <a:pt x="4808835" y="5900136"/>
                    <a:pt x="4713449" y="5955494"/>
                    <a:pt x="4614019" y="6006103"/>
                  </a:cubicBezTo>
                  <a:cubicBezTo>
                    <a:pt x="4514711" y="6056943"/>
                    <a:pt x="4411971" y="6104192"/>
                    <a:pt x="4305061" y="6144726"/>
                  </a:cubicBezTo>
                  <a:cubicBezTo>
                    <a:pt x="4092223" y="6226952"/>
                    <a:pt x="3863569" y="6282424"/>
                    <a:pt x="3632710" y="6304196"/>
                  </a:cubicBezTo>
                  <a:cubicBezTo>
                    <a:pt x="3574964" y="6309408"/>
                    <a:pt x="3517218" y="6313345"/>
                    <a:pt x="3459594" y="6314504"/>
                  </a:cubicBezTo>
                  <a:lnTo>
                    <a:pt x="3416315" y="6315429"/>
                  </a:lnTo>
                  <a:cubicBezTo>
                    <a:pt x="3401971" y="6315546"/>
                    <a:pt x="3387505" y="6315198"/>
                    <a:pt x="3373159" y="6315198"/>
                  </a:cubicBezTo>
                  <a:lnTo>
                    <a:pt x="3330127" y="6314735"/>
                  </a:lnTo>
                  <a:lnTo>
                    <a:pt x="3288320" y="6313230"/>
                  </a:lnTo>
                  <a:cubicBezTo>
                    <a:pt x="3176996" y="6309870"/>
                    <a:pt x="3065428" y="6301533"/>
                    <a:pt x="2954350" y="6288098"/>
                  </a:cubicBezTo>
                  <a:cubicBezTo>
                    <a:pt x="2843150" y="6275360"/>
                    <a:pt x="2732194" y="6257061"/>
                    <a:pt x="2622466" y="6232742"/>
                  </a:cubicBezTo>
                  <a:cubicBezTo>
                    <a:pt x="2512859" y="6208190"/>
                    <a:pt x="2404110" y="6179122"/>
                    <a:pt x="2296466" y="6146001"/>
                  </a:cubicBezTo>
                  <a:cubicBezTo>
                    <a:pt x="2081544" y="6079179"/>
                    <a:pt x="1869073" y="5996027"/>
                    <a:pt x="1672419" y="5885197"/>
                  </a:cubicBezTo>
                  <a:cubicBezTo>
                    <a:pt x="1475643" y="5774599"/>
                    <a:pt x="1299954" y="5634353"/>
                    <a:pt x="1146578" y="5479168"/>
                  </a:cubicBezTo>
                  <a:cubicBezTo>
                    <a:pt x="1069461" y="5401692"/>
                    <a:pt x="999333" y="5319235"/>
                    <a:pt x="933372" y="5234810"/>
                  </a:cubicBezTo>
                  <a:cubicBezTo>
                    <a:pt x="867781" y="5150038"/>
                    <a:pt x="805375" y="5063991"/>
                    <a:pt x="747140" y="4976091"/>
                  </a:cubicBezTo>
                  <a:cubicBezTo>
                    <a:pt x="732182" y="4954319"/>
                    <a:pt x="718082" y="4932199"/>
                    <a:pt x="703616" y="4910196"/>
                  </a:cubicBezTo>
                  <a:lnTo>
                    <a:pt x="662053" y="4846269"/>
                  </a:lnTo>
                  <a:cubicBezTo>
                    <a:pt x="635449" y="4804925"/>
                    <a:pt x="607864" y="4763928"/>
                    <a:pt x="580033" y="4722352"/>
                  </a:cubicBezTo>
                  <a:lnTo>
                    <a:pt x="410105" y="4469193"/>
                  </a:lnTo>
                  <a:cubicBezTo>
                    <a:pt x="353095" y="4382915"/>
                    <a:pt x="296820" y="4294089"/>
                    <a:pt x="244224" y="4201556"/>
                  </a:cubicBezTo>
                  <a:cubicBezTo>
                    <a:pt x="217987" y="4155232"/>
                    <a:pt x="192609" y="4108098"/>
                    <a:pt x="169437" y="4059690"/>
                  </a:cubicBezTo>
                  <a:cubicBezTo>
                    <a:pt x="146388" y="4011165"/>
                    <a:pt x="124932" y="3961715"/>
                    <a:pt x="105929" y="3911221"/>
                  </a:cubicBezTo>
                  <a:cubicBezTo>
                    <a:pt x="87293" y="3860613"/>
                    <a:pt x="70742" y="3809309"/>
                    <a:pt x="57256" y="3757195"/>
                  </a:cubicBezTo>
                  <a:cubicBezTo>
                    <a:pt x="50881" y="3731138"/>
                    <a:pt x="44383" y="3704965"/>
                    <a:pt x="39111" y="3678677"/>
                  </a:cubicBezTo>
                  <a:lnTo>
                    <a:pt x="31142" y="3639300"/>
                  </a:lnTo>
                  <a:lnTo>
                    <a:pt x="24521" y="3599809"/>
                  </a:lnTo>
                  <a:cubicBezTo>
                    <a:pt x="7234" y="3494423"/>
                    <a:pt x="0" y="3388457"/>
                    <a:pt x="0" y="3283418"/>
                  </a:cubicBezTo>
                  <a:cubicBezTo>
                    <a:pt x="491" y="3076698"/>
                    <a:pt x="23418" y="2869978"/>
                    <a:pt x="68045" y="2666963"/>
                  </a:cubicBezTo>
                  <a:cubicBezTo>
                    <a:pt x="112550" y="2464064"/>
                    <a:pt x="180717" y="2265104"/>
                    <a:pt x="272546" y="2076334"/>
                  </a:cubicBezTo>
                  <a:cubicBezTo>
                    <a:pt x="457062" y="1698794"/>
                    <a:pt x="724457" y="1360978"/>
                    <a:pt x="1039300" y="1073307"/>
                  </a:cubicBezTo>
                  <a:cubicBezTo>
                    <a:pt x="1197090" y="929472"/>
                    <a:pt x="1367630" y="798259"/>
                    <a:pt x="1547733" y="680365"/>
                  </a:cubicBezTo>
                  <a:cubicBezTo>
                    <a:pt x="1728081" y="562587"/>
                    <a:pt x="1917870" y="457663"/>
                    <a:pt x="2115995" y="368373"/>
                  </a:cubicBezTo>
                  <a:cubicBezTo>
                    <a:pt x="2512737" y="191070"/>
                    <a:pt x="2939883" y="73870"/>
                    <a:pt x="3377451" y="24304"/>
                  </a:cubicBezTo>
                  <a:cubicBezTo>
                    <a:pt x="3486812" y="12086"/>
                    <a:pt x="3596971" y="4500"/>
                    <a:pt x="3707237" y="148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3" name="Freeform: Shape 62">
              <a:extLst>
                <a:ext uri="{FF2B5EF4-FFF2-40B4-BE49-F238E27FC236}">
                  <a16:creationId xmlns:a16="http://schemas.microsoft.com/office/drawing/2014/main" id="{EC18CE1F-9DF1-47AF-9E66-6CE348AC23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10220" y="131729"/>
              <a:ext cx="5769111" cy="6229400"/>
            </a:xfrm>
            <a:custGeom>
              <a:avLst/>
              <a:gdLst>
                <a:gd name="connsiteX0" fmla="*/ 3882695 w 5769111"/>
                <a:gd name="connsiteY0" fmla="*/ 0 h 6229400"/>
                <a:gd name="connsiteX1" fmla="*/ 5691883 w 5769111"/>
                <a:gd name="connsiteY1" fmla="*/ 557381 h 6229400"/>
                <a:gd name="connsiteX2" fmla="*/ 5769111 w 5769111"/>
                <a:gd name="connsiteY2" fmla="*/ 620523 h 6229400"/>
                <a:gd name="connsiteX3" fmla="*/ 5769111 w 5769111"/>
                <a:gd name="connsiteY3" fmla="*/ 1464911 h 6229400"/>
                <a:gd name="connsiteX4" fmla="*/ 5660063 w 5769111"/>
                <a:gd name="connsiteY4" fmla="*/ 1328105 h 6229400"/>
                <a:gd name="connsiteX5" fmla="*/ 4910471 w 5769111"/>
                <a:gd name="connsiteY5" fmla="*/ 781599 h 6229400"/>
                <a:gd name="connsiteX6" fmla="*/ 3882695 w 5769111"/>
                <a:gd name="connsiteY6" fmla="*/ 579048 h 6229400"/>
                <a:gd name="connsiteX7" fmla="*/ 2683153 w 5769111"/>
                <a:gd name="connsiteY7" fmla="*/ 797003 h 6229400"/>
                <a:gd name="connsiteX8" fmla="*/ 1617493 w 5769111"/>
                <a:gd name="connsiteY8" fmla="*/ 1395738 h 6229400"/>
                <a:gd name="connsiteX9" fmla="*/ 880408 w 5769111"/>
                <a:gd name="connsiteY9" fmla="*/ 2259099 h 6229400"/>
                <a:gd name="connsiteX10" fmla="*/ 613135 w 5769111"/>
                <a:gd name="connsiteY10" fmla="*/ 3263863 h 6229400"/>
                <a:gd name="connsiteX11" fmla="*/ 1055484 w 5769111"/>
                <a:gd name="connsiteY11" fmla="*/ 4196825 h 6229400"/>
                <a:gd name="connsiteX12" fmla="*/ 1278376 w 5769111"/>
                <a:gd name="connsiteY12" fmla="*/ 4492950 h 6229400"/>
                <a:gd name="connsiteX13" fmla="*/ 3369851 w 5769111"/>
                <a:gd name="connsiteY13" fmla="*/ 5650468 h 6229400"/>
                <a:gd name="connsiteX14" fmla="*/ 4957551 w 5769111"/>
                <a:gd name="connsiteY14" fmla="*/ 4938355 h 6229400"/>
                <a:gd name="connsiteX15" fmla="*/ 5150773 w 5769111"/>
                <a:gd name="connsiteY15" fmla="*/ 4796950 h 6229400"/>
                <a:gd name="connsiteX16" fmla="*/ 5747247 w 5769111"/>
                <a:gd name="connsiteY16" fmla="*/ 4338176 h 6229400"/>
                <a:gd name="connsiteX17" fmla="*/ 5769111 w 5769111"/>
                <a:gd name="connsiteY17" fmla="*/ 4318497 h 6229400"/>
                <a:gd name="connsiteX18" fmla="*/ 5769111 w 5769111"/>
                <a:gd name="connsiteY18" fmla="*/ 5074612 h 6229400"/>
                <a:gd name="connsiteX19" fmla="*/ 5636252 w 5769111"/>
                <a:gd name="connsiteY19" fmla="*/ 5174208 h 6229400"/>
                <a:gd name="connsiteX20" fmla="*/ 5334922 w 5769111"/>
                <a:gd name="connsiteY20" fmla="*/ 5394528 h 6229400"/>
                <a:gd name="connsiteX21" fmla="*/ 3369727 w 5769111"/>
                <a:gd name="connsiteY21" fmla="*/ 6229400 h 6229400"/>
                <a:gd name="connsiteX22" fmla="*/ 771046 w 5769111"/>
                <a:gd name="connsiteY22" fmla="*/ 4817913 h 6229400"/>
                <a:gd name="connsiteX23" fmla="*/ 0 w 5769111"/>
                <a:gd name="connsiteY23" fmla="*/ 3263748 h 6229400"/>
                <a:gd name="connsiteX24" fmla="*/ 3882695 w 5769111"/>
                <a:gd name="connsiteY24" fmla="*/ 0 h 6229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5769111" h="6229400">
                  <a:moveTo>
                    <a:pt x="3882695" y="0"/>
                  </a:moveTo>
                  <a:cubicBezTo>
                    <a:pt x="4601253" y="0"/>
                    <a:pt x="5210727" y="205477"/>
                    <a:pt x="5691883" y="557381"/>
                  </a:cubicBezTo>
                  <a:lnTo>
                    <a:pt x="5769111" y="620523"/>
                  </a:lnTo>
                  <a:lnTo>
                    <a:pt x="5769111" y="1464911"/>
                  </a:lnTo>
                  <a:lnTo>
                    <a:pt x="5660063" y="1328105"/>
                  </a:lnTo>
                  <a:cubicBezTo>
                    <a:pt x="5449800" y="1091506"/>
                    <a:pt x="5197607" y="907600"/>
                    <a:pt x="4910471" y="781599"/>
                  </a:cubicBezTo>
                  <a:cubicBezTo>
                    <a:pt x="4604088" y="647260"/>
                    <a:pt x="4258349" y="579048"/>
                    <a:pt x="3882695" y="579048"/>
                  </a:cubicBezTo>
                  <a:cubicBezTo>
                    <a:pt x="3484238" y="579048"/>
                    <a:pt x="3080631" y="652240"/>
                    <a:pt x="2683153" y="797003"/>
                  </a:cubicBezTo>
                  <a:cubicBezTo>
                    <a:pt x="2296098" y="937595"/>
                    <a:pt x="1927678" y="1144662"/>
                    <a:pt x="1617493" y="1395738"/>
                  </a:cubicBezTo>
                  <a:cubicBezTo>
                    <a:pt x="1301915" y="1651098"/>
                    <a:pt x="1053890" y="1941665"/>
                    <a:pt x="880408" y="2259099"/>
                  </a:cubicBezTo>
                  <a:cubicBezTo>
                    <a:pt x="703125" y="2583597"/>
                    <a:pt x="613135" y="2921645"/>
                    <a:pt x="613135" y="3263863"/>
                  </a:cubicBezTo>
                  <a:cubicBezTo>
                    <a:pt x="613135" y="3608512"/>
                    <a:pt x="756702" y="3809789"/>
                    <a:pt x="1055484" y="4196825"/>
                  </a:cubicBezTo>
                  <a:cubicBezTo>
                    <a:pt x="1127574" y="4290167"/>
                    <a:pt x="1202116" y="4386753"/>
                    <a:pt x="1278376" y="4492950"/>
                  </a:cubicBezTo>
                  <a:cubicBezTo>
                    <a:pt x="1861105" y="5304313"/>
                    <a:pt x="2486623" y="5650468"/>
                    <a:pt x="3369851" y="5650468"/>
                  </a:cubicBezTo>
                  <a:cubicBezTo>
                    <a:pt x="3949515" y="5650468"/>
                    <a:pt x="4374822" y="5368471"/>
                    <a:pt x="4957551" y="4938355"/>
                  </a:cubicBezTo>
                  <a:cubicBezTo>
                    <a:pt x="5022653" y="4890293"/>
                    <a:pt x="5087755" y="4842811"/>
                    <a:pt x="5150773" y="4796950"/>
                  </a:cubicBezTo>
                  <a:cubicBezTo>
                    <a:pt x="5364254" y="4641404"/>
                    <a:pt x="5570313" y="4491241"/>
                    <a:pt x="5747247" y="4338176"/>
                  </a:cubicBezTo>
                  <a:lnTo>
                    <a:pt x="5769111" y="4318497"/>
                  </a:lnTo>
                  <a:lnTo>
                    <a:pt x="5769111" y="5074612"/>
                  </a:lnTo>
                  <a:lnTo>
                    <a:pt x="5636252" y="5174208"/>
                  </a:lnTo>
                  <a:cubicBezTo>
                    <a:pt x="5537051" y="5246835"/>
                    <a:pt x="5436100" y="5319845"/>
                    <a:pt x="5334922" y="5394528"/>
                  </a:cubicBezTo>
                  <a:cubicBezTo>
                    <a:pt x="4745327" y="5829741"/>
                    <a:pt x="4177309" y="6229400"/>
                    <a:pt x="3369727" y="6229400"/>
                  </a:cubicBezTo>
                  <a:cubicBezTo>
                    <a:pt x="2172147" y="6229400"/>
                    <a:pt x="1394603" y="5686137"/>
                    <a:pt x="771046" y="4817913"/>
                  </a:cubicBezTo>
                  <a:cubicBezTo>
                    <a:pt x="396864" y="4297000"/>
                    <a:pt x="0" y="3939728"/>
                    <a:pt x="0" y="3263748"/>
                  </a:cubicBezTo>
                  <a:cubicBezTo>
                    <a:pt x="0" y="1461170"/>
                    <a:pt x="1955141" y="0"/>
                    <a:pt x="38826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6" name="Freeform: Shape 63">
              <a:extLst>
                <a:ext uri="{FF2B5EF4-FFF2-40B4-BE49-F238E27FC236}">
                  <a16:creationId xmlns:a16="http://schemas.microsoft.com/office/drawing/2014/main" id="{5BD26A8C-8D1D-41E6-A71E-FE9AC75F3F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10220" y="131729"/>
              <a:ext cx="5769111" cy="6229400"/>
            </a:xfrm>
            <a:custGeom>
              <a:avLst/>
              <a:gdLst>
                <a:gd name="connsiteX0" fmla="*/ 3882695 w 5769111"/>
                <a:gd name="connsiteY0" fmla="*/ 0 h 6229400"/>
                <a:gd name="connsiteX1" fmla="*/ 5691883 w 5769111"/>
                <a:gd name="connsiteY1" fmla="*/ 557381 h 6229400"/>
                <a:gd name="connsiteX2" fmla="*/ 5769111 w 5769111"/>
                <a:gd name="connsiteY2" fmla="*/ 620523 h 6229400"/>
                <a:gd name="connsiteX3" fmla="*/ 5769111 w 5769111"/>
                <a:gd name="connsiteY3" fmla="*/ 1675390 h 6229400"/>
                <a:gd name="connsiteX4" fmla="*/ 5711488 w 5769111"/>
                <a:gd name="connsiteY4" fmla="*/ 1585205 h 6229400"/>
                <a:gd name="connsiteX5" fmla="*/ 5566027 w 5769111"/>
                <a:gd name="connsiteY5" fmla="*/ 1402571 h 6229400"/>
                <a:gd name="connsiteX6" fmla="*/ 4858734 w 5769111"/>
                <a:gd name="connsiteY6" fmla="*/ 886639 h 6229400"/>
                <a:gd name="connsiteX7" fmla="*/ 3882695 w 5769111"/>
                <a:gd name="connsiteY7" fmla="*/ 694858 h 6229400"/>
                <a:gd name="connsiteX8" fmla="*/ 2727046 w 5769111"/>
                <a:gd name="connsiteY8" fmla="*/ 905053 h 6229400"/>
                <a:gd name="connsiteX9" fmla="*/ 1697186 w 5769111"/>
                <a:gd name="connsiteY9" fmla="*/ 1483638 h 6229400"/>
                <a:gd name="connsiteX10" fmla="*/ 989279 w 5769111"/>
                <a:gd name="connsiteY10" fmla="*/ 2312139 h 6229400"/>
                <a:gd name="connsiteX11" fmla="*/ 735615 w 5769111"/>
                <a:gd name="connsiteY11" fmla="*/ 3263863 h 6229400"/>
                <a:gd name="connsiteX12" fmla="*/ 1154424 w 5769111"/>
                <a:gd name="connsiteY12" fmla="*/ 4128614 h 6229400"/>
                <a:gd name="connsiteX13" fmla="*/ 1379768 w 5769111"/>
                <a:gd name="connsiteY13" fmla="*/ 4427981 h 6229400"/>
                <a:gd name="connsiteX14" fmla="*/ 2239456 w 5769111"/>
                <a:gd name="connsiteY14" fmla="*/ 5256947 h 6229400"/>
                <a:gd name="connsiteX15" fmla="*/ 3369727 w 5769111"/>
                <a:gd name="connsiteY15" fmla="*/ 5534658 h 6229400"/>
                <a:gd name="connsiteX16" fmla="*/ 4096760 w 5769111"/>
                <a:gd name="connsiteY16" fmla="*/ 5357817 h 6229400"/>
                <a:gd name="connsiteX17" fmla="*/ 4881905 w 5769111"/>
                <a:gd name="connsiteY17" fmla="*/ 4847212 h 6229400"/>
                <a:gd name="connsiteX18" fmla="*/ 5075739 w 5769111"/>
                <a:gd name="connsiteY18" fmla="*/ 4705346 h 6229400"/>
                <a:gd name="connsiteX19" fmla="*/ 5759930 w 5769111"/>
                <a:gd name="connsiteY19" fmla="*/ 4166809 h 6229400"/>
                <a:gd name="connsiteX20" fmla="*/ 5769111 w 5769111"/>
                <a:gd name="connsiteY20" fmla="*/ 4157764 h 6229400"/>
                <a:gd name="connsiteX21" fmla="*/ 5769111 w 5769111"/>
                <a:gd name="connsiteY21" fmla="*/ 5074612 h 6229400"/>
                <a:gd name="connsiteX22" fmla="*/ 5636252 w 5769111"/>
                <a:gd name="connsiteY22" fmla="*/ 5174208 h 6229400"/>
                <a:gd name="connsiteX23" fmla="*/ 5334922 w 5769111"/>
                <a:gd name="connsiteY23" fmla="*/ 5394528 h 6229400"/>
                <a:gd name="connsiteX24" fmla="*/ 3369727 w 5769111"/>
                <a:gd name="connsiteY24" fmla="*/ 6229400 h 6229400"/>
                <a:gd name="connsiteX25" fmla="*/ 771046 w 5769111"/>
                <a:gd name="connsiteY25" fmla="*/ 4817913 h 6229400"/>
                <a:gd name="connsiteX26" fmla="*/ 0 w 5769111"/>
                <a:gd name="connsiteY26" fmla="*/ 3263748 h 6229400"/>
                <a:gd name="connsiteX27" fmla="*/ 3882695 w 5769111"/>
                <a:gd name="connsiteY27" fmla="*/ 0 h 6229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769111" h="6229400">
                  <a:moveTo>
                    <a:pt x="3882695" y="0"/>
                  </a:moveTo>
                  <a:cubicBezTo>
                    <a:pt x="4601253" y="0"/>
                    <a:pt x="5210727" y="205477"/>
                    <a:pt x="5691883" y="557381"/>
                  </a:cubicBezTo>
                  <a:lnTo>
                    <a:pt x="5769111" y="620523"/>
                  </a:lnTo>
                  <a:lnTo>
                    <a:pt x="5769111" y="1675390"/>
                  </a:lnTo>
                  <a:lnTo>
                    <a:pt x="5711488" y="1585205"/>
                  </a:lnTo>
                  <a:cubicBezTo>
                    <a:pt x="5665942" y="1521390"/>
                    <a:pt x="5617428" y="1460432"/>
                    <a:pt x="5566027" y="1402571"/>
                  </a:cubicBezTo>
                  <a:cubicBezTo>
                    <a:pt x="5367411" y="1179058"/>
                    <a:pt x="5129563" y="1005460"/>
                    <a:pt x="4858734" y="886639"/>
                  </a:cubicBezTo>
                  <a:cubicBezTo>
                    <a:pt x="4568779" y="759363"/>
                    <a:pt x="4240327" y="694858"/>
                    <a:pt x="3882695" y="694858"/>
                  </a:cubicBezTo>
                  <a:cubicBezTo>
                    <a:pt x="3504835" y="694858"/>
                    <a:pt x="3105151" y="767471"/>
                    <a:pt x="2727046" y="905053"/>
                  </a:cubicBezTo>
                  <a:cubicBezTo>
                    <a:pt x="2352985" y="1041013"/>
                    <a:pt x="1996826" y="1241132"/>
                    <a:pt x="1697186" y="1483638"/>
                  </a:cubicBezTo>
                  <a:cubicBezTo>
                    <a:pt x="1397913" y="1725796"/>
                    <a:pt x="1153199" y="2012308"/>
                    <a:pt x="989279" y="2312139"/>
                  </a:cubicBezTo>
                  <a:cubicBezTo>
                    <a:pt x="820946" y="2620077"/>
                    <a:pt x="735615" y="2940290"/>
                    <a:pt x="735615" y="3263863"/>
                  </a:cubicBezTo>
                  <a:cubicBezTo>
                    <a:pt x="735615" y="3573074"/>
                    <a:pt x="863980" y="3752464"/>
                    <a:pt x="1154424" y="4128614"/>
                  </a:cubicBezTo>
                  <a:cubicBezTo>
                    <a:pt x="1227127" y="4222767"/>
                    <a:pt x="1302282" y="4320162"/>
                    <a:pt x="1379768" y="4427981"/>
                  </a:cubicBezTo>
                  <a:cubicBezTo>
                    <a:pt x="1653784" y="4809458"/>
                    <a:pt x="1934912" y="5080685"/>
                    <a:pt x="2239456" y="5256947"/>
                  </a:cubicBezTo>
                  <a:cubicBezTo>
                    <a:pt x="2562268" y="5443863"/>
                    <a:pt x="2932037" y="5534658"/>
                    <a:pt x="3369727" y="5534658"/>
                  </a:cubicBezTo>
                  <a:cubicBezTo>
                    <a:pt x="3618120" y="5534658"/>
                    <a:pt x="3849103" y="5478491"/>
                    <a:pt x="4096760" y="5357817"/>
                  </a:cubicBezTo>
                  <a:cubicBezTo>
                    <a:pt x="4351037" y="5233901"/>
                    <a:pt x="4602740" y="5053238"/>
                    <a:pt x="4881905" y="4847212"/>
                  </a:cubicBezTo>
                  <a:cubicBezTo>
                    <a:pt x="4947375" y="4798920"/>
                    <a:pt x="5012599" y="4751322"/>
                    <a:pt x="5075739" y="4705346"/>
                  </a:cubicBezTo>
                  <a:cubicBezTo>
                    <a:pt x="5327320" y="4521990"/>
                    <a:pt x="5568418" y="4346256"/>
                    <a:pt x="5759930" y="4166809"/>
                  </a:cubicBezTo>
                  <a:lnTo>
                    <a:pt x="5769111" y="4157764"/>
                  </a:lnTo>
                  <a:lnTo>
                    <a:pt x="5769111" y="5074612"/>
                  </a:lnTo>
                  <a:lnTo>
                    <a:pt x="5636252" y="5174208"/>
                  </a:lnTo>
                  <a:cubicBezTo>
                    <a:pt x="5537051" y="5246835"/>
                    <a:pt x="5436100" y="5319845"/>
                    <a:pt x="5334922" y="5394528"/>
                  </a:cubicBezTo>
                  <a:cubicBezTo>
                    <a:pt x="4745327" y="5829741"/>
                    <a:pt x="4177309" y="6229400"/>
                    <a:pt x="3369727" y="6229400"/>
                  </a:cubicBezTo>
                  <a:cubicBezTo>
                    <a:pt x="2172147" y="6229400"/>
                    <a:pt x="1394603" y="5686137"/>
                    <a:pt x="771046" y="4817913"/>
                  </a:cubicBezTo>
                  <a:cubicBezTo>
                    <a:pt x="396864" y="4297000"/>
                    <a:pt x="0" y="3939728"/>
                    <a:pt x="0" y="3263748"/>
                  </a:cubicBezTo>
                  <a:cubicBezTo>
                    <a:pt x="0" y="1461170"/>
                    <a:pt x="1955141" y="0"/>
                    <a:pt x="38826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77" name="Graphic 52" descr="Stethoscope">
            <a:extLst>
              <a:ext uri="{FF2B5EF4-FFF2-40B4-BE49-F238E27FC236}">
                <a16:creationId xmlns:a16="http://schemas.microsoft.com/office/drawing/2014/main" id="{80819D8B-880C-EA73-C209-F6A8298E1089}"/>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8121726" y="1629089"/>
            <a:ext cx="3620021" cy="3620021"/>
          </a:xfrm>
          <a:prstGeom prst="rect">
            <a:avLst/>
          </a:prstGeom>
        </p:spPr>
      </p:pic>
    </p:spTree>
    <p:extLst>
      <p:ext uri="{BB962C8B-B14F-4D97-AF65-F5344CB8AC3E}">
        <p14:creationId xmlns:p14="http://schemas.microsoft.com/office/powerpoint/2010/main" val="257145768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 name="Rectangle 7">
            <a:extLst>
              <a:ext uri="{FF2B5EF4-FFF2-40B4-BE49-F238E27FC236}">
                <a16:creationId xmlns:a16="http://schemas.microsoft.com/office/drawing/2014/main" id="{D038248A-211C-4EEC-8401-C761B929FB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002" y="857251"/>
            <a:ext cx="9143771" cy="51435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sp>
        <p:nvSpPr>
          <p:cNvPr id="29" name="Rectangle 9">
            <a:extLst>
              <a:ext uri="{FF2B5EF4-FFF2-40B4-BE49-F238E27FC236}">
                <a16:creationId xmlns:a16="http://schemas.microsoft.com/office/drawing/2014/main" id="{C30A849F-66D9-40C8-BEC8-35AFF8F4568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230" y="857250"/>
            <a:ext cx="9143771" cy="51435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600"/>
          </a:p>
        </p:txBody>
      </p:sp>
      <p:sp>
        <p:nvSpPr>
          <p:cNvPr id="2" name="Title 1">
            <a:extLst>
              <a:ext uri="{FF2B5EF4-FFF2-40B4-BE49-F238E27FC236}">
                <a16:creationId xmlns:a16="http://schemas.microsoft.com/office/drawing/2014/main" id="{3013B1FD-7208-B91D-B93F-45FE68C18E41}"/>
              </a:ext>
            </a:extLst>
          </p:cNvPr>
          <p:cNvSpPr>
            <a:spLocks noGrp="1"/>
          </p:cNvSpPr>
          <p:nvPr>
            <p:ph type="title"/>
          </p:nvPr>
        </p:nvSpPr>
        <p:spPr>
          <a:xfrm>
            <a:off x="2408421" y="1817760"/>
            <a:ext cx="7375161" cy="994172"/>
          </a:xfrm>
        </p:spPr>
        <p:txBody>
          <a:bodyPr anchor="b">
            <a:normAutofit/>
          </a:bodyPr>
          <a:lstStyle/>
          <a:p>
            <a:pPr algn="ctr"/>
            <a:r>
              <a:rPr lang="en-GB" sz="2700" b="1" dirty="0"/>
              <a:t>The importance of research in nursing</a:t>
            </a:r>
            <a:r>
              <a:rPr lang="en-GB" sz="2700" dirty="0">
                <a:solidFill>
                  <a:schemeClr val="tx2"/>
                </a:solidFill>
              </a:rPr>
              <a:t> </a:t>
            </a:r>
            <a:endParaRPr lang="en-US" sz="2700" dirty="0">
              <a:solidFill>
                <a:schemeClr val="tx2"/>
              </a:solidFill>
            </a:endParaRPr>
          </a:p>
        </p:txBody>
      </p:sp>
      <p:grpSp>
        <p:nvGrpSpPr>
          <p:cNvPr id="30" name="Group 11">
            <a:extLst>
              <a:ext uri="{FF2B5EF4-FFF2-40B4-BE49-F238E27FC236}">
                <a16:creationId xmlns:a16="http://schemas.microsoft.com/office/drawing/2014/main" id="{04542298-A2B1-480F-A11C-A40EDD19B85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741418" y="857251"/>
            <a:ext cx="2926583" cy="1787233"/>
            <a:chOff x="6867015" y="-1"/>
            <a:chExt cx="5324985" cy="3251912"/>
          </a:xfrm>
          <a:solidFill>
            <a:schemeClr val="accent5">
              <a:alpha val="10000"/>
            </a:schemeClr>
          </a:solidFill>
        </p:grpSpPr>
        <p:sp>
          <p:nvSpPr>
            <p:cNvPr id="13" name="Freeform: Shape 12">
              <a:extLst>
                <a:ext uri="{FF2B5EF4-FFF2-40B4-BE49-F238E27FC236}">
                  <a16:creationId xmlns:a16="http://schemas.microsoft.com/office/drawing/2014/main" id="{74AEB45E-B965-46A0-8557-C646B5011B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sp>
          <p:nvSpPr>
            <p:cNvPr id="31" name="Freeform: Shape 13">
              <a:extLst>
                <a:ext uri="{FF2B5EF4-FFF2-40B4-BE49-F238E27FC236}">
                  <a16:creationId xmlns:a16="http://schemas.microsoft.com/office/drawing/2014/main" id="{921A22C7-11AD-44B0-9BF7-6E3A458215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sp>
          <p:nvSpPr>
            <p:cNvPr id="15" name="Freeform: Shape 14">
              <a:extLst>
                <a:ext uri="{FF2B5EF4-FFF2-40B4-BE49-F238E27FC236}">
                  <a16:creationId xmlns:a16="http://schemas.microsoft.com/office/drawing/2014/main" id="{87049D82-B7F3-4192-8337-4BDB16955E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sp>
          <p:nvSpPr>
            <p:cNvPr id="16" name="Freeform: Shape 15">
              <a:extLst>
                <a:ext uri="{FF2B5EF4-FFF2-40B4-BE49-F238E27FC236}">
                  <a16:creationId xmlns:a16="http://schemas.microsoft.com/office/drawing/2014/main" id="{24A7FAD9-577C-4D2E-A3B5-C6D0A39D47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grpSp>
      <p:sp>
        <p:nvSpPr>
          <p:cNvPr id="3" name="Content Placeholder 2">
            <a:extLst>
              <a:ext uri="{FF2B5EF4-FFF2-40B4-BE49-F238E27FC236}">
                <a16:creationId xmlns:a16="http://schemas.microsoft.com/office/drawing/2014/main" id="{CE1B8B01-806D-C384-872D-6BCB57A9CF55}"/>
              </a:ext>
            </a:extLst>
          </p:cNvPr>
          <p:cNvSpPr>
            <a:spLocks noGrp="1"/>
          </p:cNvSpPr>
          <p:nvPr>
            <p:ph idx="1"/>
          </p:nvPr>
        </p:nvSpPr>
        <p:spPr>
          <a:xfrm>
            <a:off x="2408421" y="3025484"/>
            <a:ext cx="7375161" cy="2020482"/>
          </a:xfrm>
        </p:spPr>
        <p:txBody>
          <a:bodyPr>
            <a:noAutofit/>
          </a:bodyPr>
          <a:lstStyle/>
          <a:p>
            <a:pPr marL="0" indent="0">
              <a:buNone/>
            </a:pPr>
            <a:r>
              <a:rPr lang="en-US" sz="2000" dirty="0">
                <a:latin typeface="+mj-lt"/>
              </a:rPr>
              <a:t>Nursing research is vital for expanding knowledge and guiding and improving</a:t>
            </a:r>
            <a:r>
              <a:rPr lang="en-GB" sz="2000" dirty="0">
                <a:latin typeface="+mj-lt"/>
              </a:rPr>
              <a:t> practice</a:t>
            </a:r>
            <a:r>
              <a:rPr lang="en-US" sz="2000" dirty="0">
                <a:latin typeface="+mj-lt"/>
              </a:rPr>
              <a:t>. Although it might be time-consuming, it is an essential element of a nurse's job. It enhances treatment procedures and can aid in </a:t>
            </a:r>
            <a:r>
              <a:rPr lang="en-GB" sz="2000" dirty="0">
                <a:latin typeface="+mj-lt"/>
              </a:rPr>
              <a:t>developing</a:t>
            </a:r>
            <a:r>
              <a:rPr lang="en-US" sz="2000" dirty="0">
                <a:latin typeface="+mj-lt"/>
              </a:rPr>
              <a:t> new ideas in the health care and nursing professions. However, </a:t>
            </a:r>
            <a:r>
              <a:rPr lang="en-GB" sz="2000" dirty="0">
                <a:latin typeface="+mj-lt"/>
              </a:rPr>
              <a:t>to</a:t>
            </a:r>
            <a:r>
              <a:rPr lang="en-US" sz="2000" dirty="0">
                <a:latin typeface="+mj-lt"/>
              </a:rPr>
              <a:t> generate these new ideas, several types of research, such as tests and experiments, must be conducted.</a:t>
            </a:r>
            <a:r>
              <a:rPr lang="en-GB" sz="2000" dirty="0">
                <a:latin typeface="+mj-lt"/>
              </a:rPr>
              <a:t>(Tingen et al , 2013)</a:t>
            </a:r>
            <a:endParaRPr lang="en-US" sz="2000" dirty="0">
              <a:latin typeface="+mj-lt"/>
            </a:endParaRPr>
          </a:p>
        </p:txBody>
      </p:sp>
      <p:grpSp>
        <p:nvGrpSpPr>
          <p:cNvPr id="32" name="Group 17">
            <a:extLst>
              <a:ext uri="{FF2B5EF4-FFF2-40B4-BE49-F238E27FC236}">
                <a16:creationId xmlns:a16="http://schemas.microsoft.com/office/drawing/2014/main" id="{2A5C9C35-2375-49EB-B99C-17C87D42FE7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flipH="1">
            <a:off x="1524001" y="4369253"/>
            <a:ext cx="2174211" cy="1631496"/>
            <a:chOff x="-305" y="-1"/>
            <a:chExt cx="3832880" cy="2876136"/>
          </a:xfrm>
        </p:grpSpPr>
        <p:sp>
          <p:nvSpPr>
            <p:cNvPr id="19" name="Freeform: Shape 18">
              <a:extLst>
                <a:ext uri="{FF2B5EF4-FFF2-40B4-BE49-F238E27FC236}">
                  <a16:creationId xmlns:a16="http://schemas.microsoft.com/office/drawing/2014/main" id="{7BE7B8C5-3FC9-47E9-B555-AFCB849A41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59"/>
            </a:xfrm>
            <a:custGeom>
              <a:avLst/>
              <a:gdLst>
                <a:gd name="connsiteX0" fmla="*/ 3203055 w 3815424"/>
                <a:gd name="connsiteY0" fmla="*/ 0 h 2653659"/>
                <a:gd name="connsiteX1" fmla="*/ 3815424 w 3815424"/>
                <a:gd name="connsiteY1" fmla="*/ 0 h 2653659"/>
                <a:gd name="connsiteX2" fmla="*/ 3801025 w 3815424"/>
                <a:gd name="connsiteY2" fmla="*/ 214243 h 2653659"/>
                <a:gd name="connsiteX3" fmla="*/ 587142 w 3815424"/>
                <a:gd name="connsiteY3" fmla="*/ 2653659 h 2653659"/>
                <a:gd name="connsiteX4" fmla="*/ 53389 w 3815424"/>
                <a:gd name="connsiteY4" fmla="*/ 2605041 h 2653659"/>
                <a:gd name="connsiteX5" fmla="*/ 0 w 3815424"/>
                <a:gd name="connsiteY5" fmla="*/ 2593136 h 2653659"/>
                <a:gd name="connsiteX6" fmla="*/ 0 w 3815424"/>
                <a:gd name="connsiteY6" fmla="*/ 1994836 h 2653659"/>
                <a:gd name="connsiteX7" fmla="*/ 159710 w 3815424"/>
                <a:gd name="connsiteY7" fmla="*/ 2035054 h 2653659"/>
                <a:gd name="connsiteX8" fmla="*/ 587142 w 3815424"/>
                <a:gd name="connsiteY8" fmla="*/ 2075152 h 2653659"/>
                <a:gd name="connsiteX9" fmla="*/ 1549283 w 3815424"/>
                <a:gd name="connsiteY9" fmla="*/ 1900153 h 2653659"/>
                <a:gd name="connsiteX10" fmla="*/ 2406698 w 3815424"/>
                <a:gd name="connsiteY10" fmla="*/ 1418450 h 2653659"/>
                <a:gd name="connsiteX11" fmla="*/ 2996069 w 3815424"/>
                <a:gd name="connsiteY11" fmla="*/ 728678 h 2653659"/>
                <a:gd name="connsiteX12" fmla="*/ 3193967 w 3815424"/>
                <a:gd name="connsiteY12" fmla="*/ 137719 h 2653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59">
                  <a:moveTo>
                    <a:pt x="3203055" y="0"/>
                  </a:moveTo>
                  <a:lnTo>
                    <a:pt x="3815424" y="0"/>
                  </a:lnTo>
                  <a:lnTo>
                    <a:pt x="3801025" y="214243"/>
                  </a:lnTo>
                  <a:cubicBezTo>
                    <a:pt x="3616317" y="1584467"/>
                    <a:pt x="2091637" y="2653659"/>
                    <a:pt x="587142" y="2653659"/>
                  </a:cubicBezTo>
                  <a:cubicBezTo>
                    <a:pt x="400192" y="2653659"/>
                    <a:pt x="222112" y="2636953"/>
                    <a:pt x="53389" y="2605041"/>
                  </a:cubicBezTo>
                  <a:lnTo>
                    <a:pt x="0" y="2593136"/>
                  </a:lnTo>
                  <a:lnTo>
                    <a:pt x="0" y="1994836"/>
                  </a:lnTo>
                  <a:lnTo>
                    <a:pt x="159710" y="2035054"/>
                  </a:lnTo>
                  <a:cubicBezTo>
                    <a:pt x="295467" y="2061726"/>
                    <a:pt x="438268" y="2075152"/>
                    <a:pt x="587142" y="2075152"/>
                  </a:cubicBezTo>
                  <a:cubicBezTo>
                    <a:pt x="901731" y="2075152"/>
                    <a:pt x="1234490" y="2014697"/>
                    <a:pt x="1549283" y="1900153"/>
                  </a:cubicBezTo>
                  <a:cubicBezTo>
                    <a:pt x="1860709" y="1786959"/>
                    <a:pt x="2157231" y="1620350"/>
                    <a:pt x="2406698" y="1418450"/>
                  </a:cubicBezTo>
                  <a:cubicBezTo>
                    <a:pt x="2655859" y="1216840"/>
                    <a:pt x="2859596" y="978302"/>
                    <a:pt x="2996069" y="728678"/>
                  </a:cubicBezTo>
                  <a:cubicBezTo>
                    <a:pt x="3101178" y="536396"/>
                    <a:pt x="3167417" y="338366"/>
                    <a:pt x="3193967" y="13771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sp>
          <p:nvSpPr>
            <p:cNvPr id="20" name="Freeform: Shape 19">
              <a:extLst>
                <a:ext uri="{FF2B5EF4-FFF2-40B4-BE49-F238E27FC236}">
                  <a16:creationId xmlns:a16="http://schemas.microsoft.com/office/drawing/2014/main" id="{615B6EFE-6DC2-4A72-AC12-BCCC3638A6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60"/>
            </a:xfrm>
            <a:custGeom>
              <a:avLst/>
              <a:gdLst>
                <a:gd name="connsiteX0" fmla="*/ 3305038 w 3815424"/>
                <a:gd name="connsiteY0" fmla="*/ 0 h 2653660"/>
                <a:gd name="connsiteX1" fmla="*/ 3815424 w 3815424"/>
                <a:gd name="connsiteY1" fmla="*/ 0 h 2653660"/>
                <a:gd name="connsiteX2" fmla="*/ 3801025 w 3815424"/>
                <a:gd name="connsiteY2" fmla="*/ 214244 h 2653660"/>
                <a:gd name="connsiteX3" fmla="*/ 587142 w 3815424"/>
                <a:gd name="connsiteY3" fmla="*/ 2653660 h 2653660"/>
                <a:gd name="connsiteX4" fmla="*/ 53389 w 3815424"/>
                <a:gd name="connsiteY4" fmla="*/ 2605042 h 2653660"/>
                <a:gd name="connsiteX5" fmla="*/ 0 w 3815424"/>
                <a:gd name="connsiteY5" fmla="*/ 2593137 h 2653660"/>
                <a:gd name="connsiteX6" fmla="*/ 0 w 3815424"/>
                <a:gd name="connsiteY6" fmla="*/ 2094444 h 2653660"/>
                <a:gd name="connsiteX7" fmla="*/ 137675 w 3815424"/>
                <a:gd name="connsiteY7" fmla="*/ 2129195 h 2653660"/>
                <a:gd name="connsiteX8" fmla="*/ 587142 w 3815424"/>
                <a:gd name="connsiteY8" fmla="*/ 2171571 h 2653660"/>
                <a:gd name="connsiteX9" fmla="*/ 1585826 w 3815424"/>
                <a:gd name="connsiteY9" fmla="*/ 1990112 h 2653660"/>
                <a:gd name="connsiteX10" fmla="*/ 2473046 w 3815424"/>
                <a:gd name="connsiteY10" fmla="*/ 1491633 h 2653660"/>
                <a:gd name="connsiteX11" fmla="*/ 3086710 w 3815424"/>
                <a:gd name="connsiteY11" fmla="*/ 772838 h 2653660"/>
                <a:gd name="connsiteX12" fmla="*/ 3295217 w 3815424"/>
                <a:gd name="connsiteY12" fmla="*/ 149229 h 26536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60">
                  <a:moveTo>
                    <a:pt x="3305038" y="0"/>
                  </a:moveTo>
                  <a:lnTo>
                    <a:pt x="3815424" y="0"/>
                  </a:lnTo>
                  <a:lnTo>
                    <a:pt x="3801025" y="214244"/>
                  </a:lnTo>
                  <a:cubicBezTo>
                    <a:pt x="3616317" y="1584467"/>
                    <a:pt x="2091637" y="2653660"/>
                    <a:pt x="587142" y="2653660"/>
                  </a:cubicBezTo>
                  <a:cubicBezTo>
                    <a:pt x="400192" y="2653660"/>
                    <a:pt x="222112" y="2636954"/>
                    <a:pt x="53389" y="2605042"/>
                  </a:cubicBezTo>
                  <a:lnTo>
                    <a:pt x="0" y="2593137"/>
                  </a:lnTo>
                  <a:lnTo>
                    <a:pt x="0" y="2094444"/>
                  </a:lnTo>
                  <a:lnTo>
                    <a:pt x="137675" y="2129195"/>
                  </a:lnTo>
                  <a:cubicBezTo>
                    <a:pt x="280616" y="2157374"/>
                    <a:pt x="430766" y="2171571"/>
                    <a:pt x="587142" y="2171571"/>
                  </a:cubicBezTo>
                  <a:cubicBezTo>
                    <a:pt x="918879" y="2171571"/>
                    <a:pt x="1254904" y="2110634"/>
                    <a:pt x="1585826" y="1990112"/>
                  </a:cubicBezTo>
                  <a:cubicBezTo>
                    <a:pt x="1908071" y="1873061"/>
                    <a:pt x="2214800" y="1700666"/>
                    <a:pt x="2473046" y="1491633"/>
                  </a:cubicBezTo>
                  <a:cubicBezTo>
                    <a:pt x="2735782" y="1279031"/>
                    <a:pt x="2942276" y="1037118"/>
                    <a:pt x="3086710" y="772838"/>
                  </a:cubicBezTo>
                  <a:cubicBezTo>
                    <a:pt x="3197408" y="570216"/>
                    <a:pt x="3267226" y="361248"/>
                    <a:pt x="3295217" y="14922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sp>
          <p:nvSpPr>
            <p:cNvPr id="21" name="Freeform: Shape 20">
              <a:extLst>
                <a:ext uri="{FF2B5EF4-FFF2-40B4-BE49-F238E27FC236}">
                  <a16:creationId xmlns:a16="http://schemas.microsoft.com/office/drawing/2014/main" id="{AE8C1B65-6799-4DD1-B262-01901DA126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986" cy="2675935"/>
            </a:xfrm>
            <a:custGeom>
              <a:avLst/>
              <a:gdLst>
                <a:gd name="connsiteX0" fmla="*/ 3648768 w 3815986"/>
                <a:gd name="connsiteY0" fmla="*/ 0 h 2675935"/>
                <a:gd name="connsiteX1" fmla="*/ 3815986 w 3815986"/>
                <a:gd name="connsiteY1" fmla="*/ 0 h 2675935"/>
                <a:gd name="connsiteX2" fmla="*/ 3804695 w 3815986"/>
                <a:gd name="connsiteY2" fmla="*/ 200084 h 2675935"/>
                <a:gd name="connsiteX3" fmla="*/ 3762590 w 3815986"/>
                <a:gd name="connsiteY3" fmla="*/ 455543 h 2675935"/>
                <a:gd name="connsiteX4" fmla="*/ 3592332 w 3815986"/>
                <a:gd name="connsiteY4" fmla="*/ 947274 h 2675935"/>
                <a:gd name="connsiteX5" fmla="*/ 2953967 w 3815986"/>
                <a:gd name="connsiteY5" fmla="*/ 1782349 h 2675935"/>
                <a:gd name="connsiteX6" fmla="*/ 2530669 w 3815986"/>
                <a:gd name="connsiteY6" fmla="*/ 2109494 h 2675935"/>
                <a:gd name="connsiteX7" fmla="*/ 2057561 w 3815986"/>
                <a:gd name="connsiteY7" fmla="*/ 2369245 h 2675935"/>
                <a:gd name="connsiteX8" fmla="*/ 1007330 w 3815986"/>
                <a:gd name="connsiteY8" fmla="*/ 2655701 h 2675935"/>
                <a:gd name="connsiteX9" fmla="*/ 732765 w 3815986"/>
                <a:gd name="connsiteY9" fmla="*/ 2674696 h 2675935"/>
                <a:gd name="connsiteX10" fmla="*/ 457666 w 3815986"/>
                <a:gd name="connsiteY10" fmla="*/ 2670839 h 2675935"/>
                <a:gd name="connsiteX11" fmla="*/ 183574 w 3815986"/>
                <a:gd name="connsiteY11" fmla="*/ 2643312 h 2675935"/>
                <a:gd name="connsiteX12" fmla="*/ 0 w 3815986"/>
                <a:gd name="connsiteY12" fmla="*/ 2607798 h 2675935"/>
                <a:gd name="connsiteX13" fmla="*/ 0 w 3815986"/>
                <a:gd name="connsiteY13" fmla="*/ 2356652 h 2675935"/>
                <a:gd name="connsiteX14" fmla="*/ 222195 w 3815986"/>
                <a:gd name="connsiteY14" fmla="*/ 2396940 h 2675935"/>
                <a:gd name="connsiteX15" fmla="*/ 472364 w 3815986"/>
                <a:gd name="connsiteY15" fmla="*/ 2419092 h 2675935"/>
                <a:gd name="connsiteX16" fmla="*/ 974972 w 3815986"/>
                <a:gd name="connsiteY16" fmla="*/ 2402122 h 2675935"/>
                <a:gd name="connsiteX17" fmla="*/ 1468292 w 3815986"/>
                <a:gd name="connsiteY17" fmla="*/ 2304162 h 2675935"/>
                <a:gd name="connsiteX18" fmla="*/ 1940176 w 3815986"/>
                <a:gd name="connsiteY18" fmla="*/ 2133695 h 2675935"/>
                <a:gd name="connsiteX19" fmla="*/ 2783403 w 3815986"/>
                <a:gd name="connsiteY19" fmla="*/ 1609954 h 2675935"/>
                <a:gd name="connsiteX20" fmla="*/ 3128104 w 3815986"/>
                <a:gd name="connsiteY20" fmla="*/ 1260439 h 2675935"/>
                <a:gd name="connsiteX21" fmla="*/ 3400639 w 3815986"/>
                <a:gd name="connsiteY21" fmla="*/ 859052 h 2675935"/>
                <a:gd name="connsiteX22" fmla="*/ 3585595 w 3815986"/>
                <a:gd name="connsiteY22" fmla="*/ 415336 h 2675935"/>
                <a:gd name="connsiteX23" fmla="*/ 3635918 w 3815986"/>
                <a:gd name="connsiteY23" fmla="*/ 181137 h 2675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815986" h="2675935">
                  <a:moveTo>
                    <a:pt x="3648768" y="0"/>
                  </a:moveTo>
                  <a:lnTo>
                    <a:pt x="3815986" y="0"/>
                  </a:lnTo>
                  <a:lnTo>
                    <a:pt x="3804695" y="200084"/>
                  </a:lnTo>
                  <a:cubicBezTo>
                    <a:pt x="3795228" y="285751"/>
                    <a:pt x="3781167" y="371032"/>
                    <a:pt x="3762590" y="455543"/>
                  </a:cubicBezTo>
                  <a:cubicBezTo>
                    <a:pt x="3725537" y="624467"/>
                    <a:pt x="3668784" y="790112"/>
                    <a:pt x="3592332" y="947274"/>
                  </a:cubicBezTo>
                  <a:cubicBezTo>
                    <a:pt x="3438712" y="1261596"/>
                    <a:pt x="3216091" y="1542847"/>
                    <a:pt x="2953967" y="1782349"/>
                  </a:cubicBezTo>
                  <a:cubicBezTo>
                    <a:pt x="2822599" y="1902099"/>
                    <a:pt x="2680615" y="2011341"/>
                    <a:pt x="2530669" y="2109494"/>
                  </a:cubicBezTo>
                  <a:cubicBezTo>
                    <a:pt x="2380520" y="2207551"/>
                    <a:pt x="2222510" y="2294906"/>
                    <a:pt x="2057561" y="2369245"/>
                  </a:cubicBezTo>
                  <a:cubicBezTo>
                    <a:pt x="1727252" y="2516859"/>
                    <a:pt x="1371629" y="2614434"/>
                    <a:pt x="1007330" y="2655701"/>
                  </a:cubicBezTo>
                  <a:cubicBezTo>
                    <a:pt x="916281" y="2665873"/>
                    <a:pt x="824568" y="2672188"/>
                    <a:pt x="732765" y="2674696"/>
                  </a:cubicBezTo>
                  <a:cubicBezTo>
                    <a:pt x="640963" y="2677203"/>
                    <a:pt x="549072" y="2675901"/>
                    <a:pt x="457666" y="2670839"/>
                  </a:cubicBezTo>
                  <a:cubicBezTo>
                    <a:pt x="366106" y="2665584"/>
                    <a:pt x="274572" y="2656521"/>
                    <a:pt x="183574" y="2643312"/>
                  </a:cubicBezTo>
                  <a:lnTo>
                    <a:pt x="0" y="2607798"/>
                  </a:lnTo>
                  <a:lnTo>
                    <a:pt x="0" y="2356652"/>
                  </a:lnTo>
                  <a:lnTo>
                    <a:pt x="222195" y="2396940"/>
                  </a:lnTo>
                  <a:cubicBezTo>
                    <a:pt x="304990" y="2407980"/>
                    <a:pt x="388511" y="2415283"/>
                    <a:pt x="472364" y="2419092"/>
                  </a:cubicBezTo>
                  <a:cubicBezTo>
                    <a:pt x="640376" y="2427095"/>
                    <a:pt x="808184" y="2421791"/>
                    <a:pt x="974972" y="2402122"/>
                  </a:cubicBezTo>
                  <a:cubicBezTo>
                    <a:pt x="1141658" y="2382358"/>
                    <a:pt x="1306812" y="2349286"/>
                    <a:pt x="1468292" y="2304162"/>
                  </a:cubicBezTo>
                  <a:cubicBezTo>
                    <a:pt x="1629874" y="2259231"/>
                    <a:pt x="1787475" y="2201091"/>
                    <a:pt x="1940176" y="2133695"/>
                  </a:cubicBezTo>
                  <a:cubicBezTo>
                    <a:pt x="2246498" y="2000349"/>
                    <a:pt x="2532507" y="1823520"/>
                    <a:pt x="2783403" y="1609954"/>
                  </a:cubicBezTo>
                  <a:cubicBezTo>
                    <a:pt x="2908442" y="1502833"/>
                    <a:pt x="3024295" y="1385975"/>
                    <a:pt x="3128104" y="1260439"/>
                  </a:cubicBezTo>
                  <a:cubicBezTo>
                    <a:pt x="3232116" y="1135096"/>
                    <a:pt x="3323881" y="1000689"/>
                    <a:pt x="3400639" y="859052"/>
                  </a:cubicBezTo>
                  <a:cubicBezTo>
                    <a:pt x="3477399" y="717510"/>
                    <a:pt x="3541296" y="569316"/>
                    <a:pt x="3585595" y="415336"/>
                  </a:cubicBezTo>
                  <a:cubicBezTo>
                    <a:pt x="3607796" y="338540"/>
                    <a:pt x="3624638" y="260224"/>
                    <a:pt x="3635918" y="18113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sp>
          <p:nvSpPr>
            <p:cNvPr id="22" name="Freeform: Shape 21">
              <a:extLst>
                <a:ext uri="{FF2B5EF4-FFF2-40B4-BE49-F238E27FC236}">
                  <a16:creationId xmlns:a16="http://schemas.microsoft.com/office/drawing/2014/main" id="{03829674-8FAF-4E90-9FB7-C6CE17839B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32270" cy="2876136"/>
            </a:xfrm>
            <a:custGeom>
              <a:avLst/>
              <a:gdLst>
                <a:gd name="connsiteX0" fmla="*/ 3800718 w 3832270"/>
                <a:gd name="connsiteY0" fmla="*/ 0 h 2876136"/>
                <a:gd name="connsiteX1" fmla="*/ 3832270 w 3832270"/>
                <a:gd name="connsiteY1" fmla="*/ 0 h 2876136"/>
                <a:gd name="connsiteX2" fmla="*/ 3824562 w 3832270"/>
                <a:gd name="connsiteY2" fmla="*/ 143769 h 2876136"/>
                <a:gd name="connsiteX3" fmla="*/ 3628155 w 3832270"/>
                <a:gd name="connsiteY3" fmla="*/ 922055 h 2876136"/>
                <a:gd name="connsiteX4" fmla="*/ 3514853 w 3832270"/>
                <a:gd name="connsiteY4" fmla="*/ 1169078 h 2876136"/>
                <a:gd name="connsiteX5" fmla="*/ 3379198 w 3832270"/>
                <a:gd name="connsiteY5" fmla="*/ 1407037 h 2876136"/>
                <a:gd name="connsiteX6" fmla="*/ 3043787 w 3832270"/>
                <a:gd name="connsiteY6" fmla="*/ 1848342 h 2876136"/>
                <a:gd name="connsiteX7" fmla="*/ 2845661 w 3832270"/>
                <a:gd name="connsiteY7" fmla="*/ 2047444 h 2876136"/>
                <a:gd name="connsiteX8" fmla="*/ 2793197 w 3832270"/>
                <a:gd name="connsiteY8" fmla="*/ 2094689 h 2876136"/>
                <a:gd name="connsiteX9" fmla="*/ 2739710 w 3832270"/>
                <a:gd name="connsiteY9" fmla="*/ 2140969 h 2876136"/>
                <a:gd name="connsiteX10" fmla="*/ 2629166 w 3832270"/>
                <a:gd name="connsiteY10" fmla="*/ 2229867 h 2876136"/>
                <a:gd name="connsiteX11" fmla="*/ 2145952 w 3832270"/>
                <a:gd name="connsiteY11" fmla="*/ 2535994 h 2876136"/>
                <a:gd name="connsiteX12" fmla="*/ 1034987 w 3832270"/>
                <a:gd name="connsiteY12" fmla="*/ 2863910 h 2876136"/>
                <a:gd name="connsiteX13" fmla="*/ 741909 w 3832270"/>
                <a:gd name="connsiteY13" fmla="*/ 2875939 h 2876136"/>
                <a:gd name="connsiteX14" fmla="*/ 450208 w 3832270"/>
                <a:gd name="connsiteY14" fmla="*/ 2857451 h 2876136"/>
                <a:gd name="connsiteX15" fmla="*/ 22215 w 3832270"/>
                <a:gd name="connsiteY15" fmla="*/ 2775923 h 2876136"/>
                <a:gd name="connsiteX16" fmla="*/ 0 w 3832270"/>
                <a:gd name="connsiteY16" fmla="*/ 2769256 h 2876136"/>
                <a:gd name="connsiteX17" fmla="*/ 0 w 3832270"/>
                <a:gd name="connsiteY17" fmla="*/ 2590612 h 2876136"/>
                <a:gd name="connsiteX18" fmla="*/ 199046 w 3832270"/>
                <a:gd name="connsiteY18" fmla="*/ 2627410 h 2876136"/>
                <a:gd name="connsiteX19" fmla="*/ 468174 w 3832270"/>
                <a:gd name="connsiteY19" fmla="*/ 2649670 h 2876136"/>
                <a:gd name="connsiteX20" fmla="*/ 1003650 w 3832270"/>
                <a:gd name="connsiteY20" fmla="*/ 2622480 h 2876136"/>
                <a:gd name="connsiteX21" fmla="*/ 1266489 w 3832270"/>
                <a:gd name="connsiteY21" fmla="*/ 2573982 h 2876136"/>
                <a:gd name="connsiteX22" fmla="*/ 1524223 w 3832270"/>
                <a:gd name="connsiteY22" fmla="*/ 2504657 h 2876136"/>
                <a:gd name="connsiteX23" fmla="*/ 1775731 w 3832270"/>
                <a:gd name="connsiteY23" fmla="*/ 2416243 h 2876136"/>
                <a:gd name="connsiteX24" fmla="*/ 2019789 w 3832270"/>
                <a:gd name="connsiteY24" fmla="*/ 2309412 h 2876136"/>
                <a:gd name="connsiteX25" fmla="*/ 2482486 w 3832270"/>
                <a:gd name="connsiteY25" fmla="*/ 2046962 h 2876136"/>
                <a:gd name="connsiteX26" fmla="*/ 2591908 w 3832270"/>
                <a:gd name="connsiteY26" fmla="*/ 1971371 h 2876136"/>
                <a:gd name="connsiteX27" fmla="*/ 2645702 w 3832270"/>
                <a:gd name="connsiteY27" fmla="*/ 1932321 h 2876136"/>
                <a:gd name="connsiteX28" fmla="*/ 2698779 w 3832270"/>
                <a:gd name="connsiteY28" fmla="*/ 1892309 h 2876136"/>
                <a:gd name="connsiteX29" fmla="*/ 2903537 w 3832270"/>
                <a:gd name="connsiteY29" fmla="*/ 1722516 h 2876136"/>
                <a:gd name="connsiteX30" fmla="*/ 3269061 w 3832270"/>
                <a:gd name="connsiteY30" fmla="*/ 1337327 h 2876136"/>
                <a:gd name="connsiteX31" fmla="*/ 3424928 w 3832270"/>
                <a:gd name="connsiteY31" fmla="*/ 1122508 h 2876136"/>
                <a:gd name="connsiteX32" fmla="*/ 3557622 w 3832270"/>
                <a:gd name="connsiteY32" fmla="*/ 893226 h 2876136"/>
                <a:gd name="connsiteX33" fmla="*/ 3587019 w 3832270"/>
                <a:gd name="connsiteY33" fmla="*/ 833929 h 2876136"/>
                <a:gd name="connsiteX34" fmla="*/ 3601310 w 3832270"/>
                <a:gd name="connsiteY34" fmla="*/ 804040 h 2876136"/>
                <a:gd name="connsiteX35" fmla="*/ 3614885 w 3832270"/>
                <a:gd name="connsiteY35" fmla="*/ 773861 h 2876136"/>
                <a:gd name="connsiteX36" fmla="*/ 3640812 w 3832270"/>
                <a:gd name="connsiteY36" fmla="*/ 713022 h 2876136"/>
                <a:gd name="connsiteX37" fmla="*/ 3665105 w 3832270"/>
                <a:gd name="connsiteY37" fmla="*/ 651506 h 2876136"/>
                <a:gd name="connsiteX38" fmla="*/ 3744110 w 3832270"/>
                <a:gd name="connsiteY38" fmla="*/ 399567 h 2876136"/>
                <a:gd name="connsiteX39" fmla="*/ 3792123 w 3832270"/>
                <a:gd name="connsiteY39" fmla="*/ 140444 h 2876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3832270" h="2876136">
                  <a:moveTo>
                    <a:pt x="3800718" y="0"/>
                  </a:moveTo>
                  <a:lnTo>
                    <a:pt x="3832270" y="0"/>
                  </a:lnTo>
                  <a:lnTo>
                    <a:pt x="3824562" y="143769"/>
                  </a:lnTo>
                  <a:cubicBezTo>
                    <a:pt x="3797131" y="409191"/>
                    <a:pt x="3730585" y="671345"/>
                    <a:pt x="3628155" y="922055"/>
                  </a:cubicBezTo>
                  <a:cubicBezTo>
                    <a:pt x="3593858" y="1005553"/>
                    <a:pt x="3556704" y="1088280"/>
                    <a:pt x="3514853" y="1169078"/>
                  </a:cubicBezTo>
                  <a:cubicBezTo>
                    <a:pt x="3473616" y="1250166"/>
                    <a:pt x="3428194" y="1329517"/>
                    <a:pt x="3379198" y="1407037"/>
                  </a:cubicBezTo>
                  <a:cubicBezTo>
                    <a:pt x="3281106" y="1561980"/>
                    <a:pt x="3169132" y="1710174"/>
                    <a:pt x="3043787" y="1848342"/>
                  </a:cubicBezTo>
                  <a:cubicBezTo>
                    <a:pt x="2980806" y="1917184"/>
                    <a:pt x="2915071" y="1984001"/>
                    <a:pt x="2845661" y="2047444"/>
                  </a:cubicBezTo>
                  <a:cubicBezTo>
                    <a:pt x="2828411" y="2063450"/>
                    <a:pt x="2811060" y="2079263"/>
                    <a:pt x="2793197" y="2094689"/>
                  </a:cubicBezTo>
                  <a:cubicBezTo>
                    <a:pt x="2775436" y="2110213"/>
                    <a:pt x="2757982" y="2126025"/>
                    <a:pt x="2739710" y="2140969"/>
                  </a:cubicBezTo>
                  <a:cubicBezTo>
                    <a:pt x="2703576" y="2171341"/>
                    <a:pt x="2666524" y="2200749"/>
                    <a:pt x="2629166" y="2229867"/>
                  </a:cubicBezTo>
                  <a:cubicBezTo>
                    <a:pt x="2479015" y="2345569"/>
                    <a:pt x="2316821" y="2448061"/>
                    <a:pt x="2145952" y="2535994"/>
                  </a:cubicBezTo>
                  <a:cubicBezTo>
                    <a:pt x="1804312" y="2711957"/>
                    <a:pt x="1424600" y="2826982"/>
                    <a:pt x="1034987" y="2863910"/>
                  </a:cubicBezTo>
                  <a:cubicBezTo>
                    <a:pt x="937762" y="2873167"/>
                    <a:pt x="839720" y="2877096"/>
                    <a:pt x="741909" y="2875939"/>
                  </a:cubicBezTo>
                  <a:cubicBezTo>
                    <a:pt x="644097" y="2874782"/>
                    <a:pt x="546515" y="2868539"/>
                    <a:pt x="450208" y="2857451"/>
                  </a:cubicBezTo>
                  <a:cubicBezTo>
                    <a:pt x="305520" y="2840674"/>
                    <a:pt x="162095" y="2813810"/>
                    <a:pt x="22215" y="2775923"/>
                  </a:cubicBezTo>
                  <a:lnTo>
                    <a:pt x="0" y="2769256"/>
                  </a:lnTo>
                  <a:lnTo>
                    <a:pt x="0" y="2590612"/>
                  </a:lnTo>
                  <a:lnTo>
                    <a:pt x="199046" y="2627410"/>
                  </a:lnTo>
                  <a:cubicBezTo>
                    <a:pt x="288321" y="2639209"/>
                    <a:pt x="378197" y="2646537"/>
                    <a:pt x="468174" y="2649670"/>
                  </a:cubicBezTo>
                  <a:cubicBezTo>
                    <a:pt x="648333" y="2656805"/>
                    <a:pt x="826655" y="2647163"/>
                    <a:pt x="1003650" y="2622480"/>
                  </a:cubicBezTo>
                  <a:cubicBezTo>
                    <a:pt x="1091943" y="2609658"/>
                    <a:pt x="1179725" y="2593747"/>
                    <a:pt x="1266489" y="2573982"/>
                  </a:cubicBezTo>
                  <a:cubicBezTo>
                    <a:pt x="1353250" y="2553927"/>
                    <a:pt x="1439298" y="2531076"/>
                    <a:pt x="1524223" y="2504657"/>
                  </a:cubicBezTo>
                  <a:cubicBezTo>
                    <a:pt x="1609149" y="2478336"/>
                    <a:pt x="1693052" y="2448833"/>
                    <a:pt x="1775731" y="2416243"/>
                  </a:cubicBezTo>
                  <a:cubicBezTo>
                    <a:pt x="1858309" y="2383557"/>
                    <a:pt x="1939764" y="2347882"/>
                    <a:pt x="2019789" y="2309412"/>
                  </a:cubicBezTo>
                  <a:cubicBezTo>
                    <a:pt x="2179839" y="2232567"/>
                    <a:pt x="2334583" y="2144923"/>
                    <a:pt x="2482486" y="2046962"/>
                  </a:cubicBezTo>
                  <a:cubicBezTo>
                    <a:pt x="2519334" y="2022376"/>
                    <a:pt x="2556081" y="1997403"/>
                    <a:pt x="2591908" y="1971371"/>
                  </a:cubicBezTo>
                  <a:cubicBezTo>
                    <a:pt x="2610077" y="1958644"/>
                    <a:pt x="2627838" y="1945434"/>
                    <a:pt x="2645702" y="1932321"/>
                  </a:cubicBezTo>
                  <a:cubicBezTo>
                    <a:pt x="2663666" y="1919305"/>
                    <a:pt x="2681325" y="1905903"/>
                    <a:pt x="2698779" y="1892309"/>
                  </a:cubicBezTo>
                  <a:cubicBezTo>
                    <a:pt x="2768903" y="1838025"/>
                    <a:pt x="2837496" y="1781717"/>
                    <a:pt x="2903537" y="1722516"/>
                  </a:cubicBezTo>
                  <a:cubicBezTo>
                    <a:pt x="3035926" y="1604501"/>
                    <a:pt x="3158720" y="1475784"/>
                    <a:pt x="3269061" y="1337327"/>
                  </a:cubicBezTo>
                  <a:cubicBezTo>
                    <a:pt x="3324182" y="1268099"/>
                    <a:pt x="3376341" y="1196461"/>
                    <a:pt x="3424928" y="1122508"/>
                  </a:cubicBezTo>
                  <a:cubicBezTo>
                    <a:pt x="3472697" y="1048170"/>
                    <a:pt x="3517814" y="972000"/>
                    <a:pt x="3557622" y="893226"/>
                  </a:cubicBezTo>
                  <a:cubicBezTo>
                    <a:pt x="3567931" y="873654"/>
                    <a:pt x="3577526" y="853791"/>
                    <a:pt x="3587019" y="833929"/>
                  </a:cubicBezTo>
                  <a:lnTo>
                    <a:pt x="3601310" y="804040"/>
                  </a:lnTo>
                  <a:lnTo>
                    <a:pt x="3614885" y="773861"/>
                  </a:lnTo>
                  <a:cubicBezTo>
                    <a:pt x="3623766" y="753709"/>
                    <a:pt x="3632748" y="733559"/>
                    <a:pt x="3640812" y="713022"/>
                  </a:cubicBezTo>
                  <a:cubicBezTo>
                    <a:pt x="3648876" y="692485"/>
                    <a:pt x="3657756" y="672236"/>
                    <a:pt x="3665105" y="651506"/>
                  </a:cubicBezTo>
                  <a:cubicBezTo>
                    <a:pt x="3696544" y="569166"/>
                    <a:pt x="3723185" y="485089"/>
                    <a:pt x="3744110" y="399567"/>
                  </a:cubicBezTo>
                  <a:cubicBezTo>
                    <a:pt x="3765341" y="314238"/>
                    <a:pt x="3781392" y="227654"/>
                    <a:pt x="3792123" y="14044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grpSp>
    </p:spTree>
    <p:extLst>
      <p:ext uri="{BB962C8B-B14F-4D97-AF65-F5344CB8AC3E}">
        <p14:creationId xmlns:p14="http://schemas.microsoft.com/office/powerpoint/2010/main" val="117623308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show="0">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038248A-211C-4EEC-8401-C761B929FB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002" y="857251"/>
            <a:ext cx="9143771" cy="51435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sp>
        <p:nvSpPr>
          <p:cNvPr id="10" name="Rectangle 9">
            <a:extLst>
              <a:ext uri="{FF2B5EF4-FFF2-40B4-BE49-F238E27FC236}">
                <a16:creationId xmlns:a16="http://schemas.microsoft.com/office/drawing/2014/main" id="{C30A849F-66D9-40C8-BEC8-35AFF8F4568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230" y="857250"/>
            <a:ext cx="9143771" cy="51435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600"/>
          </a:p>
        </p:txBody>
      </p:sp>
      <p:sp>
        <p:nvSpPr>
          <p:cNvPr id="2" name="Title 1">
            <a:extLst>
              <a:ext uri="{FF2B5EF4-FFF2-40B4-BE49-F238E27FC236}">
                <a16:creationId xmlns:a16="http://schemas.microsoft.com/office/drawing/2014/main" id="{1DC206C4-1B55-6E79-26C6-F33A7BED997D}"/>
              </a:ext>
            </a:extLst>
          </p:cNvPr>
          <p:cNvSpPr>
            <a:spLocks noGrp="1"/>
          </p:cNvSpPr>
          <p:nvPr>
            <p:ph type="title"/>
          </p:nvPr>
        </p:nvSpPr>
        <p:spPr>
          <a:xfrm>
            <a:off x="2408421" y="1817760"/>
            <a:ext cx="7375161" cy="994172"/>
          </a:xfrm>
        </p:spPr>
        <p:txBody>
          <a:bodyPr anchor="b">
            <a:normAutofit/>
          </a:bodyPr>
          <a:lstStyle/>
          <a:p>
            <a:pPr algn="ctr"/>
            <a:r>
              <a:rPr lang="en-GB" sz="2700" b="1" dirty="0"/>
              <a:t> Health promotion </a:t>
            </a:r>
            <a:endParaRPr lang="en-US" sz="2700" b="1" dirty="0"/>
          </a:p>
        </p:txBody>
      </p:sp>
      <p:grpSp>
        <p:nvGrpSpPr>
          <p:cNvPr id="12" name="Group 11">
            <a:extLst>
              <a:ext uri="{FF2B5EF4-FFF2-40B4-BE49-F238E27FC236}">
                <a16:creationId xmlns:a16="http://schemas.microsoft.com/office/drawing/2014/main" id="{04542298-A2B1-480F-A11C-A40EDD19B85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741418" y="857251"/>
            <a:ext cx="2926583" cy="1787233"/>
            <a:chOff x="6867015" y="-1"/>
            <a:chExt cx="5324985" cy="3251912"/>
          </a:xfrm>
          <a:solidFill>
            <a:schemeClr val="accent5">
              <a:alpha val="10000"/>
            </a:schemeClr>
          </a:solidFill>
        </p:grpSpPr>
        <p:sp>
          <p:nvSpPr>
            <p:cNvPr id="13" name="Freeform: Shape 12">
              <a:extLst>
                <a:ext uri="{FF2B5EF4-FFF2-40B4-BE49-F238E27FC236}">
                  <a16:creationId xmlns:a16="http://schemas.microsoft.com/office/drawing/2014/main" id="{74AEB45E-B965-46A0-8557-C646B5011B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sp>
          <p:nvSpPr>
            <p:cNvPr id="14" name="Freeform: Shape 13">
              <a:extLst>
                <a:ext uri="{FF2B5EF4-FFF2-40B4-BE49-F238E27FC236}">
                  <a16:creationId xmlns:a16="http://schemas.microsoft.com/office/drawing/2014/main" id="{921A22C7-11AD-44B0-9BF7-6E3A458215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sp>
          <p:nvSpPr>
            <p:cNvPr id="15" name="Freeform: Shape 14">
              <a:extLst>
                <a:ext uri="{FF2B5EF4-FFF2-40B4-BE49-F238E27FC236}">
                  <a16:creationId xmlns:a16="http://schemas.microsoft.com/office/drawing/2014/main" id="{87049D82-B7F3-4192-8337-4BDB16955E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sp>
          <p:nvSpPr>
            <p:cNvPr id="16" name="Freeform: Shape 15">
              <a:extLst>
                <a:ext uri="{FF2B5EF4-FFF2-40B4-BE49-F238E27FC236}">
                  <a16:creationId xmlns:a16="http://schemas.microsoft.com/office/drawing/2014/main" id="{24A7FAD9-577C-4D2E-A3B5-C6D0A39D47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grpSp>
      <p:sp>
        <p:nvSpPr>
          <p:cNvPr id="3" name="Content Placeholder 2">
            <a:extLst>
              <a:ext uri="{FF2B5EF4-FFF2-40B4-BE49-F238E27FC236}">
                <a16:creationId xmlns:a16="http://schemas.microsoft.com/office/drawing/2014/main" id="{0F5FC95F-0657-E957-95D1-D12E5CAD35DE}"/>
              </a:ext>
            </a:extLst>
          </p:cNvPr>
          <p:cNvSpPr>
            <a:spLocks noGrp="1"/>
          </p:cNvSpPr>
          <p:nvPr>
            <p:ph idx="1"/>
          </p:nvPr>
        </p:nvSpPr>
        <p:spPr>
          <a:xfrm>
            <a:off x="2408421" y="3025484"/>
            <a:ext cx="7375161" cy="2020482"/>
          </a:xfrm>
        </p:spPr>
        <p:txBody>
          <a:bodyPr>
            <a:noAutofit/>
          </a:bodyPr>
          <a:lstStyle/>
          <a:p>
            <a:r>
              <a:rPr lang="en-GB" sz="1400" b="0" i="0" u="none" strike="noStrike" dirty="0">
                <a:effectLst/>
                <a:latin typeface="arial" panose="020B0604020202020204" pitchFamily="34" charset="0"/>
              </a:rPr>
              <a:t>Peace</a:t>
            </a:r>
          </a:p>
          <a:p>
            <a:r>
              <a:rPr lang="en-GB" sz="1400" b="0" i="0" u="none" strike="noStrike" dirty="0">
                <a:effectLst/>
                <a:latin typeface="arial" panose="020B0604020202020204" pitchFamily="34" charset="0"/>
              </a:rPr>
              <a:t>Social Justice and Health Equity</a:t>
            </a:r>
          </a:p>
          <a:p>
            <a:r>
              <a:rPr lang="en-GB" sz="1400" b="0" i="0" u="none" strike="noStrike" dirty="0">
                <a:effectLst/>
                <a:latin typeface="arial" panose="020B0604020202020204" pitchFamily="34" charset="0"/>
              </a:rPr>
              <a:t>Ecosystem health</a:t>
            </a:r>
          </a:p>
          <a:p>
            <a:r>
              <a:rPr lang="en-GB" sz="1400" b="0" i="0" u="none" strike="noStrike" dirty="0">
                <a:effectLst/>
                <a:latin typeface="arial" panose="020B0604020202020204" pitchFamily="34" charset="0"/>
              </a:rPr>
              <a:t>Empowerment</a:t>
            </a:r>
          </a:p>
          <a:p>
            <a:endParaRPr lang="en-GB" sz="2000" dirty="0">
              <a:latin typeface="+mj-lt"/>
            </a:endParaRPr>
          </a:p>
          <a:p>
            <a:pPr marL="0" indent="0">
              <a:buNone/>
            </a:pPr>
            <a:endParaRPr lang="en-GB" sz="2000" dirty="0">
              <a:latin typeface="+mj-lt"/>
            </a:endParaRPr>
          </a:p>
          <a:p>
            <a:pPr marL="0" indent="0">
              <a:buNone/>
            </a:pPr>
            <a:endParaRPr lang="en-GB" sz="2000" dirty="0">
              <a:latin typeface="+mj-lt"/>
            </a:endParaRPr>
          </a:p>
          <a:p>
            <a:pPr marL="0" indent="0">
              <a:buNone/>
            </a:pPr>
            <a:endParaRPr lang="en-GB" sz="2000" dirty="0">
              <a:latin typeface="+mj-lt"/>
            </a:endParaRPr>
          </a:p>
          <a:p>
            <a:pPr marL="0" indent="0">
              <a:buNone/>
            </a:pPr>
            <a:r>
              <a:rPr lang="en-GB" sz="2000" dirty="0">
                <a:latin typeface="+mj-lt"/>
              </a:rPr>
              <a:t> (Edington et al,2016)</a:t>
            </a:r>
            <a:endParaRPr lang="en-US" sz="2000" dirty="0">
              <a:latin typeface="+mj-lt"/>
            </a:endParaRPr>
          </a:p>
        </p:txBody>
      </p:sp>
      <p:grpSp>
        <p:nvGrpSpPr>
          <p:cNvPr id="18" name="Group 17">
            <a:extLst>
              <a:ext uri="{FF2B5EF4-FFF2-40B4-BE49-F238E27FC236}">
                <a16:creationId xmlns:a16="http://schemas.microsoft.com/office/drawing/2014/main" id="{2A5C9C35-2375-49EB-B99C-17C87D42FE7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flipH="1">
            <a:off x="1524001" y="4369253"/>
            <a:ext cx="2174211" cy="1631496"/>
            <a:chOff x="-305" y="-1"/>
            <a:chExt cx="3832880" cy="2876136"/>
          </a:xfrm>
        </p:grpSpPr>
        <p:sp>
          <p:nvSpPr>
            <p:cNvPr id="19" name="Freeform: Shape 18">
              <a:extLst>
                <a:ext uri="{FF2B5EF4-FFF2-40B4-BE49-F238E27FC236}">
                  <a16:creationId xmlns:a16="http://schemas.microsoft.com/office/drawing/2014/main" id="{7BE7B8C5-3FC9-47E9-B555-AFCB849A41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59"/>
            </a:xfrm>
            <a:custGeom>
              <a:avLst/>
              <a:gdLst>
                <a:gd name="connsiteX0" fmla="*/ 3203055 w 3815424"/>
                <a:gd name="connsiteY0" fmla="*/ 0 h 2653659"/>
                <a:gd name="connsiteX1" fmla="*/ 3815424 w 3815424"/>
                <a:gd name="connsiteY1" fmla="*/ 0 h 2653659"/>
                <a:gd name="connsiteX2" fmla="*/ 3801025 w 3815424"/>
                <a:gd name="connsiteY2" fmla="*/ 214243 h 2653659"/>
                <a:gd name="connsiteX3" fmla="*/ 587142 w 3815424"/>
                <a:gd name="connsiteY3" fmla="*/ 2653659 h 2653659"/>
                <a:gd name="connsiteX4" fmla="*/ 53389 w 3815424"/>
                <a:gd name="connsiteY4" fmla="*/ 2605041 h 2653659"/>
                <a:gd name="connsiteX5" fmla="*/ 0 w 3815424"/>
                <a:gd name="connsiteY5" fmla="*/ 2593136 h 2653659"/>
                <a:gd name="connsiteX6" fmla="*/ 0 w 3815424"/>
                <a:gd name="connsiteY6" fmla="*/ 1994836 h 2653659"/>
                <a:gd name="connsiteX7" fmla="*/ 159710 w 3815424"/>
                <a:gd name="connsiteY7" fmla="*/ 2035054 h 2653659"/>
                <a:gd name="connsiteX8" fmla="*/ 587142 w 3815424"/>
                <a:gd name="connsiteY8" fmla="*/ 2075152 h 2653659"/>
                <a:gd name="connsiteX9" fmla="*/ 1549283 w 3815424"/>
                <a:gd name="connsiteY9" fmla="*/ 1900153 h 2653659"/>
                <a:gd name="connsiteX10" fmla="*/ 2406698 w 3815424"/>
                <a:gd name="connsiteY10" fmla="*/ 1418450 h 2653659"/>
                <a:gd name="connsiteX11" fmla="*/ 2996069 w 3815424"/>
                <a:gd name="connsiteY11" fmla="*/ 728678 h 2653659"/>
                <a:gd name="connsiteX12" fmla="*/ 3193967 w 3815424"/>
                <a:gd name="connsiteY12" fmla="*/ 137719 h 2653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59">
                  <a:moveTo>
                    <a:pt x="3203055" y="0"/>
                  </a:moveTo>
                  <a:lnTo>
                    <a:pt x="3815424" y="0"/>
                  </a:lnTo>
                  <a:lnTo>
                    <a:pt x="3801025" y="214243"/>
                  </a:lnTo>
                  <a:cubicBezTo>
                    <a:pt x="3616317" y="1584467"/>
                    <a:pt x="2091637" y="2653659"/>
                    <a:pt x="587142" y="2653659"/>
                  </a:cubicBezTo>
                  <a:cubicBezTo>
                    <a:pt x="400192" y="2653659"/>
                    <a:pt x="222112" y="2636953"/>
                    <a:pt x="53389" y="2605041"/>
                  </a:cubicBezTo>
                  <a:lnTo>
                    <a:pt x="0" y="2593136"/>
                  </a:lnTo>
                  <a:lnTo>
                    <a:pt x="0" y="1994836"/>
                  </a:lnTo>
                  <a:lnTo>
                    <a:pt x="159710" y="2035054"/>
                  </a:lnTo>
                  <a:cubicBezTo>
                    <a:pt x="295467" y="2061726"/>
                    <a:pt x="438268" y="2075152"/>
                    <a:pt x="587142" y="2075152"/>
                  </a:cubicBezTo>
                  <a:cubicBezTo>
                    <a:pt x="901731" y="2075152"/>
                    <a:pt x="1234490" y="2014697"/>
                    <a:pt x="1549283" y="1900153"/>
                  </a:cubicBezTo>
                  <a:cubicBezTo>
                    <a:pt x="1860709" y="1786959"/>
                    <a:pt x="2157231" y="1620350"/>
                    <a:pt x="2406698" y="1418450"/>
                  </a:cubicBezTo>
                  <a:cubicBezTo>
                    <a:pt x="2655859" y="1216840"/>
                    <a:pt x="2859596" y="978302"/>
                    <a:pt x="2996069" y="728678"/>
                  </a:cubicBezTo>
                  <a:cubicBezTo>
                    <a:pt x="3101178" y="536396"/>
                    <a:pt x="3167417" y="338366"/>
                    <a:pt x="3193967" y="13771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sp>
          <p:nvSpPr>
            <p:cNvPr id="20" name="Freeform: Shape 19">
              <a:extLst>
                <a:ext uri="{FF2B5EF4-FFF2-40B4-BE49-F238E27FC236}">
                  <a16:creationId xmlns:a16="http://schemas.microsoft.com/office/drawing/2014/main" id="{615B6EFE-6DC2-4A72-AC12-BCCC3638A6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60"/>
            </a:xfrm>
            <a:custGeom>
              <a:avLst/>
              <a:gdLst>
                <a:gd name="connsiteX0" fmla="*/ 3305038 w 3815424"/>
                <a:gd name="connsiteY0" fmla="*/ 0 h 2653660"/>
                <a:gd name="connsiteX1" fmla="*/ 3815424 w 3815424"/>
                <a:gd name="connsiteY1" fmla="*/ 0 h 2653660"/>
                <a:gd name="connsiteX2" fmla="*/ 3801025 w 3815424"/>
                <a:gd name="connsiteY2" fmla="*/ 214244 h 2653660"/>
                <a:gd name="connsiteX3" fmla="*/ 587142 w 3815424"/>
                <a:gd name="connsiteY3" fmla="*/ 2653660 h 2653660"/>
                <a:gd name="connsiteX4" fmla="*/ 53389 w 3815424"/>
                <a:gd name="connsiteY4" fmla="*/ 2605042 h 2653660"/>
                <a:gd name="connsiteX5" fmla="*/ 0 w 3815424"/>
                <a:gd name="connsiteY5" fmla="*/ 2593137 h 2653660"/>
                <a:gd name="connsiteX6" fmla="*/ 0 w 3815424"/>
                <a:gd name="connsiteY6" fmla="*/ 2094444 h 2653660"/>
                <a:gd name="connsiteX7" fmla="*/ 137675 w 3815424"/>
                <a:gd name="connsiteY7" fmla="*/ 2129195 h 2653660"/>
                <a:gd name="connsiteX8" fmla="*/ 587142 w 3815424"/>
                <a:gd name="connsiteY8" fmla="*/ 2171571 h 2653660"/>
                <a:gd name="connsiteX9" fmla="*/ 1585826 w 3815424"/>
                <a:gd name="connsiteY9" fmla="*/ 1990112 h 2653660"/>
                <a:gd name="connsiteX10" fmla="*/ 2473046 w 3815424"/>
                <a:gd name="connsiteY10" fmla="*/ 1491633 h 2653660"/>
                <a:gd name="connsiteX11" fmla="*/ 3086710 w 3815424"/>
                <a:gd name="connsiteY11" fmla="*/ 772838 h 2653660"/>
                <a:gd name="connsiteX12" fmla="*/ 3295217 w 3815424"/>
                <a:gd name="connsiteY12" fmla="*/ 149229 h 26536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60">
                  <a:moveTo>
                    <a:pt x="3305038" y="0"/>
                  </a:moveTo>
                  <a:lnTo>
                    <a:pt x="3815424" y="0"/>
                  </a:lnTo>
                  <a:lnTo>
                    <a:pt x="3801025" y="214244"/>
                  </a:lnTo>
                  <a:cubicBezTo>
                    <a:pt x="3616317" y="1584467"/>
                    <a:pt x="2091637" y="2653660"/>
                    <a:pt x="587142" y="2653660"/>
                  </a:cubicBezTo>
                  <a:cubicBezTo>
                    <a:pt x="400192" y="2653660"/>
                    <a:pt x="222112" y="2636954"/>
                    <a:pt x="53389" y="2605042"/>
                  </a:cubicBezTo>
                  <a:lnTo>
                    <a:pt x="0" y="2593137"/>
                  </a:lnTo>
                  <a:lnTo>
                    <a:pt x="0" y="2094444"/>
                  </a:lnTo>
                  <a:lnTo>
                    <a:pt x="137675" y="2129195"/>
                  </a:lnTo>
                  <a:cubicBezTo>
                    <a:pt x="280616" y="2157374"/>
                    <a:pt x="430766" y="2171571"/>
                    <a:pt x="587142" y="2171571"/>
                  </a:cubicBezTo>
                  <a:cubicBezTo>
                    <a:pt x="918879" y="2171571"/>
                    <a:pt x="1254904" y="2110634"/>
                    <a:pt x="1585826" y="1990112"/>
                  </a:cubicBezTo>
                  <a:cubicBezTo>
                    <a:pt x="1908071" y="1873061"/>
                    <a:pt x="2214800" y="1700666"/>
                    <a:pt x="2473046" y="1491633"/>
                  </a:cubicBezTo>
                  <a:cubicBezTo>
                    <a:pt x="2735782" y="1279031"/>
                    <a:pt x="2942276" y="1037118"/>
                    <a:pt x="3086710" y="772838"/>
                  </a:cubicBezTo>
                  <a:cubicBezTo>
                    <a:pt x="3197408" y="570216"/>
                    <a:pt x="3267226" y="361248"/>
                    <a:pt x="3295217" y="14922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sp>
          <p:nvSpPr>
            <p:cNvPr id="21" name="Freeform: Shape 20">
              <a:extLst>
                <a:ext uri="{FF2B5EF4-FFF2-40B4-BE49-F238E27FC236}">
                  <a16:creationId xmlns:a16="http://schemas.microsoft.com/office/drawing/2014/main" id="{AE8C1B65-6799-4DD1-B262-01901DA126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986" cy="2675935"/>
            </a:xfrm>
            <a:custGeom>
              <a:avLst/>
              <a:gdLst>
                <a:gd name="connsiteX0" fmla="*/ 3648768 w 3815986"/>
                <a:gd name="connsiteY0" fmla="*/ 0 h 2675935"/>
                <a:gd name="connsiteX1" fmla="*/ 3815986 w 3815986"/>
                <a:gd name="connsiteY1" fmla="*/ 0 h 2675935"/>
                <a:gd name="connsiteX2" fmla="*/ 3804695 w 3815986"/>
                <a:gd name="connsiteY2" fmla="*/ 200084 h 2675935"/>
                <a:gd name="connsiteX3" fmla="*/ 3762590 w 3815986"/>
                <a:gd name="connsiteY3" fmla="*/ 455543 h 2675935"/>
                <a:gd name="connsiteX4" fmla="*/ 3592332 w 3815986"/>
                <a:gd name="connsiteY4" fmla="*/ 947274 h 2675935"/>
                <a:gd name="connsiteX5" fmla="*/ 2953967 w 3815986"/>
                <a:gd name="connsiteY5" fmla="*/ 1782349 h 2675935"/>
                <a:gd name="connsiteX6" fmla="*/ 2530669 w 3815986"/>
                <a:gd name="connsiteY6" fmla="*/ 2109494 h 2675935"/>
                <a:gd name="connsiteX7" fmla="*/ 2057561 w 3815986"/>
                <a:gd name="connsiteY7" fmla="*/ 2369245 h 2675935"/>
                <a:gd name="connsiteX8" fmla="*/ 1007330 w 3815986"/>
                <a:gd name="connsiteY8" fmla="*/ 2655701 h 2675935"/>
                <a:gd name="connsiteX9" fmla="*/ 732765 w 3815986"/>
                <a:gd name="connsiteY9" fmla="*/ 2674696 h 2675935"/>
                <a:gd name="connsiteX10" fmla="*/ 457666 w 3815986"/>
                <a:gd name="connsiteY10" fmla="*/ 2670839 h 2675935"/>
                <a:gd name="connsiteX11" fmla="*/ 183574 w 3815986"/>
                <a:gd name="connsiteY11" fmla="*/ 2643312 h 2675935"/>
                <a:gd name="connsiteX12" fmla="*/ 0 w 3815986"/>
                <a:gd name="connsiteY12" fmla="*/ 2607798 h 2675935"/>
                <a:gd name="connsiteX13" fmla="*/ 0 w 3815986"/>
                <a:gd name="connsiteY13" fmla="*/ 2356652 h 2675935"/>
                <a:gd name="connsiteX14" fmla="*/ 222195 w 3815986"/>
                <a:gd name="connsiteY14" fmla="*/ 2396940 h 2675935"/>
                <a:gd name="connsiteX15" fmla="*/ 472364 w 3815986"/>
                <a:gd name="connsiteY15" fmla="*/ 2419092 h 2675935"/>
                <a:gd name="connsiteX16" fmla="*/ 974972 w 3815986"/>
                <a:gd name="connsiteY16" fmla="*/ 2402122 h 2675935"/>
                <a:gd name="connsiteX17" fmla="*/ 1468292 w 3815986"/>
                <a:gd name="connsiteY17" fmla="*/ 2304162 h 2675935"/>
                <a:gd name="connsiteX18" fmla="*/ 1940176 w 3815986"/>
                <a:gd name="connsiteY18" fmla="*/ 2133695 h 2675935"/>
                <a:gd name="connsiteX19" fmla="*/ 2783403 w 3815986"/>
                <a:gd name="connsiteY19" fmla="*/ 1609954 h 2675935"/>
                <a:gd name="connsiteX20" fmla="*/ 3128104 w 3815986"/>
                <a:gd name="connsiteY20" fmla="*/ 1260439 h 2675935"/>
                <a:gd name="connsiteX21" fmla="*/ 3400639 w 3815986"/>
                <a:gd name="connsiteY21" fmla="*/ 859052 h 2675935"/>
                <a:gd name="connsiteX22" fmla="*/ 3585595 w 3815986"/>
                <a:gd name="connsiteY22" fmla="*/ 415336 h 2675935"/>
                <a:gd name="connsiteX23" fmla="*/ 3635918 w 3815986"/>
                <a:gd name="connsiteY23" fmla="*/ 181137 h 2675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815986" h="2675935">
                  <a:moveTo>
                    <a:pt x="3648768" y="0"/>
                  </a:moveTo>
                  <a:lnTo>
                    <a:pt x="3815986" y="0"/>
                  </a:lnTo>
                  <a:lnTo>
                    <a:pt x="3804695" y="200084"/>
                  </a:lnTo>
                  <a:cubicBezTo>
                    <a:pt x="3795228" y="285751"/>
                    <a:pt x="3781167" y="371032"/>
                    <a:pt x="3762590" y="455543"/>
                  </a:cubicBezTo>
                  <a:cubicBezTo>
                    <a:pt x="3725537" y="624467"/>
                    <a:pt x="3668784" y="790112"/>
                    <a:pt x="3592332" y="947274"/>
                  </a:cubicBezTo>
                  <a:cubicBezTo>
                    <a:pt x="3438712" y="1261596"/>
                    <a:pt x="3216091" y="1542847"/>
                    <a:pt x="2953967" y="1782349"/>
                  </a:cubicBezTo>
                  <a:cubicBezTo>
                    <a:pt x="2822599" y="1902099"/>
                    <a:pt x="2680615" y="2011341"/>
                    <a:pt x="2530669" y="2109494"/>
                  </a:cubicBezTo>
                  <a:cubicBezTo>
                    <a:pt x="2380520" y="2207551"/>
                    <a:pt x="2222510" y="2294906"/>
                    <a:pt x="2057561" y="2369245"/>
                  </a:cubicBezTo>
                  <a:cubicBezTo>
                    <a:pt x="1727252" y="2516859"/>
                    <a:pt x="1371629" y="2614434"/>
                    <a:pt x="1007330" y="2655701"/>
                  </a:cubicBezTo>
                  <a:cubicBezTo>
                    <a:pt x="916281" y="2665873"/>
                    <a:pt x="824568" y="2672188"/>
                    <a:pt x="732765" y="2674696"/>
                  </a:cubicBezTo>
                  <a:cubicBezTo>
                    <a:pt x="640963" y="2677203"/>
                    <a:pt x="549072" y="2675901"/>
                    <a:pt x="457666" y="2670839"/>
                  </a:cubicBezTo>
                  <a:cubicBezTo>
                    <a:pt x="366106" y="2665584"/>
                    <a:pt x="274572" y="2656521"/>
                    <a:pt x="183574" y="2643312"/>
                  </a:cubicBezTo>
                  <a:lnTo>
                    <a:pt x="0" y="2607798"/>
                  </a:lnTo>
                  <a:lnTo>
                    <a:pt x="0" y="2356652"/>
                  </a:lnTo>
                  <a:lnTo>
                    <a:pt x="222195" y="2396940"/>
                  </a:lnTo>
                  <a:cubicBezTo>
                    <a:pt x="304990" y="2407980"/>
                    <a:pt x="388511" y="2415283"/>
                    <a:pt x="472364" y="2419092"/>
                  </a:cubicBezTo>
                  <a:cubicBezTo>
                    <a:pt x="640376" y="2427095"/>
                    <a:pt x="808184" y="2421791"/>
                    <a:pt x="974972" y="2402122"/>
                  </a:cubicBezTo>
                  <a:cubicBezTo>
                    <a:pt x="1141658" y="2382358"/>
                    <a:pt x="1306812" y="2349286"/>
                    <a:pt x="1468292" y="2304162"/>
                  </a:cubicBezTo>
                  <a:cubicBezTo>
                    <a:pt x="1629874" y="2259231"/>
                    <a:pt x="1787475" y="2201091"/>
                    <a:pt x="1940176" y="2133695"/>
                  </a:cubicBezTo>
                  <a:cubicBezTo>
                    <a:pt x="2246498" y="2000349"/>
                    <a:pt x="2532507" y="1823520"/>
                    <a:pt x="2783403" y="1609954"/>
                  </a:cubicBezTo>
                  <a:cubicBezTo>
                    <a:pt x="2908442" y="1502833"/>
                    <a:pt x="3024295" y="1385975"/>
                    <a:pt x="3128104" y="1260439"/>
                  </a:cubicBezTo>
                  <a:cubicBezTo>
                    <a:pt x="3232116" y="1135096"/>
                    <a:pt x="3323881" y="1000689"/>
                    <a:pt x="3400639" y="859052"/>
                  </a:cubicBezTo>
                  <a:cubicBezTo>
                    <a:pt x="3477399" y="717510"/>
                    <a:pt x="3541296" y="569316"/>
                    <a:pt x="3585595" y="415336"/>
                  </a:cubicBezTo>
                  <a:cubicBezTo>
                    <a:pt x="3607796" y="338540"/>
                    <a:pt x="3624638" y="260224"/>
                    <a:pt x="3635918" y="18113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sp>
          <p:nvSpPr>
            <p:cNvPr id="22" name="Freeform: Shape 21">
              <a:extLst>
                <a:ext uri="{FF2B5EF4-FFF2-40B4-BE49-F238E27FC236}">
                  <a16:creationId xmlns:a16="http://schemas.microsoft.com/office/drawing/2014/main" id="{03829674-8FAF-4E90-9FB7-C6CE17839B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32270" cy="2876136"/>
            </a:xfrm>
            <a:custGeom>
              <a:avLst/>
              <a:gdLst>
                <a:gd name="connsiteX0" fmla="*/ 3800718 w 3832270"/>
                <a:gd name="connsiteY0" fmla="*/ 0 h 2876136"/>
                <a:gd name="connsiteX1" fmla="*/ 3832270 w 3832270"/>
                <a:gd name="connsiteY1" fmla="*/ 0 h 2876136"/>
                <a:gd name="connsiteX2" fmla="*/ 3824562 w 3832270"/>
                <a:gd name="connsiteY2" fmla="*/ 143769 h 2876136"/>
                <a:gd name="connsiteX3" fmla="*/ 3628155 w 3832270"/>
                <a:gd name="connsiteY3" fmla="*/ 922055 h 2876136"/>
                <a:gd name="connsiteX4" fmla="*/ 3514853 w 3832270"/>
                <a:gd name="connsiteY4" fmla="*/ 1169078 h 2876136"/>
                <a:gd name="connsiteX5" fmla="*/ 3379198 w 3832270"/>
                <a:gd name="connsiteY5" fmla="*/ 1407037 h 2876136"/>
                <a:gd name="connsiteX6" fmla="*/ 3043787 w 3832270"/>
                <a:gd name="connsiteY6" fmla="*/ 1848342 h 2876136"/>
                <a:gd name="connsiteX7" fmla="*/ 2845661 w 3832270"/>
                <a:gd name="connsiteY7" fmla="*/ 2047444 h 2876136"/>
                <a:gd name="connsiteX8" fmla="*/ 2793197 w 3832270"/>
                <a:gd name="connsiteY8" fmla="*/ 2094689 h 2876136"/>
                <a:gd name="connsiteX9" fmla="*/ 2739710 w 3832270"/>
                <a:gd name="connsiteY9" fmla="*/ 2140969 h 2876136"/>
                <a:gd name="connsiteX10" fmla="*/ 2629166 w 3832270"/>
                <a:gd name="connsiteY10" fmla="*/ 2229867 h 2876136"/>
                <a:gd name="connsiteX11" fmla="*/ 2145952 w 3832270"/>
                <a:gd name="connsiteY11" fmla="*/ 2535994 h 2876136"/>
                <a:gd name="connsiteX12" fmla="*/ 1034987 w 3832270"/>
                <a:gd name="connsiteY12" fmla="*/ 2863910 h 2876136"/>
                <a:gd name="connsiteX13" fmla="*/ 741909 w 3832270"/>
                <a:gd name="connsiteY13" fmla="*/ 2875939 h 2876136"/>
                <a:gd name="connsiteX14" fmla="*/ 450208 w 3832270"/>
                <a:gd name="connsiteY14" fmla="*/ 2857451 h 2876136"/>
                <a:gd name="connsiteX15" fmla="*/ 22215 w 3832270"/>
                <a:gd name="connsiteY15" fmla="*/ 2775923 h 2876136"/>
                <a:gd name="connsiteX16" fmla="*/ 0 w 3832270"/>
                <a:gd name="connsiteY16" fmla="*/ 2769256 h 2876136"/>
                <a:gd name="connsiteX17" fmla="*/ 0 w 3832270"/>
                <a:gd name="connsiteY17" fmla="*/ 2590612 h 2876136"/>
                <a:gd name="connsiteX18" fmla="*/ 199046 w 3832270"/>
                <a:gd name="connsiteY18" fmla="*/ 2627410 h 2876136"/>
                <a:gd name="connsiteX19" fmla="*/ 468174 w 3832270"/>
                <a:gd name="connsiteY19" fmla="*/ 2649670 h 2876136"/>
                <a:gd name="connsiteX20" fmla="*/ 1003650 w 3832270"/>
                <a:gd name="connsiteY20" fmla="*/ 2622480 h 2876136"/>
                <a:gd name="connsiteX21" fmla="*/ 1266489 w 3832270"/>
                <a:gd name="connsiteY21" fmla="*/ 2573982 h 2876136"/>
                <a:gd name="connsiteX22" fmla="*/ 1524223 w 3832270"/>
                <a:gd name="connsiteY22" fmla="*/ 2504657 h 2876136"/>
                <a:gd name="connsiteX23" fmla="*/ 1775731 w 3832270"/>
                <a:gd name="connsiteY23" fmla="*/ 2416243 h 2876136"/>
                <a:gd name="connsiteX24" fmla="*/ 2019789 w 3832270"/>
                <a:gd name="connsiteY24" fmla="*/ 2309412 h 2876136"/>
                <a:gd name="connsiteX25" fmla="*/ 2482486 w 3832270"/>
                <a:gd name="connsiteY25" fmla="*/ 2046962 h 2876136"/>
                <a:gd name="connsiteX26" fmla="*/ 2591908 w 3832270"/>
                <a:gd name="connsiteY26" fmla="*/ 1971371 h 2876136"/>
                <a:gd name="connsiteX27" fmla="*/ 2645702 w 3832270"/>
                <a:gd name="connsiteY27" fmla="*/ 1932321 h 2876136"/>
                <a:gd name="connsiteX28" fmla="*/ 2698779 w 3832270"/>
                <a:gd name="connsiteY28" fmla="*/ 1892309 h 2876136"/>
                <a:gd name="connsiteX29" fmla="*/ 2903537 w 3832270"/>
                <a:gd name="connsiteY29" fmla="*/ 1722516 h 2876136"/>
                <a:gd name="connsiteX30" fmla="*/ 3269061 w 3832270"/>
                <a:gd name="connsiteY30" fmla="*/ 1337327 h 2876136"/>
                <a:gd name="connsiteX31" fmla="*/ 3424928 w 3832270"/>
                <a:gd name="connsiteY31" fmla="*/ 1122508 h 2876136"/>
                <a:gd name="connsiteX32" fmla="*/ 3557622 w 3832270"/>
                <a:gd name="connsiteY32" fmla="*/ 893226 h 2876136"/>
                <a:gd name="connsiteX33" fmla="*/ 3587019 w 3832270"/>
                <a:gd name="connsiteY33" fmla="*/ 833929 h 2876136"/>
                <a:gd name="connsiteX34" fmla="*/ 3601310 w 3832270"/>
                <a:gd name="connsiteY34" fmla="*/ 804040 h 2876136"/>
                <a:gd name="connsiteX35" fmla="*/ 3614885 w 3832270"/>
                <a:gd name="connsiteY35" fmla="*/ 773861 h 2876136"/>
                <a:gd name="connsiteX36" fmla="*/ 3640812 w 3832270"/>
                <a:gd name="connsiteY36" fmla="*/ 713022 h 2876136"/>
                <a:gd name="connsiteX37" fmla="*/ 3665105 w 3832270"/>
                <a:gd name="connsiteY37" fmla="*/ 651506 h 2876136"/>
                <a:gd name="connsiteX38" fmla="*/ 3744110 w 3832270"/>
                <a:gd name="connsiteY38" fmla="*/ 399567 h 2876136"/>
                <a:gd name="connsiteX39" fmla="*/ 3792123 w 3832270"/>
                <a:gd name="connsiteY39" fmla="*/ 140444 h 2876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3832270" h="2876136">
                  <a:moveTo>
                    <a:pt x="3800718" y="0"/>
                  </a:moveTo>
                  <a:lnTo>
                    <a:pt x="3832270" y="0"/>
                  </a:lnTo>
                  <a:lnTo>
                    <a:pt x="3824562" y="143769"/>
                  </a:lnTo>
                  <a:cubicBezTo>
                    <a:pt x="3797131" y="409191"/>
                    <a:pt x="3730585" y="671345"/>
                    <a:pt x="3628155" y="922055"/>
                  </a:cubicBezTo>
                  <a:cubicBezTo>
                    <a:pt x="3593858" y="1005553"/>
                    <a:pt x="3556704" y="1088280"/>
                    <a:pt x="3514853" y="1169078"/>
                  </a:cubicBezTo>
                  <a:cubicBezTo>
                    <a:pt x="3473616" y="1250166"/>
                    <a:pt x="3428194" y="1329517"/>
                    <a:pt x="3379198" y="1407037"/>
                  </a:cubicBezTo>
                  <a:cubicBezTo>
                    <a:pt x="3281106" y="1561980"/>
                    <a:pt x="3169132" y="1710174"/>
                    <a:pt x="3043787" y="1848342"/>
                  </a:cubicBezTo>
                  <a:cubicBezTo>
                    <a:pt x="2980806" y="1917184"/>
                    <a:pt x="2915071" y="1984001"/>
                    <a:pt x="2845661" y="2047444"/>
                  </a:cubicBezTo>
                  <a:cubicBezTo>
                    <a:pt x="2828411" y="2063450"/>
                    <a:pt x="2811060" y="2079263"/>
                    <a:pt x="2793197" y="2094689"/>
                  </a:cubicBezTo>
                  <a:cubicBezTo>
                    <a:pt x="2775436" y="2110213"/>
                    <a:pt x="2757982" y="2126025"/>
                    <a:pt x="2739710" y="2140969"/>
                  </a:cubicBezTo>
                  <a:cubicBezTo>
                    <a:pt x="2703576" y="2171341"/>
                    <a:pt x="2666524" y="2200749"/>
                    <a:pt x="2629166" y="2229867"/>
                  </a:cubicBezTo>
                  <a:cubicBezTo>
                    <a:pt x="2479015" y="2345569"/>
                    <a:pt x="2316821" y="2448061"/>
                    <a:pt x="2145952" y="2535994"/>
                  </a:cubicBezTo>
                  <a:cubicBezTo>
                    <a:pt x="1804312" y="2711957"/>
                    <a:pt x="1424600" y="2826982"/>
                    <a:pt x="1034987" y="2863910"/>
                  </a:cubicBezTo>
                  <a:cubicBezTo>
                    <a:pt x="937762" y="2873167"/>
                    <a:pt x="839720" y="2877096"/>
                    <a:pt x="741909" y="2875939"/>
                  </a:cubicBezTo>
                  <a:cubicBezTo>
                    <a:pt x="644097" y="2874782"/>
                    <a:pt x="546515" y="2868539"/>
                    <a:pt x="450208" y="2857451"/>
                  </a:cubicBezTo>
                  <a:cubicBezTo>
                    <a:pt x="305520" y="2840674"/>
                    <a:pt x="162095" y="2813810"/>
                    <a:pt x="22215" y="2775923"/>
                  </a:cubicBezTo>
                  <a:lnTo>
                    <a:pt x="0" y="2769256"/>
                  </a:lnTo>
                  <a:lnTo>
                    <a:pt x="0" y="2590612"/>
                  </a:lnTo>
                  <a:lnTo>
                    <a:pt x="199046" y="2627410"/>
                  </a:lnTo>
                  <a:cubicBezTo>
                    <a:pt x="288321" y="2639209"/>
                    <a:pt x="378197" y="2646537"/>
                    <a:pt x="468174" y="2649670"/>
                  </a:cubicBezTo>
                  <a:cubicBezTo>
                    <a:pt x="648333" y="2656805"/>
                    <a:pt x="826655" y="2647163"/>
                    <a:pt x="1003650" y="2622480"/>
                  </a:cubicBezTo>
                  <a:cubicBezTo>
                    <a:pt x="1091943" y="2609658"/>
                    <a:pt x="1179725" y="2593747"/>
                    <a:pt x="1266489" y="2573982"/>
                  </a:cubicBezTo>
                  <a:cubicBezTo>
                    <a:pt x="1353250" y="2553927"/>
                    <a:pt x="1439298" y="2531076"/>
                    <a:pt x="1524223" y="2504657"/>
                  </a:cubicBezTo>
                  <a:cubicBezTo>
                    <a:pt x="1609149" y="2478336"/>
                    <a:pt x="1693052" y="2448833"/>
                    <a:pt x="1775731" y="2416243"/>
                  </a:cubicBezTo>
                  <a:cubicBezTo>
                    <a:pt x="1858309" y="2383557"/>
                    <a:pt x="1939764" y="2347882"/>
                    <a:pt x="2019789" y="2309412"/>
                  </a:cubicBezTo>
                  <a:cubicBezTo>
                    <a:pt x="2179839" y="2232567"/>
                    <a:pt x="2334583" y="2144923"/>
                    <a:pt x="2482486" y="2046962"/>
                  </a:cubicBezTo>
                  <a:cubicBezTo>
                    <a:pt x="2519334" y="2022376"/>
                    <a:pt x="2556081" y="1997403"/>
                    <a:pt x="2591908" y="1971371"/>
                  </a:cubicBezTo>
                  <a:cubicBezTo>
                    <a:pt x="2610077" y="1958644"/>
                    <a:pt x="2627838" y="1945434"/>
                    <a:pt x="2645702" y="1932321"/>
                  </a:cubicBezTo>
                  <a:cubicBezTo>
                    <a:pt x="2663666" y="1919305"/>
                    <a:pt x="2681325" y="1905903"/>
                    <a:pt x="2698779" y="1892309"/>
                  </a:cubicBezTo>
                  <a:cubicBezTo>
                    <a:pt x="2768903" y="1838025"/>
                    <a:pt x="2837496" y="1781717"/>
                    <a:pt x="2903537" y="1722516"/>
                  </a:cubicBezTo>
                  <a:cubicBezTo>
                    <a:pt x="3035926" y="1604501"/>
                    <a:pt x="3158720" y="1475784"/>
                    <a:pt x="3269061" y="1337327"/>
                  </a:cubicBezTo>
                  <a:cubicBezTo>
                    <a:pt x="3324182" y="1268099"/>
                    <a:pt x="3376341" y="1196461"/>
                    <a:pt x="3424928" y="1122508"/>
                  </a:cubicBezTo>
                  <a:cubicBezTo>
                    <a:pt x="3472697" y="1048170"/>
                    <a:pt x="3517814" y="972000"/>
                    <a:pt x="3557622" y="893226"/>
                  </a:cubicBezTo>
                  <a:cubicBezTo>
                    <a:pt x="3567931" y="873654"/>
                    <a:pt x="3577526" y="853791"/>
                    <a:pt x="3587019" y="833929"/>
                  </a:cubicBezTo>
                  <a:lnTo>
                    <a:pt x="3601310" y="804040"/>
                  </a:lnTo>
                  <a:lnTo>
                    <a:pt x="3614885" y="773861"/>
                  </a:lnTo>
                  <a:cubicBezTo>
                    <a:pt x="3623766" y="753709"/>
                    <a:pt x="3632748" y="733559"/>
                    <a:pt x="3640812" y="713022"/>
                  </a:cubicBezTo>
                  <a:cubicBezTo>
                    <a:pt x="3648876" y="692485"/>
                    <a:pt x="3657756" y="672236"/>
                    <a:pt x="3665105" y="651506"/>
                  </a:cubicBezTo>
                  <a:cubicBezTo>
                    <a:pt x="3696544" y="569166"/>
                    <a:pt x="3723185" y="485089"/>
                    <a:pt x="3744110" y="399567"/>
                  </a:cubicBezTo>
                  <a:cubicBezTo>
                    <a:pt x="3765341" y="314238"/>
                    <a:pt x="3781392" y="227654"/>
                    <a:pt x="3792123" y="14044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grpSp>
    </p:spTree>
    <p:extLst>
      <p:ext uri="{BB962C8B-B14F-4D97-AF65-F5344CB8AC3E}">
        <p14:creationId xmlns:p14="http://schemas.microsoft.com/office/powerpoint/2010/main" val="157043721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8FC9BE17-9A7B-462D-AE50-3D87773873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a:extLst>
              <a:ext uri="{FF2B5EF4-FFF2-40B4-BE49-F238E27FC236}">
                <a16:creationId xmlns:a16="http://schemas.microsoft.com/office/drawing/2014/main" id="{989E575B-1A37-FB5B-CB42-8D35742269F6}"/>
              </a:ext>
            </a:extLst>
          </p:cNvPr>
          <p:cNvPicPr>
            <a:picLocks noChangeAspect="1"/>
          </p:cNvPicPr>
          <p:nvPr/>
        </p:nvPicPr>
        <p:blipFill rotWithShape="1">
          <a:blip r:embed="rId2">
            <a:extLst>
              <a:ext uri="{28A0092B-C50C-407E-A947-70E740481C1C}">
                <a14:useLocalDpi xmlns:a14="http://schemas.microsoft.com/office/drawing/2010/main" val="0"/>
              </a:ext>
            </a:extLst>
          </a:blip>
          <a:srcRect t="9091" r="24734"/>
          <a:stretch/>
        </p:blipFill>
        <p:spPr>
          <a:xfrm>
            <a:off x="3523488" y="10"/>
            <a:ext cx="8668512" cy="6857990"/>
          </a:xfrm>
          <a:prstGeom prst="rect">
            <a:avLst/>
          </a:prstGeom>
        </p:spPr>
      </p:pic>
      <p:sp>
        <p:nvSpPr>
          <p:cNvPr id="13" name="Rectangle 12">
            <a:extLst>
              <a:ext uri="{FF2B5EF4-FFF2-40B4-BE49-F238E27FC236}">
                <a16:creationId xmlns:a16="http://schemas.microsoft.com/office/drawing/2014/main" id="{3EBE8569-6AEC-4B8C-8D53-2DE337CDBA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9756601" cy="6858000"/>
          </a:xfrm>
          <a:prstGeom prst="rect">
            <a:avLst/>
          </a:prstGeom>
          <a:gradFill>
            <a:gsLst>
              <a:gs pos="58000">
                <a:schemeClr val="bg1"/>
              </a:gs>
              <a:gs pos="35000">
                <a:schemeClr val="bg1">
                  <a:alpha val="78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5416B1B4-4DA6-0298-CAAD-CBBECF1AEAEC}"/>
              </a:ext>
            </a:extLst>
          </p:cNvPr>
          <p:cNvSpPr>
            <a:spLocks noGrp="1"/>
          </p:cNvSpPr>
          <p:nvPr>
            <p:ph type="title"/>
          </p:nvPr>
        </p:nvSpPr>
        <p:spPr>
          <a:xfrm>
            <a:off x="371094" y="1161288"/>
            <a:ext cx="3438144" cy="1124712"/>
          </a:xfrm>
        </p:spPr>
        <p:txBody>
          <a:bodyPr anchor="b">
            <a:normAutofit/>
          </a:bodyPr>
          <a:lstStyle/>
          <a:p>
            <a:r>
              <a:rPr lang="en-GB" sz="2800" dirty="0"/>
              <a:t>Diabetes </a:t>
            </a:r>
            <a:endParaRPr lang="en-US" sz="2800" dirty="0"/>
          </a:p>
        </p:txBody>
      </p:sp>
      <p:sp>
        <p:nvSpPr>
          <p:cNvPr id="15" name="Rectangle 14">
            <a:extLst>
              <a:ext uri="{FF2B5EF4-FFF2-40B4-BE49-F238E27FC236}">
                <a16:creationId xmlns:a16="http://schemas.microsoft.com/office/drawing/2014/main" id="{55D4142C-5077-457F-A6AD-3FECFDB396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62559" y="605790"/>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7" name="Rectangle 16">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8244" y="2443480"/>
            <a:ext cx="3300984" cy="9144"/>
          </a:xfrm>
          <a:prstGeom prst="rect">
            <a:avLst/>
          </a:prstGeom>
          <a:solidFill>
            <a:srgbClr val="D5D5D5"/>
          </a:solidFill>
          <a:ln w="3175">
            <a:solidFill>
              <a:srgbClr val="D5D5D5"/>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8" name="Content Placeholder 7">
            <a:extLst>
              <a:ext uri="{FF2B5EF4-FFF2-40B4-BE49-F238E27FC236}">
                <a16:creationId xmlns:a16="http://schemas.microsoft.com/office/drawing/2014/main" id="{934CAD90-CA3D-35CA-C96B-9CB17FE69F38}"/>
              </a:ext>
            </a:extLst>
          </p:cNvPr>
          <p:cNvSpPr>
            <a:spLocks noGrp="1"/>
          </p:cNvSpPr>
          <p:nvPr>
            <p:ph idx="1"/>
          </p:nvPr>
        </p:nvSpPr>
        <p:spPr>
          <a:xfrm>
            <a:off x="371094" y="2718054"/>
            <a:ext cx="3438906" cy="3207258"/>
          </a:xfrm>
        </p:spPr>
        <p:txBody>
          <a:bodyPr anchor="t">
            <a:normAutofit/>
          </a:bodyPr>
          <a:lstStyle/>
          <a:p>
            <a:pPr marL="0" indent="0">
              <a:buNone/>
            </a:pPr>
            <a:r>
              <a:rPr lang="en-GB" sz="1800" dirty="0">
                <a:effectLst/>
                <a:latin typeface="Calibri Light" panose="020F0302020204030204" pitchFamily="34" charset="0"/>
                <a:ea typeface="Times New Roman" panose="02020603050405020304" pitchFamily="18" charset="0"/>
                <a:cs typeface="Times New Roman" panose="02020603050405020304" pitchFamily="18" charset="0"/>
              </a:rPr>
              <a:t>Diabetes is a condition that happens when the blood glucose level, also known as blood sugar, is abnormally high. Blood glucose is the primary energy basis that people receive from the nutrition that they consume. </a:t>
            </a:r>
          </a:p>
          <a:p>
            <a:pPr marL="0" indent="0">
              <a:buNone/>
            </a:pPr>
            <a:r>
              <a:rPr lang="en-GB" sz="1800" dirty="0">
                <a:effectLst/>
                <a:latin typeface="Calibri Light" panose="020F0302020204030204" pitchFamily="34" charset="0"/>
                <a:ea typeface="Times New Roman" panose="02020603050405020304" pitchFamily="18" charset="0"/>
                <a:cs typeface="Times New Roman" panose="02020603050405020304" pitchFamily="18" charset="0"/>
              </a:rPr>
              <a:t>(National institute of diabetes and digestive and kidney diseases, 2022).</a:t>
            </a:r>
            <a:r>
              <a:rPr lang="en-GB" sz="1200" dirty="0">
                <a:effectLst/>
              </a:rPr>
              <a:t> </a:t>
            </a:r>
            <a:endParaRPr lang="en-US" sz="1700" dirty="0"/>
          </a:p>
        </p:txBody>
      </p:sp>
    </p:spTree>
    <p:extLst>
      <p:ext uri="{BB962C8B-B14F-4D97-AF65-F5344CB8AC3E}">
        <p14:creationId xmlns:p14="http://schemas.microsoft.com/office/powerpoint/2010/main" val="111557085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000" y="857250"/>
            <a:ext cx="9141714" cy="51435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sp>
        <p:nvSpPr>
          <p:cNvPr id="2" name="Title 1">
            <a:extLst>
              <a:ext uri="{FF2B5EF4-FFF2-40B4-BE49-F238E27FC236}">
                <a16:creationId xmlns:a16="http://schemas.microsoft.com/office/drawing/2014/main" id="{0237FDE5-9729-94AF-690E-53C82A96298B}"/>
              </a:ext>
            </a:extLst>
          </p:cNvPr>
          <p:cNvSpPr>
            <a:spLocks noGrp="1"/>
          </p:cNvSpPr>
          <p:nvPr>
            <p:ph type="title"/>
          </p:nvPr>
        </p:nvSpPr>
        <p:spPr>
          <a:xfrm>
            <a:off x="2152650" y="1131094"/>
            <a:ext cx="7886700" cy="994172"/>
          </a:xfrm>
        </p:spPr>
        <p:txBody>
          <a:bodyPr>
            <a:normAutofit/>
          </a:bodyPr>
          <a:lstStyle/>
          <a:p>
            <a:r>
              <a:rPr lang="en-GB" sz="4050"/>
              <a:t>Type 2 Diabete </a:t>
            </a:r>
            <a:endParaRPr lang="en-US" sz="4050"/>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025777" y="2115280"/>
            <a:ext cx="8140446" cy="13716"/>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custGeom>
                    <a:avLst/>
                    <a:gdLst>
                      <a:gd name="connsiteX0" fmla="*/ 0 w 8140446"/>
                      <a:gd name="connsiteY0" fmla="*/ 0 h 13716"/>
                      <a:gd name="connsiteX1" fmla="*/ 434157 w 8140446"/>
                      <a:gd name="connsiteY1" fmla="*/ 0 h 13716"/>
                      <a:gd name="connsiteX2" fmla="*/ 1193932 w 8140446"/>
                      <a:gd name="connsiteY2" fmla="*/ 0 h 13716"/>
                      <a:gd name="connsiteX3" fmla="*/ 1628089 w 8140446"/>
                      <a:gd name="connsiteY3" fmla="*/ 0 h 13716"/>
                      <a:gd name="connsiteX4" fmla="*/ 2225055 w 8140446"/>
                      <a:gd name="connsiteY4" fmla="*/ 0 h 13716"/>
                      <a:gd name="connsiteX5" fmla="*/ 3066235 w 8140446"/>
                      <a:gd name="connsiteY5" fmla="*/ 0 h 13716"/>
                      <a:gd name="connsiteX6" fmla="*/ 3744605 w 8140446"/>
                      <a:gd name="connsiteY6" fmla="*/ 0 h 13716"/>
                      <a:gd name="connsiteX7" fmla="*/ 4504380 w 8140446"/>
                      <a:gd name="connsiteY7" fmla="*/ 0 h 13716"/>
                      <a:gd name="connsiteX8" fmla="*/ 5101346 w 8140446"/>
                      <a:gd name="connsiteY8" fmla="*/ 0 h 13716"/>
                      <a:gd name="connsiteX9" fmla="*/ 5779717 w 8140446"/>
                      <a:gd name="connsiteY9" fmla="*/ 0 h 13716"/>
                      <a:gd name="connsiteX10" fmla="*/ 6620896 w 8140446"/>
                      <a:gd name="connsiteY10" fmla="*/ 0 h 13716"/>
                      <a:gd name="connsiteX11" fmla="*/ 7136458 w 8140446"/>
                      <a:gd name="connsiteY11" fmla="*/ 0 h 13716"/>
                      <a:gd name="connsiteX12" fmla="*/ 8140446 w 8140446"/>
                      <a:gd name="connsiteY12" fmla="*/ 0 h 13716"/>
                      <a:gd name="connsiteX13" fmla="*/ 8140446 w 8140446"/>
                      <a:gd name="connsiteY13" fmla="*/ 13716 h 13716"/>
                      <a:gd name="connsiteX14" fmla="*/ 7543480 w 8140446"/>
                      <a:gd name="connsiteY14" fmla="*/ 13716 h 13716"/>
                      <a:gd name="connsiteX15" fmla="*/ 7109323 w 8140446"/>
                      <a:gd name="connsiteY15" fmla="*/ 13716 h 13716"/>
                      <a:gd name="connsiteX16" fmla="*/ 6430952 w 8140446"/>
                      <a:gd name="connsiteY16" fmla="*/ 13716 h 13716"/>
                      <a:gd name="connsiteX17" fmla="*/ 5915391 w 8140446"/>
                      <a:gd name="connsiteY17" fmla="*/ 13716 h 13716"/>
                      <a:gd name="connsiteX18" fmla="*/ 5237020 w 8140446"/>
                      <a:gd name="connsiteY18" fmla="*/ 13716 h 13716"/>
                      <a:gd name="connsiteX19" fmla="*/ 4558650 w 8140446"/>
                      <a:gd name="connsiteY19" fmla="*/ 13716 h 13716"/>
                      <a:gd name="connsiteX20" fmla="*/ 3880279 w 8140446"/>
                      <a:gd name="connsiteY20" fmla="*/ 13716 h 13716"/>
                      <a:gd name="connsiteX21" fmla="*/ 3201909 w 8140446"/>
                      <a:gd name="connsiteY21" fmla="*/ 13716 h 13716"/>
                      <a:gd name="connsiteX22" fmla="*/ 2604943 w 8140446"/>
                      <a:gd name="connsiteY22" fmla="*/ 13716 h 13716"/>
                      <a:gd name="connsiteX23" fmla="*/ 1845168 w 8140446"/>
                      <a:gd name="connsiteY23" fmla="*/ 13716 h 13716"/>
                      <a:gd name="connsiteX24" fmla="*/ 1166797 w 8140446"/>
                      <a:gd name="connsiteY24" fmla="*/ 13716 h 13716"/>
                      <a:gd name="connsiteX25" fmla="*/ 0 w 8140446"/>
                      <a:gd name="connsiteY25" fmla="*/ 13716 h 13716"/>
                      <a:gd name="connsiteX26" fmla="*/ 0 w 8140446"/>
                      <a:gd name="connsiteY26" fmla="*/ 0 h 13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8140446" h="13716" fill="none" extrusionOk="0">
                        <a:moveTo>
                          <a:pt x="0" y="0"/>
                        </a:moveTo>
                        <a:cubicBezTo>
                          <a:pt x="94920" y="9103"/>
                          <a:pt x="287892" y="-4966"/>
                          <a:pt x="434157" y="0"/>
                        </a:cubicBezTo>
                        <a:cubicBezTo>
                          <a:pt x="580422" y="4966"/>
                          <a:pt x="943595" y="-14182"/>
                          <a:pt x="1193932" y="0"/>
                        </a:cubicBezTo>
                        <a:cubicBezTo>
                          <a:pt x="1444270" y="14182"/>
                          <a:pt x="1472129" y="5523"/>
                          <a:pt x="1628089" y="0"/>
                        </a:cubicBezTo>
                        <a:cubicBezTo>
                          <a:pt x="1784049" y="-5523"/>
                          <a:pt x="1962419" y="-17322"/>
                          <a:pt x="2225055" y="0"/>
                        </a:cubicBezTo>
                        <a:cubicBezTo>
                          <a:pt x="2487691" y="17322"/>
                          <a:pt x="2700681" y="1311"/>
                          <a:pt x="3066235" y="0"/>
                        </a:cubicBezTo>
                        <a:cubicBezTo>
                          <a:pt x="3431789" y="-1311"/>
                          <a:pt x="3405662" y="25081"/>
                          <a:pt x="3744605" y="0"/>
                        </a:cubicBezTo>
                        <a:cubicBezTo>
                          <a:pt x="4083548" y="-25081"/>
                          <a:pt x="4265111" y="-11945"/>
                          <a:pt x="4504380" y="0"/>
                        </a:cubicBezTo>
                        <a:cubicBezTo>
                          <a:pt x="4743649" y="11945"/>
                          <a:pt x="4860394" y="-2832"/>
                          <a:pt x="5101346" y="0"/>
                        </a:cubicBezTo>
                        <a:cubicBezTo>
                          <a:pt x="5342298" y="2832"/>
                          <a:pt x="5456387" y="23676"/>
                          <a:pt x="5779717" y="0"/>
                        </a:cubicBezTo>
                        <a:cubicBezTo>
                          <a:pt x="6103047" y="-23676"/>
                          <a:pt x="6270379" y="-37291"/>
                          <a:pt x="6620896" y="0"/>
                        </a:cubicBezTo>
                        <a:cubicBezTo>
                          <a:pt x="6971413" y="37291"/>
                          <a:pt x="6989068" y="24674"/>
                          <a:pt x="7136458" y="0"/>
                        </a:cubicBezTo>
                        <a:cubicBezTo>
                          <a:pt x="7283848" y="-24674"/>
                          <a:pt x="7752532" y="-22436"/>
                          <a:pt x="8140446" y="0"/>
                        </a:cubicBezTo>
                        <a:cubicBezTo>
                          <a:pt x="8140543" y="2784"/>
                          <a:pt x="8140462" y="9558"/>
                          <a:pt x="8140446" y="13716"/>
                        </a:cubicBezTo>
                        <a:cubicBezTo>
                          <a:pt x="7906329" y="-7615"/>
                          <a:pt x="7681180" y="22893"/>
                          <a:pt x="7543480" y="13716"/>
                        </a:cubicBezTo>
                        <a:cubicBezTo>
                          <a:pt x="7405780" y="4539"/>
                          <a:pt x="7216607" y="-912"/>
                          <a:pt x="7109323" y="13716"/>
                        </a:cubicBezTo>
                        <a:cubicBezTo>
                          <a:pt x="7002039" y="28344"/>
                          <a:pt x="6576231" y="38120"/>
                          <a:pt x="6430952" y="13716"/>
                        </a:cubicBezTo>
                        <a:cubicBezTo>
                          <a:pt x="6285673" y="-10688"/>
                          <a:pt x="6138840" y="29949"/>
                          <a:pt x="5915391" y="13716"/>
                        </a:cubicBezTo>
                        <a:cubicBezTo>
                          <a:pt x="5691942" y="-2517"/>
                          <a:pt x="5459460" y="47094"/>
                          <a:pt x="5237020" y="13716"/>
                        </a:cubicBezTo>
                        <a:cubicBezTo>
                          <a:pt x="5014580" y="-19662"/>
                          <a:pt x="4747677" y="35877"/>
                          <a:pt x="4558650" y="13716"/>
                        </a:cubicBezTo>
                        <a:cubicBezTo>
                          <a:pt x="4369623" y="-8445"/>
                          <a:pt x="4146061" y="7996"/>
                          <a:pt x="3880279" y="13716"/>
                        </a:cubicBezTo>
                        <a:cubicBezTo>
                          <a:pt x="3614497" y="19436"/>
                          <a:pt x="3473808" y="-17480"/>
                          <a:pt x="3201909" y="13716"/>
                        </a:cubicBezTo>
                        <a:cubicBezTo>
                          <a:pt x="2930010" y="44912"/>
                          <a:pt x="2728175" y="-8002"/>
                          <a:pt x="2604943" y="13716"/>
                        </a:cubicBezTo>
                        <a:cubicBezTo>
                          <a:pt x="2481711" y="35434"/>
                          <a:pt x="2004334" y="22380"/>
                          <a:pt x="1845168" y="13716"/>
                        </a:cubicBezTo>
                        <a:cubicBezTo>
                          <a:pt x="1686003" y="5052"/>
                          <a:pt x="1375070" y="33008"/>
                          <a:pt x="1166797" y="13716"/>
                        </a:cubicBezTo>
                        <a:cubicBezTo>
                          <a:pt x="958524" y="-5576"/>
                          <a:pt x="342846" y="4308"/>
                          <a:pt x="0" y="13716"/>
                        </a:cubicBezTo>
                        <a:cubicBezTo>
                          <a:pt x="-100" y="9589"/>
                          <a:pt x="468" y="2983"/>
                          <a:pt x="0" y="0"/>
                        </a:cubicBezTo>
                        <a:close/>
                      </a:path>
                      <a:path w="8140446" h="13716" stroke="0" extrusionOk="0">
                        <a:moveTo>
                          <a:pt x="0" y="0"/>
                        </a:moveTo>
                        <a:cubicBezTo>
                          <a:pt x="142435" y="-24533"/>
                          <a:pt x="380026" y="17447"/>
                          <a:pt x="596966" y="0"/>
                        </a:cubicBezTo>
                        <a:cubicBezTo>
                          <a:pt x="813906" y="-17447"/>
                          <a:pt x="830530" y="13462"/>
                          <a:pt x="1031123" y="0"/>
                        </a:cubicBezTo>
                        <a:cubicBezTo>
                          <a:pt x="1231716" y="-13462"/>
                          <a:pt x="1634038" y="0"/>
                          <a:pt x="1872303" y="0"/>
                        </a:cubicBezTo>
                        <a:cubicBezTo>
                          <a:pt x="2110568" y="0"/>
                          <a:pt x="2261934" y="-25727"/>
                          <a:pt x="2469269" y="0"/>
                        </a:cubicBezTo>
                        <a:cubicBezTo>
                          <a:pt x="2676604" y="25727"/>
                          <a:pt x="2790440" y="16284"/>
                          <a:pt x="3066235" y="0"/>
                        </a:cubicBezTo>
                        <a:cubicBezTo>
                          <a:pt x="3342030" y="-16284"/>
                          <a:pt x="3685603" y="41976"/>
                          <a:pt x="3907414" y="0"/>
                        </a:cubicBezTo>
                        <a:cubicBezTo>
                          <a:pt x="4129225" y="-41976"/>
                          <a:pt x="4177416" y="-7598"/>
                          <a:pt x="4422976" y="0"/>
                        </a:cubicBezTo>
                        <a:cubicBezTo>
                          <a:pt x="4668536" y="7598"/>
                          <a:pt x="5023499" y="-28058"/>
                          <a:pt x="5264155" y="0"/>
                        </a:cubicBezTo>
                        <a:cubicBezTo>
                          <a:pt x="5504811" y="28058"/>
                          <a:pt x="5703675" y="13288"/>
                          <a:pt x="6105335" y="0"/>
                        </a:cubicBezTo>
                        <a:cubicBezTo>
                          <a:pt x="6506995" y="-13288"/>
                          <a:pt x="6455516" y="-5124"/>
                          <a:pt x="6783705" y="0"/>
                        </a:cubicBezTo>
                        <a:cubicBezTo>
                          <a:pt x="7111894" y="5124"/>
                          <a:pt x="7512856" y="10604"/>
                          <a:pt x="8140446" y="0"/>
                        </a:cubicBezTo>
                        <a:cubicBezTo>
                          <a:pt x="8139772" y="5682"/>
                          <a:pt x="8139843" y="9439"/>
                          <a:pt x="8140446" y="13716"/>
                        </a:cubicBezTo>
                        <a:cubicBezTo>
                          <a:pt x="7959314" y="-1227"/>
                          <a:pt x="7870113" y="5865"/>
                          <a:pt x="7706289" y="13716"/>
                        </a:cubicBezTo>
                        <a:cubicBezTo>
                          <a:pt x="7542465" y="21567"/>
                          <a:pt x="7157940" y="12910"/>
                          <a:pt x="6865109" y="13716"/>
                        </a:cubicBezTo>
                        <a:cubicBezTo>
                          <a:pt x="6572278" y="14522"/>
                          <a:pt x="6524256" y="33479"/>
                          <a:pt x="6349548" y="13716"/>
                        </a:cubicBezTo>
                        <a:cubicBezTo>
                          <a:pt x="6174840" y="-6047"/>
                          <a:pt x="5951624" y="-4398"/>
                          <a:pt x="5671177" y="13716"/>
                        </a:cubicBezTo>
                        <a:cubicBezTo>
                          <a:pt x="5390730" y="31830"/>
                          <a:pt x="5222992" y="55486"/>
                          <a:pt x="4829998" y="13716"/>
                        </a:cubicBezTo>
                        <a:cubicBezTo>
                          <a:pt x="4437004" y="-28054"/>
                          <a:pt x="4344181" y="34515"/>
                          <a:pt x="4151627" y="13716"/>
                        </a:cubicBezTo>
                        <a:cubicBezTo>
                          <a:pt x="3959073" y="-7083"/>
                          <a:pt x="3886970" y="28303"/>
                          <a:pt x="3717470" y="13716"/>
                        </a:cubicBezTo>
                        <a:cubicBezTo>
                          <a:pt x="3547970" y="-871"/>
                          <a:pt x="3451521" y="27300"/>
                          <a:pt x="3201909" y="13716"/>
                        </a:cubicBezTo>
                        <a:cubicBezTo>
                          <a:pt x="2952297" y="132"/>
                          <a:pt x="2543413" y="1457"/>
                          <a:pt x="2360729" y="13716"/>
                        </a:cubicBezTo>
                        <a:cubicBezTo>
                          <a:pt x="2178045" y="25975"/>
                          <a:pt x="1906056" y="21275"/>
                          <a:pt x="1682359" y="13716"/>
                        </a:cubicBezTo>
                        <a:cubicBezTo>
                          <a:pt x="1458662" y="6158"/>
                          <a:pt x="1330405" y="3474"/>
                          <a:pt x="1166797" y="13716"/>
                        </a:cubicBezTo>
                        <a:cubicBezTo>
                          <a:pt x="1003189" y="23958"/>
                          <a:pt x="278098" y="14961"/>
                          <a:pt x="0" y="13716"/>
                        </a:cubicBezTo>
                        <a:cubicBezTo>
                          <a:pt x="303" y="7982"/>
                          <a:pt x="182" y="5202"/>
                          <a:pt x="0" y="0"/>
                        </a:cubicBezTo>
                        <a:close/>
                      </a:path>
                    </a:pathLst>
                  </a:cu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sp>
        <p:nvSpPr>
          <p:cNvPr id="3" name="Content Placeholder 2">
            <a:extLst>
              <a:ext uri="{FF2B5EF4-FFF2-40B4-BE49-F238E27FC236}">
                <a16:creationId xmlns:a16="http://schemas.microsoft.com/office/drawing/2014/main" id="{3E065C01-4042-A2B9-778C-EB931EC3DA04}"/>
              </a:ext>
            </a:extLst>
          </p:cNvPr>
          <p:cNvSpPr>
            <a:spLocks noGrp="1"/>
          </p:cNvSpPr>
          <p:nvPr>
            <p:ph idx="1"/>
          </p:nvPr>
        </p:nvSpPr>
        <p:spPr>
          <a:xfrm>
            <a:off x="2152650" y="2304288"/>
            <a:ext cx="7886700" cy="3188970"/>
          </a:xfrm>
        </p:spPr>
        <p:txBody>
          <a:bodyPr>
            <a:normAutofit/>
          </a:bodyPr>
          <a:lstStyle/>
          <a:p>
            <a:pPr marL="0" indent="0">
              <a:buNone/>
            </a:pPr>
            <a:r>
              <a:rPr lang="en-GB" sz="1650" dirty="0">
                <a:effectLst/>
                <a:latin typeface="+mj-lt"/>
                <a:ea typeface="Times New Roman" panose="02020603050405020304" pitchFamily="18" charset="0"/>
                <a:cs typeface="Times New Roman" panose="02020603050405020304" pitchFamily="18" charset="0"/>
              </a:rPr>
              <a:t>National institute for health and care excellence (2022), the number of people diagnosed with type 2 diabetes in the UK there were 3,919,505; about 90% of adults and around 36,000 children and young people under the age of 19 have diabetes, which is about10%, young people. In most parts of the world, the prevalence of type 2 diabetes (T2D) has significantly increased during the past several years. Between 1980 and 2014, most adult-onset diabetes (85-95% T2D) roughly doubled globally. Increases were more noticeable among men.</a:t>
            </a:r>
          </a:p>
          <a:p>
            <a:pPr marL="0" indent="0">
              <a:buNone/>
            </a:pPr>
            <a:r>
              <a:rPr lang="en-GB" sz="1650" b="1" dirty="0">
                <a:effectLst/>
                <a:latin typeface="+mj-lt"/>
                <a:ea typeface="Times New Roman" panose="02020603050405020304" pitchFamily="18" charset="0"/>
                <a:cs typeface="Segoe UI" panose="020B0502040204020203" pitchFamily="34" charset="0"/>
              </a:rPr>
              <a:t> </a:t>
            </a:r>
            <a:endParaRPr lang="en-GB" sz="1650" dirty="0">
              <a:effectLst/>
              <a:latin typeface="+mj-lt"/>
              <a:ea typeface="Times New Roman" panose="02020603050405020304" pitchFamily="18" charset="0"/>
              <a:cs typeface="Times New Roman" panose="02020603050405020304" pitchFamily="18" charset="0"/>
            </a:endParaRPr>
          </a:p>
          <a:p>
            <a:endParaRPr lang="en-US" sz="1650" dirty="0">
              <a:latin typeface="+mj-lt"/>
            </a:endParaRPr>
          </a:p>
          <a:p>
            <a:endParaRPr lang="en-US" sz="1650" dirty="0"/>
          </a:p>
        </p:txBody>
      </p:sp>
    </p:spTree>
    <p:extLst>
      <p:ext uri="{BB962C8B-B14F-4D97-AF65-F5344CB8AC3E}">
        <p14:creationId xmlns:p14="http://schemas.microsoft.com/office/powerpoint/2010/main" val="408931585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6EE0B6E2-7CE8-4D86-87FC-4B58A7D8E7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a:extLst>
              <a:ext uri="{FF2B5EF4-FFF2-40B4-BE49-F238E27FC236}">
                <a16:creationId xmlns:a16="http://schemas.microsoft.com/office/drawing/2014/main" id="{DB79C69C-2467-2242-01CA-142FAEE20532}"/>
              </a:ext>
            </a:extLst>
          </p:cNvPr>
          <p:cNvPicPr>
            <a:picLocks noGrp="1" noChangeAspect="1"/>
          </p:cNvPicPr>
          <p:nvPr>
            <p:ph idx="1"/>
          </p:nvPr>
        </p:nvPicPr>
        <p:blipFill rotWithShape="1">
          <a:blip r:embed="rId2">
            <a:extLst>
              <a:ext uri="{28A0092B-C50C-407E-A947-70E740481C1C}">
                <a14:useLocalDpi xmlns:a14="http://schemas.microsoft.com/office/drawing/2010/main" val="0"/>
              </a:ext>
            </a:extLst>
          </a:blip>
          <a:srcRect r="1" b="11365"/>
          <a:stretch/>
        </p:blipFill>
        <p:spPr>
          <a:xfrm>
            <a:off x="577637" y="424330"/>
            <a:ext cx="11036726" cy="5869478"/>
          </a:xfrm>
          <a:custGeom>
            <a:avLst/>
            <a:gdLst/>
            <a:ahLst/>
            <a:cxnLst/>
            <a:rect l="l" t="t" r="r" b="b"/>
            <a:pathLst>
              <a:path w="10630858" h="5869478">
                <a:moveTo>
                  <a:pt x="5791061" y="218"/>
                </a:moveTo>
                <a:cubicBezTo>
                  <a:pt x="5877327" y="-560"/>
                  <a:pt x="5971399" y="626"/>
                  <a:pt x="6073275" y="5793"/>
                </a:cubicBezTo>
                <a:cubicBezTo>
                  <a:pt x="6098744" y="7086"/>
                  <a:pt x="6121786" y="8165"/>
                  <a:pt x="6142651" y="9057"/>
                </a:cubicBezTo>
                <a:lnTo>
                  <a:pt x="6164185" y="9874"/>
                </a:lnTo>
                <a:lnTo>
                  <a:pt x="6258731" y="5793"/>
                </a:lnTo>
                <a:lnTo>
                  <a:pt x="6319194" y="2002"/>
                </a:lnTo>
                <a:lnTo>
                  <a:pt x="6413049" y="11772"/>
                </a:lnTo>
                <a:cubicBezTo>
                  <a:pt x="6592720" y="42783"/>
                  <a:pt x="6774188" y="66100"/>
                  <a:pt x="6956654" y="46745"/>
                </a:cubicBezTo>
                <a:cubicBezTo>
                  <a:pt x="7082424" y="33223"/>
                  <a:pt x="7207994" y="25294"/>
                  <a:pt x="7334364" y="25763"/>
                </a:cubicBezTo>
                <a:cubicBezTo>
                  <a:pt x="7624835" y="25763"/>
                  <a:pt x="7915502" y="28559"/>
                  <a:pt x="8205974" y="22730"/>
                </a:cubicBezTo>
                <a:cubicBezTo>
                  <a:pt x="8464499" y="17601"/>
                  <a:pt x="8722029" y="6412"/>
                  <a:pt x="8980756" y="34620"/>
                </a:cubicBezTo>
                <a:cubicBezTo>
                  <a:pt x="9362658" y="76124"/>
                  <a:pt x="9746556" y="62832"/>
                  <a:pt x="10129655" y="57937"/>
                </a:cubicBezTo>
                <a:lnTo>
                  <a:pt x="10163726" y="56766"/>
                </a:lnTo>
                <a:lnTo>
                  <a:pt x="10254950" y="73131"/>
                </a:lnTo>
                <a:lnTo>
                  <a:pt x="10311819" y="101928"/>
                </a:lnTo>
                <a:cubicBezTo>
                  <a:pt x="10479504" y="200737"/>
                  <a:pt x="10591476" y="367254"/>
                  <a:pt x="10625532" y="561669"/>
                </a:cubicBezTo>
                <a:lnTo>
                  <a:pt x="10626834" y="578090"/>
                </a:lnTo>
                <a:lnTo>
                  <a:pt x="10611964" y="734537"/>
                </a:lnTo>
                <a:cubicBezTo>
                  <a:pt x="10602387" y="823467"/>
                  <a:pt x="10587763" y="913306"/>
                  <a:pt x="10611964" y="1001326"/>
                </a:cubicBezTo>
                <a:cubicBezTo>
                  <a:pt x="10628543" y="1062669"/>
                  <a:pt x="10632231" y="1127783"/>
                  <a:pt x="10622705" y="1191154"/>
                </a:cubicBezTo>
                <a:cubicBezTo>
                  <a:pt x="10606645" y="1303627"/>
                  <a:pt x="10603293" y="1418084"/>
                  <a:pt x="10612740" y="1531572"/>
                </a:cubicBezTo>
                <a:cubicBezTo>
                  <a:pt x="10618978" y="1606398"/>
                  <a:pt x="10618020" y="1681815"/>
                  <a:pt x="10609893" y="1756397"/>
                </a:cubicBezTo>
                <a:cubicBezTo>
                  <a:pt x="10599152" y="1856690"/>
                  <a:pt x="10582457" y="1958800"/>
                  <a:pt x="10602776" y="2059394"/>
                </a:cubicBezTo>
                <a:cubicBezTo>
                  <a:pt x="10635130" y="2219226"/>
                  <a:pt x="10628659" y="2378906"/>
                  <a:pt x="10615717" y="2539949"/>
                </a:cubicBezTo>
                <a:cubicBezTo>
                  <a:pt x="10606011" y="2659785"/>
                  <a:pt x="10595269" y="2780984"/>
                  <a:pt x="10614682" y="2902183"/>
                </a:cubicBezTo>
                <a:cubicBezTo>
                  <a:pt x="10623029" y="2958418"/>
                  <a:pt x="10623029" y="3015928"/>
                  <a:pt x="10614682" y="3072165"/>
                </a:cubicBezTo>
                <a:cubicBezTo>
                  <a:pt x="10604587" y="3147914"/>
                  <a:pt x="10595010" y="3222907"/>
                  <a:pt x="10607952" y="3299413"/>
                </a:cubicBezTo>
                <a:cubicBezTo>
                  <a:pt x="10613646" y="3332743"/>
                  <a:pt x="10617917" y="3366376"/>
                  <a:pt x="10620894" y="3400009"/>
                </a:cubicBezTo>
                <a:cubicBezTo>
                  <a:pt x="10626822" y="3485877"/>
                  <a:pt x="10624699" y="3572233"/>
                  <a:pt x="10614553" y="3657556"/>
                </a:cubicBezTo>
                <a:cubicBezTo>
                  <a:pt x="10604846" y="3756637"/>
                  <a:pt x="10620635" y="3856323"/>
                  <a:pt x="10607694" y="3955100"/>
                </a:cubicBezTo>
                <a:cubicBezTo>
                  <a:pt x="10598504" y="4034653"/>
                  <a:pt x="10598155" y="4115265"/>
                  <a:pt x="10606658" y="4194923"/>
                </a:cubicBezTo>
                <a:cubicBezTo>
                  <a:pt x="10621954" y="4345512"/>
                  <a:pt x="10620998" y="4497755"/>
                  <a:pt x="10603811" y="4648057"/>
                </a:cubicBezTo>
                <a:cubicBezTo>
                  <a:pt x="10593198" y="4735775"/>
                  <a:pt x="10587116" y="4826067"/>
                  <a:pt x="10606140" y="4912119"/>
                </a:cubicBezTo>
                <a:cubicBezTo>
                  <a:pt x="10628530" y="5013245"/>
                  <a:pt x="10633189" y="5114446"/>
                  <a:pt x="10629921" y="5215515"/>
                </a:cubicBezTo>
                <a:lnTo>
                  <a:pt x="10625356" y="5273604"/>
                </a:lnTo>
                <a:lnTo>
                  <a:pt x="10624284" y="5284086"/>
                </a:lnTo>
                <a:cubicBezTo>
                  <a:pt x="10601148" y="5404993"/>
                  <a:pt x="10545219" y="5529874"/>
                  <a:pt x="10458692" y="5632218"/>
                </a:cubicBezTo>
                <a:lnTo>
                  <a:pt x="10418904" y="5670857"/>
                </a:lnTo>
                <a:lnTo>
                  <a:pt x="10417064" y="5673484"/>
                </a:lnTo>
                <a:cubicBezTo>
                  <a:pt x="10307992" y="5802550"/>
                  <a:pt x="10158402" y="5877799"/>
                  <a:pt x="9954609" y="5858572"/>
                </a:cubicBezTo>
                <a:cubicBezTo>
                  <a:pt x="9860355" y="5870096"/>
                  <a:pt x="9750551" y="5855439"/>
                  <a:pt x="9657171" y="5854061"/>
                </a:cubicBezTo>
                <a:lnTo>
                  <a:pt x="9612467" y="5856387"/>
                </a:lnTo>
                <a:lnTo>
                  <a:pt x="9279984" y="5838331"/>
                </a:lnTo>
                <a:cubicBezTo>
                  <a:pt x="9153141" y="5834280"/>
                  <a:pt x="9026273" y="5834164"/>
                  <a:pt x="8899305" y="5841275"/>
                </a:cubicBezTo>
                <a:cubicBezTo>
                  <a:pt x="8761407" y="5850940"/>
                  <a:pt x="8623304" y="5854733"/>
                  <a:pt x="8485266" y="5852671"/>
                </a:cubicBezTo>
                <a:lnTo>
                  <a:pt x="8314842" y="5842884"/>
                </a:lnTo>
                <a:lnTo>
                  <a:pt x="8193631" y="5825368"/>
                </a:lnTo>
                <a:lnTo>
                  <a:pt x="8029897" y="5818284"/>
                </a:lnTo>
                <a:lnTo>
                  <a:pt x="8028296" y="5817260"/>
                </a:lnTo>
                <a:lnTo>
                  <a:pt x="8008332" y="5817260"/>
                </a:lnTo>
                <a:lnTo>
                  <a:pt x="8006732" y="5818114"/>
                </a:lnTo>
                <a:lnTo>
                  <a:pt x="7839115" y="5825368"/>
                </a:lnTo>
                <a:lnTo>
                  <a:pt x="7801585" y="5830791"/>
                </a:lnTo>
                <a:lnTo>
                  <a:pt x="7734233" y="5834980"/>
                </a:lnTo>
                <a:lnTo>
                  <a:pt x="7482820" y="5855530"/>
                </a:lnTo>
                <a:lnTo>
                  <a:pt x="7445741" y="5854102"/>
                </a:lnTo>
                <a:lnTo>
                  <a:pt x="7403701" y="5858035"/>
                </a:lnTo>
                <a:lnTo>
                  <a:pt x="7155292" y="5854564"/>
                </a:lnTo>
                <a:cubicBezTo>
                  <a:pt x="6874805" y="5835913"/>
                  <a:pt x="6593917" y="5824488"/>
                  <a:pt x="6312830" y="5849900"/>
                </a:cubicBezTo>
                <a:lnTo>
                  <a:pt x="6232577" y="5855788"/>
                </a:lnTo>
                <a:lnTo>
                  <a:pt x="6231985" y="5855764"/>
                </a:lnTo>
                <a:lnTo>
                  <a:pt x="6166003" y="5858572"/>
                </a:lnTo>
                <a:cubicBezTo>
                  <a:pt x="6100624" y="5861901"/>
                  <a:pt x="6043822" y="5864887"/>
                  <a:pt x="5993271" y="5866513"/>
                </a:cubicBezTo>
                <a:lnTo>
                  <a:pt x="5925657" y="5866398"/>
                </a:lnTo>
                <a:lnTo>
                  <a:pt x="5833706" y="5859695"/>
                </a:lnTo>
                <a:cubicBezTo>
                  <a:pt x="5697214" y="5841788"/>
                  <a:pt x="5559607" y="5838897"/>
                  <a:pt x="5422657" y="5851067"/>
                </a:cubicBezTo>
                <a:lnTo>
                  <a:pt x="5250035" y="5858044"/>
                </a:lnTo>
                <a:lnTo>
                  <a:pt x="5151093" y="5858278"/>
                </a:lnTo>
                <a:lnTo>
                  <a:pt x="4972680" y="5851067"/>
                </a:lnTo>
                <a:cubicBezTo>
                  <a:pt x="4829141" y="5841741"/>
                  <a:pt x="4685204" y="5826120"/>
                  <a:pt x="4542066" y="5842905"/>
                </a:cubicBezTo>
                <a:cubicBezTo>
                  <a:pt x="4491758" y="5848734"/>
                  <a:pt x="4441488" y="5852626"/>
                  <a:pt x="4391242" y="5854962"/>
                </a:cubicBezTo>
                <a:lnTo>
                  <a:pt x="4246482" y="5857576"/>
                </a:lnTo>
                <a:lnTo>
                  <a:pt x="4221030" y="5856572"/>
                </a:lnTo>
                <a:lnTo>
                  <a:pt x="4218005" y="5856681"/>
                </a:lnTo>
                <a:lnTo>
                  <a:pt x="3939367" y="5844305"/>
                </a:lnTo>
                <a:cubicBezTo>
                  <a:pt x="3773470" y="5832648"/>
                  <a:pt x="3606974" y="5815626"/>
                  <a:pt x="3441875" y="5843140"/>
                </a:cubicBezTo>
                <a:cubicBezTo>
                  <a:pt x="3386806" y="5851400"/>
                  <a:pt x="3331601" y="5858126"/>
                  <a:pt x="3276306" y="5863318"/>
                </a:cubicBezTo>
                <a:lnTo>
                  <a:pt x="3225006" y="5866706"/>
                </a:lnTo>
                <a:lnTo>
                  <a:pt x="3194056" y="5866407"/>
                </a:lnTo>
                <a:lnTo>
                  <a:pt x="3082891" y="5863061"/>
                </a:lnTo>
                <a:lnTo>
                  <a:pt x="3013959" y="5869302"/>
                </a:lnTo>
                <a:cubicBezTo>
                  <a:pt x="2910698" y="5871464"/>
                  <a:pt x="2845426" y="5852913"/>
                  <a:pt x="2748311" y="5858572"/>
                </a:cubicBezTo>
                <a:cubicBezTo>
                  <a:pt x="2736171" y="5859279"/>
                  <a:pt x="2721419" y="5860082"/>
                  <a:pt x="2704411" y="5860936"/>
                </a:cubicBezTo>
                <a:lnTo>
                  <a:pt x="2650475" y="5863440"/>
                </a:lnTo>
                <a:lnTo>
                  <a:pt x="2436349" y="5854816"/>
                </a:lnTo>
                <a:cubicBezTo>
                  <a:pt x="2095150" y="5845165"/>
                  <a:pt x="1753811" y="5845122"/>
                  <a:pt x="1412584" y="5830782"/>
                </a:cubicBezTo>
                <a:cubicBezTo>
                  <a:pt x="1262458" y="5824256"/>
                  <a:pt x="1113131" y="5859227"/>
                  <a:pt x="963404" y="5861093"/>
                </a:cubicBezTo>
                <a:cubicBezTo>
                  <a:pt x="896140" y="5861967"/>
                  <a:pt x="828812" y="5861342"/>
                  <a:pt x="761431" y="5859896"/>
                </a:cubicBezTo>
                <a:lnTo>
                  <a:pt x="637698" y="5856158"/>
                </a:lnTo>
                <a:lnTo>
                  <a:pt x="592997" y="5853711"/>
                </a:lnTo>
                <a:cubicBezTo>
                  <a:pt x="391136" y="5830428"/>
                  <a:pt x="227663" y="5724844"/>
                  <a:pt x="123577" y="5564333"/>
                </a:cubicBezTo>
                <a:lnTo>
                  <a:pt x="99502" y="5518240"/>
                </a:lnTo>
                <a:lnTo>
                  <a:pt x="95609" y="5512764"/>
                </a:lnTo>
                <a:lnTo>
                  <a:pt x="86221" y="5492812"/>
                </a:lnTo>
                <a:lnTo>
                  <a:pt x="61763" y="5445986"/>
                </a:lnTo>
                <a:lnTo>
                  <a:pt x="56991" y="5430695"/>
                </a:lnTo>
                <a:lnTo>
                  <a:pt x="41922" y="5398673"/>
                </a:lnTo>
                <a:lnTo>
                  <a:pt x="25760" y="5339273"/>
                </a:lnTo>
                <a:lnTo>
                  <a:pt x="16811" y="5271956"/>
                </a:lnTo>
                <a:cubicBezTo>
                  <a:pt x="9305" y="5238090"/>
                  <a:pt x="4710" y="5203585"/>
                  <a:pt x="3092" y="5168860"/>
                </a:cubicBezTo>
                <a:cubicBezTo>
                  <a:pt x="-7132" y="5042101"/>
                  <a:pt x="10081" y="4917108"/>
                  <a:pt x="24446" y="4791844"/>
                </a:cubicBezTo>
                <a:cubicBezTo>
                  <a:pt x="34023" y="4712006"/>
                  <a:pt x="48647" y="4631352"/>
                  <a:pt x="24446" y="4552331"/>
                </a:cubicBezTo>
                <a:cubicBezTo>
                  <a:pt x="7867" y="4497261"/>
                  <a:pt x="4180" y="4438805"/>
                  <a:pt x="13705" y="4381912"/>
                </a:cubicBezTo>
                <a:cubicBezTo>
                  <a:pt x="29766" y="4280940"/>
                  <a:pt x="33117" y="4178184"/>
                  <a:pt x="23670" y="4076300"/>
                </a:cubicBezTo>
                <a:cubicBezTo>
                  <a:pt x="17432" y="4009125"/>
                  <a:pt x="18390" y="3941419"/>
                  <a:pt x="26517" y="3874462"/>
                </a:cubicBezTo>
                <a:cubicBezTo>
                  <a:pt x="37258" y="3784423"/>
                  <a:pt x="53954" y="3692752"/>
                  <a:pt x="33635" y="3602444"/>
                </a:cubicBezTo>
                <a:cubicBezTo>
                  <a:pt x="1280" y="3458954"/>
                  <a:pt x="7751" y="3315599"/>
                  <a:pt x="20694" y="3171022"/>
                </a:cubicBezTo>
                <a:cubicBezTo>
                  <a:pt x="30400" y="3063439"/>
                  <a:pt x="41141" y="2954632"/>
                  <a:pt x="21728" y="2845824"/>
                </a:cubicBezTo>
                <a:cubicBezTo>
                  <a:pt x="13381" y="2795337"/>
                  <a:pt x="13381" y="2743709"/>
                  <a:pt x="21728" y="2693221"/>
                </a:cubicBezTo>
                <a:cubicBezTo>
                  <a:pt x="31823" y="2625218"/>
                  <a:pt x="41400" y="2557892"/>
                  <a:pt x="28458" y="2489208"/>
                </a:cubicBezTo>
                <a:cubicBezTo>
                  <a:pt x="22764" y="2459285"/>
                  <a:pt x="18493" y="2429092"/>
                  <a:pt x="15516" y="2398898"/>
                </a:cubicBezTo>
                <a:cubicBezTo>
                  <a:pt x="9589" y="2321809"/>
                  <a:pt x="11711" y="2244283"/>
                  <a:pt x="21857" y="2167683"/>
                </a:cubicBezTo>
                <a:cubicBezTo>
                  <a:pt x="31564" y="2078733"/>
                  <a:pt x="15776" y="1989238"/>
                  <a:pt x="28717" y="1900560"/>
                </a:cubicBezTo>
                <a:cubicBezTo>
                  <a:pt x="37907" y="1829142"/>
                  <a:pt x="38255" y="1756772"/>
                  <a:pt x="29752" y="1685258"/>
                </a:cubicBezTo>
                <a:cubicBezTo>
                  <a:pt x="14456" y="1550065"/>
                  <a:pt x="15412" y="1413389"/>
                  <a:pt x="32599" y="1278454"/>
                </a:cubicBezTo>
                <a:cubicBezTo>
                  <a:pt x="43212" y="1199704"/>
                  <a:pt x="49294" y="1118644"/>
                  <a:pt x="30270" y="1041390"/>
                </a:cubicBezTo>
                <a:cubicBezTo>
                  <a:pt x="-14509" y="859818"/>
                  <a:pt x="11634" y="677973"/>
                  <a:pt x="30270" y="497354"/>
                </a:cubicBezTo>
                <a:lnTo>
                  <a:pt x="31725" y="472895"/>
                </a:lnTo>
                <a:lnTo>
                  <a:pt x="43781" y="427827"/>
                </a:lnTo>
                <a:lnTo>
                  <a:pt x="50994" y="413476"/>
                </a:lnTo>
                <a:lnTo>
                  <a:pt x="58372" y="387895"/>
                </a:lnTo>
                <a:cubicBezTo>
                  <a:pt x="111660" y="254431"/>
                  <a:pt x="198390" y="154469"/>
                  <a:pt x="306361" y="90092"/>
                </a:cubicBezTo>
                <a:lnTo>
                  <a:pt x="343340" y="71955"/>
                </a:lnTo>
                <a:lnTo>
                  <a:pt x="451947" y="55771"/>
                </a:lnTo>
                <a:lnTo>
                  <a:pt x="480681" y="50638"/>
                </a:lnTo>
                <a:lnTo>
                  <a:pt x="500476" y="51097"/>
                </a:lnTo>
                <a:cubicBezTo>
                  <a:pt x="614729" y="49684"/>
                  <a:pt x="728933" y="43772"/>
                  <a:pt x="843024" y="32056"/>
                </a:cubicBezTo>
                <a:cubicBezTo>
                  <a:pt x="1123212" y="7156"/>
                  <a:pt x="1404499" y="3566"/>
                  <a:pt x="1685086" y="21332"/>
                </a:cubicBezTo>
                <a:cubicBezTo>
                  <a:pt x="1938623" y="33688"/>
                  <a:pt x="2191759" y="64000"/>
                  <a:pt x="2445896" y="38121"/>
                </a:cubicBezTo>
                <a:cubicBezTo>
                  <a:pt x="2489616" y="33690"/>
                  <a:pt x="2532937" y="26111"/>
                  <a:pt x="2576333" y="19030"/>
                </a:cubicBezTo>
                <a:lnTo>
                  <a:pt x="2696353" y="4251"/>
                </a:lnTo>
                <a:lnTo>
                  <a:pt x="2745536" y="5232"/>
                </a:lnTo>
                <a:cubicBezTo>
                  <a:pt x="2818993" y="6452"/>
                  <a:pt x="2887864" y="7004"/>
                  <a:pt x="2947014" y="5793"/>
                </a:cubicBezTo>
                <a:cubicBezTo>
                  <a:pt x="3006163" y="4584"/>
                  <a:pt x="3060036" y="3178"/>
                  <a:pt x="3110399" y="1949"/>
                </a:cubicBezTo>
                <a:lnTo>
                  <a:pt x="3199002" y="221"/>
                </a:lnTo>
                <a:lnTo>
                  <a:pt x="3325015" y="3583"/>
                </a:lnTo>
                <a:cubicBezTo>
                  <a:pt x="3530714" y="12997"/>
                  <a:pt x="3736239" y="28910"/>
                  <a:pt x="3941762" y="43248"/>
                </a:cubicBezTo>
                <a:cubicBezTo>
                  <a:pt x="4091489" y="53739"/>
                  <a:pt x="4241215" y="66563"/>
                  <a:pt x="4390942" y="37886"/>
                </a:cubicBezTo>
                <a:cubicBezTo>
                  <a:pt x="4517292" y="15154"/>
                  <a:pt x="4645537" y="10467"/>
                  <a:pt x="4772844" y="23896"/>
                </a:cubicBezTo>
                <a:cubicBezTo>
                  <a:pt x="4885597" y="37327"/>
                  <a:pt x="4999052" y="40520"/>
                  <a:pt x="5112224" y="33456"/>
                </a:cubicBezTo>
                <a:lnTo>
                  <a:pt x="5477482" y="6922"/>
                </a:lnTo>
                <a:lnTo>
                  <a:pt x="5517883" y="7607"/>
                </a:lnTo>
                <a:lnTo>
                  <a:pt x="5555683" y="6426"/>
                </a:lnTo>
                <a:cubicBezTo>
                  <a:pt x="5626335" y="3737"/>
                  <a:pt x="5704795" y="995"/>
                  <a:pt x="5791061" y="218"/>
                </a:cubicBezTo>
                <a:close/>
              </a:path>
            </a:pathLst>
          </a:custGeom>
        </p:spPr>
      </p:pic>
    </p:spTree>
    <p:extLst>
      <p:ext uri="{BB962C8B-B14F-4D97-AF65-F5344CB8AC3E}">
        <p14:creationId xmlns:p14="http://schemas.microsoft.com/office/powerpoint/2010/main" val="312750323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10">
            <a:extLst>
              <a:ext uri="{FF2B5EF4-FFF2-40B4-BE49-F238E27FC236}">
                <a16:creationId xmlns:a16="http://schemas.microsoft.com/office/drawing/2014/main" id="{EDDBB197-D710-4A4F-A9CA-FD2177498B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12">
            <a:extLst>
              <a:ext uri="{FF2B5EF4-FFF2-40B4-BE49-F238E27FC236}">
                <a16:creationId xmlns:a16="http://schemas.microsoft.com/office/drawing/2014/main" id="{975D1CFA-2CDB-4B64-BD9F-85744E8DA1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A7BC616-849F-3601-316A-CBBD186A563C}"/>
              </a:ext>
            </a:extLst>
          </p:cNvPr>
          <p:cNvSpPr>
            <a:spLocks noGrp="1"/>
          </p:cNvSpPr>
          <p:nvPr>
            <p:ph type="title"/>
          </p:nvPr>
        </p:nvSpPr>
        <p:spPr>
          <a:xfrm>
            <a:off x="804672" y="802955"/>
            <a:ext cx="4977976" cy="1454051"/>
          </a:xfrm>
        </p:spPr>
        <p:txBody>
          <a:bodyPr>
            <a:normAutofit/>
          </a:bodyPr>
          <a:lstStyle/>
          <a:p>
            <a:r>
              <a:rPr lang="en-GB" sz="3600" b="1" dirty="0"/>
              <a:t>Obesity </a:t>
            </a:r>
            <a:endParaRPr lang="en-US" sz="3600" b="1" dirty="0"/>
          </a:p>
        </p:txBody>
      </p:sp>
      <p:sp>
        <p:nvSpPr>
          <p:cNvPr id="25" name="Content Placeholder 7">
            <a:extLst>
              <a:ext uri="{FF2B5EF4-FFF2-40B4-BE49-F238E27FC236}">
                <a16:creationId xmlns:a16="http://schemas.microsoft.com/office/drawing/2014/main" id="{07206B14-9350-B4C5-0980-60A46D3D432B}"/>
              </a:ext>
            </a:extLst>
          </p:cNvPr>
          <p:cNvSpPr>
            <a:spLocks noGrp="1"/>
          </p:cNvSpPr>
          <p:nvPr>
            <p:ph idx="1"/>
          </p:nvPr>
        </p:nvSpPr>
        <p:spPr>
          <a:xfrm>
            <a:off x="804672" y="2421682"/>
            <a:ext cx="4977578" cy="3639289"/>
          </a:xfrm>
        </p:spPr>
        <p:txBody>
          <a:bodyPr anchor="ctr">
            <a:normAutofit/>
          </a:bodyPr>
          <a:lstStyle/>
          <a:p>
            <a:r>
              <a:rPr lang="en-GB" sz="1800" dirty="0">
                <a:solidFill>
                  <a:srgbClr val="212529"/>
                </a:solidFill>
                <a:effectLst/>
                <a:latin typeface="Calibri Light" panose="020F0302020204030204" pitchFamily="34" charset="0"/>
                <a:ea typeface="Times New Roman" panose="02020603050405020304" pitchFamily="18" charset="0"/>
                <a:cs typeface="Segoe UI" panose="020B0502040204020203" pitchFamily="34" charset="0"/>
              </a:rPr>
              <a:t>Obesity is one of the most significant risk factors for developing Type 2 diabetes.</a:t>
            </a:r>
            <a:r>
              <a:rPr lang="en-GB" sz="1200" dirty="0">
                <a:effectLst/>
              </a:rPr>
              <a:t> </a:t>
            </a:r>
            <a:r>
              <a:rPr lang="en-GB" sz="1800" dirty="0">
                <a:solidFill>
                  <a:srgbClr val="212529"/>
                </a:solidFill>
                <a:effectLst/>
                <a:latin typeface="Calibri Light" panose="020F0302020204030204" pitchFamily="34" charset="0"/>
                <a:ea typeface="Times New Roman" panose="02020603050405020304" pitchFamily="18" charset="0"/>
                <a:cs typeface="Segoe UI" panose="020B0502040204020203" pitchFamily="34" charset="0"/>
              </a:rPr>
              <a:t>(Candler et al. 2018)</a:t>
            </a:r>
            <a:r>
              <a:rPr lang="en-GB" sz="1200" dirty="0">
                <a:effectLst/>
              </a:rPr>
              <a:t> </a:t>
            </a:r>
            <a:endParaRPr lang="en-US" sz="1800" dirty="0">
              <a:solidFill>
                <a:schemeClr val="tx2"/>
              </a:solidFill>
            </a:endParaRPr>
          </a:p>
        </p:txBody>
      </p:sp>
      <p:grpSp>
        <p:nvGrpSpPr>
          <p:cNvPr id="15" name="Group 14">
            <a:extLst>
              <a:ext uri="{FF2B5EF4-FFF2-40B4-BE49-F238E27FC236}">
                <a16:creationId xmlns:a16="http://schemas.microsoft.com/office/drawing/2014/main" id="{25EE5136-01F1-466C-962D-BA9B4C6757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369897" y="0"/>
            <a:ext cx="5822103" cy="6685267"/>
            <a:chOff x="6357228" y="0"/>
            <a:chExt cx="5822103" cy="6685267"/>
          </a:xfrm>
        </p:grpSpPr>
        <p:sp>
          <p:nvSpPr>
            <p:cNvPr id="16" name="Freeform: Shape 15">
              <a:extLst>
                <a:ext uri="{FF2B5EF4-FFF2-40B4-BE49-F238E27FC236}">
                  <a16:creationId xmlns:a16="http://schemas.microsoft.com/office/drawing/2014/main" id="{E11D3AD4-AF9B-4EB5-8C7B-C45D173B4B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57228" y="0"/>
              <a:ext cx="5822102" cy="6685267"/>
            </a:xfrm>
            <a:custGeom>
              <a:avLst/>
              <a:gdLst>
                <a:gd name="connsiteX0" fmla="*/ 2605444 w 5822102"/>
                <a:gd name="connsiteY0" fmla="*/ 0 h 6685267"/>
                <a:gd name="connsiteX1" fmla="*/ 4757391 w 5822102"/>
                <a:gd name="connsiteY1" fmla="*/ 0 h 6685267"/>
                <a:gd name="connsiteX2" fmla="*/ 4913680 w 5822102"/>
                <a:gd name="connsiteY2" fmla="*/ 56274 h 6685267"/>
                <a:gd name="connsiteX3" fmla="*/ 5376238 w 5822102"/>
                <a:gd name="connsiteY3" fmla="*/ 282027 h 6685267"/>
                <a:gd name="connsiteX4" fmla="*/ 5658024 w 5822102"/>
                <a:gd name="connsiteY4" fmla="*/ 471014 h 6685267"/>
                <a:gd name="connsiteX5" fmla="*/ 5822102 w 5822102"/>
                <a:gd name="connsiteY5" fmla="*/ 609109 h 6685267"/>
                <a:gd name="connsiteX6" fmla="*/ 5822102 w 5822102"/>
                <a:gd name="connsiteY6" fmla="*/ 760697 h 6685267"/>
                <a:gd name="connsiteX7" fmla="*/ 5707785 w 5822102"/>
                <a:gd name="connsiteY7" fmla="*/ 666601 h 6685267"/>
                <a:gd name="connsiteX8" fmla="*/ 5577306 w 5822102"/>
                <a:gd name="connsiteY8" fmla="*/ 571666 h 6685267"/>
                <a:gd name="connsiteX9" fmla="*/ 5298630 w 5822102"/>
                <a:gd name="connsiteY9" fmla="*/ 407449 h 6685267"/>
                <a:gd name="connsiteX10" fmla="*/ 4690768 w 5822102"/>
                <a:gd name="connsiteY10" fmla="*/ 184979 h 6685267"/>
                <a:gd name="connsiteX11" fmla="*/ 4048577 w 5822102"/>
                <a:gd name="connsiteY11" fmla="*/ 99280 h 6685267"/>
                <a:gd name="connsiteX12" fmla="*/ 3405404 w 5822102"/>
                <a:gd name="connsiteY12" fmla="*/ 131937 h 6685267"/>
                <a:gd name="connsiteX13" fmla="*/ 3089702 w 5822102"/>
                <a:gd name="connsiteY13" fmla="*/ 190190 h 6685267"/>
                <a:gd name="connsiteX14" fmla="*/ 2780132 w 5822102"/>
                <a:gd name="connsiteY14" fmla="*/ 273457 h 6685267"/>
                <a:gd name="connsiteX15" fmla="*/ 2478040 w 5822102"/>
                <a:gd name="connsiteY15" fmla="*/ 379654 h 6685267"/>
                <a:gd name="connsiteX16" fmla="*/ 2184897 w 5822102"/>
                <a:gd name="connsiteY16" fmla="*/ 507972 h 6685267"/>
                <a:gd name="connsiteX17" fmla="*/ 1629141 w 5822102"/>
                <a:gd name="connsiteY17" fmla="*/ 823205 h 6685267"/>
                <a:gd name="connsiteX18" fmla="*/ 1497711 w 5822102"/>
                <a:gd name="connsiteY18" fmla="*/ 914000 h 6685267"/>
                <a:gd name="connsiteX19" fmla="*/ 1433099 w 5822102"/>
                <a:gd name="connsiteY19" fmla="*/ 960903 h 6685267"/>
                <a:gd name="connsiteX20" fmla="*/ 1369346 w 5822102"/>
                <a:gd name="connsiteY20" fmla="*/ 1008963 h 6685267"/>
                <a:gd name="connsiteX21" fmla="*/ 1123406 w 5822102"/>
                <a:gd name="connsiteY21" fmla="*/ 1212905 h 6685267"/>
                <a:gd name="connsiteX22" fmla="*/ 684367 w 5822102"/>
                <a:gd name="connsiteY22" fmla="*/ 1675564 h 6685267"/>
                <a:gd name="connsiteX23" fmla="*/ 497153 w 5822102"/>
                <a:gd name="connsiteY23" fmla="*/ 1933588 h 6685267"/>
                <a:gd name="connsiteX24" fmla="*/ 337770 w 5822102"/>
                <a:gd name="connsiteY24" fmla="*/ 2208983 h 6685267"/>
                <a:gd name="connsiteX25" fmla="*/ 302461 w 5822102"/>
                <a:gd name="connsiteY25" fmla="*/ 2280207 h 6685267"/>
                <a:gd name="connsiteX26" fmla="*/ 285296 w 5822102"/>
                <a:gd name="connsiteY26" fmla="*/ 2316107 h 6685267"/>
                <a:gd name="connsiteX27" fmla="*/ 268991 w 5822102"/>
                <a:gd name="connsiteY27" fmla="*/ 2352355 h 6685267"/>
                <a:gd name="connsiteX28" fmla="*/ 237849 w 5822102"/>
                <a:gd name="connsiteY28" fmla="*/ 2425432 h 6685267"/>
                <a:gd name="connsiteX29" fmla="*/ 208670 w 5822102"/>
                <a:gd name="connsiteY29" fmla="*/ 2499319 h 6685267"/>
                <a:gd name="connsiteX30" fmla="*/ 113775 w 5822102"/>
                <a:gd name="connsiteY30" fmla="*/ 2801929 h 6685267"/>
                <a:gd name="connsiteX31" fmla="*/ 36781 w 5822102"/>
                <a:gd name="connsiteY31" fmla="*/ 3428922 h 6685267"/>
                <a:gd name="connsiteX32" fmla="*/ 69148 w 5822102"/>
                <a:gd name="connsiteY32" fmla="*/ 3741955 h 6685267"/>
                <a:gd name="connsiteX33" fmla="*/ 167966 w 5822102"/>
                <a:gd name="connsiteY33" fmla="*/ 4041323 h 6685267"/>
                <a:gd name="connsiteX34" fmla="*/ 202049 w 5822102"/>
                <a:gd name="connsiteY34" fmla="*/ 4112894 h 6685267"/>
                <a:gd name="connsiteX35" fmla="*/ 239933 w 5822102"/>
                <a:gd name="connsiteY35" fmla="*/ 4182843 h 6685267"/>
                <a:gd name="connsiteX36" fmla="*/ 323916 w 5822102"/>
                <a:gd name="connsiteY36" fmla="*/ 4318456 h 6685267"/>
                <a:gd name="connsiteX37" fmla="*/ 416604 w 5822102"/>
                <a:gd name="connsiteY37" fmla="*/ 4449436 h 6685267"/>
                <a:gd name="connsiteX38" fmla="*/ 515911 w 5822102"/>
                <a:gd name="connsiteY38" fmla="*/ 4576711 h 6685267"/>
                <a:gd name="connsiteX39" fmla="*/ 722619 w 5822102"/>
                <a:gd name="connsiteY39" fmla="*/ 4828482 h 6685267"/>
                <a:gd name="connsiteX40" fmla="*/ 825972 w 5822102"/>
                <a:gd name="connsiteY40" fmla="*/ 4956104 h 6685267"/>
                <a:gd name="connsiteX41" fmla="*/ 926506 w 5822102"/>
                <a:gd name="connsiteY41" fmla="*/ 5085347 h 6685267"/>
                <a:gd name="connsiteX42" fmla="*/ 1027040 w 5822102"/>
                <a:gd name="connsiteY42" fmla="*/ 5210191 h 6685267"/>
                <a:gd name="connsiteX43" fmla="*/ 1132110 w 5822102"/>
                <a:gd name="connsiteY43" fmla="*/ 5330748 h 6685267"/>
                <a:gd name="connsiteX44" fmla="*/ 1354880 w 5822102"/>
                <a:gd name="connsiteY44" fmla="*/ 5558083 h 6685267"/>
                <a:gd name="connsiteX45" fmla="*/ 1855220 w 5822102"/>
                <a:gd name="connsiteY45" fmla="*/ 5937591 h 6685267"/>
                <a:gd name="connsiteX46" fmla="*/ 2131810 w 5822102"/>
                <a:gd name="connsiteY46" fmla="*/ 6080268 h 6685267"/>
                <a:gd name="connsiteX47" fmla="*/ 2423726 w 5822102"/>
                <a:gd name="connsiteY47" fmla="*/ 6188087 h 6685267"/>
                <a:gd name="connsiteX48" fmla="*/ 2727780 w 5822102"/>
                <a:gd name="connsiteY48" fmla="*/ 6262552 h 6685267"/>
                <a:gd name="connsiteX49" fmla="*/ 3041276 w 5822102"/>
                <a:gd name="connsiteY49" fmla="*/ 6304245 h 6685267"/>
                <a:gd name="connsiteX50" fmla="*/ 3360532 w 5822102"/>
                <a:gd name="connsiteY50" fmla="*/ 6317331 h 6685267"/>
                <a:gd name="connsiteX51" fmla="*/ 3439855 w 5822102"/>
                <a:gd name="connsiteY51" fmla="*/ 6316751 h 6685267"/>
                <a:gd name="connsiteX52" fmla="*/ 3478721 w 5822102"/>
                <a:gd name="connsiteY52" fmla="*/ 6315826 h 6685267"/>
                <a:gd name="connsiteX53" fmla="*/ 3517463 w 5822102"/>
                <a:gd name="connsiteY53" fmla="*/ 6313971 h 6685267"/>
                <a:gd name="connsiteX54" fmla="*/ 3671452 w 5822102"/>
                <a:gd name="connsiteY54" fmla="*/ 6301233 h 6685267"/>
                <a:gd name="connsiteX55" fmla="*/ 4265460 w 5822102"/>
                <a:gd name="connsiteY55" fmla="*/ 6149638 h 6685267"/>
                <a:gd name="connsiteX56" fmla="*/ 4546587 w 5822102"/>
                <a:gd name="connsiteY56" fmla="*/ 6018079 h 6685267"/>
                <a:gd name="connsiteX57" fmla="*/ 4818030 w 5822102"/>
                <a:gd name="connsiteY57" fmla="*/ 5858029 h 6685267"/>
                <a:gd name="connsiteX58" fmla="*/ 5081870 w 5822102"/>
                <a:gd name="connsiteY58" fmla="*/ 5676903 h 6685267"/>
                <a:gd name="connsiteX59" fmla="*/ 5212073 w 5822102"/>
                <a:gd name="connsiteY59" fmla="*/ 5581013 h 6685267"/>
                <a:gd name="connsiteX60" fmla="*/ 5343625 w 5822102"/>
                <a:gd name="connsiteY60" fmla="*/ 5481533 h 6685267"/>
                <a:gd name="connsiteX61" fmla="*/ 5610378 w 5822102"/>
                <a:gd name="connsiteY61" fmla="*/ 5284425 h 6685267"/>
                <a:gd name="connsiteX62" fmla="*/ 5822102 w 5822102"/>
                <a:gd name="connsiteY62" fmla="*/ 5126414 h 6685267"/>
                <a:gd name="connsiteX63" fmla="*/ 5822102 w 5822102"/>
                <a:gd name="connsiteY63" fmla="*/ 5556641 h 6685267"/>
                <a:gd name="connsiteX64" fmla="*/ 5576325 w 5822102"/>
                <a:gd name="connsiteY64" fmla="*/ 5749979 h 6685267"/>
                <a:gd name="connsiteX65" fmla="*/ 5447715 w 5822102"/>
                <a:gd name="connsiteY65" fmla="*/ 5852818 h 6685267"/>
                <a:gd name="connsiteX66" fmla="*/ 5315059 w 5822102"/>
                <a:gd name="connsiteY66" fmla="*/ 5956236 h 6685267"/>
                <a:gd name="connsiteX67" fmla="*/ 5038468 w 5822102"/>
                <a:gd name="connsiteY67" fmla="*/ 6155776 h 6685267"/>
                <a:gd name="connsiteX68" fmla="*/ 4741892 w 5822102"/>
                <a:gd name="connsiteY68" fmla="*/ 6338292 h 6685267"/>
                <a:gd name="connsiteX69" fmla="*/ 4420920 w 5822102"/>
                <a:gd name="connsiteY69" fmla="*/ 6492203 h 6685267"/>
                <a:gd name="connsiteX70" fmla="*/ 3717672 w 5822102"/>
                <a:gd name="connsiteY70" fmla="*/ 6670434 h 6685267"/>
                <a:gd name="connsiteX71" fmla="*/ 3535853 w 5822102"/>
                <a:gd name="connsiteY71" fmla="*/ 6683289 h 6685267"/>
                <a:gd name="connsiteX72" fmla="*/ 3490367 w 5822102"/>
                <a:gd name="connsiteY72" fmla="*/ 6684910 h 6685267"/>
                <a:gd name="connsiteX73" fmla="*/ 3445005 w 5822102"/>
                <a:gd name="connsiteY73" fmla="*/ 6685142 h 6685267"/>
                <a:gd name="connsiteX74" fmla="*/ 3355872 w 5822102"/>
                <a:gd name="connsiteY74" fmla="*/ 6684100 h 6685267"/>
                <a:gd name="connsiteX75" fmla="*/ 3179203 w 5822102"/>
                <a:gd name="connsiteY75" fmla="*/ 6677150 h 6685267"/>
                <a:gd name="connsiteX76" fmla="*/ 3002410 w 5822102"/>
                <a:gd name="connsiteY76" fmla="*/ 6661169 h 6685267"/>
                <a:gd name="connsiteX77" fmla="*/ 2650296 w 5822102"/>
                <a:gd name="connsiteY77" fmla="*/ 6604191 h 6685267"/>
                <a:gd name="connsiteX78" fmla="*/ 2306028 w 5822102"/>
                <a:gd name="connsiteY78" fmla="*/ 6505869 h 6685267"/>
                <a:gd name="connsiteX79" fmla="*/ 1978803 w 5822102"/>
                <a:gd name="connsiteY79" fmla="*/ 6363307 h 6685267"/>
                <a:gd name="connsiteX80" fmla="*/ 1678428 w 5822102"/>
                <a:gd name="connsiteY80" fmla="*/ 6177779 h 6685267"/>
                <a:gd name="connsiteX81" fmla="*/ 1175880 w 5822102"/>
                <a:gd name="connsiteY81" fmla="*/ 5710373 h 6685267"/>
                <a:gd name="connsiteX82" fmla="*/ 971502 w 5822102"/>
                <a:gd name="connsiteY82" fmla="*/ 5445399 h 6685267"/>
                <a:gd name="connsiteX83" fmla="*/ 790909 w 5822102"/>
                <a:gd name="connsiteY83" fmla="*/ 5169078 h 6685267"/>
                <a:gd name="connsiteX84" fmla="*/ 706680 w 5822102"/>
                <a:gd name="connsiteY84" fmla="*/ 5031959 h 6685267"/>
                <a:gd name="connsiteX85" fmla="*/ 619143 w 5822102"/>
                <a:gd name="connsiteY85" fmla="*/ 4897157 h 6685267"/>
                <a:gd name="connsiteX86" fmla="*/ 436465 w 5822102"/>
                <a:gd name="connsiteY86" fmla="*/ 4628710 h 6685267"/>
                <a:gd name="connsiteX87" fmla="*/ 347088 w 5822102"/>
                <a:gd name="connsiteY87" fmla="*/ 4492171 h 6685267"/>
                <a:gd name="connsiteX88" fmla="*/ 262001 w 5822102"/>
                <a:gd name="connsiteY88" fmla="*/ 4352619 h 6685267"/>
                <a:gd name="connsiteX89" fmla="*/ 118679 w 5822102"/>
                <a:gd name="connsiteY89" fmla="*/ 4059853 h 6685267"/>
                <a:gd name="connsiteX90" fmla="*/ 28322 w 5822102"/>
                <a:gd name="connsiteY90" fmla="*/ 3749136 h 6685267"/>
                <a:gd name="connsiteX91" fmla="*/ 0 w 5822102"/>
                <a:gd name="connsiteY91" fmla="*/ 3428922 h 6685267"/>
                <a:gd name="connsiteX92" fmla="*/ 253052 w 5822102"/>
                <a:gd name="connsiteY92" fmla="*/ 2174356 h 6685267"/>
                <a:gd name="connsiteX93" fmla="*/ 389141 w 5822102"/>
                <a:gd name="connsiteY93" fmla="*/ 1877652 h 6685267"/>
                <a:gd name="connsiteX94" fmla="*/ 552079 w 5822102"/>
                <a:gd name="connsiteY94" fmla="*/ 1591834 h 6685267"/>
                <a:gd name="connsiteX95" fmla="*/ 954950 w 5822102"/>
                <a:gd name="connsiteY95" fmla="*/ 1061773 h 6685267"/>
                <a:gd name="connsiteX96" fmla="*/ 1192922 w 5822102"/>
                <a:gd name="connsiteY96" fmla="*/ 822626 h 6685267"/>
                <a:gd name="connsiteX97" fmla="*/ 1255939 w 5822102"/>
                <a:gd name="connsiteY97" fmla="*/ 765880 h 6685267"/>
                <a:gd name="connsiteX98" fmla="*/ 1320183 w 5822102"/>
                <a:gd name="connsiteY98" fmla="*/ 710291 h 6685267"/>
                <a:gd name="connsiteX99" fmla="*/ 1452961 w 5822102"/>
                <a:gd name="connsiteY99" fmla="*/ 603514 h 6685267"/>
                <a:gd name="connsiteX100" fmla="*/ 2033360 w 5822102"/>
                <a:gd name="connsiteY100" fmla="*/ 235818 h 6685267"/>
                <a:gd name="connsiteX101" fmla="*/ 2512513 w 5822102"/>
                <a:gd name="connsiteY101" fmla="*/ 30012 h 66852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5822102" h="6685267">
                  <a:moveTo>
                    <a:pt x="2605444" y="0"/>
                  </a:moveTo>
                  <a:lnTo>
                    <a:pt x="4757391" y="0"/>
                  </a:lnTo>
                  <a:lnTo>
                    <a:pt x="4913680" y="56274"/>
                  </a:lnTo>
                  <a:cubicBezTo>
                    <a:pt x="5074659" y="119278"/>
                    <a:pt x="5229483" y="195083"/>
                    <a:pt x="5376238" y="282027"/>
                  </a:cubicBezTo>
                  <a:cubicBezTo>
                    <a:pt x="5474014" y="340105"/>
                    <a:pt x="5568080" y="403280"/>
                    <a:pt x="5658024" y="471014"/>
                  </a:cubicBezTo>
                  <a:lnTo>
                    <a:pt x="5822102" y="609109"/>
                  </a:lnTo>
                  <a:lnTo>
                    <a:pt x="5822102" y="760697"/>
                  </a:lnTo>
                  <a:lnTo>
                    <a:pt x="5707785" y="666601"/>
                  </a:lnTo>
                  <a:cubicBezTo>
                    <a:pt x="5665273" y="633682"/>
                    <a:pt x="5621749" y="602008"/>
                    <a:pt x="5577306" y="571666"/>
                  </a:cubicBezTo>
                  <a:cubicBezTo>
                    <a:pt x="5487929" y="511562"/>
                    <a:pt x="5395118" y="456089"/>
                    <a:pt x="5298630" y="407449"/>
                  </a:cubicBezTo>
                  <a:cubicBezTo>
                    <a:pt x="5106266" y="309010"/>
                    <a:pt x="4901153" y="235355"/>
                    <a:pt x="4690768" y="184979"/>
                  </a:cubicBezTo>
                  <a:cubicBezTo>
                    <a:pt x="4480382" y="134486"/>
                    <a:pt x="4264724" y="106807"/>
                    <a:pt x="4048577" y="99280"/>
                  </a:cubicBezTo>
                  <a:cubicBezTo>
                    <a:pt x="3832182" y="90709"/>
                    <a:pt x="3617997" y="102290"/>
                    <a:pt x="3405404" y="131937"/>
                  </a:cubicBezTo>
                  <a:cubicBezTo>
                    <a:pt x="3299353" y="147340"/>
                    <a:pt x="3193915" y="166449"/>
                    <a:pt x="3089702" y="190190"/>
                  </a:cubicBezTo>
                  <a:cubicBezTo>
                    <a:pt x="2985491" y="214278"/>
                    <a:pt x="2882137" y="241725"/>
                    <a:pt x="2780132" y="273457"/>
                  </a:cubicBezTo>
                  <a:cubicBezTo>
                    <a:pt x="2678126" y="305073"/>
                    <a:pt x="2577348" y="340510"/>
                    <a:pt x="2478040" y="379654"/>
                  </a:cubicBezTo>
                  <a:cubicBezTo>
                    <a:pt x="2378854" y="418914"/>
                    <a:pt x="2281017" y="461763"/>
                    <a:pt x="2184897" y="507972"/>
                  </a:cubicBezTo>
                  <a:cubicBezTo>
                    <a:pt x="1992657" y="600271"/>
                    <a:pt x="1806791" y="705542"/>
                    <a:pt x="1629141" y="823205"/>
                  </a:cubicBezTo>
                  <a:cubicBezTo>
                    <a:pt x="1584882" y="852736"/>
                    <a:pt x="1540745" y="882731"/>
                    <a:pt x="1497711" y="914000"/>
                  </a:cubicBezTo>
                  <a:cubicBezTo>
                    <a:pt x="1475888" y="929286"/>
                    <a:pt x="1454555" y="945153"/>
                    <a:pt x="1433099" y="960903"/>
                  </a:cubicBezTo>
                  <a:cubicBezTo>
                    <a:pt x="1411521" y="976537"/>
                    <a:pt x="1390311" y="992634"/>
                    <a:pt x="1369346" y="1008963"/>
                  </a:cubicBezTo>
                  <a:cubicBezTo>
                    <a:pt x="1285119" y="1074165"/>
                    <a:pt x="1202730" y="1141797"/>
                    <a:pt x="1123406" y="1212905"/>
                  </a:cubicBezTo>
                  <a:cubicBezTo>
                    <a:pt x="964391" y="1354656"/>
                    <a:pt x="816900" y="1509261"/>
                    <a:pt x="684367" y="1675564"/>
                  </a:cubicBezTo>
                  <a:cubicBezTo>
                    <a:pt x="618161" y="1758716"/>
                    <a:pt x="555512" y="1844763"/>
                    <a:pt x="497153" y="1933588"/>
                  </a:cubicBezTo>
                  <a:cubicBezTo>
                    <a:pt x="439775" y="2022877"/>
                    <a:pt x="385584" y="2114367"/>
                    <a:pt x="337770" y="2208983"/>
                  </a:cubicBezTo>
                  <a:cubicBezTo>
                    <a:pt x="325388" y="2232493"/>
                    <a:pt x="313862" y="2256349"/>
                    <a:pt x="302461" y="2280207"/>
                  </a:cubicBezTo>
                  <a:lnTo>
                    <a:pt x="285296" y="2316107"/>
                  </a:lnTo>
                  <a:lnTo>
                    <a:pt x="268991" y="2352355"/>
                  </a:lnTo>
                  <a:cubicBezTo>
                    <a:pt x="258324" y="2376560"/>
                    <a:pt x="247535" y="2400764"/>
                    <a:pt x="237849" y="2425432"/>
                  </a:cubicBezTo>
                  <a:cubicBezTo>
                    <a:pt x="228163" y="2450099"/>
                    <a:pt x="217498" y="2474419"/>
                    <a:pt x="208670" y="2499319"/>
                  </a:cubicBezTo>
                  <a:cubicBezTo>
                    <a:pt x="170909" y="2598219"/>
                    <a:pt x="138908" y="2699206"/>
                    <a:pt x="113775" y="2801929"/>
                  </a:cubicBezTo>
                  <a:cubicBezTo>
                    <a:pt x="62773" y="3006911"/>
                    <a:pt x="36659" y="3217917"/>
                    <a:pt x="36781" y="3428922"/>
                  </a:cubicBezTo>
                  <a:cubicBezTo>
                    <a:pt x="37394" y="3534078"/>
                    <a:pt x="47816" y="3639001"/>
                    <a:pt x="69148" y="3741955"/>
                  </a:cubicBezTo>
                  <a:cubicBezTo>
                    <a:pt x="91585" y="3844679"/>
                    <a:pt x="124074" y="3945202"/>
                    <a:pt x="167966" y="4041323"/>
                  </a:cubicBezTo>
                  <a:cubicBezTo>
                    <a:pt x="178387" y="4065528"/>
                    <a:pt x="190525" y="4089153"/>
                    <a:pt x="202049" y="4112894"/>
                  </a:cubicBezTo>
                  <a:cubicBezTo>
                    <a:pt x="214555" y="4136288"/>
                    <a:pt x="226447" y="4159912"/>
                    <a:pt x="239933" y="4182843"/>
                  </a:cubicBezTo>
                  <a:cubicBezTo>
                    <a:pt x="265680" y="4229167"/>
                    <a:pt x="294368" y="4274101"/>
                    <a:pt x="323916" y="4318456"/>
                  </a:cubicBezTo>
                  <a:cubicBezTo>
                    <a:pt x="353341" y="4362927"/>
                    <a:pt x="384849" y="4406240"/>
                    <a:pt x="416604" y="4449436"/>
                  </a:cubicBezTo>
                  <a:cubicBezTo>
                    <a:pt x="448847" y="4492286"/>
                    <a:pt x="482319" y="4534557"/>
                    <a:pt x="515911" y="4576711"/>
                  </a:cubicBezTo>
                  <a:cubicBezTo>
                    <a:pt x="583219" y="4661137"/>
                    <a:pt x="653594" y="4743825"/>
                    <a:pt x="722619" y="4828482"/>
                  </a:cubicBezTo>
                  <a:cubicBezTo>
                    <a:pt x="757315" y="4870637"/>
                    <a:pt x="791889" y="4913138"/>
                    <a:pt x="825972" y="4956104"/>
                  </a:cubicBezTo>
                  <a:cubicBezTo>
                    <a:pt x="859934" y="4998722"/>
                    <a:pt x="893649" y="5044004"/>
                    <a:pt x="926506" y="5085347"/>
                  </a:cubicBezTo>
                  <a:cubicBezTo>
                    <a:pt x="959119" y="5127734"/>
                    <a:pt x="993324" y="5168847"/>
                    <a:pt x="1027040" y="5210191"/>
                  </a:cubicBezTo>
                  <a:cubicBezTo>
                    <a:pt x="1061737" y="5250840"/>
                    <a:pt x="1096188" y="5291488"/>
                    <a:pt x="1132110" y="5330748"/>
                  </a:cubicBezTo>
                  <a:cubicBezTo>
                    <a:pt x="1203465" y="5409731"/>
                    <a:pt x="1277639" y="5485818"/>
                    <a:pt x="1354880" y="5558083"/>
                  </a:cubicBezTo>
                  <a:cubicBezTo>
                    <a:pt x="1509603" y="5702266"/>
                    <a:pt x="1676588" y="5830930"/>
                    <a:pt x="1855220" y="5937591"/>
                  </a:cubicBezTo>
                  <a:cubicBezTo>
                    <a:pt x="1944720" y="5990632"/>
                    <a:pt x="2036549" y="6039272"/>
                    <a:pt x="2131810" y="6080268"/>
                  </a:cubicBezTo>
                  <a:cubicBezTo>
                    <a:pt x="2226460" y="6122423"/>
                    <a:pt x="2324173" y="6157977"/>
                    <a:pt x="2423726" y="6188087"/>
                  </a:cubicBezTo>
                  <a:cubicBezTo>
                    <a:pt x="2523280" y="6218313"/>
                    <a:pt x="2624794" y="6242749"/>
                    <a:pt x="2727780" y="6262552"/>
                  </a:cubicBezTo>
                  <a:cubicBezTo>
                    <a:pt x="2830890" y="6282008"/>
                    <a:pt x="2935714" y="6295326"/>
                    <a:pt x="3041276" y="6304245"/>
                  </a:cubicBezTo>
                  <a:cubicBezTo>
                    <a:pt x="3146836" y="6313277"/>
                    <a:pt x="3253499" y="6317215"/>
                    <a:pt x="3360532" y="6317331"/>
                  </a:cubicBezTo>
                  <a:cubicBezTo>
                    <a:pt x="3387259" y="6317331"/>
                    <a:pt x="3414354" y="6317794"/>
                    <a:pt x="3439855" y="6316751"/>
                  </a:cubicBezTo>
                  <a:lnTo>
                    <a:pt x="3478721" y="6315826"/>
                  </a:lnTo>
                  <a:lnTo>
                    <a:pt x="3517463" y="6313971"/>
                  </a:lnTo>
                  <a:cubicBezTo>
                    <a:pt x="3569078" y="6311772"/>
                    <a:pt x="3620449" y="6306907"/>
                    <a:pt x="3671452" y="6301233"/>
                  </a:cubicBezTo>
                  <a:cubicBezTo>
                    <a:pt x="3875707" y="6277608"/>
                    <a:pt x="4074445" y="6225841"/>
                    <a:pt x="4265460" y="6149638"/>
                  </a:cubicBezTo>
                  <a:cubicBezTo>
                    <a:pt x="4361212" y="6111884"/>
                    <a:pt x="4454636" y="6067065"/>
                    <a:pt x="4546587" y="6018079"/>
                  </a:cubicBezTo>
                  <a:cubicBezTo>
                    <a:pt x="4638662" y="5969322"/>
                    <a:pt x="4729020" y="5915240"/>
                    <a:pt x="4818030" y="5858029"/>
                  </a:cubicBezTo>
                  <a:cubicBezTo>
                    <a:pt x="4907038" y="5800703"/>
                    <a:pt x="4994577" y="5739672"/>
                    <a:pt x="5081870" y="5676903"/>
                  </a:cubicBezTo>
                  <a:cubicBezTo>
                    <a:pt x="5125392" y="5645519"/>
                    <a:pt x="5168794" y="5613324"/>
                    <a:pt x="5212073" y="5581013"/>
                  </a:cubicBezTo>
                  <a:lnTo>
                    <a:pt x="5343625" y="5481533"/>
                  </a:lnTo>
                  <a:cubicBezTo>
                    <a:pt x="5432696" y="5414768"/>
                    <a:pt x="5521951" y="5349452"/>
                    <a:pt x="5610378" y="5284425"/>
                  </a:cubicBezTo>
                  <a:lnTo>
                    <a:pt x="5822102" y="5126414"/>
                  </a:lnTo>
                  <a:lnTo>
                    <a:pt x="5822102" y="5556641"/>
                  </a:lnTo>
                  <a:lnTo>
                    <a:pt x="5576325" y="5749979"/>
                  </a:lnTo>
                  <a:lnTo>
                    <a:pt x="5447715" y="5852818"/>
                  </a:lnTo>
                  <a:cubicBezTo>
                    <a:pt x="5403945" y="5887445"/>
                    <a:pt x="5359932" y="5922073"/>
                    <a:pt x="5315059" y="5956236"/>
                  </a:cubicBezTo>
                  <a:cubicBezTo>
                    <a:pt x="5225682" y="6024680"/>
                    <a:pt x="5133976" y="6091734"/>
                    <a:pt x="5038468" y="6155776"/>
                  </a:cubicBezTo>
                  <a:cubicBezTo>
                    <a:pt x="4943084" y="6219703"/>
                    <a:pt x="4845002" y="6281777"/>
                    <a:pt x="4741892" y="6338292"/>
                  </a:cubicBezTo>
                  <a:cubicBezTo>
                    <a:pt x="4638784" y="6394692"/>
                    <a:pt x="4532120" y="6447038"/>
                    <a:pt x="4420920" y="6492203"/>
                  </a:cubicBezTo>
                  <a:cubicBezTo>
                    <a:pt x="4199255" y="6583693"/>
                    <a:pt x="3959813" y="6644840"/>
                    <a:pt x="3717672" y="6670434"/>
                  </a:cubicBezTo>
                  <a:cubicBezTo>
                    <a:pt x="3657106" y="6676456"/>
                    <a:pt x="3596419" y="6681321"/>
                    <a:pt x="3535853" y="6683289"/>
                  </a:cubicBezTo>
                  <a:lnTo>
                    <a:pt x="3490367" y="6684910"/>
                  </a:lnTo>
                  <a:lnTo>
                    <a:pt x="3445005" y="6685142"/>
                  </a:lnTo>
                  <a:cubicBezTo>
                    <a:pt x="3414354" y="6685605"/>
                    <a:pt x="3385297" y="6684679"/>
                    <a:pt x="3355872" y="6684100"/>
                  </a:cubicBezTo>
                  <a:cubicBezTo>
                    <a:pt x="3297146" y="6683405"/>
                    <a:pt x="3238052" y="6680047"/>
                    <a:pt x="3179203" y="6677150"/>
                  </a:cubicBezTo>
                  <a:cubicBezTo>
                    <a:pt x="3120232" y="6672519"/>
                    <a:pt x="3061259" y="6668233"/>
                    <a:pt x="3002410" y="6661169"/>
                  </a:cubicBezTo>
                  <a:cubicBezTo>
                    <a:pt x="2884589" y="6647851"/>
                    <a:pt x="2766891" y="6629669"/>
                    <a:pt x="2650296" y="6604191"/>
                  </a:cubicBezTo>
                  <a:cubicBezTo>
                    <a:pt x="2533702" y="6578713"/>
                    <a:pt x="2418456" y="6545938"/>
                    <a:pt x="2306028" y="6505869"/>
                  </a:cubicBezTo>
                  <a:cubicBezTo>
                    <a:pt x="2193602" y="6465683"/>
                    <a:pt x="2084118" y="6417738"/>
                    <a:pt x="1978803" y="6363307"/>
                  </a:cubicBezTo>
                  <a:cubicBezTo>
                    <a:pt x="1873855" y="6308066"/>
                    <a:pt x="1773077" y="6246340"/>
                    <a:pt x="1678428" y="6177779"/>
                  </a:cubicBezTo>
                  <a:cubicBezTo>
                    <a:pt x="1488393" y="6041356"/>
                    <a:pt x="1321900" y="5881423"/>
                    <a:pt x="1175880" y="5710373"/>
                  </a:cubicBezTo>
                  <a:cubicBezTo>
                    <a:pt x="1103177" y="5624441"/>
                    <a:pt x="1035501" y="5535732"/>
                    <a:pt x="971502" y="5445399"/>
                  </a:cubicBezTo>
                  <a:cubicBezTo>
                    <a:pt x="907380" y="5355069"/>
                    <a:pt x="847550" y="5262768"/>
                    <a:pt x="790909" y="5169078"/>
                  </a:cubicBezTo>
                  <a:cubicBezTo>
                    <a:pt x="761974" y="5121712"/>
                    <a:pt x="735492" y="5077357"/>
                    <a:pt x="706680" y="5031959"/>
                  </a:cubicBezTo>
                  <a:cubicBezTo>
                    <a:pt x="678114" y="4986910"/>
                    <a:pt x="649058" y="4941860"/>
                    <a:pt x="619143" y="4897157"/>
                  </a:cubicBezTo>
                  <a:lnTo>
                    <a:pt x="436465" y="4628710"/>
                  </a:lnTo>
                  <a:cubicBezTo>
                    <a:pt x="406182" y="4583544"/>
                    <a:pt x="376267" y="4538147"/>
                    <a:pt x="347088" y="4492171"/>
                  </a:cubicBezTo>
                  <a:cubicBezTo>
                    <a:pt x="317908" y="4446194"/>
                    <a:pt x="288974" y="4400102"/>
                    <a:pt x="262001" y="4352619"/>
                  </a:cubicBezTo>
                  <a:cubicBezTo>
                    <a:pt x="207934" y="4258119"/>
                    <a:pt x="158280" y="4160840"/>
                    <a:pt x="118679" y="4059853"/>
                  </a:cubicBezTo>
                  <a:cubicBezTo>
                    <a:pt x="78343" y="3959214"/>
                    <a:pt x="48429" y="3854870"/>
                    <a:pt x="28322" y="3749136"/>
                  </a:cubicBezTo>
                  <a:cubicBezTo>
                    <a:pt x="9073" y="3643402"/>
                    <a:pt x="0" y="3536046"/>
                    <a:pt x="0" y="3428922"/>
                  </a:cubicBezTo>
                  <a:cubicBezTo>
                    <a:pt x="1594" y="3001816"/>
                    <a:pt x="89010" y="2575868"/>
                    <a:pt x="253052" y="2174356"/>
                  </a:cubicBezTo>
                  <a:cubicBezTo>
                    <a:pt x="294246" y="2074066"/>
                    <a:pt x="338873" y="1974700"/>
                    <a:pt x="389141" y="1877652"/>
                  </a:cubicBezTo>
                  <a:cubicBezTo>
                    <a:pt x="438672" y="1780256"/>
                    <a:pt x="493230" y="1684945"/>
                    <a:pt x="552079" y="1591834"/>
                  </a:cubicBezTo>
                  <a:cubicBezTo>
                    <a:pt x="669900" y="1405728"/>
                    <a:pt x="804394" y="1227729"/>
                    <a:pt x="954950" y="1061773"/>
                  </a:cubicBezTo>
                  <a:cubicBezTo>
                    <a:pt x="1030597" y="979085"/>
                    <a:pt x="1109552" y="898829"/>
                    <a:pt x="1192922" y="822626"/>
                  </a:cubicBezTo>
                  <a:cubicBezTo>
                    <a:pt x="1213642" y="803402"/>
                    <a:pt x="1234483" y="784409"/>
                    <a:pt x="1255939" y="765880"/>
                  </a:cubicBezTo>
                  <a:cubicBezTo>
                    <a:pt x="1277273" y="747234"/>
                    <a:pt x="1298237" y="728241"/>
                    <a:pt x="1320183" y="710291"/>
                  </a:cubicBezTo>
                  <a:cubicBezTo>
                    <a:pt x="1363585" y="673811"/>
                    <a:pt x="1408088" y="638489"/>
                    <a:pt x="1452961" y="603514"/>
                  </a:cubicBezTo>
                  <a:cubicBezTo>
                    <a:pt x="1633310" y="464543"/>
                    <a:pt x="1828125" y="341437"/>
                    <a:pt x="2033360" y="235818"/>
                  </a:cubicBezTo>
                  <a:cubicBezTo>
                    <a:pt x="2187242" y="156561"/>
                    <a:pt x="2347554" y="87597"/>
                    <a:pt x="2512513" y="3001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Freeform: Shape 16">
              <a:extLst>
                <a:ext uri="{FF2B5EF4-FFF2-40B4-BE49-F238E27FC236}">
                  <a16:creationId xmlns:a16="http://schemas.microsoft.com/office/drawing/2014/main" id="{15102EBE-A80F-4CFF-B1DD-941EF9728B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04998" y="98659"/>
              <a:ext cx="5774333" cy="6315453"/>
            </a:xfrm>
            <a:custGeom>
              <a:avLst/>
              <a:gdLst>
                <a:gd name="connsiteX0" fmla="*/ 3707237 w 5774333"/>
                <a:gd name="connsiteY0" fmla="*/ 1489 h 6315453"/>
                <a:gd name="connsiteX1" fmla="*/ 4037665 w 5774333"/>
                <a:gd name="connsiteY1" fmla="*/ 6121 h 6315453"/>
                <a:gd name="connsiteX2" fmla="*/ 4692239 w 5774333"/>
                <a:gd name="connsiteY2" fmla="*/ 102128 h 6315453"/>
                <a:gd name="connsiteX3" fmla="*/ 5315059 w 5774333"/>
                <a:gd name="connsiteY3" fmla="*/ 324945 h 6315453"/>
                <a:gd name="connsiteX4" fmla="*/ 5738325 w 5774333"/>
                <a:gd name="connsiteY4" fmla="*/ 578286 h 6315453"/>
                <a:gd name="connsiteX5" fmla="*/ 5774333 w 5774333"/>
                <a:gd name="connsiteY5" fmla="*/ 606551 h 6315453"/>
                <a:gd name="connsiteX6" fmla="*/ 5774333 w 5774333"/>
                <a:gd name="connsiteY6" fmla="*/ 975490 h 6315453"/>
                <a:gd name="connsiteX7" fmla="*/ 5676001 w 5774333"/>
                <a:gd name="connsiteY7" fmla="*/ 889749 h 6315453"/>
                <a:gd name="connsiteX8" fmla="*/ 5177132 w 5774333"/>
                <a:gd name="connsiteY8" fmla="*/ 581926 h 6315453"/>
                <a:gd name="connsiteX9" fmla="*/ 4615735 w 5774333"/>
                <a:gd name="connsiteY9" fmla="*/ 388640 h 6315453"/>
                <a:gd name="connsiteX10" fmla="*/ 4020010 w 5774333"/>
                <a:gd name="connsiteY10" fmla="*/ 308500 h 6315453"/>
                <a:gd name="connsiteX11" fmla="*/ 3416315 w 5774333"/>
                <a:gd name="connsiteY11" fmla="*/ 328882 h 6315453"/>
                <a:gd name="connsiteX12" fmla="*/ 2823779 w 5774333"/>
                <a:gd name="connsiteY12" fmla="*/ 446545 h 6315453"/>
                <a:gd name="connsiteX13" fmla="*/ 2256987 w 5774333"/>
                <a:gd name="connsiteY13" fmla="*/ 651296 h 6315453"/>
                <a:gd name="connsiteX14" fmla="*/ 1244169 w 5774333"/>
                <a:gd name="connsiteY14" fmla="*/ 1280374 h 6315453"/>
                <a:gd name="connsiteX15" fmla="*/ 830141 w 5774333"/>
                <a:gd name="connsiteY15" fmla="*/ 1700184 h 6315453"/>
                <a:gd name="connsiteX16" fmla="*/ 502792 w 5774333"/>
                <a:gd name="connsiteY16" fmla="*/ 2182300 h 6315453"/>
                <a:gd name="connsiteX17" fmla="*/ 280637 w 5774333"/>
                <a:gd name="connsiteY17" fmla="*/ 2715256 h 6315453"/>
                <a:gd name="connsiteX18" fmla="*/ 199843 w 5774333"/>
                <a:gd name="connsiteY18" fmla="*/ 3283418 h 6315453"/>
                <a:gd name="connsiteX19" fmla="*/ 233926 w 5774333"/>
                <a:gd name="connsiteY19" fmla="*/ 3561593 h 6315453"/>
                <a:gd name="connsiteX20" fmla="*/ 334582 w 5774333"/>
                <a:gd name="connsiteY20" fmla="*/ 3821816 h 6315453"/>
                <a:gd name="connsiteX21" fmla="*/ 404834 w 5774333"/>
                <a:gd name="connsiteY21" fmla="*/ 3944343 h 6315453"/>
                <a:gd name="connsiteX22" fmla="*/ 485506 w 5774333"/>
                <a:gd name="connsiteY22" fmla="*/ 4062932 h 6315453"/>
                <a:gd name="connsiteX23" fmla="*/ 671861 w 5774333"/>
                <a:gd name="connsiteY23" fmla="*/ 4292120 h 6315453"/>
                <a:gd name="connsiteX24" fmla="*/ 873542 w 5774333"/>
                <a:gd name="connsiteY24" fmla="*/ 4523044 h 6315453"/>
                <a:gd name="connsiteX25" fmla="*/ 973831 w 5774333"/>
                <a:gd name="connsiteY25" fmla="*/ 4643601 h 6315453"/>
                <a:gd name="connsiteX26" fmla="*/ 1022014 w 5774333"/>
                <a:gd name="connsiteY26" fmla="*/ 4702780 h 6315453"/>
                <a:gd name="connsiteX27" fmla="*/ 1069215 w 5774333"/>
                <a:gd name="connsiteY27" fmla="*/ 4759411 h 6315453"/>
                <a:gd name="connsiteX28" fmla="*/ 1474784 w 5774333"/>
                <a:gd name="connsiteY28" fmla="*/ 5177948 h 6315453"/>
                <a:gd name="connsiteX29" fmla="*/ 1690442 w 5774333"/>
                <a:gd name="connsiteY29" fmla="*/ 5366255 h 6315453"/>
                <a:gd name="connsiteX30" fmla="*/ 1916276 w 5774333"/>
                <a:gd name="connsiteY30" fmla="*/ 5539852 h 6315453"/>
                <a:gd name="connsiteX31" fmla="*/ 2420784 w 5774333"/>
                <a:gd name="connsiteY31" fmla="*/ 5814437 h 6315453"/>
                <a:gd name="connsiteX32" fmla="*/ 2703015 w 5774333"/>
                <a:gd name="connsiteY32" fmla="*/ 5892029 h 6315453"/>
                <a:gd name="connsiteX33" fmla="*/ 2775350 w 5774333"/>
                <a:gd name="connsiteY33" fmla="*/ 5905695 h 6315453"/>
                <a:gd name="connsiteX34" fmla="*/ 2848299 w 5774333"/>
                <a:gd name="connsiteY34" fmla="*/ 5917161 h 6315453"/>
                <a:gd name="connsiteX35" fmla="*/ 2995544 w 5774333"/>
                <a:gd name="connsiteY35" fmla="*/ 5933605 h 6315453"/>
                <a:gd name="connsiteX36" fmla="*/ 3069596 w 5774333"/>
                <a:gd name="connsiteY36" fmla="*/ 5938933 h 6315453"/>
                <a:gd name="connsiteX37" fmla="*/ 3143894 w 5774333"/>
                <a:gd name="connsiteY37" fmla="*/ 5942639 h 6315453"/>
                <a:gd name="connsiteX38" fmla="*/ 3218436 w 5774333"/>
                <a:gd name="connsiteY38" fmla="*/ 5944260 h 6315453"/>
                <a:gd name="connsiteX39" fmla="*/ 3293101 w 5774333"/>
                <a:gd name="connsiteY39" fmla="*/ 5943913 h 6315453"/>
                <a:gd name="connsiteX40" fmla="*/ 3330494 w 5774333"/>
                <a:gd name="connsiteY40" fmla="*/ 5943565 h 6315453"/>
                <a:gd name="connsiteX41" fmla="*/ 3366540 w 5774333"/>
                <a:gd name="connsiteY41" fmla="*/ 5942059 h 6315453"/>
                <a:gd name="connsiteX42" fmla="*/ 3402462 w 5774333"/>
                <a:gd name="connsiteY42" fmla="*/ 5940323 h 6315453"/>
                <a:gd name="connsiteX43" fmla="*/ 3438262 w 5774333"/>
                <a:gd name="connsiteY43" fmla="*/ 5937543 h 6315453"/>
                <a:gd name="connsiteX44" fmla="*/ 3580236 w 5774333"/>
                <a:gd name="connsiteY44" fmla="*/ 5920982 h 6315453"/>
                <a:gd name="connsiteX45" fmla="*/ 4121034 w 5774333"/>
                <a:gd name="connsiteY45" fmla="*/ 5753290 h 6315453"/>
                <a:gd name="connsiteX46" fmla="*/ 4620639 w 5774333"/>
                <a:gd name="connsiteY46" fmla="*/ 5459364 h 6315453"/>
                <a:gd name="connsiteX47" fmla="*/ 4741771 w 5774333"/>
                <a:gd name="connsiteY47" fmla="*/ 5372971 h 6315453"/>
                <a:gd name="connsiteX48" fmla="*/ 4862901 w 5774333"/>
                <a:gd name="connsiteY48" fmla="*/ 5283682 h 6315453"/>
                <a:gd name="connsiteX49" fmla="*/ 5108229 w 5774333"/>
                <a:gd name="connsiteY49" fmla="*/ 5098386 h 6315453"/>
                <a:gd name="connsiteX50" fmla="*/ 5612493 w 5774333"/>
                <a:gd name="connsiteY50" fmla="*/ 4739724 h 6315453"/>
                <a:gd name="connsiteX51" fmla="*/ 5774333 w 5774333"/>
                <a:gd name="connsiteY51" fmla="*/ 4623488 h 6315453"/>
                <a:gd name="connsiteX52" fmla="*/ 5774333 w 5774333"/>
                <a:gd name="connsiteY52" fmla="*/ 5232926 h 6315453"/>
                <a:gd name="connsiteX53" fmla="*/ 5676492 w 5774333"/>
                <a:gd name="connsiteY53" fmla="*/ 5306859 h 6315453"/>
                <a:gd name="connsiteX54" fmla="*/ 5426260 w 5774333"/>
                <a:gd name="connsiteY54" fmla="*/ 5486233 h 6315453"/>
                <a:gd name="connsiteX55" fmla="*/ 5300225 w 5774333"/>
                <a:gd name="connsiteY55" fmla="*/ 5576217 h 6315453"/>
                <a:gd name="connsiteX56" fmla="*/ 5170757 w 5774333"/>
                <a:gd name="connsiteY56" fmla="*/ 5666780 h 6315453"/>
                <a:gd name="connsiteX57" fmla="*/ 5038100 w 5774333"/>
                <a:gd name="connsiteY57" fmla="*/ 5756185 h 6315453"/>
                <a:gd name="connsiteX58" fmla="*/ 4901276 w 5774333"/>
                <a:gd name="connsiteY58" fmla="*/ 5843043 h 6315453"/>
                <a:gd name="connsiteX59" fmla="*/ 4614019 w 5774333"/>
                <a:gd name="connsiteY59" fmla="*/ 6006103 h 6315453"/>
                <a:gd name="connsiteX60" fmla="*/ 4305061 w 5774333"/>
                <a:gd name="connsiteY60" fmla="*/ 6144726 h 6315453"/>
                <a:gd name="connsiteX61" fmla="*/ 3632710 w 5774333"/>
                <a:gd name="connsiteY61" fmla="*/ 6304196 h 6315453"/>
                <a:gd name="connsiteX62" fmla="*/ 3459594 w 5774333"/>
                <a:gd name="connsiteY62" fmla="*/ 6314504 h 6315453"/>
                <a:gd name="connsiteX63" fmla="*/ 3416315 w 5774333"/>
                <a:gd name="connsiteY63" fmla="*/ 6315429 h 6315453"/>
                <a:gd name="connsiteX64" fmla="*/ 3373159 w 5774333"/>
                <a:gd name="connsiteY64" fmla="*/ 6315198 h 6315453"/>
                <a:gd name="connsiteX65" fmla="*/ 3330127 w 5774333"/>
                <a:gd name="connsiteY65" fmla="*/ 6314735 h 6315453"/>
                <a:gd name="connsiteX66" fmla="*/ 3288320 w 5774333"/>
                <a:gd name="connsiteY66" fmla="*/ 6313230 h 6315453"/>
                <a:gd name="connsiteX67" fmla="*/ 2954350 w 5774333"/>
                <a:gd name="connsiteY67" fmla="*/ 6288098 h 6315453"/>
                <a:gd name="connsiteX68" fmla="*/ 2622466 w 5774333"/>
                <a:gd name="connsiteY68" fmla="*/ 6232742 h 6315453"/>
                <a:gd name="connsiteX69" fmla="*/ 2296466 w 5774333"/>
                <a:gd name="connsiteY69" fmla="*/ 6146001 h 6315453"/>
                <a:gd name="connsiteX70" fmla="*/ 1672419 w 5774333"/>
                <a:gd name="connsiteY70" fmla="*/ 5885197 h 6315453"/>
                <a:gd name="connsiteX71" fmla="*/ 1146578 w 5774333"/>
                <a:gd name="connsiteY71" fmla="*/ 5479168 h 6315453"/>
                <a:gd name="connsiteX72" fmla="*/ 933372 w 5774333"/>
                <a:gd name="connsiteY72" fmla="*/ 5234810 h 6315453"/>
                <a:gd name="connsiteX73" fmla="*/ 747140 w 5774333"/>
                <a:gd name="connsiteY73" fmla="*/ 4976091 h 6315453"/>
                <a:gd name="connsiteX74" fmla="*/ 703616 w 5774333"/>
                <a:gd name="connsiteY74" fmla="*/ 4910196 h 6315453"/>
                <a:gd name="connsiteX75" fmla="*/ 662053 w 5774333"/>
                <a:gd name="connsiteY75" fmla="*/ 4846269 h 6315453"/>
                <a:gd name="connsiteX76" fmla="*/ 580033 w 5774333"/>
                <a:gd name="connsiteY76" fmla="*/ 4722352 h 6315453"/>
                <a:gd name="connsiteX77" fmla="*/ 410105 w 5774333"/>
                <a:gd name="connsiteY77" fmla="*/ 4469193 h 6315453"/>
                <a:gd name="connsiteX78" fmla="*/ 244224 w 5774333"/>
                <a:gd name="connsiteY78" fmla="*/ 4201556 h 6315453"/>
                <a:gd name="connsiteX79" fmla="*/ 169437 w 5774333"/>
                <a:gd name="connsiteY79" fmla="*/ 4059690 h 6315453"/>
                <a:gd name="connsiteX80" fmla="*/ 105929 w 5774333"/>
                <a:gd name="connsiteY80" fmla="*/ 3911221 h 6315453"/>
                <a:gd name="connsiteX81" fmla="*/ 57256 w 5774333"/>
                <a:gd name="connsiteY81" fmla="*/ 3757195 h 6315453"/>
                <a:gd name="connsiteX82" fmla="*/ 39111 w 5774333"/>
                <a:gd name="connsiteY82" fmla="*/ 3678677 h 6315453"/>
                <a:gd name="connsiteX83" fmla="*/ 31142 w 5774333"/>
                <a:gd name="connsiteY83" fmla="*/ 3639300 h 6315453"/>
                <a:gd name="connsiteX84" fmla="*/ 24521 w 5774333"/>
                <a:gd name="connsiteY84" fmla="*/ 3599809 h 6315453"/>
                <a:gd name="connsiteX85" fmla="*/ 0 w 5774333"/>
                <a:gd name="connsiteY85" fmla="*/ 3283418 h 6315453"/>
                <a:gd name="connsiteX86" fmla="*/ 68045 w 5774333"/>
                <a:gd name="connsiteY86" fmla="*/ 2666963 h 6315453"/>
                <a:gd name="connsiteX87" fmla="*/ 272546 w 5774333"/>
                <a:gd name="connsiteY87" fmla="*/ 2076334 h 6315453"/>
                <a:gd name="connsiteX88" fmla="*/ 1039300 w 5774333"/>
                <a:gd name="connsiteY88" fmla="*/ 1073307 h 6315453"/>
                <a:gd name="connsiteX89" fmla="*/ 1547733 w 5774333"/>
                <a:gd name="connsiteY89" fmla="*/ 680365 h 6315453"/>
                <a:gd name="connsiteX90" fmla="*/ 2115995 w 5774333"/>
                <a:gd name="connsiteY90" fmla="*/ 368373 h 6315453"/>
                <a:gd name="connsiteX91" fmla="*/ 3377451 w 5774333"/>
                <a:gd name="connsiteY91" fmla="*/ 24304 h 6315453"/>
                <a:gd name="connsiteX92" fmla="*/ 3707237 w 5774333"/>
                <a:gd name="connsiteY92" fmla="*/ 1489 h 63154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Lst>
              <a:rect l="l" t="t" r="r" b="b"/>
              <a:pathLst>
                <a:path w="5774333" h="6315453">
                  <a:moveTo>
                    <a:pt x="3707237" y="1489"/>
                  </a:moveTo>
                  <a:cubicBezTo>
                    <a:pt x="3817502" y="-1522"/>
                    <a:pt x="3927875" y="41"/>
                    <a:pt x="4037665" y="6121"/>
                  </a:cubicBezTo>
                  <a:cubicBezTo>
                    <a:pt x="4257614" y="18745"/>
                    <a:pt x="4477439" y="49665"/>
                    <a:pt x="4692239" y="102128"/>
                  </a:cubicBezTo>
                  <a:cubicBezTo>
                    <a:pt x="4907039" y="154474"/>
                    <a:pt x="5116811" y="228592"/>
                    <a:pt x="5315059" y="324945"/>
                  </a:cubicBezTo>
                  <a:cubicBezTo>
                    <a:pt x="5463562" y="397211"/>
                    <a:pt x="5606133" y="481527"/>
                    <a:pt x="5738325" y="578286"/>
                  </a:cubicBezTo>
                  <a:lnTo>
                    <a:pt x="5774333" y="606551"/>
                  </a:lnTo>
                  <a:lnTo>
                    <a:pt x="5774333" y="975490"/>
                  </a:lnTo>
                  <a:lnTo>
                    <a:pt x="5676001" y="889749"/>
                  </a:lnTo>
                  <a:cubicBezTo>
                    <a:pt x="5522381" y="769886"/>
                    <a:pt x="5355519" y="665657"/>
                    <a:pt x="5177132" y="581926"/>
                  </a:cubicBezTo>
                  <a:cubicBezTo>
                    <a:pt x="4998867" y="497965"/>
                    <a:pt x="4810183" y="433574"/>
                    <a:pt x="4615735" y="388640"/>
                  </a:cubicBezTo>
                  <a:cubicBezTo>
                    <a:pt x="4421289" y="343591"/>
                    <a:pt x="4221446" y="317649"/>
                    <a:pt x="4020010" y="308500"/>
                  </a:cubicBezTo>
                  <a:cubicBezTo>
                    <a:pt x="3818207" y="298887"/>
                    <a:pt x="3616649" y="305257"/>
                    <a:pt x="3416315" y="328882"/>
                  </a:cubicBezTo>
                  <a:cubicBezTo>
                    <a:pt x="3216106" y="352623"/>
                    <a:pt x="3017736" y="392346"/>
                    <a:pt x="2823779" y="446545"/>
                  </a:cubicBezTo>
                  <a:cubicBezTo>
                    <a:pt x="2629699" y="500513"/>
                    <a:pt x="2440401" y="570345"/>
                    <a:pt x="2256987" y="651296"/>
                  </a:cubicBezTo>
                  <a:cubicBezTo>
                    <a:pt x="1889058" y="811461"/>
                    <a:pt x="1545527" y="1023856"/>
                    <a:pt x="1244169" y="1280374"/>
                  </a:cubicBezTo>
                  <a:cubicBezTo>
                    <a:pt x="1093982" y="1409039"/>
                    <a:pt x="954828" y="1549400"/>
                    <a:pt x="830141" y="1700184"/>
                  </a:cubicBezTo>
                  <a:cubicBezTo>
                    <a:pt x="705209" y="1850736"/>
                    <a:pt x="594989" y="2012176"/>
                    <a:pt x="502792" y="2182300"/>
                  </a:cubicBezTo>
                  <a:cubicBezTo>
                    <a:pt x="410595" y="2352308"/>
                    <a:pt x="333847" y="2530307"/>
                    <a:pt x="280637" y="2715256"/>
                  </a:cubicBezTo>
                  <a:cubicBezTo>
                    <a:pt x="227306" y="2899741"/>
                    <a:pt x="199719" y="3091521"/>
                    <a:pt x="199843" y="3283418"/>
                  </a:cubicBezTo>
                  <a:cubicBezTo>
                    <a:pt x="200946" y="3377687"/>
                    <a:pt x="210754" y="3471261"/>
                    <a:pt x="233926" y="3561593"/>
                  </a:cubicBezTo>
                  <a:cubicBezTo>
                    <a:pt x="256730" y="3652040"/>
                    <a:pt x="292162" y="3738550"/>
                    <a:pt x="334582" y="3821816"/>
                  </a:cubicBezTo>
                  <a:cubicBezTo>
                    <a:pt x="356038" y="3863392"/>
                    <a:pt x="379823" y="3904157"/>
                    <a:pt x="404834" y="3944343"/>
                  </a:cubicBezTo>
                  <a:cubicBezTo>
                    <a:pt x="430212" y="3984413"/>
                    <a:pt x="457308" y="4023905"/>
                    <a:pt x="485506" y="4062932"/>
                  </a:cubicBezTo>
                  <a:cubicBezTo>
                    <a:pt x="542639" y="4140757"/>
                    <a:pt x="606146" y="4216265"/>
                    <a:pt x="671861" y="4292120"/>
                  </a:cubicBezTo>
                  <a:cubicBezTo>
                    <a:pt x="737576" y="4368091"/>
                    <a:pt x="806234" y="4444062"/>
                    <a:pt x="873542" y="4523044"/>
                  </a:cubicBezTo>
                  <a:cubicBezTo>
                    <a:pt x="907258" y="4562419"/>
                    <a:pt x="940606" y="4602721"/>
                    <a:pt x="973831" y="4643601"/>
                  </a:cubicBezTo>
                  <a:lnTo>
                    <a:pt x="1022014" y="4702780"/>
                  </a:lnTo>
                  <a:cubicBezTo>
                    <a:pt x="1037829" y="4721658"/>
                    <a:pt x="1052910" y="4740998"/>
                    <a:pt x="1069215" y="4759411"/>
                  </a:cubicBezTo>
                  <a:cubicBezTo>
                    <a:pt x="1196477" y="4909269"/>
                    <a:pt x="1334527" y="5047199"/>
                    <a:pt x="1474784" y="5177948"/>
                  </a:cubicBezTo>
                  <a:cubicBezTo>
                    <a:pt x="1545281" y="5243033"/>
                    <a:pt x="1617003" y="5305917"/>
                    <a:pt x="1690442" y="5366255"/>
                  </a:cubicBezTo>
                  <a:cubicBezTo>
                    <a:pt x="1763881" y="5426591"/>
                    <a:pt x="1838668" y="5484959"/>
                    <a:pt x="1916276" y="5539852"/>
                  </a:cubicBezTo>
                  <a:cubicBezTo>
                    <a:pt x="2070877" y="5649872"/>
                    <a:pt x="2237617" y="5748194"/>
                    <a:pt x="2420784" y="5814437"/>
                  </a:cubicBezTo>
                  <a:cubicBezTo>
                    <a:pt x="2512124" y="5847559"/>
                    <a:pt x="2606773" y="5872921"/>
                    <a:pt x="2703015" y="5892029"/>
                  </a:cubicBezTo>
                  <a:cubicBezTo>
                    <a:pt x="2727168" y="5896546"/>
                    <a:pt x="2751075" y="5901758"/>
                    <a:pt x="2775350" y="5905695"/>
                  </a:cubicBezTo>
                  <a:lnTo>
                    <a:pt x="2848299" y="5917161"/>
                  </a:lnTo>
                  <a:cubicBezTo>
                    <a:pt x="2897218" y="5923298"/>
                    <a:pt x="2946136" y="5929784"/>
                    <a:pt x="2995544" y="5933605"/>
                  </a:cubicBezTo>
                  <a:cubicBezTo>
                    <a:pt x="3020188" y="5935806"/>
                    <a:pt x="3044831" y="5937891"/>
                    <a:pt x="3069596" y="5938933"/>
                  </a:cubicBezTo>
                  <a:cubicBezTo>
                    <a:pt x="3094362" y="5940090"/>
                    <a:pt x="3119005" y="5941943"/>
                    <a:pt x="3143894" y="5942639"/>
                  </a:cubicBezTo>
                  <a:lnTo>
                    <a:pt x="3218436" y="5944260"/>
                  </a:lnTo>
                  <a:cubicBezTo>
                    <a:pt x="3243201" y="5944838"/>
                    <a:pt x="3268212" y="5944029"/>
                    <a:pt x="3293101" y="5943913"/>
                  </a:cubicBezTo>
                  <a:lnTo>
                    <a:pt x="3330494" y="5943565"/>
                  </a:lnTo>
                  <a:cubicBezTo>
                    <a:pt x="3342632" y="5943218"/>
                    <a:pt x="3354524" y="5942523"/>
                    <a:pt x="3366540" y="5942059"/>
                  </a:cubicBezTo>
                  <a:cubicBezTo>
                    <a:pt x="3378554" y="5941480"/>
                    <a:pt x="3390570" y="5941134"/>
                    <a:pt x="3402462" y="5940323"/>
                  </a:cubicBezTo>
                  <a:lnTo>
                    <a:pt x="3438262" y="5937543"/>
                  </a:lnTo>
                  <a:cubicBezTo>
                    <a:pt x="3485954" y="5933953"/>
                    <a:pt x="3533279" y="5927931"/>
                    <a:pt x="3580236" y="5920982"/>
                  </a:cubicBezTo>
                  <a:cubicBezTo>
                    <a:pt x="3768185" y="5891567"/>
                    <a:pt x="3948901" y="5834010"/>
                    <a:pt x="4121034" y="5753290"/>
                  </a:cubicBezTo>
                  <a:cubicBezTo>
                    <a:pt x="4293782" y="5673497"/>
                    <a:pt x="4458191" y="5571353"/>
                    <a:pt x="4620639" y="5459364"/>
                  </a:cubicBezTo>
                  <a:cubicBezTo>
                    <a:pt x="4661221" y="5431455"/>
                    <a:pt x="4701557" y="5402271"/>
                    <a:pt x="4741771" y="5372971"/>
                  </a:cubicBezTo>
                  <a:cubicBezTo>
                    <a:pt x="4782230" y="5343672"/>
                    <a:pt x="4822566" y="5313908"/>
                    <a:pt x="4862901" y="5283682"/>
                  </a:cubicBezTo>
                  <a:lnTo>
                    <a:pt x="5108229" y="5098386"/>
                  </a:lnTo>
                  <a:cubicBezTo>
                    <a:pt x="5276563" y="4972270"/>
                    <a:pt x="5446489" y="4854838"/>
                    <a:pt x="5612493" y="4739724"/>
                  </a:cubicBezTo>
                  <a:lnTo>
                    <a:pt x="5774333" y="4623488"/>
                  </a:lnTo>
                  <a:lnTo>
                    <a:pt x="5774333" y="5232926"/>
                  </a:lnTo>
                  <a:lnTo>
                    <a:pt x="5676492" y="5306859"/>
                  </a:lnTo>
                  <a:cubicBezTo>
                    <a:pt x="5592693" y="5367905"/>
                    <a:pt x="5508955" y="5427286"/>
                    <a:pt x="5426260" y="5486233"/>
                  </a:cubicBezTo>
                  <a:lnTo>
                    <a:pt x="5300225" y="5576217"/>
                  </a:lnTo>
                  <a:cubicBezTo>
                    <a:pt x="5257559" y="5606443"/>
                    <a:pt x="5214525" y="5636901"/>
                    <a:pt x="5170757" y="5666780"/>
                  </a:cubicBezTo>
                  <a:cubicBezTo>
                    <a:pt x="5127110" y="5696775"/>
                    <a:pt x="5082973" y="5726654"/>
                    <a:pt x="5038100" y="5756185"/>
                  </a:cubicBezTo>
                  <a:cubicBezTo>
                    <a:pt x="4993106" y="5785486"/>
                    <a:pt x="4947743" y="5814553"/>
                    <a:pt x="4901276" y="5843043"/>
                  </a:cubicBezTo>
                  <a:cubicBezTo>
                    <a:pt x="4808835" y="5900136"/>
                    <a:pt x="4713449" y="5955494"/>
                    <a:pt x="4614019" y="6006103"/>
                  </a:cubicBezTo>
                  <a:cubicBezTo>
                    <a:pt x="4514711" y="6056943"/>
                    <a:pt x="4411971" y="6104192"/>
                    <a:pt x="4305061" y="6144726"/>
                  </a:cubicBezTo>
                  <a:cubicBezTo>
                    <a:pt x="4092223" y="6226952"/>
                    <a:pt x="3863569" y="6282424"/>
                    <a:pt x="3632710" y="6304196"/>
                  </a:cubicBezTo>
                  <a:cubicBezTo>
                    <a:pt x="3574964" y="6309408"/>
                    <a:pt x="3517218" y="6313345"/>
                    <a:pt x="3459594" y="6314504"/>
                  </a:cubicBezTo>
                  <a:lnTo>
                    <a:pt x="3416315" y="6315429"/>
                  </a:lnTo>
                  <a:cubicBezTo>
                    <a:pt x="3401971" y="6315546"/>
                    <a:pt x="3387505" y="6315198"/>
                    <a:pt x="3373159" y="6315198"/>
                  </a:cubicBezTo>
                  <a:lnTo>
                    <a:pt x="3330127" y="6314735"/>
                  </a:lnTo>
                  <a:lnTo>
                    <a:pt x="3288320" y="6313230"/>
                  </a:lnTo>
                  <a:cubicBezTo>
                    <a:pt x="3176996" y="6309870"/>
                    <a:pt x="3065428" y="6301533"/>
                    <a:pt x="2954350" y="6288098"/>
                  </a:cubicBezTo>
                  <a:cubicBezTo>
                    <a:pt x="2843150" y="6275360"/>
                    <a:pt x="2732194" y="6257061"/>
                    <a:pt x="2622466" y="6232742"/>
                  </a:cubicBezTo>
                  <a:cubicBezTo>
                    <a:pt x="2512859" y="6208190"/>
                    <a:pt x="2404110" y="6179122"/>
                    <a:pt x="2296466" y="6146001"/>
                  </a:cubicBezTo>
                  <a:cubicBezTo>
                    <a:pt x="2081544" y="6079179"/>
                    <a:pt x="1869073" y="5996027"/>
                    <a:pt x="1672419" y="5885197"/>
                  </a:cubicBezTo>
                  <a:cubicBezTo>
                    <a:pt x="1475643" y="5774599"/>
                    <a:pt x="1299954" y="5634353"/>
                    <a:pt x="1146578" y="5479168"/>
                  </a:cubicBezTo>
                  <a:cubicBezTo>
                    <a:pt x="1069461" y="5401692"/>
                    <a:pt x="999333" y="5319235"/>
                    <a:pt x="933372" y="5234810"/>
                  </a:cubicBezTo>
                  <a:cubicBezTo>
                    <a:pt x="867781" y="5150038"/>
                    <a:pt x="805375" y="5063991"/>
                    <a:pt x="747140" y="4976091"/>
                  </a:cubicBezTo>
                  <a:cubicBezTo>
                    <a:pt x="732182" y="4954319"/>
                    <a:pt x="718082" y="4932199"/>
                    <a:pt x="703616" y="4910196"/>
                  </a:cubicBezTo>
                  <a:lnTo>
                    <a:pt x="662053" y="4846269"/>
                  </a:lnTo>
                  <a:cubicBezTo>
                    <a:pt x="635449" y="4804925"/>
                    <a:pt x="607864" y="4763928"/>
                    <a:pt x="580033" y="4722352"/>
                  </a:cubicBezTo>
                  <a:lnTo>
                    <a:pt x="410105" y="4469193"/>
                  </a:lnTo>
                  <a:cubicBezTo>
                    <a:pt x="353095" y="4382915"/>
                    <a:pt x="296820" y="4294089"/>
                    <a:pt x="244224" y="4201556"/>
                  </a:cubicBezTo>
                  <a:cubicBezTo>
                    <a:pt x="217987" y="4155232"/>
                    <a:pt x="192609" y="4108098"/>
                    <a:pt x="169437" y="4059690"/>
                  </a:cubicBezTo>
                  <a:cubicBezTo>
                    <a:pt x="146388" y="4011165"/>
                    <a:pt x="124932" y="3961715"/>
                    <a:pt x="105929" y="3911221"/>
                  </a:cubicBezTo>
                  <a:cubicBezTo>
                    <a:pt x="87293" y="3860613"/>
                    <a:pt x="70742" y="3809309"/>
                    <a:pt x="57256" y="3757195"/>
                  </a:cubicBezTo>
                  <a:cubicBezTo>
                    <a:pt x="50881" y="3731138"/>
                    <a:pt x="44383" y="3704965"/>
                    <a:pt x="39111" y="3678677"/>
                  </a:cubicBezTo>
                  <a:lnTo>
                    <a:pt x="31142" y="3639300"/>
                  </a:lnTo>
                  <a:lnTo>
                    <a:pt x="24521" y="3599809"/>
                  </a:lnTo>
                  <a:cubicBezTo>
                    <a:pt x="7234" y="3494423"/>
                    <a:pt x="0" y="3388457"/>
                    <a:pt x="0" y="3283418"/>
                  </a:cubicBezTo>
                  <a:cubicBezTo>
                    <a:pt x="491" y="3076698"/>
                    <a:pt x="23418" y="2869978"/>
                    <a:pt x="68045" y="2666963"/>
                  </a:cubicBezTo>
                  <a:cubicBezTo>
                    <a:pt x="112550" y="2464064"/>
                    <a:pt x="180717" y="2265104"/>
                    <a:pt x="272546" y="2076334"/>
                  </a:cubicBezTo>
                  <a:cubicBezTo>
                    <a:pt x="457062" y="1698794"/>
                    <a:pt x="724457" y="1360978"/>
                    <a:pt x="1039300" y="1073307"/>
                  </a:cubicBezTo>
                  <a:cubicBezTo>
                    <a:pt x="1197090" y="929472"/>
                    <a:pt x="1367630" y="798259"/>
                    <a:pt x="1547733" y="680365"/>
                  </a:cubicBezTo>
                  <a:cubicBezTo>
                    <a:pt x="1728081" y="562587"/>
                    <a:pt x="1917870" y="457663"/>
                    <a:pt x="2115995" y="368373"/>
                  </a:cubicBezTo>
                  <a:cubicBezTo>
                    <a:pt x="2512737" y="191070"/>
                    <a:pt x="2939883" y="73870"/>
                    <a:pt x="3377451" y="24304"/>
                  </a:cubicBezTo>
                  <a:cubicBezTo>
                    <a:pt x="3486812" y="12086"/>
                    <a:pt x="3596971" y="4500"/>
                    <a:pt x="3707237" y="148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EC18CE1F-9DF1-47AF-9E66-6CE348AC23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10220" y="131729"/>
              <a:ext cx="5769111" cy="6229400"/>
            </a:xfrm>
            <a:custGeom>
              <a:avLst/>
              <a:gdLst>
                <a:gd name="connsiteX0" fmla="*/ 3882695 w 5769111"/>
                <a:gd name="connsiteY0" fmla="*/ 0 h 6229400"/>
                <a:gd name="connsiteX1" fmla="*/ 5691883 w 5769111"/>
                <a:gd name="connsiteY1" fmla="*/ 557381 h 6229400"/>
                <a:gd name="connsiteX2" fmla="*/ 5769111 w 5769111"/>
                <a:gd name="connsiteY2" fmla="*/ 620523 h 6229400"/>
                <a:gd name="connsiteX3" fmla="*/ 5769111 w 5769111"/>
                <a:gd name="connsiteY3" fmla="*/ 1464911 h 6229400"/>
                <a:gd name="connsiteX4" fmla="*/ 5660063 w 5769111"/>
                <a:gd name="connsiteY4" fmla="*/ 1328105 h 6229400"/>
                <a:gd name="connsiteX5" fmla="*/ 4910471 w 5769111"/>
                <a:gd name="connsiteY5" fmla="*/ 781599 h 6229400"/>
                <a:gd name="connsiteX6" fmla="*/ 3882695 w 5769111"/>
                <a:gd name="connsiteY6" fmla="*/ 579048 h 6229400"/>
                <a:gd name="connsiteX7" fmla="*/ 2683153 w 5769111"/>
                <a:gd name="connsiteY7" fmla="*/ 797003 h 6229400"/>
                <a:gd name="connsiteX8" fmla="*/ 1617493 w 5769111"/>
                <a:gd name="connsiteY8" fmla="*/ 1395738 h 6229400"/>
                <a:gd name="connsiteX9" fmla="*/ 880408 w 5769111"/>
                <a:gd name="connsiteY9" fmla="*/ 2259099 h 6229400"/>
                <a:gd name="connsiteX10" fmla="*/ 613135 w 5769111"/>
                <a:gd name="connsiteY10" fmla="*/ 3263863 h 6229400"/>
                <a:gd name="connsiteX11" fmla="*/ 1055484 w 5769111"/>
                <a:gd name="connsiteY11" fmla="*/ 4196825 h 6229400"/>
                <a:gd name="connsiteX12" fmla="*/ 1278376 w 5769111"/>
                <a:gd name="connsiteY12" fmla="*/ 4492950 h 6229400"/>
                <a:gd name="connsiteX13" fmla="*/ 3369851 w 5769111"/>
                <a:gd name="connsiteY13" fmla="*/ 5650468 h 6229400"/>
                <a:gd name="connsiteX14" fmla="*/ 4957551 w 5769111"/>
                <a:gd name="connsiteY14" fmla="*/ 4938355 h 6229400"/>
                <a:gd name="connsiteX15" fmla="*/ 5150773 w 5769111"/>
                <a:gd name="connsiteY15" fmla="*/ 4796950 h 6229400"/>
                <a:gd name="connsiteX16" fmla="*/ 5747247 w 5769111"/>
                <a:gd name="connsiteY16" fmla="*/ 4338176 h 6229400"/>
                <a:gd name="connsiteX17" fmla="*/ 5769111 w 5769111"/>
                <a:gd name="connsiteY17" fmla="*/ 4318497 h 6229400"/>
                <a:gd name="connsiteX18" fmla="*/ 5769111 w 5769111"/>
                <a:gd name="connsiteY18" fmla="*/ 5074612 h 6229400"/>
                <a:gd name="connsiteX19" fmla="*/ 5636252 w 5769111"/>
                <a:gd name="connsiteY19" fmla="*/ 5174208 h 6229400"/>
                <a:gd name="connsiteX20" fmla="*/ 5334922 w 5769111"/>
                <a:gd name="connsiteY20" fmla="*/ 5394528 h 6229400"/>
                <a:gd name="connsiteX21" fmla="*/ 3369727 w 5769111"/>
                <a:gd name="connsiteY21" fmla="*/ 6229400 h 6229400"/>
                <a:gd name="connsiteX22" fmla="*/ 771046 w 5769111"/>
                <a:gd name="connsiteY22" fmla="*/ 4817913 h 6229400"/>
                <a:gd name="connsiteX23" fmla="*/ 0 w 5769111"/>
                <a:gd name="connsiteY23" fmla="*/ 3263748 h 6229400"/>
                <a:gd name="connsiteX24" fmla="*/ 3882695 w 5769111"/>
                <a:gd name="connsiteY24" fmla="*/ 0 h 6229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5769111" h="6229400">
                  <a:moveTo>
                    <a:pt x="3882695" y="0"/>
                  </a:moveTo>
                  <a:cubicBezTo>
                    <a:pt x="4601253" y="0"/>
                    <a:pt x="5210727" y="205477"/>
                    <a:pt x="5691883" y="557381"/>
                  </a:cubicBezTo>
                  <a:lnTo>
                    <a:pt x="5769111" y="620523"/>
                  </a:lnTo>
                  <a:lnTo>
                    <a:pt x="5769111" y="1464911"/>
                  </a:lnTo>
                  <a:lnTo>
                    <a:pt x="5660063" y="1328105"/>
                  </a:lnTo>
                  <a:cubicBezTo>
                    <a:pt x="5449800" y="1091506"/>
                    <a:pt x="5197607" y="907600"/>
                    <a:pt x="4910471" y="781599"/>
                  </a:cubicBezTo>
                  <a:cubicBezTo>
                    <a:pt x="4604088" y="647260"/>
                    <a:pt x="4258349" y="579048"/>
                    <a:pt x="3882695" y="579048"/>
                  </a:cubicBezTo>
                  <a:cubicBezTo>
                    <a:pt x="3484238" y="579048"/>
                    <a:pt x="3080631" y="652240"/>
                    <a:pt x="2683153" y="797003"/>
                  </a:cubicBezTo>
                  <a:cubicBezTo>
                    <a:pt x="2296098" y="937595"/>
                    <a:pt x="1927678" y="1144662"/>
                    <a:pt x="1617493" y="1395738"/>
                  </a:cubicBezTo>
                  <a:cubicBezTo>
                    <a:pt x="1301915" y="1651098"/>
                    <a:pt x="1053890" y="1941665"/>
                    <a:pt x="880408" y="2259099"/>
                  </a:cubicBezTo>
                  <a:cubicBezTo>
                    <a:pt x="703125" y="2583597"/>
                    <a:pt x="613135" y="2921645"/>
                    <a:pt x="613135" y="3263863"/>
                  </a:cubicBezTo>
                  <a:cubicBezTo>
                    <a:pt x="613135" y="3608512"/>
                    <a:pt x="756702" y="3809789"/>
                    <a:pt x="1055484" y="4196825"/>
                  </a:cubicBezTo>
                  <a:cubicBezTo>
                    <a:pt x="1127574" y="4290167"/>
                    <a:pt x="1202116" y="4386753"/>
                    <a:pt x="1278376" y="4492950"/>
                  </a:cubicBezTo>
                  <a:cubicBezTo>
                    <a:pt x="1861105" y="5304313"/>
                    <a:pt x="2486623" y="5650468"/>
                    <a:pt x="3369851" y="5650468"/>
                  </a:cubicBezTo>
                  <a:cubicBezTo>
                    <a:pt x="3949515" y="5650468"/>
                    <a:pt x="4374822" y="5368471"/>
                    <a:pt x="4957551" y="4938355"/>
                  </a:cubicBezTo>
                  <a:cubicBezTo>
                    <a:pt x="5022653" y="4890293"/>
                    <a:pt x="5087755" y="4842811"/>
                    <a:pt x="5150773" y="4796950"/>
                  </a:cubicBezTo>
                  <a:cubicBezTo>
                    <a:pt x="5364254" y="4641404"/>
                    <a:pt x="5570313" y="4491241"/>
                    <a:pt x="5747247" y="4338176"/>
                  </a:cubicBezTo>
                  <a:lnTo>
                    <a:pt x="5769111" y="4318497"/>
                  </a:lnTo>
                  <a:lnTo>
                    <a:pt x="5769111" y="5074612"/>
                  </a:lnTo>
                  <a:lnTo>
                    <a:pt x="5636252" y="5174208"/>
                  </a:lnTo>
                  <a:cubicBezTo>
                    <a:pt x="5537051" y="5246835"/>
                    <a:pt x="5436100" y="5319845"/>
                    <a:pt x="5334922" y="5394528"/>
                  </a:cubicBezTo>
                  <a:cubicBezTo>
                    <a:pt x="4745327" y="5829741"/>
                    <a:pt x="4177309" y="6229400"/>
                    <a:pt x="3369727" y="6229400"/>
                  </a:cubicBezTo>
                  <a:cubicBezTo>
                    <a:pt x="2172147" y="6229400"/>
                    <a:pt x="1394603" y="5686137"/>
                    <a:pt x="771046" y="4817913"/>
                  </a:cubicBezTo>
                  <a:cubicBezTo>
                    <a:pt x="396864" y="4297000"/>
                    <a:pt x="0" y="3939728"/>
                    <a:pt x="0" y="3263748"/>
                  </a:cubicBezTo>
                  <a:cubicBezTo>
                    <a:pt x="0" y="1461170"/>
                    <a:pt x="1955141" y="0"/>
                    <a:pt x="38826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Freeform: Shape 18">
              <a:extLst>
                <a:ext uri="{FF2B5EF4-FFF2-40B4-BE49-F238E27FC236}">
                  <a16:creationId xmlns:a16="http://schemas.microsoft.com/office/drawing/2014/main" id="{5BD26A8C-8D1D-41E6-A71E-FE9AC75F3F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10220" y="131729"/>
              <a:ext cx="5769111" cy="6229400"/>
            </a:xfrm>
            <a:custGeom>
              <a:avLst/>
              <a:gdLst>
                <a:gd name="connsiteX0" fmla="*/ 3882695 w 5769111"/>
                <a:gd name="connsiteY0" fmla="*/ 0 h 6229400"/>
                <a:gd name="connsiteX1" fmla="*/ 5691883 w 5769111"/>
                <a:gd name="connsiteY1" fmla="*/ 557381 h 6229400"/>
                <a:gd name="connsiteX2" fmla="*/ 5769111 w 5769111"/>
                <a:gd name="connsiteY2" fmla="*/ 620523 h 6229400"/>
                <a:gd name="connsiteX3" fmla="*/ 5769111 w 5769111"/>
                <a:gd name="connsiteY3" fmla="*/ 1675390 h 6229400"/>
                <a:gd name="connsiteX4" fmla="*/ 5711488 w 5769111"/>
                <a:gd name="connsiteY4" fmla="*/ 1585205 h 6229400"/>
                <a:gd name="connsiteX5" fmla="*/ 5566027 w 5769111"/>
                <a:gd name="connsiteY5" fmla="*/ 1402571 h 6229400"/>
                <a:gd name="connsiteX6" fmla="*/ 4858734 w 5769111"/>
                <a:gd name="connsiteY6" fmla="*/ 886639 h 6229400"/>
                <a:gd name="connsiteX7" fmla="*/ 3882695 w 5769111"/>
                <a:gd name="connsiteY7" fmla="*/ 694858 h 6229400"/>
                <a:gd name="connsiteX8" fmla="*/ 2727046 w 5769111"/>
                <a:gd name="connsiteY8" fmla="*/ 905053 h 6229400"/>
                <a:gd name="connsiteX9" fmla="*/ 1697186 w 5769111"/>
                <a:gd name="connsiteY9" fmla="*/ 1483638 h 6229400"/>
                <a:gd name="connsiteX10" fmla="*/ 989279 w 5769111"/>
                <a:gd name="connsiteY10" fmla="*/ 2312139 h 6229400"/>
                <a:gd name="connsiteX11" fmla="*/ 735615 w 5769111"/>
                <a:gd name="connsiteY11" fmla="*/ 3263863 h 6229400"/>
                <a:gd name="connsiteX12" fmla="*/ 1154424 w 5769111"/>
                <a:gd name="connsiteY12" fmla="*/ 4128614 h 6229400"/>
                <a:gd name="connsiteX13" fmla="*/ 1379768 w 5769111"/>
                <a:gd name="connsiteY13" fmla="*/ 4427981 h 6229400"/>
                <a:gd name="connsiteX14" fmla="*/ 2239456 w 5769111"/>
                <a:gd name="connsiteY14" fmla="*/ 5256947 h 6229400"/>
                <a:gd name="connsiteX15" fmla="*/ 3369727 w 5769111"/>
                <a:gd name="connsiteY15" fmla="*/ 5534658 h 6229400"/>
                <a:gd name="connsiteX16" fmla="*/ 4096760 w 5769111"/>
                <a:gd name="connsiteY16" fmla="*/ 5357817 h 6229400"/>
                <a:gd name="connsiteX17" fmla="*/ 4881905 w 5769111"/>
                <a:gd name="connsiteY17" fmla="*/ 4847212 h 6229400"/>
                <a:gd name="connsiteX18" fmla="*/ 5075739 w 5769111"/>
                <a:gd name="connsiteY18" fmla="*/ 4705346 h 6229400"/>
                <a:gd name="connsiteX19" fmla="*/ 5759930 w 5769111"/>
                <a:gd name="connsiteY19" fmla="*/ 4166809 h 6229400"/>
                <a:gd name="connsiteX20" fmla="*/ 5769111 w 5769111"/>
                <a:gd name="connsiteY20" fmla="*/ 4157764 h 6229400"/>
                <a:gd name="connsiteX21" fmla="*/ 5769111 w 5769111"/>
                <a:gd name="connsiteY21" fmla="*/ 5074612 h 6229400"/>
                <a:gd name="connsiteX22" fmla="*/ 5636252 w 5769111"/>
                <a:gd name="connsiteY22" fmla="*/ 5174208 h 6229400"/>
                <a:gd name="connsiteX23" fmla="*/ 5334922 w 5769111"/>
                <a:gd name="connsiteY23" fmla="*/ 5394528 h 6229400"/>
                <a:gd name="connsiteX24" fmla="*/ 3369727 w 5769111"/>
                <a:gd name="connsiteY24" fmla="*/ 6229400 h 6229400"/>
                <a:gd name="connsiteX25" fmla="*/ 771046 w 5769111"/>
                <a:gd name="connsiteY25" fmla="*/ 4817913 h 6229400"/>
                <a:gd name="connsiteX26" fmla="*/ 0 w 5769111"/>
                <a:gd name="connsiteY26" fmla="*/ 3263748 h 6229400"/>
                <a:gd name="connsiteX27" fmla="*/ 3882695 w 5769111"/>
                <a:gd name="connsiteY27" fmla="*/ 0 h 6229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769111" h="6229400">
                  <a:moveTo>
                    <a:pt x="3882695" y="0"/>
                  </a:moveTo>
                  <a:cubicBezTo>
                    <a:pt x="4601253" y="0"/>
                    <a:pt x="5210727" y="205477"/>
                    <a:pt x="5691883" y="557381"/>
                  </a:cubicBezTo>
                  <a:lnTo>
                    <a:pt x="5769111" y="620523"/>
                  </a:lnTo>
                  <a:lnTo>
                    <a:pt x="5769111" y="1675390"/>
                  </a:lnTo>
                  <a:lnTo>
                    <a:pt x="5711488" y="1585205"/>
                  </a:lnTo>
                  <a:cubicBezTo>
                    <a:pt x="5665942" y="1521390"/>
                    <a:pt x="5617428" y="1460432"/>
                    <a:pt x="5566027" y="1402571"/>
                  </a:cubicBezTo>
                  <a:cubicBezTo>
                    <a:pt x="5367411" y="1179058"/>
                    <a:pt x="5129563" y="1005460"/>
                    <a:pt x="4858734" y="886639"/>
                  </a:cubicBezTo>
                  <a:cubicBezTo>
                    <a:pt x="4568779" y="759363"/>
                    <a:pt x="4240327" y="694858"/>
                    <a:pt x="3882695" y="694858"/>
                  </a:cubicBezTo>
                  <a:cubicBezTo>
                    <a:pt x="3504835" y="694858"/>
                    <a:pt x="3105151" y="767471"/>
                    <a:pt x="2727046" y="905053"/>
                  </a:cubicBezTo>
                  <a:cubicBezTo>
                    <a:pt x="2352985" y="1041013"/>
                    <a:pt x="1996826" y="1241132"/>
                    <a:pt x="1697186" y="1483638"/>
                  </a:cubicBezTo>
                  <a:cubicBezTo>
                    <a:pt x="1397913" y="1725796"/>
                    <a:pt x="1153199" y="2012308"/>
                    <a:pt x="989279" y="2312139"/>
                  </a:cubicBezTo>
                  <a:cubicBezTo>
                    <a:pt x="820946" y="2620077"/>
                    <a:pt x="735615" y="2940290"/>
                    <a:pt x="735615" y="3263863"/>
                  </a:cubicBezTo>
                  <a:cubicBezTo>
                    <a:pt x="735615" y="3573074"/>
                    <a:pt x="863980" y="3752464"/>
                    <a:pt x="1154424" y="4128614"/>
                  </a:cubicBezTo>
                  <a:cubicBezTo>
                    <a:pt x="1227127" y="4222767"/>
                    <a:pt x="1302282" y="4320162"/>
                    <a:pt x="1379768" y="4427981"/>
                  </a:cubicBezTo>
                  <a:cubicBezTo>
                    <a:pt x="1653784" y="4809458"/>
                    <a:pt x="1934912" y="5080685"/>
                    <a:pt x="2239456" y="5256947"/>
                  </a:cubicBezTo>
                  <a:cubicBezTo>
                    <a:pt x="2562268" y="5443863"/>
                    <a:pt x="2932037" y="5534658"/>
                    <a:pt x="3369727" y="5534658"/>
                  </a:cubicBezTo>
                  <a:cubicBezTo>
                    <a:pt x="3618120" y="5534658"/>
                    <a:pt x="3849103" y="5478491"/>
                    <a:pt x="4096760" y="5357817"/>
                  </a:cubicBezTo>
                  <a:cubicBezTo>
                    <a:pt x="4351037" y="5233901"/>
                    <a:pt x="4602740" y="5053238"/>
                    <a:pt x="4881905" y="4847212"/>
                  </a:cubicBezTo>
                  <a:cubicBezTo>
                    <a:pt x="4947375" y="4798920"/>
                    <a:pt x="5012599" y="4751322"/>
                    <a:pt x="5075739" y="4705346"/>
                  </a:cubicBezTo>
                  <a:cubicBezTo>
                    <a:pt x="5327320" y="4521990"/>
                    <a:pt x="5568418" y="4346256"/>
                    <a:pt x="5759930" y="4166809"/>
                  </a:cubicBezTo>
                  <a:lnTo>
                    <a:pt x="5769111" y="4157764"/>
                  </a:lnTo>
                  <a:lnTo>
                    <a:pt x="5769111" y="5074612"/>
                  </a:lnTo>
                  <a:lnTo>
                    <a:pt x="5636252" y="5174208"/>
                  </a:lnTo>
                  <a:cubicBezTo>
                    <a:pt x="5537051" y="5246835"/>
                    <a:pt x="5436100" y="5319845"/>
                    <a:pt x="5334922" y="5394528"/>
                  </a:cubicBezTo>
                  <a:cubicBezTo>
                    <a:pt x="4745327" y="5829741"/>
                    <a:pt x="4177309" y="6229400"/>
                    <a:pt x="3369727" y="6229400"/>
                  </a:cubicBezTo>
                  <a:cubicBezTo>
                    <a:pt x="2172147" y="6229400"/>
                    <a:pt x="1394603" y="5686137"/>
                    <a:pt x="771046" y="4817913"/>
                  </a:cubicBezTo>
                  <a:cubicBezTo>
                    <a:pt x="396864" y="4297000"/>
                    <a:pt x="0" y="3939728"/>
                    <a:pt x="0" y="3263748"/>
                  </a:cubicBezTo>
                  <a:cubicBezTo>
                    <a:pt x="0" y="1461170"/>
                    <a:pt x="1955141" y="0"/>
                    <a:pt x="38826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4" name="Picture 4">
            <a:extLst>
              <a:ext uri="{FF2B5EF4-FFF2-40B4-BE49-F238E27FC236}">
                <a16:creationId xmlns:a16="http://schemas.microsoft.com/office/drawing/2014/main" id="{D036F087-CC4B-8CFE-4032-81995A3208A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100821" y="1727194"/>
            <a:ext cx="3661831" cy="3423811"/>
          </a:xfrm>
          <a:prstGeom prst="rect">
            <a:avLst/>
          </a:prstGeom>
        </p:spPr>
      </p:pic>
    </p:spTree>
    <p:extLst>
      <p:ext uri="{BB962C8B-B14F-4D97-AF65-F5344CB8AC3E}">
        <p14:creationId xmlns:p14="http://schemas.microsoft.com/office/powerpoint/2010/main" val="81532130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8873D23-2DCF-4B31-A009-95721C06E8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13EF075-D4EF-4929-ADBC-91B27DA199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grpSp>
        <p:nvGrpSpPr>
          <p:cNvPr id="12" name="Group 11">
            <a:extLst>
              <a:ext uri="{FF2B5EF4-FFF2-40B4-BE49-F238E27FC236}">
                <a16:creationId xmlns:a16="http://schemas.microsoft.com/office/drawing/2014/main" id="{DAA26DFA-AAB2-4973-9C17-16D587C7B19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1863" y="508838"/>
            <a:ext cx="5217958" cy="6239661"/>
            <a:chOff x="-19221" y="251144"/>
            <a:chExt cx="5217958" cy="6239661"/>
          </a:xfrm>
        </p:grpSpPr>
        <p:sp>
          <p:nvSpPr>
            <p:cNvPr id="13" name="Freeform: Shape 12">
              <a:extLst>
                <a:ext uri="{FF2B5EF4-FFF2-40B4-BE49-F238E27FC236}">
                  <a16:creationId xmlns:a16="http://schemas.microsoft.com/office/drawing/2014/main" id="{3F407F11-7321-4BF6-8536-CCE8E34245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251144"/>
              <a:ext cx="5187198" cy="6239661"/>
            </a:xfrm>
            <a:custGeom>
              <a:avLst/>
              <a:gdLst>
                <a:gd name="connsiteX0" fmla="*/ 2011811 w 5187198"/>
                <a:gd name="connsiteY0" fmla="*/ 4 h 6239661"/>
                <a:gd name="connsiteX1" fmla="*/ 2617011 w 5187198"/>
                <a:gd name="connsiteY1" fmla="*/ 70590 h 6239661"/>
                <a:gd name="connsiteX2" fmla="*/ 2690321 w 5187198"/>
                <a:gd name="connsiteY2" fmla="*/ 88146 h 6239661"/>
                <a:gd name="connsiteX3" fmla="*/ 2726863 w 5187198"/>
                <a:gd name="connsiteY3" fmla="*/ 97127 h 6239661"/>
                <a:gd name="connsiteX4" fmla="*/ 2762951 w 5187198"/>
                <a:gd name="connsiteY4" fmla="*/ 107375 h 6239661"/>
                <a:gd name="connsiteX5" fmla="*/ 2834843 w 5187198"/>
                <a:gd name="connsiteY5" fmla="*/ 128493 h 6239661"/>
                <a:gd name="connsiteX6" fmla="*/ 2906574 w 5187198"/>
                <a:gd name="connsiteY6" fmla="*/ 151076 h 6239661"/>
                <a:gd name="connsiteX7" fmla="*/ 3049504 w 5187198"/>
                <a:gd name="connsiteY7" fmla="*/ 202124 h 6239661"/>
                <a:gd name="connsiteX8" fmla="*/ 3189518 w 5187198"/>
                <a:gd name="connsiteY8" fmla="*/ 260159 h 6239661"/>
                <a:gd name="connsiteX9" fmla="*/ 3326048 w 5187198"/>
                <a:gd name="connsiteY9" fmla="*/ 325143 h 6239661"/>
                <a:gd name="connsiteX10" fmla="*/ 3459166 w 5187198"/>
                <a:gd name="connsiteY10" fmla="*/ 395936 h 6239661"/>
                <a:gd name="connsiteX11" fmla="*/ 3588578 w 5187198"/>
                <a:gd name="connsiteY11" fmla="*/ 472343 h 6239661"/>
                <a:gd name="connsiteX12" fmla="*/ 3651864 w 5187198"/>
                <a:gd name="connsiteY12" fmla="*/ 512600 h 6239661"/>
                <a:gd name="connsiteX13" fmla="*/ 3714514 w 5187198"/>
                <a:gd name="connsiteY13" fmla="*/ 553499 h 6239661"/>
                <a:gd name="connsiteX14" fmla="*/ 4181221 w 5187198"/>
                <a:gd name="connsiteY14" fmla="*/ 922912 h 6239661"/>
                <a:gd name="connsiteX15" fmla="*/ 4582963 w 5187198"/>
                <a:gd name="connsiteY15" fmla="*/ 1358264 h 6239661"/>
                <a:gd name="connsiteX16" fmla="*/ 4670721 w 5187198"/>
                <a:gd name="connsiteY16" fmla="*/ 1477644 h 6239661"/>
                <a:gd name="connsiteX17" fmla="*/ 4752378 w 5187198"/>
                <a:gd name="connsiteY17" fmla="*/ 1601187 h 6239661"/>
                <a:gd name="connsiteX18" fmla="*/ 4772168 w 5187198"/>
                <a:gd name="connsiteY18" fmla="*/ 1632456 h 6239661"/>
                <a:gd name="connsiteX19" fmla="*/ 4782117 w 5187198"/>
                <a:gd name="connsiteY19" fmla="*/ 1648104 h 6239661"/>
                <a:gd name="connsiteX20" fmla="*/ 4791381 w 5187198"/>
                <a:gd name="connsiteY20" fmla="*/ 1664150 h 6239661"/>
                <a:gd name="connsiteX21" fmla="*/ 4828190 w 5187198"/>
                <a:gd name="connsiteY21" fmla="*/ 1728379 h 6239661"/>
                <a:gd name="connsiteX22" fmla="*/ 4864832 w 5187198"/>
                <a:gd name="connsiteY22" fmla="*/ 1792796 h 6239661"/>
                <a:gd name="connsiteX23" fmla="*/ 4899201 w 5187198"/>
                <a:gd name="connsiteY23" fmla="*/ 1858342 h 6239661"/>
                <a:gd name="connsiteX24" fmla="*/ 4933266 w 5187198"/>
                <a:gd name="connsiteY24" fmla="*/ 1924155 h 6239661"/>
                <a:gd name="connsiteX25" fmla="*/ 4964403 w 5187198"/>
                <a:gd name="connsiteY25" fmla="*/ 1991384 h 6239661"/>
                <a:gd name="connsiteX26" fmla="*/ 4995019 w 5187198"/>
                <a:gd name="connsiteY26" fmla="*/ 2058823 h 6239661"/>
                <a:gd name="connsiteX27" fmla="*/ 5021999 w 5187198"/>
                <a:gd name="connsiteY27" fmla="*/ 2127723 h 6239661"/>
                <a:gd name="connsiteX28" fmla="*/ 5048321 w 5187198"/>
                <a:gd name="connsiteY28" fmla="*/ 2196908 h 6239661"/>
                <a:gd name="connsiteX29" fmla="*/ 5070546 w 5187198"/>
                <a:gd name="connsiteY29" fmla="*/ 2267547 h 6239661"/>
                <a:gd name="connsiteX30" fmla="*/ 5092171 w 5187198"/>
                <a:gd name="connsiteY30" fmla="*/ 2338256 h 6239661"/>
                <a:gd name="connsiteX31" fmla="*/ 5110305 w 5187198"/>
                <a:gd name="connsiteY31" fmla="*/ 2409886 h 6239661"/>
                <a:gd name="connsiteX32" fmla="*/ 5186393 w 5187198"/>
                <a:gd name="connsiteY32" fmla="*/ 2992022 h 6239661"/>
                <a:gd name="connsiteX33" fmla="*/ 5149045 w 5187198"/>
                <a:gd name="connsiteY33" fmla="*/ 3571816 h 6239661"/>
                <a:gd name="connsiteX34" fmla="*/ 5126572 w 5187198"/>
                <a:gd name="connsiteY34" fmla="*/ 3714520 h 6239661"/>
                <a:gd name="connsiteX35" fmla="*/ 5099067 w 5187198"/>
                <a:gd name="connsiteY35" fmla="*/ 3856108 h 6239661"/>
                <a:gd name="connsiteX36" fmla="*/ 5095699 w 5187198"/>
                <a:gd name="connsiteY36" fmla="*/ 3873868 h 6239661"/>
                <a:gd name="connsiteX37" fmla="*/ 5091573 w 5187198"/>
                <a:gd name="connsiteY37" fmla="*/ 3891426 h 6239661"/>
                <a:gd name="connsiteX38" fmla="*/ 5083324 w 5187198"/>
                <a:gd name="connsiteY38" fmla="*/ 3926541 h 6239661"/>
                <a:gd name="connsiteX39" fmla="*/ 5067256 w 5187198"/>
                <a:gd name="connsiteY39" fmla="*/ 3996889 h 6239661"/>
                <a:gd name="connsiteX40" fmla="*/ 5059194 w 5187198"/>
                <a:gd name="connsiteY40" fmla="*/ 4032171 h 6239661"/>
                <a:gd name="connsiteX41" fmla="*/ 5049522 w 5187198"/>
                <a:gd name="connsiteY41" fmla="*/ 4067833 h 6239661"/>
                <a:gd name="connsiteX42" fmla="*/ 5040067 w 5187198"/>
                <a:gd name="connsiteY42" fmla="*/ 4103553 h 6239661"/>
                <a:gd name="connsiteX43" fmla="*/ 5028960 w 5187198"/>
                <a:gd name="connsiteY43" fmla="*/ 4138946 h 6239661"/>
                <a:gd name="connsiteX44" fmla="*/ 4917351 w 5187198"/>
                <a:gd name="connsiteY44" fmla="*/ 4417041 h 6239661"/>
                <a:gd name="connsiteX45" fmla="*/ 4756163 w 5187198"/>
                <a:gd name="connsiteY45" fmla="*/ 4676402 h 6239661"/>
                <a:gd name="connsiteX46" fmla="*/ 4322493 w 5187198"/>
                <a:gd name="connsiteY46" fmla="*/ 5105604 h 6239661"/>
                <a:gd name="connsiteX47" fmla="*/ 3840510 w 5187198"/>
                <a:gd name="connsiteY47" fmla="*/ 5429590 h 6239661"/>
                <a:gd name="connsiteX48" fmla="*/ 3606447 w 5187198"/>
                <a:gd name="connsiteY48" fmla="*/ 5572862 h 6239661"/>
                <a:gd name="connsiteX49" fmla="*/ 3488814 w 5187198"/>
                <a:gd name="connsiteY49" fmla="*/ 5647178 h 6239661"/>
                <a:gd name="connsiteX50" fmla="*/ 3365864 w 5187198"/>
                <a:gd name="connsiteY50" fmla="*/ 5722735 h 6239661"/>
                <a:gd name="connsiteX51" fmla="*/ 2839486 w 5187198"/>
                <a:gd name="connsiteY51" fmla="*/ 5999120 h 6239661"/>
                <a:gd name="connsiteX52" fmla="*/ 2242423 w 5187198"/>
                <a:gd name="connsiteY52" fmla="*/ 6192346 h 6239661"/>
                <a:gd name="connsiteX53" fmla="*/ 1589380 w 5187198"/>
                <a:gd name="connsiteY53" fmla="*/ 6230657 h 6239661"/>
                <a:gd name="connsiteX54" fmla="*/ 1548244 w 5187198"/>
                <a:gd name="connsiteY54" fmla="*/ 6226706 h 6239661"/>
                <a:gd name="connsiteX55" fmla="*/ 1507348 w 5187198"/>
                <a:gd name="connsiteY55" fmla="*/ 6221428 h 6239661"/>
                <a:gd name="connsiteX56" fmla="*/ 1466401 w 5187198"/>
                <a:gd name="connsiteY56" fmla="*/ 6215904 h 6239661"/>
                <a:gd name="connsiteX57" fmla="*/ 1425773 w 5187198"/>
                <a:gd name="connsiteY57" fmla="*/ 6209191 h 6239661"/>
                <a:gd name="connsiteX58" fmla="*/ 1344960 w 5187198"/>
                <a:gd name="connsiteY58" fmla="*/ 6193681 h 6239661"/>
                <a:gd name="connsiteX59" fmla="*/ 1265007 w 5187198"/>
                <a:gd name="connsiteY59" fmla="*/ 6175388 h 6239661"/>
                <a:gd name="connsiteX60" fmla="*/ 1225415 w 5187198"/>
                <a:gd name="connsiteY60" fmla="*/ 6165243 h 6239661"/>
                <a:gd name="connsiteX61" fmla="*/ 1186567 w 5187198"/>
                <a:gd name="connsiteY61" fmla="*/ 6154486 h 6239661"/>
                <a:gd name="connsiteX62" fmla="*/ 1111158 w 5187198"/>
                <a:gd name="connsiteY62" fmla="*/ 6130918 h 6239661"/>
                <a:gd name="connsiteX63" fmla="*/ 1035915 w 5187198"/>
                <a:gd name="connsiteY63" fmla="*/ 6107163 h 6239661"/>
                <a:gd name="connsiteX64" fmla="*/ 961579 w 5187198"/>
                <a:gd name="connsiteY64" fmla="*/ 6079594 h 6239661"/>
                <a:gd name="connsiteX65" fmla="*/ 395297 w 5187198"/>
                <a:gd name="connsiteY65" fmla="*/ 5792812 h 6239661"/>
                <a:gd name="connsiteX66" fmla="*/ 265239 w 5187198"/>
                <a:gd name="connsiteY66" fmla="*/ 5701511 h 6239661"/>
                <a:gd name="connsiteX67" fmla="*/ 233756 w 5187198"/>
                <a:gd name="connsiteY67" fmla="*/ 5677542 h 6239661"/>
                <a:gd name="connsiteX68" fmla="*/ 202800 w 5187198"/>
                <a:gd name="connsiteY68" fmla="*/ 5652902 h 6239661"/>
                <a:gd name="connsiteX69" fmla="*/ 140918 w 5187198"/>
                <a:gd name="connsiteY69" fmla="*/ 5603515 h 6239661"/>
                <a:gd name="connsiteX70" fmla="*/ 110625 w 5187198"/>
                <a:gd name="connsiteY70" fmla="*/ 5578127 h 6239661"/>
                <a:gd name="connsiteX71" fmla="*/ 95631 w 5187198"/>
                <a:gd name="connsiteY71" fmla="*/ 5565299 h 6239661"/>
                <a:gd name="connsiteX72" fmla="*/ 81966 w 5187198"/>
                <a:gd name="connsiteY72" fmla="*/ 5550973 h 6239661"/>
                <a:gd name="connsiteX73" fmla="*/ 27991 w 5187198"/>
                <a:gd name="connsiteY73" fmla="*/ 5493272 h 6239661"/>
                <a:gd name="connsiteX74" fmla="*/ 1454 w 5187198"/>
                <a:gd name="connsiteY74" fmla="*/ 5464252 h 6239661"/>
                <a:gd name="connsiteX75" fmla="*/ 0 w 5187198"/>
                <a:gd name="connsiteY75" fmla="*/ 5462518 h 6239661"/>
                <a:gd name="connsiteX76" fmla="*/ 0 w 5187198"/>
                <a:gd name="connsiteY76" fmla="*/ 4720187 h 6239661"/>
                <a:gd name="connsiteX77" fmla="*/ 109684 w 5187198"/>
                <a:gd name="connsiteY77" fmla="*/ 4836724 h 6239661"/>
                <a:gd name="connsiteX78" fmla="*/ 306959 w 5187198"/>
                <a:gd name="connsiteY78" fmla="*/ 5007200 h 6239661"/>
                <a:gd name="connsiteX79" fmla="*/ 358101 w 5187198"/>
                <a:gd name="connsiteY79" fmla="*/ 5046057 h 6239661"/>
                <a:gd name="connsiteX80" fmla="*/ 383328 w 5187198"/>
                <a:gd name="connsiteY80" fmla="*/ 5065684 h 6239661"/>
                <a:gd name="connsiteX81" fmla="*/ 409503 w 5187198"/>
                <a:gd name="connsiteY81" fmla="*/ 5083942 h 6239661"/>
                <a:gd name="connsiteX82" fmla="*/ 461889 w 5187198"/>
                <a:gd name="connsiteY82" fmla="*/ 5119888 h 6239661"/>
                <a:gd name="connsiteX83" fmla="*/ 474883 w 5187198"/>
                <a:gd name="connsiteY83" fmla="*/ 5128933 h 6239661"/>
                <a:gd name="connsiteX84" fmla="*/ 486410 w 5187198"/>
                <a:gd name="connsiteY84" fmla="*/ 5139557 h 6239661"/>
                <a:gd name="connsiteX85" fmla="*/ 510852 w 5187198"/>
                <a:gd name="connsiteY85" fmla="*/ 5159089 h 6239661"/>
                <a:gd name="connsiteX86" fmla="*/ 560653 w 5187198"/>
                <a:gd name="connsiteY86" fmla="*/ 5196893 h 6239661"/>
                <a:gd name="connsiteX87" fmla="*/ 585485 w 5187198"/>
                <a:gd name="connsiteY87" fmla="*/ 5215834 h 6239661"/>
                <a:gd name="connsiteX88" fmla="*/ 610707 w 5187198"/>
                <a:gd name="connsiteY88" fmla="*/ 5234185 h 6239661"/>
                <a:gd name="connsiteX89" fmla="*/ 714768 w 5187198"/>
                <a:gd name="connsiteY89" fmla="*/ 5303103 h 6239661"/>
                <a:gd name="connsiteX90" fmla="*/ 1166634 w 5187198"/>
                <a:gd name="connsiteY90" fmla="*/ 5513322 h 6239661"/>
                <a:gd name="connsiteX91" fmla="*/ 1225991 w 5187198"/>
                <a:gd name="connsiteY91" fmla="*/ 5533632 h 6239661"/>
                <a:gd name="connsiteX92" fmla="*/ 1286680 w 5187198"/>
                <a:gd name="connsiteY92" fmla="*/ 5550705 h 6239661"/>
                <a:gd name="connsiteX93" fmla="*/ 1347310 w 5187198"/>
                <a:gd name="connsiteY93" fmla="*/ 5567995 h 6239661"/>
                <a:gd name="connsiteX94" fmla="*/ 1377002 w 5187198"/>
                <a:gd name="connsiteY94" fmla="*/ 5575719 h 6239661"/>
                <a:gd name="connsiteX95" fmla="*/ 1406328 w 5187198"/>
                <a:gd name="connsiteY95" fmla="*/ 5582649 h 6239661"/>
                <a:gd name="connsiteX96" fmla="*/ 1465060 w 5187198"/>
                <a:gd name="connsiteY96" fmla="*/ 5594909 h 6239661"/>
                <a:gd name="connsiteX97" fmla="*/ 1523881 w 5187198"/>
                <a:gd name="connsiteY97" fmla="*/ 5605105 h 6239661"/>
                <a:gd name="connsiteX98" fmla="*/ 1553325 w 5187198"/>
                <a:gd name="connsiteY98" fmla="*/ 5609865 h 6239661"/>
                <a:gd name="connsiteX99" fmla="*/ 1582813 w 5187198"/>
                <a:gd name="connsiteY99" fmla="*/ 5613593 h 6239661"/>
                <a:gd name="connsiteX100" fmla="*/ 1612301 w 5187198"/>
                <a:gd name="connsiteY100" fmla="*/ 5617321 h 6239661"/>
                <a:gd name="connsiteX101" fmla="*/ 1641863 w 5187198"/>
                <a:gd name="connsiteY101" fmla="*/ 5619910 h 6239661"/>
                <a:gd name="connsiteX102" fmla="*/ 2117508 w 5187198"/>
                <a:gd name="connsiteY102" fmla="*/ 5595156 h 6239661"/>
                <a:gd name="connsiteX103" fmla="*/ 2597368 w 5187198"/>
                <a:gd name="connsiteY103" fmla="*/ 5447381 h 6239661"/>
                <a:gd name="connsiteX104" fmla="*/ 3082968 w 5187198"/>
                <a:gd name="connsiteY104" fmla="*/ 5223245 h 6239661"/>
                <a:gd name="connsiteX105" fmla="*/ 3334855 w 5187198"/>
                <a:gd name="connsiteY105" fmla="*/ 5097383 h 6239661"/>
                <a:gd name="connsiteX106" fmla="*/ 3599509 w 5187198"/>
                <a:gd name="connsiteY106" fmla="*/ 4976217 h 6239661"/>
                <a:gd name="connsiteX107" fmla="*/ 4112002 w 5187198"/>
                <a:gd name="connsiteY107" fmla="*/ 4766359 h 6239661"/>
                <a:gd name="connsiteX108" fmla="*/ 4348983 w 5187198"/>
                <a:gd name="connsiteY108" fmla="*/ 4649833 h 6239661"/>
                <a:gd name="connsiteX109" fmla="*/ 4560505 w 5187198"/>
                <a:gd name="connsiteY109" fmla="*/ 4501564 h 6239661"/>
                <a:gd name="connsiteX110" fmla="*/ 4731963 w 5187198"/>
                <a:gd name="connsiteY110" fmla="*/ 4309870 h 6239661"/>
                <a:gd name="connsiteX111" fmla="*/ 4852344 w 5187198"/>
                <a:gd name="connsiteY111" fmla="*/ 4078640 h 6239661"/>
                <a:gd name="connsiteX112" fmla="*/ 4863972 w 5187198"/>
                <a:gd name="connsiteY112" fmla="*/ 4047790 h 6239661"/>
                <a:gd name="connsiteX113" fmla="*/ 4874144 w 5187198"/>
                <a:gd name="connsiteY113" fmla="*/ 4016320 h 6239661"/>
                <a:gd name="connsiteX114" fmla="*/ 4884127 w 5187198"/>
                <a:gd name="connsiteY114" fmla="*/ 3984682 h 6239661"/>
                <a:gd name="connsiteX115" fmla="*/ 4892800 w 5187198"/>
                <a:gd name="connsiteY115" fmla="*/ 3951883 h 6239661"/>
                <a:gd name="connsiteX116" fmla="*/ 4909526 w 5187198"/>
                <a:gd name="connsiteY116" fmla="*/ 3886001 h 6239661"/>
                <a:gd name="connsiteX117" fmla="*/ 4917687 w 5187198"/>
                <a:gd name="connsiteY117" fmla="*/ 3852948 h 6239661"/>
                <a:gd name="connsiteX118" fmla="*/ 4921768 w 5187198"/>
                <a:gd name="connsiteY118" fmla="*/ 3836422 h 6239661"/>
                <a:gd name="connsiteX119" fmla="*/ 4924845 w 5187198"/>
                <a:gd name="connsiteY119" fmla="*/ 3819742 h 6239661"/>
                <a:gd name="connsiteX120" fmla="*/ 4948230 w 5187198"/>
                <a:gd name="connsiteY120" fmla="*/ 3685744 h 6239661"/>
                <a:gd name="connsiteX121" fmla="*/ 4962782 w 5187198"/>
                <a:gd name="connsiteY121" fmla="*/ 3550540 h 6239661"/>
                <a:gd name="connsiteX122" fmla="*/ 4939468 w 5187198"/>
                <a:gd name="connsiteY122" fmla="*/ 3010249 h 6239661"/>
                <a:gd name="connsiteX123" fmla="*/ 4816901 w 5187198"/>
                <a:gd name="connsiteY123" fmla="*/ 2488224 h 6239661"/>
                <a:gd name="connsiteX124" fmla="*/ 4797005 w 5187198"/>
                <a:gd name="connsiteY124" fmla="*/ 2424470 h 6239661"/>
                <a:gd name="connsiteX125" fmla="*/ 4774433 w 5187198"/>
                <a:gd name="connsiteY125" fmla="*/ 2361620 h 6239661"/>
                <a:gd name="connsiteX126" fmla="*/ 4752459 w 5187198"/>
                <a:gd name="connsiteY126" fmla="*/ 2298700 h 6239661"/>
                <a:gd name="connsiteX127" fmla="*/ 4728083 w 5187198"/>
                <a:gd name="connsiteY127" fmla="*/ 2236526 h 6239661"/>
                <a:gd name="connsiteX128" fmla="*/ 4704471 w 5187198"/>
                <a:gd name="connsiteY128" fmla="*/ 2174095 h 6239661"/>
                <a:gd name="connsiteX129" fmla="*/ 4678399 w 5187198"/>
                <a:gd name="connsiteY129" fmla="*/ 2112626 h 6239661"/>
                <a:gd name="connsiteX130" fmla="*/ 4652601 w 5187198"/>
                <a:gd name="connsiteY130" fmla="*/ 2050999 h 6239661"/>
                <a:gd name="connsiteX131" fmla="*/ 4624205 w 5187198"/>
                <a:gd name="connsiteY131" fmla="*/ 1990415 h 6239661"/>
                <a:gd name="connsiteX132" fmla="*/ 4595398 w 5187198"/>
                <a:gd name="connsiteY132" fmla="*/ 1930069 h 6239661"/>
                <a:gd name="connsiteX133" fmla="*/ 4563827 w 5187198"/>
                <a:gd name="connsiteY133" fmla="*/ 1870952 h 6239661"/>
                <a:gd name="connsiteX134" fmla="*/ 4531433 w 5187198"/>
                <a:gd name="connsiteY134" fmla="*/ 1812311 h 6239661"/>
                <a:gd name="connsiteX135" fmla="*/ 4523315 w 5187198"/>
                <a:gd name="connsiteY135" fmla="*/ 1797616 h 6239661"/>
                <a:gd name="connsiteX136" fmla="*/ 4514482 w 5187198"/>
                <a:gd name="connsiteY136" fmla="*/ 1783425 h 6239661"/>
                <a:gd name="connsiteX137" fmla="*/ 4496845 w 5187198"/>
                <a:gd name="connsiteY137" fmla="*/ 1754936 h 6239661"/>
                <a:gd name="connsiteX138" fmla="*/ 4461463 w 5187198"/>
                <a:gd name="connsiteY138" fmla="*/ 1697929 h 6239661"/>
                <a:gd name="connsiteX139" fmla="*/ 4452660 w 5187198"/>
                <a:gd name="connsiteY139" fmla="*/ 1683629 h 6239661"/>
                <a:gd name="connsiteX140" fmla="*/ 4443141 w 5187198"/>
                <a:gd name="connsiteY140" fmla="*/ 1669834 h 6239661"/>
                <a:gd name="connsiteX141" fmla="*/ 4424241 w 5187198"/>
                <a:gd name="connsiteY141" fmla="*/ 1642166 h 6239661"/>
                <a:gd name="connsiteX142" fmla="*/ 4346886 w 5187198"/>
                <a:gd name="connsiteY142" fmla="*/ 1532412 h 6239661"/>
                <a:gd name="connsiteX143" fmla="*/ 3985497 w 5187198"/>
                <a:gd name="connsiteY143" fmla="*/ 1134649 h 6239661"/>
                <a:gd name="connsiteX144" fmla="*/ 3545665 w 5187198"/>
                <a:gd name="connsiteY144" fmla="*/ 825877 h 6239661"/>
                <a:gd name="connsiteX145" fmla="*/ 3486190 w 5187198"/>
                <a:gd name="connsiteY145" fmla="*/ 794756 h 6239661"/>
                <a:gd name="connsiteX146" fmla="*/ 3426182 w 5187198"/>
                <a:gd name="connsiteY146" fmla="*/ 764765 h 6239661"/>
                <a:gd name="connsiteX147" fmla="*/ 3365044 w 5187198"/>
                <a:gd name="connsiteY147" fmla="*/ 737255 h 6239661"/>
                <a:gd name="connsiteX148" fmla="*/ 3334529 w 5187198"/>
                <a:gd name="connsiteY148" fmla="*/ 723514 h 6239661"/>
                <a:gd name="connsiteX149" fmla="*/ 3303733 w 5187198"/>
                <a:gd name="connsiteY149" fmla="*/ 710395 h 6239661"/>
                <a:gd name="connsiteX150" fmla="*/ 3179033 w 5187198"/>
                <a:gd name="connsiteY150" fmla="*/ 662259 h 6239661"/>
                <a:gd name="connsiteX151" fmla="*/ 3052408 w 5187198"/>
                <a:gd name="connsiteY151" fmla="*/ 620447 h 6239661"/>
                <a:gd name="connsiteX152" fmla="*/ 2924325 w 5187198"/>
                <a:gd name="connsiteY152" fmla="*/ 584505 h 6239661"/>
                <a:gd name="connsiteX153" fmla="*/ 2859667 w 5187198"/>
                <a:gd name="connsiteY153" fmla="*/ 569266 h 6239661"/>
                <a:gd name="connsiteX154" fmla="*/ 2795226 w 5187198"/>
                <a:gd name="connsiteY154" fmla="*/ 554085 h 6239661"/>
                <a:gd name="connsiteX155" fmla="*/ 2729702 w 5187198"/>
                <a:gd name="connsiteY155" fmla="*/ 540354 h 6239661"/>
                <a:gd name="connsiteX156" fmla="*/ 2663758 w 5187198"/>
                <a:gd name="connsiteY156" fmla="*/ 527322 h 6239661"/>
                <a:gd name="connsiteX157" fmla="*/ 2630927 w 5187198"/>
                <a:gd name="connsiteY157" fmla="*/ 520495 h 6239661"/>
                <a:gd name="connsiteX158" fmla="*/ 2597965 w 5187198"/>
                <a:gd name="connsiteY158" fmla="*/ 515024 h 6239661"/>
                <a:gd name="connsiteX159" fmla="*/ 2532205 w 5187198"/>
                <a:gd name="connsiteY159" fmla="*/ 503895 h 6239661"/>
                <a:gd name="connsiteX160" fmla="*/ 2010064 w 5187198"/>
                <a:gd name="connsiteY160" fmla="*/ 452552 h 6239661"/>
                <a:gd name="connsiteX161" fmla="*/ 1494552 w 5187198"/>
                <a:gd name="connsiteY161" fmla="*/ 485055 h 6239661"/>
                <a:gd name="connsiteX162" fmla="*/ 1366896 w 5187198"/>
                <a:gd name="connsiteY162" fmla="*/ 509389 h 6239661"/>
                <a:gd name="connsiteX163" fmla="*/ 1240175 w 5187198"/>
                <a:gd name="connsiteY163" fmla="*/ 541045 h 6239661"/>
                <a:gd name="connsiteX164" fmla="*/ 1177438 w 5187198"/>
                <a:gd name="connsiteY164" fmla="*/ 560170 h 6239661"/>
                <a:gd name="connsiteX165" fmla="*/ 1145987 w 5187198"/>
                <a:gd name="connsiteY165" fmla="*/ 569826 h 6239661"/>
                <a:gd name="connsiteX166" fmla="*/ 1130315 w 5187198"/>
                <a:gd name="connsiteY166" fmla="*/ 574669 h 6239661"/>
                <a:gd name="connsiteX167" fmla="*/ 1114873 w 5187198"/>
                <a:gd name="connsiteY167" fmla="*/ 580384 h 6239661"/>
                <a:gd name="connsiteX168" fmla="*/ 1052839 w 5187198"/>
                <a:gd name="connsiteY168" fmla="*/ 602943 h 6239661"/>
                <a:gd name="connsiteX169" fmla="*/ 991135 w 5187198"/>
                <a:gd name="connsiteY169" fmla="*/ 626866 h 6239661"/>
                <a:gd name="connsiteX170" fmla="*/ 930179 w 5187198"/>
                <a:gd name="connsiteY170" fmla="*/ 653191 h 6239661"/>
                <a:gd name="connsiteX171" fmla="*/ 869768 w 5187198"/>
                <a:gd name="connsiteY171" fmla="*/ 680937 h 6239661"/>
                <a:gd name="connsiteX172" fmla="*/ 810085 w 5187198"/>
                <a:gd name="connsiteY172" fmla="*/ 710734 h 6239661"/>
                <a:gd name="connsiteX173" fmla="*/ 751220 w 5187198"/>
                <a:gd name="connsiteY173" fmla="*/ 741794 h 6239661"/>
                <a:gd name="connsiteX174" fmla="*/ 532669 w 5187198"/>
                <a:gd name="connsiteY174" fmla="*/ 881688 h 6239661"/>
                <a:gd name="connsiteX175" fmla="*/ 354185 w 5187198"/>
                <a:gd name="connsiteY175" fmla="*/ 1050286 h 6239661"/>
                <a:gd name="connsiteX176" fmla="*/ 315980 w 5187198"/>
                <a:gd name="connsiteY176" fmla="*/ 1098125 h 6239661"/>
                <a:gd name="connsiteX177" fmla="*/ 280345 w 5187198"/>
                <a:gd name="connsiteY177" fmla="*/ 1149782 h 6239661"/>
                <a:gd name="connsiteX178" fmla="*/ 245890 w 5187198"/>
                <a:gd name="connsiteY178" fmla="*/ 1203959 h 6239661"/>
                <a:gd name="connsiteX179" fmla="*/ 212162 w 5187198"/>
                <a:gd name="connsiteY179" fmla="*/ 1260184 h 6239661"/>
                <a:gd name="connsiteX180" fmla="*/ 80716 w 5187198"/>
                <a:gd name="connsiteY180" fmla="*/ 1502476 h 6239661"/>
                <a:gd name="connsiteX181" fmla="*/ 0 w 5187198"/>
                <a:gd name="connsiteY181" fmla="*/ 1648841 h 6239661"/>
                <a:gd name="connsiteX182" fmla="*/ 0 w 5187198"/>
                <a:gd name="connsiteY182" fmla="*/ 954863 h 6239661"/>
                <a:gd name="connsiteX183" fmla="*/ 43491 w 5187198"/>
                <a:gd name="connsiteY183" fmla="*/ 895513 h 6239661"/>
                <a:gd name="connsiteX184" fmla="*/ 93923 w 5187198"/>
                <a:gd name="connsiteY184" fmla="*/ 834489 h 6239661"/>
                <a:gd name="connsiteX185" fmla="*/ 323465 w 5187198"/>
                <a:gd name="connsiteY185" fmla="*/ 617671 h 6239661"/>
                <a:gd name="connsiteX186" fmla="*/ 574777 w 5187198"/>
                <a:gd name="connsiteY186" fmla="*/ 446794 h 6239661"/>
                <a:gd name="connsiteX187" fmla="*/ 638943 w 5187198"/>
                <a:gd name="connsiteY187" fmla="*/ 408925 h 6239661"/>
                <a:gd name="connsiteX188" fmla="*/ 703505 w 5187198"/>
                <a:gd name="connsiteY188" fmla="*/ 371742 h 6239661"/>
                <a:gd name="connsiteX189" fmla="*/ 769262 w 5187198"/>
                <a:gd name="connsiteY189" fmla="*/ 336154 h 6239661"/>
                <a:gd name="connsiteX190" fmla="*/ 835552 w 5187198"/>
                <a:gd name="connsiteY190" fmla="*/ 301173 h 6239661"/>
                <a:gd name="connsiteX191" fmla="*/ 902979 w 5187198"/>
                <a:gd name="connsiteY191" fmla="*/ 268004 h 6239661"/>
                <a:gd name="connsiteX192" fmla="*/ 971127 w 5187198"/>
                <a:gd name="connsiteY192" fmla="*/ 235607 h 6239661"/>
                <a:gd name="connsiteX193" fmla="*/ 988238 w 5187198"/>
                <a:gd name="connsiteY193" fmla="*/ 227556 h 6239661"/>
                <a:gd name="connsiteX194" fmla="*/ 1005744 w 5187198"/>
                <a:gd name="connsiteY194" fmla="*/ 220191 h 6239661"/>
                <a:gd name="connsiteX195" fmla="*/ 1040729 w 5187198"/>
                <a:gd name="connsiteY195" fmla="*/ 205569 h 6239661"/>
                <a:gd name="connsiteX196" fmla="*/ 1110835 w 5187198"/>
                <a:gd name="connsiteY196" fmla="*/ 176248 h 6239661"/>
                <a:gd name="connsiteX197" fmla="*/ 1254256 w 5187198"/>
                <a:gd name="connsiteY197" fmla="*/ 123796 h 6239661"/>
                <a:gd name="connsiteX198" fmla="*/ 1401310 w 5187198"/>
                <a:gd name="connsiteY198" fmla="*/ 79852 h 6239661"/>
                <a:gd name="connsiteX199" fmla="*/ 2011811 w 5187198"/>
                <a:gd name="connsiteY199" fmla="*/ 4 h 6239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Lst>
              <a:rect l="l" t="t" r="r" b="b"/>
              <a:pathLst>
                <a:path w="5187198" h="6239661">
                  <a:moveTo>
                    <a:pt x="2011811" y="4"/>
                  </a:moveTo>
                  <a:cubicBezTo>
                    <a:pt x="2217306" y="120"/>
                    <a:pt x="2420903" y="25925"/>
                    <a:pt x="2617011" y="70590"/>
                  </a:cubicBezTo>
                  <a:lnTo>
                    <a:pt x="2690321" y="88146"/>
                  </a:lnTo>
                  <a:lnTo>
                    <a:pt x="2726863" y="97127"/>
                  </a:lnTo>
                  <a:lnTo>
                    <a:pt x="2762951" y="107375"/>
                  </a:lnTo>
                  <a:lnTo>
                    <a:pt x="2834843" y="128493"/>
                  </a:lnTo>
                  <a:cubicBezTo>
                    <a:pt x="2858788" y="135605"/>
                    <a:pt x="2882632" y="142226"/>
                    <a:pt x="2906574" y="151076"/>
                  </a:cubicBezTo>
                  <a:cubicBezTo>
                    <a:pt x="2954475" y="167852"/>
                    <a:pt x="3002363" y="183813"/>
                    <a:pt x="3049504" y="202124"/>
                  </a:cubicBezTo>
                  <a:lnTo>
                    <a:pt x="3189518" y="260159"/>
                  </a:lnTo>
                  <a:lnTo>
                    <a:pt x="3326048" y="325143"/>
                  </a:lnTo>
                  <a:cubicBezTo>
                    <a:pt x="3370687" y="348464"/>
                    <a:pt x="3414908" y="372485"/>
                    <a:pt x="3459166" y="395936"/>
                  </a:cubicBezTo>
                  <a:cubicBezTo>
                    <a:pt x="3502947" y="420302"/>
                    <a:pt x="3545491" y="447118"/>
                    <a:pt x="3588578" y="472343"/>
                  </a:cubicBezTo>
                  <a:cubicBezTo>
                    <a:pt x="3610346" y="484551"/>
                    <a:pt x="3630797" y="499072"/>
                    <a:pt x="3651864" y="512600"/>
                  </a:cubicBezTo>
                  <a:lnTo>
                    <a:pt x="3714514" y="553499"/>
                  </a:lnTo>
                  <a:cubicBezTo>
                    <a:pt x="3880005" y="664844"/>
                    <a:pt x="4036083" y="788388"/>
                    <a:pt x="4181221" y="922912"/>
                  </a:cubicBezTo>
                  <a:cubicBezTo>
                    <a:pt x="4326221" y="1057515"/>
                    <a:pt x="4461955" y="1202038"/>
                    <a:pt x="4582963" y="1358264"/>
                  </a:cubicBezTo>
                  <a:cubicBezTo>
                    <a:pt x="4614206" y="1396543"/>
                    <a:pt x="4642091" y="1437400"/>
                    <a:pt x="4670721" y="1477644"/>
                  </a:cubicBezTo>
                  <a:cubicBezTo>
                    <a:pt x="4700172" y="1517414"/>
                    <a:pt x="4725864" y="1559538"/>
                    <a:pt x="4752378" y="1601187"/>
                  </a:cubicBezTo>
                  <a:lnTo>
                    <a:pt x="4772168" y="1632456"/>
                  </a:lnTo>
                  <a:lnTo>
                    <a:pt x="4782117" y="1648104"/>
                  </a:lnTo>
                  <a:lnTo>
                    <a:pt x="4791381" y="1664150"/>
                  </a:lnTo>
                  <a:lnTo>
                    <a:pt x="4828190" y="1728379"/>
                  </a:lnTo>
                  <a:cubicBezTo>
                    <a:pt x="4840266" y="1749930"/>
                    <a:pt x="4853470" y="1770740"/>
                    <a:pt x="4864832" y="1792796"/>
                  </a:cubicBezTo>
                  <a:lnTo>
                    <a:pt x="4899201" y="1858342"/>
                  </a:lnTo>
                  <a:cubicBezTo>
                    <a:pt x="4910484" y="1880260"/>
                    <a:pt x="4922532" y="1901920"/>
                    <a:pt x="4933266" y="1924155"/>
                  </a:cubicBezTo>
                  <a:lnTo>
                    <a:pt x="4964403" y="1991384"/>
                  </a:lnTo>
                  <a:cubicBezTo>
                    <a:pt x="4974618" y="2013829"/>
                    <a:pt x="4985323" y="2036171"/>
                    <a:pt x="4995019" y="2058823"/>
                  </a:cubicBezTo>
                  <a:lnTo>
                    <a:pt x="5021999" y="2127723"/>
                  </a:lnTo>
                  <a:lnTo>
                    <a:pt x="5048321" y="2196908"/>
                  </a:lnTo>
                  <a:lnTo>
                    <a:pt x="5070546" y="2267547"/>
                  </a:lnTo>
                  <a:cubicBezTo>
                    <a:pt x="5078054" y="2291004"/>
                    <a:pt x="5085044" y="2314670"/>
                    <a:pt x="5092171" y="2338256"/>
                  </a:cubicBezTo>
                  <a:cubicBezTo>
                    <a:pt x="5098670" y="2362023"/>
                    <a:pt x="5104296" y="2386019"/>
                    <a:pt x="5110305" y="2409886"/>
                  </a:cubicBezTo>
                  <a:cubicBezTo>
                    <a:pt x="5158097" y="2600976"/>
                    <a:pt x="5182068" y="2797044"/>
                    <a:pt x="5186393" y="2992022"/>
                  </a:cubicBezTo>
                  <a:cubicBezTo>
                    <a:pt x="5191013" y="3187195"/>
                    <a:pt x="5175397" y="3380886"/>
                    <a:pt x="5149045" y="3571816"/>
                  </a:cubicBezTo>
                  <a:cubicBezTo>
                    <a:pt x="5141154" y="3619431"/>
                    <a:pt x="5133539" y="3666889"/>
                    <a:pt x="5126572" y="3714520"/>
                  </a:cubicBezTo>
                  <a:cubicBezTo>
                    <a:pt x="5117276" y="3761759"/>
                    <a:pt x="5107793" y="3808831"/>
                    <a:pt x="5099067" y="3856108"/>
                  </a:cubicBezTo>
                  <a:lnTo>
                    <a:pt x="5095699" y="3873868"/>
                  </a:lnTo>
                  <a:lnTo>
                    <a:pt x="5091573" y="3891426"/>
                  </a:lnTo>
                  <a:lnTo>
                    <a:pt x="5083324" y="3926541"/>
                  </a:lnTo>
                  <a:lnTo>
                    <a:pt x="5067256" y="3996889"/>
                  </a:lnTo>
                  <a:cubicBezTo>
                    <a:pt x="5064451" y="4008657"/>
                    <a:pt x="5062244" y="4020353"/>
                    <a:pt x="5059194" y="4032171"/>
                  </a:cubicBezTo>
                  <a:lnTo>
                    <a:pt x="5049522" y="4067833"/>
                  </a:lnTo>
                  <a:lnTo>
                    <a:pt x="5040067" y="4103553"/>
                  </a:lnTo>
                  <a:cubicBezTo>
                    <a:pt x="5036554" y="4115363"/>
                    <a:pt x="5032689" y="4127194"/>
                    <a:pt x="5028960" y="4138946"/>
                  </a:cubicBezTo>
                  <a:cubicBezTo>
                    <a:pt x="4999693" y="4233462"/>
                    <a:pt x="4962869" y="4326764"/>
                    <a:pt x="4917351" y="4417041"/>
                  </a:cubicBezTo>
                  <a:cubicBezTo>
                    <a:pt x="4871860" y="4507209"/>
                    <a:pt x="4817597" y="4594215"/>
                    <a:pt x="4756163" y="4676402"/>
                  </a:cubicBezTo>
                  <a:cubicBezTo>
                    <a:pt x="4632803" y="4840875"/>
                    <a:pt x="4480597" y="4982783"/>
                    <a:pt x="4322493" y="5105604"/>
                  </a:cubicBezTo>
                  <a:cubicBezTo>
                    <a:pt x="4163928" y="5228420"/>
                    <a:pt x="3999564" y="5332640"/>
                    <a:pt x="3840510" y="5429590"/>
                  </a:cubicBezTo>
                  <a:cubicBezTo>
                    <a:pt x="3760954" y="5478172"/>
                    <a:pt x="3682353" y="5524924"/>
                    <a:pt x="3606447" y="5572862"/>
                  </a:cubicBezTo>
                  <a:lnTo>
                    <a:pt x="3488814" y="5647178"/>
                  </a:lnTo>
                  <a:cubicBezTo>
                    <a:pt x="3448270" y="5672597"/>
                    <a:pt x="3407323" y="5697792"/>
                    <a:pt x="3365864" y="5722735"/>
                  </a:cubicBezTo>
                  <a:cubicBezTo>
                    <a:pt x="3200163" y="5822424"/>
                    <a:pt x="3026125" y="5917328"/>
                    <a:pt x="2839486" y="5999120"/>
                  </a:cubicBezTo>
                  <a:cubicBezTo>
                    <a:pt x="2653201" y="6080891"/>
                    <a:pt x="2453560" y="6149344"/>
                    <a:pt x="2242423" y="6192346"/>
                  </a:cubicBezTo>
                  <a:cubicBezTo>
                    <a:pt x="2031719" y="6235463"/>
                    <a:pt x="1808952" y="6251353"/>
                    <a:pt x="1589380" y="6230657"/>
                  </a:cubicBezTo>
                  <a:lnTo>
                    <a:pt x="1548244" y="6226706"/>
                  </a:lnTo>
                  <a:cubicBezTo>
                    <a:pt x="1534528" y="6225117"/>
                    <a:pt x="1520898" y="6223203"/>
                    <a:pt x="1507348" y="6221428"/>
                  </a:cubicBezTo>
                  <a:lnTo>
                    <a:pt x="1466401" y="6215904"/>
                  </a:lnTo>
                  <a:cubicBezTo>
                    <a:pt x="1452772" y="6213991"/>
                    <a:pt x="1439316" y="6211428"/>
                    <a:pt x="1425773" y="6209191"/>
                  </a:cubicBezTo>
                  <a:cubicBezTo>
                    <a:pt x="1398775" y="6204391"/>
                    <a:pt x="1371610" y="6199779"/>
                    <a:pt x="1344960" y="6193681"/>
                  </a:cubicBezTo>
                  <a:cubicBezTo>
                    <a:pt x="1318251" y="6187799"/>
                    <a:pt x="1291260" y="6182538"/>
                    <a:pt x="1265007" y="6175388"/>
                  </a:cubicBezTo>
                  <a:lnTo>
                    <a:pt x="1225415" y="6165243"/>
                  </a:lnTo>
                  <a:cubicBezTo>
                    <a:pt x="1212163" y="6161924"/>
                    <a:pt x="1198939" y="6158496"/>
                    <a:pt x="1186567" y="6154486"/>
                  </a:cubicBezTo>
                  <a:lnTo>
                    <a:pt x="1111158" y="6130918"/>
                  </a:lnTo>
                  <a:lnTo>
                    <a:pt x="1035915" y="6107163"/>
                  </a:lnTo>
                  <a:cubicBezTo>
                    <a:pt x="1010846" y="6099055"/>
                    <a:pt x="986357" y="6088784"/>
                    <a:pt x="961579" y="6079594"/>
                  </a:cubicBezTo>
                  <a:cubicBezTo>
                    <a:pt x="763709" y="6005594"/>
                    <a:pt x="572401" y="5909703"/>
                    <a:pt x="395297" y="5792812"/>
                  </a:cubicBezTo>
                  <a:lnTo>
                    <a:pt x="265239" y="5701511"/>
                  </a:lnTo>
                  <a:cubicBezTo>
                    <a:pt x="254227" y="5694155"/>
                    <a:pt x="244103" y="5685646"/>
                    <a:pt x="233756" y="5677542"/>
                  </a:cubicBezTo>
                  <a:lnTo>
                    <a:pt x="202800" y="5652902"/>
                  </a:lnTo>
                  <a:lnTo>
                    <a:pt x="140918" y="5603515"/>
                  </a:lnTo>
                  <a:cubicBezTo>
                    <a:pt x="130598" y="5595302"/>
                    <a:pt x="120280" y="5587089"/>
                    <a:pt x="110625" y="5578127"/>
                  </a:cubicBezTo>
                  <a:cubicBezTo>
                    <a:pt x="105647" y="5573779"/>
                    <a:pt x="100444" y="5569834"/>
                    <a:pt x="95631" y="5565299"/>
                  </a:cubicBezTo>
                  <a:cubicBezTo>
                    <a:pt x="90955" y="5560684"/>
                    <a:pt x="86505" y="5555666"/>
                    <a:pt x="81966" y="5550973"/>
                  </a:cubicBezTo>
                  <a:lnTo>
                    <a:pt x="27991" y="5493272"/>
                  </a:lnTo>
                  <a:cubicBezTo>
                    <a:pt x="19109" y="5483589"/>
                    <a:pt x="9758" y="5474359"/>
                    <a:pt x="1454" y="5464252"/>
                  </a:cubicBezTo>
                  <a:lnTo>
                    <a:pt x="0" y="5462518"/>
                  </a:lnTo>
                  <a:lnTo>
                    <a:pt x="0" y="4720187"/>
                  </a:lnTo>
                  <a:lnTo>
                    <a:pt x="109684" y="4836724"/>
                  </a:lnTo>
                  <a:cubicBezTo>
                    <a:pt x="173316" y="4897375"/>
                    <a:pt x="239447" y="4954160"/>
                    <a:pt x="306959" y="5007200"/>
                  </a:cubicBezTo>
                  <a:lnTo>
                    <a:pt x="358101" y="5046057"/>
                  </a:lnTo>
                  <a:lnTo>
                    <a:pt x="383328" y="5065684"/>
                  </a:lnTo>
                  <a:cubicBezTo>
                    <a:pt x="391637" y="5072316"/>
                    <a:pt x="400805" y="5077902"/>
                    <a:pt x="409503" y="5083942"/>
                  </a:cubicBezTo>
                  <a:lnTo>
                    <a:pt x="461889" y="5119888"/>
                  </a:lnTo>
                  <a:cubicBezTo>
                    <a:pt x="466184" y="5122893"/>
                    <a:pt x="470616" y="5125820"/>
                    <a:pt x="474883" y="5128933"/>
                  </a:cubicBezTo>
                  <a:cubicBezTo>
                    <a:pt x="478982" y="5132235"/>
                    <a:pt x="482476" y="5136069"/>
                    <a:pt x="486410" y="5139557"/>
                  </a:cubicBezTo>
                  <a:cubicBezTo>
                    <a:pt x="494140" y="5146613"/>
                    <a:pt x="502565" y="5152812"/>
                    <a:pt x="510852" y="5159089"/>
                  </a:cubicBezTo>
                  <a:lnTo>
                    <a:pt x="560653" y="5196893"/>
                  </a:lnTo>
                  <a:lnTo>
                    <a:pt x="585485" y="5215834"/>
                  </a:lnTo>
                  <a:cubicBezTo>
                    <a:pt x="593773" y="5222111"/>
                    <a:pt x="601864" y="5228685"/>
                    <a:pt x="610707" y="5234185"/>
                  </a:cubicBezTo>
                  <a:lnTo>
                    <a:pt x="714768" y="5303103"/>
                  </a:lnTo>
                  <a:cubicBezTo>
                    <a:pt x="856162" y="5390603"/>
                    <a:pt x="1008099" y="5459947"/>
                    <a:pt x="1166634" y="5513322"/>
                  </a:cubicBezTo>
                  <a:cubicBezTo>
                    <a:pt x="1186540" y="5519932"/>
                    <a:pt x="1205774" y="5527751"/>
                    <a:pt x="1225991" y="5533632"/>
                  </a:cubicBezTo>
                  <a:lnTo>
                    <a:pt x="1286680" y="5550705"/>
                  </a:lnTo>
                  <a:lnTo>
                    <a:pt x="1347310" y="5567995"/>
                  </a:lnTo>
                  <a:cubicBezTo>
                    <a:pt x="1357469" y="5571180"/>
                    <a:pt x="1367261" y="5573572"/>
                    <a:pt x="1377002" y="5575719"/>
                  </a:cubicBezTo>
                  <a:lnTo>
                    <a:pt x="1406328" y="5582649"/>
                  </a:lnTo>
                  <a:cubicBezTo>
                    <a:pt x="1425825" y="5587757"/>
                    <a:pt x="1445490" y="5590939"/>
                    <a:pt x="1465060" y="5594909"/>
                  </a:cubicBezTo>
                  <a:cubicBezTo>
                    <a:pt x="1484652" y="5599231"/>
                    <a:pt x="1504324" y="5601952"/>
                    <a:pt x="1523881" y="5605105"/>
                  </a:cubicBezTo>
                  <a:cubicBezTo>
                    <a:pt x="1533660" y="5606682"/>
                    <a:pt x="1543460" y="5608613"/>
                    <a:pt x="1553325" y="5609865"/>
                  </a:cubicBezTo>
                  <a:lnTo>
                    <a:pt x="1582813" y="5613593"/>
                  </a:lnTo>
                  <a:lnTo>
                    <a:pt x="1612301" y="5617321"/>
                  </a:lnTo>
                  <a:lnTo>
                    <a:pt x="1641863" y="5619910"/>
                  </a:lnTo>
                  <a:cubicBezTo>
                    <a:pt x="1799348" y="5633940"/>
                    <a:pt x="1957913" y="5625770"/>
                    <a:pt x="2117508" y="5595156"/>
                  </a:cubicBezTo>
                  <a:cubicBezTo>
                    <a:pt x="2277124" y="5564895"/>
                    <a:pt x="2437004" y="5512449"/>
                    <a:pt x="2597368" y="5447381"/>
                  </a:cubicBezTo>
                  <a:cubicBezTo>
                    <a:pt x="2757791" y="5382096"/>
                    <a:pt x="2918855" y="5304464"/>
                    <a:pt x="3082968" y="5223245"/>
                  </a:cubicBezTo>
                  <a:lnTo>
                    <a:pt x="3334855" y="5097383"/>
                  </a:lnTo>
                  <a:cubicBezTo>
                    <a:pt x="3423528" y="5054142"/>
                    <a:pt x="3511773" y="5013798"/>
                    <a:pt x="3599509" y="4976217"/>
                  </a:cubicBezTo>
                  <a:cubicBezTo>
                    <a:pt x="3774960" y="4900701"/>
                    <a:pt x="3948276" y="4837481"/>
                    <a:pt x="4112002" y="4766359"/>
                  </a:cubicBezTo>
                  <a:cubicBezTo>
                    <a:pt x="4193972" y="4730827"/>
                    <a:pt x="4273429" y="4692997"/>
                    <a:pt x="4348983" y="4649833"/>
                  </a:cubicBezTo>
                  <a:cubicBezTo>
                    <a:pt x="4424508" y="4606778"/>
                    <a:pt x="4496050" y="4558250"/>
                    <a:pt x="4560505" y="4501564"/>
                  </a:cubicBezTo>
                  <a:cubicBezTo>
                    <a:pt x="4625198" y="4445289"/>
                    <a:pt x="4682991" y="4381021"/>
                    <a:pt x="4731963" y="4309870"/>
                  </a:cubicBezTo>
                  <a:cubicBezTo>
                    <a:pt x="4781043" y="4238747"/>
                    <a:pt x="4821275" y="4160848"/>
                    <a:pt x="4852344" y="4078640"/>
                  </a:cubicBezTo>
                  <a:lnTo>
                    <a:pt x="4863972" y="4047790"/>
                  </a:lnTo>
                  <a:lnTo>
                    <a:pt x="4874144" y="4016320"/>
                  </a:lnTo>
                  <a:lnTo>
                    <a:pt x="4884127" y="3984682"/>
                  </a:lnTo>
                  <a:cubicBezTo>
                    <a:pt x="4887242" y="3973925"/>
                    <a:pt x="4889981" y="3962835"/>
                    <a:pt x="4892800" y="3951883"/>
                  </a:cubicBezTo>
                  <a:lnTo>
                    <a:pt x="4909526" y="3886001"/>
                  </a:lnTo>
                  <a:lnTo>
                    <a:pt x="4917687" y="3852948"/>
                  </a:lnTo>
                  <a:lnTo>
                    <a:pt x="4921768" y="3836422"/>
                  </a:lnTo>
                  <a:lnTo>
                    <a:pt x="4924845" y="3819742"/>
                  </a:lnTo>
                  <a:cubicBezTo>
                    <a:pt x="4933092" y="3775120"/>
                    <a:pt x="4941231" y="3730469"/>
                    <a:pt x="4948230" y="3685744"/>
                  </a:cubicBezTo>
                  <a:cubicBezTo>
                    <a:pt x="4953579" y="3640694"/>
                    <a:pt x="4958249" y="3595577"/>
                    <a:pt x="4962782" y="3550540"/>
                  </a:cubicBezTo>
                  <a:cubicBezTo>
                    <a:pt x="4976580" y="3369692"/>
                    <a:pt x="4965812" y="3187942"/>
                    <a:pt x="4939468" y="3010249"/>
                  </a:cubicBezTo>
                  <a:cubicBezTo>
                    <a:pt x="4912965" y="2832281"/>
                    <a:pt x="4870237" y="2658196"/>
                    <a:pt x="4816901" y="2488224"/>
                  </a:cubicBezTo>
                  <a:cubicBezTo>
                    <a:pt x="4810197" y="2466954"/>
                    <a:pt x="4803984" y="2445582"/>
                    <a:pt x="4797005" y="2424470"/>
                  </a:cubicBezTo>
                  <a:cubicBezTo>
                    <a:pt x="4789399" y="2403537"/>
                    <a:pt x="4781686" y="2382574"/>
                    <a:pt x="4774433" y="2361620"/>
                  </a:cubicBezTo>
                  <a:lnTo>
                    <a:pt x="4752459" y="2298700"/>
                  </a:lnTo>
                  <a:lnTo>
                    <a:pt x="4728083" y="2236526"/>
                  </a:lnTo>
                  <a:cubicBezTo>
                    <a:pt x="4719957" y="2215802"/>
                    <a:pt x="4712352" y="2194869"/>
                    <a:pt x="4704471" y="2174095"/>
                  </a:cubicBezTo>
                  <a:lnTo>
                    <a:pt x="4678399" y="2112626"/>
                  </a:lnTo>
                  <a:lnTo>
                    <a:pt x="4652601" y="2050999"/>
                  </a:lnTo>
                  <a:cubicBezTo>
                    <a:pt x="4643711" y="2030533"/>
                    <a:pt x="4633616" y="2010672"/>
                    <a:pt x="4624205" y="1990415"/>
                  </a:cubicBezTo>
                  <a:lnTo>
                    <a:pt x="4595398" y="1930069"/>
                  </a:lnTo>
                  <a:cubicBezTo>
                    <a:pt x="4585714" y="1909969"/>
                    <a:pt x="4574413" y="1890713"/>
                    <a:pt x="4563827" y="1870952"/>
                  </a:cubicBezTo>
                  <a:lnTo>
                    <a:pt x="4531433" y="1812311"/>
                  </a:lnTo>
                  <a:lnTo>
                    <a:pt x="4523315" y="1797616"/>
                  </a:lnTo>
                  <a:lnTo>
                    <a:pt x="4514482" y="1783425"/>
                  </a:lnTo>
                  <a:lnTo>
                    <a:pt x="4496845" y="1754936"/>
                  </a:lnTo>
                  <a:lnTo>
                    <a:pt x="4461463" y="1697929"/>
                  </a:lnTo>
                  <a:lnTo>
                    <a:pt x="4452660" y="1683629"/>
                  </a:lnTo>
                  <a:lnTo>
                    <a:pt x="4443141" y="1669834"/>
                  </a:lnTo>
                  <a:lnTo>
                    <a:pt x="4424241" y="1642166"/>
                  </a:lnTo>
                  <a:cubicBezTo>
                    <a:pt x="4399005" y="1605265"/>
                    <a:pt x="4374512" y="1567751"/>
                    <a:pt x="4346886" y="1532412"/>
                  </a:cubicBezTo>
                  <a:cubicBezTo>
                    <a:pt x="4240477" y="1388328"/>
                    <a:pt x="4120362" y="1253437"/>
                    <a:pt x="3985497" y="1134649"/>
                  </a:cubicBezTo>
                  <a:cubicBezTo>
                    <a:pt x="3850799" y="1015675"/>
                    <a:pt x="3702920" y="911715"/>
                    <a:pt x="3545665" y="825877"/>
                  </a:cubicBezTo>
                  <a:lnTo>
                    <a:pt x="3486190" y="794756"/>
                  </a:lnTo>
                  <a:cubicBezTo>
                    <a:pt x="3466181" y="784640"/>
                    <a:pt x="3446893" y="773560"/>
                    <a:pt x="3426182" y="764765"/>
                  </a:cubicBezTo>
                  <a:lnTo>
                    <a:pt x="3365044" y="737255"/>
                  </a:lnTo>
                  <a:lnTo>
                    <a:pt x="3334529" y="723514"/>
                  </a:lnTo>
                  <a:cubicBezTo>
                    <a:pt x="3324394" y="718943"/>
                    <a:pt x="3314287" y="714265"/>
                    <a:pt x="3303733" y="710395"/>
                  </a:cubicBezTo>
                  <a:cubicBezTo>
                    <a:pt x="3262013" y="694346"/>
                    <a:pt x="3220711" y="677599"/>
                    <a:pt x="3179033" y="662259"/>
                  </a:cubicBezTo>
                  <a:lnTo>
                    <a:pt x="3052408" y="620447"/>
                  </a:lnTo>
                  <a:lnTo>
                    <a:pt x="2924325" y="584505"/>
                  </a:lnTo>
                  <a:cubicBezTo>
                    <a:pt x="2903106" y="578471"/>
                    <a:pt x="2881119" y="574434"/>
                    <a:pt x="2859667" y="569266"/>
                  </a:cubicBezTo>
                  <a:lnTo>
                    <a:pt x="2795226" y="554085"/>
                  </a:lnTo>
                  <a:cubicBezTo>
                    <a:pt x="2774078" y="548652"/>
                    <a:pt x="2751709" y="544744"/>
                    <a:pt x="2729702" y="540354"/>
                  </a:cubicBezTo>
                  <a:lnTo>
                    <a:pt x="2663758" y="527322"/>
                  </a:lnTo>
                  <a:lnTo>
                    <a:pt x="2630927" y="520495"/>
                  </a:lnTo>
                  <a:lnTo>
                    <a:pt x="2597965" y="515024"/>
                  </a:lnTo>
                  <a:cubicBezTo>
                    <a:pt x="2575970" y="511449"/>
                    <a:pt x="2554112" y="507795"/>
                    <a:pt x="2532205" y="503895"/>
                  </a:cubicBezTo>
                  <a:cubicBezTo>
                    <a:pt x="2357016" y="475037"/>
                    <a:pt x="2182954" y="456682"/>
                    <a:pt x="2010064" y="452552"/>
                  </a:cubicBezTo>
                  <a:cubicBezTo>
                    <a:pt x="1837255" y="448558"/>
                    <a:pt x="1665388" y="457916"/>
                    <a:pt x="1494552" y="485055"/>
                  </a:cubicBezTo>
                  <a:cubicBezTo>
                    <a:pt x="1452133" y="492816"/>
                    <a:pt x="1409569" y="501117"/>
                    <a:pt x="1366896" y="509389"/>
                  </a:cubicBezTo>
                  <a:cubicBezTo>
                    <a:pt x="1324862" y="520035"/>
                    <a:pt x="1282333" y="529505"/>
                    <a:pt x="1240175" y="541045"/>
                  </a:cubicBezTo>
                  <a:lnTo>
                    <a:pt x="1177438" y="560170"/>
                  </a:lnTo>
                  <a:lnTo>
                    <a:pt x="1145987" y="569826"/>
                  </a:lnTo>
                  <a:lnTo>
                    <a:pt x="1130315" y="574669"/>
                  </a:lnTo>
                  <a:lnTo>
                    <a:pt x="1114873" y="580384"/>
                  </a:lnTo>
                  <a:lnTo>
                    <a:pt x="1052839" y="602943"/>
                  </a:lnTo>
                  <a:cubicBezTo>
                    <a:pt x="1032151" y="610499"/>
                    <a:pt x="1011255" y="617535"/>
                    <a:pt x="991135" y="626866"/>
                  </a:cubicBezTo>
                  <a:lnTo>
                    <a:pt x="930179" y="653191"/>
                  </a:lnTo>
                  <a:cubicBezTo>
                    <a:pt x="909850" y="662002"/>
                    <a:pt x="889443" y="670676"/>
                    <a:pt x="869768" y="680937"/>
                  </a:cubicBezTo>
                  <a:lnTo>
                    <a:pt x="810085" y="710734"/>
                  </a:lnTo>
                  <a:cubicBezTo>
                    <a:pt x="790331" y="720859"/>
                    <a:pt x="770124" y="730514"/>
                    <a:pt x="751220" y="741794"/>
                  </a:cubicBezTo>
                  <a:cubicBezTo>
                    <a:pt x="673929" y="784955"/>
                    <a:pt x="598827" y="830326"/>
                    <a:pt x="532669" y="881688"/>
                  </a:cubicBezTo>
                  <a:cubicBezTo>
                    <a:pt x="464226" y="931625"/>
                    <a:pt x="406969" y="988270"/>
                    <a:pt x="354185" y="1050286"/>
                  </a:cubicBezTo>
                  <a:lnTo>
                    <a:pt x="315980" y="1098125"/>
                  </a:lnTo>
                  <a:lnTo>
                    <a:pt x="280345" y="1149782"/>
                  </a:lnTo>
                  <a:cubicBezTo>
                    <a:pt x="268144" y="1166335"/>
                    <a:pt x="257438" y="1185955"/>
                    <a:pt x="245890" y="1203959"/>
                  </a:cubicBezTo>
                  <a:cubicBezTo>
                    <a:pt x="234552" y="1222481"/>
                    <a:pt x="223171" y="1240298"/>
                    <a:pt x="212162" y="1260184"/>
                  </a:cubicBezTo>
                  <a:cubicBezTo>
                    <a:pt x="168299" y="1337574"/>
                    <a:pt x="125055" y="1419360"/>
                    <a:pt x="80716" y="1502476"/>
                  </a:cubicBezTo>
                  <a:lnTo>
                    <a:pt x="0" y="1648841"/>
                  </a:lnTo>
                  <a:lnTo>
                    <a:pt x="0" y="954863"/>
                  </a:lnTo>
                  <a:lnTo>
                    <a:pt x="43491" y="895513"/>
                  </a:lnTo>
                  <a:cubicBezTo>
                    <a:pt x="59888" y="874984"/>
                    <a:pt x="77014" y="854766"/>
                    <a:pt x="93923" y="834489"/>
                  </a:cubicBezTo>
                  <a:cubicBezTo>
                    <a:pt x="163245" y="754880"/>
                    <a:pt x="240806" y="679565"/>
                    <a:pt x="323465" y="617671"/>
                  </a:cubicBezTo>
                  <a:cubicBezTo>
                    <a:pt x="405002" y="553042"/>
                    <a:pt x="490132" y="499230"/>
                    <a:pt x="574777" y="446794"/>
                  </a:cubicBezTo>
                  <a:cubicBezTo>
                    <a:pt x="595733" y="433050"/>
                    <a:pt x="617442" y="421248"/>
                    <a:pt x="638943" y="408925"/>
                  </a:cubicBezTo>
                  <a:lnTo>
                    <a:pt x="703505" y="371742"/>
                  </a:lnTo>
                  <a:cubicBezTo>
                    <a:pt x="724798" y="358900"/>
                    <a:pt x="747120" y="347842"/>
                    <a:pt x="769262" y="336154"/>
                  </a:cubicBezTo>
                  <a:lnTo>
                    <a:pt x="835552" y="301173"/>
                  </a:lnTo>
                  <a:cubicBezTo>
                    <a:pt x="857427" y="289183"/>
                    <a:pt x="880470" y="278896"/>
                    <a:pt x="902979" y="268004"/>
                  </a:cubicBezTo>
                  <a:lnTo>
                    <a:pt x="971127" y="235607"/>
                  </a:lnTo>
                  <a:lnTo>
                    <a:pt x="988238" y="227556"/>
                  </a:lnTo>
                  <a:lnTo>
                    <a:pt x="1005744" y="220191"/>
                  </a:lnTo>
                  <a:lnTo>
                    <a:pt x="1040729" y="205569"/>
                  </a:lnTo>
                  <a:lnTo>
                    <a:pt x="1110835" y="176248"/>
                  </a:lnTo>
                  <a:cubicBezTo>
                    <a:pt x="1157999" y="157703"/>
                    <a:pt x="1206322" y="141323"/>
                    <a:pt x="1254256" y="123796"/>
                  </a:cubicBezTo>
                  <a:cubicBezTo>
                    <a:pt x="1302938" y="108671"/>
                    <a:pt x="1352074" y="94017"/>
                    <a:pt x="1401310" y="79852"/>
                  </a:cubicBezTo>
                  <a:cubicBezTo>
                    <a:pt x="1599497" y="26774"/>
                    <a:pt x="1806373" y="-329"/>
                    <a:pt x="2011811" y="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06AC5DCC-C3CC-4FD5-AD4E-13A1BE5F7F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297400"/>
              <a:ext cx="5215811" cy="6107388"/>
            </a:xfrm>
            <a:custGeom>
              <a:avLst/>
              <a:gdLst>
                <a:gd name="connsiteX0" fmla="*/ 1869139 w 5215811"/>
                <a:gd name="connsiteY0" fmla="*/ 9 h 6107388"/>
                <a:gd name="connsiteX1" fmla="*/ 2791149 w 5215811"/>
                <a:gd name="connsiteY1" fmla="*/ 130229 h 6107388"/>
                <a:gd name="connsiteX2" fmla="*/ 4760307 w 5215811"/>
                <a:gd name="connsiteY2" fmla="*/ 1608408 h 6107388"/>
                <a:gd name="connsiteX3" fmla="*/ 5108574 w 5215811"/>
                <a:gd name="connsiteY3" fmla="*/ 4050383 h 6107388"/>
                <a:gd name="connsiteX4" fmla="*/ 3434916 w 5215811"/>
                <a:gd name="connsiteY4" fmla="*/ 5503134 h 6107388"/>
                <a:gd name="connsiteX5" fmla="*/ 1137841 w 5215811"/>
                <a:gd name="connsiteY5" fmla="*/ 6033968 h 6107388"/>
                <a:gd name="connsiteX6" fmla="*/ 217555 w 5215811"/>
                <a:gd name="connsiteY6" fmla="*/ 5598945 h 6107388"/>
                <a:gd name="connsiteX7" fmla="*/ 0 w 5215811"/>
                <a:gd name="connsiteY7" fmla="*/ 5419622 h 6107388"/>
                <a:gd name="connsiteX8" fmla="*/ 0 w 5215811"/>
                <a:gd name="connsiteY8" fmla="*/ 4571683 h 6107388"/>
                <a:gd name="connsiteX9" fmla="*/ 18056 w 5215811"/>
                <a:gd name="connsiteY9" fmla="*/ 4599282 h 6107388"/>
                <a:gd name="connsiteX10" fmla="*/ 358324 w 5215811"/>
                <a:gd name="connsiteY10" fmla="*/ 4988154 h 6107388"/>
                <a:gd name="connsiteX11" fmla="*/ 1282741 w 5215811"/>
                <a:gd name="connsiteY11" fmla="*/ 5493193 h 6107388"/>
                <a:gd name="connsiteX12" fmla="*/ 2172794 w 5215811"/>
                <a:gd name="connsiteY12" fmla="*/ 5470630 h 6107388"/>
                <a:gd name="connsiteX13" fmla="*/ 3146893 w 5215811"/>
                <a:gd name="connsiteY13" fmla="*/ 5016296 h 6107388"/>
                <a:gd name="connsiteX14" fmla="*/ 3574114 w 5215811"/>
                <a:gd name="connsiteY14" fmla="*/ 4791124 h 6107388"/>
                <a:gd name="connsiteX15" fmla="*/ 4244948 w 5215811"/>
                <a:gd name="connsiteY15" fmla="*/ 4392664 h 6107388"/>
                <a:gd name="connsiteX16" fmla="*/ 4556385 w 5215811"/>
                <a:gd name="connsiteY16" fmla="*/ 3902656 h 6107388"/>
                <a:gd name="connsiteX17" fmla="*/ 4616354 w 5215811"/>
                <a:gd name="connsiteY17" fmla="*/ 2851680 h 6107388"/>
                <a:gd name="connsiteX18" fmla="*/ 4269266 w 5215811"/>
                <a:gd name="connsiteY18" fmla="*/ 1889625 h 6107388"/>
                <a:gd name="connsiteX19" fmla="*/ 2645976 w 5215811"/>
                <a:gd name="connsiteY19" fmla="*/ 671162 h 6107388"/>
                <a:gd name="connsiteX20" fmla="*/ 1648930 w 5215811"/>
                <a:gd name="connsiteY20" fmla="*/ 573017 h 6107388"/>
                <a:gd name="connsiteX21" fmla="*/ 771768 w 5215811"/>
                <a:gd name="connsiteY21" fmla="*/ 865882 h 6107388"/>
                <a:gd name="connsiteX22" fmla="*/ 433617 w 5215811"/>
                <a:gd name="connsiteY22" fmla="*/ 1119441 h 6107388"/>
                <a:gd name="connsiteX23" fmla="*/ 200571 w 5215811"/>
                <a:gd name="connsiteY23" fmla="*/ 1486480 h 6107388"/>
                <a:gd name="connsiteX24" fmla="*/ 47077 w 5215811"/>
                <a:gd name="connsiteY24" fmla="*/ 1753604 h 6107388"/>
                <a:gd name="connsiteX25" fmla="*/ 0 w 5215811"/>
                <a:gd name="connsiteY25" fmla="*/ 1831655 h 6107388"/>
                <a:gd name="connsiteX26" fmla="*/ 0 w 5215811"/>
                <a:gd name="connsiteY26" fmla="*/ 751112 h 6107388"/>
                <a:gd name="connsiteX27" fmla="*/ 6994 w 5215811"/>
                <a:gd name="connsiteY27" fmla="*/ 742614 h 6107388"/>
                <a:gd name="connsiteX28" fmla="*/ 484047 w 5215811"/>
                <a:gd name="connsiteY28" fmla="*/ 378777 h 6107388"/>
                <a:gd name="connsiteX29" fmla="*/ 1869139 w 5215811"/>
                <a:gd name="connsiteY29" fmla="*/ 9 h 61073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5811" h="6107388">
                  <a:moveTo>
                    <a:pt x="1869139" y="9"/>
                  </a:moveTo>
                  <a:cubicBezTo>
                    <a:pt x="2160924" y="-706"/>
                    <a:pt x="2465752" y="43039"/>
                    <a:pt x="2791149" y="130229"/>
                  </a:cubicBezTo>
                  <a:cubicBezTo>
                    <a:pt x="3651198" y="360678"/>
                    <a:pt x="4339884" y="907924"/>
                    <a:pt x="4760307" y="1608408"/>
                  </a:cubicBezTo>
                  <a:cubicBezTo>
                    <a:pt x="5188180" y="2321320"/>
                    <a:pt x="5338357" y="3192822"/>
                    <a:pt x="5108574" y="4050383"/>
                  </a:cubicBezTo>
                  <a:cubicBezTo>
                    <a:pt x="4880820" y="4900373"/>
                    <a:pt x="4152841" y="5098512"/>
                    <a:pt x="3434916" y="5503134"/>
                  </a:cubicBezTo>
                  <a:cubicBezTo>
                    <a:pt x="2717099" y="5907783"/>
                    <a:pt x="2005568" y="6266474"/>
                    <a:pt x="1137841" y="6033968"/>
                  </a:cubicBezTo>
                  <a:cubicBezTo>
                    <a:pt x="783079" y="5938910"/>
                    <a:pt x="479573" y="5790114"/>
                    <a:pt x="217555" y="5598945"/>
                  </a:cubicBezTo>
                  <a:lnTo>
                    <a:pt x="0" y="5419622"/>
                  </a:lnTo>
                  <a:lnTo>
                    <a:pt x="0" y="4571683"/>
                  </a:lnTo>
                  <a:lnTo>
                    <a:pt x="18056" y="4599282"/>
                  </a:lnTo>
                  <a:cubicBezTo>
                    <a:pt x="124071" y="4746782"/>
                    <a:pt x="237002" y="4875718"/>
                    <a:pt x="358324" y="4988154"/>
                  </a:cubicBezTo>
                  <a:cubicBezTo>
                    <a:pt x="621323" y="5231809"/>
                    <a:pt x="923667" y="5396979"/>
                    <a:pt x="1282741" y="5493193"/>
                  </a:cubicBezTo>
                  <a:cubicBezTo>
                    <a:pt x="1573894" y="5571207"/>
                    <a:pt x="1856732" y="5563878"/>
                    <a:pt x="2172794" y="5470630"/>
                  </a:cubicBezTo>
                  <a:cubicBezTo>
                    <a:pt x="2498985" y="5374183"/>
                    <a:pt x="2832844" y="5193315"/>
                    <a:pt x="3146893" y="5016296"/>
                  </a:cubicBezTo>
                  <a:cubicBezTo>
                    <a:pt x="3293538" y="4933641"/>
                    <a:pt x="3436182" y="4861160"/>
                    <a:pt x="3574114" y="4791124"/>
                  </a:cubicBezTo>
                  <a:cubicBezTo>
                    <a:pt x="3841238" y="4655550"/>
                    <a:pt x="4071901" y="4538375"/>
                    <a:pt x="4244948" y="4392664"/>
                  </a:cubicBezTo>
                  <a:cubicBezTo>
                    <a:pt x="4405844" y="4257259"/>
                    <a:pt x="4501845" y="4106204"/>
                    <a:pt x="4556385" y="3902656"/>
                  </a:cubicBezTo>
                  <a:cubicBezTo>
                    <a:pt x="4649063" y="3556776"/>
                    <a:pt x="4669271" y="3203187"/>
                    <a:pt x="4616354" y="2851680"/>
                  </a:cubicBezTo>
                  <a:cubicBezTo>
                    <a:pt x="4565198" y="2511774"/>
                    <a:pt x="4448474" y="2188147"/>
                    <a:pt x="4269266" y="1889625"/>
                  </a:cubicBezTo>
                  <a:cubicBezTo>
                    <a:pt x="3907781" y="1287586"/>
                    <a:pt x="3331245" y="854780"/>
                    <a:pt x="2645976" y="671162"/>
                  </a:cubicBezTo>
                  <a:cubicBezTo>
                    <a:pt x="2278249" y="572630"/>
                    <a:pt x="1952074" y="540526"/>
                    <a:pt x="1648930" y="573017"/>
                  </a:cubicBezTo>
                  <a:cubicBezTo>
                    <a:pt x="1351746" y="604901"/>
                    <a:pt x="1064785" y="700731"/>
                    <a:pt x="771768" y="865882"/>
                  </a:cubicBezTo>
                  <a:cubicBezTo>
                    <a:pt x="568061" y="980657"/>
                    <a:pt x="486465" y="1058486"/>
                    <a:pt x="433617" y="1119441"/>
                  </a:cubicBezTo>
                  <a:cubicBezTo>
                    <a:pt x="358307" y="1206256"/>
                    <a:pt x="292149" y="1323808"/>
                    <a:pt x="200571" y="1486480"/>
                  </a:cubicBezTo>
                  <a:cubicBezTo>
                    <a:pt x="156644" y="1564432"/>
                    <a:pt x="106654" y="1653214"/>
                    <a:pt x="47077" y="1753604"/>
                  </a:cubicBezTo>
                  <a:lnTo>
                    <a:pt x="0" y="1831655"/>
                  </a:lnTo>
                  <a:lnTo>
                    <a:pt x="0" y="751112"/>
                  </a:lnTo>
                  <a:lnTo>
                    <a:pt x="6994" y="742614"/>
                  </a:lnTo>
                  <a:cubicBezTo>
                    <a:pt x="117721" y="617683"/>
                    <a:pt x="259696" y="505222"/>
                    <a:pt x="484047" y="378777"/>
                  </a:cubicBezTo>
                  <a:cubicBezTo>
                    <a:pt x="932751" y="125890"/>
                    <a:pt x="1382831" y="1200"/>
                    <a:pt x="1869139" y="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Shape 14">
              <a:extLst>
                <a:ext uri="{FF2B5EF4-FFF2-40B4-BE49-F238E27FC236}">
                  <a16:creationId xmlns:a16="http://schemas.microsoft.com/office/drawing/2014/main" id="{4BBCC2F4-EFA7-4AF4-B538-AC4022D90F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319367"/>
              <a:ext cx="5217956" cy="6100079"/>
            </a:xfrm>
            <a:custGeom>
              <a:avLst/>
              <a:gdLst>
                <a:gd name="connsiteX0" fmla="*/ 1951393 w 5217956"/>
                <a:gd name="connsiteY0" fmla="*/ 82 h 6100079"/>
                <a:gd name="connsiteX1" fmla="*/ 2855177 w 5217956"/>
                <a:gd name="connsiteY1" fmla="*/ 125419 h 6100079"/>
                <a:gd name="connsiteX2" fmla="*/ 4779341 w 5217956"/>
                <a:gd name="connsiteY2" fmla="*/ 1591542 h 6100079"/>
                <a:gd name="connsiteX3" fmla="*/ 5108573 w 5217956"/>
                <a:gd name="connsiteY3" fmla="*/ 4028416 h 6100079"/>
                <a:gd name="connsiteX4" fmla="*/ 3459358 w 5217956"/>
                <a:gd name="connsiteY4" fmla="*/ 5487716 h 6100079"/>
                <a:gd name="connsiteX5" fmla="*/ 1203274 w 5217956"/>
                <a:gd name="connsiteY5" fmla="*/ 6029534 h 6100079"/>
                <a:gd name="connsiteX6" fmla="*/ 59920 w 5217956"/>
                <a:gd name="connsiteY6" fmla="*/ 5396467 h 6100079"/>
                <a:gd name="connsiteX7" fmla="*/ 0 w 5217956"/>
                <a:gd name="connsiteY7" fmla="*/ 5333382 h 6100079"/>
                <a:gd name="connsiteX8" fmla="*/ 0 w 5217956"/>
                <a:gd name="connsiteY8" fmla="*/ 4205833 h 6100079"/>
                <a:gd name="connsiteX9" fmla="*/ 58036 w 5217956"/>
                <a:gd name="connsiteY9" fmla="*/ 4310048 h 6100079"/>
                <a:gd name="connsiteX10" fmla="*/ 520779 w 5217956"/>
                <a:gd name="connsiteY10" fmla="*/ 4907591 h 6100079"/>
                <a:gd name="connsiteX11" fmla="*/ 1377154 w 5217956"/>
                <a:gd name="connsiteY11" fmla="*/ 5380604 h 6100079"/>
                <a:gd name="connsiteX12" fmla="*/ 3123340 w 5217956"/>
                <a:gd name="connsiteY12" fmla="*/ 4905715 h 6100079"/>
                <a:gd name="connsiteX13" fmla="*/ 3547863 w 5217956"/>
                <a:gd name="connsiteY13" fmla="*/ 4676342 h 6100079"/>
                <a:gd name="connsiteX14" fmla="*/ 4186753 w 5217956"/>
                <a:gd name="connsiteY14" fmla="*/ 4289376 h 6100079"/>
                <a:gd name="connsiteX15" fmla="*/ 4459565 w 5217956"/>
                <a:gd name="connsiteY15" fmla="*/ 3854399 h 6100079"/>
                <a:gd name="connsiteX16" fmla="*/ 4521015 w 5217956"/>
                <a:gd name="connsiteY16" fmla="*/ 2849377 h 6100079"/>
                <a:gd name="connsiteX17" fmla="*/ 4199723 w 5217956"/>
                <a:gd name="connsiteY17" fmla="*/ 1931213 h 6100079"/>
                <a:gd name="connsiteX18" fmla="*/ 2681217 w 5217956"/>
                <a:gd name="connsiteY18" fmla="*/ 774211 h 6100079"/>
                <a:gd name="connsiteX19" fmla="*/ 926547 w 5217956"/>
                <a:gd name="connsiteY19" fmla="*/ 967112 h 6100079"/>
                <a:gd name="connsiteX20" fmla="*/ 622677 w 5217956"/>
                <a:gd name="connsiteY20" fmla="*/ 1197863 h 6100079"/>
                <a:gd name="connsiteX21" fmla="*/ 404892 w 5217956"/>
                <a:gd name="connsiteY21" fmla="*/ 1547314 h 6100079"/>
                <a:gd name="connsiteX22" fmla="*/ 40135 w 5217956"/>
                <a:gd name="connsiteY22" fmla="*/ 2159090 h 6100079"/>
                <a:gd name="connsiteX23" fmla="*/ 0 w 5217956"/>
                <a:gd name="connsiteY23" fmla="*/ 2219367 h 6100079"/>
                <a:gd name="connsiteX24" fmla="*/ 0 w 5217956"/>
                <a:gd name="connsiteY24" fmla="*/ 915659 h 6100079"/>
                <a:gd name="connsiteX25" fmla="*/ 58609 w 5217956"/>
                <a:gd name="connsiteY25" fmla="*/ 828051 h 6100079"/>
                <a:gd name="connsiteX26" fmla="*/ 590688 w 5217956"/>
                <a:gd name="connsiteY26" fmla="*/ 385385 h 6100079"/>
                <a:gd name="connsiteX27" fmla="*/ 1951393 w 5217956"/>
                <a:gd name="connsiteY27"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217956" h="6100079">
                  <a:moveTo>
                    <a:pt x="1951393" y="82"/>
                  </a:moveTo>
                  <a:cubicBezTo>
                    <a:pt x="2237631" y="-2119"/>
                    <a:pt x="2536431" y="40011"/>
                    <a:pt x="2855177" y="125419"/>
                  </a:cubicBezTo>
                  <a:cubicBezTo>
                    <a:pt x="3697704" y="351173"/>
                    <a:pt x="4370490" y="894159"/>
                    <a:pt x="4779341" y="1591542"/>
                  </a:cubicBezTo>
                  <a:cubicBezTo>
                    <a:pt x="5195534" y="2301324"/>
                    <a:pt x="5338356" y="3170855"/>
                    <a:pt x="5108573" y="4028416"/>
                  </a:cubicBezTo>
                  <a:cubicBezTo>
                    <a:pt x="4880819" y="4878406"/>
                    <a:pt x="4165603" y="5079965"/>
                    <a:pt x="3459358" y="5487716"/>
                  </a:cubicBezTo>
                  <a:cubicBezTo>
                    <a:pt x="2753114" y="5895466"/>
                    <a:pt x="2053264" y="6257288"/>
                    <a:pt x="1203274" y="6029534"/>
                  </a:cubicBezTo>
                  <a:cubicBezTo>
                    <a:pt x="739884" y="5905369"/>
                    <a:pt x="366399" y="5685345"/>
                    <a:pt x="59920" y="5396467"/>
                  </a:cubicBezTo>
                  <a:lnTo>
                    <a:pt x="0" y="5333382"/>
                  </a:lnTo>
                  <a:lnTo>
                    <a:pt x="0" y="4205833"/>
                  </a:lnTo>
                  <a:lnTo>
                    <a:pt x="58036" y="4310048"/>
                  </a:lnTo>
                  <a:cubicBezTo>
                    <a:pt x="197935" y="4550245"/>
                    <a:pt x="350594" y="4747142"/>
                    <a:pt x="520779" y="4907591"/>
                  </a:cubicBezTo>
                  <a:cubicBezTo>
                    <a:pt x="763600" y="5136565"/>
                    <a:pt x="1043821" y="5291288"/>
                    <a:pt x="1377154" y="5380604"/>
                  </a:cubicBezTo>
                  <a:cubicBezTo>
                    <a:pt x="1963029" y="5537589"/>
                    <a:pt x="2470519" y="5282804"/>
                    <a:pt x="3123340" y="4905715"/>
                  </a:cubicBezTo>
                  <a:cubicBezTo>
                    <a:pt x="3269800" y="4821157"/>
                    <a:pt x="3411134" y="4747512"/>
                    <a:pt x="3547863" y="4676342"/>
                  </a:cubicBezTo>
                  <a:cubicBezTo>
                    <a:pt x="3804497" y="4542710"/>
                    <a:pt x="4026085" y="4427393"/>
                    <a:pt x="4186753" y="4289376"/>
                  </a:cubicBezTo>
                  <a:cubicBezTo>
                    <a:pt x="4329009" y="4167293"/>
                    <a:pt x="4410589" y="4037181"/>
                    <a:pt x="4459565" y="3854399"/>
                  </a:cubicBezTo>
                  <a:cubicBezTo>
                    <a:pt x="4548302" y="3523229"/>
                    <a:pt x="4568981" y="3185183"/>
                    <a:pt x="4521015" y="2849377"/>
                  </a:cubicBezTo>
                  <a:cubicBezTo>
                    <a:pt x="4474709" y="2524680"/>
                    <a:pt x="4366564" y="2215756"/>
                    <a:pt x="4199723" y="1931213"/>
                  </a:cubicBezTo>
                  <a:cubicBezTo>
                    <a:pt x="3863270" y="1357325"/>
                    <a:pt x="3323982" y="946439"/>
                    <a:pt x="2681217" y="774211"/>
                  </a:cubicBezTo>
                  <a:cubicBezTo>
                    <a:pt x="2001139" y="591984"/>
                    <a:pt x="1476322" y="649699"/>
                    <a:pt x="926547" y="967112"/>
                  </a:cubicBezTo>
                  <a:cubicBezTo>
                    <a:pt x="740730" y="1074393"/>
                    <a:pt x="668642" y="1143989"/>
                    <a:pt x="622677" y="1197863"/>
                  </a:cubicBezTo>
                  <a:cubicBezTo>
                    <a:pt x="555599" y="1276450"/>
                    <a:pt x="492360" y="1390031"/>
                    <a:pt x="404892" y="1547314"/>
                  </a:cubicBezTo>
                  <a:cubicBezTo>
                    <a:pt x="317047" y="1705133"/>
                    <a:pt x="204816" y="1906756"/>
                    <a:pt x="40135" y="2159090"/>
                  </a:cubicBezTo>
                  <a:lnTo>
                    <a:pt x="0" y="2219367"/>
                  </a:lnTo>
                  <a:lnTo>
                    <a:pt x="0" y="915659"/>
                  </a:lnTo>
                  <a:lnTo>
                    <a:pt x="58609" y="828051"/>
                  </a:lnTo>
                  <a:cubicBezTo>
                    <a:pt x="177453" y="670481"/>
                    <a:pt x="325846" y="538291"/>
                    <a:pt x="590688" y="385385"/>
                  </a:cubicBezTo>
                  <a:cubicBezTo>
                    <a:pt x="1032158" y="130559"/>
                    <a:pt x="1474329" y="3750"/>
                    <a:pt x="1951393"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Shape 15">
              <a:extLst>
                <a:ext uri="{FF2B5EF4-FFF2-40B4-BE49-F238E27FC236}">
                  <a16:creationId xmlns:a16="http://schemas.microsoft.com/office/drawing/2014/main" id="{2A9D1364-B6A3-44CB-9FBA-C528F0CE90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319367"/>
              <a:ext cx="5217957" cy="6100079"/>
            </a:xfrm>
            <a:custGeom>
              <a:avLst/>
              <a:gdLst>
                <a:gd name="connsiteX0" fmla="*/ 1951394 w 5217957"/>
                <a:gd name="connsiteY0" fmla="*/ 82 h 6100079"/>
                <a:gd name="connsiteX1" fmla="*/ 2855178 w 5217957"/>
                <a:gd name="connsiteY1" fmla="*/ 125419 h 6100079"/>
                <a:gd name="connsiteX2" fmla="*/ 4779341 w 5217957"/>
                <a:gd name="connsiteY2" fmla="*/ 1591542 h 6100079"/>
                <a:gd name="connsiteX3" fmla="*/ 5108574 w 5217957"/>
                <a:gd name="connsiteY3" fmla="*/ 4028416 h 6100079"/>
                <a:gd name="connsiteX4" fmla="*/ 3459359 w 5217957"/>
                <a:gd name="connsiteY4" fmla="*/ 5487716 h 6100079"/>
                <a:gd name="connsiteX5" fmla="*/ 1203275 w 5217957"/>
                <a:gd name="connsiteY5" fmla="*/ 6029534 h 6100079"/>
                <a:gd name="connsiteX6" fmla="*/ 59921 w 5217957"/>
                <a:gd name="connsiteY6" fmla="*/ 5396467 h 6100079"/>
                <a:gd name="connsiteX7" fmla="*/ 0 w 5217957"/>
                <a:gd name="connsiteY7" fmla="*/ 5333381 h 6100079"/>
                <a:gd name="connsiteX8" fmla="*/ 0 w 5217957"/>
                <a:gd name="connsiteY8" fmla="*/ 4427327 h 6100079"/>
                <a:gd name="connsiteX9" fmla="*/ 112056 w 5217957"/>
                <a:gd name="connsiteY9" fmla="*/ 4602502 h 6100079"/>
                <a:gd name="connsiteX10" fmla="*/ 443875 w 5217957"/>
                <a:gd name="connsiteY10" fmla="*/ 4989110 h 6100079"/>
                <a:gd name="connsiteX11" fmla="*/ 1348175 w 5217957"/>
                <a:gd name="connsiteY11" fmla="*/ 5488759 h 6100079"/>
                <a:gd name="connsiteX12" fmla="*/ 2221463 w 5217957"/>
                <a:gd name="connsiteY12" fmla="*/ 5461704 h 6100079"/>
                <a:gd name="connsiteX13" fmla="*/ 3179339 w 5217957"/>
                <a:gd name="connsiteY13" fmla="*/ 5003023 h 6100079"/>
                <a:gd name="connsiteX14" fmla="*/ 3599638 w 5217957"/>
                <a:gd name="connsiteY14" fmla="*/ 4775996 h 6100079"/>
                <a:gd name="connsiteX15" fmla="*/ 4259765 w 5217957"/>
                <a:gd name="connsiteY15" fmla="*/ 4374667 h 6100079"/>
                <a:gd name="connsiteX16" fmla="*/ 4567742 w 5217957"/>
                <a:gd name="connsiteY16" fmla="*/ 3883732 h 6100079"/>
                <a:gd name="connsiteX17" fmla="*/ 4631929 w 5217957"/>
                <a:gd name="connsiteY17" fmla="*/ 2833886 h 6100079"/>
                <a:gd name="connsiteX18" fmla="*/ 4296412 w 5217957"/>
                <a:gd name="connsiteY18" fmla="*/ 1874932 h 6100079"/>
                <a:gd name="connsiteX19" fmla="*/ 2710219 w 5217957"/>
                <a:gd name="connsiteY19" fmla="*/ 666410 h 6100079"/>
                <a:gd name="connsiteX20" fmla="*/ 1732642 w 5217957"/>
                <a:gd name="connsiteY20" fmla="*/ 573480 h 6100079"/>
                <a:gd name="connsiteX21" fmla="*/ 870621 w 5217957"/>
                <a:gd name="connsiteY21" fmla="*/ 870402 h 6100079"/>
                <a:gd name="connsiteX22" fmla="*/ 537555 w 5217957"/>
                <a:gd name="connsiteY22" fmla="*/ 1125324 h 6100079"/>
                <a:gd name="connsiteX23" fmla="*/ 306995 w 5217957"/>
                <a:gd name="connsiteY23" fmla="*/ 1493030 h 6100079"/>
                <a:gd name="connsiteX24" fmla="*/ 23579 w 5217957"/>
                <a:gd name="connsiteY24" fmla="*/ 1977465 h 6100079"/>
                <a:gd name="connsiteX25" fmla="*/ 0 w 5217957"/>
                <a:gd name="connsiteY25" fmla="*/ 2014291 h 6100079"/>
                <a:gd name="connsiteX26" fmla="*/ 0 w 5217957"/>
                <a:gd name="connsiteY26" fmla="*/ 915660 h 6100079"/>
                <a:gd name="connsiteX27" fmla="*/ 58609 w 5217957"/>
                <a:gd name="connsiteY27" fmla="*/ 828051 h 6100079"/>
                <a:gd name="connsiteX28" fmla="*/ 590689 w 5217957"/>
                <a:gd name="connsiteY28" fmla="*/ 385385 h 6100079"/>
                <a:gd name="connsiteX29" fmla="*/ 1951394 w 5217957"/>
                <a:gd name="connsiteY29"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7957" h="6100079">
                  <a:moveTo>
                    <a:pt x="1951394" y="82"/>
                  </a:moveTo>
                  <a:cubicBezTo>
                    <a:pt x="2237632" y="-2119"/>
                    <a:pt x="2536431" y="40011"/>
                    <a:pt x="2855178" y="125419"/>
                  </a:cubicBezTo>
                  <a:cubicBezTo>
                    <a:pt x="3697704" y="351173"/>
                    <a:pt x="4370491" y="894159"/>
                    <a:pt x="4779341" y="1591542"/>
                  </a:cubicBezTo>
                  <a:cubicBezTo>
                    <a:pt x="5195535" y="2301324"/>
                    <a:pt x="5338357" y="3170855"/>
                    <a:pt x="5108574" y="4028416"/>
                  </a:cubicBezTo>
                  <a:cubicBezTo>
                    <a:pt x="4880820" y="4878406"/>
                    <a:pt x="4165604" y="5079965"/>
                    <a:pt x="3459359" y="5487716"/>
                  </a:cubicBezTo>
                  <a:cubicBezTo>
                    <a:pt x="2753115" y="5895466"/>
                    <a:pt x="2053265" y="6257288"/>
                    <a:pt x="1203275" y="6029534"/>
                  </a:cubicBezTo>
                  <a:cubicBezTo>
                    <a:pt x="739885" y="5905369"/>
                    <a:pt x="366400" y="5685345"/>
                    <a:pt x="59921" y="5396467"/>
                  </a:cubicBezTo>
                  <a:lnTo>
                    <a:pt x="0" y="5333381"/>
                  </a:lnTo>
                  <a:lnTo>
                    <a:pt x="0" y="4427327"/>
                  </a:lnTo>
                  <a:lnTo>
                    <a:pt x="112056" y="4602502"/>
                  </a:lnTo>
                  <a:cubicBezTo>
                    <a:pt x="215300" y="4749260"/>
                    <a:pt x="325419" y="4877443"/>
                    <a:pt x="443875" y="4989110"/>
                  </a:cubicBezTo>
                  <a:cubicBezTo>
                    <a:pt x="700709" y="5231113"/>
                    <a:pt x="996455" y="5394516"/>
                    <a:pt x="1348175" y="5488759"/>
                  </a:cubicBezTo>
                  <a:cubicBezTo>
                    <a:pt x="1633379" y="5565179"/>
                    <a:pt x="1910917" y="5556430"/>
                    <a:pt x="2221463" y="5461704"/>
                  </a:cubicBezTo>
                  <a:cubicBezTo>
                    <a:pt x="2541923" y="5363721"/>
                    <a:pt x="2870374" y="5181404"/>
                    <a:pt x="3179339" y="5003023"/>
                  </a:cubicBezTo>
                  <a:cubicBezTo>
                    <a:pt x="3323713" y="4919760"/>
                    <a:pt x="3463978" y="4846641"/>
                    <a:pt x="3599638" y="4775996"/>
                  </a:cubicBezTo>
                  <a:cubicBezTo>
                    <a:pt x="3862436" y="4639263"/>
                    <a:pt x="4089314" y="4521074"/>
                    <a:pt x="4259765" y="4374667"/>
                  </a:cubicBezTo>
                  <a:cubicBezTo>
                    <a:pt x="4418282" y="4238625"/>
                    <a:pt x="4513201" y="4087280"/>
                    <a:pt x="4567742" y="3883732"/>
                  </a:cubicBezTo>
                  <a:cubicBezTo>
                    <a:pt x="4660420" y="3537853"/>
                    <a:pt x="4682033" y="3184640"/>
                    <a:pt x="4631929" y="2833886"/>
                  </a:cubicBezTo>
                  <a:cubicBezTo>
                    <a:pt x="4583584" y="2494734"/>
                    <a:pt x="4470646" y="2172121"/>
                    <a:pt x="4296412" y="1874932"/>
                  </a:cubicBezTo>
                  <a:cubicBezTo>
                    <a:pt x="3944879" y="1275559"/>
                    <a:pt x="3381537" y="846289"/>
                    <a:pt x="2710219" y="666410"/>
                  </a:cubicBezTo>
                  <a:cubicBezTo>
                    <a:pt x="2349955" y="569877"/>
                    <a:pt x="2030161" y="539483"/>
                    <a:pt x="1732642" y="573480"/>
                  </a:cubicBezTo>
                  <a:cubicBezTo>
                    <a:pt x="1440866" y="606814"/>
                    <a:pt x="1158880" y="703976"/>
                    <a:pt x="870621" y="870402"/>
                  </a:cubicBezTo>
                  <a:cubicBezTo>
                    <a:pt x="670160" y="986048"/>
                    <a:pt x="589753" y="1064195"/>
                    <a:pt x="537555" y="1125324"/>
                  </a:cubicBezTo>
                  <a:cubicBezTo>
                    <a:pt x="463218" y="1212400"/>
                    <a:pt x="397708" y="1330125"/>
                    <a:pt x="306995" y="1493030"/>
                  </a:cubicBezTo>
                  <a:cubicBezTo>
                    <a:pt x="234596" y="1623167"/>
                    <a:pt x="145436" y="1783409"/>
                    <a:pt x="23579" y="1977465"/>
                  </a:cubicBezTo>
                  <a:lnTo>
                    <a:pt x="0" y="2014291"/>
                  </a:lnTo>
                  <a:lnTo>
                    <a:pt x="0" y="915660"/>
                  </a:lnTo>
                  <a:lnTo>
                    <a:pt x="58609" y="828051"/>
                  </a:lnTo>
                  <a:cubicBezTo>
                    <a:pt x="177453" y="670481"/>
                    <a:pt x="325847" y="538291"/>
                    <a:pt x="590689" y="385385"/>
                  </a:cubicBezTo>
                  <a:cubicBezTo>
                    <a:pt x="1032159" y="130559"/>
                    <a:pt x="1474330" y="3750"/>
                    <a:pt x="1951394"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58624537-A3A7-EA6A-1FFE-7D84A5B3719D}"/>
              </a:ext>
            </a:extLst>
          </p:cNvPr>
          <p:cNvSpPr>
            <a:spLocks noGrp="1"/>
          </p:cNvSpPr>
          <p:nvPr>
            <p:ph type="title"/>
          </p:nvPr>
        </p:nvSpPr>
        <p:spPr>
          <a:xfrm>
            <a:off x="640080" y="1243013"/>
            <a:ext cx="3855720" cy="4371974"/>
          </a:xfrm>
        </p:spPr>
        <p:txBody>
          <a:bodyPr>
            <a:normAutofit/>
          </a:bodyPr>
          <a:lstStyle/>
          <a:p>
            <a:r>
              <a:rPr lang="en-GB" sz="3600">
                <a:solidFill>
                  <a:schemeClr val="tx2"/>
                </a:solidFill>
              </a:rPr>
              <a:t>Cause of obesity </a:t>
            </a:r>
            <a:endParaRPr lang="en-US" sz="3600">
              <a:solidFill>
                <a:schemeClr val="tx2"/>
              </a:solidFill>
            </a:endParaRPr>
          </a:p>
        </p:txBody>
      </p:sp>
      <p:sp>
        <p:nvSpPr>
          <p:cNvPr id="3" name="Content Placeholder 2">
            <a:extLst>
              <a:ext uri="{FF2B5EF4-FFF2-40B4-BE49-F238E27FC236}">
                <a16:creationId xmlns:a16="http://schemas.microsoft.com/office/drawing/2014/main" id="{239FF3A0-8178-9874-99EB-93BC0238F8A5}"/>
              </a:ext>
            </a:extLst>
          </p:cNvPr>
          <p:cNvSpPr>
            <a:spLocks noGrp="1"/>
          </p:cNvSpPr>
          <p:nvPr>
            <p:ph idx="1"/>
          </p:nvPr>
        </p:nvSpPr>
        <p:spPr>
          <a:xfrm>
            <a:off x="6172200" y="804672"/>
            <a:ext cx="5221224" cy="5230368"/>
          </a:xfrm>
        </p:spPr>
        <p:txBody>
          <a:bodyPr anchor="ctr">
            <a:normAutofit/>
          </a:bodyPr>
          <a:lstStyle/>
          <a:p>
            <a:r>
              <a:rPr lang="en-GB" sz="1800" dirty="0">
                <a:solidFill>
                  <a:schemeClr val="tx2"/>
                </a:solidFill>
              </a:rPr>
              <a:t>Lack of Nutrition food </a:t>
            </a:r>
          </a:p>
          <a:p>
            <a:r>
              <a:rPr lang="en-GB" sz="1800" dirty="0">
                <a:solidFill>
                  <a:schemeClr val="tx2"/>
                </a:solidFill>
              </a:rPr>
              <a:t>Exercise</a:t>
            </a:r>
          </a:p>
          <a:p>
            <a:r>
              <a:rPr lang="en-GB" sz="1800" dirty="0">
                <a:solidFill>
                  <a:schemeClr val="tx2"/>
                </a:solidFill>
              </a:rPr>
              <a:t>Poor work prospects  </a:t>
            </a:r>
          </a:p>
          <a:p>
            <a:endParaRPr lang="en-GB" sz="1800" dirty="0">
              <a:solidFill>
                <a:schemeClr val="tx2"/>
              </a:solidFill>
            </a:endParaRPr>
          </a:p>
          <a:p>
            <a:pPr marL="0" indent="0">
              <a:buNone/>
            </a:pPr>
            <a:r>
              <a:rPr lang="en-GB" sz="1800" dirty="0">
                <a:solidFill>
                  <a:schemeClr val="tx2"/>
                </a:solidFill>
              </a:rPr>
              <a:t>(Sami et al ,2017)</a:t>
            </a:r>
          </a:p>
          <a:p>
            <a:endParaRPr lang="en-US" sz="1800" dirty="0">
              <a:solidFill>
                <a:schemeClr val="tx2"/>
              </a:solidFill>
            </a:endParaRPr>
          </a:p>
        </p:txBody>
      </p:sp>
    </p:spTree>
    <p:extLst>
      <p:ext uri="{BB962C8B-B14F-4D97-AF65-F5344CB8AC3E}">
        <p14:creationId xmlns:p14="http://schemas.microsoft.com/office/powerpoint/2010/main" val="374751414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DAF1966E-FD40-4A4A-B61B-C4DF7FA05F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7" name="Rectangle 16">
            <a:extLst>
              <a:ext uri="{FF2B5EF4-FFF2-40B4-BE49-F238E27FC236}">
                <a16:creationId xmlns:a16="http://schemas.microsoft.com/office/drawing/2014/main" id="{047BFA19-D45E-416B-A404-7AF2F3F270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8209" y="0"/>
            <a:ext cx="11167447" cy="2018806"/>
          </a:xfrm>
          <a:prstGeom prst="rect">
            <a:avLst/>
          </a:prstGeom>
          <a:ln w="9525">
            <a:solidFill>
              <a:srgbClr val="E1E1E1"/>
            </a:solidFill>
          </a:ln>
          <a:effectLst>
            <a:outerShdw blurRad="50800" dist="38100" dir="2700000" algn="t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9" name="Rectangle 18">
            <a:extLst>
              <a:ext uri="{FF2B5EF4-FFF2-40B4-BE49-F238E27FC236}">
                <a16:creationId xmlns:a16="http://schemas.microsoft.com/office/drawing/2014/main" id="{8E0105E7-23DB-4CF2-8258-FF47C762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F5E2438A-C834-3FA3-D4CB-4695166B9D9F}"/>
              </a:ext>
            </a:extLst>
          </p:cNvPr>
          <p:cNvSpPr>
            <a:spLocks noGrp="1"/>
          </p:cNvSpPr>
          <p:nvPr>
            <p:ph type="title"/>
          </p:nvPr>
        </p:nvSpPr>
        <p:spPr>
          <a:xfrm>
            <a:off x="1115568" y="548640"/>
            <a:ext cx="10168128" cy="1179576"/>
          </a:xfrm>
        </p:spPr>
        <p:txBody>
          <a:bodyPr>
            <a:normAutofit/>
          </a:bodyPr>
          <a:lstStyle/>
          <a:p>
            <a:r>
              <a:rPr lang="en-GB" sz="4000"/>
              <a:t>Cause of Nurses shortage </a:t>
            </a:r>
            <a:endParaRPr lang="en-US" sz="4000"/>
          </a:p>
        </p:txBody>
      </p:sp>
      <p:sp>
        <p:nvSpPr>
          <p:cNvPr id="21" name="Rectangle 20">
            <a:extLst>
              <a:ext uri="{FF2B5EF4-FFF2-40B4-BE49-F238E27FC236}">
                <a16:creationId xmlns:a16="http://schemas.microsoft.com/office/drawing/2014/main" id="{074B4F7D-14B2-478B-8BF5-01E4E0C5D2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8834" y="758952"/>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Content Placeholder 2">
            <a:extLst>
              <a:ext uri="{FF2B5EF4-FFF2-40B4-BE49-F238E27FC236}">
                <a16:creationId xmlns:a16="http://schemas.microsoft.com/office/drawing/2014/main" id="{7E946C36-98B6-C4A0-467A-6E57C53AA0B9}"/>
              </a:ext>
            </a:extLst>
          </p:cNvPr>
          <p:cNvSpPr>
            <a:spLocks noGrp="1"/>
          </p:cNvSpPr>
          <p:nvPr>
            <p:ph idx="1"/>
          </p:nvPr>
        </p:nvSpPr>
        <p:spPr>
          <a:xfrm>
            <a:off x="1115568" y="2481943"/>
            <a:ext cx="10168128" cy="3695020"/>
          </a:xfrm>
        </p:spPr>
        <p:txBody>
          <a:bodyPr>
            <a:normAutofit/>
          </a:bodyPr>
          <a:lstStyle/>
          <a:p>
            <a:r>
              <a:rPr lang="en-GB" sz="2200" dirty="0"/>
              <a:t>Job pressure and high workload made worse due to lack of staff </a:t>
            </a:r>
          </a:p>
          <a:p>
            <a:r>
              <a:rPr lang="en-GB" sz="2200" dirty="0"/>
              <a:t> lack of long-term planning by the Government  </a:t>
            </a:r>
          </a:p>
          <a:p>
            <a:pPr marL="0" indent="0">
              <a:buNone/>
            </a:pPr>
            <a:r>
              <a:rPr lang="en-GB" sz="2200" dirty="0"/>
              <a:t>     This means not enough nurses trained over the past years </a:t>
            </a:r>
          </a:p>
          <a:p>
            <a:r>
              <a:rPr lang="en-GB" sz="2200" dirty="0"/>
              <a:t>Low pay and for some staff pay cut </a:t>
            </a:r>
          </a:p>
          <a:p>
            <a:endParaRPr lang="en-GB" sz="2200" dirty="0"/>
          </a:p>
          <a:p>
            <a:pPr marL="0" indent="0">
              <a:buNone/>
            </a:pPr>
            <a:endParaRPr lang="en-GB" sz="2200" dirty="0"/>
          </a:p>
          <a:p>
            <a:pPr marL="0" indent="0">
              <a:buNone/>
            </a:pPr>
            <a:r>
              <a:rPr lang="en-GB" sz="2200" dirty="0"/>
              <a:t>(Diabetes UK,2021) </a:t>
            </a:r>
          </a:p>
          <a:p>
            <a:endParaRPr lang="en-US" sz="2200" dirty="0"/>
          </a:p>
        </p:txBody>
      </p:sp>
    </p:spTree>
    <p:extLst>
      <p:ext uri="{BB962C8B-B14F-4D97-AF65-F5344CB8AC3E}">
        <p14:creationId xmlns:p14="http://schemas.microsoft.com/office/powerpoint/2010/main" val="66388901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15">
            <a:extLst>
              <a:ext uri="{FF2B5EF4-FFF2-40B4-BE49-F238E27FC236}">
                <a16:creationId xmlns:a16="http://schemas.microsoft.com/office/drawing/2014/main" id="{B1595A09-E336-4D1B-9B3A-06A2287A54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6B5A219-D138-9309-6C36-D8D42A7BC08D}"/>
              </a:ext>
            </a:extLst>
          </p:cNvPr>
          <p:cNvSpPr>
            <a:spLocks noGrp="1"/>
          </p:cNvSpPr>
          <p:nvPr>
            <p:ph type="title"/>
          </p:nvPr>
        </p:nvSpPr>
        <p:spPr>
          <a:xfrm>
            <a:off x="640080" y="4777739"/>
            <a:ext cx="3418990" cy="1412119"/>
          </a:xfrm>
        </p:spPr>
        <p:txBody>
          <a:bodyPr>
            <a:normAutofit/>
          </a:bodyPr>
          <a:lstStyle/>
          <a:p>
            <a:r>
              <a:rPr lang="en-GB" sz="3400"/>
              <a:t> recommendation </a:t>
            </a:r>
            <a:endParaRPr lang="en-US" sz="3400"/>
          </a:p>
        </p:txBody>
      </p:sp>
      <p:pic>
        <p:nvPicPr>
          <p:cNvPr id="5" name="Picture 4" descr="Books on a table">
            <a:extLst>
              <a:ext uri="{FF2B5EF4-FFF2-40B4-BE49-F238E27FC236}">
                <a16:creationId xmlns:a16="http://schemas.microsoft.com/office/drawing/2014/main" id="{27FD7254-039B-1AA7-DA33-A7E6DF32F67D}"/>
              </a:ext>
            </a:extLst>
          </p:cNvPr>
          <p:cNvPicPr>
            <a:picLocks noChangeAspect="1"/>
          </p:cNvPicPr>
          <p:nvPr/>
        </p:nvPicPr>
        <p:blipFill rotWithShape="1">
          <a:blip r:embed="rId2"/>
          <a:srcRect t="43987"/>
          <a:stretch/>
        </p:blipFill>
        <p:spPr>
          <a:xfrm>
            <a:off x="20" y="10"/>
            <a:ext cx="12191980" cy="4558420"/>
          </a:xfrm>
          <a:custGeom>
            <a:avLst/>
            <a:gdLst/>
            <a:ahLst/>
            <a:cxnLst/>
            <a:rect l="l" t="t" r="r" b="b"/>
            <a:pathLst>
              <a:path w="12188952" h="4558430">
                <a:moveTo>
                  <a:pt x="6789701" y="4490221"/>
                </a:moveTo>
                <a:lnTo>
                  <a:pt x="6788702" y="4490299"/>
                </a:lnTo>
                <a:lnTo>
                  <a:pt x="6788476" y="4490833"/>
                </a:lnTo>
                <a:close/>
                <a:moveTo>
                  <a:pt x="0" y="0"/>
                </a:moveTo>
                <a:lnTo>
                  <a:pt x="12188952" y="0"/>
                </a:lnTo>
                <a:lnTo>
                  <a:pt x="12188952" y="3596895"/>
                </a:lnTo>
                <a:lnTo>
                  <a:pt x="12061096" y="3635026"/>
                </a:lnTo>
                <a:cubicBezTo>
                  <a:pt x="11933500" y="3671240"/>
                  <a:pt x="11805390" y="3705769"/>
                  <a:pt x="11676800" y="3738601"/>
                </a:cubicBezTo>
                <a:cubicBezTo>
                  <a:pt x="11262789" y="3846108"/>
                  <a:pt x="10845343" y="3939710"/>
                  <a:pt x="10425355" y="4022140"/>
                </a:cubicBezTo>
                <a:cubicBezTo>
                  <a:pt x="10092810" y="4087351"/>
                  <a:pt x="9759033" y="4145748"/>
                  <a:pt x="9424022" y="4197302"/>
                </a:cubicBezTo>
                <a:cubicBezTo>
                  <a:pt x="9102997" y="4246959"/>
                  <a:pt x="8781133" y="4291526"/>
                  <a:pt x="8458419" y="4331003"/>
                </a:cubicBezTo>
                <a:cubicBezTo>
                  <a:pt x="8211360" y="4361169"/>
                  <a:pt x="7963792" y="4386742"/>
                  <a:pt x="7715970" y="4410950"/>
                </a:cubicBezTo>
                <a:lnTo>
                  <a:pt x="6951716" y="4476730"/>
                </a:lnTo>
                <a:lnTo>
                  <a:pt x="6936303" y="4478801"/>
                </a:lnTo>
                <a:lnTo>
                  <a:pt x="6790448" y="4490162"/>
                </a:lnTo>
                <a:lnTo>
                  <a:pt x="6799941" y="4491982"/>
                </a:lnTo>
                <a:cubicBezTo>
                  <a:pt x="6811623" y="4492448"/>
                  <a:pt x="6823734" y="4490275"/>
                  <a:pt x="6835432" y="4490275"/>
                </a:cubicBezTo>
                <a:cubicBezTo>
                  <a:pt x="6851580" y="4490275"/>
                  <a:pt x="6867729" y="4487668"/>
                  <a:pt x="6884003" y="4487297"/>
                </a:cubicBezTo>
                <a:cubicBezTo>
                  <a:pt x="7115805" y="4481835"/>
                  <a:pt x="7347351" y="4469668"/>
                  <a:pt x="7578771" y="4454770"/>
                </a:cubicBezTo>
                <a:cubicBezTo>
                  <a:pt x="7927552" y="4432302"/>
                  <a:pt x="8276080" y="4404123"/>
                  <a:pt x="8623845" y="4367873"/>
                </a:cubicBezTo>
                <a:cubicBezTo>
                  <a:pt x="8909939" y="4338575"/>
                  <a:pt x="9195310" y="4303940"/>
                  <a:pt x="9479970" y="4263967"/>
                </a:cubicBezTo>
                <a:cubicBezTo>
                  <a:pt x="9864901" y="4209593"/>
                  <a:pt x="10248014" y="4144879"/>
                  <a:pt x="10629308" y="4069810"/>
                </a:cubicBezTo>
                <a:cubicBezTo>
                  <a:pt x="11090114" y="3978690"/>
                  <a:pt x="11546975" y="3871184"/>
                  <a:pt x="11998498" y="3743816"/>
                </a:cubicBezTo>
                <a:lnTo>
                  <a:pt x="12188952" y="3687715"/>
                </a:lnTo>
                <a:lnTo>
                  <a:pt x="12188952" y="3742439"/>
                </a:lnTo>
                <a:lnTo>
                  <a:pt x="11829257" y="3846853"/>
                </a:lnTo>
                <a:cubicBezTo>
                  <a:pt x="11534769" y="3926550"/>
                  <a:pt x="11238120" y="3997436"/>
                  <a:pt x="10939183" y="4061368"/>
                </a:cubicBezTo>
                <a:cubicBezTo>
                  <a:pt x="10622824" y="4129150"/>
                  <a:pt x="10304941" y="4189147"/>
                  <a:pt x="9985530" y="4241373"/>
                </a:cubicBezTo>
                <a:cubicBezTo>
                  <a:pt x="9720036" y="4284822"/>
                  <a:pt x="9453814" y="4323467"/>
                  <a:pt x="9186882" y="4357320"/>
                </a:cubicBezTo>
                <a:cubicBezTo>
                  <a:pt x="8984197" y="4382894"/>
                  <a:pt x="8781514" y="4406977"/>
                  <a:pt x="8578198" y="4426839"/>
                </a:cubicBezTo>
                <a:cubicBezTo>
                  <a:pt x="8340547" y="4449559"/>
                  <a:pt x="8102644" y="4471034"/>
                  <a:pt x="7864358" y="4488290"/>
                </a:cubicBezTo>
                <a:cubicBezTo>
                  <a:pt x="7554994" y="4510634"/>
                  <a:pt x="7245502" y="4528512"/>
                  <a:pt x="6935502" y="4539684"/>
                </a:cubicBezTo>
                <a:cubicBezTo>
                  <a:pt x="6782917" y="4545147"/>
                  <a:pt x="6630334" y="4548995"/>
                  <a:pt x="6477750" y="4553587"/>
                </a:cubicBezTo>
                <a:cubicBezTo>
                  <a:pt x="6439195" y="4551503"/>
                  <a:pt x="6400529" y="4553128"/>
                  <a:pt x="6362294" y="4558430"/>
                </a:cubicBezTo>
                <a:lnTo>
                  <a:pt x="6057129" y="4558430"/>
                </a:lnTo>
                <a:lnTo>
                  <a:pt x="5977784" y="4553836"/>
                </a:lnTo>
                <a:cubicBezTo>
                  <a:pt x="5740261" y="4541423"/>
                  <a:pt x="5502739" y="4527644"/>
                  <a:pt x="5265087" y="4517587"/>
                </a:cubicBezTo>
                <a:cubicBezTo>
                  <a:pt x="4958267" y="4505171"/>
                  <a:pt x="4651826" y="4484691"/>
                  <a:pt x="4346277" y="4455517"/>
                </a:cubicBezTo>
                <a:cubicBezTo>
                  <a:pt x="4021654" y="4424605"/>
                  <a:pt x="3697795" y="4389970"/>
                  <a:pt x="3373045" y="4356948"/>
                </a:cubicBezTo>
                <a:cubicBezTo>
                  <a:pt x="3035412" y="4322686"/>
                  <a:pt x="2698456" y="4283047"/>
                  <a:pt x="2362173" y="4238021"/>
                </a:cubicBezTo>
                <a:cubicBezTo>
                  <a:pt x="1984692" y="4187868"/>
                  <a:pt x="1608364" y="4130142"/>
                  <a:pt x="1233177" y="4064845"/>
                </a:cubicBezTo>
                <a:cubicBezTo>
                  <a:pt x="842181" y="3996132"/>
                  <a:pt x="453758" y="3917644"/>
                  <a:pt x="68500" y="3825138"/>
                </a:cubicBezTo>
                <a:lnTo>
                  <a:pt x="0" y="3807783"/>
                </a:lnTo>
                <a:lnTo>
                  <a:pt x="0" y="3751294"/>
                </a:lnTo>
                <a:lnTo>
                  <a:pt x="72441" y="3770071"/>
                </a:lnTo>
                <a:cubicBezTo>
                  <a:pt x="247961" y="3812249"/>
                  <a:pt x="424164" y="3851509"/>
                  <a:pt x="600716" y="3888441"/>
                </a:cubicBezTo>
                <a:cubicBezTo>
                  <a:pt x="988279" y="3969255"/>
                  <a:pt x="1378133" y="4038153"/>
                  <a:pt x="1769512" y="4098609"/>
                </a:cubicBezTo>
                <a:cubicBezTo>
                  <a:pt x="2052426" y="4142185"/>
                  <a:pt x="2335725" y="4182282"/>
                  <a:pt x="2613554" y="4215551"/>
                </a:cubicBezTo>
                <a:cubicBezTo>
                  <a:pt x="2605544" y="4218158"/>
                  <a:pt x="2594611" y="4208102"/>
                  <a:pt x="2581134" y="4205620"/>
                </a:cubicBezTo>
                <a:cubicBezTo>
                  <a:pt x="2087178" y="4113668"/>
                  <a:pt x="1597684" y="4002775"/>
                  <a:pt x="1112635" y="3872923"/>
                </a:cubicBezTo>
                <a:cubicBezTo>
                  <a:pt x="880453" y="3810852"/>
                  <a:pt x="649713" y="3744374"/>
                  <a:pt x="420412" y="3673490"/>
                </a:cubicBezTo>
                <a:lnTo>
                  <a:pt x="0" y="3534573"/>
                </a:lnTo>
                <a:close/>
              </a:path>
            </a:pathLst>
          </a:custGeom>
        </p:spPr>
      </p:pic>
      <p:sp>
        <p:nvSpPr>
          <p:cNvPr id="23" name="sketch line">
            <a:extLst>
              <a:ext uri="{FF2B5EF4-FFF2-40B4-BE49-F238E27FC236}">
                <a16:creationId xmlns:a16="http://schemas.microsoft.com/office/drawing/2014/main" id="{3540989C-C7B8-473B-BF87-6F2DA6A900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661305" y="5468206"/>
            <a:ext cx="1371600" cy="18288"/>
          </a:xfrm>
          <a:custGeom>
            <a:avLst/>
            <a:gdLst>
              <a:gd name="connsiteX0" fmla="*/ 0 w 1371600"/>
              <a:gd name="connsiteY0" fmla="*/ 0 h 18288"/>
              <a:gd name="connsiteX1" fmla="*/ 685800 w 1371600"/>
              <a:gd name="connsiteY1" fmla="*/ 0 h 18288"/>
              <a:gd name="connsiteX2" fmla="*/ 1371600 w 1371600"/>
              <a:gd name="connsiteY2" fmla="*/ 0 h 18288"/>
              <a:gd name="connsiteX3" fmla="*/ 1371600 w 1371600"/>
              <a:gd name="connsiteY3" fmla="*/ 18288 h 18288"/>
              <a:gd name="connsiteX4" fmla="*/ 713232 w 1371600"/>
              <a:gd name="connsiteY4" fmla="*/ 18288 h 18288"/>
              <a:gd name="connsiteX5" fmla="*/ 0 w 1371600"/>
              <a:gd name="connsiteY5" fmla="*/ 18288 h 18288"/>
              <a:gd name="connsiteX6" fmla="*/ 0 w 1371600"/>
              <a:gd name="connsiteY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71600" h="18288" fill="none" extrusionOk="0">
                <a:moveTo>
                  <a:pt x="0" y="0"/>
                </a:moveTo>
                <a:cubicBezTo>
                  <a:pt x="247303" y="31625"/>
                  <a:pt x="422310" y="-25629"/>
                  <a:pt x="685800" y="0"/>
                </a:cubicBezTo>
                <a:cubicBezTo>
                  <a:pt x="949290" y="25629"/>
                  <a:pt x="1192357" y="6696"/>
                  <a:pt x="1371600" y="0"/>
                </a:cubicBezTo>
                <a:cubicBezTo>
                  <a:pt x="1371355" y="6649"/>
                  <a:pt x="1371915" y="11310"/>
                  <a:pt x="1371600" y="18288"/>
                </a:cubicBezTo>
                <a:cubicBezTo>
                  <a:pt x="1107995" y="26464"/>
                  <a:pt x="1033361" y="32942"/>
                  <a:pt x="713232" y="18288"/>
                </a:cubicBezTo>
                <a:cubicBezTo>
                  <a:pt x="393103" y="3634"/>
                  <a:pt x="289343" y="43221"/>
                  <a:pt x="0" y="18288"/>
                </a:cubicBezTo>
                <a:cubicBezTo>
                  <a:pt x="-459" y="11562"/>
                  <a:pt x="-31" y="5093"/>
                  <a:pt x="0" y="0"/>
                </a:cubicBezTo>
                <a:close/>
              </a:path>
              <a:path w="1371600" h="18288" stroke="0" extrusionOk="0">
                <a:moveTo>
                  <a:pt x="0" y="0"/>
                </a:moveTo>
                <a:cubicBezTo>
                  <a:pt x="170249" y="-24099"/>
                  <a:pt x="504634" y="14338"/>
                  <a:pt x="644652" y="0"/>
                </a:cubicBezTo>
                <a:cubicBezTo>
                  <a:pt x="784670" y="-14338"/>
                  <a:pt x="1087773" y="8679"/>
                  <a:pt x="1371600" y="0"/>
                </a:cubicBezTo>
                <a:cubicBezTo>
                  <a:pt x="1372456" y="3662"/>
                  <a:pt x="1371030" y="13946"/>
                  <a:pt x="1371600" y="18288"/>
                </a:cubicBezTo>
                <a:cubicBezTo>
                  <a:pt x="1176823" y="-1409"/>
                  <a:pt x="900830" y="9989"/>
                  <a:pt x="713232" y="18288"/>
                </a:cubicBezTo>
                <a:cubicBezTo>
                  <a:pt x="525634" y="26587"/>
                  <a:pt x="282837" y="5724"/>
                  <a:pt x="0" y="18288"/>
                </a:cubicBezTo>
                <a:cubicBezTo>
                  <a:pt x="367" y="13143"/>
                  <a:pt x="-823" y="5844"/>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615697673">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9E3ADF2-A15C-F50C-28D3-D6C0ECEC80D6}"/>
              </a:ext>
            </a:extLst>
          </p:cNvPr>
          <p:cNvSpPr>
            <a:spLocks noGrp="1"/>
          </p:cNvSpPr>
          <p:nvPr>
            <p:ph idx="1"/>
          </p:nvPr>
        </p:nvSpPr>
        <p:spPr>
          <a:xfrm>
            <a:off x="4654294" y="4777739"/>
            <a:ext cx="6897626" cy="1399223"/>
          </a:xfrm>
        </p:spPr>
        <p:txBody>
          <a:bodyPr anchor="ctr">
            <a:normAutofit/>
          </a:bodyPr>
          <a:lstStyle/>
          <a:p>
            <a:r>
              <a:rPr lang="en-GB" sz="1500"/>
              <a:t>promoting a healthy lifestyle </a:t>
            </a:r>
          </a:p>
          <a:p>
            <a:r>
              <a:rPr lang="en-GB" sz="1500"/>
              <a:t> guideline </a:t>
            </a:r>
          </a:p>
          <a:p>
            <a:r>
              <a:rPr lang="en-GB" sz="1500"/>
              <a:t>book </a:t>
            </a:r>
          </a:p>
          <a:p>
            <a:pPr marL="0" indent="0">
              <a:buNone/>
            </a:pPr>
            <a:r>
              <a:rPr lang="en-GB" sz="1500"/>
              <a:t> </a:t>
            </a:r>
            <a:endParaRPr lang="en-US" sz="1500"/>
          </a:p>
        </p:txBody>
      </p:sp>
    </p:spTree>
    <p:extLst>
      <p:ext uri="{BB962C8B-B14F-4D97-AF65-F5344CB8AC3E}">
        <p14:creationId xmlns:p14="http://schemas.microsoft.com/office/powerpoint/2010/main" val="333378961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A771F859-ED7E-3B37-6E0E-4A3011A14273}"/>
              </a:ext>
            </a:extLst>
          </p:cNvPr>
          <p:cNvSpPr>
            <a:spLocks noGrp="1"/>
          </p:cNvSpPr>
          <p:nvPr>
            <p:ph idx="1"/>
          </p:nvPr>
        </p:nvSpPr>
        <p:spPr>
          <a:xfrm>
            <a:off x="838200" y="1929384"/>
            <a:ext cx="10515600" cy="4251960"/>
          </a:xfrm>
        </p:spPr>
        <p:txBody>
          <a:bodyPr>
            <a:normAutofit/>
          </a:bodyPr>
          <a:lstStyle/>
          <a:p>
            <a:pPr marL="0" indent="0">
              <a:buNone/>
            </a:pPr>
            <a:r>
              <a:rPr lang="en-GB" sz="2200" dirty="0"/>
              <a:t>Moore, et al (2019)  Designed healthy eating and  active lifestyles for people with diabetes in the uk. </a:t>
            </a:r>
          </a:p>
          <a:p>
            <a:pPr marL="0" indent="0">
              <a:buNone/>
            </a:pPr>
            <a:r>
              <a:rPr lang="en-GB" sz="2200" dirty="0"/>
              <a:t>Also, there is a guideline  created by (national institution for health and care excellence,2018).</a:t>
            </a:r>
            <a:r>
              <a:rPr lang="en-US" sz="2200" dirty="0"/>
              <a:t>Healthy Eating and Active Lifestyles for Diabetes (HEAL-D) is a research initiative that has designed and assessed a culturally customized diabetes self-management and support program for UK African and Caribbean populations.</a:t>
            </a:r>
          </a:p>
        </p:txBody>
      </p:sp>
    </p:spTree>
    <p:extLst>
      <p:ext uri="{BB962C8B-B14F-4D97-AF65-F5344CB8AC3E}">
        <p14:creationId xmlns:p14="http://schemas.microsoft.com/office/powerpoint/2010/main" val="112259727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 name="Rectangle 27">
            <a:extLst>
              <a:ext uri="{FF2B5EF4-FFF2-40B4-BE49-F238E27FC236}">
                <a16:creationId xmlns:a16="http://schemas.microsoft.com/office/drawing/2014/main" id="{18873D23-2DCF-4B31-A009-95721C06E8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29">
            <a:extLst>
              <a:ext uri="{FF2B5EF4-FFF2-40B4-BE49-F238E27FC236}">
                <a16:creationId xmlns:a16="http://schemas.microsoft.com/office/drawing/2014/main" id="{C13EF075-D4EF-4929-ADBC-91B27DA199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grpSp>
        <p:nvGrpSpPr>
          <p:cNvPr id="32" name="Group 31">
            <a:extLst>
              <a:ext uri="{FF2B5EF4-FFF2-40B4-BE49-F238E27FC236}">
                <a16:creationId xmlns:a16="http://schemas.microsoft.com/office/drawing/2014/main" id="{DAA26DFA-AAB2-4973-9C17-16D587C7B19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1863" y="508838"/>
            <a:ext cx="5217958" cy="6239661"/>
            <a:chOff x="-19221" y="251144"/>
            <a:chExt cx="5217958" cy="6239661"/>
          </a:xfrm>
        </p:grpSpPr>
        <p:sp>
          <p:nvSpPr>
            <p:cNvPr id="33" name="Freeform: Shape 32">
              <a:extLst>
                <a:ext uri="{FF2B5EF4-FFF2-40B4-BE49-F238E27FC236}">
                  <a16:creationId xmlns:a16="http://schemas.microsoft.com/office/drawing/2014/main" id="{3F407F11-7321-4BF6-8536-CCE8E34245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251144"/>
              <a:ext cx="5187198" cy="6239661"/>
            </a:xfrm>
            <a:custGeom>
              <a:avLst/>
              <a:gdLst>
                <a:gd name="connsiteX0" fmla="*/ 2011811 w 5187198"/>
                <a:gd name="connsiteY0" fmla="*/ 4 h 6239661"/>
                <a:gd name="connsiteX1" fmla="*/ 2617011 w 5187198"/>
                <a:gd name="connsiteY1" fmla="*/ 70590 h 6239661"/>
                <a:gd name="connsiteX2" fmla="*/ 2690321 w 5187198"/>
                <a:gd name="connsiteY2" fmla="*/ 88146 h 6239661"/>
                <a:gd name="connsiteX3" fmla="*/ 2726863 w 5187198"/>
                <a:gd name="connsiteY3" fmla="*/ 97127 h 6239661"/>
                <a:gd name="connsiteX4" fmla="*/ 2762951 w 5187198"/>
                <a:gd name="connsiteY4" fmla="*/ 107375 h 6239661"/>
                <a:gd name="connsiteX5" fmla="*/ 2834843 w 5187198"/>
                <a:gd name="connsiteY5" fmla="*/ 128493 h 6239661"/>
                <a:gd name="connsiteX6" fmla="*/ 2906574 w 5187198"/>
                <a:gd name="connsiteY6" fmla="*/ 151076 h 6239661"/>
                <a:gd name="connsiteX7" fmla="*/ 3049504 w 5187198"/>
                <a:gd name="connsiteY7" fmla="*/ 202124 h 6239661"/>
                <a:gd name="connsiteX8" fmla="*/ 3189518 w 5187198"/>
                <a:gd name="connsiteY8" fmla="*/ 260159 h 6239661"/>
                <a:gd name="connsiteX9" fmla="*/ 3326048 w 5187198"/>
                <a:gd name="connsiteY9" fmla="*/ 325143 h 6239661"/>
                <a:gd name="connsiteX10" fmla="*/ 3459166 w 5187198"/>
                <a:gd name="connsiteY10" fmla="*/ 395936 h 6239661"/>
                <a:gd name="connsiteX11" fmla="*/ 3588578 w 5187198"/>
                <a:gd name="connsiteY11" fmla="*/ 472343 h 6239661"/>
                <a:gd name="connsiteX12" fmla="*/ 3651864 w 5187198"/>
                <a:gd name="connsiteY12" fmla="*/ 512600 h 6239661"/>
                <a:gd name="connsiteX13" fmla="*/ 3714514 w 5187198"/>
                <a:gd name="connsiteY13" fmla="*/ 553499 h 6239661"/>
                <a:gd name="connsiteX14" fmla="*/ 4181221 w 5187198"/>
                <a:gd name="connsiteY14" fmla="*/ 922912 h 6239661"/>
                <a:gd name="connsiteX15" fmla="*/ 4582963 w 5187198"/>
                <a:gd name="connsiteY15" fmla="*/ 1358264 h 6239661"/>
                <a:gd name="connsiteX16" fmla="*/ 4670721 w 5187198"/>
                <a:gd name="connsiteY16" fmla="*/ 1477644 h 6239661"/>
                <a:gd name="connsiteX17" fmla="*/ 4752378 w 5187198"/>
                <a:gd name="connsiteY17" fmla="*/ 1601187 h 6239661"/>
                <a:gd name="connsiteX18" fmla="*/ 4772168 w 5187198"/>
                <a:gd name="connsiteY18" fmla="*/ 1632456 h 6239661"/>
                <a:gd name="connsiteX19" fmla="*/ 4782117 w 5187198"/>
                <a:gd name="connsiteY19" fmla="*/ 1648104 h 6239661"/>
                <a:gd name="connsiteX20" fmla="*/ 4791381 w 5187198"/>
                <a:gd name="connsiteY20" fmla="*/ 1664150 h 6239661"/>
                <a:gd name="connsiteX21" fmla="*/ 4828190 w 5187198"/>
                <a:gd name="connsiteY21" fmla="*/ 1728379 h 6239661"/>
                <a:gd name="connsiteX22" fmla="*/ 4864832 w 5187198"/>
                <a:gd name="connsiteY22" fmla="*/ 1792796 h 6239661"/>
                <a:gd name="connsiteX23" fmla="*/ 4899201 w 5187198"/>
                <a:gd name="connsiteY23" fmla="*/ 1858342 h 6239661"/>
                <a:gd name="connsiteX24" fmla="*/ 4933266 w 5187198"/>
                <a:gd name="connsiteY24" fmla="*/ 1924155 h 6239661"/>
                <a:gd name="connsiteX25" fmla="*/ 4964403 w 5187198"/>
                <a:gd name="connsiteY25" fmla="*/ 1991384 h 6239661"/>
                <a:gd name="connsiteX26" fmla="*/ 4995019 w 5187198"/>
                <a:gd name="connsiteY26" fmla="*/ 2058823 h 6239661"/>
                <a:gd name="connsiteX27" fmla="*/ 5021999 w 5187198"/>
                <a:gd name="connsiteY27" fmla="*/ 2127723 h 6239661"/>
                <a:gd name="connsiteX28" fmla="*/ 5048321 w 5187198"/>
                <a:gd name="connsiteY28" fmla="*/ 2196908 h 6239661"/>
                <a:gd name="connsiteX29" fmla="*/ 5070546 w 5187198"/>
                <a:gd name="connsiteY29" fmla="*/ 2267547 h 6239661"/>
                <a:gd name="connsiteX30" fmla="*/ 5092171 w 5187198"/>
                <a:gd name="connsiteY30" fmla="*/ 2338256 h 6239661"/>
                <a:gd name="connsiteX31" fmla="*/ 5110305 w 5187198"/>
                <a:gd name="connsiteY31" fmla="*/ 2409886 h 6239661"/>
                <a:gd name="connsiteX32" fmla="*/ 5186393 w 5187198"/>
                <a:gd name="connsiteY32" fmla="*/ 2992022 h 6239661"/>
                <a:gd name="connsiteX33" fmla="*/ 5149045 w 5187198"/>
                <a:gd name="connsiteY33" fmla="*/ 3571816 h 6239661"/>
                <a:gd name="connsiteX34" fmla="*/ 5126572 w 5187198"/>
                <a:gd name="connsiteY34" fmla="*/ 3714520 h 6239661"/>
                <a:gd name="connsiteX35" fmla="*/ 5099067 w 5187198"/>
                <a:gd name="connsiteY35" fmla="*/ 3856108 h 6239661"/>
                <a:gd name="connsiteX36" fmla="*/ 5095699 w 5187198"/>
                <a:gd name="connsiteY36" fmla="*/ 3873868 h 6239661"/>
                <a:gd name="connsiteX37" fmla="*/ 5091573 w 5187198"/>
                <a:gd name="connsiteY37" fmla="*/ 3891426 h 6239661"/>
                <a:gd name="connsiteX38" fmla="*/ 5083324 w 5187198"/>
                <a:gd name="connsiteY38" fmla="*/ 3926541 h 6239661"/>
                <a:gd name="connsiteX39" fmla="*/ 5067256 w 5187198"/>
                <a:gd name="connsiteY39" fmla="*/ 3996889 h 6239661"/>
                <a:gd name="connsiteX40" fmla="*/ 5059194 w 5187198"/>
                <a:gd name="connsiteY40" fmla="*/ 4032171 h 6239661"/>
                <a:gd name="connsiteX41" fmla="*/ 5049522 w 5187198"/>
                <a:gd name="connsiteY41" fmla="*/ 4067833 h 6239661"/>
                <a:gd name="connsiteX42" fmla="*/ 5040067 w 5187198"/>
                <a:gd name="connsiteY42" fmla="*/ 4103553 h 6239661"/>
                <a:gd name="connsiteX43" fmla="*/ 5028960 w 5187198"/>
                <a:gd name="connsiteY43" fmla="*/ 4138946 h 6239661"/>
                <a:gd name="connsiteX44" fmla="*/ 4917351 w 5187198"/>
                <a:gd name="connsiteY44" fmla="*/ 4417041 h 6239661"/>
                <a:gd name="connsiteX45" fmla="*/ 4756163 w 5187198"/>
                <a:gd name="connsiteY45" fmla="*/ 4676402 h 6239661"/>
                <a:gd name="connsiteX46" fmla="*/ 4322493 w 5187198"/>
                <a:gd name="connsiteY46" fmla="*/ 5105604 h 6239661"/>
                <a:gd name="connsiteX47" fmla="*/ 3840510 w 5187198"/>
                <a:gd name="connsiteY47" fmla="*/ 5429590 h 6239661"/>
                <a:gd name="connsiteX48" fmla="*/ 3606447 w 5187198"/>
                <a:gd name="connsiteY48" fmla="*/ 5572862 h 6239661"/>
                <a:gd name="connsiteX49" fmla="*/ 3488814 w 5187198"/>
                <a:gd name="connsiteY49" fmla="*/ 5647178 h 6239661"/>
                <a:gd name="connsiteX50" fmla="*/ 3365864 w 5187198"/>
                <a:gd name="connsiteY50" fmla="*/ 5722735 h 6239661"/>
                <a:gd name="connsiteX51" fmla="*/ 2839486 w 5187198"/>
                <a:gd name="connsiteY51" fmla="*/ 5999120 h 6239661"/>
                <a:gd name="connsiteX52" fmla="*/ 2242423 w 5187198"/>
                <a:gd name="connsiteY52" fmla="*/ 6192346 h 6239661"/>
                <a:gd name="connsiteX53" fmla="*/ 1589380 w 5187198"/>
                <a:gd name="connsiteY53" fmla="*/ 6230657 h 6239661"/>
                <a:gd name="connsiteX54" fmla="*/ 1548244 w 5187198"/>
                <a:gd name="connsiteY54" fmla="*/ 6226706 h 6239661"/>
                <a:gd name="connsiteX55" fmla="*/ 1507348 w 5187198"/>
                <a:gd name="connsiteY55" fmla="*/ 6221428 h 6239661"/>
                <a:gd name="connsiteX56" fmla="*/ 1466401 w 5187198"/>
                <a:gd name="connsiteY56" fmla="*/ 6215904 h 6239661"/>
                <a:gd name="connsiteX57" fmla="*/ 1425773 w 5187198"/>
                <a:gd name="connsiteY57" fmla="*/ 6209191 h 6239661"/>
                <a:gd name="connsiteX58" fmla="*/ 1344960 w 5187198"/>
                <a:gd name="connsiteY58" fmla="*/ 6193681 h 6239661"/>
                <a:gd name="connsiteX59" fmla="*/ 1265007 w 5187198"/>
                <a:gd name="connsiteY59" fmla="*/ 6175388 h 6239661"/>
                <a:gd name="connsiteX60" fmla="*/ 1225415 w 5187198"/>
                <a:gd name="connsiteY60" fmla="*/ 6165243 h 6239661"/>
                <a:gd name="connsiteX61" fmla="*/ 1186567 w 5187198"/>
                <a:gd name="connsiteY61" fmla="*/ 6154486 h 6239661"/>
                <a:gd name="connsiteX62" fmla="*/ 1111158 w 5187198"/>
                <a:gd name="connsiteY62" fmla="*/ 6130918 h 6239661"/>
                <a:gd name="connsiteX63" fmla="*/ 1035915 w 5187198"/>
                <a:gd name="connsiteY63" fmla="*/ 6107163 h 6239661"/>
                <a:gd name="connsiteX64" fmla="*/ 961579 w 5187198"/>
                <a:gd name="connsiteY64" fmla="*/ 6079594 h 6239661"/>
                <a:gd name="connsiteX65" fmla="*/ 395297 w 5187198"/>
                <a:gd name="connsiteY65" fmla="*/ 5792812 h 6239661"/>
                <a:gd name="connsiteX66" fmla="*/ 265239 w 5187198"/>
                <a:gd name="connsiteY66" fmla="*/ 5701511 h 6239661"/>
                <a:gd name="connsiteX67" fmla="*/ 233756 w 5187198"/>
                <a:gd name="connsiteY67" fmla="*/ 5677542 h 6239661"/>
                <a:gd name="connsiteX68" fmla="*/ 202800 w 5187198"/>
                <a:gd name="connsiteY68" fmla="*/ 5652902 h 6239661"/>
                <a:gd name="connsiteX69" fmla="*/ 140918 w 5187198"/>
                <a:gd name="connsiteY69" fmla="*/ 5603515 h 6239661"/>
                <a:gd name="connsiteX70" fmla="*/ 110625 w 5187198"/>
                <a:gd name="connsiteY70" fmla="*/ 5578127 h 6239661"/>
                <a:gd name="connsiteX71" fmla="*/ 95631 w 5187198"/>
                <a:gd name="connsiteY71" fmla="*/ 5565299 h 6239661"/>
                <a:gd name="connsiteX72" fmla="*/ 81966 w 5187198"/>
                <a:gd name="connsiteY72" fmla="*/ 5550973 h 6239661"/>
                <a:gd name="connsiteX73" fmla="*/ 27991 w 5187198"/>
                <a:gd name="connsiteY73" fmla="*/ 5493272 h 6239661"/>
                <a:gd name="connsiteX74" fmla="*/ 1454 w 5187198"/>
                <a:gd name="connsiteY74" fmla="*/ 5464252 h 6239661"/>
                <a:gd name="connsiteX75" fmla="*/ 0 w 5187198"/>
                <a:gd name="connsiteY75" fmla="*/ 5462518 h 6239661"/>
                <a:gd name="connsiteX76" fmla="*/ 0 w 5187198"/>
                <a:gd name="connsiteY76" fmla="*/ 4720187 h 6239661"/>
                <a:gd name="connsiteX77" fmla="*/ 109684 w 5187198"/>
                <a:gd name="connsiteY77" fmla="*/ 4836724 h 6239661"/>
                <a:gd name="connsiteX78" fmla="*/ 306959 w 5187198"/>
                <a:gd name="connsiteY78" fmla="*/ 5007200 h 6239661"/>
                <a:gd name="connsiteX79" fmla="*/ 358101 w 5187198"/>
                <a:gd name="connsiteY79" fmla="*/ 5046057 h 6239661"/>
                <a:gd name="connsiteX80" fmla="*/ 383328 w 5187198"/>
                <a:gd name="connsiteY80" fmla="*/ 5065684 h 6239661"/>
                <a:gd name="connsiteX81" fmla="*/ 409503 w 5187198"/>
                <a:gd name="connsiteY81" fmla="*/ 5083942 h 6239661"/>
                <a:gd name="connsiteX82" fmla="*/ 461889 w 5187198"/>
                <a:gd name="connsiteY82" fmla="*/ 5119888 h 6239661"/>
                <a:gd name="connsiteX83" fmla="*/ 474883 w 5187198"/>
                <a:gd name="connsiteY83" fmla="*/ 5128933 h 6239661"/>
                <a:gd name="connsiteX84" fmla="*/ 486410 w 5187198"/>
                <a:gd name="connsiteY84" fmla="*/ 5139557 h 6239661"/>
                <a:gd name="connsiteX85" fmla="*/ 510852 w 5187198"/>
                <a:gd name="connsiteY85" fmla="*/ 5159089 h 6239661"/>
                <a:gd name="connsiteX86" fmla="*/ 560653 w 5187198"/>
                <a:gd name="connsiteY86" fmla="*/ 5196893 h 6239661"/>
                <a:gd name="connsiteX87" fmla="*/ 585485 w 5187198"/>
                <a:gd name="connsiteY87" fmla="*/ 5215834 h 6239661"/>
                <a:gd name="connsiteX88" fmla="*/ 610707 w 5187198"/>
                <a:gd name="connsiteY88" fmla="*/ 5234185 h 6239661"/>
                <a:gd name="connsiteX89" fmla="*/ 714768 w 5187198"/>
                <a:gd name="connsiteY89" fmla="*/ 5303103 h 6239661"/>
                <a:gd name="connsiteX90" fmla="*/ 1166634 w 5187198"/>
                <a:gd name="connsiteY90" fmla="*/ 5513322 h 6239661"/>
                <a:gd name="connsiteX91" fmla="*/ 1225991 w 5187198"/>
                <a:gd name="connsiteY91" fmla="*/ 5533632 h 6239661"/>
                <a:gd name="connsiteX92" fmla="*/ 1286680 w 5187198"/>
                <a:gd name="connsiteY92" fmla="*/ 5550705 h 6239661"/>
                <a:gd name="connsiteX93" fmla="*/ 1347310 w 5187198"/>
                <a:gd name="connsiteY93" fmla="*/ 5567995 h 6239661"/>
                <a:gd name="connsiteX94" fmla="*/ 1377002 w 5187198"/>
                <a:gd name="connsiteY94" fmla="*/ 5575719 h 6239661"/>
                <a:gd name="connsiteX95" fmla="*/ 1406328 w 5187198"/>
                <a:gd name="connsiteY95" fmla="*/ 5582649 h 6239661"/>
                <a:gd name="connsiteX96" fmla="*/ 1465060 w 5187198"/>
                <a:gd name="connsiteY96" fmla="*/ 5594909 h 6239661"/>
                <a:gd name="connsiteX97" fmla="*/ 1523881 w 5187198"/>
                <a:gd name="connsiteY97" fmla="*/ 5605105 h 6239661"/>
                <a:gd name="connsiteX98" fmla="*/ 1553325 w 5187198"/>
                <a:gd name="connsiteY98" fmla="*/ 5609865 h 6239661"/>
                <a:gd name="connsiteX99" fmla="*/ 1582813 w 5187198"/>
                <a:gd name="connsiteY99" fmla="*/ 5613593 h 6239661"/>
                <a:gd name="connsiteX100" fmla="*/ 1612301 w 5187198"/>
                <a:gd name="connsiteY100" fmla="*/ 5617321 h 6239661"/>
                <a:gd name="connsiteX101" fmla="*/ 1641863 w 5187198"/>
                <a:gd name="connsiteY101" fmla="*/ 5619910 h 6239661"/>
                <a:gd name="connsiteX102" fmla="*/ 2117508 w 5187198"/>
                <a:gd name="connsiteY102" fmla="*/ 5595156 h 6239661"/>
                <a:gd name="connsiteX103" fmla="*/ 2597368 w 5187198"/>
                <a:gd name="connsiteY103" fmla="*/ 5447381 h 6239661"/>
                <a:gd name="connsiteX104" fmla="*/ 3082968 w 5187198"/>
                <a:gd name="connsiteY104" fmla="*/ 5223245 h 6239661"/>
                <a:gd name="connsiteX105" fmla="*/ 3334855 w 5187198"/>
                <a:gd name="connsiteY105" fmla="*/ 5097383 h 6239661"/>
                <a:gd name="connsiteX106" fmla="*/ 3599509 w 5187198"/>
                <a:gd name="connsiteY106" fmla="*/ 4976217 h 6239661"/>
                <a:gd name="connsiteX107" fmla="*/ 4112002 w 5187198"/>
                <a:gd name="connsiteY107" fmla="*/ 4766359 h 6239661"/>
                <a:gd name="connsiteX108" fmla="*/ 4348983 w 5187198"/>
                <a:gd name="connsiteY108" fmla="*/ 4649833 h 6239661"/>
                <a:gd name="connsiteX109" fmla="*/ 4560505 w 5187198"/>
                <a:gd name="connsiteY109" fmla="*/ 4501564 h 6239661"/>
                <a:gd name="connsiteX110" fmla="*/ 4731963 w 5187198"/>
                <a:gd name="connsiteY110" fmla="*/ 4309870 h 6239661"/>
                <a:gd name="connsiteX111" fmla="*/ 4852344 w 5187198"/>
                <a:gd name="connsiteY111" fmla="*/ 4078640 h 6239661"/>
                <a:gd name="connsiteX112" fmla="*/ 4863972 w 5187198"/>
                <a:gd name="connsiteY112" fmla="*/ 4047790 h 6239661"/>
                <a:gd name="connsiteX113" fmla="*/ 4874144 w 5187198"/>
                <a:gd name="connsiteY113" fmla="*/ 4016320 h 6239661"/>
                <a:gd name="connsiteX114" fmla="*/ 4884127 w 5187198"/>
                <a:gd name="connsiteY114" fmla="*/ 3984682 h 6239661"/>
                <a:gd name="connsiteX115" fmla="*/ 4892800 w 5187198"/>
                <a:gd name="connsiteY115" fmla="*/ 3951883 h 6239661"/>
                <a:gd name="connsiteX116" fmla="*/ 4909526 w 5187198"/>
                <a:gd name="connsiteY116" fmla="*/ 3886001 h 6239661"/>
                <a:gd name="connsiteX117" fmla="*/ 4917687 w 5187198"/>
                <a:gd name="connsiteY117" fmla="*/ 3852948 h 6239661"/>
                <a:gd name="connsiteX118" fmla="*/ 4921768 w 5187198"/>
                <a:gd name="connsiteY118" fmla="*/ 3836422 h 6239661"/>
                <a:gd name="connsiteX119" fmla="*/ 4924845 w 5187198"/>
                <a:gd name="connsiteY119" fmla="*/ 3819742 h 6239661"/>
                <a:gd name="connsiteX120" fmla="*/ 4948230 w 5187198"/>
                <a:gd name="connsiteY120" fmla="*/ 3685744 h 6239661"/>
                <a:gd name="connsiteX121" fmla="*/ 4962782 w 5187198"/>
                <a:gd name="connsiteY121" fmla="*/ 3550540 h 6239661"/>
                <a:gd name="connsiteX122" fmla="*/ 4939468 w 5187198"/>
                <a:gd name="connsiteY122" fmla="*/ 3010249 h 6239661"/>
                <a:gd name="connsiteX123" fmla="*/ 4816901 w 5187198"/>
                <a:gd name="connsiteY123" fmla="*/ 2488224 h 6239661"/>
                <a:gd name="connsiteX124" fmla="*/ 4797005 w 5187198"/>
                <a:gd name="connsiteY124" fmla="*/ 2424470 h 6239661"/>
                <a:gd name="connsiteX125" fmla="*/ 4774433 w 5187198"/>
                <a:gd name="connsiteY125" fmla="*/ 2361620 h 6239661"/>
                <a:gd name="connsiteX126" fmla="*/ 4752459 w 5187198"/>
                <a:gd name="connsiteY126" fmla="*/ 2298700 h 6239661"/>
                <a:gd name="connsiteX127" fmla="*/ 4728083 w 5187198"/>
                <a:gd name="connsiteY127" fmla="*/ 2236526 h 6239661"/>
                <a:gd name="connsiteX128" fmla="*/ 4704471 w 5187198"/>
                <a:gd name="connsiteY128" fmla="*/ 2174095 h 6239661"/>
                <a:gd name="connsiteX129" fmla="*/ 4678399 w 5187198"/>
                <a:gd name="connsiteY129" fmla="*/ 2112626 h 6239661"/>
                <a:gd name="connsiteX130" fmla="*/ 4652601 w 5187198"/>
                <a:gd name="connsiteY130" fmla="*/ 2050999 h 6239661"/>
                <a:gd name="connsiteX131" fmla="*/ 4624205 w 5187198"/>
                <a:gd name="connsiteY131" fmla="*/ 1990415 h 6239661"/>
                <a:gd name="connsiteX132" fmla="*/ 4595398 w 5187198"/>
                <a:gd name="connsiteY132" fmla="*/ 1930069 h 6239661"/>
                <a:gd name="connsiteX133" fmla="*/ 4563827 w 5187198"/>
                <a:gd name="connsiteY133" fmla="*/ 1870952 h 6239661"/>
                <a:gd name="connsiteX134" fmla="*/ 4531433 w 5187198"/>
                <a:gd name="connsiteY134" fmla="*/ 1812311 h 6239661"/>
                <a:gd name="connsiteX135" fmla="*/ 4523315 w 5187198"/>
                <a:gd name="connsiteY135" fmla="*/ 1797616 h 6239661"/>
                <a:gd name="connsiteX136" fmla="*/ 4514482 w 5187198"/>
                <a:gd name="connsiteY136" fmla="*/ 1783425 h 6239661"/>
                <a:gd name="connsiteX137" fmla="*/ 4496845 w 5187198"/>
                <a:gd name="connsiteY137" fmla="*/ 1754936 h 6239661"/>
                <a:gd name="connsiteX138" fmla="*/ 4461463 w 5187198"/>
                <a:gd name="connsiteY138" fmla="*/ 1697929 h 6239661"/>
                <a:gd name="connsiteX139" fmla="*/ 4452660 w 5187198"/>
                <a:gd name="connsiteY139" fmla="*/ 1683629 h 6239661"/>
                <a:gd name="connsiteX140" fmla="*/ 4443141 w 5187198"/>
                <a:gd name="connsiteY140" fmla="*/ 1669834 h 6239661"/>
                <a:gd name="connsiteX141" fmla="*/ 4424241 w 5187198"/>
                <a:gd name="connsiteY141" fmla="*/ 1642166 h 6239661"/>
                <a:gd name="connsiteX142" fmla="*/ 4346886 w 5187198"/>
                <a:gd name="connsiteY142" fmla="*/ 1532412 h 6239661"/>
                <a:gd name="connsiteX143" fmla="*/ 3985497 w 5187198"/>
                <a:gd name="connsiteY143" fmla="*/ 1134649 h 6239661"/>
                <a:gd name="connsiteX144" fmla="*/ 3545665 w 5187198"/>
                <a:gd name="connsiteY144" fmla="*/ 825877 h 6239661"/>
                <a:gd name="connsiteX145" fmla="*/ 3486190 w 5187198"/>
                <a:gd name="connsiteY145" fmla="*/ 794756 h 6239661"/>
                <a:gd name="connsiteX146" fmla="*/ 3426182 w 5187198"/>
                <a:gd name="connsiteY146" fmla="*/ 764765 h 6239661"/>
                <a:gd name="connsiteX147" fmla="*/ 3365044 w 5187198"/>
                <a:gd name="connsiteY147" fmla="*/ 737255 h 6239661"/>
                <a:gd name="connsiteX148" fmla="*/ 3334529 w 5187198"/>
                <a:gd name="connsiteY148" fmla="*/ 723514 h 6239661"/>
                <a:gd name="connsiteX149" fmla="*/ 3303733 w 5187198"/>
                <a:gd name="connsiteY149" fmla="*/ 710395 h 6239661"/>
                <a:gd name="connsiteX150" fmla="*/ 3179033 w 5187198"/>
                <a:gd name="connsiteY150" fmla="*/ 662259 h 6239661"/>
                <a:gd name="connsiteX151" fmla="*/ 3052408 w 5187198"/>
                <a:gd name="connsiteY151" fmla="*/ 620447 h 6239661"/>
                <a:gd name="connsiteX152" fmla="*/ 2924325 w 5187198"/>
                <a:gd name="connsiteY152" fmla="*/ 584505 h 6239661"/>
                <a:gd name="connsiteX153" fmla="*/ 2859667 w 5187198"/>
                <a:gd name="connsiteY153" fmla="*/ 569266 h 6239661"/>
                <a:gd name="connsiteX154" fmla="*/ 2795226 w 5187198"/>
                <a:gd name="connsiteY154" fmla="*/ 554085 h 6239661"/>
                <a:gd name="connsiteX155" fmla="*/ 2729702 w 5187198"/>
                <a:gd name="connsiteY155" fmla="*/ 540354 h 6239661"/>
                <a:gd name="connsiteX156" fmla="*/ 2663758 w 5187198"/>
                <a:gd name="connsiteY156" fmla="*/ 527322 h 6239661"/>
                <a:gd name="connsiteX157" fmla="*/ 2630927 w 5187198"/>
                <a:gd name="connsiteY157" fmla="*/ 520495 h 6239661"/>
                <a:gd name="connsiteX158" fmla="*/ 2597965 w 5187198"/>
                <a:gd name="connsiteY158" fmla="*/ 515024 h 6239661"/>
                <a:gd name="connsiteX159" fmla="*/ 2532205 w 5187198"/>
                <a:gd name="connsiteY159" fmla="*/ 503895 h 6239661"/>
                <a:gd name="connsiteX160" fmla="*/ 2010064 w 5187198"/>
                <a:gd name="connsiteY160" fmla="*/ 452552 h 6239661"/>
                <a:gd name="connsiteX161" fmla="*/ 1494552 w 5187198"/>
                <a:gd name="connsiteY161" fmla="*/ 485055 h 6239661"/>
                <a:gd name="connsiteX162" fmla="*/ 1366896 w 5187198"/>
                <a:gd name="connsiteY162" fmla="*/ 509389 h 6239661"/>
                <a:gd name="connsiteX163" fmla="*/ 1240175 w 5187198"/>
                <a:gd name="connsiteY163" fmla="*/ 541045 h 6239661"/>
                <a:gd name="connsiteX164" fmla="*/ 1177438 w 5187198"/>
                <a:gd name="connsiteY164" fmla="*/ 560170 h 6239661"/>
                <a:gd name="connsiteX165" fmla="*/ 1145987 w 5187198"/>
                <a:gd name="connsiteY165" fmla="*/ 569826 h 6239661"/>
                <a:gd name="connsiteX166" fmla="*/ 1130315 w 5187198"/>
                <a:gd name="connsiteY166" fmla="*/ 574669 h 6239661"/>
                <a:gd name="connsiteX167" fmla="*/ 1114873 w 5187198"/>
                <a:gd name="connsiteY167" fmla="*/ 580384 h 6239661"/>
                <a:gd name="connsiteX168" fmla="*/ 1052839 w 5187198"/>
                <a:gd name="connsiteY168" fmla="*/ 602943 h 6239661"/>
                <a:gd name="connsiteX169" fmla="*/ 991135 w 5187198"/>
                <a:gd name="connsiteY169" fmla="*/ 626866 h 6239661"/>
                <a:gd name="connsiteX170" fmla="*/ 930179 w 5187198"/>
                <a:gd name="connsiteY170" fmla="*/ 653191 h 6239661"/>
                <a:gd name="connsiteX171" fmla="*/ 869768 w 5187198"/>
                <a:gd name="connsiteY171" fmla="*/ 680937 h 6239661"/>
                <a:gd name="connsiteX172" fmla="*/ 810085 w 5187198"/>
                <a:gd name="connsiteY172" fmla="*/ 710734 h 6239661"/>
                <a:gd name="connsiteX173" fmla="*/ 751220 w 5187198"/>
                <a:gd name="connsiteY173" fmla="*/ 741794 h 6239661"/>
                <a:gd name="connsiteX174" fmla="*/ 532669 w 5187198"/>
                <a:gd name="connsiteY174" fmla="*/ 881688 h 6239661"/>
                <a:gd name="connsiteX175" fmla="*/ 354185 w 5187198"/>
                <a:gd name="connsiteY175" fmla="*/ 1050286 h 6239661"/>
                <a:gd name="connsiteX176" fmla="*/ 315980 w 5187198"/>
                <a:gd name="connsiteY176" fmla="*/ 1098125 h 6239661"/>
                <a:gd name="connsiteX177" fmla="*/ 280345 w 5187198"/>
                <a:gd name="connsiteY177" fmla="*/ 1149782 h 6239661"/>
                <a:gd name="connsiteX178" fmla="*/ 245890 w 5187198"/>
                <a:gd name="connsiteY178" fmla="*/ 1203959 h 6239661"/>
                <a:gd name="connsiteX179" fmla="*/ 212162 w 5187198"/>
                <a:gd name="connsiteY179" fmla="*/ 1260184 h 6239661"/>
                <a:gd name="connsiteX180" fmla="*/ 80716 w 5187198"/>
                <a:gd name="connsiteY180" fmla="*/ 1502476 h 6239661"/>
                <a:gd name="connsiteX181" fmla="*/ 0 w 5187198"/>
                <a:gd name="connsiteY181" fmla="*/ 1648841 h 6239661"/>
                <a:gd name="connsiteX182" fmla="*/ 0 w 5187198"/>
                <a:gd name="connsiteY182" fmla="*/ 954863 h 6239661"/>
                <a:gd name="connsiteX183" fmla="*/ 43491 w 5187198"/>
                <a:gd name="connsiteY183" fmla="*/ 895513 h 6239661"/>
                <a:gd name="connsiteX184" fmla="*/ 93923 w 5187198"/>
                <a:gd name="connsiteY184" fmla="*/ 834489 h 6239661"/>
                <a:gd name="connsiteX185" fmla="*/ 323465 w 5187198"/>
                <a:gd name="connsiteY185" fmla="*/ 617671 h 6239661"/>
                <a:gd name="connsiteX186" fmla="*/ 574777 w 5187198"/>
                <a:gd name="connsiteY186" fmla="*/ 446794 h 6239661"/>
                <a:gd name="connsiteX187" fmla="*/ 638943 w 5187198"/>
                <a:gd name="connsiteY187" fmla="*/ 408925 h 6239661"/>
                <a:gd name="connsiteX188" fmla="*/ 703505 w 5187198"/>
                <a:gd name="connsiteY188" fmla="*/ 371742 h 6239661"/>
                <a:gd name="connsiteX189" fmla="*/ 769262 w 5187198"/>
                <a:gd name="connsiteY189" fmla="*/ 336154 h 6239661"/>
                <a:gd name="connsiteX190" fmla="*/ 835552 w 5187198"/>
                <a:gd name="connsiteY190" fmla="*/ 301173 h 6239661"/>
                <a:gd name="connsiteX191" fmla="*/ 902979 w 5187198"/>
                <a:gd name="connsiteY191" fmla="*/ 268004 h 6239661"/>
                <a:gd name="connsiteX192" fmla="*/ 971127 w 5187198"/>
                <a:gd name="connsiteY192" fmla="*/ 235607 h 6239661"/>
                <a:gd name="connsiteX193" fmla="*/ 988238 w 5187198"/>
                <a:gd name="connsiteY193" fmla="*/ 227556 h 6239661"/>
                <a:gd name="connsiteX194" fmla="*/ 1005744 w 5187198"/>
                <a:gd name="connsiteY194" fmla="*/ 220191 h 6239661"/>
                <a:gd name="connsiteX195" fmla="*/ 1040729 w 5187198"/>
                <a:gd name="connsiteY195" fmla="*/ 205569 h 6239661"/>
                <a:gd name="connsiteX196" fmla="*/ 1110835 w 5187198"/>
                <a:gd name="connsiteY196" fmla="*/ 176248 h 6239661"/>
                <a:gd name="connsiteX197" fmla="*/ 1254256 w 5187198"/>
                <a:gd name="connsiteY197" fmla="*/ 123796 h 6239661"/>
                <a:gd name="connsiteX198" fmla="*/ 1401310 w 5187198"/>
                <a:gd name="connsiteY198" fmla="*/ 79852 h 6239661"/>
                <a:gd name="connsiteX199" fmla="*/ 2011811 w 5187198"/>
                <a:gd name="connsiteY199" fmla="*/ 4 h 6239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Lst>
              <a:rect l="l" t="t" r="r" b="b"/>
              <a:pathLst>
                <a:path w="5187198" h="6239661">
                  <a:moveTo>
                    <a:pt x="2011811" y="4"/>
                  </a:moveTo>
                  <a:cubicBezTo>
                    <a:pt x="2217306" y="120"/>
                    <a:pt x="2420903" y="25925"/>
                    <a:pt x="2617011" y="70590"/>
                  </a:cubicBezTo>
                  <a:lnTo>
                    <a:pt x="2690321" y="88146"/>
                  </a:lnTo>
                  <a:lnTo>
                    <a:pt x="2726863" y="97127"/>
                  </a:lnTo>
                  <a:lnTo>
                    <a:pt x="2762951" y="107375"/>
                  </a:lnTo>
                  <a:lnTo>
                    <a:pt x="2834843" y="128493"/>
                  </a:lnTo>
                  <a:cubicBezTo>
                    <a:pt x="2858788" y="135605"/>
                    <a:pt x="2882632" y="142226"/>
                    <a:pt x="2906574" y="151076"/>
                  </a:cubicBezTo>
                  <a:cubicBezTo>
                    <a:pt x="2954475" y="167852"/>
                    <a:pt x="3002363" y="183813"/>
                    <a:pt x="3049504" y="202124"/>
                  </a:cubicBezTo>
                  <a:lnTo>
                    <a:pt x="3189518" y="260159"/>
                  </a:lnTo>
                  <a:lnTo>
                    <a:pt x="3326048" y="325143"/>
                  </a:lnTo>
                  <a:cubicBezTo>
                    <a:pt x="3370687" y="348464"/>
                    <a:pt x="3414908" y="372485"/>
                    <a:pt x="3459166" y="395936"/>
                  </a:cubicBezTo>
                  <a:cubicBezTo>
                    <a:pt x="3502947" y="420302"/>
                    <a:pt x="3545491" y="447118"/>
                    <a:pt x="3588578" y="472343"/>
                  </a:cubicBezTo>
                  <a:cubicBezTo>
                    <a:pt x="3610346" y="484551"/>
                    <a:pt x="3630797" y="499072"/>
                    <a:pt x="3651864" y="512600"/>
                  </a:cubicBezTo>
                  <a:lnTo>
                    <a:pt x="3714514" y="553499"/>
                  </a:lnTo>
                  <a:cubicBezTo>
                    <a:pt x="3880005" y="664844"/>
                    <a:pt x="4036083" y="788388"/>
                    <a:pt x="4181221" y="922912"/>
                  </a:cubicBezTo>
                  <a:cubicBezTo>
                    <a:pt x="4326221" y="1057515"/>
                    <a:pt x="4461955" y="1202038"/>
                    <a:pt x="4582963" y="1358264"/>
                  </a:cubicBezTo>
                  <a:cubicBezTo>
                    <a:pt x="4614206" y="1396543"/>
                    <a:pt x="4642091" y="1437400"/>
                    <a:pt x="4670721" y="1477644"/>
                  </a:cubicBezTo>
                  <a:cubicBezTo>
                    <a:pt x="4700172" y="1517414"/>
                    <a:pt x="4725864" y="1559538"/>
                    <a:pt x="4752378" y="1601187"/>
                  </a:cubicBezTo>
                  <a:lnTo>
                    <a:pt x="4772168" y="1632456"/>
                  </a:lnTo>
                  <a:lnTo>
                    <a:pt x="4782117" y="1648104"/>
                  </a:lnTo>
                  <a:lnTo>
                    <a:pt x="4791381" y="1664150"/>
                  </a:lnTo>
                  <a:lnTo>
                    <a:pt x="4828190" y="1728379"/>
                  </a:lnTo>
                  <a:cubicBezTo>
                    <a:pt x="4840266" y="1749930"/>
                    <a:pt x="4853470" y="1770740"/>
                    <a:pt x="4864832" y="1792796"/>
                  </a:cubicBezTo>
                  <a:lnTo>
                    <a:pt x="4899201" y="1858342"/>
                  </a:lnTo>
                  <a:cubicBezTo>
                    <a:pt x="4910484" y="1880260"/>
                    <a:pt x="4922532" y="1901920"/>
                    <a:pt x="4933266" y="1924155"/>
                  </a:cubicBezTo>
                  <a:lnTo>
                    <a:pt x="4964403" y="1991384"/>
                  </a:lnTo>
                  <a:cubicBezTo>
                    <a:pt x="4974618" y="2013829"/>
                    <a:pt x="4985323" y="2036171"/>
                    <a:pt x="4995019" y="2058823"/>
                  </a:cubicBezTo>
                  <a:lnTo>
                    <a:pt x="5021999" y="2127723"/>
                  </a:lnTo>
                  <a:lnTo>
                    <a:pt x="5048321" y="2196908"/>
                  </a:lnTo>
                  <a:lnTo>
                    <a:pt x="5070546" y="2267547"/>
                  </a:lnTo>
                  <a:cubicBezTo>
                    <a:pt x="5078054" y="2291004"/>
                    <a:pt x="5085044" y="2314670"/>
                    <a:pt x="5092171" y="2338256"/>
                  </a:cubicBezTo>
                  <a:cubicBezTo>
                    <a:pt x="5098670" y="2362023"/>
                    <a:pt x="5104296" y="2386019"/>
                    <a:pt x="5110305" y="2409886"/>
                  </a:cubicBezTo>
                  <a:cubicBezTo>
                    <a:pt x="5158097" y="2600976"/>
                    <a:pt x="5182068" y="2797044"/>
                    <a:pt x="5186393" y="2992022"/>
                  </a:cubicBezTo>
                  <a:cubicBezTo>
                    <a:pt x="5191013" y="3187195"/>
                    <a:pt x="5175397" y="3380886"/>
                    <a:pt x="5149045" y="3571816"/>
                  </a:cubicBezTo>
                  <a:cubicBezTo>
                    <a:pt x="5141154" y="3619431"/>
                    <a:pt x="5133539" y="3666889"/>
                    <a:pt x="5126572" y="3714520"/>
                  </a:cubicBezTo>
                  <a:cubicBezTo>
                    <a:pt x="5117276" y="3761759"/>
                    <a:pt x="5107793" y="3808831"/>
                    <a:pt x="5099067" y="3856108"/>
                  </a:cubicBezTo>
                  <a:lnTo>
                    <a:pt x="5095699" y="3873868"/>
                  </a:lnTo>
                  <a:lnTo>
                    <a:pt x="5091573" y="3891426"/>
                  </a:lnTo>
                  <a:lnTo>
                    <a:pt x="5083324" y="3926541"/>
                  </a:lnTo>
                  <a:lnTo>
                    <a:pt x="5067256" y="3996889"/>
                  </a:lnTo>
                  <a:cubicBezTo>
                    <a:pt x="5064451" y="4008657"/>
                    <a:pt x="5062244" y="4020353"/>
                    <a:pt x="5059194" y="4032171"/>
                  </a:cubicBezTo>
                  <a:lnTo>
                    <a:pt x="5049522" y="4067833"/>
                  </a:lnTo>
                  <a:lnTo>
                    <a:pt x="5040067" y="4103553"/>
                  </a:lnTo>
                  <a:cubicBezTo>
                    <a:pt x="5036554" y="4115363"/>
                    <a:pt x="5032689" y="4127194"/>
                    <a:pt x="5028960" y="4138946"/>
                  </a:cubicBezTo>
                  <a:cubicBezTo>
                    <a:pt x="4999693" y="4233462"/>
                    <a:pt x="4962869" y="4326764"/>
                    <a:pt x="4917351" y="4417041"/>
                  </a:cubicBezTo>
                  <a:cubicBezTo>
                    <a:pt x="4871860" y="4507209"/>
                    <a:pt x="4817597" y="4594215"/>
                    <a:pt x="4756163" y="4676402"/>
                  </a:cubicBezTo>
                  <a:cubicBezTo>
                    <a:pt x="4632803" y="4840875"/>
                    <a:pt x="4480597" y="4982783"/>
                    <a:pt x="4322493" y="5105604"/>
                  </a:cubicBezTo>
                  <a:cubicBezTo>
                    <a:pt x="4163928" y="5228420"/>
                    <a:pt x="3999564" y="5332640"/>
                    <a:pt x="3840510" y="5429590"/>
                  </a:cubicBezTo>
                  <a:cubicBezTo>
                    <a:pt x="3760954" y="5478172"/>
                    <a:pt x="3682353" y="5524924"/>
                    <a:pt x="3606447" y="5572862"/>
                  </a:cubicBezTo>
                  <a:lnTo>
                    <a:pt x="3488814" y="5647178"/>
                  </a:lnTo>
                  <a:cubicBezTo>
                    <a:pt x="3448270" y="5672597"/>
                    <a:pt x="3407323" y="5697792"/>
                    <a:pt x="3365864" y="5722735"/>
                  </a:cubicBezTo>
                  <a:cubicBezTo>
                    <a:pt x="3200163" y="5822424"/>
                    <a:pt x="3026125" y="5917328"/>
                    <a:pt x="2839486" y="5999120"/>
                  </a:cubicBezTo>
                  <a:cubicBezTo>
                    <a:pt x="2653201" y="6080891"/>
                    <a:pt x="2453560" y="6149344"/>
                    <a:pt x="2242423" y="6192346"/>
                  </a:cubicBezTo>
                  <a:cubicBezTo>
                    <a:pt x="2031719" y="6235463"/>
                    <a:pt x="1808952" y="6251353"/>
                    <a:pt x="1589380" y="6230657"/>
                  </a:cubicBezTo>
                  <a:lnTo>
                    <a:pt x="1548244" y="6226706"/>
                  </a:lnTo>
                  <a:cubicBezTo>
                    <a:pt x="1534528" y="6225117"/>
                    <a:pt x="1520898" y="6223203"/>
                    <a:pt x="1507348" y="6221428"/>
                  </a:cubicBezTo>
                  <a:lnTo>
                    <a:pt x="1466401" y="6215904"/>
                  </a:lnTo>
                  <a:cubicBezTo>
                    <a:pt x="1452772" y="6213991"/>
                    <a:pt x="1439316" y="6211428"/>
                    <a:pt x="1425773" y="6209191"/>
                  </a:cubicBezTo>
                  <a:cubicBezTo>
                    <a:pt x="1398775" y="6204391"/>
                    <a:pt x="1371610" y="6199779"/>
                    <a:pt x="1344960" y="6193681"/>
                  </a:cubicBezTo>
                  <a:cubicBezTo>
                    <a:pt x="1318251" y="6187799"/>
                    <a:pt x="1291260" y="6182538"/>
                    <a:pt x="1265007" y="6175388"/>
                  </a:cubicBezTo>
                  <a:lnTo>
                    <a:pt x="1225415" y="6165243"/>
                  </a:lnTo>
                  <a:cubicBezTo>
                    <a:pt x="1212163" y="6161924"/>
                    <a:pt x="1198939" y="6158496"/>
                    <a:pt x="1186567" y="6154486"/>
                  </a:cubicBezTo>
                  <a:lnTo>
                    <a:pt x="1111158" y="6130918"/>
                  </a:lnTo>
                  <a:lnTo>
                    <a:pt x="1035915" y="6107163"/>
                  </a:lnTo>
                  <a:cubicBezTo>
                    <a:pt x="1010846" y="6099055"/>
                    <a:pt x="986357" y="6088784"/>
                    <a:pt x="961579" y="6079594"/>
                  </a:cubicBezTo>
                  <a:cubicBezTo>
                    <a:pt x="763709" y="6005594"/>
                    <a:pt x="572401" y="5909703"/>
                    <a:pt x="395297" y="5792812"/>
                  </a:cubicBezTo>
                  <a:lnTo>
                    <a:pt x="265239" y="5701511"/>
                  </a:lnTo>
                  <a:cubicBezTo>
                    <a:pt x="254227" y="5694155"/>
                    <a:pt x="244103" y="5685646"/>
                    <a:pt x="233756" y="5677542"/>
                  </a:cubicBezTo>
                  <a:lnTo>
                    <a:pt x="202800" y="5652902"/>
                  </a:lnTo>
                  <a:lnTo>
                    <a:pt x="140918" y="5603515"/>
                  </a:lnTo>
                  <a:cubicBezTo>
                    <a:pt x="130598" y="5595302"/>
                    <a:pt x="120280" y="5587089"/>
                    <a:pt x="110625" y="5578127"/>
                  </a:cubicBezTo>
                  <a:cubicBezTo>
                    <a:pt x="105647" y="5573779"/>
                    <a:pt x="100444" y="5569834"/>
                    <a:pt x="95631" y="5565299"/>
                  </a:cubicBezTo>
                  <a:cubicBezTo>
                    <a:pt x="90955" y="5560684"/>
                    <a:pt x="86505" y="5555666"/>
                    <a:pt x="81966" y="5550973"/>
                  </a:cubicBezTo>
                  <a:lnTo>
                    <a:pt x="27991" y="5493272"/>
                  </a:lnTo>
                  <a:cubicBezTo>
                    <a:pt x="19109" y="5483589"/>
                    <a:pt x="9758" y="5474359"/>
                    <a:pt x="1454" y="5464252"/>
                  </a:cubicBezTo>
                  <a:lnTo>
                    <a:pt x="0" y="5462518"/>
                  </a:lnTo>
                  <a:lnTo>
                    <a:pt x="0" y="4720187"/>
                  </a:lnTo>
                  <a:lnTo>
                    <a:pt x="109684" y="4836724"/>
                  </a:lnTo>
                  <a:cubicBezTo>
                    <a:pt x="173316" y="4897375"/>
                    <a:pt x="239447" y="4954160"/>
                    <a:pt x="306959" y="5007200"/>
                  </a:cubicBezTo>
                  <a:lnTo>
                    <a:pt x="358101" y="5046057"/>
                  </a:lnTo>
                  <a:lnTo>
                    <a:pt x="383328" y="5065684"/>
                  </a:lnTo>
                  <a:cubicBezTo>
                    <a:pt x="391637" y="5072316"/>
                    <a:pt x="400805" y="5077902"/>
                    <a:pt x="409503" y="5083942"/>
                  </a:cubicBezTo>
                  <a:lnTo>
                    <a:pt x="461889" y="5119888"/>
                  </a:lnTo>
                  <a:cubicBezTo>
                    <a:pt x="466184" y="5122893"/>
                    <a:pt x="470616" y="5125820"/>
                    <a:pt x="474883" y="5128933"/>
                  </a:cubicBezTo>
                  <a:cubicBezTo>
                    <a:pt x="478982" y="5132235"/>
                    <a:pt x="482476" y="5136069"/>
                    <a:pt x="486410" y="5139557"/>
                  </a:cubicBezTo>
                  <a:cubicBezTo>
                    <a:pt x="494140" y="5146613"/>
                    <a:pt x="502565" y="5152812"/>
                    <a:pt x="510852" y="5159089"/>
                  </a:cubicBezTo>
                  <a:lnTo>
                    <a:pt x="560653" y="5196893"/>
                  </a:lnTo>
                  <a:lnTo>
                    <a:pt x="585485" y="5215834"/>
                  </a:lnTo>
                  <a:cubicBezTo>
                    <a:pt x="593773" y="5222111"/>
                    <a:pt x="601864" y="5228685"/>
                    <a:pt x="610707" y="5234185"/>
                  </a:cubicBezTo>
                  <a:lnTo>
                    <a:pt x="714768" y="5303103"/>
                  </a:lnTo>
                  <a:cubicBezTo>
                    <a:pt x="856162" y="5390603"/>
                    <a:pt x="1008099" y="5459947"/>
                    <a:pt x="1166634" y="5513322"/>
                  </a:cubicBezTo>
                  <a:cubicBezTo>
                    <a:pt x="1186540" y="5519932"/>
                    <a:pt x="1205774" y="5527751"/>
                    <a:pt x="1225991" y="5533632"/>
                  </a:cubicBezTo>
                  <a:lnTo>
                    <a:pt x="1286680" y="5550705"/>
                  </a:lnTo>
                  <a:lnTo>
                    <a:pt x="1347310" y="5567995"/>
                  </a:lnTo>
                  <a:cubicBezTo>
                    <a:pt x="1357469" y="5571180"/>
                    <a:pt x="1367261" y="5573572"/>
                    <a:pt x="1377002" y="5575719"/>
                  </a:cubicBezTo>
                  <a:lnTo>
                    <a:pt x="1406328" y="5582649"/>
                  </a:lnTo>
                  <a:cubicBezTo>
                    <a:pt x="1425825" y="5587757"/>
                    <a:pt x="1445490" y="5590939"/>
                    <a:pt x="1465060" y="5594909"/>
                  </a:cubicBezTo>
                  <a:cubicBezTo>
                    <a:pt x="1484652" y="5599231"/>
                    <a:pt x="1504324" y="5601952"/>
                    <a:pt x="1523881" y="5605105"/>
                  </a:cubicBezTo>
                  <a:cubicBezTo>
                    <a:pt x="1533660" y="5606682"/>
                    <a:pt x="1543460" y="5608613"/>
                    <a:pt x="1553325" y="5609865"/>
                  </a:cubicBezTo>
                  <a:lnTo>
                    <a:pt x="1582813" y="5613593"/>
                  </a:lnTo>
                  <a:lnTo>
                    <a:pt x="1612301" y="5617321"/>
                  </a:lnTo>
                  <a:lnTo>
                    <a:pt x="1641863" y="5619910"/>
                  </a:lnTo>
                  <a:cubicBezTo>
                    <a:pt x="1799348" y="5633940"/>
                    <a:pt x="1957913" y="5625770"/>
                    <a:pt x="2117508" y="5595156"/>
                  </a:cubicBezTo>
                  <a:cubicBezTo>
                    <a:pt x="2277124" y="5564895"/>
                    <a:pt x="2437004" y="5512449"/>
                    <a:pt x="2597368" y="5447381"/>
                  </a:cubicBezTo>
                  <a:cubicBezTo>
                    <a:pt x="2757791" y="5382096"/>
                    <a:pt x="2918855" y="5304464"/>
                    <a:pt x="3082968" y="5223245"/>
                  </a:cubicBezTo>
                  <a:lnTo>
                    <a:pt x="3334855" y="5097383"/>
                  </a:lnTo>
                  <a:cubicBezTo>
                    <a:pt x="3423528" y="5054142"/>
                    <a:pt x="3511773" y="5013798"/>
                    <a:pt x="3599509" y="4976217"/>
                  </a:cubicBezTo>
                  <a:cubicBezTo>
                    <a:pt x="3774960" y="4900701"/>
                    <a:pt x="3948276" y="4837481"/>
                    <a:pt x="4112002" y="4766359"/>
                  </a:cubicBezTo>
                  <a:cubicBezTo>
                    <a:pt x="4193972" y="4730827"/>
                    <a:pt x="4273429" y="4692997"/>
                    <a:pt x="4348983" y="4649833"/>
                  </a:cubicBezTo>
                  <a:cubicBezTo>
                    <a:pt x="4424508" y="4606778"/>
                    <a:pt x="4496050" y="4558250"/>
                    <a:pt x="4560505" y="4501564"/>
                  </a:cubicBezTo>
                  <a:cubicBezTo>
                    <a:pt x="4625198" y="4445289"/>
                    <a:pt x="4682991" y="4381021"/>
                    <a:pt x="4731963" y="4309870"/>
                  </a:cubicBezTo>
                  <a:cubicBezTo>
                    <a:pt x="4781043" y="4238747"/>
                    <a:pt x="4821275" y="4160848"/>
                    <a:pt x="4852344" y="4078640"/>
                  </a:cubicBezTo>
                  <a:lnTo>
                    <a:pt x="4863972" y="4047790"/>
                  </a:lnTo>
                  <a:lnTo>
                    <a:pt x="4874144" y="4016320"/>
                  </a:lnTo>
                  <a:lnTo>
                    <a:pt x="4884127" y="3984682"/>
                  </a:lnTo>
                  <a:cubicBezTo>
                    <a:pt x="4887242" y="3973925"/>
                    <a:pt x="4889981" y="3962835"/>
                    <a:pt x="4892800" y="3951883"/>
                  </a:cubicBezTo>
                  <a:lnTo>
                    <a:pt x="4909526" y="3886001"/>
                  </a:lnTo>
                  <a:lnTo>
                    <a:pt x="4917687" y="3852948"/>
                  </a:lnTo>
                  <a:lnTo>
                    <a:pt x="4921768" y="3836422"/>
                  </a:lnTo>
                  <a:lnTo>
                    <a:pt x="4924845" y="3819742"/>
                  </a:lnTo>
                  <a:cubicBezTo>
                    <a:pt x="4933092" y="3775120"/>
                    <a:pt x="4941231" y="3730469"/>
                    <a:pt x="4948230" y="3685744"/>
                  </a:cubicBezTo>
                  <a:cubicBezTo>
                    <a:pt x="4953579" y="3640694"/>
                    <a:pt x="4958249" y="3595577"/>
                    <a:pt x="4962782" y="3550540"/>
                  </a:cubicBezTo>
                  <a:cubicBezTo>
                    <a:pt x="4976580" y="3369692"/>
                    <a:pt x="4965812" y="3187942"/>
                    <a:pt x="4939468" y="3010249"/>
                  </a:cubicBezTo>
                  <a:cubicBezTo>
                    <a:pt x="4912965" y="2832281"/>
                    <a:pt x="4870237" y="2658196"/>
                    <a:pt x="4816901" y="2488224"/>
                  </a:cubicBezTo>
                  <a:cubicBezTo>
                    <a:pt x="4810197" y="2466954"/>
                    <a:pt x="4803984" y="2445582"/>
                    <a:pt x="4797005" y="2424470"/>
                  </a:cubicBezTo>
                  <a:cubicBezTo>
                    <a:pt x="4789399" y="2403537"/>
                    <a:pt x="4781686" y="2382574"/>
                    <a:pt x="4774433" y="2361620"/>
                  </a:cubicBezTo>
                  <a:lnTo>
                    <a:pt x="4752459" y="2298700"/>
                  </a:lnTo>
                  <a:lnTo>
                    <a:pt x="4728083" y="2236526"/>
                  </a:lnTo>
                  <a:cubicBezTo>
                    <a:pt x="4719957" y="2215802"/>
                    <a:pt x="4712352" y="2194869"/>
                    <a:pt x="4704471" y="2174095"/>
                  </a:cubicBezTo>
                  <a:lnTo>
                    <a:pt x="4678399" y="2112626"/>
                  </a:lnTo>
                  <a:lnTo>
                    <a:pt x="4652601" y="2050999"/>
                  </a:lnTo>
                  <a:cubicBezTo>
                    <a:pt x="4643711" y="2030533"/>
                    <a:pt x="4633616" y="2010672"/>
                    <a:pt x="4624205" y="1990415"/>
                  </a:cubicBezTo>
                  <a:lnTo>
                    <a:pt x="4595398" y="1930069"/>
                  </a:lnTo>
                  <a:cubicBezTo>
                    <a:pt x="4585714" y="1909969"/>
                    <a:pt x="4574413" y="1890713"/>
                    <a:pt x="4563827" y="1870952"/>
                  </a:cubicBezTo>
                  <a:lnTo>
                    <a:pt x="4531433" y="1812311"/>
                  </a:lnTo>
                  <a:lnTo>
                    <a:pt x="4523315" y="1797616"/>
                  </a:lnTo>
                  <a:lnTo>
                    <a:pt x="4514482" y="1783425"/>
                  </a:lnTo>
                  <a:lnTo>
                    <a:pt x="4496845" y="1754936"/>
                  </a:lnTo>
                  <a:lnTo>
                    <a:pt x="4461463" y="1697929"/>
                  </a:lnTo>
                  <a:lnTo>
                    <a:pt x="4452660" y="1683629"/>
                  </a:lnTo>
                  <a:lnTo>
                    <a:pt x="4443141" y="1669834"/>
                  </a:lnTo>
                  <a:lnTo>
                    <a:pt x="4424241" y="1642166"/>
                  </a:lnTo>
                  <a:cubicBezTo>
                    <a:pt x="4399005" y="1605265"/>
                    <a:pt x="4374512" y="1567751"/>
                    <a:pt x="4346886" y="1532412"/>
                  </a:cubicBezTo>
                  <a:cubicBezTo>
                    <a:pt x="4240477" y="1388328"/>
                    <a:pt x="4120362" y="1253437"/>
                    <a:pt x="3985497" y="1134649"/>
                  </a:cubicBezTo>
                  <a:cubicBezTo>
                    <a:pt x="3850799" y="1015675"/>
                    <a:pt x="3702920" y="911715"/>
                    <a:pt x="3545665" y="825877"/>
                  </a:cubicBezTo>
                  <a:lnTo>
                    <a:pt x="3486190" y="794756"/>
                  </a:lnTo>
                  <a:cubicBezTo>
                    <a:pt x="3466181" y="784640"/>
                    <a:pt x="3446893" y="773560"/>
                    <a:pt x="3426182" y="764765"/>
                  </a:cubicBezTo>
                  <a:lnTo>
                    <a:pt x="3365044" y="737255"/>
                  </a:lnTo>
                  <a:lnTo>
                    <a:pt x="3334529" y="723514"/>
                  </a:lnTo>
                  <a:cubicBezTo>
                    <a:pt x="3324394" y="718943"/>
                    <a:pt x="3314287" y="714265"/>
                    <a:pt x="3303733" y="710395"/>
                  </a:cubicBezTo>
                  <a:cubicBezTo>
                    <a:pt x="3262013" y="694346"/>
                    <a:pt x="3220711" y="677599"/>
                    <a:pt x="3179033" y="662259"/>
                  </a:cubicBezTo>
                  <a:lnTo>
                    <a:pt x="3052408" y="620447"/>
                  </a:lnTo>
                  <a:lnTo>
                    <a:pt x="2924325" y="584505"/>
                  </a:lnTo>
                  <a:cubicBezTo>
                    <a:pt x="2903106" y="578471"/>
                    <a:pt x="2881119" y="574434"/>
                    <a:pt x="2859667" y="569266"/>
                  </a:cubicBezTo>
                  <a:lnTo>
                    <a:pt x="2795226" y="554085"/>
                  </a:lnTo>
                  <a:cubicBezTo>
                    <a:pt x="2774078" y="548652"/>
                    <a:pt x="2751709" y="544744"/>
                    <a:pt x="2729702" y="540354"/>
                  </a:cubicBezTo>
                  <a:lnTo>
                    <a:pt x="2663758" y="527322"/>
                  </a:lnTo>
                  <a:lnTo>
                    <a:pt x="2630927" y="520495"/>
                  </a:lnTo>
                  <a:lnTo>
                    <a:pt x="2597965" y="515024"/>
                  </a:lnTo>
                  <a:cubicBezTo>
                    <a:pt x="2575970" y="511449"/>
                    <a:pt x="2554112" y="507795"/>
                    <a:pt x="2532205" y="503895"/>
                  </a:cubicBezTo>
                  <a:cubicBezTo>
                    <a:pt x="2357016" y="475037"/>
                    <a:pt x="2182954" y="456682"/>
                    <a:pt x="2010064" y="452552"/>
                  </a:cubicBezTo>
                  <a:cubicBezTo>
                    <a:pt x="1837255" y="448558"/>
                    <a:pt x="1665388" y="457916"/>
                    <a:pt x="1494552" y="485055"/>
                  </a:cubicBezTo>
                  <a:cubicBezTo>
                    <a:pt x="1452133" y="492816"/>
                    <a:pt x="1409569" y="501117"/>
                    <a:pt x="1366896" y="509389"/>
                  </a:cubicBezTo>
                  <a:cubicBezTo>
                    <a:pt x="1324862" y="520035"/>
                    <a:pt x="1282333" y="529505"/>
                    <a:pt x="1240175" y="541045"/>
                  </a:cubicBezTo>
                  <a:lnTo>
                    <a:pt x="1177438" y="560170"/>
                  </a:lnTo>
                  <a:lnTo>
                    <a:pt x="1145987" y="569826"/>
                  </a:lnTo>
                  <a:lnTo>
                    <a:pt x="1130315" y="574669"/>
                  </a:lnTo>
                  <a:lnTo>
                    <a:pt x="1114873" y="580384"/>
                  </a:lnTo>
                  <a:lnTo>
                    <a:pt x="1052839" y="602943"/>
                  </a:lnTo>
                  <a:cubicBezTo>
                    <a:pt x="1032151" y="610499"/>
                    <a:pt x="1011255" y="617535"/>
                    <a:pt x="991135" y="626866"/>
                  </a:cubicBezTo>
                  <a:lnTo>
                    <a:pt x="930179" y="653191"/>
                  </a:lnTo>
                  <a:cubicBezTo>
                    <a:pt x="909850" y="662002"/>
                    <a:pt x="889443" y="670676"/>
                    <a:pt x="869768" y="680937"/>
                  </a:cubicBezTo>
                  <a:lnTo>
                    <a:pt x="810085" y="710734"/>
                  </a:lnTo>
                  <a:cubicBezTo>
                    <a:pt x="790331" y="720859"/>
                    <a:pt x="770124" y="730514"/>
                    <a:pt x="751220" y="741794"/>
                  </a:cubicBezTo>
                  <a:cubicBezTo>
                    <a:pt x="673929" y="784955"/>
                    <a:pt x="598827" y="830326"/>
                    <a:pt x="532669" y="881688"/>
                  </a:cubicBezTo>
                  <a:cubicBezTo>
                    <a:pt x="464226" y="931625"/>
                    <a:pt x="406969" y="988270"/>
                    <a:pt x="354185" y="1050286"/>
                  </a:cubicBezTo>
                  <a:lnTo>
                    <a:pt x="315980" y="1098125"/>
                  </a:lnTo>
                  <a:lnTo>
                    <a:pt x="280345" y="1149782"/>
                  </a:lnTo>
                  <a:cubicBezTo>
                    <a:pt x="268144" y="1166335"/>
                    <a:pt x="257438" y="1185955"/>
                    <a:pt x="245890" y="1203959"/>
                  </a:cubicBezTo>
                  <a:cubicBezTo>
                    <a:pt x="234552" y="1222481"/>
                    <a:pt x="223171" y="1240298"/>
                    <a:pt x="212162" y="1260184"/>
                  </a:cubicBezTo>
                  <a:cubicBezTo>
                    <a:pt x="168299" y="1337574"/>
                    <a:pt x="125055" y="1419360"/>
                    <a:pt x="80716" y="1502476"/>
                  </a:cubicBezTo>
                  <a:lnTo>
                    <a:pt x="0" y="1648841"/>
                  </a:lnTo>
                  <a:lnTo>
                    <a:pt x="0" y="954863"/>
                  </a:lnTo>
                  <a:lnTo>
                    <a:pt x="43491" y="895513"/>
                  </a:lnTo>
                  <a:cubicBezTo>
                    <a:pt x="59888" y="874984"/>
                    <a:pt x="77014" y="854766"/>
                    <a:pt x="93923" y="834489"/>
                  </a:cubicBezTo>
                  <a:cubicBezTo>
                    <a:pt x="163245" y="754880"/>
                    <a:pt x="240806" y="679565"/>
                    <a:pt x="323465" y="617671"/>
                  </a:cubicBezTo>
                  <a:cubicBezTo>
                    <a:pt x="405002" y="553042"/>
                    <a:pt x="490132" y="499230"/>
                    <a:pt x="574777" y="446794"/>
                  </a:cubicBezTo>
                  <a:cubicBezTo>
                    <a:pt x="595733" y="433050"/>
                    <a:pt x="617442" y="421248"/>
                    <a:pt x="638943" y="408925"/>
                  </a:cubicBezTo>
                  <a:lnTo>
                    <a:pt x="703505" y="371742"/>
                  </a:lnTo>
                  <a:cubicBezTo>
                    <a:pt x="724798" y="358900"/>
                    <a:pt x="747120" y="347842"/>
                    <a:pt x="769262" y="336154"/>
                  </a:cubicBezTo>
                  <a:lnTo>
                    <a:pt x="835552" y="301173"/>
                  </a:lnTo>
                  <a:cubicBezTo>
                    <a:pt x="857427" y="289183"/>
                    <a:pt x="880470" y="278896"/>
                    <a:pt x="902979" y="268004"/>
                  </a:cubicBezTo>
                  <a:lnTo>
                    <a:pt x="971127" y="235607"/>
                  </a:lnTo>
                  <a:lnTo>
                    <a:pt x="988238" y="227556"/>
                  </a:lnTo>
                  <a:lnTo>
                    <a:pt x="1005744" y="220191"/>
                  </a:lnTo>
                  <a:lnTo>
                    <a:pt x="1040729" y="205569"/>
                  </a:lnTo>
                  <a:lnTo>
                    <a:pt x="1110835" y="176248"/>
                  </a:lnTo>
                  <a:cubicBezTo>
                    <a:pt x="1157999" y="157703"/>
                    <a:pt x="1206322" y="141323"/>
                    <a:pt x="1254256" y="123796"/>
                  </a:cubicBezTo>
                  <a:cubicBezTo>
                    <a:pt x="1302938" y="108671"/>
                    <a:pt x="1352074" y="94017"/>
                    <a:pt x="1401310" y="79852"/>
                  </a:cubicBezTo>
                  <a:cubicBezTo>
                    <a:pt x="1599497" y="26774"/>
                    <a:pt x="1806373" y="-329"/>
                    <a:pt x="2011811" y="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4" name="Freeform: Shape 33">
              <a:extLst>
                <a:ext uri="{FF2B5EF4-FFF2-40B4-BE49-F238E27FC236}">
                  <a16:creationId xmlns:a16="http://schemas.microsoft.com/office/drawing/2014/main" id="{06AC5DCC-C3CC-4FD5-AD4E-13A1BE5F7F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297400"/>
              <a:ext cx="5215811" cy="6107388"/>
            </a:xfrm>
            <a:custGeom>
              <a:avLst/>
              <a:gdLst>
                <a:gd name="connsiteX0" fmla="*/ 1869139 w 5215811"/>
                <a:gd name="connsiteY0" fmla="*/ 9 h 6107388"/>
                <a:gd name="connsiteX1" fmla="*/ 2791149 w 5215811"/>
                <a:gd name="connsiteY1" fmla="*/ 130229 h 6107388"/>
                <a:gd name="connsiteX2" fmla="*/ 4760307 w 5215811"/>
                <a:gd name="connsiteY2" fmla="*/ 1608408 h 6107388"/>
                <a:gd name="connsiteX3" fmla="*/ 5108574 w 5215811"/>
                <a:gd name="connsiteY3" fmla="*/ 4050383 h 6107388"/>
                <a:gd name="connsiteX4" fmla="*/ 3434916 w 5215811"/>
                <a:gd name="connsiteY4" fmla="*/ 5503134 h 6107388"/>
                <a:gd name="connsiteX5" fmla="*/ 1137841 w 5215811"/>
                <a:gd name="connsiteY5" fmla="*/ 6033968 h 6107388"/>
                <a:gd name="connsiteX6" fmla="*/ 217555 w 5215811"/>
                <a:gd name="connsiteY6" fmla="*/ 5598945 h 6107388"/>
                <a:gd name="connsiteX7" fmla="*/ 0 w 5215811"/>
                <a:gd name="connsiteY7" fmla="*/ 5419622 h 6107388"/>
                <a:gd name="connsiteX8" fmla="*/ 0 w 5215811"/>
                <a:gd name="connsiteY8" fmla="*/ 4571683 h 6107388"/>
                <a:gd name="connsiteX9" fmla="*/ 18056 w 5215811"/>
                <a:gd name="connsiteY9" fmla="*/ 4599282 h 6107388"/>
                <a:gd name="connsiteX10" fmla="*/ 358324 w 5215811"/>
                <a:gd name="connsiteY10" fmla="*/ 4988154 h 6107388"/>
                <a:gd name="connsiteX11" fmla="*/ 1282741 w 5215811"/>
                <a:gd name="connsiteY11" fmla="*/ 5493193 h 6107388"/>
                <a:gd name="connsiteX12" fmla="*/ 2172794 w 5215811"/>
                <a:gd name="connsiteY12" fmla="*/ 5470630 h 6107388"/>
                <a:gd name="connsiteX13" fmla="*/ 3146893 w 5215811"/>
                <a:gd name="connsiteY13" fmla="*/ 5016296 h 6107388"/>
                <a:gd name="connsiteX14" fmla="*/ 3574114 w 5215811"/>
                <a:gd name="connsiteY14" fmla="*/ 4791124 h 6107388"/>
                <a:gd name="connsiteX15" fmla="*/ 4244948 w 5215811"/>
                <a:gd name="connsiteY15" fmla="*/ 4392664 h 6107388"/>
                <a:gd name="connsiteX16" fmla="*/ 4556385 w 5215811"/>
                <a:gd name="connsiteY16" fmla="*/ 3902656 h 6107388"/>
                <a:gd name="connsiteX17" fmla="*/ 4616354 w 5215811"/>
                <a:gd name="connsiteY17" fmla="*/ 2851680 h 6107388"/>
                <a:gd name="connsiteX18" fmla="*/ 4269266 w 5215811"/>
                <a:gd name="connsiteY18" fmla="*/ 1889625 h 6107388"/>
                <a:gd name="connsiteX19" fmla="*/ 2645976 w 5215811"/>
                <a:gd name="connsiteY19" fmla="*/ 671162 h 6107388"/>
                <a:gd name="connsiteX20" fmla="*/ 1648930 w 5215811"/>
                <a:gd name="connsiteY20" fmla="*/ 573017 h 6107388"/>
                <a:gd name="connsiteX21" fmla="*/ 771768 w 5215811"/>
                <a:gd name="connsiteY21" fmla="*/ 865882 h 6107388"/>
                <a:gd name="connsiteX22" fmla="*/ 433617 w 5215811"/>
                <a:gd name="connsiteY22" fmla="*/ 1119441 h 6107388"/>
                <a:gd name="connsiteX23" fmla="*/ 200571 w 5215811"/>
                <a:gd name="connsiteY23" fmla="*/ 1486480 h 6107388"/>
                <a:gd name="connsiteX24" fmla="*/ 47077 w 5215811"/>
                <a:gd name="connsiteY24" fmla="*/ 1753604 h 6107388"/>
                <a:gd name="connsiteX25" fmla="*/ 0 w 5215811"/>
                <a:gd name="connsiteY25" fmla="*/ 1831655 h 6107388"/>
                <a:gd name="connsiteX26" fmla="*/ 0 w 5215811"/>
                <a:gd name="connsiteY26" fmla="*/ 751112 h 6107388"/>
                <a:gd name="connsiteX27" fmla="*/ 6994 w 5215811"/>
                <a:gd name="connsiteY27" fmla="*/ 742614 h 6107388"/>
                <a:gd name="connsiteX28" fmla="*/ 484047 w 5215811"/>
                <a:gd name="connsiteY28" fmla="*/ 378777 h 6107388"/>
                <a:gd name="connsiteX29" fmla="*/ 1869139 w 5215811"/>
                <a:gd name="connsiteY29" fmla="*/ 9 h 61073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5811" h="6107388">
                  <a:moveTo>
                    <a:pt x="1869139" y="9"/>
                  </a:moveTo>
                  <a:cubicBezTo>
                    <a:pt x="2160924" y="-706"/>
                    <a:pt x="2465752" y="43039"/>
                    <a:pt x="2791149" y="130229"/>
                  </a:cubicBezTo>
                  <a:cubicBezTo>
                    <a:pt x="3651198" y="360678"/>
                    <a:pt x="4339884" y="907924"/>
                    <a:pt x="4760307" y="1608408"/>
                  </a:cubicBezTo>
                  <a:cubicBezTo>
                    <a:pt x="5188180" y="2321320"/>
                    <a:pt x="5338357" y="3192822"/>
                    <a:pt x="5108574" y="4050383"/>
                  </a:cubicBezTo>
                  <a:cubicBezTo>
                    <a:pt x="4880820" y="4900373"/>
                    <a:pt x="4152841" y="5098512"/>
                    <a:pt x="3434916" y="5503134"/>
                  </a:cubicBezTo>
                  <a:cubicBezTo>
                    <a:pt x="2717099" y="5907783"/>
                    <a:pt x="2005568" y="6266474"/>
                    <a:pt x="1137841" y="6033968"/>
                  </a:cubicBezTo>
                  <a:cubicBezTo>
                    <a:pt x="783079" y="5938910"/>
                    <a:pt x="479573" y="5790114"/>
                    <a:pt x="217555" y="5598945"/>
                  </a:cubicBezTo>
                  <a:lnTo>
                    <a:pt x="0" y="5419622"/>
                  </a:lnTo>
                  <a:lnTo>
                    <a:pt x="0" y="4571683"/>
                  </a:lnTo>
                  <a:lnTo>
                    <a:pt x="18056" y="4599282"/>
                  </a:lnTo>
                  <a:cubicBezTo>
                    <a:pt x="124071" y="4746782"/>
                    <a:pt x="237002" y="4875718"/>
                    <a:pt x="358324" y="4988154"/>
                  </a:cubicBezTo>
                  <a:cubicBezTo>
                    <a:pt x="621323" y="5231809"/>
                    <a:pt x="923667" y="5396979"/>
                    <a:pt x="1282741" y="5493193"/>
                  </a:cubicBezTo>
                  <a:cubicBezTo>
                    <a:pt x="1573894" y="5571207"/>
                    <a:pt x="1856732" y="5563878"/>
                    <a:pt x="2172794" y="5470630"/>
                  </a:cubicBezTo>
                  <a:cubicBezTo>
                    <a:pt x="2498985" y="5374183"/>
                    <a:pt x="2832844" y="5193315"/>
                    <a:pt x="3146893" y="5016296"/>
                  </a:cubicBezTo>
                  <a:cubicBezTo>
                    <a:pt x="3293538" y="4933641"/>
                    <a:pt x="3436182" y="4861160"/>
                    <a:pt x="3574114" y="4791124"/>
                  </a:cubicBezTo>
                  <a:cubicBezTo>
                    <a:pt x="3841238" y="4655550"/>
                    <a:pt x="4071901" y="4538375"/>
                    <a:pt x="4244948" y="4392664"/>
                  </a:cubicBezTo>
                  <a:cubicBezTo>
                    <a:pt x="4405844" y="4257259"/>
                    <a:pt x="4501845" y="4106204"/>
                    <a:pt x="4556385" y="3902656"/>
                  </a:cubicBezTo>
                  <a:cubicBezTo>
                    <a:pt x="4649063" y="3556776"/>
                    <a:pt x="4669271" y="3203187"/>
                    <a:pt x="4616354" y="2851680"/>
                  </a:cubicBezTo>
                  <a:cubicBezTo>
                    <a:pt x="4565198" y="2511774"/>
                    <a:pt x="4448474" y="2188147"/>
                    <a:pt x="4269266" y="1889625"/>
                  </a:cubicBezTo>
                  <a:cubicBezTo>
                    <a:pt x="3907781" y="1287586"/>
                    <a:pt x="3331245" y="854780"/>
                    <a:pt x="2645976" y="671162"/>
                  </a:cubicBezTo>
                  <a:cubicBezTo>
                    <a:pt x="2278249" y="572630"/>
                    <a:pt x="1952074" y="540526"/>
                    <a:pt x="1648930" y="573017"/>
                  </a:cubicBezTo>
                  <a:cubicBezTo>
                    <a:pt x="1351746" y="604901"/>
                    <a:pt x="1064785" y="700731"/>
                    <a:pt x="771768" y="865882"/>
                  </a:cubicBezTo>
                  <a:cubicBezTo>
                    <a:pt x="568061" y="980657"/>
                    <a:pt x="486465" y="1058486"/>
                    <a:pt x="433617" y="1119441"/>
                  </a:cubicBezTo>
                  <a:cubicBezTo>
                    <a:pt x="358307" y="1206256"/>
                    <a:pt x="292149" y="1323808"/>
                    <a:pt x="200571" y="1486480"/>
                  </a:cubicBezTo>
                  <a:cubicBezTo>
                    <a:pt x="156644" y="1564432"/>
                    <a:pt x="106654" y="1653214"/>
                    <a:pt x="47077" y="1753604"/>
                  </a:cubicBezTo>
                  <a:lnTo>
                    <a:pt x="0" y="1831655"/>
                  </a:lnTo>
                  <a:lnTo>
                    <a:pt x="0" y="751112"/>
                  </a:lnTo>
                  <a:lnTo>
                    <a:pt x="6994" y="742614"/>
                  </a:lnTo>
                  <a:cubicBezTo>
                    <a:pt x="117721" y="617683"/>
                    <a:pt x="259696" y="505222"/>
                    <a:pt x="484047" y="378777"/>
                  </a:cubicBezTo>
                  <a:cubicBezTo>
                    <a:pt x="932751" y="125890"/>
                    <a:pt x="1382831" y="1200"/>
                    <a:pt x="1869139" y="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5" name="Freeform: Shape 34">
              <a:extLst>
                <a:ext uri="{FF2B5EF4-FFF2-40B4-BE49-F238E27FC236}">
                  <a16:creationId xmlns:a16="http://schemas.microsoft.com/office/drawing/2014/main" id="{4BBCC2F4-EFA7-4AF4-B538-AC4022D90F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319367"/>
              <a:ext cx="5217956" cy="6100079"/>
            </a:xfrm>
            <a:custGeom>
              <a:avLst/>
              <a:gdLst>
                <a:gd name="connsiteX0" fmla="*/ 1951393 w 5217956"/>
                <a:gd name="connsiteY0" fmla="*/ 82 h 6100079"/>
                <a:gd name="connsiteX1" fmla="*/ 2855177 w 5217956"/>
                <a:gd name="connsiteY1" fmla="*/ 125419 h 6100079"/>
                <a:gd name="connsiteX2" fmla="*/ 4779341 w 5217956"/>
                <a:gd name="connsiteY2" fmla="*/ 1591542 h 6100079"/>
                <a:gd name="connsiteX3" fmla="*/ 5108573 w 5217956"/>
                <a:gd name="connsiteY3" fmla="*/ 4028416 h 6100079"/>
                <a:gd name="connsiteX4" fmla="*/ 3459358 w 5217956"/>
                <a:gd name="connsiteY4" fmla="*/ 5487716 h 6100079"/>
                <a:gd name="connsiteX5" fmla="*/ 1203274 w 5217956"/>
                <a:gd name="connsiteY5" fmla="*/ 6029534 h 6100079"/>
                <a:gd name="connsiteX6" fmla="*/ 59920 w 5217956"/>
                <a:gd name="connsiteY6" fmla="*/ 5396467 h 6100079"/>
                <a:gd name="connsiteX7" fmla="*/ 0 w 5217956"/>
                <a:gd name="connsiteY7" fmla="*/ 5333382 h 6100079"/>
                <a:gd name="connsiteX8" fmla="*/ 0 w 5217956"/>
                <a:gd name="connsiteY8" fmla="*/ 4205833 h 6100079"/>
                <a:gd name="connsiteX9" fmla="*/ 58036 w 5217956"/>
                <a:gd name="connsiteY9" fmla="*/ 4310048 h 6100079"/>
                <a:gd name="connsiteX10" fmla="*/ 520779 w 5217956"/>
                <a:gd name="connsiteY10" fmla="*/ 4907591 h 6100079"/>
                <a:gd name="connsiteX11" fmla="*/ 1377154 w 5217956"/>
                <a:gd name="connsiteY11" fmla="*/ 5380604 h 6100079"/>
                <a:gd name="connsiteX12" fmla="*/ 3123340 w 5217956"/>
                <a:gd name="connsiteY12" fmla="*/ 4905715 h 6100079"/>
                <a:gd name="connsiteX13" fmla="*/ 3547863 w 5217956"/>
                <a:gd name="connsiteY13" fmla="*/ 4676342 h 6100079"/>
                <a:gd name="connsiteX14" fmla="*/ 4186753 w 5217956"/>
                <a:gd name="connsiteY14" fmla="*/ 4289376 h 6100079"/>
                <a:gd name="connsiteX15" fmla="*/ 4459565 w 5217956"/>
                <a:gd name="connsiteY15" fmla="*/ 3854399 h 6100079"/>
                <a:gd name="connsiteX16" fmla="*/ 4521015 w 5217956"/>
                <a:gd name="connsiteY16" fmla="*/ 2849377 h 6100079"/>
                <a:gd name="connsiteX17" fmla="*/ 4199723 w 5217956"/>
                <a:gd name="connsiteY17" fmla="*/ 1931213 h 6100079"/>
                <a:gd name="connsiteX18" fmla="*/ 2681217 w 5217956"/>
                <a:gd name="connsiteY18" fmla="*/ 774211 h 6100079"/>
                <a:gd name="connsiteX19" fmla="*/ 926547 w 5217956"/>
                <a:gd name="connsiteY19" fmla="*/ 967112 h 6100079"/>
                <a:gd name="connsiteX20" fmla="*/ 622677 w 5217956"/>
                <a:gd name="connsiteY20" fmla="*/ 1197863 h 6100079"/>
                <a:gd name="connsiteX21" fmla="*/ 404892 w 5217956"/>
                <a:gd name="connsiteY21" fmla="*/ 1547314 h 6100079"/>
                <a:gd name="connsiteX22" fmla="*/ 40135 w 5217956"/>
                <a:gd name="connsiteY22" fmla="*/ 2159090 h 6100079"/>
                <a:gd name="connsiteX23" fmla="*/ 0 w 5217956"/>
                <a:gd name="connsiteY23" fmla="*/ 2219367 h 6100079"/>
                <a:gd name="connsiteX24" fmla="*/ 0 w 5217956"/>
                <a:gd name="connsiteY24" fmla="*/ 915659 h 6100079"/>
                <a:gd name="connsiteX25" fmla="*/ 58609 w 5217956"/>
                <a:gd name="connsiteY25" fmla="*/ 828051 h 6100079"/>
                <a:gd name="connsiteX26" fmla="*/ 590688 w 5217956"/>
                <a:gd name="connsiteY26" fmla="*/ 385385 h 6100079"/>
                <a:gd name="connsiteX27" fmla="*/ 1951393 w 5217956"/>
                <a:gd name="connsiteY27"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217956" h="6100079">
                  <a:moveTo>
                    <a:pt x="1951393" y="82"/>
                  </a:moveTo>
                  <a:cubicBezTo>
                    <a:pt x="2237631" y="-2119"/>
                    <a:pt x="2536431" y="40011"/>
                    <a:pt x="2855177" y="125419"/>
                  </a:cubicBezTo>
                  <a:cubicBezTo>
                    <a:pt x="3697704" y="351173"/>
                    <a:pt x="4370490" y="894159"/>
                    <a:pt x="4779341" y="1591542"/>
                  </a:cubicBezTo>
                  <a:cubicBezTo>
                    <a:pt x="5195534" y="2301324"/>
                    <a:pt x="5338356" y="3170855"/>
                    <a:pt x="5108573" y="4028416"/>
                  </a:cubicBezTo>
                  <a:cubicBezTo>
                    <a:pt x="4880819" y="4878406"/>
                    <a:pt x="4165603" y="5079965"/>
                    <a:pt x="3459358" y="5487716"/>
                  </a:cubicBezTo>
                  <a:cubicBezTo>
                    <a:pt x="2753114" y="5895466"/>
                    <a:pt x="2053264" y="6257288"/>
                    <a:pt x="1203274" y="6029534"/>
                  </a:cubicBezTo>
                  <a:cubicBezTo>
                    <a:pt x="739884" y="5905369"/>
                    <a:pt x="366399" y="5685345"/>
                    <a:pt x="59920" y="5396467"/>
                  </a:cubicBezTo>
                  <a:lnTo>
                    <a:pt x="0" y="5333382"/>
                  </a:lnTo>
                  <a:lnTo>
                    <a:pt x="0" y="4205833"/>
                  </a:lnTo>
                  <a:lnTo>
                    <a:pt x="58036" y="4310048"/>
                  </a:lnTo>
                  <a:cubicBezTo>
                    <a:pt x="197935" y="4550245"/>
                    <a:pt x="350594" y="4747142"/>
                    <a:pt x="520779" y="4907591"/>
                  </a:cubicBezTo>
                  <a:cubicBezTo>
                    <a:pt x="763600" y="5136565"/>
                    <a:pt x="1043821" y="5291288"/>
                    <a:pt x="1377154" y="5380604"/>
                  </a:cubicBezTo>
                  <a:cubicBezTo>
                    <a:pt x="1963029" y="5537589"/>
                    <a:pt x="2470519" y="5282804"/>
                    <a:pt x="3123340" y="4905715"/>
                  </a:cubicBezTo>
                  <a:cubicBezTo>
                    <a:pt x="3269800" y="4821157"/>
                    <a:pt x="3411134" y="4747512"/>
                    <a:pt x="3547863" y="4676342"/>
                  </a:cubicBezTo>
                  <a:cubicBezTo>
                    <a:pt x="3804497" y="4542710"/>
                    <a:pt x="4026085" y="4427393"/>
                    <a:pt x="4186753" y="4289376"/>
                  </a:cubicBezTo>
                  <a:cubicBezTo>
                    <a:pt x="4329009" y="4167293"/>
                    <a:pt x="4410589" y="4037181"/>
                    <a:pt x="4459565" y="3854399"/>
                  </a:cubicBezTo>
                  <a:cubicBezTo>
                    <a:pt x="4548302" y="3523229"/>
                    <a:pt x="4568981" y="3185183"/>
                    <a:pt x="4521015" y="2849377"/>
                  </a:cubicBezTo>
                  <a:cubicBezTo>
                    <a:pt x="4474709" y="2524680"/>
                    <a:pt x="4366564" y="2215756"/>
                    <a:pt x="4199723" y="1931213"/>
                  </a:cubicBezTo>
                  <a:cubicBezTo>
                    <a:pt x="3863270" y="1357325"/>
                    <a:pt x="3323982" y="946439"/>
                    <a:pt x="2681217" y="774211"/>
                  </a:cubicBezTo>
                  <a:cubicBezTo>
                    <a:pt x="2001139" y="591984"/>
                    <a:pt x="1476322" y="649699"/>
                    <a:pt x="926547" y="967112"/>
                  </a:cubicBezTo>
                  <a:cubicBezTo>
                    <a:pt x="740730" y="1074393"/>
                    <a:pt x="668642" y="1143989"/>
                    <a:pt x="622677" y="1197863"/>
                  </a:cubicBezTo>
                  <a:cubicBezTo>
                    <a:pt x="555599" y="1276450"/>
                    <a:pt x="492360" y="1390031"/>
                    <a:pt x="404892" y="1547314"/>
                  </a:cubicBezTo>
                  <a:cubicBezTo>
                    <a:pt x="317047" y="1705133"/>
                    <a:pt x="204816" y="1906756"/>
                    <a:pt x="40135" y="2159090"/>
                  </a:cubicBezTo>
                  <a:lnTo>
                    <a:pt x="0" y="2219367"/>
                  </a:lnTo>
                  <a:lnTo>
                    <a:pt x="0" y="915659"/>
                  </a:lnTo>
                  <a:lnTo>
                    <a:pt x="58609" y="828051"/>
                  </a:lnTo>
                  <a:cubicBezTo>
                    <a:pt x="177453" y="670481"/>
                    <a:pt x="325846" y="538291"/>
                    <a:pt x="590688" y="385385"/>
                  </a:cubicBezTo>
                  <a:cubicBezTo>
                    <a:pt x="1032158" y="130559"/>
                    <a:pt x="1474329" y="3750"/>
                    <a:pt x="1951393"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6" name="Freeform: Shape 35">
              <a:extLst>
                <a:ext uri="{FF2B5EF4-FFF2-40B4-BE49-F238E27FC236}">
                  <a16:creationId xmlns:a16="http://schemas.microsoft.com/office/drawing/2014/main" id="{2A9D1364-B6A3-44CB-9FBA-C528F0CE90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319367"/>
              <a:ext cx="5217957" cy="6100079"/>
            </a:xfrm>
            <a:custGeom>
              <a:avLst/>
              <a:gdLst>
                <a:gd name="connsiteX0" fmla="*/ 1951394 w 5217957"/>
                <a:gd name="connsiteY0" fmla="*/ 82 h 6100079"/>
                <a:gd name="connsiteX1" fmla="*/ 2855178 w 5217957"/>
                <a:gd name="connsiteY1" fmla="*/ 125419 h 6100079"/>
                <a:gd name="connsiteX2" fmla="*/ 4779341 w 5217957"/>
                <a:gd name="connsiteY2" fmla="*/ 1591542 h 6100079"/>
                <a:gd name="connsiteX3" fmla="*/ 5108574 w 5217957"/>
                <a:gd name="connsiteY3" fmla="*/ 4028416 h 6100079"/>
                <a:gd name="connsiteX4" fmla="*/ 3459359 w 5217957"/>
                <a:gd name="connsiteY4" fmla="*/ 5487716 h 6100079"/>
                <a:gd name="connsiteX5" fmla="*/ 1203275 w 5217957"/>
                <a:gd name="connsiteY5" fmla="*/ 6029534 h 6100079"/>
                <a:gd name="connsiteX6" fmla="*/ 59921 w 5217957"/>
                <a:gd name="connsiteY6" fmla="*/ 5396467 h 6100079"/>
                <a:gd name="connsiteX7" fmla="*/ 0 w 5217957"/>
                <a:gd name="connsiteY7" fmla="*/ 5333381 h 6100079"/>
                <a:gd name="connsiteX8" fmla="*/ 0 w 5217957"/>
                <a:gd name="connsiteY8" fmla="*/ 4427327 h 6100079"/>
                <a:gd name="connsiteX9" fmla="*/ 112056 w 5217957"/>
                <a:gd name="connsiteY9" fmla="*/ 4602502 h 6100079"/>
                <a:gd name="connsiteX10" fmla="*/ 443875 w 5217957"/>
                <a:gd name="connsiteY10" fmla="*/ 4989110 h 6100079"/>
                <a:gd name="connsiteX11" fmla="*/ 1348175 w 5217957"/>
                <a:gd name="connsiteY11" fmla="*/ 5488759 h 6100079"/>
                <a:gd name="connsiteX12" fmla="*/ 2221463 w 5217957"/>
                <a:gd name="connsiteY12" fmla="*/ 5461704 h 6100079"/>
                <a:gd name="connsiteX13" fmla="*/ 3179339 w 5217957"/>
                <a:gd name="connsiteY13" fmla="*/ 5003023 h 6100079"/>
                <a:gd name="connsiteX14" fmla="*/ 3599638 w 5217957"/>
                <a:gd name="connsiteY14" fmla="*/ 4775996 h 6100079"/>
                <a:gd name="connsiteX15" fmla="*/ 4259765 w 5217957"/>
                <a:gd name="connsiteY15" fmla="*/ 4374667 h 6100079"/>
                <a:gd name="connsiteX16" fmla="*/ 4567742 w 5217957"/>
                <a:gd name="connsiteY16" fmla="*/ 3883732 h 6100079"/>
                <a:gd name="connsiteX17" fmla="*/ 4631929 w 5217957"/>
                <a:gd name="connsiteY17" fmla="*/ 2833886 h 6100079"/>
                <a:gd name="connsiteX18" fmla="*/ 4296412 w 5217957"/>
                <a:gd name="connsiteY18" fmla="*/ 1874932 h 6100079"/>
                <a:gd name="connsiteX19" fmla="*/ 2710219 w 5217957"/>
                <a:gd name="connsiteY19" fmla="*/ 666410 h 6100079"/>
                <a:gd name="connsiteX20" fmla="*/ 1732642 w 5217957"/>
                <a:gd name="connsiteY20" fmla="*/ 573480 h 6100079"/>
                <a:gd name="connsiteX21" fmla="*/ 870621 w 5217957"/>
                <a:gd name="connsiteY21" fmla="*/ 870402 h 6100079"/>
                <a:gd name="connsiteX22" fmla="*/ 537555 w 5217957"/>
                <a:gd name="connsiteY22" fmla="*/ 1125324 h 6100079"/>
                <a:gd name="connsiteX23" fmla="*/ 306995 w 5217957"/>
                <a:gd name="connsiteY23" fmla="*/ 1493030 h 6100079"/>
                <a:gd name="connsiteX24" fmla="*/ 23579 w 5217957"/>
                <a:gd name="connsiteY24" fmla="*/ 1977465 h 6100079"/>
                <a:gd name="connsiteX25" fmla="*/ 0 w 5217957"/>
                <a:gd name="connsiteY25" fmla="*/ 2014291 h 6100079"/>
                <a:gd name="connsiteX26" fmla="*/ 0 w 5217957"/>
                <a:gd name="connsiteY26" fmla="*/ 915660 h 6100079"/>
                <a:gd name="connsiteX27" fmla="*/ 58609 w 5217957"/>
                <a:gd name="connsiteY27" fmla="*/ 828051 h 6100079"/>
                <a:gd name="connsiteX28" fmla="*/ 590689 w 5217957"/>
                <a:gd name="connsiteY28" fmla="*/ 385385 h 6100079"/>
                <a:gd name="connsiteX29" fmla="*/ 1951394 w 5217957"/>
                <a:gd name="connsiteY29"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7957" h="6100079">
                  <a:moveTo>
                    <a:pt x="1951394" y="82"/>
                  </a:moveTo>
                  <a:cubicBezTo>
                    <a:pt x="2237632" y="-2119"/>
                    <a:pt x="2536431" y="40011"/>
                    <a:pt x="2855178" y="125419"/>
                  </a:cubicBezTo>
                  <a:cubicBezTo>
                    <a:pt x="3697704" y="351173"/>
                    <a:pt x="4370491" y="894159"/>
                    <a:pt x="4779341" y="1591542"/>
                  </a:cubicBezTo>
                  <a:cubicBezTo>
                    <a:pt x="5195535" y="2301324"/>
                    <a:pt x="5338357" y="3170855"/>
                    <a:pt x="5108574" y="4028416"/>
                  </a:cubicBezTo>
                  <a:cubicBezTo>
                    <a:pt x="4880820" y="4878406"/>
                    <a:pt x="4165604" y="5079965"/>
                    <a:pt x="3459359" y="5487716"/>
                  </a:cubicBezTo>
                  <a:cubicBezTo>
                    <a:pt x="2753115" y="5895466"/>
                    <a:pt x="2053265" y="6257288"/>
                    <a:pt x="1203275" y="6029534"/>
                  </a:cubicBezTo>
                  <a:cubicBezTo>
                    <a:pt x="739885" y="5905369"/>
                    <a:pt x="366400" y="5685345"/>
                    <a:pt x="59921" y="5396467"/>
                  </a:cubicBezTo>
                  <a:lnTo>
                    <a:pt x="0" y="5333381"/>
                  </a:lnTo>
                  <a:lnTo>
                    <a:pt x="0" y="4427327"/>
                  </a:lnTo>
                  <a:lnTo>
                    <a:pt x="112056" y="4602502"/>
                  </a:lnTo>
                  <a:cubicBezTo>
                    <a:pt x="215300" y="4749260"/>
                    <a:pt x="325419" y="4877443"/>
                    <a:pt x="443875" y="4989110"/>
                  </a:cubicBezTo>
                  <a:cubicBezTo>
                    <a:pt x="700709" y="5231113"/>
                    <a:pt x="996455" y="5394516"/>
                    <a:pt x="1348175" y="5488759"/>
                  </a:cubicBezTo>
                  <a:cubicBezTo>
                    <a:pt x="1633379" y="5565179"/>
                    <a:pt x="1910917" y="5556430"/>
                    <a:pt x="2221463" y="5461704"/>
                  </a:cubicBezTo>
                  <a:cubicBezTo>
                    <a:pt x="2541923" y="5363721"/>
                    <a:pt x="2870374" y="5181404"/>
                    <a:pt x="3179339" y="5003023"/>
                  </a:cubicBezTo>
                  <a:cubicBezTo>
                    <a:pt x="3323713" y="4919760"/>
                    <a:pt x="3463978" y="4846641"/>
                    <a:pt x="3599638" y="4775996"/>
                  </a:cubicBezTo>
                  <a:cubicBezTo>
                    <a:pt x="3862436" y="4639263"/>
                    <a:pt x="4089314" y="4521074"/>
                    <a:pt x="4259765" y="4374667"/>
                  </a:cubicBezTo>
                  <a:cubicBezTo>
                    <a:pt x="4418282" y="4238625"/>
                    <a:pt x="4513201" y="4087280"/>
                    <a:pt x="4567742" y="3883732"/>
                  </a:cubicBezTo>
                  <a:cubicBezTo>
                    <a:pt x="4660420" y="3537853"/>
                    <a:pt x="4682033" y="3184640"/>
                    <a:pt x="4631929" y="2833886"/>
                  </a:cubicBezTo>
                  <a:cubicBezTo>
                    <a:pt x="4583584" y="2494734"/>
                    <a:pt x="4470646" y="2172121"/>
                    <a:pt x="4296412" y="1874932"/>
                  </a:cubicBezTo>
                  <a:cubicBezTo>
                    <a:pt x="3944879" y="1275559"/>
                    <a:pt x="3381537" y="846289"/>
                    <a:pt x="2710219" y="666410"/>
                  </a:cubicBezTo>
                  <a:cubicBezTo>
                    <a:pt x="2349955" y="569877"/>
                    <a:pt x="2030161" y="539483"/>
                    <a:pt x="1732642" y="573480"/>
                  </a:cubicBezTo>
                  <a:cubicBezTo>
                    <a:pt x="1440866" y="606814"/>
                    <a:pt x="1158880" y="703976"/>
                    <a:pt x="870621" y="870402"/>
                  </a:cubicBezTo>
                  <a:cubicBezTo>
                    <a:pt x="670160" y="986048"/>
                    <a:pt x="589753" y="1064195"/>
                    <a:pt x="537555" y="1125324"/>
                  </a:cubicBezTo>
                  <a:cubicBezTo>
                    <a:pt x="463218" y="1212400"/>
                    <a:pt x="397708" y="1330125"/>
                    <a:pt x="306995" y="1493030"/>
                  </a:cubicBezTo>
                  <a:cubicBezTo>
                    <a:pt x="234596" y="1623167"/>
                    <a:pt x="145436" y="1783409"/>
                    <a:pt x="23579" y="1977465"/>
                  </a:cubicBezTo>
                  <a:lnTo>
                    <a:pt x="0" y="2014291"/>
                  </a:lnTo>
                  <a:lnTo>
                    <a:pt x="0" y="915660"/>
                  </a:lnTo>
                  <a:lnTo>
                    <a:pt x="58609" y="828051"/>
                  </a:lnTo>
                  <a:cubicBezTo>
                    <a:pt x="177453" y="670481"/>
                    <a:pt x="325847" y="538291"/>
                    <a:pt x="590689" y="385385"/>
                  </a:cubicBezTo>
                  <a:cubicBezTo>
                    <a:pt x="1032159" y="130559"/>
                    <a:pt x="1474330" y="3750"/>
                    <a:pt x="1951394"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2F613A83-42DE-EEC3-4823-C18DF9C83FF5}"/>
              </a:ext>
            </a:extLst>
          </p:cNvPr>
          <p:cNvSpPr>
            <a:spLocks noGrp="1"/>
          </p:cNvSpPr>
          <p:nvPr>
            <p:ph type="title"/>
          </p:nvPr>
        </p:nvSpPr>
        <p:spPr>
          <a:xfrm>
            <a:off x="640080" y="1243013"/>
            <a:ext cx="3855720" cy="4371974"/>
          </a:xfrm>
        </p:spPr>
        <p:txBody>
          <a:bodyPr>
            <a:normAutofit/>
          </a:bodyPr>
          <a:lstStyle/>
          <a:p>
            <a:r>
              <a:rPr lang="en-GB" sz="3600">
                <a:solidFill>
                  <a:schemeClr val="tx2"/>
                </a:solidFill>
              </a:rPr>
              <a:t>What’s being done to prevent diabetes </a:t>
            </a:r>
            <a:endParaRPr lang="en-US" sz="3600">
              <a:solidFill>
                <a:schemeClr val="tx2"/>
              </a:solidFill>
            </a:endParaRPr>
          </a:p>
        </p:txBody>
      </p:sp>
      <p:sp>
        <p:nvSpPr>
          <p:cNvPr id="3" name="Content Placeholder 2">
            <a:extLst>
              <a:ext uri="{FF2B5EF4-FFF2-40B4-BE49-F238E27FC236}">
                <a16:creationId xmlns:a16="http://schemas.microsoft.com/office/drawing/2014/main" id="{F5D94FE7-DB86-D18E-3C09-22FB2CEA5901}"/>
              </a:ext>
            </a:extLst>
          </p:cNvPr>
          <p:cNvSpPr>
            <a:spLocks noGrp="1"/>
          </p:cNvSpPr>
          <p:nvPr>
            <p:ph idx="1"/>
          </p:nvPr>
        </p:nvSpPr>
        <p:spPr>
          <a:xfrm>
            <a:off x="6172200" y="804672"/>
            <a:ext cx="5221224" cy="5230368"/>
          </a:xfrm>
        </p:spPr>
        <p:txBody>
          <a:bodyPr anchor="ctr">
            <a:normAutofit/>
          </a:bodyPr>
          <a:lstStyle/>
          <a:p>
            <a:r>
              <a:rPr lang="en-GB" sz="1800">
                <a:solidFill>
                  <a:schemeClr val="tx2"/>
                </a:solidFill>
              </a:rPr>
              <a:t>Offer educational resources about  injection for new diagnose </a:t>
            </a:r>
          </a:p>
          <a:p>
            <a:r>
              <a:rPr lang="en-GB" sz="1800">
                <a:solidFill>
                  <a:schemeClr val="tx2"/>
                </a:solidFill>
              </a:rPr>
              <a:t>Manage diabetes with tracking tools, lifestyle management advice</a:t>
            </a:r>
          </a:p>
          <a:p>
            <a:r>
              <a:rPr lang="en-GB" sz="1800">
                <a:solidFill>
                  <a:schemeClr val="tx2"/>
                </a:solidFill>
              </a:rPr>
              <a:t>Social media platforms  where people share their expire and healthy lifestyle tips </a:t>
            </a:r>
          </a:p>
          <a:p>
            <a:pPr marL="0" indent="0">
              <a:buNone/>
            </a:pPr>
            <a:r>
              <a:rPr lang="en-GB" sz="1800">
                <a:solidFill>
                  <a:schemeClr val="tx2"/>
                </a:solidFill>
              </a:rPr>
              <a:t>(Government UK,2018)</a:t>
            </a:r>
            <a:endParaRPr lang="en-US" sz="1800">
              <a:solidFill>
                <a:schemeClr val="tx2"/>
              </a:solidFill>
            </a:endParaRPr>
          </a:p>
        </p:txBody>
      </p:sp>
    </p:spTree>
    <p:extLst>
      <p:ext uri="{BB962C8B-B14F-4D97-AF65-F5344CB8AC3E}">
        <p14:creationId xmlns:p14="http://schemas.microsoft.com/office/powerpoint/2010/main" val="110407645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F944E337-3E5D-4A1F-A5A1-2057F25B8A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DA50D69-7CF7-4844-B844-A2B821C77F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7854"/>
            <a:ext cx="12192000" cy="6865854"/>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a:extLst>
              <a:ext uri="{FF2B5EF4-FFF2-40B4-BE49-F238E27FC236}">
                <a16:creationId xmlns:a16="http://schemas.microsoft.com/office/drawing/2014/main" id="{253FF991-46A0-D865-7DED-3DA11D9CBADA}"/>
              </a:ext>
            </a:extLst>
          </p:cNvPr>
          <p:cNvPicPr>
            <a:picLocks noChangeAspect="1"/>
          </p:cNvPicPr>
          <p:nvPr/>
        </p:nvPicPr>
        <p:blipFill rotWithShape="1">
          <a:blip r:embed="rId2">
            <a:extLst>
              <a:ext uri="{28A0092B-C50C-407E-A947-70E740481C1C}">
                <a14:useLocalDpi xmlns:a14="http://schemas.microsoft.com/office/drawing/2010/main" val="0"/>
              </a:ext>
            </a:extLst>
          </a:blip>
          <a:srcRect r="-2" b="8217"/>
          <a:stretch/>
        </p:blipFill>
        <p:spPr>
          <a:xfrm>
            <a:off x="20" y="10"/>
            <a:ext cx="3754739" cy="6857990"/>
          </a:xfrm>
          <a:custGeom>
            <a:avLst/>
            <a:gdLst/>
            <a:ahLst/>
            <a:cxnLst/>
            <a:rect l="l" t="t" r="r" b="b"/>
            <a:pathLst>
              <a:path w="3754759" h="6858000">
                <a:moveTo>
                  <a:pt x="0" y="0"/>
                </a:moveTo>
                <a:lnTo>
                  <a:pt x="3405358" y="0"/>
                </a:lnTo>
                <a:lnTo>
                  <a:pt x="3406298" y="5103"/>
                </a:lnTo>
                <a:cubicBezTo>
                  <a:pt x="3408705" y="9272"/>
                  <a:pt x="3410993" y="13534"/>
                  <a:pt x="3408744" y="22806"/>
                </a:cubicBezTo>
                <a:cubicBezTo>
                  <a:pt x="3398212" y="18869"/>
                  <a:pt x="3412504" y="58782"/>
                  <a:pt x="3403554" y="60481"/>
                </a:cubicBezTo>
                <a:cubicBezTo>
                  <a:pt x="3417198" y="75379"/>
                  <a:pt x="3401704" y="83956"/>
                  <a:pt x="3406685" y="104437"/>
                </a:cubicBezTo>
                <a:cubicBezTo>
                  <a:pt x="3412035" y="113935"/>
                  <a:pt x="3413215" y="120918"/>
                  <a:pt x="3408439" y="130745"/>
                </a:cubicBezTo>
                <a:cubicBezTo>
                  <a:pt x="3434362" y="174436"/>
                  <a:pt x="3410826" y="157826"/>
                  <a:pt x="3422002" y="199353"/>
                </a:cubicBezTo>
                <a:cubicBezTo>
                  <a:pt x="3433366" y="235046"/>
                  <a:pt x="3441595" y="275734"/>
                  <a:pt x="3466217" y="309590"/>
                </a:cubicBezTo>
                <a:cubicBezTo>
                  <a:pt x="3473022" y="315692"/>
                  <a:pt x="3476249" y="331335"/>
                  <a:pt x="3473425" y="344525"/>
                </a:cubicBezTo>
                <a:cubicBezTo>
                  <a:pt x="3472938" y="346792"/>
                  <a:pt x="3472286" y="348904"/>
                  <a:pt x="3471491" y="350788"/>
                </a:cubicBezTo>
                <a:cubicBezTo>
                  <a:pt x="3476473" y="380853"/>
                  <a:pt x="3497528" y="490678"/>
                  <a:pt x="3503314" y="524915"/>
                </a:cubicBezTo>
                <a:cubicBezTo>
                  <a:pt x="3495110" y="528110"/>
                  <a:pt x="3511009" y="544789"/>
                  <a:pt x="3506208" y="556205"/>
                </a:cubicBezTo>
                <a:cubicBezTo>
                  <a:pt x="3501906" y="564424"/>
                  <a:pt x="3505727" y="571402"/>
                  <a:pt x="3506503" y="579730"/>
                </a:cubicBezTo>
                <a:cubicBezTo>
                  <a:pt x="3503352" y="590904"/>
                  <a:pt x="3511763" y="626437"/>
                  <a:pt x="3516997" y="635552"/>
                </a:cubicBezTo>
                <a:cubicBezTo>
                  <a:pt x="3534688" y="657082"/>
                  <a:pt x="3524838" y="708447"/>
                  <a:pt x="3538464" y="726388"/>
                </a:cubicBezTo>
                <a:cubicBezTo>
                  <a:pt x="3540659" y="733032"/>
                  <a:pt x="3541735" y="739585"/>
                  <a:pt x="3542115" y="746049"/>
                </a:cubicBezTo>
                <a:lnTo>
                  <a:pt x="3541598" y="764218"/>
                </a:lnTo>
                <a:lnTo>
                  <a:pt x="3538294" y="769538"/>
                </a:lnTo>
                <a:lnTo>
                  <a:pt x="3539714" y="780556"/>
                </a:lnTo>
                <a:lnTo>
                  <a:pt x="3539328" y="783752"/>
                </a:lnTo>
                <a:cubicBezTo>
                  <a:pt x="3538575" y="789859"/>
                  <a:pt x="3537953" y="795880"/>
                  <a:pt x="3537882" y="801812"/>
                </a:cubicBezTo>
                <a:cubicBezTo>
                  <a:pt x="3555332" y="793164"/>
                  <a:pt x="3540143" y="850853"/>
                  <a:pt x="3553763" y="833773"/>
                </a:cubicBezTo>
                <a:cubicBezTo>
                  <a:pt x="3556400" y="864868"/>
                  <a:pt x="3568671" y="840452"/>
                  <a:pt x="3557696" y="878520"/>
                </a:cubicBezTo>
                <a:cubicBezTo>
                  <a:pt x="3574636" y="926170"/>
                  <a:pt x="3572932" y="1002669"/>
                  <a:pt x="3596902" y="1039468"/>
                </a:cubicBezTo>
                <a:cubicBezTo>
                  <a:pt x="3588227" y="1035176"/>
                  <a:pt x="3582669" y="1055878"/>
                  <a:pt x="3587550" y="1069793"/>
                </a:cubicBezTo>
                <a:cubicBezTo>
                  <a:pt x="3553603" y="1054905"/>
                  <a:pt x="3620138" y="1124159"/>
                  <a:pt x="3598129" y="1137690"/>
                </a:cubicBezTo>
                <a:cubicBezTo>
                  <a:pt x="3619154" y="1137277"/>
                  <a:pt x="3657845" y="1198819"/>
                  <a:pt x="3642072" y="1229443"/>
                </a:cubicBezTo>
                <a:cubicBezTo>
                  <a:pt x="3648492" y="1274612"/>
                  <a:pt x="3667414" y="1305895"/>
                  <a:pt x="3662799" y="1353804"/>
                </a:cubicBezTo>
                <a:cubicBezTo>
                  <a:pt x="3665680" y="1355144"/>
                  <a:pt x="3668149" y="1357448"/>
                  <a:pt x="3670319" y="1360420"/>
                </a:cubicBezTo>
                <a:lnTo>
                  <a:pt x="3675717" y="1370453"/>
                </a:lnTo>
                <a:lnTo>
                  <a:pt x="3675458" y="1372456"/>
                </a:lnTo>
                <a:cubicBezTo>
                  <a:pt x="3675775" y="1380261"/>
                  <a:pt x="3677154" y="1384198"/>
                  <a:pt x="3678998" y="1386422"/>
                </a:cubicBezTo>
                <a:lnTo>
                  <a:pt x="3681613" y="1387932"/>
                </a:lnTo>
                <a:lnTo>
                  <a:pt x="3684619" y="1397028"/>
                </a:lnTo>
                <a:lnTo>
                  <a:pt x="3692094" y="1413643"/>
                </a:lnTo>
                <a:lnTo>
                  <a:pt x="3692036" y="1417975"/>
                </a:lnTo>
                <a:lnTo>
                  <a:pt x="3701043" y="1444940"/>
                </a:lnTo>
                <a:lnTo>
                  <a:pt x="3700474" y="1445893"/>
                </a:lnTo>
                <a:cubicBezTo>
                  <a:pt x="3699407" y="1448641"/>
                  <a:pt x="3699006" y="1451835"/>
                  <a:pt x="3699990" y="1456030"/>
                </a:cubicBezTo>
                <a:cubicBezTo>
                  <a:pt x="3688343" y="1458099"/>
                  <a:pt x="3696713" y="1461887"/>
                  <a:pt x="3700642" y="1474079"/>
                </a:cubicBezTo>
                <a:cubicBezTo>
                  <a:pt x="3683431" y="1480016"/>
                  <a:pt x="3700716" y="1509516"/>
                  <a:pt x="3693587" y="1522890"/>
                </a:cubicBezTo>
                <a:cubicBezTo>
                  <a:pt x="3696861" y="1531716"/>
                  <a:pt x="3700010" y="1541157"/>
                  <a:pt x="3702900" y="1551068"/>
                </a:cubicBezTo>
                <a:lnTo>
                  <a:pt x="3708038" y="1631578"/>
                </a:lnTo>
                <a:lnTo>
                  <a:pt x="3698097" y="1716642"/>
                </a:lnTo>
                <a:cubicBezTo>
                  <a:pt x="3699314" y="1747867"/>
                  <a:pt x="3695412" y="1775147"/>
                  <a:pt x="3700384" y="1801382"/>
                </a:cubicBezTo>
                <a:cubicBezTo>
                  <a:pt x="3696845" y="1812311"/>
                  <a:pt x="3695699" y="1822504"/>
                  <a:pt x="3702257" y="1832013"/>
                </a:cubicBezTo>
                <a:cubicBezTo>
                  <a:pt x="3701651" y="1861238"/>
                  <a:pt x="3693313" y="1868713"/>
                  <a:pt x="3700986" y="1886838"/>
                </a:cubicBezTo>
                <a:cubicBezTo>
                  <a:pt x="3687741" y="1903887"/>
                  <a:pt x="3693148" y="1904594"/>
                  <a:pt x="3697545" y="1912087"/>
                </a:cubicBezTo>
                <a:lnTo>
                  <a:pt x="3697885" y="1913171"/>
                </a:lnTo>
                <a:lnTo>
                  <a:pt x="3695987" y="1915505"/>
                </a:lnTo>
                <a:lnTo>
                  <a:pt x="3695284" y="1920179"/>
                </a:lnTo>
                <a:lnTo>
                  <a:pt x="3696499" y="1932787"/>
                </a:lnTo>
                <a:lnTo>
                  <a:pt x="3697473" y="1937503"/>
                </a:lnTo>
                <a:cubicBezTo>
                  <a:pt x="3697953" y="1940760"/>
                  <a:pt x="3698023" y="1942937"/>
                  <a:pt x="3697799" y="1944457"/>
                </a:cubicBezTo>
                <a:lnTo>
                  <a:pt x="3697642" y="1944638"/>
                </a:lnTo>
                <a:lnTo>
                  <a:pt x="3698268" y="1951136"/>
                </a:lnTo>
                <a:cubicBezTo>
                  <a:pt x="3699704" y="1962083"/>
                  <a:pt x="3701457" y="1972719"/>
                  <a:pt x="3703418" y="1982828"/>
                </a:cubicBezTo>
                <a:cubicBezTo>
                  <a:pt x="3694620" y="1991887"/>
                  <a:pt x="3707345" y="2028973"/>
                  <a:pt x="3689767" y="2025705"/>
                </a:cubicBezTo>
                <a:cubicBezTo>
                  <a:pt x="3691896" y="2039367"/>
                  <a:pt x="3699517" y="2047321"/>
                  <a:pt x="3687894" y="2043252"/>
                </a:cubicBezTo>
                <a:cubicBezTo>
                  <a:pt x="3688268" y="2047766"/>
                  <a:pt x="3687435" y="2050599"/>
                  <a:pt x="3686015" y="2052668"/>
                </a:cubicBezTo>
                <a:lnTo>
                  <a:pt x="3685329" y="2053280"/>
                </a:lnTo>
                <a:lnTo>
                  <a:pt x="3690348" y="2083660"/>
                </a:lnTo>
                <a:lnTo>
                  <a:pt x="3689688" y="2087758"/>
                </a:lnTo>
                <a:lnTo>
                  <a:pt x="3694656" y="2107476"/>
                </a:lnTo>
                <a:lnTo>
                  <a:pt x="3696317" y="2117709"/>
                </a:lnTo>
                <a:lnTo>
                  <a:pt x="3698652" y="2120508"/>
                </a:lnTo>
                <a:cubicBezTo>
                  <a:pt x="3700138" y="2123582"/>
                  <a:pt x="3700933" y="2128051"/>
                  <a:pt x="3700157" y="2135655"/>
                </a:cubicBezTo>
                <a:lnTo>
                  <a:pt x="3699626" y="2137431"/>
                </a:lnTo>
                <a:lnTo>
                  <a:pt x="3703486" y="2149795"/>
                </a:lnTo>
                <a:cubicBezTo>
                  <a:pt x="3705184" y="2153754"/>
                  <a:pt x="3707268" y="2157232"/>
                  <a:pt x="3709885" y="2160002"/>
                </a:cubicBezTo>
                <a:cubicBezTo>
                  <a:pt x="3698737" y="2203287"/>
                  <a:pt x="3712805" y="2242927"/>
                  <a:pt x="3712777" y="2289319"/>
                </a:cubicBezTo>
                <a:cubicBezTo>
                  <a:pt x="3693169" y="2310331"/>
                  <a:pt x="3722276" y="2389074"/>
                  <a:pt x="3742794" y="2399589"/>
                </a:cubicBezTo>
                <a:cubicBezTo>
                  <a:pt x="3725319" y="2400703"/>
                  <a:pt x="3751962" y="2457534"/>
                  <a:pt x="3753311" y="2472464"/>
                </a:cubicBezTo>
                <a:cubicBezTo>
                  <a:pt x="3753760" y="2477441"/>
                  <a:pt x="3751399" y="2477762"/>
                  <a:pt x="3743656" y="2469811"/>
                </a:cubicBezTo>
                <a:cubicBezTo>
                  <a:pt x="3746474" y="2485608"/>
                  <a:pt x="3738186" y="2502460"/>
                  <a:pt x="3730339" y="2493869"/>
                </a:cubicBezTo>
                <a:cubicBezTo>
                  <a:pt x="3748556" y="2541387"/>
                  <a:pt x="3736267" y="2613433"/>
                  <a:pt x="3746134" y="2667651"/>
                </a:cubicBezTo>
                <a:cubicBezTo>
                  <a:pt x="3730160" y="2698252"/>
                  <a:pt x="3745496" y="2681337"/>
                  <a:pt x="3743743" y="2712354"/>
                </a:cubicBezTo>
                <a:cubicBezTo>
                  <a:pt x="3759373" y="2703131"/>
                  <a:pt x="3736572" y="2750256"/>
                  <a:pt x="3754759" y="2751060"/>
                </a:cubicBezTo>
                <a:cubicBezTo>
                  <a:pt x="3753864" y="2756679"/>
                  <a:pt x="3752424" y="2762098"/>
                  <a:pt x="3750841" y="2767527"/>
                </a:cubicBezTo>
                <a:lnTo>
                  <a:pt x="3750021" y="2770377"/>
                </a:lnTo>
                <a:lnTo>
                  <a:pt x="3749874" y="2781617"/>
                </a:lnTo>
                <a:lnTo>
                  <a:pt x="3745916" y="2784975"/>
                </a:lnTo>
                <a:lnTo>
                  <a:pt x="3742888" y="2802030"/>
                </a:lnTo>
                <a:cubicBezTo>
                  <a:pt x="3742360" y="2808388"/>
                  <a:pt x="3742498" y="2815196"/>
                  <a:pt x="3743710" y="2822667"/>
                </a:cubicBezTo>
                <a:cubicBezTo>
                  <a:pt x="3751787" y="2840797"/>
                  <a:pt x="3744398" y="2870002"/>
                  <a:pt x="3746201" y="2896003"/>
                </a:cubicBezTo>
                <a:lnTo>
                  <a:pt x="3749006" y="2907846"/>
                </a:lnTo>
                <a:lnTo>
                  <a:pt x="3747206" y="2947037"/>
                </a:lnTo>
                <a:cubicBezTo>
                  <a:pt x="3747030" y="2958176"/>
                  <a:pt x="3747214" y="2969719"/>
                  <a:pt x="3748070" y="2981841"/>
                </a:cubicBezTo>
                <a:lnTo>
                  <a:pt x="3750937" y="3004278"/>
                </a:lnTo>
                <a:lnTo>
                  <a:pt x="3749761" y="3010254"/>
                </a:lnTo>
                <a:cubicBezTo>
                  <a:pt x="3750425" y="3020530"/>
                  <a:pt x="3756245" y="3033889"/>
                  <a:pt x="3749923" y="3032983"/>
                </a:cubicBezTo>
                <a:lnTo>
                  <a:pt x="3752658" y="3044429"/>
                </a:lnTo>
                <a:lnTo>
                  <a:pt x="3748217" y="3056076"/>
                </a:lnTo>
                <a:cubicBezTo>
                  <a:pt x="3747117" y="3057381"/>
                  <a:pt x="3745928" y="3058381"/>
                  <a:pt x="3744691" y="3059042"/>
                </a:cubicBezTo>
                <a:lnTo>
                  <a:pt x="3747123" y="3075102"/>
                </a:lnTo>
                <a:lnTo>
                  <a:pt x="3744190" y="3088509"/>
                </a:lnTo>
                <a:lnTo>
                  <a:pt x="3747093" y="3099930"/>
                </a:lnTo>
                <a:lnTo>
                  <a:pt x="3746799" y="3104743"/>
                </a:lnTo>
                <a:lnTo>
                  <a:pt x="3745610" y="3116729"/>
                </a:lnTo>
                <a:cubicBezTo>
                  <a:pt x="3744666" y="3122891"/>
                  <a:pt x="3743503" y="3129792"/>
                  <a:pt x="3742676" y="3137453"/>
                </a:cubicBezTo>
                <a:lnTo>
                  <a:pt x="3742441" y="3143884"/>
                </a:lnTo>
                <a:lnTo>
                  <a:pt x="3737104" y="3158122"/>
                </a:lnTo>
                <a:cubicBezTo>
                  <a:pt x="3733050" y="3168490"/>
                  <a:pt x="3730374" y="3176626"/>
                  <a:pt x="3733275" y="3185367"/>
                </a:cubicBezTo>
                <a:cubicBezTo>
                  <a:pt x="3728135" y="3200760"/>
                  <a:pt x="3712176" y="3212117"/>
                  <a:pt x="3717639" y="3233769"/>
                </a:cubicBezTo>
                <a:cubicBezTo>
                  <a:pt x="3709851" y="3227497"/>
                  <a:pt x="3717920" y="3258095"/>
                  <a:pt x="3710433" y="3262123"/>
                </a:cubicBezTo>
                <a:cubicBezTo>
                  <a:pt x="3704342" y="3264110"/>
                  <a:pt x="3705370" y="3273856"/>
                  <a:pt x="3703458" y="3281408"/>
                </a:cubicBezTo>
                <a:cubicBezTo>
                  <a:pt x="3697412" y="3287020"/>
                  <a:pt x="3693483" y="3324746"/>
                  <a:pt x="3695027" y="3337739"/>
                </a:cubicBezTo>
                <a:cubicBezTo>
                  <a:pt x="3703095" y="3374177"/>
                  <a:pt x="3679154" y="3404974"/>
                  <a:pt x="3684951" y="3434139"/>
                </a:cubicBezTo>
                <a:cubicBezTo>
                  <a:pt x="3684732" y="3441861"/>
                  <a:pt x="3683615" y="3448308"/>
                  <a:pt x="3681946" y="3453928"/>
                </a:cubicBezTo>
                <a:lnTo>
                  <a:pt x="3675939" y="3468021"/>
                </a:lnTo>
                <a:cubicBezTo>
                  <a:pt x="3674480" y="3468264"/>
                  <a:pt x="3673022" y="3468506"/>
                  <a:pt x="3671563" y="3468748"/>
                </a:cubicBezTo>
                <a:lnTo>
                  <a:pt x="3669360" y="3479164"/>
                </a:lnTo>
                <a:lnTo>
                  <a:pt x="3668060" y="3481325"/>
                </a:lnTo>
                <a:cubicBezTo>
                  <a:pt x="3665560" y="3485437"/>
                  <a:pt x="3663197" y="3489622"/>
                  <a:pt x="3661315" y="3494328"/>
                </a:cubicBezTo>
                <a:cubicBezTo>
                  <a:pt x="3678446" y="3506175"/>
                  <a:pt x="3648136" y="3536311"/>
                  <a:pt x="3664679" y="3537226"/>
                </a:cubicBezTo>
                <a:cubicBezTo>
                  <a:pt x="3657322" y="3565147"/>
                  <a:pt x="3674997" y="3558694"/>
                  <a:pt x="3654205" y="3577551"/>
                </a:cubicBezTo>
                <a:cubicBezTo>
                  <a:pt x="3653633" y="3634248"/>
                  <a:pt x="3628736" y="3694092"/>
                  <a:pt x="3637325" y="3749618"/>
                </a:cubicBezTo>
                <a:cubicBezTo>
                  <a:pt x="3631446" y="3736800"/>
                  <a:pt x="3620480" y="3747498"/>
                  <a:pt x="3620258" y="3763981"/>
                </a:cubicBezTo>
                <a:cubicBezTo>
                  <a:pt x="3596667" y="3715365"/>
                  <a:pt x="3630603" y="3842969"/>
                  <a:pt x="3608193" y="3830141"/>
                </a:cubicBezTo>
                <a:cubicBezTo>
                  <a:pt x="3625759" y="3852486"/>
                  <a:pt x="3638965" y="3943841"/>
                  <a:pt x="3616479" y="3951521"/>
                </a:cubicBezTo>
                <a:cubicBezTo>
                  <a:pt x="3607940" y="3994867"/>
                  <a:pt x="3614033" y="4040502"/>
                  <a:pt x="3595498" y="4074157"/>
                </a:cubicBezTo>
                <a:cubicBezTo>
                  <a:pt x="3597477" y="4078342"/>
                  <a:pt x="3598819" y="4082864"/>
                  <a:pt x="3599706" y="4087599"/>
                </a:cubicBezTo>
                <a:lnTo>
                  <a:pt x="3601103" y="4101515"/>
                </a:lnTo>
                <a:lnTo>
                  <a:pt x="3600274" y="4102849"/>
                </a:lnTo>
                <a:cubicBezTo>
                  <a:pt x="3598143" y="4109482"/>
                  <a:pt x="3598077" y="4114144"/>
                  <a:pt x="3598925" y="4117926"/>
                </a:cubicBezTo>
                <a:lnTo>
                  <a:pt x="3600630" y="4121966"/>
                </a:lnTo>
                <a:lnTo>
                  <a:pt x="3600331" y="4132543"/>
                </a:lnTo>
                <a:lnTo>
                  <a:pt x="3601432" y="4154003"/>
                </a:lnTo>
                <a:lnTo>
                  <a:pt x="3600054" y="4157433"/>
                </a:lnTo>
                <a:lnTo>
                  <a:pt x="3599248" y="4188888"/>
                </a:lnTo>
                <a:cubicBezTo>
                  <a:pt x="3598993" y="4188940"/>
                  <a:pt x="3598738" y="4188992"/>
                  <a:pt x="3598484" y="4189044"/>
                </a:cubicBezTo>
                <a:cubicBezTo>
                  <a:pt x="3596754" y="4190111"/>
                  <a:pt x="3595443" y="4192250"/>
                  <a:pt x="3594971" y="4196698"/>
                </a:cubicBezTo>
                <a:cubicBezTo>
                  <a:pt x="3584674" y="4185805"/>
                  <a:pt x="3590455" y="4197885"/>
                  <a:pt x="3589971" y="4211958"/>
                </a:cubicBezTo>
                <a:cubicBezTo>
                  <a:pt x="3573870" y="4198179"/>
                  <a:pt x="3579156" y="4240607"/>
                  <a:pt x="3569135" y="4243705"/>
                </a:cubicBezTo>
                <a:cubicBezTo>
                  <a:pt x="3569142" y="4254351"/>
                  <a:pt x="3568856" y="4265362"/>
                  <a:pt x="3568210" y="4276468"/>
                </a:cubicBezTo>
                <a:lnTo>
                  <a:pt x="3567613" y="4282925"/>
                </a:lnTo>
                <a:cubicBezTo>
                  <a:pt x="3567553" y="4282949"/>
                  <a:pt x="3567492" y="4282974"/>
                  <a:pt x="3567432" y="4282999"/>
                </a:cubicBezTo>
                <a:cubicBezTo>
                  <a:pt x="3566940" y="4284280"/>
                  <a:pt x="3566607" y="4286359"/>
                  <a:pt x="3566464" y="4289697"/>
                </a:cubicBezTo>
                <a:lnTo>
                  <a:pt x="3566526" y="4294698"/>
                </a:lnTo>
                <a:lnTo>
                  <a:pt x="3565367" y="4307225"/>
                </a:lnTo>
                <a:lnTo>
                  <a:pt x="3563841" y="4311164"/>
                </a:lnTo>
                <a:lnTo>
                  <a:pt x="3561610" y="4312189"/>
                </a:lnTo>
                <a:lnTo>
                  <a:pt x="3561734" y="4313408"/>
                </a:lnTo>
                <a:cubicBezTo>
                  <a:pt x="3564537" y="4323096"/>
                  <a:pt x="3569544" y="4327053"/>
                  <a:pt x="3553832" y="4334910"/>
                </a:cubicBezTo>
                <a:cubicBezTo>
                  <a:pt x="3557797" y="4356533"/>
                  <a:pt x="3548502" y="4358433"/>
                  <a:pt x="3542564" y="4385380"/>
                </a:cubicBezTo>
                <a:cubicBezTo>
                  <a:pt x="3547050" y="4398267"/>
                  <a:pt x="3544091" y="4407098"/>
                  <a:pt x="3538724" y="4415150"/>
                </a:cubicBezTo>
                <a:cubicBezTo>
                  <a:pt x="3538633" y="4442707"/>
                  <a:pt x="3529920" y="4465824"/>
                  <a:pt x="3525348" y="4495753"/>
                </a:cubicBezTo>
                <a:cubicBezTo>
                  <a:pt x="3529387" y="4530212"/>
                  <a:pt x="3514579" y="4543935"/>
                  <a:pt x="3509749" y="4575934"/>
                </a:cubicBezTo>
                <a:cubicBezTo>
                  <a:pt x="3519579" y="4606914"/>
                  <a:pt x="3496418" y="4596497"/>
                  <a:pt x="3489779" y="4611927"/>
                </a:cubicBezTo>
                <a:lnTo>
                  <a:pt x="3488856" y="4616508"/>
                </a:lnTo>
                <a:lnTo>
                  <a:pt x="3489486" y="4629163"/>
                </a:lnTo>
                <a:lnTo>
                  <a:pt x="3490242" y="4633947"/>
                </a:lnTo>
                <a:cubicBezTo>
                  <a:pt x="3490570" y="4637233"/>
                  <a:pt x="3490539" y="4639406"/>
                  <a:pt x="3490244" y="4640894"/>
                </a:cubicBezTo>
                <a:lnTo>
                  <a:pt x="3490078" y="4641059"/>
                </a:lnTo>
                <a:lnTo>
                  <a:pt x="3490403" y="4647582"/>
                </a:lnTo>
                <a:cubicBezTo>
                  <a:pt x="3491330" y="4658608"/>
                  <a:pt x="3492590" y="4669354"/>
                  <a:pt x="3494082" y="4679601"/>
                </a:cubicBezTo>
                <a:cubicBezTo>
                  <a:pt x="3484854" y="4687754"/>
                  <a:pt x="3495864" y="4725869"/>
                  <a:pt x="3478421" y="4720918"/>
                </a:cubicBezTo>
                <a:cubicBezTo>
                  <a:pt x="3479918" y="4734712"/>
                  <a:pt x="3487176" y="4743359"/>
                  <a:pt x="3475730" y="4738188"/>
                </a:cubicBezTo>
                <a:cubicBezTo>
                  <a:pt x="3475894" y="4742712"/>
                  <a:pt x="3474928" y="4745450"/>
                  <a:pt x="3473409" y="4747368"/>
                </a:cubicBezTo>
                <a:lnTo>
                  <a:pt x="3472696" y="4747913"/>
                </a:lnTo>
                <a:lnTo>
                  <a:pt x="3476304" y="4778609"/>
                </a:lnTo>
                <a:lnTo>
                  <a:pt x="3475454" y="4782623"/>
                </a:lnTo>
                <a:lnTo>
                  <a:pt x="3479507" y="4802712"/>
                </a:lnTo>
                <a:lnTo>
                  <a:pt x="3480695" y="4813049"/>
                </a:lnTo>
                <a:lnTo>
                  <a:pt x="3482902" y="4816057"/>
                </a:lnTo>
                <a:cubicBezTo>
                  <a:pt x="3484247" y="4819259"/>
                  <a:pt x="3484834" y="4823783"/>
                  <a:pt x="3483703" y="4831270"/>
                </a:cubicBezTo>
                <a:lnTo>
                  <a:pt x="3483090" y="4832984"/>
                </a:lnTo>
                <a:lnTo>
                  <a:pt x="3486378" y="4845654"/>
                </a:lnTo>
                <a:cubicBezTo>
                  <a:pt x="3487893" y="4849755"/>
                  <a:pt x="3489817" y="4853416"/>
                  <a:pt x="3492309" y="4856425"/>
                </a:cubicBezTo>
                <a:cubicBezTo>
                  <a:pt x="3479133" y="4898390"/>
                  <a:pt x="3491371" y="4939174"/>
                  <a:pt x="3489182" y="4985308"/>
                </a:cubicBezTo>
                <a:cubicBezTo>
                  <a:pt x="3492413" y="5037202"/>
                  <a:pt x="3496839" y="5073159"/>
                  <a:pt x="3498182" y="5107346"/>
                </a:cubicBezTo>
                <a:cubicBezTo>
                  <a:pt x="3500266" y="5123329"/>
                  <a:pt x="3506680" y="5240376"/>
                  <a:pt x="3499225" y="5231073"/>
                </a:cubicBezTo>
                <a:cubicBezTo>
                  <a:pt x="3515247" y="5280090"/>
                  <a:pt x="3497607" y="5309911"/>
                  <a:pt x="3504960" y="5364785"/>
                </a:cubicBezTo>
                <a:cubicBezTo>
                  <a:pt x="3487546" y="5393671"/>
                  <a:pt x="3503686" y="5378336"/>
                  <a:pt x="3500486" y="5409009"/>
                </a:cubicBezTo>
                <a:cubicBezTo>
                  <a:pt x="3516561" y="5401350"/>
                  <a:pt x="3491544" y="5446009"/>
                  <a:pt x="3509710" y="5448570"/>
                </a:cubicBezTo>
                <a:cubicBezTo>
                  <a:pt x="3508555" y="5454072"/>
                  <a:pt x="3506859" y="5459319"/>
                  <a:pt x="3505022" y="5464568"/>
                </a:cubicBezTo>
                <a:lnTo>
                  <a:pt x="3504070" y="5467320"/>
                </a:lnTo>
                <a:lnTo>
                  <a:pt x="3503399" y="5478483"/>
                </a:lnTo>
                <a:lnTo>
                  <a:pt x="3499281" y="5481443"/>
                </a:lnTo>
                <a:lnTo>
                  <a:pt x="3499047" y="5616712"/>
                </a:lnTo>
                <a:cubicBezTo>
                  <a:pt x="3502347" y="5628424"/>
                  <a:pt x="3503819" y="5666768"/>
                  <a:pt x="3498775" y="5675291"/>
                </a:cubicBezTo>
                <a:cubicBezTo>
                  <a:pt x="3497984" y="5683547"/>
                  <a:pt x="3500335" y="5692400"/>
                  <a:pt x="3494739" y="5697458"/>
                </a:cubicBezTo>
                <a:cubicBezTo>
                  <a:pt x="3492180" y="5715432"/>
                  <a:pt x="3486290" y="5756597"/>
                  <a:pt x="3483423" y="5783137"/>
                </a:cubicBezTo>
                <a:cubicBezTo>
                  <a:pt x="3491452" y="5796973"/>
                  <a:pt x="3477643" y="5819988"/>
                  <a:pt x="3477532" y="5856699"/>
                </a:cubicBezTo>
                <a:cubicBezTo>
                  <a:pt x="3486776" y="5871818"/>
                  <a:pt x="3477340" y="5881447"/>
                  <a:pt x="3490032" y="5910638"/>
                </a:cubicBezTo>
                <a:cubicBezTo>
                  <a:pt x="3488930" y="5911913"/>
                  <a:pt x="3487924" y="5913488"/>
                  <a:pt x="3487046" y="5915313"/>
                </a:cubicBezTo>
                <a:cubicBezTo>
                  <a:pt x="3481941" y="5925917"/>
                  <a:pt x="3482137" y="5942505"/>
                  <a:pt x="3487484" y="5952365"/>
                </a:cubicBezTo>
                <a:cubicBezTo>
                  <a:pt x="3504666" y="5999029"/>
                  <a:pt x="3505019" y="6042078"/>
                  <a:pt x="3509266" y="6082373"/>
                </a:cubicBezTo>
                <a:cubicBezTo>
                  <a:pt x="3512265" y="6128005"/>
                  <a:pt x="3492950" y="6098121"/>
                  <a:pt x="3509564" y="6154771"/>
                </a:cubicBezTo>
                <a:cubicBezTo>
                  <a:pt x="3503223" y="6161045"/>
                  <a:pt x="3503062" y="6168289"/>
                  <a:pt x="3506404" y="6180433"/>
                </a:cubicBezTo>
                <a:cubicBezTo>
                  <a:pt x="3507378" y="6202614"/>
                  <a:pt x="3491084" y="6201180"/>
                  <a:pt x="3501312" y="6223427"/>
                </a:cubicBezTo>
                <a:cubicBezTo>
                  <a:pt x="3492497" y="6219559"/>
                  <a:pt x="3498753" y="6265580"/>
                  <a:pt x="3489469" y="6255476"/>
                </a:cubicBezTo>
                <a:cubicBezTo>
                  <a:pt x="3481791" y="6270065"/>
                  <a:pt x="3495037" y="6276996"/>
                  <a:pt x="3488398" y="6291462"/>
                </a:cubicBezTo>
                <a:cubicBezTo>
                  <a:pt x="3487099" y="6307679"/>
                  <a:pt x="3497555" y="6282019"/>
                  <a:pt x="3498547" y="6299935"/>
                </a:cubicBezTo>
                <a:cubicBezTo>
                  <a:pt x="3498173" y="6321676"/>
                  <a:pt x="3514193" y="6321381"/>
                  <a:pt x="3494028" y="6338390"/>
                </a:cubicBezTo>
                <a:lnTo>
                  <a:pt x="3486030" y="6396716"/>
                </a:lnTo>
                <a:cubicBezTo>
                  <a:pt x="3491309" y="6409668"/>
                  <a:pt x="3488928" y="6420134"/>
                  <a:pt x="3484103" y="6430386"/>
                </a:cubicBezTo>
                <a:cubicBezTo>
                  <a:pt x="3485763" y="6460632"/>
                  <a:pt x="3478568" y="6488285"/>
                  <a:pt x="3475922" y="6522318"/>
                </a:cubicBezTo>
                <a:cubicBezTo>
                  <a:pt x="3482128" y="6559051"/>
                  <a:pt x="3468277" y="6578006"/>
                  <a:pt x="3465506" y="6614374"/>
                </a:cubicBezTo>
                <a:cubicBezTo>
                  <a:pt x="3478925" y="6650248"/>
                  <a:pt x="3446064" y="6638174"/>
                  <a:pt x="3446789" y="6668768"/>
                </a:cubicBezTo>
                <a:cubicBezTo>
                  <a:pt x="3458869" y="6718505"/>
                  <a:pt x="3435878" y="6667592"/>
                  <a:pt x="3439582" y="6744454"/>
                </a:cubicBezTo>
                <a:cubicBezTo>
                  <a:pt x="3441631" y="6748797"/>
                  <a:pt x="3439393" y="6758101"/>
                  <a:pt x="3436538" y="6757102"/>
                </a:cubicBezTo>
                <a:cubicBezTo>
                  <a:pt x="3437461" y="6773941"/>
                  <a:pt x="3420846" y="6822488"/>
                  <a:pt x="3424061" y="6846522"/>
                </a:cubicBezTo>
                <a:lnTo>
                  <a:pt x="3423032" y="6858000"/>
                </a:lnTo>
                <a:lnTo>
                  <a:pt x="0" y="6858000"/>
                </a:lnTo>
                <a:close/>
              </a:path>
            </a:pathLst>
          </a:custGeom>
        </p:spPr>
      </p:pic>
      <p:sp>
        <p:nvSpPr>
          <p:cNvPr id="9" name="Content Placeholder 8">
            <a:extLst>
              <a:ext uri="{FF2B5EF4-FFF2-40B4-BE49-F238E27FC236}">
                <a16:creationId xmlns:a16="http://schemas.microsoft.com/office/drawing/2014/main" id="{4552693E-CF38-D908-F7B9-592535ACF19F}"/>
              </a:ext>
            </a:extLst>
          </p:cNvPr>
          <p:cNvSpPr>
            <a:spLocks noGrp="1"/>
          </p:cNvSpPr>
          <p:nvPr>
            <p:ph idx="1"/>
          </p:nvPr>
        </p:nvSpPr>
        <p:spPr>
          <a:xfrm>
            <a:off x="4572001" y="2201958"/>
            <a:ext cx="6781800" cy="3900730"/>
          </a:xfrm>
        </p:spPr>
        <p:txBody>
          <a:bodyPr anchor="t">
            <a:normAutofit/>
          </a:bodyPr>
          <a:lstStyle/>
          <a:p>
            <a:r>
              <a:rPr lang="en-GB" sz="2000" dirty="0"/>
              <a:t>Health Recipes </a:t>
            </a:r>
          </a:p>
          <a:p>
            <a:r>
              <a:rPr lang="en-GB" sz="2000" dirty="0"/>
              <a:t>Blood sugar Activity and injections </a:t>
            </a:r>
          </a:p>
          <a:p>
            <a:r>
              <a:rPr lang="en-GB" sz="2000" dirty="0"/>
              <a:t>24/7 personal assistant </a:t>
            </a:r>
          </a:p>
          <a:p>
            <a:endParaRPr lang="en-GB" sz="2000" dirty="0"/>
          </a:p>
          <a:p>
            <a:pPr marL="0" indent="0">
              <a:buNone/>
            </a:pPr>
            <a:r>
              <a:rPr lang="en-GB" sz="2000" dirty="0"/>
              <a:t>The app help 30 million people with diabetes to maintain healthy life style </a:t>
            </a:r>
          </a:p>
        </p:txBody>
      </p:sp>
    </p:spTree>
    <p:extLst>
      <p:ext uri="{BB962C8B-B14F-4D97-AF65-F5344CB8AC3E}">
        <p14:creationId xmlns:p14="http://schemas.microsoft.com/office/powerpoint/2010/main" val="196063166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038248A-211C-4EEC-8401-C761B929FB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30A849F-66D9-40C8-BEC8-35AFF8F4568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sp>
        <p:nvSpPr>
          <p:cNvPr id="2" name="Title 1">
            <a:extLst>
              <a:ext uri="{FF2B5EF4-FFF2-40B4-BE49-F238E27FC236}">
                <a16:creationId xmlns:a16="http://schemas.microsoft.com/office/drawing/2014/main" id="{5F3C6A77-06CD-DB0C-4EE4-E66911880680}"/>
              </a:ext>
            </a:extLst>
          </p:cNvPr>
          <p:cNvSpPr>
            <a:spLocks noGrp="1"/>
          </p:cNvSpPr>
          <p:nvPr>
            <p:ph type="title"/>
          </p:nvPr>
        </p:nvSpPr>
        <p:spPr>
          <a:xfrm>
            <a:off x="1179226" y="1280679"/>
            <a:ext cx="9833548" cy="1325563"/>
          </a:xfrm>
        </p:spPr>
        <p:txBody>
          <a:bodyPr anchor="b">
            <a:normAutofit/>
          </a:bodyPr>
          <a:lstStyle/>
          <a:p>
            <a:pPr algn="ctr"/>
            <a:r>
              <a:rPr lang="en-GB" sz="3600">
                <a:solidFill>
                  <a:schemeClr val="tx2"/>
                </a:solidFill>
              </a:rPr>
              <a:t>NHS plans to prevent the shortage of nurses </a:t>
            </a:r>
            <a:endParaRPr lang="en-US" sz="3600">
              <a:solidFill>
                <a:schemeClr val="tx2"/>
              </a:solidFill>
            </a:endParaRPr>
          </a:p>
        </p:txBody>
      </p:sp>
      <p:grpSp>
        <p:nvGrpSpPr>
          <p:cNvPr id="12" name="Group 11">
            <a:extLst>
              <a:ext uri="{FF2B5EF4-FFF2-40B4-BE49-F238E27FC236}">
                <a16:creationId xmlns:a16="http://schemas.microsoft.com/office/drawing/2014/main" id="{04542298-A2B1-480F-A11C-A40EDD19B85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289890" y="0"/>
            <a:ext cx="3902110" cy="2382977"/>
            <a:chOff x="6867015" y="-1"/>
            <a:chExt cx="5324985" cy="3251912"/>
          </a:xfrm>
          <a:solidFill>
            <a:schemeClr val="accent5">
              <a:alpha val="10000"/>
            </a:schemeClr>
          </a:solidFill>
        </p:grpSpPr>
        <p:sp>
          <p:nvSpPr>
            <p:cNvPr id="13" name="Freeform: Shape 12">
              <a:extLst>
                <a:ext uri="{FF2B5EF4-FFF2-40B4-BE49-F238E27FC236}">
                  <a16:creationId xmlns:a16="http://schemas.microsoft.com/office/drawing/2014/main" id="{74AEB45E-B965-46A0-8557-C646B5011B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id="{921A22C7-11AD-44B0-9BF7-6E3A458215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87049D82-B7F3-4192-8337-4BDB16955E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24A7FAD9-577C-4D2E-A3B5-C6D0A39D47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 name="Content Placeholder 2">
            <a:extLst>
              <a:ext uri="{FF2B5EF4-FFF2-40B4-BE49-F238E27FC236}">
                <a16:creationId xmlns:a16="http://schemas.microsoft.com/office/drawing/2014/main" id="{7F3F79A5-367C-3E2E-4E17-498C99F004D1}"/>
              </a:ext>
            </a:extLst>
          </p:cNvPr>
          <p:cNvSpPr>
            <a:spLocks noGrp="1"/>
          </p:cNvSpPr>
          <p:nvPr>
            <p:ph idx="1"/>
          </p:nvPr>
        </p:nvSpPr>
        <p:spPr>
          <a:xfrm>
            <a:off x="1179226" y="2890979"/>
            <a:ext cx="9833548" cy="2693976"/>
          </a:xfrm>
        </p:spPr>
        <p:txBody>
          <a:bodyPr>
            <a:normAutofit/>
          </a:bodyPr>
          <a:lstStyle/>
          <a:p>
            <a:r>
              <a:rPr lang="en-GB" sz="1800">
                <a:solidFill>
                  <a:schemeClr val="tx2"/>
                </a:solidFill>
              </a:rPr>
              <a:t>Creating more nurses trining place </a:t>
            </a:r>
          </a:p>
          <a:p>
            <a:r>
              <a:rPr lang="en-GB" sz="1800">
                <a:solidFill>
                  <a:schemeClr val="tx2"/>
                </a:solidFill>
              </a:rPr>
              <a:t>Re-introduce a maintenance grant for nursing student </a:t>
            </a:r>
            <a:endParaRPr lang="en-US" sz="1800">
              <a:solidFill>
                <a:schemeClr val="tx2"/>
              </a:solidFill>
            </a:endParaRPr>
          </a:p>
        </p:txBody>
      </p:sp>
      <p:grpSp>
        <p:nvGrpSpPr>
          <p:cNvPr id="18" name="Group 17">
            <a:extLst>
              <a:ext uri="{FF2B5EF4-FFF2-40B4-BE49-F238E27FC236}">
                <a16:creationId xmlns:a16="http://schemas.microsoft.com/office/drawing/2014/main" id="{2A5C9C35-2375-49EB-B99C-17C87D42FE7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flipH="1">
            <a:off x="0" y="4682671"/>
            <a:ext cx="2898948" cy="2175328"/>
            <a:chOff x="-305" y="-1"/>
            <a:chExt cx="3832880" cy="2876136"/>
          </a:xfrm>
        </p:grpSpPr>
        <p:sp>
          <p:nvSpPr>
            <p:cNvPr id="19" name="Freeform: Shape 18">
              <a:extLst>
                <a:ext uri="{FF2B5EF4-FFF2-40B4-BE49-F238E27FC236}">
                  <a16:creationId xmlns:a16="http://schemas.microsoft.com/office/drawing/2014/main" id="{7BE7B8C5-3FC9-47E9-B555-AFCB849A41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59"/>
            </a:xfrm>
            <a:custGeom>
              <a:avLst/>
              <a:gdLst>
                <a:gd name="connsiteX0" fmla="*/ 3203055 w 3815424"/>
                <a:gd name="connsiteY0" fmla="*/ 0 h 2653659"/>
                <a:gd name="connsiteX1" fmla="*/ 3815424 w 3815424"/>
                <a:gd name="connsiteY1" fmla="*/ 0 h 2653659"/>
                <a:gd name="connsiteX2" fmla="*/ 3801025 w 3815424"/>
                <a:gd name="connsiteY2" fmla="*/ 214243 h 2653659"/>
                <a:gd name="connsiteX3" fmla="*/ 587142 w 3815424"/>
                <a:gd name="connsiteY3" fmla="*/ 2653659 h 2653659"/>
                <a:gd name="connsiteX4" fmla="*/ 53389 w 3815424"/>
                <a:gd name="connsiteY4" fmla="*/ 2605041 h 2653659"/>
                <a:gd name="connsiteX5" fmla="*/ 0 w 3815424"/>
                <a:gd name="connsiteY5" fmla="*/ 2593136 h 2653659"/>
                <a:gd name="connsiteX6" fmla="*/ 0 w 3815424"/>
                <a:gd name="connsiteY6" fmla="*/ 1994836 h 2653659"/>
                <a:gd name="connsiteX7" fmla="*/ 159710 w 3815424"/>
                <a:gd name="connsiteY7" fmla="*/ 2035054 h 2653659"/>
                <a:gd name="connsiteX8" fmla="*/ 587142 w 3815424"/>
                <a:gd name="connsiteY8" fmla="*/ 2075152 h 2653659"/>
                <a:gd name="connsiteX9" fmla="*/ 1549283 w 3815424"/>
                <a:gd name="connsiteY9" fmla="*/ 1900153 h 2653659"/>
                <a:gd name="connsiteX10" fmla="*/ 2406698 w 3815424"/>
                <a:gd name="connsiteY10" fmla="*/ 1418450 h 2653659"/>
                <a:gd name="connsiteX11" fmla="*/ 2996069 w 3815424"/>
                <a:gd name="connsiteY11" fmla="*/ 728678 h 2653659"/>
                <a:gd name="connsiteX12" fmla="*/ 3193967 w 3815424"/>
                <a:gd name="connsiteY12" fmla="*/ 137719 h 2653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59">
                  <a:moveTo>
                    <a:pt x="3203055" y="0"/>
                  </a:moveTo>
                  <a:lnTo>
                    <a:pt x="3815424" y="0"/>
                  </a:lnTo>
                  <a:lnTo>
                    <a:pt x="3801025" y="214243"/>
                  </a:lnTo>
                  <a:cubicBezTo>
                    <a:pt x="3616317" y="1584467"/>
                    <a:pt x="2091637" y="2653659"/>
                    <a:pt x="587142" y="2653659"/>
                  </a:cubicBezTo>
                  <a:cubicBezTo>
                    <a:pt x="400192" y="2653659"/>
                    <a:pt x="222112" y="2636953"/>
                    <a:pt x="53389" y="2605041"/>
                  </a:cubicBezTo>
                  <a:lnTo>
                    <a:pt x="0" y="2593136"/>
                  </a:lnTo>
                  <a:lnTo>
                    <a:pt x="0" y="1994836"/>
                  </a:lnTo>
                  <a:lnTo>
                    <a:pt x="159710" y="2035054"/>
                  </a:lnTo>
                  <a:cubicBezTo>
                    <a:pt x="295467" y="2061726"/>
                    <a:pt x="438268" y="2075152"/>
                    <a:pt x="587142" y="2075152"/>
                  </a:cubicBezTo>
                  <a:cubicBezTo>
                    <a:pt x="901731" y="2075152"/>
                    <a:pt x="1234490" y="2014697"/>
                    <a:pt x="1549283" y="1900153"/>
                  </a:cubicBezTo>
                  <a:cubicBezTo>
                    <a:pt x="1860709" y="1786959"/>
                    <a:pt x="2157231" y="1620350"/>
                    <a:pt x="2406698" y="1418450"/>
                  </a:cubicBezTo>
                  <a:cubicBezTo>
                    <a:pt x="2655859" y="1216840"/>
                    <a:pt x="2859596" y="978302"/>
                    <a:pt x="2996069" y="728678"/>
                  </a:cubicBezTo>
                  <a:cubicBezTo>
                    <a:pt x="3101178" y="536396"/>
                    <a:pt x="3167417" y="338366"/>
                    <a:pt x="3193967" y="13771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9">
              <a:extLst>
                <a:ext uri="{FF2B5EF4-FFF2-40B4-BE49-F238E27FC236}">
                  <a16:creationId xmlns:a16="http://schemas.microsoft.com/office/drawing/2014/main" id="{615B6EFE-6DC2-4A72-AC12-BCCC3638A6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60"/>
            </a:xfrm>
            <a:custGeom>
              <a:avLst/>
              <a:gdLst>
                <a:gd name="connsiteX0" fmla="*/ 3305038 w 3815424"/>
                <a:gd name="connsiteY0" fmla="*/ 0 h 2653660"/>
                <a:gd name="connsiteX1" fmla="*/ 3815424 w 3815424"/>
                <a:gd name="connsiteY1" fmla="*/ 0 h 2653660"/>
                <a:gd name="connsiteX2" fmla="*/ 3801025 w 3815424"/>
                <a:gd name="connsiteY2" fmla="*/ 214244 h 2653660"/>
                <a:gd name="connsiteX3" fmla="*/ 587142 w 3815424"/>
                <a:gd name="connsiteY3" fmla="*/ 2653660 h 2653660"/>
                <a:gd name="connsiteX4" fmla="*/ 53389 w 3815424"/>
                <a:gd name="connsiteY4" fmla="*/ 2605042 h 2653660"/>
                <a:gd name="connsiteX5" fmla="*/ 0 w 3815424"/>
                <a:gd name="connsiteY5" fmla="*/ 2593137 h 2653660"/>
                <a:gd name="connsiteX6" fmla="*/ 0 w 3815424"/>
                <a:gd name="connsiteY6" fmla="*/ 2094444 h 2653660"/>
                <a:gd name="connsiteX7" fmla="*/ 137675 w 3815424"/>
                <a:gd name="connsiteY7" fmla="*/ 2129195 h 2653660"/>
                <a:gd name="connsiteX8" fmla="*/ 587142 w 3815424"/>
                <a:gd name="connsiteY8" fmla="*/ 2171571 h 2653660"/>
                <a:gd name="connsiteX9" fmla="*/ 1585826 w 3815424"/>
                <a:gd name="connsiteY9" fmla="*/ 1990112 h 2653660"/>
                <a:gd name="connsiteX10" fmla="*/ 2473046 w 3815424"/>
                <a:gd name="connsiteY10" fmla="*/ 1491633 h 2653660"/>
                <a:gd name="connsiteX11" fmla="*/ 3086710 w 3815424"/>
                <a:gd name="connsiteY11" fmla="*/ 772838 h 2653660"/>
                <a:gd name="connsiteX12" fmla="*/ 3295217 w 3815424"/>
                <a:gd name="connsiteY12" fmla="*/ 149229 h 26536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60">
                  <a:moveTo>
                    <a:pt x="3305038" y="0"/>
                  </a:moveTo>
                  <a:lnTo>
                    <a:pt x="3815424" y="0"/>
                  </a:lnTo>
                  <a:lnTo>
                    <a:pt x="3801025" y="214244"/>
                  </a:lnTo>
                  <a:cubicBezTo>
                    <a:pt x="3616317" y="1584467"/>
                    <a:pt x="2091637" y="2653660"/>
                    <a:pt x="587142" y="2653660"/>
                  </a:cubicBezTo>
                  <a:cubicBezTo>
                    <a:pt x="400192" y="2653660"/>
                    <a:pt x="222112" y="2636954"/>
                    <a:pt x="53389" y="2605042"/>
                  </a:cubicBezTo>
                  <a:lnTo>
                    <a:pt x="0" y="2593137"/>
                  </a:lnTo>
                  <a:lnTo>
                    <a:pt x="0" y="2094444"/>
                  </a:lnTo>
                  <a:lnTo>
                    <a:pt x="137675" y="2129195"/>
                  </a:lnTo>
                  <a:cubicBezTo>
                    <a:pt x="280616" y="2157374"/>
                    <a:pt x="430766" y="2171571"/>
                    <a:pt x="587142" y="2171571"/>
                  </a:cubicBezTo>
                  <a:cubicBezTo>
                    <a:pt x="918879" y="2171571"/>
                    <a:pt x="1254904" y="2110634"/>
                    <a:pt x="1585826" y="1990112"/>
                  </a:cubicBezTo>
                  <a:cubicBezTo>
                    <a:pt x="1908071" y="1873061"/>
                    <a:pt x="2214800" y="1700666"/>
                    <a:pt x="2473046" y="1491633"/>
                  </a:cubicBezTo>
                  <a:cubicBezTo>
                    <a:pt x="2735782" y="1279031"/>
                    <a:pt x="2942276" y="1037118"/>
                    <a:pt x="3086710" y="772838"/>
                  </a:cubicBezTo>
                  <a:cubicBezTo>
                    <a:pt x="3197408" y="570216"/>
                    <a:pt x="3267226" y="361248"/>
                    <a:pt x="3295217" y="14922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AE8C1B65-6799-4DD1-B262-01901DA126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986" cy="2675935"/>
            </a:xfrm>
            <a:custGeom>
              <a:avLst/>
              <a:gdLst>
                <a:gd name="connsiteX0" fmla="*/ 3648768 w 3815986"/>
                <a:gd name="connsiteY0" fmla="*/ 0 h 2675935"/>
                <a:gd name="connsiteX1" fmla="*/ 3815986 w 3815986"/>
                <a:gd name="connsiteY1" fmla="*/ 0 h 2675935"/>
                <a:gd name="connsiteX2" fmla="*/ 3804695 w 3815986"/>
                <a:gd name="connsiteY2" fmla="*/ 200084 h 2675935"/>
                <a:gd name="connsiteX3" fmla="*/ 3762590 w 3815986"/>
                <a:gd name="connsiteY3" fmla="*/ 455543 h 2675935"/>
                <a:gd name="connsiteX4" fmla="*/ 3592332 w 3815986"/>
                <a:gd name="connsiteY4" fmla="*/ 947274 h 2675935"/>
                <a:gd name="connsiteX5" fmla="*/ 2953967 w 3815986"/>
                <a:gd name="connsiteY5" fmla="*/ 1782349 h 2675935"/>
                <a:gd name="connsiteX6" fmla="*/ 2530669 w 3815986"/>
                <a:gd name="connsiteY6" fmla="*/ 2109494 h 2675935"/>
                <a:gd name="connsiteX7" fmla="*/ 2057561 w 3815986"/>
                <a:gd name="connsiteY7" fmla="*/ 2369245 h 2675935"/>
                <a:gd name="connsiteX8" fmla="*/ 1007330 w 3815986"/>
                <a:gd name="connsiteY8" fmla="*/ 2655701 h 2675935"/>
                <a:gd name="connsiteX9" fmla="*/ 732765 w 3815986"/>
                <a:gd name="connsiteY9" fmla="*/ 2674696 h 2675935"/>
                <a:gd name="connsiteX10" fmla="*/ 457666 w 3815986"/>
                <a:gd name="connsiteY10" fmla="*/ 2670839 h 2675935"/>
                <a:gd name="connsiteX11" fmla="*/ 183574 w 3815986"/>
                <a:gd name="connsiteY11" fmla="*/ 2643312 h 2675935"/>
                <a:gd name="connsiteX12" fmla="*/ 0 w 3815986"/>
                <a:gd name="connsiteY12" fmla="*/ 2607798 h 2675935"/>
                <a:gd name="connsiteX13" fmla="*/ 0 w 3815986"/>
                <a:gd name="connsiteY13" fmla="*/ 2356652 h 2675935"/>
                <a:gd name="connsiteX14" fmla="*/ 222195 w 3815986"/>
                <a:gd name="connsiteY14" fmla="*/ 2396940 h 2675935"/>
                <a:gd name="connsiteX15" fmla="*/ 472364 w 3815986"/>
                <a:gd name="connsiteY15" fmla="*/ 2419092 h 2675935"/>
                <a:gd name="connsiteX16" fmla="*/ 974972 w 3815986"/>
                <a:gd name="connsiteY16" fmla="*/ 2402122 h 2675935"/>
                <a:gd name="connsiteX17" fmla="*/ 1468292 w 3815986"/>
                <a:gd name="connsiteY17" fmla="*/ 2304162 h 2675935"/>
                <a:gd name="connsiteX18" fmla="*/ 1940176 w 3815986"/>
                <a:gd name="connsiteY18" fmla="*/ 2133695 h 2675935"/>
                <a:gd name="connsiteX19" fmla="*/ 2783403 w 3815986"/>
                <a:gd name="connsiteY19" fmla="*/ 1609954 h 2675935"/>
                <a:gd name="connsiteX20" fmla="*/ 3128104 w 3815986"/>
                <a:gd name="connsiteY20" fmla="*/ 1260439 h 2675935"/>
                <a:gd name="connsiteX21" fmla="*/ 3400639 w 3815986"/>
                <a:gd name="connsiteY21" fmla="*/ 859052 h 2675935"/>
                <a:gd name="connsiteX22" fmla="*/ 3585595 w 3815986"/>
                <a:gd name="connsiteY22" fmla="*/ 415336 h 2675935"/>
                <a:gd name="connsiteX23" fmla="*/ 3635918 w 3815986"/>
                <a:gd name="connsiteY23" fmla="*/ 181137 h 2675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815986" h="2675935">
                  <a:moveTo>
                    <a:pt x="3648768" y="0"/>
                  </a:moveTo>
                  <a:lnTo>
                    <a:pt x="3815986" y="0"/>
                  </a:lnTo>
                  <a:lnTo>
                    <a:pt x="3804695" y="200084"/>
                  </a:lnTo>
                  <a:cubicBezTo>
                    <a:pt x="3795228" y="285751"/>
                    <a:pt x="3781167" y="371032"/>
                    <a:pt x="3762590" y="455543"/>
                  </a:cubicBezTo>
                  <a:cubicBezTo>
                    <a:pt x="3725537" y="624467"/>
                    <a:pt x="3668784" y="790112"/>
                    <a:pt x="3592332" y="947274"/>
                  </a:cubicBezTo>
                  <a:cubicBezTo>
                    <a:pt x="3438712" y="1261596"/>
                    <a:pt x="3216091" y="1542847"/>
                    <a:pt x="2953967" y="1782349"/>
                  </a:cubicBezTo>
                  <a:cubicBezTo>
                    <a:pt x="2822599" y="1902099"/>
                    <a:pt x="2680615" y="2011341"/>
                    <a:pt x="2530669" y="2109494"/>
                  </a:cubicBezTo>
                  <a:cubicBezTo>
                    <a:pt x="2380520" y="2207551"/>
                    <a:pt x="2222510" y="2294906"/>
                    <a:pt x="2057561" y="2369245"/>
                  </a:cubicBezTo>
                  <a:cubicBezTo>
                    <a:pt x="1727252" y="2516859"/>
                    <a:pt x="1371629" y="2614434"/>
                    <a:pt x="1007330" y="2655701"/>
                  </a:cubicBezTo>
                  <a:cubicBezTo>
                    <a:pt x="916281" y="2665873"/>
                    <a:pt x="824568" y="2672188"/>
                    <a:pt x="732765" y="2674696"/>
                  </a:cubicBezTo>
                  <a:cubicBezTo>
                    <a:pt x="640963" y="2677203"/>
                    <a:pt x="549072" y="2675901"/>
                    <a:pt x="457666" y="2670839"/>
                  </a:cubicBezTo>
                  <a:cubicBezTo>
                    <a:pt x="366106" y="2665584"/>
                    <a:pt x="274572" y="2656521"/>
                    <a:pt x="183574" y="2643312"/>
                  </a:cubicBezTo>
                  <a:lnTo>
                    <a:pt x="0" y="2607798"/>
                  </a:lnTo>
                  <a:lnTo>
                    <a:pt x="0" y="2356652"/>
                  </a:lnTo>
                  <a:lnTo>
                    <a:pt x="222195" y="2396940"/>
                  </a:lnTo>
                  <a:cubicBezTo>
                    <a:pt x="304990" y="2407980"/>
                    <a:pt x="388511" y="2415283"/>
                    <a:pt x="472364" y="2419092"/>
                  </a:cubicBezTo>
                  <a:cubicBezTo>
                    <a:pt x="640376" y="2427095"/>
                    <a:pt x="808184" y="2421791"/>
                    <a:pt x="974972" y="2402122"/>
                  </a:cubicBezTo>
                  <a:cubicBezTo>
                    <a:pt x="1141658" y="2382358"/>
                    <a:pt x="1306812" y="2349286"/>
                    <a:pt x="1468292" y="2304162"/>
                  </a:cubicBezTo>
                  <a:cubicBezTo>
                    <a:pt x="1629874" y="2259231"/>
                    <a:pt x="1787475" y="2201091"/>
                    <a:pt x="1940176" y="2133695"/>
                  </a:cubicBezTo>
                  <a:cubicBezTo>
                    <a:pt x="2246498" y="2000349"/>
                    <a:pt x="2532507" y="1823520"/>
                    <a:pt x="2783403" y="1609954"/>
                  </a:cubicBezTo>
                  <a:cubicBezTo>
                    <a:pt x="2908442" y="1502833"/>
                    <a:pt x="3024295" y="1385975"/>
                    <a:pt x="3128104" y="1260439"/>
                  </a:cubicBezTo>
                  <a:cubicBezTo>
                    <a:pt x="3232116" y="1135096"/>
                    <a:pt x="3323881" y="1000689"/>
                    <a:pt x="3400639" y="859052"/>
                  </a:cubicBezTo>
                  <a:cubicBezTo>
                    <a:pt x="3477399" y="717510"/>
                    <a:pt x="3541296" y="569316"/>
                    <a:pt x="3585595" y="415336"/>
                  </a:cubicBezTo>
                  <a:cubicBezTo>
                    <a:pt x="3607796" y="338540"/>
                    <a:pt x="3624638" y="260224"/>
                    <a:pt x="3635918" y="18113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Freeform: Shape 21">
              <a:extLst>
                <a:ext uri="{FF2B5EF4-FFF2-40B4-BE49-F238E27FC236}">
                  <a16:creationId xmlns:a16="http://schemas.microsoft.com/office/drawing/2014/main" id="{03829674-8FAF-4E90-9FB7-C6CE17839B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32270" cy="2876136"/>
            </a:xfrm>
            <a:custGeom>
              <a:avLst/>
              <a:gdLst>
                <a:gd name="connsiteX0" fmla="*/ 3800718 w 3832270"/>
                <a:gd name="connsiteY0" fmla="*/ 0 h 2876136"/>
                <a:gd name="connsiteX1" fmla="*/ 3832270 w 3832270"/>
                <a:gd name="connsiteY1" fmla="*/ 0 h 2876136"/>
                <a:gd name="connsiteX2" fmla="*/ 3824562 w 3832270"/>
                <a:gd name="connsiteY2" fmla="*/ 143769 h 2876136"/>
                <a:gd name="connsiteX3" fmla="*/ 3628155 w 3832270"/>
                <a:gd name="connsiteY3" fmla="*/ 922055 h 2876136"/>
                <a:gd name="connsiteX4" fmla="*/ 3514853 w 3832270"/>
                <a:gd name="connsiteY4" fmla="*/ 1169078 h 2876136"/>
                <a:gd name="connsiteX5" fmla="*/ 3379198 w 3832270"/>
                <a:gd name="connsiteY5" fmla="*/ 1407037 h 2876136"/>
                <a:gd name="connsiteX6" fmla="*/ 3043787 w 3832270"/>
                <a:gd name="connsiteY6" fmla="*/ 1848342 h 2876136"/>
                <a:gd name="connsiteX7" fmla="*/ 2845661 w 3832270"/>
                <a:gd name="connsiteY7" fmla="*/ 2047444 h 2876136"/>
                <a:gd name="connsiteX8" fmla="*/ 2793197 w 3832270"/>
                <a:gd name="connsiteY8" fmla="*/ 2094689 h 2876136"/>
                <a:gd name="connsiteX9" fmla="*/ 2739710 w 3832270"/>
                <a:gd name="connsiteY9" fmla="*/ 2140969 h 2876136"/>
                <a:gd name="connsiteX10" fmla="*/ 2629166 w 3832270"/>
                <a:gd name="connsiteY10" fmla="*/ 2229867 h 2876136"/>
                <a:gd name="connsiteX11" fmla="*/ 2145952 w 3832270"/>
                <a:gd name="connsiteY11" fmla="*/ 2535994 h 2876136"/>
                <a:gd name="connsiteX12" fmla="*/ 1034987 w 3832270"/>
                <a:gd name="connsiteY12" fmla="*/ 2863910 h 2876136"/>
                <a:gd name="connsiteX13" fmla="*/ 741909 w 3832270"/>
                <a:gd name="connsiteY13" fmla="*/ 2875939 h 2876136"/>
                <a:gd name="connsiteX14" fmla="*/ 450208 w 3832270"/>
                <a:gd name="connsiteY14" fmla="*/ 2857451 h 2876136"/>
                <a:gd name="connsiteX15" fmla="*/ 22215 w 3832270"/>
                <a:gd name="connsiteY15" fmla="*/ 2775923 h 2876136"/>
                <a:gd name="connsiteX16" fmla="*/ 0 w 3832270"/>
                <a:gd name="connsiteY16" fmla="*/ 2769256 h 2876136"/>
                <a:gd name="connsiteX17" fmla="*/ 0 w 3832270"/>
                <a:gd name="connsiteY17" fmla="*/ 2590612 h 2876136"/>
                <a:gd name="connsiteX18" fmla="*/ 199046 w 3832270"/>
                <a:gd name="connsiteY18" fmla="*/ 2627410 h 2876136"/>
                <a:gd name="connsiteX19" fmla="*/ 468174 w 3832270"/>
                <a:gd name="connsiteY19" fmla="*/ 2649670 h 2876136"/>
                <a:gd name="connsiteX20" fmla="*/ 1003650 w 3832270"/>
                <a:gd name="connsiteY20" fmla="*/ 2622480 h 2876136"/>
                <a:gd name="connsiteX21" fmla="*/ 1266489 w 3832270"/>
                <a:gd name="connsiteY21" fmla="*/ 2573982 h 2876136"/>
                <a:gd name="connsiteX22" fmla="*/ 1524223 w 3832270"/>
                <a:gd name="connsiteY22" fmla="*/ 2504657 h 2876136"/>
                <a:gd name="connsiteX23" fmla="*/ 1775731 w 3832270"/>
                <a:gd name="connsiteY23" fmla="*/ 2416243 h 2876136"/>
                <a:gd name="connsiteX24" fmla="*/ 2019789 w 3832270"/>
                <a:gd name="connsiteY24" fmla="*/ 2309412 h 2876136"/>
                <a:gd name="connsiteX25" fmla="*/ 2482486 w 3832270"/>
                <a:gd name="connsiteY25" fmla="*/ 2046962 h 2876136"/>
                <a:gd name="connsiteX26" fmla="*/ 2591908 w 3832270"/>
                <a:gd name="connsiteY26" fmla="*/ 1971371 h 2876136"/>
                <a:gd name="connsiteX27" fmla="*/ 2645702 w 3832270"/>
                <a:gd name="connsiteY27" fmla="*/ 1932321 h 2876136"/>
                <a:gd name="connsiteX28" fmla="*/ 2698779 w 3832270"/>
                <a:gd name="connsiteY28" fmla="*/ 1892309 h 2876136"/>
                <a:gd name="connsiteX29" fmla="*/ 2903537 w 3832270"/>
                <a:gd name="connsiteY29" fmla="*/ 1722516 h 2876136"/>
                <a:gd name="connsiteX30" fmla="*/ 3269061 w 3832270"/>
                <a:gd name="connsiteY30" fmla="*/ 1337327 h 2876136"/>
                <a:gd name="connsiteX31" fmla="*/ 3424928 w 3832270"/>
                <a:gd name="connsiteY31" fmla="*/ 1122508 h 2876136"/>
                <a:gd name="connsiteX32" fmla="*/ 3557622 w 3832270"/>
                <a:gd name="connsiteY32" fmla="*/ 893226 h 2876136"/>
                <a:gd name="connsiteX33" fmla="*/ 3587019 w 3832270"/>
                <a:gd name="connsiteY33" fmla="*/ 833929 h 2876136"/>
                <a:gd name="connsiteX34" fmla="*/ 3601310 w 3832270"/>
                <a:gd name="connsiteY34" fmla="*/ 804040 h 2876136"/>
                <a:gd name="connsiteX35" fmla="*/ 3614885 w 3832270"/>
                <a:gd name="connsiteY35" fmla="*/ 773861 h 2876136"/>
                <a:gd name="connsiteX36" fmla="*/ 3640812 w 3832270"/>
                <a:gd name="connsiteY36" fmla="*/ 713022 h 2876136"/>
                <a:gd name="connsiteX37" fmla="*/ 3665105 w 3832270"/>
                <a:gd name="connsiteY37" fmla="*/ 651506 h 2876136"/>
                <a:gd name="connsiteX38" fmla="*/ 3744110 w 3832270"/>
                <a:gd name="connsiteY38" fmla="*/ 399567 h 2876136"/>
                <a:gd name="connsiteX39" fmla="*/ 3792123 w 3832270"/>
                <a:gd name="connsiteY39" fmla="*/ 140444 h 2876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3832270" h="2876136">
                  <a:moveTo>
                    <a:pt x="3800718" y="0"/>
                  </a:moveTo>
                  <a:lnTo>
                    <a:pt x="3832270" y="0"/>
                  </a:lnTo>
                  <a:lnTo>
                    <a:pt x="3824562" y="143769"/>
                  </a:lnTo>
                  <a:cubicBezTo>
                    <a:pt x="3797131" y="409191"/>
                    <a:pt x="3730585" y="671345"/>
                    <a:pt x="3628155" y="922055"/>
                  </a:cubicBezTo>
                  <a:cubicBezTo>
                    <a:pt x="3593858" y="1005553"/>
                    <a:pt x="3556704" y="1088280"/>
                    <a:pt x="3514853" y="1169078"/>
                  </a:cubicBezTo>
                  <a:cubicBezTo>
                    <a:pt x="3473616" y="1250166"/>
                    <a:pt x="3428194" y="1329517"/>
                    <a:pt x="3379198" y="1407037"/>
                  </a:cubicBezTo>
                  <a:cubicBezTo>
                    <a:pt x="3281106" y="1561980"/>
                    <a:pt x="3169132" y="1710174"/>
                    <a:pt x="3043787" y="1848342"/>
                  </a:cubicBezTo>
                  <a:cubicBezTo>
                    <a:pt x="2980806" y="1917184"/>
                    <a:pt x="2915071" y="1984001"/>
                    <a:pt x="2845661" y="2047444"/>
                  </a:cubicBezTo>
                  <a:cubicBezTo>
                    <a:pt x="2828411" y="2063450"/>
                    <a:pt x="2811060" y="2079263"/>
                    <a:pt x="2793197" y="2094689"/>
                  </a:cubicBezTo>
                  <a:cubicBezTo>
                    <a:pt x="2775436" y="2110213"/>
                    <a:pt x="2757982" y="2126025"/>
                    <a:pt x="2739710" y="2140969"/>
                  </a:cubicBezTo>
                  <a:cubicBezTo>
                    <a:pt x="2703576" y="2171341"/>
                    <a:pt x="2666524" y="2200749"/>
                    <a:pt x="2629166" y="2229867"/>
                  </a:cubicBezTo>
                  <a:cubicBezTo>
                    <a:pt x="2479015" y="2345569"/>
                    <a:pt x="2316821" y="2448061"/>
                    <a:pt x="2145952" y="2535994"/>
                  </a:cubicBezTo>
                  <a:cubicBezTo>
                    <a:pt x="1804312" y="2711957"/>
                    <a:pt x="1424600" y="2826982"/>
                    <a:pt x="1034987" y="2863910"/>
                  </a:cubicBezTo>
                  <a:cubicBezTo>
                    <a:pt x="937762" y="2873167"/>
                    <a:pt x="839720" y="2877096"/>
                    <a:pt x="741909" y="2875939"/>
                  </a:cubicBezTo>
                  <a:cubicBezTo>
                    <a:pt x="644097" y="2874782"/>
                    <a:pt x="546515" y="2868539"/>
                    <a:pt x="450208" y="2857451"/>
                  </a:cubicBezTo>
                  <a:cubicBezTo>
                    <a:pt x="305520" y="2840674"/>
                    <a:pt x="162095" y="2813810"/>
                    <a:pt x="22215" y="2775923"/>
                  </a:cubicBezTo>
                  <a:lnTo>
                    <a:pt x="0" y="2769256"/>
                  </a:lnTo>
                  <a:lnTo>
                    <a:pt x="0" y="2590612"/>
                  </a:lnTo>
                  <a:lnTo>
                    <a:pt x="199046" y="2627410"/>
                  </a:lnTo>
                  <a:cubicBezTo>
                    <a:pt x="288321" y="2639209"/>
                    <a:pt x="378197" y="2646537"/>
                    <a:pt x="468174" y="2649670"/>
                  </a:cubicBezTo>
                  <a:cubicBezTo>
                    <a:pt x="648333" y="2656805"/>
                    <a:pt x="826655" y="2647163"/>
                    <a:pt x="1003650" y="2622480"/>
                  </a:cubicBezTo>
                  <a:cubicBezTo>
                    <a:pt x="1091943" y="2609658"/>
                    <a:pt x="1179725" y="2593747"/>
                    <a:pt x="1266489" y="2573982"/>
                  </a:cubicBezTo>
                  <a:cubicBezTo>
                    <a:pt x="1353250" y="2553927"/>
                    <a:pt x="1439298" y="2531076"/>
                    <a:pt x="1524223" y="2504657"/>
                  </a:cubicBezTo>
                  <a:cubicBezTo>
                    <a:pt x="1609149" y="2478336"/>
                    <a:pt x="1693052" y="2448833"/>
                    <a:pt x="1775731" y="2416243"/>
                  </a:cubicBezTo>
                  <a:cubicBezTo>
                    <a:pt x="1858309" y="2383557"/>
                    <a:pt x="1939764" y="2347882"/>
                    <a:pt x="2019789" y="2309412"/>
                  </a:cubicBezTo>
                  <a:cubicBezTo>
                    <a:pt x="2179839" y="2232567"/>
                    <a:pt x="2334583" y="2144923"/>
                    <a:pt x="2482486" y="2046962"/>
                  </a:cubicBezTo>
                  <a:cubicBezTo>
                    <a:pt x="2519334" y="2022376"/>
                    <a:pt x="2556081" y="1997403"/>
                    <a:pt x="2591908" y="1971371"/>
                  </a:cubicBezTo>
                  <a:cubicBezTo>
                    <a:pt x="2610077" y="1958644"/>
                    <a:pt x="2627838" y="1945434"/>
                    <a:pt x="2645702" y="1932321"/>
                  </a:cubicBezTo>
                  <a:cubicBezTo>
                    <a:pt x="2663666" y="1919305"/>
                    <a:pt x="2681325" y="1905903"/>
                    <a:pt x="2698779" y="1892309"/>
                  </a:cubicBezTo>
                  <a:cubicBezTo>
                    <a:pt x="2768903" y="1838025"/>
                    <a:pt x="2837496" y="1781717"/>
                    <a:pt x="2903537" y="1722516"/>
                  </a:cubicBezTo>
                  <a:cubicBezTo>
                    <a:pt x="3035926" y="1604501"/>
                    <a:pt x="3158720" y="1475784"/>
                    <a:pt x="3269061" y="1337327"/>
                  </a:cubicBezTo>
                  <a:cubicBezTo>
                    <a:pt x="3324182" y="1268099"/>
                    <a:pt x="3376341" y="1196461"/>
                    <a:pt x="3424928" y="1122508"/>
                  </a:cubicBezTo>
                  <a:cubicBezTo>
                    <a:pt x="3472697" y="1048170"/>
                    <a:pt x="3517814" y="972000"/>
                    <a:pt x="3557622" y="893226"/>
                  </a:cubicBezTo>
                  <a:cubicBezTo>
                    <a:pt x="3567931" y="873654"/>
                    <a:pt x="3577526" y="853791"/>
                    <a:pt x="3587019" y="833929"/>
                  </a:cubicBezTo>
                  <a:lnTo>
                    <a:pt x="3601310" y="804040"/>
                  </a:lnTo>
                  <a:lnTo>
                    <a:pt x="3614885" y="773861"/>
                  </a:lnTo>
                  <a:cubicBezTo>
                    <a:pt x="3623766" y="753709"/>
                    <a:pt x="3632748" y="733559"/>
                    <a:pt x="3640812" y="713022"/>
                  </a:cubicBezTo>
                  <a:cubicBezTo>
                    <a:pt x="3648876" y="692485"/>
                    <a:pt x="3657756" y="672236"/>
                    <a:pt x="3665105" y="651506"/>
                  </a:cubicBezTo>
                  <a:cubicBezTo>
                    <a:pt x="3696544" y="569166"/>
                    <a:pt x="3723185" y="485089"/>
                    <a:pt x="3744110" y="399567"/>
                  </a:cubicBezTo>
                  <a:cubicBezTo>
                    <a:pt x="3765341" y="314238"/>
                    <a:pt x="3781392" y="227654"/>
                    <a:pt x="3792123" y="14044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420269758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26255F6-40EE-76A2-F815-C15E545F3A2F}"/>
              </a:ext>
            </a:extLst>
          </p:cNvPr>
          <p:cNvSpPr>
            <a:spLocks noGrp="1"/>
          </p:cNvSpPr>
          <p:nvPr>
            <p:ph idx="1"/>
          </p:nvPr>
        </p:nvSpPr>
        <p:spPr>
          <a:xfrm>
            <a:off x="838200" y="1929384"/>
            <a:ext cx="10515600" cy="4251960"/>
          </a:xfrm>
        </p:spPr>
        <p:txBody>
          <a:bodyPr>
            <a:normAutofit/>
          </a:bodyPr>
          <a:lstStyle/>
          <a:p>
            <a:pPr marL="0" indent="0">
              <a:buNone/>
            </a:pPr>
            <a:r>
              <a:rPr lang="en-GB" sz="2200" dirty="0"/>
              <a:t>Assignment one recommended encouraging nurses to take courses by giving them free access so that they can work with the National health service (NHS) in the future.  </a:t>
            </a:r>
          </a:p>
          <a:p>
            <a:pPr marL="0" indent="0">
              <a:buNone/>
            </a:pPr>
            <a:r>
              <a:rPr lang="en-GB" sz="2200" dirty="0"/>
              <a:t>National health service (2019) states that people who start nursing school in 2020 can get supporting payments of about 5,000 for each student.  </a:t>
            </a:r>
          </a:p>
          <a:p>
            <a:pPr marL="0" indent="0">
              <a:buNone/>
            </a:pPr>
            <a:endParaRPr lang="en-GB" sz="2200" dirty="0"/>
          </a:p>
          <a:p>
            <a:pPr marL="0" indent="0">
              <a:buNone/>
            </a:pPr>
            <a:r>
              <a:rPr lang="en-GB" sz="2200" dirty="0"/>
              <a:t>Department of health care(2022) reports that the government is halfway to deliver 50,000 more nurses by 2024. </a:t>
            </a:r>
          </a:p>
          <a:p>
            <a:pPr marL="0" indent="0">
              <a:buNone/>
            </a:pPr>
            <a:endParaRPr lang="en-US" sz="2200" dirty="0"/>
          </a:p>
        </p:txBody>
      </p:sp>
    </p:spTree>
    <p:extLst>
      <p:ext uri="{BB962C8B-B14F-4D97-AF65-F5344CB8AC3E}">
        <p14:creationId xmlns:p14="http://schemas.microsoft.com/office/powerpoint/2010/main" val="99886004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EDDBB197-D710-4A4F-A9CA-FD2177498B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975D1CFA-2CDB-4B64-BD9F-85744E8DA1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78F3310-8A1C-BB74-D830-2357D3C0AE7D}"/>
              </a:ext>
            </a:extLst>
          </p:cNvPr>
          <p:cNvSpPr>
            <a:spLocks noGrp="1"/>
          </p:cNvSpPr>
          <p:nvPr>
            <p:ph type="title"/>
          </p:nvPr>
        </p:nvSpPr>
        <p:spPr>
          <a:xfrm>
            <a:off x="804672" y="802955"/>
            <a:ext cx="4977976" cy="1454051"/>
          </a:xfrm>
        </p:spPr>
        <p:txBody>
          <a:bodyPr>
            <a:normAutofit/>
          </a:bodyPr>
          <a:lstStyle/>
          <a:p>
            <a:r>
              <a:rPr lang="en-GB" sz="3600">
                <a:solidFill>
                  <a:schemeClr val="tx2"/>
                </a:solidFill>
              </a:rPr>
              <a:t>Conclusion </a:t>
            </a:r>
            <a:endParaRPr lang="en-US" sz="3600">
              <a:solidFill>
                <a:schemeClr val="tx2"/>
              </a:solidFill>
            </a:endParaRPr>
          </a:p>
        </p:txBody>
      </p:sp>
      <p:sp>
        <p:nvSpPr>
          <p:cNvPr id="3" name="Content Placeholder 2">
            <a:extLst>
              <a:ext uri="{FF2B5EF4-FFF2-40B4-BE49-F238E27FC236}">
                <a16:creationId xmlns:a16="http://schemas.microsoft.com/office/drawing/2014/main" id="{279E2BFD-48C9-35D4-80F6-6DC64BC1120C}"/>
              </a:ext>
            </a:extLst>
          </p:cNvPr>
          <p:cNvSpPr>
            <a:spLocks noGrp="1"/>
          </p:cNvSpPr>
          <p:nvPr>
            <p:ph idx="1"/>
          </p:nvPr>
        </p:nvSpPr>
        <p:spPr>
          <a:xfrm>
            <a:off x="804672" y="2421682"/>
            <a:ext cx="4977578" cy="3639289"/>
          </a:xfrm>
        </p:spPr>
        <p:txBody>
          <a:bodyPr anchor="ctr">
            <a:normAutofit/>
          </a:bodyPr>
          <a:lstStyle/>
          <a:p>
            <a:pPr marL="0" indent="0">
              <a:buNone/>
            </a:pPr>
            <a:r>
              <a:rPr lang="en-GB" sz="1800" dirty="0">
                <a:solidFill>
                  <a:schemeClr val="tx2"/>
                </a:solidFill>
              </a:rPr>
              <a:t>The researcher has conducted a wide range of research on many issues related to the nursing profession and  diabetes.</a:t>
            </a:r>
          </a:p>
          <a:p>
            <a:pPr marL="0" indent="0">
              <a:buNone/>
            </a:pPr>
            <a:r>
              <a:rPr lang="en-GB" sz="1800" dirty="0">
                <a:solidFill>
                  <a:schemeClr val="tx2"/>
                </a:solidFill>
              </a:rPr>
              <a:t>Education </a:t>
            </a:r>
          </a:p>
          <a:p>
            <a:pPr marL="0" indent="0">
              <a:buNone/>
            </a:pPr>
            <a:r>
              <a:rPr lang="en-GB" sz="1800" dirty="0">
                <a:solidFill>
                  <a:schemeClr val="tx2"/>
                </a:solidFill>
              </a:rPr>
              <a:t>Support </a:t>
            </a:r>
          </a:p>
          <a:p>
            <a:pPr marL="0" indent="0">
              <a:buNone/>
            </a:pPr>
            <a:r>
              <a:rPr lang="en-GB" sz="1800" dirty="0">
                <a:solidFill>
                  <a:schemeClr val="tx2"/>
                </a:solidFill>
              </a:rPr>
              <a:t>Plan </a:t>
            </a:r>
          </a:p>
          <a:p>
            <a:pPr marL="0" indent="0">
              <a:buNone/>
            </a:pPr>
            <a:endParaRPr lang="en-GB" sz="1800" dirty="0">
              <a:solidFill>
                <a:schemeClr val="tx2"/>
              </a:solidFill>
            </a:endParaRPr>
          </a:p>
          <a:p>
            <a:pPr marL="0" indent="0">
              <a:buNone/>
            </a:pPr>
            <a:r>
              <a:rPr lang="en-GB" sz="1800" dirty="0">
                <a:solidFill>
                  <a:schemeClr val="tx2"/>
                </a:solidFill>
              </a:rPr>
              <a:t> </a:t>
            </a:r>
          </a:p>
          <a:p>
            <a:endParaRPr lang="en-US" sz="1800" dirty="0">
              <a:solidFill>
                <a:schemeClr val="tx2"/>
              </a:solidFill>
            </a:endParaRPr>
          </a:p>
        </p:txBody>
      </p:sp>
      <p:grpSp>
        <p:nvGrpSpPr>
          <p:cNvPr id="14" name="Group 13">
            <a:extLst>
              <a:ext uri="{FF2B5EF4-FFF2-40B4-BE49-F238E27FC236}">
                <a16:creationId xmlns:a16="http://schemas.microsoft.com/office/drawing/2014/main" id="{25EE5136-01F1-466C-962D-BA9B4C6757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369897" y="0"/>
            <a:ext cx="5822103" cy="6685267"/>
            <a:chOff x="6357228" y="0"/>
            <a:chExt cx="5822103" cy="6685267"/>
          </a:xfrm>
        </p:grpSpPr>
        <p:sp>
          <p:nvSpPr>
            <p:cNvPr id="15" name="Freeform: Shape 14">
              <a:extLst>
                <a:ext uri="{FF2B5EF4-FFF2-40B4-BE49-F238E27FC236}">
                  <a16:creationId xmlns:a16="http://schemas.microsoft.com/office/drawing/2014/main" id="{E11D3AD4-AF9B-4EB5-8C7B-C45D173B4B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57228" y="0"/>
              <a:ext cx="5822102" cy="6685267"/>
            </a:xfrm>
            <a:custGeom>
              <a:avLst/>
              <a:gdLst>
                <a:gd name="connsiteX0" fmla="*/ 2605444 w 5822102"/>
                <a:gd name="connsiteY0" fmla="*/ 0 h 6685267"/>
                <a:gd name="connsiteX1" fmla="*/ 4757391 w 5822102"/>
                <a:gd name="connsiteY1" fmla="*/ 0 h 6685267"/>
                <a:gd name="connsiteX2" fmla="*/ 4913680 w 5822102"/>
                <a:gd name="connsiteY2" fmla="*/ 56274 h 6685267"/>
                <a:gd name="connsiteX3" fmla="*/ 5376238 w 5822102"/>
                <a:gd name="connsiteY3" fmla="*/ 282027 h 6685267"/>
                <a:gd name="connsiteX4" fmla="*/ 5658024 w 5822102"/>
                <a:gd name="connsiteY4" fmla="*/ 471014 h 6685267"/>
                <a:gd name="connsiteX5" fmla="*/ 5822102 w 5822102"/>
                <a:gd name="connsiteY5" fmla="*/ 609109 h 6685267"/>
                <a:gd name="connsiteX6" fmla="*/ 5822102 w 5822102"/>
                <a:gd name="connsiteY6" fmla="*/ 760697 h 6685267"/>
                <a:gd name="connsiteX7" fmla="*/ 5707785 w 5822102"/>
                <a:gd name="connsiteY7" fmla="*/ 666601 h 6685267"/>
                <a:gd name="connsiteX8" fmla="*/ 5577306 w 5822102"/>
                <a:gd name="connsiteY8" fmla="*/ 571666 h 6685267"/>
                <a:gd name="connsiteX9" fmla="*/ 5298630 w 5822102"/>
                <a:gd name="connsiteY9" fmla="*/ 407449 h 6685267"/>
                <a:gd name="connsiteX10" fmla="*/ 4690768 w 5822102"/>
                <a:gd name="connsiteY10" fmla="*/ 184979 h 6685267"/>
                <a:gd name="connsiteX11" fmla="*/ 4048577 w 5822102"/>
                <a:gd name="connsiteY11" fmla="*/ 99280 h 6685267"/>
                <a:gd name="connsiteX12" fmla="*/ 3405404 w 5822102"/>
                <a:gd name="connsiteY12" fmla="*/ 131937 h 6685267"/>
                <a:gd name="connsiteX13" fmla="*/ 3089702 w 5822102"/>
                <a:gd name="connsiteY13" fmla="*/ 190190 h 6685267"/>
                <a:gd name="connsiteX14" fmla="*/ 2780132 w 5822102"/>
                <a:gd name="connsiteY14" fmla="*/ 273457 h 6685267"/>
                <a:gd name="connsiteX15" fmla="*/ 2478040 w 5822102"/>
                <a:gd name="connsiteY15" fmla="*/ 379654 h 6685267"/>
                <a:gd name="connsiteX16" fmla="*/ 2184897 w 5822102"/>
                <a:gd name="connsiteY16" fmla="*/ 507972 h 6685267"/>
                <a:gd name="connsiteX17" fmla="*/ 1629141 w 5822102"/>
                <a:gd name="connsiteY17" fmla="*/ 823205 h 6685267"/>
                <a:gd name="connsiteX18" fmla="*/ 1497711 w 5822102"/>
                <a:gd name="connsiteY18" fmla="*/ 914000 h 6685267"/>
                <a:gd name="connsiteX19" fmla="*/ 1433099 w 5822102"/>
                <a:gd name="connsiteY19" fmla="*/ 960903 h 6685267"/>
                <a:gd name="connsiteX20" fmla="*/ 1369346 w 5822102"/>
                <a:gd name="connsiteY20" fmla="*/ 1008963 h 6685267"/>
                <a:gd name="connsiteX21" fmla="*/ 1123406 w 5822102"/>
                <a:gd name="connsiteY21" fmla="*/ 1212905 h 6685267"/>
                <a:gd name="connsiteX22" fmla="*/ 684367 w 5822102"/>
                <a:gd name="connsiteY22" fmla="*/ 1675564 h 6685267"/>
                <a:gd name="connsiteX23" fmla="*/ 497153 w 5822102"/>
                <a:gd name="connsiteY23" fmla="*/ 1933588 h 6685267"/>
                <a:gd name="connsiteX24" fmla="*/ 337770 w 5822102"/>
                <a:gd name="connsiteY24" fmla="*/ 2208983 h 6685267"/>
                <a:gd name="connsiteX25" fmla="*/ 302461 w 5822102"/>
                <a:gd name="connsiteY25" fmla="*/ 2280207 h 6685267"/>
                <a:gd name="connsiteX26" fmla="*/ 285296 w 5822102"/>
                <a:gd name="connsiteY26" fmla="*/ 2316107 h 6685267"/>
                <a:gd name="connsiteX27" fmla="*/ 268991 w 5822102"/>
                <a:gd name="connsiteY27" fmla="*/ 2352355 h 6685267"/>
                <a:gd name="connsiteX28" fmla="*/ 237849 w 5822102"/>
                <a:gd name="connsiteY28" fmla="*/ 2425432 h 6685267"/>
                <a:gd name="connsiteX29" fmla="*/ 208670 w 5822102"/>
                <a:gd name="connsiteY29" fmla="*/ 2499319 h 6685267"/>
                <a:gd name="connsiteX30" fmla="*/ 113775 w 5822102"/>
                <a:gd name="connsiteY30" fmla="*/ 2801929 h 6685267"/>
                <a:gd name="connsiteX31" fmla="*/ 36781 w 5822102"/>
                <a:gd name="connsiteY31" fmla="*/ 3428922 h 6685267"/>
                <a:gd name="connsiteX32" fmla="*/ 69148 w 5822102"/>
                <a:gd name="connsiteY32" fmla="*/ 3741955 h 6685267"/>
                <a:gd name="connsiteX33" fmla="*/ 167966 w 5822102"/>
                <a:gd name="connsiteY33" fmla="*/ 4041323 h 6685267"/>
                <a:gd name="connsiteX34" fmla="*/ 202049 w 5822102"/>
                <a:gd name="connsiteY34" fmla="*/ 4112894 h 6685267"/>
                <a:gd name="connsiteX35" fmla="*/ 239933 w 5822102"/>
                <a:gd name="connsiteY35" fmla="*/ 4182843 h 6685267"/>
                <a:gd name="connsiteX36" fmla="*/ 323916 w 5822102"/>
                <a:gd name="connsiteY36" fmla="*/ 4318456 h 6685267"/>
                <a:gd name="connsiteX37" fmla="*/ 416604 w 5822102"/>
                <a:gd name="connsiteY37" fmla="*/ 4449436 h 6685267"/>
                <a:gd name="connsiteX38" fmla="*/ 515911 w 5822102"/>
                <a:gd name="connsiteY38" fmla="*/ 4576711 h 6685267"/>
                <a:gd name="connsiteX39" fmla="*/ 722619 w 5822102"/>
                <a:gd name="connsiteY39" fmla="*/ 4828482 h 6685267"/>
                <a:gd name="connsiteX40" fmla="*/ 825972 w 5822102"/>
                <a:gd name="connsiteY40" fmla="*/ 4956104 h 6685267"/>
                <a:gd name="connsiteX41" fmla="*/ 926506 w 5822102"/>
                <a:gd name="connsiteY41" fmla="*/ 5085347 h 6685267"/>
                <a:gd name="connsiteX42" fmla="*/ 1027040 w 5822102"/>
                <a:gd name="connsiteY42" fmla="*/ 5210191 h 6685267"/>
                <a:gd name="connsiteX43" fmla="*/ 1132110 w 5822102"/>
                <a:gd name="connsiteY43" fmla="*/ 5330748 h 6685267"/>
                <a:gd name="connsiteX44" fmla="*/ 1354880 w 5822102"/>
                <a:gd name="connsiteY44" fmla="*/ 5558083 h 6685267"/>
                <a:gd name="connsiteX45" fmla="*/ 1855220 w 5822102"/>
                <a:gd name="connsiteY45" fmla="*/ 5937591 h 6685267"/>
                <a:gd name="connsiteX46" fmla="*/ 2131810 w 5822102"/>
                <a:gd name="connsiteY46" fmla="*/ 6080268 h 6685267"/>
                <a:gd name="connsiteX47" fmla="*/ 2423726 w 5822102"/>
                <a:gd name="connsiteY47" fmla="*/ 6188087 h 6685267"/>
                <a:gd name="connsiteX48" fmla="*/ 2727780 w 5822102"/>
                <a:gd name="connsiteY48" fmla="*/ 6262552 h 6685267"/>
                <a:gd name="connsiteX49" fmla="*/ 3041276 w 5822102"/>
                <a:gd name="connsiteY49" fmla="*/ 6304245 h 6685267"/>
                <a:gd name="connsiteX50" fmla="*/ 3360532 w 5822102"/>
                <a:gd name="connsiteY50" fmla="*/ 6317331 h 6685267"/>
                <a:gd name="connsiteX51" fmla="*/ 3439855 w 5822102"/>
                <a:gd name="connsiteY51" fmla="*/ 6316751 h 6685267"/>
                <a:gd name="connsiteX52" fmla="*/ 3478721 w 5822102"/>
                <a:gd name="connsiteY52" fmla="*/ 6315826 h 6685267"/>
                <a:gd name="connsiteX53" fmla="*/ 3517463 w 5822102"/>
                <a:gd name="connsiteY53" fmla="*/ 6313971 h 6685267"/>
                <a:gd name="connsiteX54" fmla="*/ 3671452 w 5822102"/>
                <a:gd name="connsiteY54" fmla="*/ 6301233 h 6685267"/>
                <a:gd name="connsiteX55" fmla="*/ 4265460 w 5822102"/>
                <a:gd name="connsiteY55" fmla="*/ 6149638 h 6685267"/>
                <a:gd name="connsiteX56" fmla="*/ 4546587 w 5822102"/>
                <a:gd name="connsiteY56" fmla="*/ 6018079 h 6685267"/>
                <a:gd name="connsiteX57" fmla="*/ 4818030 w 5822102"/>
                <a:gd name="connsiteY57" fmla="*/ 5858029 h 6685267"/>
                <a:gd name="connsiteX58" fmla="*/ 5081870 w 5822102"/>
                <a:gd name="connsiteY58" fmla="*/ 5676903 h 6685267"/>
                <a:gd name="connsiteX59" fmla="*/ 5212073 w 5822102"/>
                <a:gd name="connsiteY59" fmla="*/ 5581013 h 6685267"/>
                <a:gd name="connsiteX60" fmla="*/ 5343625 w 5822102"/>
                <a:gd name="connsiteY60" fmla="*/ 5481533 h 6685267"/>
                <a:gd name="connsiteX61" fmla="*/ 5610378 w 5822102"/>
                <a:gd name="connsiteY61" fmla="*/ 5284425 h 6685267"/>
                <a:gd name="connsiteX62" fmla="*/ 5822102 w 5822102"/>
                <a:gd name="connsiteY62" fmla="*/ 5126414 h 6685267"/>
                <a:gd name="connsiteX63" fmla="*/ 5822102 w 5822102"/>
                <a:gd name="connsiteY63" fmla="*/ 5556641 h 6685267"/>
                <a:gd name="connsiteX64" fmla="*/ 5576325 w 5822102"/>
                <a:gd name="connsiteY64" fmla="*/ 5749979 h 6685267"/>
                <a:gd name="connsiteX65" fmla="*/ 5447715 w 5822102"/>
                <a:gd name="connsiteY65" fmla="*/ 5852818 h 6685267"/>
                <a:gd name="connsiteX66" fmla="*/ 5315059 w 5822102"/>
                <a:gd name="connsiteY66" fmla="*/ 5956236 h 6685267"/>
                <a:gd name="connsiteX67" fmla="*/ 5038468 w 5822102"/>
                <a:gd name="connsiteY67" fmla="*/ 6155776 h 6685267"/>
                <a:gd name="connsiteX68" fmla="*/ 4741892 w 5822102"/>
                <a:gd name="connsiteY68" fmla="*/ 6338292 h 6685267"/>
                <a:gd name="connsiteX69" fmla="*/ 4420920 w 5822102"/>
                <a:gd name="connsiteY69" fmla="*/ 6492203 h 6685267"/>
                <a:gd name="connsiteX70" fmla="*/ 3717672 w 5822102"/>
                <a:gd name="connsiteY70" fmla="*/ 6670434 h 6685267"/>
                <a:gd name="connsiteX71" fmla="*/ 3535853 w 5822102"/>
                <a:gd name="connsiteY71" fmla="*/ 6683289 h 6685267"/>
                <a:gd name="connsiteX72" fmla="*/ 3490367 w 5822102"/>
                <a:gd name="connsiteY72" fmla="*/ 6684910 h 6685267"/>
                <a:gd name="connsiteX73" fmla="*/ 3445005 w 5822102"/>
                <a:gd name="connsiteY73" fmla="*/ 6685142 h 6685267"/>
                <a:gd name="connsiteX74" fmla="*/ 3355872 w 5822102"/>
                <a:gd name="connsiteY74" fmla="*/ 6684100 h 6685267"/>
                <a:gd name="connsiteX75" fmla="*/ 3179203 w 5822102"/>
                <a:gd name="connsiteY75" fmla="*/ 6677150 h 6685267"/>
                <a:gd name="connsiteX76" fmla="*/ 3002410 w 5822102"/>
                <a:gd name="connsiteY76" fmla="*/ 6661169 h 6685267"/>
                <a:gd name="connsiteX77" fmla="*/ 2650296 w 5822102"/>
                <a:gd name="connsiteY77" fmla="*/ 6604191 h 6685267"/>
                <a:gd name="connsiteX78" fmla="*/ 2306028 w 5822102"/>
                <a:gd name="connsiteY78" fmla="*/ 6505869 h 6685267"/>
                <a:gd name="connsiteX79" fmla="*/ 1978803 w 5822102"/>
                <a:gd name="connsiteY79" fmla="*/ 6363307 h 6685267"/>
                <a:gd name="connsiteX80" fmla="*/ 1678428 w 5822102"/>
                <a:gd name="connsiteY80" fmla="*/ 6177779 h 6685267"/>
                <a:gd name="connsiteX81" fmla="*/ 1175880 w 5822102"/>
                <a:gd name="connsiteY81" fmla="*/ 5710373 h 6685267"/>
                <a:gd name="connsiteX82" fmla="*/ 971502 w 5822102"/>
                <a:gd name="connsiteY82" fmla="*/ 5445399 h 6685267"/>
                <a:gd name="connsiteX83" fmla="*/ 790909 w 5822102"/>
                <a:gd name="connsiteY83" fmla="*/ 5169078 h 6685267"/>
                <a:gd name="connsiteX84" fmla="*/ 706680 w 5822102"/>
                <a:gd name="connsiteY84" fmla="*/ 5031959 h 6685267"/>
                <a:gd name="connsiteX85" fmla="*/ 619143 w 5822102"/>
                <a:gd name="connsiteY85" fmla="*/ 4897157 h 6685267"/>
                <a:gd name="connsiteX86" fmla="*/ 436465 w 5822102"/>
                <a:gd name="connsiteY86" fmla="*/ 4628710 h 6685267"/>
                <a:gd name="connsiteX87" fmla="*/ 347088 w 5822102"/>
                <a:gd name="connsiteY87" fmla="*/ 4492171 h 6685267"/>
                <a:gd name="connsiteX88" fmla="*/ 262001 w 5822102"/>
                <a:gd name="connsiteY88" fmla="*/ 4352619 h 6685267"/>
                <a:gd name="connsiteX89" fmla="*/ 118679 w 5822102"/>
                <a:gd name="connsiteY89" fmla="*/ 4059853 h 6685267"/>
                <a:gd name="connsiteX90" fmla="*/ 28322 w 5822102"/>
                <a:gd name="connsiteY90" fmla="*/ 3749136 h 6685267"/>
                <a:gd name="connsiteX91" fmla="*/ 0 w 5822102"/>
                <a:gd name="connsiteY91" fmla="*/ 3428922 h 6685267"/>
                <a:gd name="connsiteX92" fmla="*/ 253052 w 5822102"/>
                <a:gd name="connsiteY92" fmla="*/ 2174356 h 6685267"/>
                <a:gd name="connsiteX93" fmla="*/ 389141 w 5822102"/>
                <a:gd name="connsiteY93" fmla="*/ 1877652 h 6685267"/>
                <a:gd name="connsiteX94" fmla="*/ 552079 w 5822102"/>
                <a:gd name="connsiteY94" fmla="*/ 1591834 h 6685267"/>
                <a:gd name="connsiteX95" fmla="*/ 954950 w 5822102"/>
                <a:gd name="connsiteY95" fmla="*/ 1061773 h 6685267"/>
                <a:gd name="connsiteX96" fmla="*/ 1192922 w 5822102"/>
                <a:gd name="connsiteY96" fmla="*/ 822626 h 6685267"/>
                <a:gd name="connsiteX97" fmla="*/ 1255939 w 5822102"/>
                <a:gd name="connsiteY97" fmla="*/ 765880 h 6685267"/>
                <a:gd name="connsiteX98" fmla="*/ 1320183 w 5822102"/>
                <a:gd name="connsiteY98" fmla="*/ 710291 h 6685267"/>
                <a:gd name="connsiteX99" fmla="*/ 1452961 w 5822102"/>
                <a:gd name="connsiteY99" fmla="*/ 603514 h 6685267"/>
                <a:gd name="connsiteX100" fmla="*/ 2033360 w 5822102"/>
                <a:gd name="connsiteY100" fmla="*/ 235818 h 6685267"/>
                <a:gd name="connsiteX101" fmla="*/ 2512513 w 5822102"/>
                <a:gd name="connsiteY101" fmla="*/ 30012 h 66852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5822102" h="6685267">
                  <a:moveTo>
                    <a:pt x="2605444" y="0"/>
                  </a:moveTo>
                  <a:lnTo>
                    <a:pt x="4757391" y="0"/>
                  </a:lnTo>
                  <a:lnTo>
                    <a:pt x="4913680" y="56274"/>
                  </a:lnTo>
                  <a:cubicBezTo>
                    <a:pt x="5074659" y="119278"/>
                    <a:pt x="5229483" y="195083"/>
                    <a:pt x="5376238" y="282027"/>
                  </a:cubicBezTo>
                  <a:cubicBezTo>
                    <a:pt x="5474014" y="340105"/>
                    <a:pt x="5568080" y="403280"/>
                    <a:pt x="5658024" y="471014"/>
                  </a:cubicBezTo>
                  <a:lnTo>
                    <a:pt x="5822102" y="609109"/>
                  </a:lnTo>
                  <a:lnTo>
                    <a:pt x="5822102" y="760697"/>
                  </a:lnTo>
                  <a:lnTo>
                    <a:pt x="5707785" y="666601"/>
                  </a:lnTo>
                  <a:cubicBezTo>
                    <a:pt x="5665273" y="633682"/>
                    <a:pt x="5621749" y="602008"/>
                    <a:pt x="5577306" y="571666"/>
                  </a:cubicBezTo>
                  <a:cubicBezTo>
                    <a:pt x="5487929" y="511562"/>
                    <a:pt x="5395118" y="456089"/>
                    <a:pt x="5298630" y="407449"/>
                  </a:cubicBezTo>
                  <a:cubicBezTo>
                    <a:pt x="5106266" y="309010"/>
                    <a:pt x="4901153" y="235355"/>
                    <a:pt x="4690768" y="184979"/>
                  </a:cubicBezTo>
                  <a:cubicBezTo>
                    <a:pt x="4480382" y="134486"/>
                    <a:pt x="4264724" y="106807"/>
                    <a:pt x="4048577" y="99280"/>
                  </a:cubicBezTo>
                  <a:cubicBezTo>
                    <a:pt x="3832182" y="90709"/>
                    <a:pt x="3617997" y="102290"/>
                    <a:pt x="3405404" y="131937"/>
                  </a:cubicBezTo>
                  <a:cubicBezTo>
                    <a:pt x="3299353" y="147340"/>
                    <a:pt x="3193915" y="166449"/>
                    <a:pt x="3089702" y="190190"/>
                  </a:cubicBezTo>
                  <a:cubicBezTo>
                    <a:pt x="2985491" y="214278"/>
                    <a:pt x="2882137" y="241725"/>
                    <a:pt x="2780132" y="273457"/>
                  </a:cubicBezTo>
                  <a:cubicBezTo>
                    <a:pt x="2678126" y="305073"/>
                    <a:pt x="2577348" y="340510"/>
                    <a:pt x="2478040" y="379654"/>
                  </a:cubicBezTo>
                  <a:cubicBezTo>
                    <a:pt x="2378854" y="418914"/>
                    <a:pt x="2281017" y="461763"/>
                    <a:pt x="2184897" y="507972"/>
                  </a:cubicBezTo>
                  <a:cubicBezTo>
                    <a:pt x="1992657" y="600271"/>
                    <a:pt x="1806791" y="705542"/>
                    <a:pt x="1629141" y="823205"/>
                  </a:cubicBezTo>
                  <a:cubicBezTo>
                    <a:pt x="1584882" y="852736"/>
                    <a:pt x="1540745" y="882731"/>
                    <a:pt x="1497711" y="914000"/>
                  </a:cubicBezTo>
                  <a:cubicBezTo>
                    <a:pt x="1475888" y="929286"/>
                    <a:pt x="1454555" y="945153"/>
                    <a:pt x="1433099" y="960903"/>
                  </a:cubicBezTo>
                  <a:cubicBezTo>
                    <a:pt x="1411521" y="976537"/>
                    <a:pt x="1390311" y="992634"/>
                    <a:pt x="1369346" y="1008963"/>
                  </a:cubicBezTo>
                  <a:cubicBezTo>
                    <a:pt x="1285119" y="1074165"/>
                    <a:pt x="1202730" y="1141797"/>
                    <a:pt x="1123406" y="1212905"/>
                  </a:cubicBezTo>
                  <a:cubicBezTo>
                    <a:pt x="964391" y="1354656"/>
                    <a:pt x="816900" y="1509261"/>
                    <a:pt x="684367" y="1675564"/>
                  </a:cubicBezTo>
                  <a:cubicBezTo>
                    <a:pt x="618161" y="1758716"/>
                    <a:pt x="555512" y="1844763"/>
                    <a:pt x="497153" y="1933588"/>
                  </a:cubicBezTo>
                  <a:cubicBezTo>
                    <a:pt x="439775" y="2022877"/>
                    <a:pt x="385584" y="2114367"/>
                    <a:pt x="337770" y="2208983"/>
                  </a:cubicBezTo>
                  <a:cubicBezTo>
                    <a:pt x="325388" y="2232493"/>
                    <a:pt x="313862" y="2256349"/>
                    <a:pt x="302461" y="2280207"/>
                  </a:cubicBezTo>
                  <a:lnTo>
                    <a:pt x="285296" y="2316107"/>
                  </a:lnTo>
                  <a:lnTo>
                    <a:pt x="268991" y="2352355"/>
                  </a:lnTo>
                  <a:cubicBezTo>
                    <a:pt x="258324" y="2376560"/>
                    <a:pt x="247535" y="2400764"/>
                    <a:pt x="237849" y="2425432"/>
                  </a:cubicBezTo>
                  <a:cubicBezTo>
                    <a:pt x="228163" y="2450099"/>
                    <a:pt x="217498" y="2474419"/>
                    <a:pt x="208670" y="2499319"/>
                  </a:cubicBezTo>
                  <a:cubicBezTo>
                    <a:pt x="170909" y="2598219"/>
                    <a:pt x="138908" y="2699206"/>
                    <a:pt x="113775" y="2801929"/>
                  </a:cubicBezTo>
                  <a:cubicBezTo>
                    <a:pt x="62773" y="3006911"/>
                    <a:pt x="36659" y="3217917"/>
                    <a:pt x="36781" y="3428922"/>
                  </a:cubicBezTo>
                  <a:cubicBezTo>
                    <a:pt x="37394" y="3534078"/>
                    <a:pt x="47816" y="3639001"/>
                    <a:pt x="69148" y="3741955"/>
                  </a:cubicBezTo>
                  <a:cubicBezTo>
                    <a:pt x="91585" y="3844679"/>
                    <a:pt x="124074" y="3945202"/>
                    <a:pt x="167966" y="4041323"/>
                  </a:cubicBezTo>
                  <a:cubicBezTo>
                    <a:pt x="178387" y="4065528"/>
                    <a:pt x="190525" y="4089153"/>
                    <a:pt x="202049" y="4112894"/>
                  </a:cubicBezTo>
                  <a:cubicBezTo>
                    <a:pt x="214555" y="4136288"/>
                    <a:pt x="226447" y="4159912"/>
                    <a:pt x="239933" y="4182843"/>
                  </a:cubicBezTo>
                  <a:cubicBezTo>
                    <a:pt x="265680" y="4229167"/>
                    <a:pt x="294368" y="4274101"/>
                    <a:pt x="323916" y="4318456"/>
                  </a:cubicBezTo>
                  <a:cubicBezTo>
                    <a:pt x="353341" y="4362927"/>
                    <a:pt x="384849" y="4406240"/>
                    <a:pt x="416604" y="4449436"/>
                  </a:cubicBezTo>
                  <a:cubicBezTo>
                    <a:pt x="448847" y="4492286"/>
                    <a:pt x="482319" y="4534557"/>
                    <a:pt x="515911" y="4576711"/>
                  </a:cubicBezTo>
                  <a:cubicBezTo>
                    <a:pt x="583219" y="4661137"/>
                    <a:pt x="653594" y="4743825"/>
                    <a:pt x="722619" y="4828482"/>
                  </a:cubicBezTo>
                  <a:cubicBezTo>
                    <a:pt x="757315" y="4870637"/>
                    <a:pt x="791889" y="4913138"/>
                    <a:pt x="825972" y="4956104"/>
                  </a:cubicBezTo>
                  <a:cubicBezTo>
                    <a:pt x="859934" y="4998722"/>
                    <a:pt x="893649" y="5044004"/>
                    <a:pt x="926506" y="5085347"/>
                  </a:cubicBezTo>
                  <a:cubicBezTo>
                    <a:pt x="959119" y="5127734"/>
                    <a:pt x="993324" y="5168847"/>
                    <a:pt x="1027040" y="5210191"/>
                  </a:cubicBezTo>
                  <a:cubicBezTo>
                    <a:pt x="1061737" y="5250840"/>
                    <a:pt x="1096188" y="5291488"/>
                    <a:pt x="1132110" y="5330748"/>
                  </a:cubicBezTo>
                  <a:cubicBezTo>
                    <a:pt x="1203465" y="5409731"/>
                    <a:pt x="1277639" y="5485818"/>
                    <a:pt x="1354880" y="5558083"/>
                  </a:cubicBezTo>
                  <a:cubicBezTo>
                    <a:pt x="1509603" y="5702266"/>
                    <a:pt x="1676588" y="5830930"/>
                    <a:pt x="1855220" y="5937591"/>
                  </a:cubicBezTo>
                  <a:cubicBezTo>
                    <a:pt x="1944720" y="5990632"/>
                    <a:pt x="2036549" y="6039272"/>
                    <a:pt x="2131810" y="6080268"/>
                  </a:cubicBezTo>
                  <a:cubicBezTo>
                    <a:pt x="2226460" y="6122423"/>
                    <a:pt x="2324173" y="6157977"/>
                    <a:pt x="2423726" y="6188087"/>
                  </a:cubicBezTo>
                  <a:cubicBezTo>
                    <a:pt x="2523280" y="6218313"/>
                    <a:pt x="2624794" y="6242749"/>
                    <a:pt x="2727780" y="6262552"/>
                  </a:cubicBezTo>
                  <a:cubicBezTo>
                    <a:pt x="2830890" y="6282008"/>
                    <a:pt x="2935714" y="6295326"/>
                    <a:pt x="3041276" y="6304245"/>
                  </a:cubicBezTo>
                  <a:cubicBezTo>
                    <a:pt x="3146836" y="6313277"/>
                    <a:pt x="3253499" y="6317215"/>
                    <a:pt x="3360532" y="6317331"/>
                  </a:cubicBezTo>
                  <a:cubicBezTo>
                    <a:pt x="3387259" y="6317331"/>
                    <a:pt x="3414354" y="6317794"/>
                    <a:pt x="3439855" y="6316751"/>
                  </a:cubicBezTo>
                  <a:lnTo>
                    <a:pt x="3478721" y="6315826"/>
                  </a:lnTo>
                  <a:lnTo>
                    <a:pt x="3517463" y="6313971"/>
                  </a:lnTo>
                  <a:cubicBezTo>
                    <a:pt x="3569078" y="6311772"/>
                    <a:pt x="3620449" y="6306907"/>
                    <a:pt x="3671452" y="6301233"/>
                  </a:cubicBezTo>
                  <a:cubicBezTo>
                    <a:pt x="3875707" y="6277608"/>
                    <a:pt x="4074445" y="6225841"/>
                    <a:pt x="4265460" y="6149638"/>
                  </a:cubicBezTo>
                  <a:cubicBezTo>
                    <a:pt x="4361212" y="6111884"/>
                    <a:pt x="4454636" y="6067065"/>
                    <a:pt x="4546587" y="6018079"/>
                  </a:cubicBezTo>
                  <a:cubicBezTo>
                    <a:pt x="4638662" y="5969322"/>
                    <a:pt x="4729020" y="5915240"/>
                    <a:pt x="4818030" y="5858029"/>
                  </a:cubicBezTo>
                  <a:cubicBezTo>
                    <a:pt x="4907038" y="5800703"/>
                    <a:pt x="4994577" y="5739672"/>
                    <a:pt x="5081870" y="5676903"/>
                  </a:cubicBezTo>
                  <a:cubicBezTo>
                    <a:pt x="5125392" y="5645519"/>
                    <a:pt x="5168794" y="5613324"/>
                    <a:pt x="5212073" y="5581013"/>
                  </a:cubicBezTo>
                  <a:lnTo>
                    <a:pt x="5343625" y="5481533"/>
                  </a:lnTo>
                  <a:cubicBezTo>
                    <a:pt x="5432696" y="5414768"/>
                    <a:pt x="5521951" y="5349452"/>
                    <a:pt x="5610378" y="5284425"/>
                  </a:cubicBezTo>
                  <a:lnTo>
                    <a:pt x="5822102" y="5126414"/>
                  </a:lnTo>
                  <a:lnTo>
                    <a:pt x="5822102" y="5556641"/>
                  </a:lnTo>
                  <a:lnTo>
                    <a:pt x="5576325" y="5749979"/>
                  </a:lnTo>
                  <a:lnTo>
                    <a:pt x="5447715" y="5852818"/>
                  </a:lnTo>
                  <a:cubicBezTo>
                    <a:pt x="5403945" y="5887445"/>
                    <a:pt x="5359932" y="5922073"/>
                    <a:pt x="5315059" y="5956236"/>
                  </a:cubicBezTo>
                  <a:cubicBezTo>
                    <a:pt x="5225682" y="6024680"/>
                    <a:pt x="5133976" y="6091734"/>
                    <a:pt x="5038468" y="6155776"/>
                  </a:cubicBezTo>
                  <a:cubicBezTo>
                    <a:pt x="4943084" y="6219703"/>
                    <a:pt x="4845002" y="6281777"/>
                    <a:pt x="4741892" y="6338292"/>
                  </a:cubicBezTo>
                  <a:cubicBezTo>
                    <a:pt x="4638784" y="6394692"/>
                    <a:pt x="4532120" y="6447038"/>
                    <a:pt x="4420920" y="6492203"/>
                  </a:cubicBezTo>
                  <a:cubicBezTo>
                    <a:pt x="4199255" y="6583693"/>
                    <a:pt x="3959813" y="6644840"/>
                    <a:pt x="3717672" y="6670434"/>
                  </a:cubicBezTo>
                  <a:cubicBezTo>
                    <a:pt x="3657106" y="6676456"/>
                    <a:pt x="3596419" y="6681321"/>
                    <a:pt x="3535853" y="6683289"/>
                  </a:cubicBezTo>
                  <a:lnTo>
                    <a:pt x="3490367" y="6684910"/>
                  </a:lnTo>
                  <a:lnTo>
                    <a:pt x="3445005" y="6685142"/>
                  </a:lnTo>
                  <a:cubicBezTo>
                    <a:pt x="3414354" y="6685605"/>
                    <a:pt x="3385297" y="6684679"/>
                    <a:pt x="3355872" y="6684100"/>
                  </a:cubicBezTo>
                  <a:cubicBezTo>
                    <a:pt x="3297146" y="6683405"/>
                    <a:pt x="3238052" y="6680047"/>
                    <a:pt x="3179203" y="6677150"/>
                  </a:cubicBezTo>
                  <a:cubicBezTo>
                    <a:pt x="3120232" y="6672519"/>
                    <a:pt x="3061259" y="6668233"/>
                    <a:pt x="3002410" y="6661169"/>
                  </a:cubicBezTo>
                  <a:cubicBezTo>
                    <a:pt x="2884589" y="6647851"/>
                    <a:pt x="2766891" y="6629669"/>
                    <a:pt x="2650296" y="6604191"/>
                  </a:cubicBezTo>
                  <a:cubicBezTo>
                    <a:pt x="2533702" y="6578713"/>
                    <a:pt x="2418456" y="6545938"/>
                    <a:pt x="2306028" y="6505869"/>
                  </a:cubicBezTo>
                  <a:cubicBezTo>
                    <a:pt x="2193602" y="6465683"/>
                    <a:pt x="2084118" y="6417738"/>
                    <a:pt x="1978803" y="6363307"/>
                  </a:cubicBezTo>
                  <a:cubicBezTo>
                    <a:pt x="1873855" y="6308066"/>
                    <a:pt x="1773077" y="6246340"/>
                    <a:pt x="1678428" y="6177779"/>
                  </a:cubicBezTo>
                  <a:cubicBezTo>
                    <a:pt x="1488393" y="6041356"/>
                    <a:pt x="1321900" y="5881423"/>
                    <a:pt x="1175880" y="5710373"/>
                  </a:cubicBezTo>
                  <a:cubicBezTo>
                    <a:pt x="1103177" y="5624441"/>
                    <a:pt x="1035501" y="5535732"/>
                    <a:pt x="971502" y="5445399"/>
                  </a:cubicBezTo>
                  <a:cubicBezTo>
                    <a:pt x="907380" y="5355069"/>
                    <a:pt x="847550" y="5262768"/>
                    <a:pt x="790909" y="5169078"/>
                  </a:cubicBezTo>
                  <a:cubicBezTo>
                    <a:pt x="761974" y="5121712"/>
                    <a:pt x="735492" y="5077357"/>
                    <a:pt x="706680" y="5031959"/>
                  </a:cubicBezTo>
                  <a:cubicBezTo>
                    <a:pt x="678114" y="4986910"/>
                    <a:pt x="649058" y="4941860"/>
                    <a:pt x="619143" y="4897157"/>
                  </a:cubicBezTo>
                  <a:lnTo>
                    <a:pt x="436465" y="4628710"/>
                  </a:lnTo>
                  <a:cubicBezTo>
                    <a:pt x="406182" y="4583544"/>
                    <a:pt x="376267" y="4538147"/>
                    <a:pt x="347088" y="4492171"/>
                  </a:cubicBezTo>
                  <a:cubicBezTo>
                    <a:pt x="317908" y="4446194"/>
                    <a:pt x="288974" y="4400102"/>
                    <a:pt x="262001" y="4352619"/>
                  </a:cubicBezTo>
                  <a:cubicBezTo>
                    <a:pt x="207934" y="4258119"/>
                    <a:pt x="158280" y="4160840"/>
                    <a:pt x="118679" y="4059853"/>
                  </a:cubicBezTo>
                  <a:cubicBezTo>
                    <a:pt x="78343" y="3959214"/>
                    <a:pt x="48429" y="3854870"/>
                    <a:pt x="28322" y="3749136"/>
                  </a:cubicBezTo>
                  <a:cubicBezTo>
                    <a:pt x="9073" y="3643402"/>
                    <a:pt x="0" y="3536046"/>
                    <a:pt x="0" y="3428922"/>
                  </a:cubicBezTo>
                  <a:cubicBezTo>
                    <a:pt x="1594" y="3001816"/>
                    <a:pt x="89010" y="2575868"/>
                    <a:pt x="253052" y="2174356"/>
                  </a:cubicBezTo>
                  <a:cubicBezTo>
                    <a:pt x="294246" y="2074066"/>
                    <a:pt x="338873" y="1974700"/>
                    <a:pt x="389141" y="1877652"/>
                  </a:cubicBezTo>
                  <a:cubicBezTo>
                    <a:pt x="438672" y="1780256"/>
                    <a:pt x="493230" y="1684945"/>
                    <a:pt x="552079" y="1591834"/>
                  </a:cubicBezTo>
                  <a:cubicBezTo>
                    <a:pt x="669900" y="1405728"/>
                    <a:pt x="804394" y="1227729"/>
                    <a:pt x="954950" y="1061773"/>
                  </a:cubicBezTo>
                  <a:cubicBezTo>
                    <a:pt x="1030597" y="979085"/>
                    <a:pt x="1109552" y="898829"/>
                    <a:pt x="1192922" y="822626"/>
                  </a:cubicBezTo>
                  <a:cubicBezTo>
                    <a:pt x="1213642" y="803402"/>
                    <a:pt x="1234483" y="784409"/>
                    <a:pt x="1255939" y="765880"/>
                  </a:cubicBezTo>
                  <a:cubicBezTo>
                    <a:pt x="1277273" y="747234"/>
                    <a:pt x="1298237" y="728241"/>
                    <a:pt x="1320183" y="710291"/>
                  </a:cubicBezTo>
                  <a:cubicBezTo>
                    <a:pt x="1363585" y="673811"/>
                    <a:pt x="1408088" y="638489"/>
                    <a:pt x="1452961" y="603514"/>
                  </a:cubicBezTo>
                  <a:cubicBezTo>
                    <a:pt x="1633310" y="464543"/>
                    <a:pt x="1828125" y="341437"/>
                    <a:pt x="2033360" y="235818"/>
                  </a:cubicBezTo>
                  <a:cubicBezTo>
                    <a:pt x="2187242" y="156561"/>
                    <a:pt x="2347554" y="87597"/>
                    <a:pt x="2512513" y="3001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15102EBE-A80F-4CFF-B1DD-941EF9728B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04998" y="98659"/>
              <a:ext cx="5774333" cy="6315453"/>
            </a:xfrm>
            <a:custGeom>
              <a:avLst/>
              <a:gdLst>
                <a:gd name="connsiteX0" fmla="*/ 3707237 w 5774333"/>
                <a:gd name="connsiteY0" fmla="*/ 1489 h 6315453"/>
                <a:gd name="connsiteX1" fmla="*/ 4037665 w 5774333"/>
                <a:gd name="connsiteY1" fmla="*/ 6121 h 6315453"/>
                <a:gd name="connsiteX2" fmla="*/ 4692239 w 5774333"/>
                <a:gd name="connsiteY2" fmla="*/ 102128 h 6315453"/>
                <a:gd name="connsiteX3" fmla="*/ 5315059 w 5774333"/>
                <a:gd name="connsiteY3" fmla="*/ 324945 h 6315453"/>
                <a:gd name="connsiteX4" fmla="*/ 5738325 w 5774333"/>
                <a:gd name="connsiteY4" fmla="*/ 578286 h 6315453"/>
                <a:gd name="connsiteX5" fmla="*/ 5774333 w 5774333"/>
                <a:gd name="connsiteY5" fmla="*/ 606551 h 6315453"/>
                <a:gd name="connsiteX6" fmla="*/ 5774333 w 5774333"/>
                <a:gd name="connsiteY6" fmla="*/ 975490 h 6315453"/>
                <a:gd name="connsiteX7" fmla="*/ 5676001 w 5774333"/>
                <a:gd name="connsiteY7" fmla="*/ 889749 h 6315453"/>
                <a:gd name="connsiteX8" fmla="*/ 5177132 w 5774333"/>
                <a:gd name="connsiteY8" fmla="*/ 581926 h 6315453"/>
                <a:gd name="connsiteX9" fmla="*/ 4615735 w 5774333"/>
                <a:gd name="connsiteY9" fmla="*/ 388640 h 6315453"/>
                <a:gd name="connsiteX10" fmla="*/ 4020010 w 5774333"/>
                <a:gd name="connsiteY10" fmla="*/ 308500 h 6315453"/>
                <a:gd name="connsiteX11" fmla="*/ 3416315 w 5774333"/>
                <a:gd name="connsiteY11" fmla="*/ 328882 h 6315453"/>
                <a:gd name="connsiteX12" fmla="*/ 2823779 w 5774333"/>
                <a:gd name="connsiteY12" fmla="*/ 446545 h 6315453"/>
                <a:gd name="connsiteX13" fmla="*/ 2256987 w 5774333"/>
                <a:gd name="connsiteY13" fmla="*/ 651296 h 6315453"/>
                <a:gd name="connsiteX14" fmla="*/ 1244169 w 5774333"/>
                <a:gd name="connsiteY14" fmla="*/ 1280374 h 6315453"/>
                <a:gd name="connsiteX15" fmla="*/ 830141 w 5774333"/>
                <a:gd name="connsiteY15" fmla="*/ 1700184 h 6315453"/>
                <a:gd name="connsiteX16" fmla="*/ 502792 w 5774333"/>
                <a:gd name="connsiteY16" fmla="*/ 2182300 h 6315453"/>
                <a:gd name="connsiteX17" fmla="*/ 280637 w 5774333"/>
                <a:gd name="connsiteY17" fmla="*/ 2715256 h 6315453"/>
                <a:gd name="connsiteX18" fmla="*/ 199843 w 5774333"/>
                <a:gd name="connsiteY18" fmla="*/ 3283418 h 6315453"/>
                <a:gd name="connsiteX19" fmla="*/ 233926 w 5774333"/>
                <a:gd name="connsiteY19" fmla="*/ 3561593 h 6315453"/>
                <a:gd name="connsiteX20" fmla="*/ 334582 w 5774333"/>
                <a:gd name="connsiteY20" fmla="*/ 3821816 h 6315453"/>
                <a:gd name="connsiteX21" fmla="*/ 404834 w 5774333"/>
                <a:gd name="connsiteY21" fmla="*/ 3944343 h 6315453"/>
                <a:gd name="connsiteX22" fmla="*/ 485506 w 5774333"/>
                <a:gd name="connsiteY22" fmla="*/ 4062932 h 6315453"/>
                <a:gd name="connsiteX23" fmla="*/ 671861 w 5774333"/>
                <a:gd name="connsiteY23" fmla="*/ 4292120 h 6315453"/>
                <a:gd name="connsiteX24" fmla="*/ 873542 w 5774333"/>
                <a:gd name="connsiteY24" fmla="*/ 4523044 h 6315453"/>
                <a:gd name="connsiteX25" fmla="*/ 973831 w 5774333"/>
                <a:gd name="connsiteY25" fmla="*/ 4643601 h 6315453"/>
                <a:gd name="connsiteX26" fmla="*/ 1022014 w 5774333"/>
                <a:gd name="connsiteY26" fmla="*/ 4702780 h 6315453"/>
                <a:gd name="connsiteX27" fmla="*/ 1069215 w 5774333"/>
                <a:gd name="connsiteY27" fmla="*/ 4759411 h 6315453"/>
                <a:gd name="connsiteX28" fmla="*/ 1474784 w 5774333"/>
                <a:gd name="connsiteY28" fmla="*/ 5177948 h 6315453"/>
                <a:gd name="connsiteX29" fmla="*/ 1690442 w 5774333"/>
                <a:gd name="connsiteY29" fmla="*/ 5366255 h 6315453"/>
                <a:gd name="connsiteX30" fmla="*/ 1916276 w 5774333"/>
                <a:gd name="connsiteY30" fmla="*/ 5539852 h 6315453"/>
                <a:gd name="connsiteX31" fmla="*/ 2420784 w 5774333"/>
                <a:gd name="connsiteY31" fmla="*/ 5814437 h 6315453"/>
                <a:gd name="connsiteX32" fmla="*/ 2703015 w 5774333"/>
                <a:gd name="connsiteY32" fmla="*/ 5892029 h 6315453"/>
                <a:gd name="connsiteX33" fmla="*/ 2775350 w 5774333"/>
                <a:gd name="connsiteY33" fmla="*/ 5905695 h 6315453"/>
                <a:gd name="connsiteX34" fmla="*/ 2848299 w 5774333"/>
                <a:gd name="connsiteY34" fmla="*/ 5917161 h 6315453"/>
                <a:gd name="connsiteX35" fmla="*/ 2995544 w 5774333"/>
                <a:gd name="connsiteY35" fmla="*/ 5933605 h 6315453"/>
                <a:gd name="connsiteX36" fmla="*/ 3069596 w 5774333"/>
                <a:gd name="connsiteY36" fmla="*/ 5938933 h 6315453"/>
                <a:gd name="connsiteX37" fmla="*/ 3143894 w 5774333"/>
                <a:gd name="connsiteY37" fmla="*/ 5942639 h 6315453"/>
                <a:gd name="connsiteX38" fmla="*/ 3218436 w 5774333"/>
                <a:gd name="connsiteY38" fmla="*/ 5944260 h 6315453"/>
                <a:gd name="connsiteX39" fmla="*/ 3293101 w 5774333"/>
                <a:gd name="connsiteY39" fmla="*/ 5943913 h 6315453"/>
                <a:gd name="connsiteX40" fmla="*/ 3330494 w 5774333"/>
                <a:gd name="connsiteY40" fmla="*/ 5943565 h 6315453"/>
                <a:gd name="connsiteX41" fmla="*/ 3366540 w 5774333"/>
                <a:gd name="connsiteY41" fmla="*/ 5942059 h 6315453"/>
                <a:gd name="connsiteX42" fmla="*/ 3402462 w 5774333"/>
                <a:gd name="connsiteY42" fmla="*/ 5940323 h 6315453"/>
                <a:gd name="connsiteX43" fmla="*/ 3438262 w 5774333"/>
                <a:gd name="connsiteY43" fmla="*/ 5937543 h 6315453"/>
                <a:gd name="connsiteX44" fmla="*/ 3580236 w 5774333"/>
                <a:gd name="connsiteY44" fmla="*/ 5920982 h 6315453"/>
                <a:gd name="connsiteX45" fmla="*/ 4121034 w 5774333"/>
                <a:gd name="connsiteY45" fmla="*/ 5753290 h 6315453"/>
                <a:gd name="connsiteX46" fmla="*/ 4620639 w 5774333"/>
                <a:gd name="connsiteY46" fmla="*/ 5459364 h 6315453"/>
                <a:gd name="connsiteX47" fmla="*/ 4741771 w 5774333"/>
                <a:gd name="connsiteY47" fmla="*/ 5372971 h 6315453"/>
                <a:gd name="connsiteX48" fmla="*/ 4862901 w 5774333"/>
                <a:gd name="connsiteY48" fmla="*/ 5283682 h 6315453"/>
                <a:gd name="connsiteX49" fmla="*/ 5108229 w 5774333"/>
                <a:gd name="connsiteY49" fmla="*/ 5098386 h 6315453"/>
                <a:gd name="connsiteX50" fmla="*/ 5612493 w 5774333"/>
                <a:gd name="connsiteY50" fmla="*/ 4739724 h 6315453"/>
                <a:gd name="connsiteX51" fmla="*/ 5774333 w 5774333"/>
                <a:gd name="connsiteY51" fmla="*/ 4623488 h 6315453"/>
                <a:gd name="connsiteX52" fmla="*/ 5774333 w 5774333"/>
                <a:gd name="connsiteY52" fmla="*/ 5232926 h 6315453"/>
                <a:gd name="connsiteX53" fmla="*/ 5676492 w 5774333"/>
                <a:gd name="connsiteY53" fmla="*/ 5306859 h 6315453"/>
                <a:gd name="connsiteX54" fmla="*/ 5426260 w 5774333"/>
                <a:gd name="connsiteY54" fmla="*/ 5486233 h 6315453"/>
                <a:gd name="connsiteX55" fmla="*/ 5300225 w 5774333"/>
                <a:gd name="connsiteY55" fmla="*/ 5576217 h 6315453"/>
                <a:gd name="connsiteX56" fmla="*/ 5170757 w 5774333"/>
                <a:gd name="connsiteY56" fmla="*/ 5666780 h 6315453"/>
                <a:gd name="connsiteX57" fmla="*/ 5038100 w 5774333"/>
                <a:gd name="connsiteY57" fmla="*/ 5756185 h 6315453"/>
                <a:gd name="connsiteX58" fmla="*/ 4901276 w 5774333"/>
                <a:gd name="connsiteY58" fmla="*/ 5843043 h 6315453"/>
                <a:gd name="connsiteX59" fmla="*/ 4614019 w 5774333"/>
                <a:gd name="connsiteY59" fmla="*/ 6006103 h 6315453"/>
                <a:gd name="connsiteX60" fmla="*/ 4305061 w 5774333"/>
                <a:gd name="connsiteY60" fmla="*/ 6144726 h 6315453"/>
                <a:gd name="connsiteX61" fmla="*/ 3632710 w 5774333"/>
                <a:gd name="connsiteY61" fmla="*/ 6304196 h 6315453"/>
                <a:gd name="connsiteX62" fmla="*/ 3459594 w 5774333"/>
                <a:gd name="connsiteY62" fmla="*/ 6314504 h 6315453"/>
                <a:gd name="connsiteX63" fmla="*/ 3416315 w 5774333"/>
                <a:gd name="connsiteY63" fmla="*/ 6315429 h 6315453"/>
                <a:gd name="connsiteX64" fmla="*/ 3373159 w 5774333"/>
                <a:gd name="connsiteY64" fmla="*/ 6315198 h 6315453"/>
                <a:gd name="connsiteX65" fmla="*/ 3330127 w 5774333"/>
                <a:gd name="connsiteY65" fmla="*/ 6314735 h 6315453"/>
                <a:gd name="connsiteX66" fmla="*/ 3288320 w 5774333"/>
                <a:gd name="connsiteY66" fmla="*/ 6313230 h 6315453"/>
                <a:gd name="connsiteX67" fmla="*/ 2954350 w 5774333"/>
                <a:gd name="connsiteY67" fmla="*/ 6288098 h 6315453"/>
                <a:gd name="connsiteX68" fmla="*/ 2622466 w 5774333"/>
                <a:gd name="connsiteY68" fmla="*/ 6232742 h 6315453"/>
                <a:gd name="connsiteX69" fmla="*/ 2296466 w 5774333"/>
                <a:gd name="connsiteY69" fmla="*/ 6146001 h 6315453"/>
                <a:gd name="connsiteX70" fmla="*/ 1672419 w 5774333"/>
                <a:gd name="connsiteY70" fmla="*/ 5885197 h 6315453"/>
                <a:gd name="connsiteX71" fmla="*/ 1146578 w 5774333"/>
                <a:gd name="connsiteY71" fmla="*/ 5479168 h 6315453"/>
                <a:gd name="connsiteX72" fmla="*/ 933372 w 5774333"/>
                <a:gd name="connsiteY72" fmla="*/ 5234810 h 6315453"/>
                <a:gd name="connsiteX73" fmla="*/ 747140 w 5774333"/>
                <a:gd name="connsiteY73" fmla="*/ 4976091 h 6315453"/>
                <a:gd name="connsiteX74" fmla="*/ 703616 w 5774333"/>
                <a:gd name="connsiteY74" fmla="*/ 4910196 h 6315453"/>
                <a:gd name="connsiteX75" fmla="*/ 662053 w 5774333"/>
                <a:gd name="connsiteY75" fmla="*/ 4846269 h 6315453"/>
                <a:gd name="connsiteX76" fmla="*/ 580033 w 5774333"/>
                <a:gd name="connsiteY76" fmla="*/ 4722352 h 6315453"/>
                <a:gd name="connsiteX77" fmla="*/ 410105 w 5774333"/>
                <a:gd name="connsiteY77" fmla="*/ 4469193 h 6315453"/>
                <a:gd name="connsiteX78" fmla="*/ 244224 w 5774333"/>
                <a:gd name="connsiteY78" fmla="*/ 4201556 h 6315453"/>
                <a:gd name="connsiteX79" fmla="*/ 169437 w 5774333"/>
                <a:gd name="connsiteY79" fmla="*/ 4059690 h 6315453"/>
                <a:gd name="connsiteX80" fmla="*/ 105929 w 5774333"/>
                <a:gd name="connsiteY80" fmla="*/ 3911221 h 6315453"/>
                <a:gd name="connsiteX81" fmla="*/ 57256 w 5774333"/>
                <a:gd name="connsiteY81" fmla="*/ 3757195 h 6315453"/>
                <a:gd name="connsiteX82" fmla="*/ 39111 w 5774333"/>
                <a:gd name="connsiteY82" fmla="*/ 3678677 h 6315453"/>
                <a:gd name="connsiteX83" fmla="*/ 31142 w 5774333"/>
                <a:gd name="connsiteY83" fmla="*/ 3639300 h 6315453"/>
                <a:gd name="connsiteX84" fmla="*/ 24521 w 5774333"/>
                <a:gd name="connsiteY84" fmla="*/ 3599809 h 6315453"/>
                <a:gd name="connsiteX85" fmla="*/ 0 w 5774333"/>
                <a:gd name="connsiteY85" fmla="*/ 3283418 h 6315453"/>
                <a:gd name="connsiteX86" fmla="*/ 68045 w 5774333"/>
                <a:gd name="connsiteY86" fmla="*/ 2666963 h 6315453"/>
                <a:gd name="connsiteX87" fmla="*/ 272546 w 5774333"/>
                <a:gd name="connsiteY87" fmla="*/ 2076334 h 6315453"/>
                <a:gd name="connsiteX88" fmla="*/ 1039300 w 5774333"/>
                <a:gd name="connsiteY88" fmla="*/ 1073307 h 6315453"/>
                <a:gd name="connsiteX89" fmla="*/ 1547733 w 5774333"/>
                <a:gd name="connsiteY89" fmla="*/ 680365 h 6315453"/>
                <a:gd name="connsiteX90" fmla="*/ 2115995 w 5774333"/>
                <a:gd name="connsiteY90" fmla="*/ 368373 h 6315453"/>
                <a:gd name="connsiteX91" fmla="*/ 3377451 w 5774333"/>
                <a:gd name="connsiteY91" fmla="*/ 24304 h 6315453"/>
                <a:gd name="connsiteX92" fmla="*/ 3707237 w 5774333"/>
                <a:gd name="connsiteY92" fmla="*/ 1489 h 63154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Lst>
              <a:rect l="l" t="t" r="r" b="b"/>
              <a:pathLst>
                <a:path w="5774333" h="6315453">
                  <a:moveTo>
                    <a:pt x="3707237" y="1489"/>
                  </a:moveTo>
                  <a:cubicBezTo>
                    <a:pt x="3817502" y="-1522"/>
                    <a:pt x="3927875" y="41"/>
                    <a:pt x="4037665" y="6121"/>
                  </a:cubicBezTo>
                  <a:cubicBezTo>
                    <a:pt x="4257614" y="18745"/>
                    <a:pt x="4477439" y="49665"/>
                    <a:pt x="4692239" y="102128"/>
                  </a:cubicBezTo>
                  <a:cubicBezTo>
                    <a:pt x="4907039" y="154474"/>
                    <a:pt x="5116811" y="228592"/>
                    <a:pt x="5315059" y="324945"/>
                  </a:cubicBezTo>
                  <a:cubicBezTo>
                    <a:pt x="5463562" y="397211"/>
                    <a:pt x="5606133" y="481527"/>
                    <a:pt x="5738325" y="578286"/>
                  </a:cubicBezTo>
                  <a:lnTo>
                    <a:pt x="5774333" y="606551"/>
                  </a:lnTo>
                  <a:lnTo>
                    <a:pt x="5774333" y="975490"/>
                  </a:lnTo>
                  <a:lnTo>
                    <a:pt x="5676001" y="889749"/>
                  </a:lnTo>
                  <a:cubicBezTo>
                    <a:pt x="5522381" y="769886"/>
                    <a:pt x="5355519" y="665657"/>
                    <a:pt x="5177132" y="581926"/>
                  </a:cubicBezTo>
                  <a:cubicBezTo>
                    <a:pt x="4998867" y="497965"/>
                    <a:pt x="4810183" y="433574"/>
                    <a:pt x="4615735" y="388640"/>
                  </a:cubicBezTo>
                  <a:cubicBezTo>
                    <a:pt x="4421289" y="343591"/>
                    <a:pt x="4221446" y="317649"/>
                    <a:pt x="4020010" y="308500"/>
                  </a:cubicBezTo>
                  <a:cubicBezTo>
                    <a:pt x="3818207" y="298887"/>
                    <a:pt x="3616649" y="305257"/>
                    <a:pt x="3416315" y="328882"/>
                  </a:cubicBezTo>
                  <a:cubicBezTo>
                    <a:pt x="3216106" y="352623"/>
                    <a:pt x="3017736" y="392346"/>
                    <a:pt x="2823779" y="446545"/>
                  </a:cubicBezTo>
                  <a:cubicBezTo>
                    <a:pt x="2629699" y="500513"/>
                    <a:pt x="2440401" y="570345"/>
                    <a:pt x="2256987" y="651296"/>
                  </a:cubicBezTo>
                  <a:cubicBezTo>
                    <a:pt x="1889058" y="811461"/>
                    <a:pt x="1545527" y="1023856"/>
                    <a:pt x="1244169" y="1280374"/>
                  </a:cubicBezTo>
                  <a:cubicBezTo>
                    <a:pt x="1093982" y="1409039"/>
                    <a:pt x="954828" y="1549400"/>
                    <a:pt x="830141" y="1700184"/>
                  </a:cubicBezTo>
                  <a:cubicBezTo>
                    <a:pt x="705209" y="1850736"/>
                    <a:pt x="594989" y="2012176"/>
                    <a:pt x="502792" y="2182300"/>
                  </a:cubicBezTo>
                  <a:cubicBezTo>
                    <a:pt x="410595" y="2352308"/>
                    <a:pt x="333847" y="2530307"/>
                    <a:pt x="280637" y="2715256"/>
                  </a:cubicBezTo>
                  <a:cubicBezTo>
                    <a:pt x="227306" y="2899741"/>
                    <a:pt x="199719" y="3091521"/>
                    <a:pt x="199843" y="3283418"/>
                  </a:cubicBezTo>
                  <a:cubicBezTo>
                    <a:pt x="200946" y="3377687"/>
                    <a:pt x="210754" y="3471261"/>
                    <a:pt x="233926" y="3561593"/>
                  </a:cubicBezTo>
                  <a:cubicBezTo>
                    <a:pt x="256730" y="3652040"/>
                    <a:pt x="292162" y="3738550"/>
                    <a:pt x="334582" y="3821816"/>
                  </a:cubicBezTo>
                  <a:cubicBezTo>
                    <a:pt x="356038" y="3863392"/>
                    <a:pt x="379823" y="3904157"/>
                    <a:pt x="404834" y="3944343"/>
                  </a:cubicBezTo>
                  <a:cubicBezTo>
                    <a:pt x="430212" y="3984413"/>
                    <a:pt x="457308" y="4023905"/>
                    <a:pt x="485506" y="4062932"/>
                  </a:cubicBezTo>
                  <a:cubicBezTo>
                    <a:pt x="542639" y="4140757"/>
                    <a:pt x="606146" y="4216265"/>
                    <a:pt x="671861" y="4292120"/>
                  </a:cubicBezTo>
                  <a:cubicBezTo>
                    <a:pt x="737576" y="4368091"/>
                    <a:pt x="806234" y="4444062"/>
                    <a:pt x="873542" y="4523044"/>
                  </a:cubicBezTo>
                  <a:cubicBezTo>
                    <a:pt x="907258" y="4562419"/>
                    <a:pt x="940606" y="4602721"/>
                    <a:pt x="973831" y="4643601"/>
                  </a:cubicBezTo>
                  <a:lnTo>
                    <a:pt x="1022014" y="4702780"/>
                  </a:lnTo>
                  <a:cubicBezTo>
                    <a:pt x="1037829" y="4721658"/>
                    <a:pt x="1052910" y="4740998"/>
                    <a:pt x="1069215" y="4759411"/>
                  </a:cubicBezTo>
                  <a:cubicBezTo>
                    <a:pt x="1196477" y="4909269"/>
                    <a:pt x="1334527" y="5047199"/>
                    <a:pt x="1474784" y="5177948"/>
                  </a:cubicBezTo>
                  <a:cubicBezTo>
                    <a:pt x="1545281" y="5243033"/>
                    <a:pt x="1617003" y="5305917"/>
                    <a:pt x="1690442" y="5366255"/>
                  </a:cubicBezTo>
                  <a:cubicBezTo>
                    <a:pt x="1763881" y="5426591"/>
                    <a:pt x="1838668" y="5484959"/>
                    <a:pt x="1916276" y="5539852"/>
                  </a:cubicBezTo>
                  <a:cubicBezTo>
                    <a:pt x="2070877" y="5649872"/>
                    <a:pt x="2237617" y="5748194"/>
                    <a:pt x="2420784" y="5814437"/>
                  </a:cubicBezTo>
                  <a:cubicBezTo>
                    <a:pt x="2512124" y="5847559"/>
                    <a:pt x="2606773" y="5872921"/>
                    <a:pt x="2703015" y="5892029"/>
                  </a:cubicBezTo>
                  <a:cubicBezTo>
                    <a:pt x="2727168" y="5896546"/>
                    <a:pt x="2751075" y="5901758"/>
                    <a:pt x="2775350" y="5905695"/>
                  </a:cubicBezTo>
                  <a:lnTo>
                    <a:pt x="2848299" y="5917161"/>
                  </a:lnTo>
                  <a:cubicBezTo>
                    <a:pt x="2897218" y="5923298"/>
                    <a:pt x="2946136" y="5929784"/>
                    <a:pt x="2995544" y="5933605"/>
                  </a:cubicBezTo>
                  <a:cubicBezTo>
                    <a:pt x="3020188" y="5935806"/>
                    <a:pt x="3044831" y="5937891"/>
                    <a:pt x="3069596" y="5938933"/>
                  </a:cubicBezTo>
                  <a:cubicBezTo>
                    <a:pt x="3094362" y="5940090"/>
                    <a:pt x="3119005" y="5941943"/>
                    <a:pt x="3143894" y="5942639"/>
                  </a:cubicBezTo>
                  <a:lnTo>
                    <a:pt x="3218436" y="5944260"/>
                  </a:lnTo>
                  <a:cubicBezTo>
                    <a:pt x="3243201" y="5944838"/>
                    <a:pt x="3268212" y="5944029"/>
                    <a:pt x="3293101" y="5943913"/>
                  </a:cubicBezTo>
                  <a:lnTo>
                    <a:pt x="3330494" y="5943565"/>
                  </a:lnTo>
                  <a:cubicBezTo>
                    <a:pt x="3342632" y="5943218"/>
                    <a:pt x="3354524" y="5942523"/>
                    <a:pt x="3366540" y="5942059"/>
                  </a:cubicBezTo>
                  <a:cubicBezTo>
                    <a:pt x="3378554" y="5941480"/>
                    <a:pt x="3390570" y="5941134"/>
                    <a:pt x="3402462" y="5940323"/>
                  </a:cubicBezTo>
                  <a:lnTo>
                    <a:pt x="3438262" y="5937543"/>
                  </a:lnTo>
                  <a:cubicBezTo>
                    <a:pt x="3485954" y="5933953"/>
                    <a:pt x="3533279" y="5927931"/>
                    <a:pt x="3580236" y="5920982"/>
                  </a:cubicBezTo>
                  <a:cubicBezTo>
                    <a:pt x="3768185" y="5891567"/>
                    <a:pt x="3948901" y="5834010"/>
                    <a:pt x="4121034" y="5753290"/>
                  </a:cubicBezTo>
                  <a:cubicBezTo>
                    <a:pt x="4293782" y="5673497"/>
                    <a:pt x="4458191" y="5571353"/>
                    <a:pt x="4620639" y="5459364"/>
                  </a:cubicBezTo>
                  <a:cubicBezTo>
                    <a:pt x="4661221" y="5431455"/>
                    <a:pt x="4701557" y="5402271"/>
                    <a:pt x="4741771" y="5372971"/>
                  </a:cubicBezTo>
                  <a:cubicBezTo>
                    <a:pt x="4782230" y="5343672"/>
                    <a:pt x="4822566" y="5313908"/>
                    <a:pt x="4862901" y="5283682"/>
                  </a:cubicBezTo>
                  <a:lnTo>
                    <a:pt x="5108229" y="5098386"/>
                  </a:lnTo>
                  <a:cubicBezTo>
                    <a:pt x="5276563" y="4972270"/>
                    <a:pt x="5446489" y="4854838"/>
                    <a:pt x="5612493" y="4739724"/>
                  </a:cubicBezTo>
                  <a:lnTo>
                    <a:pt x="5774333" y="4623488"/>
                  </a:lnTo>
                  <a:lnTo>
                    <a:pt x="5774333" y="5232926"/>
                  </a:lnTo>
                  <a:lnTo>
                    <a:pt x="5676492" y="5306859"/>
                  </a:lnTo>
                  <a:cubicBezTo>
                    <a:pt x="5592693" y="5367905"/>
                    <a:pt x="5508955" y="5427286"/>
                    <a:pt x="5426260" y="5486233"/>
                  </a:cubicBezTo>
                  <a:lnTo>
                    <a:pt x="5300225" y="5576217"/>
                  </a:lnTo>
                  <a:cubicBezTo>
                    <a:pt x="5257559" y="5606443"/>
                    <a:pt x="5214525" y="5636901"/>
                    <a:pt x="5170757" y="5666780"/>
                  </a:cubicBezTo>
                  <a:cubicBezTo>
                    <a:pt x="5127110" y="5696775"/>
                    <a:pt x="5082973" y="5726654"/>
                    <a:pt x="5038100" y="5756185"/>
                  </a:cubicBezTo>
                  <a:cubicBezTo>
                    <a:pt x="4993106" y="5785486"/>
                    <a:pt x="4947743" y="5814553"/>
                    <a:pt x="4901276" y="5843043"/>
                  </a:cubicBezTo>
                  <a:cubicBezTo>
                    <a:pt x="4808835" y="5900136"/>
                    <a:pt x="4713449" y="5955494"/>
                    <a:pt x="4614019" y="6006103"/>
                  </a:cubicBezTo>
                  <a:cubicBezTo>
                    <a:pt x="4514711" y="6056943"/>
                    <a:pt x="4411971" y="6104192"/>
                    <a:pt x="4305061" y="6144726"/>
                  </a:cubicBezTo>
                  <a:cubicBezTo>
                    <a:pt x="4092223" y="6226952"/>
                    <a:pt x="3863569" y="6282424"/>
                    <a:pt x="3632710" y="6304196"/>
                  </a:cubicBezTo>
                  <a:cubicBezTo>
                    <a:pt x="3574964" y="6309408"/>
                    <a:pt x="3517218" y="6313345"/>
                    <a:pt x="3459594" y="6314504"/>
                  </a:cubicBezTo>
                  <a:lnTo>
                    <a:pt x="3416315" y="6315429"/>
                  </a:lnTo>
                  <a:cubicBezTo>
                    <a:pt x="3401971" y="6315546"/>
                    <a:pt x="3387505" y="6315198"/>
                    <a:pt x="3373159" y="6315198"/>
                  </a:cubicBezTo>
                  <a:lnTo>
                    <a:pt x="3330127" y="6314735"/>
                  </a:lnTo>
                  <a:lnTo>
                    <a:pt x="3288320" y="6313230"/>
                  </a:lnTo>
                  <a:cubicBezTo>
                    <a:pt x="3176996" y="6309870"/>
                    <a:pt x="3065428" y="6301533"/>
                    <a:pt x="2954350" y="6288098"/>
                  </a:cubicBezTo>
                  <a:cubicBezTo>
                    <a:pt x="2843150" y="6275360"/>
                    <a:pt x="2732194" y="6257061"/>
                    <a:pt x="2622466" y="6232742"/>
                  </a:cubicBezTo>
                  <a:cubicBezTo>
                    <a:pt x="2512859" y="6208190"/>
                    <a:pt x="2404110" y="6179122"/>
                    <a:pt x="2296466" y="6146001"/>
                  </a:cubicBezTo>
                  <a:cubicBezTo>
                    <a:pt x="2081544" y="6079179"/>
                    <a:pt x="1869073" y="5996027"/>
                    <a:pt x="1672419" y="5885197"/>
                  </a:cubicBezTo>
                  <a:cubicBezTo>
                    <a:pt x="1475643" y="5774599"/>
                    <a:pt x="1299954" y="5634353"/>
                    <a:pt x="1146578" y="5479168"/>
                  </a:cubicBezTo>
                  <a:cubicBezTo>
                    <a:pt x="1069461" y="5401692"/>
                    <a:pt x="999333" y="5319235"/>
                    <a:pt x="933372" y="5234810"/>
                  </a:cubicBezTo>
                  <a:cubicBezTo>
                    <a:pt x="867781" y="5150038"/>
                    <a:pt x="805375" y="5063991"/>
                    <a:pt x="747140" y="4976091"/>
                  </a:cubicBezTo>
                  <a:cubicBezTo>
                    <a:pt x="732182" y="4954319"/>
                    <a:pt x="718082" y="4932199"/>
                    <a:pt x="703616" y="4910196"/>
                  </a:cubicBezTo>
                  <a:lnTo>
                    <a:pt x="662053" y="4846269"/>
                  </a:lnTo>
                  <a:cubicBezTo>
                    <a:pt x="635449" y="4804925"/>
                    <a:pt x="607864" y="4763928"/>
                    <a:pt x="580033" y="4722352"/>
                  </a:cubicBezTo>
                  <a:lnTo>
                    <a:pt x="410105" y="4469193"/>
                  </a:lnTo>
                  <a:cubicBezTo>
                    <a:pt x="353095" y="4382915"/>
                    <a:pt x="296820" y="4294089"/>
                    <a:pt x="244224" y="4201556"/>
                  </a:cubicBezTo>
                  <a:cubicBezTo>
                    <a:pt x="217987" y="4155232"/>
                    <a:pt x="192609" y="4108098"/>
                    <a:pt x="169437" y="4059690"/>
                  </a:cubicBezTo>
                  <a:cubicBezTo>
                    <a:pt x="146388" y="4011165"/>
                    <a:pt x="124932" y="3961715"/>
                    <a:pt x="105929" y="3911221"/>
                  </a:cubicBezTo>
                  <a:cubicBezTo>
                    <a:pt x="87293" y="3860613"/>
                    <a:pt x="70742" y="3809309"/>
                    <a:pt x="57256" y="3757195"/>
                  </a:cubicBezTo>
                  <a:cubicBezTo>
                    <a:pt x="50881" y="3731138"/>
                    <a:pt x="44383" y="3704965"/>
                    <a:pt x="39111" y="3678677"/>
                  </a:cubicBezTo>
                  <a:lnTo>
                    <a:pt x="31142" y="3639300"/>
                  </a:lnTo>
                  <a:lnTo>
                    <a:pt x="24521" y="3599809"/>
                  </a:lnTo>
                  <a:cubicBezTo>
                    <a:pt x="7234" y="3494423"/>
                    <a:pt x="0" y="3388457"/>
                    <a:pt x="0" y="3283418"/>
                  </a:cubicBezTo>
                  <a:cubicBezTo>
                    <a:pt x="491" y="3076698"/>
                    <a:pt x="23418" y="2869978"/>
                    <a:pt x="68045" y="2666963"/>
                  </a:cubicBezTo>
                  <a:cubicBezTo>
                    <a:pt x="112550" y="2464064"/>
                    <a:pt x="180717" y="2265104"/>
                    <a:pt x="272546" y="2076334"/>
                  </a:cubicBezTo>
                  <a:cubicBezTo>
                    <a:pt x="457062" y="1698794"/>
                    <a:pt x="724457" y="1360978"/>
                    <a:pt x="1039300" y="1073307"/>
                  </a:cubicBezTo>
                  <a:cubicBezTo>
                    <a:pt x="1197090" y="929472"/>
                    <a:pt x="1367630" y="798259"/>
                    <a:pt x="1547733" y="680365"/>
                  </a:cubicBezTo>
                  <a:cubicBezTo>
                    <a:pt x="1728081" y="562587"/>
                    <a:pt x="1917870" y="457663"/>
                    <a:pt x="2115995" y="368373"/>
                  </a:cubicBezTo>
                  <a:cubicBezTo>
                    <a:pt x="2512737" y="191070"/>
                    <a:pt x="2939883" y="73870"/>
                    <a:pt x="3377451" y="24304"/>
                  </a:cubicBezTo>
                  <a:cubicBezTo>
                    <a:pt x="3486812" y="12086"/>
                    <a:pt x="3596971" y="4500"/>
                    <a:pt x="3707237" y="148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EC18CE1F-9DF1-47AF-9E66-6CE348AC23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10220" y="131729"/>
              <a:ext cx="5769111" cy="6229400"/>
            </a:xfrm>
            <a:custGeom>
              <a:avLst/>
              <a:gdLst>
                <a:gd name="connsiteX0" fmla="*/ 3882695 w 5769111"/>
                <a:gd name="connsiteY0" fmla="*/ 0 h 6229400"/>
                <a:gd name="connsiteX1" fmla="*/ 5691883 w 5769111"/>
                <a:gd name="connsiteY1" fmla="*/ 557381 h 6229400"/>
                <a:gd name="connsiteX2" fmla="*/ 5769111 w 5769111"/>
                <a:gd name="connsiteY2" fmla="*/ 620523 h 6229400"/>
                <a:gd name="connsiteX3" fmla="*/ 5769111 w 5769111"/>
                <a:gd name="connsiteY3" fmla="*/ 1464911 h 6229400"/>
                <a:gd name="connsiteX4" fmla="*/ 5660063 w 5769111"/>
                <a:gd name="connsiteY4" fmla="*/ 1328105 h 6229400"/>
                <a:gd name="connsiteX5" fmla="*/ 4910471 w 5769111"/>
                <a:gd name="connsiteY5" fmla="*/ 781599 h 6229400"/>
                <a:gd name="connsiteX6" fmla="*/ 3882695 w 5769111"/>
                <a:gd name="connsiteY6" fmla="*/ 579048 h 6229400"/>
                <a:gd name="connsiteX7" fmla="*/ 2683153 w 5769111"/>
                <a:gd name="connsiteY7" fmla="*/ 797003 h 6229400"/>
                <a:gd name="connsiteX8" fmla="*/ 1617493 w 5769111"/>
                <a:gd name="connsiteY8" fmla="*/ 1395738 h 6229400"/>
                <a:gd name="connsiteX9" fmla="*/ 880408 w 5769111"/>
                <a:gd name="connsiteY9" fmla="*/ 2259099 h 6229400"/>
                <a:gd name="connsiteX10" fmla="*/ 613135 w 5769111"/>
                <a:gd name="connsiteY10" fmla="*/ 3263863 h 6229400"/>
                <a:gd name="connsiteX11" fmla="*/ 1055484 w 5769111"/>
                <a:gd name="connsiteY11" fmla="*/ 4196825 h 6229400"/>
                <a:gd name="connsiteX12" fmla="*/ 1278376 w 5769111"/>
                <a:gd name="connsiteY12" fmla="*/ 4492950 h 6229400"/>
                <a:gd name="connsiteX13" fmla="*/ 3369851 w 5769111"/>
                <a:gd name="connsiteY13" fmla="*/ 5650468 h 6229400"/>
                <a:gd name="connsiteX14" fmla="*/ 4957551 w 5769111"/>
                <a:gd name="connsiteY14" fmla="*/ 4938355 h 6229400"/>
                <a:gd name="connsiteX15" fmla="*/ 5150773 w 5769111"/>
                <a:gd name="connsiteY15" fmla="*/ 4796950 h 6229400"/>
                <a:gd name="connsiteX16" fmla="*/ 5747247 w 5769111"/>
                <a:gd name="connsiteY16" fmla="*/ 4338176 h 6229400"/>
                <a:gd name="connsiteX17" fmla="*/ 5769111 w 5769111"/>
                <a:gd name="connsiteY17" fmla="*/ 4318497 h 6229400"/>
                <a:gd name="connsiteX18" fmla="*/ 5769111 w 5769111"/>
                <a:gd name="connsiteY18" fmla="*/ 5074612 h 6229400"/>
                <a:gd name="connsiteX19" fmla="*/ 5636252 w 5769111"/>
                <a:gd name="connsiteY19" fmla="*/ 5174208 h 6229400"/>
                <a:gd name="connsiteX20" fmla="*/ 5334922 w 5769111"/>
                <a:gd name="connsiteY20" fmla="*/ 5394528 h 6229400"/>
                <a:gd name="connsiteX21" fmla="*/ 3369727 w 5769111"/>
                <a:gd name="connsiteY21" fmla="*/ 6229400 h 6229400"/>
                <a:gd name="connsiteX22" fmla="*/ 771046 w 5769111"/>
                <a:gd name="connsiteY22" fmla="*/ 4817913 h 6229400"/>
                <a:gd name="connsiteX23" fmla="*/ 0 w 5769111"/>
                <a:gd name="connsiteY23" fmla="*/ 3263748 h 6229400"/>
                <a:gd name="connsiteX24" fmla="*/ 3882695 w 5769111"/>
                <a:gd name="connsiteY24" fmla="*/ 0 h 6229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5769111" h="6229400">
                  <a:moveTo>
                    <a:pt x="3882695" y="0"/>
                  </a:moveTo>
                  <a:cubicBezTo>
                    <a:pt x="4601253" y="0"/>
                    <a:pt x="5210727" y="205477"/>
                    <a:pt x="5691883" y="557381"/>
                  </a:cubicBezTo>
                  <a:lnTo>
                    <a:pt x="5769111" y="620523"/>
                  </a:lnTo>
                  <a:lnTo>
                    <a:pt x="5769111" y="1464911"/>
                  </a:lnTo>
                  <a:lnTo>
                    <a:pt x="5660063" y="1328105"/>
                  </a:lnTo>
                  <a:cubicBezTo>
                    <a:pt x="5449800" y="1091506"/>
                    <a:pt x="5197607" y="907600"/>
                    <a:pt x="4910471" y="781599"/>
                  </a:cubicBezTo>
                  <a:cubicBezTo>
                    <a:pt x="4604088" y="647260"/>
                    <a:pt x="4258349" y="579048"/>
                    <a:pt x="3882695" y="579048"/>
                  </a:cubicBezTo>
                  <a:cubicBezTo>
                    <a:pt x="3484238" y="579048"/>
                    <a:pt x="3080631" y="652240"/>
                    <a:pt x="2683153" y="797003"/>
                  </a:cubicBezTo>
                  <a:cubicBezTo>
                    <a:pt x="2296098" y="937595"/>
                    <a:pt x="1927678" y="1144662"/>
                    <a:pt x="1617493" y="1395738"/>
                  </a:cubicBezTo>
                  <a:cubicBezTo>
                    <a:pt x="1301915" y="1651098"/>
                    <a:pt x="1053890" y="1941665"/>
                    <a:pt x="880408" y="2259099"/>
                  </a:cubicBezTo>
                  <a:cubicBezTo>
                    <a:pt x="703125" y="2583597"/>
                    <a:pt x="613135" y="2921645"/>
                    <a:pt x="613135" y="3263863"/>
                  </a:cubicBezTo>
                  <a:cubicBezTo>
                    <a:pt x="613135" y="3608512"/>
                    <a:pt x="756702" y="3809789"/>
                    <a:pt x="1055484" y="4196825"/>
                  </a:cubicBezTo>
                  <a:cubicBezTo>
                    <a:pt x="1127574" y="4290167"/>
                    <a:pt x="1202116" y="4386753"/>
                    <a:pt x="1278376" y="4492950"/>
                  </a:cubicBezTo>
                  <a:cubicBezTo>
                    <a:pt x="1861105" y="5304313"/>
                    <a:pt x="2486623" y="5650468"/>
                    <a:pt x="3369851" y="5650468"/>
                  </a:cubicBezTo>
                  <a:cubicBezTo>
                    <a:pt x="3949515" y="5650468"/>
                    <a:pt x="4374822" y="5368471"/>
                    <a:pt x="4957551" y="4938355"/>
                  </a:cubicBezTo>
                  <a:cubicBezTo>
                    <a:pt x="5022653" y="4890293"/>
                    <a:pt x="5087755" y="4842811"/>
                    <a:pt x="5150773" y="4796950"/>
                  </a:cubicBezTo>
                  <a:cubicBezTo>
                    <a:pt x="5364254" y="4641404"/>
                    <a:pt x="5570313" y="4491241"/>
                    <a:pt x="5747247" y="4338176"/>
                  </a:cubicBezTo>
                  <a:lnTo>
                    <a:pt x="5769111" y="4318497"/>
                  </a:lnTo>
                  <a:lnTo>
                    <a:pt x="5769111" y="5074612"/>
                  </a:lnTo>
                  <a:lnTo>
                    <a:pt x="5636252" y="5174208"/>
                  </a:lnTo>
                  <a:cubicBezTo>
                    <a:pt x="5537051" y="5246835"/>
                    <a:pt x="5436100" y="5319845"/>
                    <a:pt x="5334922" y="5394528"/>
                  </a:cubicBezTo>
                  <a:cubicBezTo>
                    <a:pt x="4745327" y="5829741"/>
                    <a:pt x="4177309" y="6229400"/>
                    <a:pt x="3369727" y="6229400"/>
                  </a:cubicBezTo>
                  <a:cubicBezTo>
                    <a:pt x="2172147" y="6229400"/>
                    <a:pt x="1394603" y="5686137"/>
                    <a:pt x="771046" y="4817913"/>
                  </a:cubicBezTo>
                  <a:cubicBezTo>
                    <a:pt x="396864" y="4297000"/>
                    <a:pt x="0" y="3939728"/>
                    <a:pt x="0" y="3263748"/>
                  </a:cubicBezTo>
                  <a:cubicBezTo>
                    <a:pt x="0" y="1461170"/>
                    <a:pt x="1955141" y="0"/>
                    <a:pt x="38826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5BD26A8C-8D1D-41E6-A71E-FE9AC75F3F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10220" y="131729"/>
              <a:ext cx="5769111" cy="6229400"/>
            </a:xfrm>
            <a:custGeom>
              <a:avLst/>
              <a:gdLst>
                <a:gd name="connsiteX0" fmla="*/ 3882695 w 5769111"/>
                <a:gd name="connsiteY0" fmla="*/ 0 h 6229400"/>
                <a:gd name="connsiteX1" fmla="*/ 5691883 w 5769111"/>
                <a:gd name="connsiteY1" fmla="*/ 557381 h 6229400"/>
                <a:gd name="connsiteX2" fmla="*/ 5769111 w 5769111"/>
                <a:gd name="connsiteY2" fmla="*/ 620523 h 6229400"/>
                <a:gd name="connsiteX3" fmla="*/ 5769111 w 5769111"/>
                <a:gd name="connsiteY3" fmla="*/ 1675390 h 6229400"/>
                <a:gd name="connsiteX4" fmla="*/ 5711488 w 5769111"/>
                <a:gd name="connsiteY4" fmla="*/ 1585205 h 6229400"/>
                <a:gd name="connsiteX5" fmla="*/ 5566027 w 5769111"/>
                <a:gd name="connsiteY5" fmla="*/ 1402571 h 6229400"/>
                <a:gd name="connsiteX6" fmla="*/ 4858734 w 5769111"/>
                <a:gd name="connsiteY6" fmla="*/ 886639 h 6229400"/>
                <a:gd name="connsiteX7" fmla="*/ 3882695 w 5769111"/>
                <a:gd name="connsiteY7" fmla="*/ 694858 h 6229400"/>
                <a:gd name="connsiteX8" fmla="*/ 2727046 w 5769111"/>
                <a:gd name="connsiteY8" fmla="*/ 905053 h 6229400"/>
                <a:gd name="connsiteX9" fmla="*/ 1697186 w 5769111"/>
                <a:gd name="connsiteY9" fmla="*/ 1483638 h 6229400"/>
                <a:gd name="connsiteX10" fmla="*/ 989279 w 5769111"/>
                <a:gd name="connsiteY10" fmla="*/ 2312139 h 6229400"/>
                <a:gd name="connsiteX11" fmla="*/ 735615 w 5769111"/>
                <a:gd name="connsiteY11" fmla="*/ 3263863 h 6229400"/>
                <a:gd name="connsiteX12" fmla="*/ 1154424 w 5769111"/>
                <a:gd name="connsiteY12" fmla="*/ 4128614 h 6229400"/>
                <a:gd name="connsiteX13" fmla="*/ 1379768 w 5769111"/>
                <a:gd name="connsiteY13" fmla="*/ 4427981 h 6229400"/>
                <a:gd name="connsiteX14" fmla="*/ 2239456 w 5769111"/>
                <a:gd name="connsiteY14" fmla="*/ 5256947 h 6229400"/>
                <a:gd name="connsiteX15" fmla="*/ 3369727 w 5769111"/>
                <a:gd name="connsiteY15" fmla="*/ 5534658 h 6229400"/>
                <a:gd name="connsiteX16" fmla="*/ 4096760 w 5769111"/>
                <a:gd name="connsiteY16" fmla="*/ 5357817 h 6229400"/>
                <a:gd name="connsiteX17" fmla="*/ 4881905 w 5769111"/>
                <a:gd name="connsiteY17" fmla="*/ 4847212 h 6229400"/>
                <a:gd name="connsiteX18" fmla="*/ 5075739 w 5769111"/>
                <a:gd name="connsiteY18" fmla="*/ 4705346 h 6229400"/>
                <a:gd name="connsiteX19" fmla="*/ 5759930 w 5769111"/>
                <a:gd name="connsiteY19" fmla="*/ 4166809 h 6229400"/>
                <a:gd name="connsiteX20" fmla="*/ 5769111 w 5769111"/>
                <a:gd name="connsiteY20" fmla="*/ 4157764 h 6229400"/>
                <a:gd name="connsiteX21" fmla="*/ 5769111 w 5769111"/>
                <a:gd name="connsiteY21" fmla="*/ 5074612 h 6229400"/>
                <a:gd name="connsiteX22" fmla="*/ 5636252 w 5769111"/>
                <a:gd name="connsiteY22" fmla="*/ 5174208 h 6229400"/>
                <a:gd name="connsiteX23" fmla="*/ 5334922 w 5769111"/>
                <a:gd name="connsiteY23" fmla="*/ 5394528 h 6229400"/>
                <a:gd name="connsiteX24" fmla="*/ 3369727 w 5769111"/>
                <a:gd name="connsiteY24" fmla="*/ 6229400 h 6229400"/>
                <a:gd name="connsiteX25" fmla="*/ 771046 w 5769111"/>
                <a:gd name="connsiteY25" fmla="*/ 4817913 h 6229400"/>
                <a:gd name="connsiteX26" fmla="*/ 0 w 5769111"/>
                <a:gd name="connsiteY26" fmla="*/ 3263748 h 6229400"/>
                <a:gd name="connsiteX27" fmla="*/ 3882695 w 5769111"/>
                <a:gd name="connsiteY27" fmla="*/ 0 h 6229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769111" h="6229400">
                  <a:moveTo>
                    <a:pt x="3882695" y="0"/>
                  </a:moveTo>
                  <a:cubicBezTo>
                    <a:pt x="4601253" y="0"/>
                    <a:pt x="5210727" y="205477"/>
                    <a:pt x="5691883" y="557381"/>
                  </a:cubicBezTo>
                  <a:lnTo>
                    <a:pt x="5769111" y="620523"/>
                  </a:lnTo>
                  <a:lnTo>
                    <a:pt x="5769111" y="1675390"/>
                  </a:lnTo>
                  <a:lnTo>
                    <a:pt x="5711488" y="1585205"/>
                  </a:lnTo>
                  <a:cubicBezTo>
                    <a:pt x="5665942" y="1521390"/>
                    <a:pt x="5617428" y="1460432"/>
                    <a:pt x="5566027" y="1402571"/>
                  </a:cubicBezTo>
                  <a:cubicBezTo>
                    <a:pt x="5367411" y="1179058"/>
                    <a:pt x="5129563" y="1005460"/>
                    <a:pt x="4858734" y="886639"/>
                  </a:cubicBezTo>
                  <a:cubicBezTo>
                    <a:pt x="4568779" y="759363"/>
                    <a:pt x="4240327" y="694858"/>
                    <a:pt x="3882695" y="694858"/>
                  </a:cubicBezTo>
                  <a:cubicBezTo>
                    <a:pt x="3504835" y="694858"/>
                    <a:pt x="3105151" y="767471"/>
                    <a:pt x="2727046" y="905053"/>
                  </a:cubicBezTo>
                  <a:cubicBezTo>
                    <a:pt x="2352985" y="1041013"/>
                    <a:pt x="1996826" y="1241132"/>
                    <a:pt x="1697186" y="1483638"/>
                  </a:cubicBezTo>
                  <a:cubicBezTo>
                    <a:pt x="1397913" y="1725796"/>
                    <a:pt x="1153199" y="2012308"/>
                    <a:pt x="989279" y="2312139"/>
                  </a:cubicBezTo>
                  <a:cubicBezTo>
                    <a:pt x="820946" y="2620077"/>
                    <a:pt x="735615" y="2940290"/>
                    <a:pt x="735615" y="3263863"/>
                  </a:cubicBezTo>
                  <a:cubicBezTo>
                    <a:pt x="735615" y="3573074"/>
                    <a:pt x="863980" y="3752464"/>
                    <a:pt x="1154424" y="4128614"/>
                  </a:cubicBezTo>
                  <a:cubicBezTo>
                    <a:pt x="1227127" y="4222767"/>
                    <a:pt x="1302282" y="4320162"/>
                    <a:pt x="1379768" y="4427981"/>
                  </a:cubicBezTo>
                  <a:cubicBezTo>
                    <a:pt x="1653784" y="4809458"/>
                    <a:pt x="1934912" y="5080685"/>
                    <a:pt x="2239456" y="5256947"/>
                  </a:cubicBezTo>
                  <a:cubicBezTo>
                    <a:pt x="2562268" y="5443863"/>
                    <a:pt x="2932037" y="5534658"/>
                    <a:pt x="3369727" y="5534658"/>
                  </a:cubicBezTo>
                  <a:cubicBezTo>
                    <a:pt x="3618120" y="5534658"/>
                    <a:pt x="3849103" y="5478491"/>
                    <a:pt x="4096760" y="5357817"/>
                  </a:cubicBezTo>
                  <a:cubicBezTo>
                    <a:pt x="4351037" y="5233901"/>
                    <a:pt x="4602740" y="5053238"/>
                    <a:pt x="4881905" y="4847212"/>
                  </a:cubicBezTo>
                  <a:cubicBezTo>
                    <a:pt x="4947375" y="4798920"/>
                    <a:pt x="5012599" y="4751322"/>
                    <a:pt x="5075739" y="4705346"/>
                  </a:cubicBezTo>
                  <a:cubicBezTo>
                    <a:pt x="5327320" y="4521990"/>
                    <a:pt x="5568418" y="4346256"/>
                    <a:pt x="5759930" y="4166809"/>
                  </a:cubicBezTo>
                  <a:lnTo>
                    <a:pt x="5769111" y="4157764"/>
                  </a:lnTo>
                  <a:lnTo>
                    <a:pt x="5769111" y="5074612"/>
                  </a:lnTo>
                  <a:lnTo>
                    <a:pt x="5636252" y="5174208"/>
                  </a:lnTo>
                  <a:cubicBezTo>
                    <a:pt x="5537051" y="5246835"/>
                    <a:pt x="5436100" y="5319845"/>
                    <a:pt x="5334922" y="5394528"/>
                  </a:cubicBezTo>
                  <a:cubicBezTo>
                    <a:pt x="4745327" y="5829741"/>
                    <a:pt x="4177309" y="6229400"/>
                    <a:pt x="3369727" y="6229400"/>
                  </a:cubicBezTo>
                  <a:cubicBezTo>
                    <a:pt x="2172147" y="6229400"/>
                    <a:pt x="1394603" y="5686137"/>
                    <a:pt x="771046" y="4817913"/>
                  </a:cubicBezTo>
                  <a:cubicBezTo>
                    <a:pt x="396864" y="4297000"/>
                    <a:pt x="0" y="3939728"/>
                    <a:pt x="0" y="3263748"/>
                  </a:cubicBezTo>
                  <a:cubicBezTo>
                    <a:pt x="0" y="1461170"/>
                    <a:pt x="1955141" y="0"/>
                    <a:pt x="38826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7" name="Graphic 6" descr="Teacher">
            <a:extLst>
              <a:ext uri="{FF2B5EF4-FFF2-40B4-BE49-F238E27FC236}">
                <a16:creationId xmlns:a16="http://schemas.microsoft.com/office/drawing/2014/main" id="{9CAD87EC-37D7-77AF-D913-D5BFE94C3440}"/>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8121726" y="1629089"/>
            <a:ext cx="3620021" cy="3620021"/>
          </a:xfrm>
          <a:prstGeom prst="rect">
            <a:avLst/>
          </a:prstGeom>
        </p:spPr>
      </p:pic>
    </p:spTree>
    <p:extLst>
      <p:ext uri="{BB962C8B-B14F-4D97-AF65-F5344CB8AC3E}">
        <p14:creationId xmlns:p14="http://schemas.microsoft.com/office/powerpoint/2010/main" val="388439500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a:extLst>
              <a:ext uri="{FF2B5EF4-FFF2-40B4-BE49-F238E27FC236}">
                <a16:creationId xmlns:a16="http://schemas.microsoft.com/office/drawing/2014/main" id="{FC4ACB1F-1D25-3907-1F67-DDE21205CB3D}"/>
              </a:ext>
            </a:extLst>
          </p:cNvPr>
          <p:cNvSpPr>
            <a:spLocks noGrp="1"/>
          </p:cNvSpPr>
          <p:nvPr>
            <p:ph type="title"/>
          </p:nvPr>
        </p:nvSpPr>
        <p:spPr>
          <a:xfrm>
            <a:off x="838200" y="365125"/>
            <a:ext cx="10515600" cy="1325563"/>
          </a:xfrm>
        </p:spPr>
        <p:txBody>
          <a:bodyPr>
            <a:normAutofit/>
          </a:bodyPr>
          <a:lstStyle/>
          <a:p>
            <a:r>
              <a:rPr lang="en-GB" sz="5400"/>
              <a:t>References </a:t>
            </a:r>
            <a:endParaRPr lang="en-US" sz="5400"/>
          </a:p>
        </p:txBody>
      </p:sp>
      <p:sp>
        <p:nvSpPr>
          <p:cNvPr id="11"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FD55B1C-5D70-4B9F-D51F-6D9A60E76793}"/>
              </a:ext>
            </a:extLst>
          </p:cNvPr>
          <p:cNvSpPr>
            <a:spLocks noGrp="1"/>
          </p:cNvSpPr>
          <p:nvPr>
            <p:ph idx="1"/>
          </p:nvPr>
        </p:nvSpPr>
        <p:spPr>
          <a:xfrm>
            <a:off x="838200" y="1929384"/>
            <a:ext cx="10515600" cy="4251960"/>
          </a:xfrm>
        </p:spPr>
        <p:txBody>
          <a:bodyPr>
            <a:normAutofit/>
          </a:bodyPr>
          <a:lstStyle/>
          <a:p>
            <a:pPr marL="0" indent="0">
              <a:buNone/>
            </a:pPr>
            <a:r>
              <a:rPr lang="en-GB" sz="900" dirty="0">
                <a:effectLst/>
                <a:latin typeface="Calibri Light" panose="020F0302020204030204" pitchFamily="34" charset="0"/>
                <a:ea typeface="Times New Roman" panose="02020603050405020304" pitchFamily="18" charset="0"/>
                <a:cs typeface="Segoe UI" panose="020B0502040204020203" pitchFamily="34" charset="0"/>
              </a:rPr>
              <a:t>Candler,p. ,  Lynn, M., </a:t>
            </a:r>
            <a:r>
              <a:rPr lang="en-GB" sz="900" dirty="0" err="1">
                <a:effectLst/>
                <a:latin typeface="Calibri Light" panose="020F0302020204030204" pitchFamily="34" charset="0"/>
                <a:ea typeface="Times New Roman" panose="02020603050405020304" pitchFamily="18" charset="0"/>
                <a:cs typeface="Segoe UI" panose="020B0502040204020203" pitchFamily="34" charset="0"/>
              </a:rPr>
              <a:t>Majbar</a:t>
            </a:r>
            <a:r>
              <a:rPr lang="en-GB" sz="900" dirty="0">
                <a:effectLst/>
                <a:latin typeface="Calibri Light" panose="020F0302020204030204" pitchFamily="34" charset="0"/>
                <a:ea typeface="Times New Roman" panose="02020603050405020304" pitchFamily="18" charset="0"/>
                <a:cs typeface="Segoe UI" panose="020B0502040204020203" pitchFamily="34" charset="0"/>
              </a:rPr>
              <a:t>, A., Barrett,t. and shield, P.(2018) </a:t>
            </a:r>
            <a:r>
              <a:rPr lang="en-GB" sz="900" i="1" dirty="0">
                <a:effectLst/>
                <a:latin typeface="Calibri Light" panose="020F0302020204030204" pitchFamily="34" charset="0"/>
                <a:ea typeface="Times New Roman" panose="02020603050405020304" pitchFamily="18" charset="0"/>
                <a:cs typeface="Segoe UI" panose="020B0502040204020203" pitchFamily="34" charset="0"/>
              </a:rPr>
              <a:t>Continuing rise of type 2 diabetes incidence in children and young people in the UK. </a:t>
            </a:r>
            <a:r>
              <a:rPr lang="en-GB" sz="900" dirty="0">
                <a:effectLst/>
                <a:latin typeface="Calibri Light" panose="020F0302020204030204" pitchFamily="34" charset="0"/>
                <a:ea typeface="Times New Roman" panose="02020603050405020304" pitchFamily="18" charset="0"/>
                <a:cs typeface="Segoe UI" panose="020B0502040204020203" pitchFamily="34" charset="0"/>
              </a:rPr>
              <a:t>35(6), PP 7337-744.</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p>
            <a:pPr marL="0" indent="0">
              <a:buNone/>
            </a:pPr>
            <a:r>
              <a:rPr lang="en-GB" sz="900" kern="0" dirty="0">
                <a:effectLst/>
                <a:latin typeface="+mj-lt"/>
                <a:ea typeface="Times New Roman" panose="02020603050405020304" pitchFamily="18" charset="0"/>
                <a:cs typeface="Times New Roman" panose="02020603050405020304" pitchFamily="18" charset="0"/>
              </a:rPr>
              <a:t>Department of health and social care (2022)</a:t>
            </a:r>
            <a:r>
              <a:rPr lang="en-GB" sz="900" kern="1800" dirty="0">
                <a:effectLst/>
                <a:latin typeface="+mj-lt"/>
                <a:ea typeface="Times New Roman" panose="02020603050405020304" pitchFamily="18" charset="0"/>
                <a:cs typeface="Times New Roman" panose="02020603050405020304" pitchFamily="18" charset="0"/>
              </a:rPr>
              <a:t> </a:t>
            </a:r>
            <a:r>
              <a:rPr lang="en-GB" sz="900" kern="1800" dirty="0">
                <a:effectLst/>
                <a:latin typeface="+mj-lt"/>
                <a:ea typeface="Times New Roman" panose="02020603050405020304" pitchFamily="18" charset="0"/>
                <a:cs typeface="Arial" panose="020B0604020202020204" pitchFamily="34" charset="0"/>
              </a:rPr>
              <a:t>Government is over halfway to delivering 50,000 more nurses by 2024. Available at : </a:t>
            </a:r>
            <a:r>
              <a:rPr lang="en-GB" sz="900" u="sng" kern="1800" dirty="0">
                <a:effectLst/>
                <a:latin typeface="+mj-lt"/>
                <a:ea typeface="Times New Roman" panose="02020603050405020304" pitchFamily="18" charset="0"/>
                <a:cs typeface="Arial" panose="020B0604020202020204" pitchFamily="34" charset="0"/>
                <a:hlinkClick r:id="rId2"/>
              </a:rPr>
              <a:t>https://www.gov.uk/government/news/government-over-halfway-to-delivering-50000-more-nurses-by-2024</a:t>
            </a:r>
            <a:r>
              <a:rPr lang="en-GB" sz="900" kern="1800" dirty="0">
                <a:effectLst/>
                <a:latin typeface="+mj-lt"/>
                <a:ea typeface="Times New Roman" panose="02020603050405020304" pitchFamily="18" charset="0"/>
                <a:cs typeface="Arial" panose="020B0604020202020204" pitchFamily="34" charset="0"/>
              </a:rPr>
              <a:t>  (Assessed 5 December 2022).  </a:t>
            </a:r>
            <a:endParaRPr lang="en-GB" sz="900" kern="0" dirty="0">
              <a:effectLst/>
              <a:latin typeface="+mj-lt"/>
              <a:ea typeface="Times New Roman" panose="02020603050405020304" pitchFamily="18" charset="0"/>
              <a:cs typeface="Times New Roman" panose="02020603050405020304" pitchFamily="18" charset="0"/>
            </a:endParaRPr>
          </a:p>
          <a:p>
            <a:pPr marL="0" indent="0">
              <a:buNone/>
            </a:pPr>
            <a:r>
              <a:rPr lang="en-GB" sz="900" dirty="0">
                <a:effectLst/>
                <a:latin typeface="Calibri Light" panose="020F0302020204030204" pitchFamily="34" charset="0"/>
                <a:ea typeface="Times New Roman" panose="02020603050405020304" pitchFamily="18" charset="0"/>
                <a:cs typeface="Segoe UI" panose="020B0502040204020203" pitchFamily="34" charset="0"/>
              </a:rPr>
              <a:t>Diabetes UK (2021)</a:t>
            </a:r>
            <a:r>
              <a:rPr lang="en-GB" sz="900" i="1" dirty="0">
                <a:effectLst/>
                <a:latin typeface="Calibri Light" panose="020F0302020204030204" pitchFamily="34" charset="0"/>
                <a:ea typeface="Times New Roman" panose="02020603050405020304" pitchFamily="18" charset="0"/>
                <a:cs typeface="Segoe UI" panose="020B0502040204020203" pitchFamily="34" charset="0"/>
              </a:rPr>
              <a:t> diabetes diagnoses have doubled in the last 15 years</a:t>
            </a:r>
            <a:r>
              <a:rPr lang="en-GB" sz="900" dirty="0">
                <a:effectLst/>
                <a:latin typeface="Calibri Light" panose="020F0302020204030204" pitchFamily="34" charset="0"/>
                <a:ea typeface="Times New Roman" panose="02020603050405020304" pitchFamily="18" charset="0"/>
                <a:cs typeface="Segoe UI" panose="020B0502040204020203" pitchFamily="34" charset="0"/>
              </a:rPr>
              <a:t>. Available at: </a:t>
            </a:r>
            <a:r>
              <a:rPr lang="en-GB" sz="900" u="sng" dirty="0">
                <a:effectLst/>
                <a:latin typeface="Calibri Light" panose="020F0302020204030204" pitchFamily="34" charset="0"/>
                <a:ea typeface="Times New Roman" panose="02020603050405020304" pitchFamily="18" charset="0"/>
                <a:cs typeface="Segoe UI" panose="020B0502040204020203" pitchFamily="34" charset="0"/>
                <a:hlinkClick r:id="rId3"/>
              </a:rPr>
              <a:t>https://www.diabetes.org.uk/about_us/news/diabetes-diagnoses-doubled-prevalence-2021</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p>
            <a:pPr marL="0" indent="0">
              <a:buNone/>
            </a:pPr>
            <a:r>
              <a:rPr lang="en-GB" sz="900" dirty="0">
                <a:effectLst/>
                <a:latin typeface="Calibri Light" panose="020F0302020204030204" pitchFamily="34" charset="0"/>
                <a:ea typeface="Times New Roman" panose="02020603050405020304" pitchFamily="18" charset="0"/>
                <a:cs typeface="Segoe UI" panose="020B0502040204020203" pitchFamily="34" charset="0"/>
              </a:rPr>
              <a:t>(Accessed 1 December). </a:t>
            </a:r>
          </a:p>
          <a:p>
            <a:pPr marL="0" indent="0">
              <a:buNone/>
            </a:pPr>
            <a:r>
              <a:rPr lang="en-GB" sz="900" dirty="0">
                <a:effectLst/>
                <a:latin typeface="+mj-lt"/>
                <a:ea typeface="Times New Roman" panose="02020603050405020304" pitchFamily="18" charset="0"/>
                <a:cs typeface="Times New Roman" panose="02020603050405020304" pitchFamily="18" charset="0"/>
              </a:rPr>
              <a:t>Edington, D., Schultz, A., Pitts, J. and Camilleri, A.(2016)The future of health promotion in the 21</a:t>
            </a:r>
            <a:r>
              <a:rPr lang="en-GB" sz="900" baseline="30000" dirty="0">
                <a:effectLst/>
                <a:latin typeface="+mj-lt"/>
                <a:ea typeface="Times New Roman" panose="02020603050405020304" pitchFamily="18" charset="0"/>
                <a:cs typeface="Times New Roman" panose="02020603050405020304" pitchFamily="18" charset="0"/>
              </a:rPr>
              <a:t>st</a:t>
            </a:r>
            <a:r>
              <a:rPr lang="en-GB" sz="900" dirty="0">
                <a:effectLst/>
                <a:latin typeface="+mj-lt"/>
                <a:ea typeface="Times New Roman" panose="02020603050405020304" pitchFamily="18" charset="0"/>
                <a:cs typeface="Times New Roman" panose="02020603050405020304" pitchFamily="18" charset="0"/>
              </a:rPr>
              <a:t> century. 10(4), pp 242-252.</a:t>
            </a:r>
          </a:p>
          <a:p>
            <a:pPr marL="0" indent="0">
              <a:buNone/>
            </a:pPr>
            <a:r>
              <a:rPr lang="en-GB" sz="900" dirty="0">
                <a:effectLst/>
                <a:latin typeface="Calibri Light" panose="020F0302020204030204" pitchFamily="34" charset="0"/>
                <a:ea typeface="Times New Roman" panose="02020603050405020304" pitchFamily="18" charset="0"/>
                <a:cs typeface="Segoe UI" panose="020B0502040204020203" pitchFamily="34" charset="0"/>
              </a:rPr>
              <a:t>Gerrish, K. and  Lacey , A. (2010) The research proses in nursing . 6</a:t>
            </a:r>
            <a:r>
              <a:rPr lang="en-GB" sz="900" baseline="30000" dirty="0">
                <a:effectLst/>
                <a:latin typeface="Calibri Light" panose="020F0302020204030204" pitchFamily="34" charset="0"/>
                <a:ea typeface="Times New Roman" panose="02020603050405020304" pitchFamily="18" charset="0"/>
                <a:cs typeface="Segoe UI" panose="020B0502040204020203" pitchFamily="34" charset="0"/>
              </a:rPr>
              <a:t>th</a:t>
            </a:r>
            <a:r>
              <a:rPr lang="en-GB" sz="900" dirty="0">
                <a:effectLst/>
                <a:latin typeface="Calibri Light" panose="020F0302020204030204" pitchFamily="34" charset="0"/>
                <a:ea typeface="Times New Roman" panose="02020603050405020304" pitchFamily="18" charset="0"/>
                <a:cs typeface="Segoe UI" panose="020B0502040204020203" pitchFamily="34" charset="0"/>
              </a:rPr>
              <a:t> edn.Oxford Blackwell.</a:t>
            </a:r>
          </a:p>
          <a:p>
            <a:pPr marL="0" indent="0">
              <a:buNone/>
            </a:pPr>
            <a:r>
              <a:rPr lang="en-GB" sz="900" dirty="0">
                <a:latin typeface="Calibri Light" panose="020F0302020204030204" pitchFamily="34" charset="0"/>
                <a:ea typeface="Times New Roman" panose="02020603050405020304" pitchFamily="18" charset="0"/>
                <a:cs typeface="Segoe UI" panose="020B0502040204020203" pitchFamily="34" charset="0"/>
              </a:rPr>
              <a:t>Government  UK (2018) Health matters : preventing Type 2 Diabetes .Available at : </a:t>
            </a:r>
            <a:r>
              <a:rPr lang="en-GB" sz="900" dirty="0">
                <a:latin typeface="Calibri Light" panose="020F0302020204030204" pitchFamily="34" charset="0"/>
                <a:ea typeface="Times New Roman" panose="02020603050405020304" pitchFamily="18" charset="0"/>
                <a:cs typeface="Segoe UI" panose="020B0502040204020203" pitchFamily="34" charset="0"/>
                <a:hlinkClick r:id="rId4"/>
              </a:rPr>
              <a:t>https://www.gov.uk/government/publications/health-matters-preventing-type-2-diabetes/health-matters-preventing-type-2-diabetes</a:t>
            </a:r>
            <a:endParaRPr lang="en-GB" sz="900" dirty="0">
              <a:latin typeface="Calibri Light" panose="020F0302020204030204" pitchFamily="34" charset="0"/>
              <a:ea typeface="Times New Roman" panose="02020603050405020304" pitchFamily="18" charset="0"/>
              <a:cs typeface="Segoe UI" panose="020B0502040204020203" pitchFamily="34" charset="0"/>
            </a:endParaRPr>
          </a:p>
          <a:p>
            <a:pPr marL="0" indent="0">
              <a:buNone/>
            </a:pPr>
            <a:r>
              <a:rPr lang="en-GB" sz="900" dirty="0">
                <a:effectLst/>
                <a:latin typeface="Calibri Light" panose="020F0302020204030204" pitchFamily="34" charset="0"/>
                <a:ea typeface="Times New Roman" panose="02020603050405020304" pitchFamily="18" charset="0"/>
                <a:cs typeface="Segoe UI" panose="020B0502040204020203" pitchFamily="34" charset="0"/>
              </a:rPr>
              <a:t>Moore, A., et al (2019) Designing the healthy eating and active lifestyles for diabetes (HeAl-D) self–management and support programme for UK African and Caribbean communities: a culturally tailored, complex intervention underpinned by behaviour change theory.19(1146).</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p>
            <a:pPr marL="0" indent="0">
              <a:buNone/>
            </a:pPr>
            <a:r>
              <a:rPr lang="en-GB" sz="900" dirty="0">
                <a:effectLst/>
                <a:latin typeface="Calibri Light" panose="020F0302020204030204" pitchFamily="34" charset="0"/>
                <a:ea typeface="Times New Roman" panose="02020603050405020304" pitchFamily="18" charset="0"/>
                <a:cs typeface="Segoe UI" panose="020B0502040204020203" pitchFamily="34" charset="0"/>
              </a:rPr>
              <a:t>National Institute of diabetes and digestive and kidney diseases (2022) </a:t>
            </a:r>
            <a:r>
              <a:rPr lang="en-GB" sz="900" i="1" dirty="0">
                <a:effectLst/>
                <a:latin typeface="Calibri Light" panose="020F0302020204030204" pitchFamily="34" charset="0"/>
                <a:ea typeface="Times New Roman" panose="02020603050405020304" pitchFamily="18" charset="0"/>
                <a:cs typeface="Segoe UI" panose="020B0502040204020203" pitchFamily="34" charset="0"/>
              </a:rPr>
              <a:t>what is diabetes</a:t>
            </a:r>
            <a:r>
              <a:rPr lang="en-GB" sz="900" dirty="0">
                <a:effectLst/>
                <a:latin typeface="Calibri Light" panose="020F0302020204030204" pitchFamily="34" charset="0"/>
                <a:ea typeface="Times New Roman" panose="02020603050405020304" pitchFamily="18" charset="0"/>
                <a:cs typeface="Segoe UI" panose="020B0502040204020203" pitchFamily="34" charset="0"/>
              </a:rPr>
              <a:t>? Available at: </a:t>
            </a:r>
            <a:r>
              <a:rPr lang="en-GB" sz="900" u="sng" dirty="0">
                <a:effectLst/>
                <a:latin typeface="Calibri Light" panose="020F0302020204030204" pitchFamily="34" charset="0"/>
                <a:ea typeface="Times New Roman" panose="02020603050405020304" pitchFamily="18" charset="0"/>
                <a:cs typeface="Segoe UI" panose="020B0502040204020203" pitchFamily="34" charset="0"/>
                <a:hlinkClick r:id="rId5"/>
              </a:rPr>
              <a:t>https://</a:t>
            </a:r>
            <a:r>
              <a:rPr lang="en-GB" sz="900" u="sng" dirty="0" err="1">
                <a:effectLst/>
                <a:latin typeface="Calibri Light" panose="020F0302020204030204" pitchFamily="34" charset="0"/>
                <a:ea typeface="Times New Roman" panose="02020603050405020304" pitchFamily="18" charset="0"/>
                <a:cs typeface="Segoe UI" panose="020B0502040204020203" pitchFamily="34" charset="0"/>
                <a:hlinkClick r:id="rId5"/>
              </a:rPr>
              <a:t>www.niddk.nih.gov</a:t>
            </a:r>
            <a:r>
              <a:rPr lang="en-GB" sz="900" u="sng" dirty="0">
                <a:effectLst/>
                <a:latin typeface="Calibri Light" panose="020F0302020204030204" pitchFamily="34" charset="0"/>
                <a:ea typeface="Times New Roman" panose="02020603050405020304" pitchFamily="18" charset="0"/>
                <a:cs typeface="Segoe UI" panose="020B0502040204020203" pitchFamily="34" charset="0"/>
                <a:hlinkClick r:id="rId5"/>
              </a:rPr>
              <a:t>/health-information/diabetes/overview/what-is-diabetes</a:t>
            </a:r>
            <a:r>
              <a:rPr lang="en-GB" sz="900" dirty="0">
                <a:effectLst/>
                <a:latin typeface="Calibri Light" panose="020F0302020204030204" pitchFamily="34" charset="0"/>
                <a:ea typeface="Times New Roman" panose="02020603050405020304" pitchFamily="18" charset="0"/>
                <a:cs typeface="Segoe UI" panose="020B0502040204020203" pitchFamily="34" charset="0"/>
              </a:rPr>
              <a:t>. (Accessed 1 December 2022).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p>
            <a:pPr marL="0" indent="0">
              <a:buNone/>
            </a:pPr>
            <a:r>
              <a:rPr lang="en-GB" sz="900" dirty="0">
                <a:effectLst/>
                <a:latin typeface="Calibri Light" panose="020F0302020204030204" pitchFamily="34" charset="0"/>
                <a:ea typeface="Times New Roman" panose="02020603050405020304" pitchFamily="18" charset="0"/>
                <a:cs typeface="Segoe UI" panose="020B0502040204020203" pitchFamily="34" charset="0"/>
              </a:rPr>
              <a:t>National institute for health and care excellence(2022) </a:t>
            </a:r>
            <a:r>
              <a:rPr lang="en-GB" sz="900" i="1" dirty="0">
                <a:effectLst/>
                <a:latin typeface="Calibri Light" panose="020F0302020204030204" pitchFamily="34" charset="0"/>
                <a:ea typeface="Times New Roman" panose="02020603050405020304" pitchFamily="18" charset="0"/>
                <a:cs typeface="Segoe UI" panose="020B0502040204020203" pitchFamily="34" charset="0"/>
              </a:rPr>
              <a:t>Diabetes -type 2 </a:t>
            </a:r>
            <a:r>
              <a:rPr lang="en-GB" sz="900" dirty="0">
                <a:effectLst/>
                <a:latin typeface="Calibri Light" panose="020F0302020204030204" pitchFamily="34" charset="0"/>
                <a:ea typeface="Times New Roman" panose="02020603050405020304" pitchFamily="18" charset="0"/>
                <a:cs typeface="Segoe UI" panose="020B0502040204020203" pitchFamily="34" charset="0"/>
              </a:rPr>
              <a:t> Available at:  </a:t>
            </a:r>
            <a:r>
              <a:rPr lang="en-GB" sz="900" u="sng" dirty="0">
                <a:effectLst/>
                <a:latin typeface="Calibri Light" panose="020F0302020204030204" pitchFamily="34" charset="0"/>
                <a:ea typeface="Times New Roman" panose="02020603050405020304" pitchFamily="18" charset="0"/>
                <a:cs typeface="Segoe UI" panose="020B0502040204020203" pitchFamily="34" charset="0"/>
                <a:hlinkClick r:id="rId6"/>
              </a:rPr>
              <a:t>https://</a:t>
            </a:r>
            <a:r>
              <a:rPr lang="en-GB" sz="900" u="sng" dirty="0" err="1">
                <a:effectLst/>
                <a:latin typeface="Calibri Light" panose="020F0302020204030204" pitchFamily="34" charset="0"/>
                <a:ea typeface="Times New Roman" panose="02020603050405020304" pitchFamily="18" charset="0"/>
                <a:cs typeface="Segoe UI" panose="020B0502040204020203" pitchFamily="34" charset="0"/>
                <a:hlinkClick r:id="rId6"/>
              </a:rPr>
              <a:t>cks.nice.org.uk</a:t>
            </a:r>
            <a:r>
              <a:rPr lang="en-GB" sz="900" u="sng" dirty="0">
                <a:effectLst/>
                <a:latin typeface="Calibri Light" panose="020F0302020204030204" pitchFamily="34" charset="0"/>
                <a:ea typeface="Times New Roman" panose="02020603050405020304" pitchFamily="18" charset="0"/>
                <a:cs typeface="Segoe UI" panose="020B0502040204020203" pitchFamily="34" charset="0"/>
                <a:hlinkClick r:id="rId6"/>
              </a:rPr>
              <a:t>/topics/diabetes-type-2/</a:t>
            </a:r>
            <a:r>
              <a:rPr lang="en-GB" sz="900" dirty="0">
                <a:effectLst/>
                <a:latin typeface="Calibri Light" panose="020F0302020204030204" pitchFamily="34" charset="0"/>
                <a:ea typeface="Times New Roman" panose="02020603050405020304" pitchFamily="18" charset="0"/>
                <a:cs typeface="Segoe UI" panose="020B0502040204020203" pitchFamily="34" charset="0"/>
              </a:rPr>
              <a:t>  (Accessed 4 December 2022).</a:t>
            </a:r>
          </a:p>
          <a:p>
            <a:pPr marL="0" indent="0">
              <a:buNone/>
            </a:pPr>
            <a:r>
              <a:rPr lang="en-GB" sz="900" dirty="0">
                <a:effectLst/>
                <a:latin typeface="Calibri Light" panose="020F0302020204030204" pitchFamily="34" charset="0"/>
                <a:ea typeface="Times New Roman" panose="02020603050405020304" pitchFamily="18" charset="0"/>
                <a:cs typeface="Segoe UI" panose="020B0502040204020203" pitchFamily="34" charset="0"/>
              </a:rPr>
              <a:t>Sami,W. ,Ansari,T. ,Rashid,M. and Hamid,A.(2017) </a:t>
            </a:r>
            <a:r>
              <a:rPr lang="en-GB" sz="900" i="1" dirty="0">
                <a:effectLst/>
                <a:latin typeface="Calibri Light" panose="020F0302020204030204" pitchFamily="34" charset="0"/>
                <a:ea typeface="Times New Roman" panose="02020603050405020304" pitchFamily="18" charset="0"/>
                <a:cs typeface="Segoe UI" panose="020B0502040204020203" pitchFamily="34" charset="0"/>
              </a:rPr>
              <a:t>Effect of diet 2 diabetes mellitus : A review. </a:t>
            </a:r>
            <a:r>
              <a:rPr lang="en-GB" sz="900" dirty="0">
                <a:effectLst/>
                <a:latin typeface="Calibri Light" panose="020F0302020204030204" pitchFamily="34" charset="0"/>
                <a:ea typeface="Times New Roman" panose="02020603050405020304" pitchFamily="18" charset="0"/>
                <a:cs typeface="Segoe UI" panose="020B0502040204020203" pitchFamily="34" charset="0"/>
              </a:rPr>
              <a:t>11(2), pp 65-71. </a:t>
            </a:r>
          </a:p>
          <a:p>
            <a:pPr marL="0" indent="0">
              <a:buNone/>
            </a:pPr>
            <a:r>
              <a:rPr lang="en-GB" sz="900" dirty="0">
                <a:effectLst/>
                <a:latin typeface="Calibri Light" panose="020F0302020204030204" pitchFamily="34" charset="0"/>
                <a:ea typeface="Times New Roman" panose="02020603050405020304" pitchFamily="18" charset="0"/>
                <a:cs typeface="Times New Roman" panose="02020603050405020304" pitchFamily="18" charset="0"/>
              </a:rPr>
              <a:t>Tingen, M., Burnett, A. and Murchison, R.(2013) The importance of Nursing research.48(3),pp167-170.</a:t>
            </a:r>
            <a:r>
              <a:rPr lang="en-GB" sz="900" dirty="0">
                <a:effectLst/>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p>
            <a:pPr marL="0" indent="0">
              <a:buNone/>
            </a:pPr>
            <a:r>
              <a:rPr lang="en-GB" sz="900" dirty="0">
                <a:effectLst/>
                <a:latin typeface="Calibri Light" panose="020F0302020204030204" pitchFamily="34" charset="0"/>
                <a:ea typeface="Times New Roman" panose="02020603050405020304" pitchFamily="18" charset="0"/>
                <a:cs typeface="Segoe UI" panose="020B0502040204020203" pitchFamily="34"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p>
            <a:pPr marL="0" indent="0">
              <a:buNone/>
            </a:pPr>
            <a:r>
              <a:rPr lang="en-GB" sz="900" dirty="0">
                <a:effectLst/>
                <a:latin typeface="Calibri Light" panose="020F0302020204030204" pitchFamily="34" charset="0"/>
                <a:ea typeface="Times New Roman" panose="02020603050405020304" pitchFamily="18" charset="0"/>
                <a:cs typeface="Segoe UI" panose="020B0502040204020203" pitchFamily="34"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p>
            <a:pPr marL="0" indent="0">
              <a:buNone/>
            </a:pPr>
            <a:r>
              <a:rPr lang="en-GB" sz="900" dirty="0">
                <a:effectLst/>
                <a:latin typeface="Calibri Light" panose="020F0302020204030204" pitchFamily="34" charset="0"/>
                <a:ea typeface="Times New Roman" panose="02020603050405020304" pitchFamily="18" charset="0"/>
                <a:cs typeface="Segoe UI" panose="020B0502040204020203" pitchFamily="34"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p>
            <a:endParaRPr lang="en-US" sz="900" dirty="0"/>
          </a:p>
        </p:txBody>
      </p:sp>
    </p:spTree>
    <p:extLst>
      <p:ext uri="{BB962C8B-B14F-4D97-AF65-F5344CB8AC3E}">
        <p14:creationId xmlns:p14="http://schemas.microsoft.com/office/powerpoint/2010/main" val="376366732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4" name="Picture 4">
            <a:extLst>
              <a:ext uri="{FF2B5EF4-FFF2-40B4-BE49-F238E27FC236}">
                <a16:creationId xmlns:a16="http://schemas.microsoft.com/office/drawing/2014/main" id="{8295D6CE-7F5F-8902-81D6-04A5A0B5106E}"/>
              </a:ext>
            </a:extLst>
          </p:cNvPr>
          <p:cNvPicPr>
            <a:picLocks noChangeAspect="1"/>
          </p:cNvPicPr>
          <p:nvPr/>
        </p:nvPicPr>
        <p:blipFill rotWithShape="1">
          <a:blip r:embed="rId2">
            <a:extLst>
              <a:ext uri="{28A0092B-C50C-407E-A947-70E740481C1C}">
                <a14:useLocalDpi xmlns:a14="http://schemas.microsoft.com/office/drawing/2010/main" val="0"/>
              </a:ext>
            </a:extLst>
          </a:blip>
          <a:srcRect b="7804"/>
          <a:stretch/>
        </p:blipFill>
        <p:spPr>
          <a:xfrm>
            <a:off x="20" y="1282"/>
            <a:ext cx="12191980" cy="6856718"/>
          </a:xfrm>
          <a:prstGeom prst="rect">
            <a:avLst/>
          </a:prstGeom>
        </p:spPr>
      </p:pic>
    </p:spTree>
    <p:extLst>
      <p:ext uri="{BB962C8B-B14F-4D97-AF65-F5344CB8AC3E}">
        <p14:creationId xmlns:p14="http://schemas.microsoft.com/office/powerpoint/2010/main" val="354285822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20</Slides>
  <Notes>0</Notes>
  <HiddenSlides>1</HiddenSlides>
  <ScaleCrop>false</ScaleCrop>
  <HeadingPairs>
    <vt:vector size="4" baseType="variant">
      <vt:variant>
        <vt:lpstr>Theme</vt:lpstr>
      </vt:variant>
      <vt:variant>
        <vt:i4>1</vt:i4>
      </vt:variant>
      <vt:variant>
        <vt:lpstr>Slide Titles</vt:lpstr>
      </vt:variant>
      <vt:variant>
        <vt:i4>20</vt:i4>
      </vt:variant>
    </vt:vector>
  </HeadingPairs>
  <TitlesOfParts>
    <vt:vector size="21" baseType="lpstr">
      <vt:lpstr>Office Theme</vt:lpstr>
      <vt:lpstr>Nursing Research </vt:lpstr>
      <vt:lpstr>Content page </vt:lpstr>
      <vt:lpstr>Definition of research nursing </vt:lpstr>
      <vt:lpstr>The importance of research in nursing </vt:lpstr>
      <vt:lpstr> Health promotion </vt:lpstr>
      <vt:lpstr>Diabetes </vt:lpstr>
      <vt:lpstr>Type 2 Diabete </vt:lpstr>
      <vt:lpstr>PowerPoint Presentation</vt:lpstr>
      <vt:lpstr>Obesity </vt:lpstr>
      <vt:lpstr>Cause of obesity </vt:lpstr>
      <vt:lpstr>Cause of Nurses shortage </vt:lpstr>
      <vt:lpstr> recommendation </vt:lpstr>
      <vt:lpstr>PowerPoint Presentation</vt:lpstr>
      <vt:lpstr>What’s being done to prevent diabetes </vt:lpstr>
      <vt:lpstr>PowerPoint Presentation</vt:lpstr>
      <vt:lpstr>NHS plans to prevent the shortage of nurses </vt:lpstr>
      <vt:lpstr>PowerPoint Presentation</vt:lpstr>
      <vt:lpstr>Conclusion </vt:lpstr>
      <vt:lpstr>References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Research </dc:title>
  <dc:creator>Mesfin Kebede (2115101)</dc:creator>
  <cp:lastModifiedBy>Mesfin Kebede (2115101)</cp:lastModifiedBy>
  <cp:revision>6</cp:revision>
  <dcterms:created xsi:type="dcterms:W3CDTF">2022-12-04T22:26:44Z</dcterms:created>
  <dcterms:modified xsi:type="dcterms:W3CDTF">2022-12-07T19:31:11Z</dcterms:modified>
</cp:coreProperties>
</file>