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9" r:id="rId4"/>
    <p:sldId id="261" r:id="rId5"/>
    <p:sldId id="266" r:id="rId6"/>
    <p:sldId id="267" r:id="rId7"/>
    <p:sldId id="265" r:id="rId8"/>
    <p:sldId id="268" r:id="rId9"/>
    <p:sldId id="271" r:id="rId10"/>
    <p:sldId id="270" r:id="rId11"/>
    <p:sldId id="269" r:id="rId12"/>
    <p:sldId id="272"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4530C5-F9E6-E3C2-9B34-077E2DFD7845}" v="1473" dt="2023-10-10T20:09:05.993"/>
    <p1510:client id="{133069A2-D51A-6CC1-4CB8-5EED1C2FF747}" v="10" dt="2023-10-17T16:51:06.404"/>
    <p1510:client id="{495C4A8B-E23D-49E3-9529-E1770D13D0BE}" v="221" dt="2023-10-09T11:19:14.192"/>
    <p1510:client id="{7B822666-93FF-4638-A047-2C6A4915496B}" v="864" dt="2023-10-08T17:40:02.333"/>
    <p1510:client id="{839C2D3C-02F3-227A-3A61-35BF3F66E431}" v="307" dt="2023-10-09T12:09:51.703"/>
    <p1510:client id="{8977492B-CF8E-415C-AEEA-FFF9FBBF28E1}" v="11" dt="2023-10-09T14:26:52.058"/>
    <p1510:client id="{A8D7E43E-9DB7-D643-6B1F-8EFF517AB87C}" v="14" dt="2023-10-12T18:22:01.241"/>
    <p1510:client id="{FBFD4550-EA90-186D-321E-F8A96C64BEAD}" v="85" dt="2023-10-11T20:03:43.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Kelman (2300218)" userId="S::2300218@student.uwtsd.ac.uk::624fe010-02e7-4eab-8bc6-3df589d36fd4" providerId="AD" clId="Web-{8977492B-CF8E-415C-AEEA-FFF9FBBF28E1}"/>
    <pc:docChg chg="modSld">
      <pc:chgData name="Ellie Kelman (2300218)" userId="S::2300218@student.uwtsd.ac.uk::624fe010-02e7-4eab-8bc6-3df589d36fd4" providerId="AD" clId="Web-{8977492B-CF8E-415C-AEEA-FFF9FBBF28E1}" dt="2023-10-09T14:26:52.058" v="223"/>
      <pc:docMkLst>
        <pc:docMk/>
      </pc:docMkLst>
      <pc:sldChg chg="addSp delSp modSp addAnim delAnim modNotes">
        <pc:chgData name="Ellie Kelman (2300218)" userId="S::2300218@student.uwtsd.ac.uk::624fe010-02e7-4eab-8bc6-3df589d36fd4" providerId="AD" clId="Web-{8977492B-CF8E-415C-AEEA-FFF9FBBF28E1}" dt="2023-10-09T14:26:52.058" v="223"/>
        <pc:sldMkLst>
          <pc:docMk/>
          <pc:sldMk cId="4094997433" sldId="261"/>
        </pc:sldMkLst>
        <pc:picChg chg="add mod">
          <ac:chgData name="Ellie Kelman (2300218)" userId="S::2300218@student.uwtsd.ac.uk::624fe010-02e7-4eab-8bc6-3df589d36fd4" providerId="AD" clId="Web-{8977492B-CF8E-415C-AEEA-FFF9FBBF28E1}" dt="2023-10-09T14:18:52.151" v="21" actId="1076"/>
          <ac:picMkLst>
            <pc:docMk/>
            <pc:sldMk cId="4094997433" sldId="261"/>
            <ac:picMk id="7" creationId="{1D88EB9B-41A5-2CB1-8256-AB6BFA5568AC}"/>
          </ac:picMkLst>
        </pc:picChg>
        <pc:picChg chg="add del mod">
          <ac:chgData name="Ellie Kelman (2300218)" userId="S::2300218@student.uwtsd.ac.uk::624fe010-02e7-4eab-8bc6-3df589d36fd4" providerId="AD" clId="Web-{8977492B-CF8E-415C-AEEA-FFF9FBBF28E1}" dt="2023-10-09T14:26:52.058" v="223"/>
          <ac:picMkLst>
            <pc:docMk/>
            <pc:sldMk cId="4094997433" sldId="261"/>
            <ac:picMk id="8" creationId="{DB66A70B-4E5A-4B38-7F28-00CED6C36C97}"/>
          </ac:picMkLst>
        </pc:picChg>
      </pc:sldChg>
    </pc:docChg>
  </pc:docChgLst>
  <pc:docChgLst>
    <pc:chgData name="Ellie Kelman (2300218)" userId="S::2300218@student.uwtsd.ac.uk::624fe010-02e7-4eab-8bc6-3df589d36fd4" providerId="AD" clId="Web-{064530C5-F9E6-E3C2-9B34-077E2DFD7845}"/>
    <pc:docChg chg="delSld modSld sldOrd">
      <pc:chgData name="Ellie Kelman (2300218)" userId="S::2300218@student.uwtsd.ac.uk::624fe010-02e7-4eab-8bc6-3df589d36fd4" providerId="AD" clId="Web-{064530C5-F9E6-E3C2-9B34-077E2DFD7845}" dt="2023-10-10T20:09:05.993" v="2266" actId="20577"/>
      <pc:docMkLst>
        <pc:docMk/>
      </pc:docMkLst>
      <pc:sldChg chg="modNotes">
        <pc:chgData name="Ellie Kelman (2300218)" userId="S::2300218@student.uwtsd.ac.uk::624fe010-02e7-4eab-8bc6-3df589d36fd4" providerId="AD" clId="Web-{064530C5-F9E6-E3C2-9B34-077E2DFD7845}" dt="2023-10-10T19:55:26.437" v="2039"/>
        <pc:sldMkLst>
          <pc:docMk/>
          <pc:sldMk cId="539156116" sldId="257"/>
        </pc:sldMkLst>
      </pc:sldChg>
      <pc:sldChg chg="modSp delAnim modAnim modNotes">
        <pc:chgData name="Ellie Kelman (2300218)" userId="S::2300218@student.uwtsd.ac.uk::624fe010-02e7-4eab-8bc6-3df589d36fd4" providerId="AD" clId="Web-{064530C5-F9E6-E3C2-9B34-077E2DFD7845}" dt="2023-10-10T20:01:25.808" v="2084"/>
        <pc:sldMkLst>
          <pc:docMk/>
          <pc:sldMk cId="1921881918" sldId="259"/>
        </pc:sldMkLst>
        <pc:spChg chg="mod">
          <ac:chgData name="Ellie Kelman (2300218)" userId="S::2300218@student.uwtsd.ac.uk::624fe010-02e7-4eab-8bc6-3df589d36fd4" providerId="AD" clId="Web-{064530C5-F9E6-E3C2-9B34-077E2DFD7845}" dt="2023-10-10T19:57:08.362" v="2062" actId="1076"/>
          <ac:spMkLst>
            <pc:docMk/>
            <pc:sldMk cId="1921881918" sldId="259"/>
            <ac:spMk id="2" creationId="{95562216-1042-E0DA-D496-DDD7BD20FB9E}"/>
          </ac:spMkLst>
        </pc:spChg>
        <pc:spChg chg="mod">
          <ac:chgData name="Ellie Kelman (2300218)" userId="S::2300218@student.uwtsd.ac.uk::624fe010-02e7-4eab-8bc6-3df589d36fd4" providerId="AD" clId="Web-{064530C5-F9E6-E3C2-9B34-077E2DFD7845}" dt="2023-10-10T19:57:17.066" v="2064" actId="1076"/>
          <ac:spMkLst>
            <pc:docMk/>
            <pc:sldMk cId="1921881918" sldId="259"/>
            <ac:spMk id="7" creationId="{A8BAA6B6-76A3-8FDE-9163-524FDA124E54}"/>
          </ac:spMkLst>
        </pc:spChg>
        <pc:picChg chg="mod">
          <ac:chgData name="Ellie Kelman (2300218)" userId="S::2300218@student.uwtsd.ac.uk::624fe010-02e7-4eab-8bc6-3df589d36fd4" providerId="AD" clId="Web-{064530C5-F9E6-E3C2-9B34-077E2DFD7845}" dt="2023-10-10T19:57:04.284" v="2061" actId="1076"/>
          <ac:picMkLst>
            <pc:docMk/>
            <pc:sldMk cId="1921881918" sldId="259"/>
            <ac:picMk id="6" creationId="{9E9817C5-A835-8F7F-7C59-83B016D931C4}"/>
          </ac:picMkLst>
        </pc:picChg>
      </pc:sldChg>
      <pc:sldChg chg="delSp modNotes">
        <pc:chgData name="Ellie Kelman (2300218)" userId="S::2300218@student.uwtsd.ac.uk::624fe010-02e7-4eab-8bc6-3df589d36fd4" providerId="AD" clId="Web-{064530C5-F9E6-E3C2-9B34-077E2DFD7845}" dt="2023-10-10T20:02:25.794" v="2088"/>
        <pc:sldMkLst>
          <pc:docMk/>
          <pc:sldMk cId="3051140550" sldId="260"/>
        </pc:sldMkLst>
        <pc:spChg chg="del">
          <ac:chgData name="Ellie Kelman (2300218)" userId="S::2300218@student.uwtsd.ac.uk::624fe010-02e7-4eab-8bc6-3df589d36fd4" providerId="AD" clId="Web-{064530C5-F9E6-E3C2-9B34-077E2DFD7845}" dt="2023-10-10T19:59:30.429" v="2080"/>
          <ac:spMkLst>
            <pc:docMk/>
            <pc:sldMk cId="3051140550" sldId="260"/>
            <ac:spMk id="15" creationId="{0427418D-D0A4-4210-8534-DDA111D18066}"/>
          </ac:spMkLst>
        </pc:spChg>
      </pc:sldChg>
      <pc:sldChg chg="addSp delSp modSp addAnim delAnim modAnim modNotes">
        <pc:chgData name="Ellie Kelman (2300218)" userId="S::2300218@student.uwtsd.ac.uk::624fe010-02e7-4eab-8bc6-3df589d36fd4" providerId="AD" clId="Web-{064530C5-F9E6-E3C2-9B34-077E2DFD7845}" dt="2023-10-10T20:02:37.841" v="2090"/>
        <pc:sldMkLst>
          <pc:docMk/>
          <pc:sldMk cId="4094997433" sldId="261"/>
        </pc:sldMkLst>
        <pc:spChg chg="mod">
          <ac:chgData name="Ellie Kelman (2300218)" userId="S::2300218@student.uwtsd.ac.uk::624fe010-02e7-4eab-8bc6-3df589d36fd4" providerId="AD" clId="Web-{064530C5-F9E6-E3C2-9B34-077E2DFD7845}" dt="2023-10-10T18:09:57.788" v="82" actId="1076"/>
          <ac:spMkLst>
            <pc:docMk/>
            <pc:sldMk cId="4094997433" sldId="261"/>
            <ac:spMk id="2" creationId="{95562216-1042-E0DA-D496-DDD7BD20FB9E}"/>
          </ac:spMkLst>
        </pc:spChg>
        <pc:spChg chg="mod">
          <ac:chgData name="Ellie Kelman (2300218)" userId="S::2300218@student.uwtsd.ac.uk::624fe010-02e7-4eab-8bc6-3df589d36fd4" providerId="AD" clId="Web-{064530C5-F9E6-E3C2-9B34-077E2DFD7845}" dt="2023-10-10T19:44:33.527" v="1917" actId="20577"/>
          <ac:spMkLst>
            <pc:docMk/>
            <pc:sldMk cId="4094997433" sldId="261"/>
            <ac:spMk id="3" creationId="{E07211C6-A0FE-CF59-400D-D4C23EA73408}"/>
          </ac:spMkLst>
        </pc:spChg>
        <pc:spChg chg="del">
          <ac:chgData name="Ellie Kelman (2300218)" userId="S::2300218@student.uwtsd.ac.uk::624fe010-02e7-4eab-8bc6-3df589d36fd4" providerId="AD" clId="Web-{064530C5-F9E6-E3C2-9B34-077E2DFD7845}" dt="2023-10-10T19:46:25.593" v="1925"/>
          <ac:spMkLst>
            <pc:docMk/>
            <pc:sldMk cId="4094997433" sldId="261"/>
            <ac:spMk id="5" creationId="{7B96FC93-FB8B-8A72-2593-693D65D614B9}"/>
          </ac:spMkLst>
        </pc:spChg>
        <pc:picChg chg="mod">
          <ac:chgData name="Ellie Kelman (2300218)" userId="S::2300218@student.uwtsd.ac.uk::624fe010-02e7-4eab-8bc6-3df589d36fd4" providerId="AD" clId="Web-{064530C5-F9E6-E3C2-9B34-077E2DFD7845}" dt="2023-10-10T19:44:35.386" v="1918" actId="1076"/>
          <ac:picMkLst>
            <pc:docMk/>
            <pc:sldMk cId="4094997433" sldId="261"/>
            <ac:picMk id="4" creationId="{7CE616FF-D355-C248-1FFF-5025DE8C6E32}"/>
          </ac:picMkLst>
        </pc:picChg>
        <pc:picChg chg="mod">
          <ac:chgData name="Ellie Kelman (2300218)" userId="S::2300218@student.uwtsd.ac.uk::624fe010-02e7-4eab-8bc6-3df589d36fd4" providerId="AD" clId="Web-{064530C5-F9E6-E3C2-9B34-077E2DFD7845}" dt="2023-10-10T18:05:49.793" v="65" actId="1076"/>
          <ac:picMkLst>
            <pc:docMk/>
            <pc:sldMk cId="4094997433" sldId="261"/>
            <ac:picMk id="6" creationId="{CC687D52-3BDC-9BD6-2C2B-B5515B8061E7}"/>
          </ac:picMkLst>
        </pc:picChg>
        <pc:picChg chg="mod">
          <ac:chgData name="Ellie Kelman (2300218)" userId="S::2300218@student.uwtsd.ac.uk::624fe010-02e7-4eab-8bc6-3df589d36fd4" providerId="AD" clId="Web-{064530C5-F9E6-E3C2-9B34-077E2DFD7845}" dt="2023-10-10T19:48:45.659" v="1940" actId="1076"/>
          <ac:picMkLst>
            <pc:docMk/>
            <pc:sldMk cId="4094997433" sldId="261"/>
            <ac:picMk id="7" creationId="{1D88EB9B-41A5-2CB1-8256-AB6BFA5568AC}"/>
          </ac:picMkLst>
        </pc:picChg>
        <pc:picChg chg="add mod">
          <ac:chgData name="Ellie Kelman (2300218)" userId="S::2300218@student.uwtsd.ac.uk::624fe010-02e7-4eab-8bc6-3df589d36fd4" providerId="AD" clId="Web-{064530C5-F9E6-E3C2-9B34-077E2DFD7845}" dt="2023-10-10T19:48:52.347" v="1941" actId="1076"/>
          <ac:picMkLst>
            <pc:docMk/>
            <pc:sldMk cId="4094997433" sldId="261"/>
            <ac:picMk id="8" creationId="{3110FCB8-201E-2B09-79C3-23332C99449D}"/>
          </ac:picMkLst>
        </pc:picChg>
      </pc:sldChg>
      <pc:sldChg chg="del">
        <pc:chgData name="Ellie Kelman (2300218)" userId="S::2300218@student.uwtsd.ac.uk::624fe010-02e7-4eab-8bc6-3df589d36fd4" providerId="AD" clId="Web-{064530C5-F9E6-E3C2-9B34-077E2DFD7845}" dt="2023-10-10T19:35:04.275" v="1793"/>
        <pc:sldMkLst>
          <pc:docMk/>
          <pc:sldMk cId="3174348753" sldId="262"/>
        </pc:sldMkLst>
      </pc:sldChg>
      <pc:sldChg chg="del">
        <pc:chgData name="Ellie Kelman (2300218)" userId="S::2300218@student.uwtsd.ac.uk::624fe010-02e7-4eab-8bc6-3df589d36fd4" providerId="AD" clId="Web-{064530C5-F9E6-E3C2-9B34-077E2DFD7845}" dt="2023-10-10T19:35:08.806" v="1794"/>
        <pc:sldMkLst>
          <pc:docMk/>
          <pc:sldMk cId="3042131058" sldId="263"/>
        </pc:sldMkLst>
      </pc:sldChg>
      <pc:sldChg chg="del">
        <pc:chgData name="Ellie Kelman (2300218)" userId="S::2300218@student.uwtsd.ac.uk::624fe010-02e7-4eab-8bc6-3df589d36fd4" providerId="AD" clId="Web-{064530C5-F9E6-E3C2-9B34-077E2DFD7845}" dt="2023-10-10T19:51:22.414" v="1969"/>
        <pc:sldMkLst>
          <pc:docMk/>
          <pc:sldMk cId="1157956626" sldId="264"/>
        </pc:sldMkLst>
      </pc:sldChg>
      <pc:sldChg chg="addSp modSp addAnim modNotes">
        <pc:chgData name="Ellie Kelman (2300218)" userId="S::2300218@student.uwtsd.ac.uk::624fe010-02e7-4eab-8bc6-3df589d36fd4" providerId="AD" clId="Web-{064530C5-F9E6-E3C2-9B34-077E2DFD7845}" dt="2023-10-10T20:07:02.083" v="2242"/>
        <pc:sldMkLst>
          <pc:docMk/>
          <pc:sldMk cId="243469129" sldId="265"/>
        </pc:sldMkLst>
        <pc:spChg chg="mod">
          <ac:chgData name="Ellie Kelman (2300218)" userId="S::2300218@student.uwtsd.ac.uk::624fe010-02e7-4eab-8bc6-3df589d36fd4" providerId="AD" clId="Web-{064530C5-F9E6-E3C2-9B34-077E2DFD7845}" dt="2023-10-10T19:14:46.267" v="1509" actId="14100"/>
          <ac:spMkLst>
            <pc:docMk/>
            <pc:sldMk cId="243469129" sldId="265"/>
            <ac:spMk id="2" creationId="{95562216-1042-E0DA-D496-DDD7BD20FB9E}"/>
          </ac:spMkLst>
        </pc:spChg>
        <pc:spChg chg="add">
          <ac:chgData name="Ellie Kelman (2300218)" userId="S::2300218@student.uwtsd.ac.uk::624fe010-02e7-4eab-8bc6-3df589d36fd4" providerId="AD" clId="Web-{064530C5-F9E6-E3C2-9B34-077E2DFD7845}" dt="2023-10-10T19:11:20.135" v="1444"/>
          <ac:spMkLst>
            <pc:docMk/>
            <pc:sldMk cId="243469129" sldId="265"/>
            <ac:spMk id="3" creationId="{19CD061E-66F0-D45E-6F0A-7A1BE8A2470C}"/>
          </ac:spMkLst>
        </pc:spChg>
        <pc:picChg chg="mod">
          <ac:chgData name="Ellie Kelman (2300218)" userId="S::2300218@student.uwtsd.ac.uk::624fe010-02e7-4eab-8bc6-3df589d36fd4" providerId="AD" clId="Web-{064530C5-F9E6-E3C2-9B34-077E2DFD7845}" dt="2023-10-10T19:05:45.391" v="1367" actId="1076"/>
          <ac:picMkLst>
            <pc:docMk/>
            <pc:sldMk cId="243469129" sldId="265"/>
            <ac:picMk id="4" creationId="{7CE616FF-D355-C248-1FFF-5025DE8C6E32}"/>
          </ac:picMkLst>
        </pc:picChg>
        <pc:picChg chg="add mod modCrop">
          <ac:chgData name="Ellie Kelman (2300218)" userId="S::2300218@student.uwtsd.ac.uk::624fe010-02e7-4eab-8bc6-3df589d36fd4" providerId="AD" clId="Web-{064530C5-F9E6-E3C2-9B34-077E2DFD7845}" dt="2023-10-10T19:19:44.854" v="1552" actId="1076"/>
          <ac:picMkLst>
            <pc:docMk/>
            <pc:sldMk cId="243469129" sldId="265"/>
            <ac:picMk id="5" creationId="{7A6FDDD4-A8B2-8AA3-1796-A6D77ADCA88F}"/>
          </ac:picMkLst>
        </pc:picChg>
        <pc:picChg chg="add mod">
          <ac:chgData name="Ellie Kelman (2300218)" userId="S::2300218@student.uwtsd.ac.uk::624fe010-02e7-4eab-8bc6-3df589d36fd4" providerId="AD" clId="Web-{064530C5-F9E6-E3C2-9B34-077E2DFD7845}" dt="2023-10-10T19:19:42.729" v="1551" actId="1076"/>
          <ac:picMkLst>
            <pc:docMk/>
            <pc:sldMk cId="243469129" sldId="265"/>
            <ac:picMk id="6" creationId="{B6242CDC-F31D-D231-0AC3-87092D0F60FD}"/>
          </ac:picMkLst>
        </pc:picChg>
        <pc:picChg chg="add mod">
          <ac:chgData name="Ellie Kelman (2300218)" userId="S::2300218@student.uwtsd.ac.uk::624fe010-02e7-4eab-8bc6-3df589d36fd4" providerId="AD" clId="Web-{064530C5-F9E6-E3C2-9B34-077E2DFD7845}" dt="2023-10-10T19:21:56.765" v="1563" actId="1076"/>
          <ac:picMkLst>
            <pc:docMk/>
            <pc:sldMk cId="243469129" sldId="265"/>
            <ac:picMk id="7" creationId="{CF43B686-2694-02EE-8B29-324E2C2B23EF}"/>
          </ac:picMkLst>
        </pc:picChg>
        <pc:picChg chg="add mod">
          <ac:chgData name="Ellie Kelman (2300218)" userId="S::2300218@student.uwtsd.ac.uk::624fe010-02e7-4eab-8bc6-3df589d36fd4" providerId="AD" clId="Web-{064530C5-F9E6-E3C2-9B34-077E2DFD7845}" dt="2023-10-10T19:21:18.326" v="1556" actId="1076"/>
          <ac:picMkLst>
            <pc:docMk/>
            <pc:sldMk cId="243469129" sldId="265"/>
            <ac:picMk id="8" creationId="{53DE36F5-1CCA-08AE-2917-430F753197FD}"/>
          </ac:picMkLst>
        </pc:picChg>
        <pc:picChg chg="add mod">
          <ac:chgData name="Ellie Kelman (2300218)" userId="S::2300218@student.uwtsd.ac.uk::624fe010-02e7-4eab-8bc6-3df589d36fd4" providerId="AD" clId="Web-{064530C5-F9E6-E3C2-9B34-077E2DFD7845}" dt="2023-10-10T19:23:44.268" v="1567" actId="14100"/>
          <ac:picMkLst>
            <pc:docMk/>
            <pc:sldMk cId="243469129" sldId="265"/>
            <ac:picMk id="9" creationId="{7250B87B-FBCF-29AB-C9B7-353EE72AF8EF}"/>
          </ac:picMkLst>
        </pc:picChg>
      </pc:sldChg>
      <pc:sldChg chg="addSp delSp modSp addAnim modAnim modNotes">
        <pc:chgData name="Ellie Kelman (2300218)" userId="S::2300218@student.uwtsd.ac.uk::624fe010-02e7-4eab-8bc6-3df589d36fd4" providerId="AD" clId="Web-{064530C5-F9E6-E3C2-9B34-077E2DFD7845}" dt="2023-10-10T20:03:39.359" v="2098" actId="20577"/>
        <pc:sldMkLst>
          <pc:docMk/>
          <pc:sldMk cId="2253354327" sldId="266"/>
        </pc:sldMkLst>
        <pc:spChg chg="mod">
          <ac:chgData name="Ellie Kelman (2300218)" userId="S::2300218@student.uwtsd.ac.uk::624fe010-02e7-4eab-8bc6-3df589d36fd4" providerId="AD" clId="Web-{064530C5-F9E6-E3C2-9B34-077E2DFD7845}" dt="2023-10-10T19:04:02.747" v="1353"/>
          <ac:spMkLst>
            <pc:docMk/>
            <pc:sldMk cId="2253354327" sldId="266"/>
            <ac:spMk id="2" creationId="{95562216-1042-E0DA-D496-DDD7BD20FB9E}"/>
          </ac:spMkLst>
        </pc:spChg>
        <pc:spChg chg="add mod">
          <ac:chgData name="Ellie Kelman (2300218)" userId="S::2300218@student.uwtsd.ac.uk::624fe010-02e7-4eab-8bc6-3df589d36fd4" providerId="AD" clId="Web-{064530C5-F9E6-E3C2-9B34-077E2DFD7845}" dt="2023-10-10T19:03:12.261" v="1344" actId="1076"/>
          <ac:spMkLst>
            <pc:docMk/>
            <pc:sldMk cId="2253354327" sldId="266"/>
            <ac:spMk id="5" creationId="{4AD8A12C-D445-BEC1-6112-5D9FE8E41F60}"/>
          </ac:spMkLst>
        </pc:spChg>
        <pc:spChg chg="add mod">
          <ac:chgData name="Ellie Kelman (2300218)" userId="S::2300218@student.uwtsd.ac.uk::624fe010-02e7-4eab-8bc6-3df589d36fd4" providerId="AD" clId="Web-{064530C5-F9E6-E3C2-9B34-077E2DFD7845}" dt="2023-10-10T19:03:19.464" v="1345" actId="1076"/>
          <ac:spMkLst>
            <pc:docMk/>
            <pc:sldMk cId="2253354327" sldId="266"/>
            <ac:spMk id="6" creationId="{E9AEA64D-8AD0-B4B9-7F59-34A684F81440}"/>
          </ac:spMkLst>
        </pc:spChg>
        <pc:spChg chg="add mod">
          <ac:chgData name="Ellie Kelman (2300218)" userId="S::2300218@student.uwtsd.ac.uk::624fe010-02e7-4eab-8bc6-3df589d36fd4" providerId="AD" clId="Web-{064530C5-F9E6-E3C2-9B34-077E2DFD7845}" dt="2023-10-10T19:03:30.246" v="1346" actId="1076"/>
          <ac:spMkLst>
            <pc:docMk/>
            <pc:sldMk cId="2253354327" sldId="266"/>
            <ac:spMk id="7" creationId="{8250B2F1-CE48-7E15-B013-2BDA9F0DA632}"/>
          </ac:spMkLst>
        </pc:spChg>
        <pc:spChg chg="add mod">
          <ac:chgData name="Ellie Kelman (2300218)" userId="S::2300218@student.uwtsd.ac.uk::624fe010-02e7-4eab-8bc6-3df589d36fd4" providerId="AD" clId="Web-{064530C5-F9E6-E3C2-9B34-077E2DFD7845}" dt="2023-10-10T19:03:35.465" v="1347" actId="1076"/>
          <ac:spMkLst>
            <pc:docMk/>
            <pc:sldMk cId="2253354327" sldId="266"/>
            <ac:spMk id="8" creationId="{19512756-7490-E8AC-4E76-37696F85946A}"/>
          </ac:spMkLst>
        </pc:spChg>
        <pc:spChg chg="add del mod">
          <ac:chgData name="Ellie Kelman (2300218)" userId="S::2300218@student.uwtsd.ac.uk::624fe010-02e7-4eab-8bc6-3df589d36fd4" providerId="AD" clId="Web-{064530C5-F9E6-E3C2-9B34-077E2DFD7845}" dt="2023-10-10T20:03:39.359" v="2098" actId="20577"/>
          <ac:spMkLst>
            <pc:docMk/>
            <pc:sldMk cId="2253354327" sldId="266"/>
            <ac:spMk id="9" creationId="{DD2613DC-0E40-FA4C-527D-E010B70022B6}"/>
          </ac:spMkLst>
        </pc:spChg>
        <pc:picChg chg="add mod modCrop">
          <ac:chgData name="Ellie Kelman (2300218)" userId="S::2300218@student.uwtsd.ac.uk::624fe010-02e7-4eab-8bc6-3df589d36fd4" providerId="AD" clId="Web-{064530C5-F9E6-E3C2-9B34-077E2DFD7845}" dt="2023-10-10T19:50:46.944" v="1961" actId="1076"/>
          <ac:picMkLst>
            <pc:docMk/>
            <pc:sldMk cId="2253354327" sldId="266"/>
            <ac:picMk id="3" creationId="{D263C299-5CBA-7B87-5B51-32651AFE021E}"/>
          </ac:picMkLst>
        </pc:picChg>
        <pc:picChg chg="mod">
          <ac:chgData name="Ellie Kelman (2300218)" userId="S::2300218@student.uwtsd.ac.uk::624fe010-02e7-4eab-8bc6-3df589d36fd4" providerId="AD" clId="Web-{064530C5-F9E6-E3C2-9B34-077E2DFD7845}" dt="2023-10-10T18:39:31.452" v="713" actId="1076"/>
          <ac:picMkLst>
            <pc:docMk/>
            <pc:sldMk cId="2253354327" sldId="266"/>
            <ac:picMk id="4" creationId="{7CE616FF-D355-C248-1FFF-5025DE8C6E32}"/>
          </ac:picMkLst>
        </pc:picChg>
      </pc:sldChg>
      <pc:sldChg chg="addSp delSp modSp ord addAnim delAnim modNotes">
        <pc:chgData name="Ellie Kelman (2300218)" userId="S::2300218@student.uwtsd.ac.uk::624fe010-02e7-4eab-8bc6-3df589d36fd4" providerId="AD" clId="Web-{064530C5-F9E6-E3C2-9B34-077E2DFD7845}" dt="2023-10-10T20:06:30.332" v="2234"/>
        <pc:sldMkLst>
          <pc:docMk/>
          <pc:sldMk cId="4024458862" sldId="267"/>
        </pc:sldMkLst>
        <pc:spChg chg="add mod">
          <ac:chgData name="Ellie Kelman (2300218)" userId="S::2300218@student.uwtsd.ac.uk::624fe010-02e7-4eab-8bc6-3df589d36fd4" providerId="AD" clId="Web-{064530C5-F9E6-E3C2-9B34-077E2DFD7845}" dt="2023-10-10T18:16:40.848" v="118" actId="14100"/>
          <ac:spMkLst>
            <pc:docMk/>
            <pc:sldMk cId="4024458862" sldId="267"/>
            <ac:spMk id="3" creationId="{15DF911C-75DC-C7D3-76A2-C8A546FE2020}"/>
          </ac:spMkLst>
        </pc:spChg>
        <pc:spChg chg="add mod">
          <ac:chgData name="Ellie Kelman (2300218)" userId="S::2300218@student.uwtsd.ac.uk::624fe010-02e7-4eab-8bc6-3df589d36fd4" providerId="AD" clId="Web-{064530C5-F9E6-E3C2-9B34-077E2DFD7845}" dt="2023-10-10T18:20:46.590" v="287" actId="20577"/>
          <ac:spMkLst>
            <pc:docMk/>
            <pc:sldMk cId="4024458862" sldId="267"/>
            <ac:spMk id="5" creationId="{9A413D9B-5189-E28D-5790-E487DDD7C5E6}"/>
          </ac:spMkLst>
        </pc:spChg>
        <pc:spChg chg="add del mod">
          <ac:chgData name="Ellie Kelman (2300218)" userId="S::2300218@student.uwtsd.ac.uk::624fe010-02e7-4eab-8bc6-3df589d36fd4" providerId="AD" clId="Web-{064530C5-F9E6-E3C2-9B34-077E2DFD7845}" dt="2023-10-10T18:28:58.011" v="541" actId="1076"/>
          <ac:spMkLst>
            <pc:docMk/>
            <pc:sldMk cId="4024458862" sldId="267"/>
            <ac:spMk id="6" creationId="{27CDAFCB-0EF0-3162-F1C7-74B874F5AE56}"/>
          </ac:spMkLst>
        </pc:spChg>
        <pc:spChg chg="add mod">
          <ac:chgData name="Ellie Kelman (2300218)" userId="S::2300218@student.uwtsd.ac.uk::624fe010-02e7-4eab-8bc6-3df589d36fd4" providerId="AD" clId="Web-{064530C5-F9E6-E3C2-9B34-077E2DFD7845}" dt="2023-10-10T18:37:52.511" v="693" actId="1076"/>
          <ac:spMkLst>
            <pc:docMk/>
            <pc:sldMk cId="4024458862" sldId="267"/>
            <ac:spMk id="7" creationId="{B105FFED-CD09-BB39-A3E2-7D4C30CFAD69}"/>
          </ac:spMkLst>
        </pc:spChg>
        <pc:spChg chg="add mod">
          <ac:chgData name="Ellie Kelman (2300218)" userId="S::2300218@student.uwtsd.ac.uk::624fe010-02e7-4eab-8bc6-3df589d36fd4" providerId="AD" clId="Web-{064530C5-F9E6-E3C2-9B34-077E2DFD7845}" dt="2023-10-10T18:29:04.089" v="542" actId="1076"/>
          <ac:spMkLst>
            <pc:docMk/>
            <pc:sldMk cId="4024458862" sldId="267"/>
            <ac:spMk id="8" creationId="{A0B4C5FC-CE2A-6151-7EE1-C1BDBD9EE15A}"/>
          </ac:spMkLst>
        </pc:spChg>
        <pc:spChg chg="add mod">
          <ac:chgData name="Ellie Kelman (2300218)" userId="S::2300218@student.uwtsd.ac.uk::624fe010-02e7-4eab-8bc6-3df589d36fd4" providerId="AD" clId="Web-{064530C5-F9E6-E3C2-9B34-077E2DFD7845}" dt="2023-10-10T19:28:32.466" v="1691" actId="14100"/>
          <ac:spMkLst>
            <pc:docMk/>
            <pc:sldMk cId="4024458862" sldId="267"/>
            <ac:spMk id="9" creationId="{F006D9AD-E244-3E81-C70D-ABB36092F61D}"/>
          </ac:spMkLst>
        </pc:spChg>
      </pc:sldChg>
      <pc:sldChg chg="modSp delAnim modNotes">
        <pc:chgData name="Ellie Kelman (2300218)" userId="S::2300218@student.uwtsd.ac.uk::624fe010-02e7-4eab-8bc6-3df589d36fd4" providerId="AD" clId="Web-{064530C5-F9E6-E3C2-9B34-077E2DFD7845}" dt="2023-10-10T20:08:10.414" v="2244"/>
        <pc:sldMkLst>
          <pc:docMk/>
          <pc:sldMk cId="1163433016" sldId="268"/>
        </pc:sldMkLst>
        <pc:spChg chg="mod">
          <ac:chgData name="Ellie Kelman (2300218)" userId="S::2300218@student.uwtsd.ac.uk::624fe010-02e7-4eab-8bc6-3df589d36fd4" providerId="AD" clId="Web-{064530C5-F9E6-E3C2-9B34-077E2DFD7845}" dt="2023-10-10T19:43:46.416" v="1904" actId="14100"/>
          <ac:spMkLst>
            <pc:docMk/>
            <pc:sldMk cId="1163433016" sldId="268"/>
            <ac:spMk id="3" creationId="{00000000-0000-0000-0000-000000000000}"/>
          </ac:spMkLst>
        </pc:spChg>
      </pc:sldChg>
      <pc:sldChg chg="modSp delAnim">
        <pc:chgData name="Ellie Kelman (2300218)" userId="S::2300218@student.uwtsd.ac.uk::624fe010-02e7-4eab-8bc6-3df589d36fd4" providerId="AD" clId="Web-{064530C5-F9E6-E3C2-9B34-077E2DFD7845}" dt="2023-10-10T19:53:03.167" v="1988" actId="20577"/>
        <pc:sldMkLst>
          <pc:docMk/>
          <pc:sldMk cId="1827029304" sldId="269"/>
        </pc:sldMkLst>
        <pc:spChg chg="mod">
          <ac:chgData name="Ellie Kelman (2300218)" userId="S::2300218@student.uwtsd.ac.uk::624fe010-02e7-4eab-8bc6-3df589d36fd4" providerId="AD" clId="Web-{064530C5-F9E6-E3C2-9B34-077E2DFD7845}" dt="2023-10-10T19:53:03.167" v="1988" actId="20577"/>
          <ac:spMkLst>
            <pc:docMk/>
            <pc:sldMk cId="1827029304" sldId="269"/>
            <ac:spMk id="3" creationId="{00000000-0000-0000-0000-000000000000}"/>
          </ac:spMkLst>
        </pc:spChg>
      </pc:sldChg>
      <pc:sldChg chg="modSp delAnim">
        <pc:chgData name="Ellie Kelman (2300218)" userId="S::2300218@student.uwtsd.ac.uk::624fe010-02e7-4eab-8bc6-3df589d36fd4" providerId="AD" clId="Web-{064530C5-F9E6-E3C2-9B34-077E2DFD7845}" dt="2023-10-10T19:52:33.666" v="1981"/>
        <pc:sldMkLst>
          <pc:docMk/>
          <pc:sldMk cId="755642332" sldId="270"/>
        </pc:sldMkLst>
        <pc:spChg chg="mod">
          <ac:chgData name="Ellie Kelman (2300218)" userId="S::2300218@student.uwtsd.ac.uk::624fe010-02e7-4eab-8bc6-3df589d36fd4" providerId="AD" clId="Web-{064530C5-F9E6-E3C2-9B34-077E2DFD7845}" dt="2023-10-10T19:43:25.337" v="1900" actId="14100"/>
          <ac:spMkLst>
            <pc:docMk/>
            <pc:sldMk cId="755642332" sldId="270"/>
            <ac:spMk id="3" creationId="{00000000-0000-0000-0000-000000000000}"/>
          </ac:spMkLst>
        </pc:spChg>
      </pc:sldChg>
      <pc:sldChg chg="modSp ord delAnim">
        <pc:chgData name="Ellie Kelman (2300218)" userId="S::2300218@student.uwtsd.ac.uk::624fe010-02e7-4eab-8bc6-3df589d36fd4" providerId="AD" clId="Web-{064530C5-F9E6-E3C2-9B34-077E2DFD7845}" dt="2023-10-10T20:09:05.993" v="2266" actId="20577"/>
        <pc:sldMkLst>
          <pc:docMk/>
          <pc:sldMk cId="3960477840" sldId="271"/>
        </pc:sldMkLst>
        <pc:spChg chg="mod">
          <ac:chgData name="Ellie Kelman (2300218)" userId="S::2300218@student.uwtsd.ac.uk::624fe010-02e7-4eab-8bc6-3df589d36fd4" providerId="AD" clId="Web-{064530C5-F9E6-E3C2-9B34-077E2DFD7845}" dt="2023-10-10T20:09:05.993" v="2266" actId="20577"/>
          <ac:spMkLst>
            <pc:docMk/>
            <pc:sldMk cId="3960477840" sldId="271"/>
            <ac:spMk id="3" creationId="{00000000-0000-0000-0000-000000000000}"/>
          </ac:spMkLst>
        </pc:spChg>
      </pc:sldChg>
    </pc:docChg>
  </pc:docChgLst>
  <pc:docChgLst>
    <pc:chgData name="Ellie Kelman (2300218)" userId="S::2300218@student.uwtsd.ac.uk::624fe010-02e7-4eab-8bc6-3df589d36fd4" providerId="AD" clId="Web-{133069A2-D51A-6CC1-4CB8-5EED1C2FF747}"/>
    <pc:docChg chg="modSld">
      <pc:chgData name="Ellie Kelman (2300218)" userId="S::2300218@student.uwtsd.ac.uk::624fe010-02e7-4eab-8bc6-3df589d36fd4" providerId="AD" clId="Web-{133069A2-D51A-6CC1-4CB8-5EED1C2FF747}" dt="2023-10-17T16:51:06.404" v="11" actId="14100"/>
      <pc:docMkLst>
        <pc:docMk/>
      </pc:docMkLst>
      <pc:sldChg chg="modSp">
        <pc:chgData name="Ellie Kelman (2300218)" userId="S::2300218@student.uwtsd.ac.uk::624fe010-02e7-4eab-8bc6-3df589d36fd4" providerId="AD" clId="Web-{133069A2-D51A-6CC1-4CB8-5EED1C2FF747}" dt="2023-10-17T16:51:06.404" v="11" actId="14100"/>
        <pc:sldMkLst>
          <pc:docMk/>
          <pc:sldMk cId="109857222" sldId="256"/>
        </pc:sldMkLst>
        <pc:spChg chg="mod">
          <ac:chgData name="Ellie Kelman (2300218)" userId="S::2300218@student.uwtsd.ac.uk::624fe010-02e7-4eab-8bc6-3df589d36fd4" providerId="AD" clId="Web-{133069A2-D51A-6CC1-4CB8-5EED1C2FF747}" dt="2023-10-17T16:51:06.404" v="11" actId="14100"/>
          <ac:spMkLst>
            <pc:docMk/>
            <pc:sldMk cId="109857222" sldId="256"/>
            <ac:spMk id="3" creationId="{00000000-0000-0000-0000-000000000000}"/>
          </ac:spMkLst>
        </pc:spChg>
        <pc:picChg chg="mod">
          <ac:chgData name="Ellie Kelman (2300218)" userId="S::2300218@student.uwtsd.ac.uk::624fe010-02e7-4eab-8bc6-3df589d36fd4" providerId="AD" clId="Web-{133069A2-D51A-6CC1-4CB8-5EED1C2FF747}" dt="2023-10-17T16:50:46.466" v="0" actId="1076"/>
          <ac:picMkLst>
            <pc:docMk/>
            <pc:sldMk cId="109857222" sldId="256"/>
            <ac:picMk id="4" creationId="{78495ECB-C3FC-2B46-E137-E5AFBACE179F}"/>
          </ac:picMkLst>
        </pc:picChg>
      </pc:sldChg>
    </pc:docChg>
  </pc:docChgLst>
  <pc:docChgLst>
    <pc:chgData name="Ellie Kelman (2300218)" userId="S::2300218@student.uwtsd.ac.uk::624fe010-02e7-4eab-8bc6-3df589d36fd4" providerId="AD" clId="Web-{839C2D3C-02F3-227A-3A61-35BF3F66E431}"/>
    <pc:docChg chg="addSld modSld">
      <pc:chgData name="Ellie Kelman (2300218)" userId="S::2300218@student.uwtsd.ac.uk::624fe010-02e7-4eab-8bc6-3df589d36fd4" providerId="AD" clId="Web-{839C2D3C-02F3-227A-3A61-35BF3F66E431}" dt="2023-10-09T12:09:51.703" v="586" actId="1076"/>
      <pc:docMkLst>
        <pc:docMk/>
      </pc:docMkLst>
      <pc:sldChg chg="modTransition addAnim delAnim">
        <pc:chgData name="Ellie Kelman (2300218)" userId="S::2300218@student.uwtsd.ac.uk::624fe010-02e7-4eab-8bc6-3df589d36fd4" providerId="AD" clId="Web-{839C2D3C-02F3-227A-3A61-35BF3F66E431}" dt="2023-10-09T11:43:44.351" v="8"/>
        <pc:sldMkLst>
          <pc:docMk/>
          <pc:sldMk cId="109857222" sldId="256"/>
        </pc:sldMkLst>
      </pc:sldChg>
      <pc:sldChg chg="addSp delSp modSp addAnim delAnim modNotes">
        <pc:chgData name="Ellie Kelman (2300218)" userId="S::2300218@student.uwtsd.ac.uk::624fe010-02e7-4eab-8bc6-3df589d36fd4" providerId="AD" clId="Web-{839C2D3C-02F3-227A-3A61-35BF3F66E431}" dt="2023-10-09T11:57:49.772" v="294"/>
        <pc:sldMkLst>
          <pc:docMk/>
          <pc:sldMk cId="539156116" sldId="257"/>
        </pc:sldMkLst>
        <pc:spChg chg="add mod">
          <ac:chgData name="Ellie Kelman (2300218)" userId="S::2300218@student.uwtsd.ac.uk::624fe010-02e7-4eab-8bc6-3df589d36fd4" providerId="AD" clId="Web-{839C2D3C-02F3-227A-3A61-35BF3F66E431}" dt="2023-10-09T11:51:28.930" v="142" actId="1076"/>
          <ac:spMkLst>
            <pc:docMk/>
            <pc:sldMk cId="539156116" sldId="257"/>
            <ac:spMk id="2" creationId="{B41A8CF0-45F1-B1BE-C0E8-B2BF4F25CC65}"/>
          </ac:spMkLst>
        </pc:spChg>
        <pc:spChg chg="add mod">
          <ac:chgData name="Ellie Kelman (2300218)" userId="S::2300218@student.uwtsd.ac.uk::624fe010-02e7-4eab-8bc6-3df589d36fd4" providerId="AD" clId="Web-{839C2D3C-02F3-227A-3A61-35BF3F66E431}" dt="2023-10-09T11:51:32.071" v="143" actId="1076"/>
          <ac:spMkLst>
            <pc:docMk/>
            <pc:sldMk cId="539156116" sldId="257"/>
            <ac:spMk id="3" creationId="{86A074B0-9FCF-1400-93C4-A3AE9C7D7D50}"/>
          </ac:spMkLst>
        </pc:spChg>
        <pc:spChg chg="del mod">
          <ac:chgData name="Ellie Kelman (2300218)" userId="S::2300218@student.uwtsd.ac.uk::624fe010-02e7-4eab-8bc6-3df589d36fd4" providerId="AD" clId="Web-{839C2D3C-02F3-227A-3A61-35BF3F66E431}" dt="2023-10-09T11:52:16.697" v="149"/>
          <ac:spMkLst>
            <pc:docMk/>
            <pc:sldMk cId="539156116" sldId="257"/>
            <ac:spMk id="5" creationId="{5C9A52BC-C502-71F7-D0D3-27810BA62284}"/>
          </ac:spMkLst>
        </pc:spChg>
        <pc:spChg chg="add mod">
          <ac:chgData name="Ellie Kelman (2300218)" userId="S::2300218@student.uwtsd.ac.uk::624fe010-02e7-4eab-8bc6-3df589d36fd4" providerId="AD" clId="Web-{839C2D3C-02F3-227A-3A61-35BF3F66E431}" dt="2023-10-09T11:51:39.634" v="144" actId="1076"/>
          <ac:spMkLst>
            <pc:docMk/>
            <pc:sldMk cId="539156116" sldId="257"/>
            <ac:spMk id="6" creationId="{628B9C58-5974-F267-E6B4-66998D62EBA4}"/>
          </ac:spMkLst>
        </pc:spChg>
        <pc:spChg chg="add del mod">
          <ac:chgData name="Ellie Kelman (2300218)" userId="S::2300218@student.uwtsd.ac.uk::624fe010-02e7-4eab-8bc6-3df589d36fd4" providerId="AD" clId="Web-{839C2D3C-02F3-227A-3A61-35BF3F66E431}" dt="2023-10-09T11:51:47.087" v="145" actId="1076"/>
          <ac:spMkLst>
            <pc:docMk/>
            <pc:sldMk cId="539156116" sldId="257"/>
            <ac:spMk id="7" creationId="{1D3CECC8-7D58-82E0-73E6-C405953EE4D9}"/>
          </ac:spMkLst>
        </pc:spChg>
        <pc:spChg chg="add mod">
          <ac:chgData name="Ellie Kelman (2300218)" userId="S::2300218@student.uwtsd.ac.uk::624fe010-02e7-4eab-8bc6-3df589d36fd4" providerId="AD" clId="Web-{839C2D3C-02F3-227A-3A61-35BF3F66E431}" dt="2023-10-09T11:51:52.447" v="146" actId="1076"/>
          <ac:spMkLst>
            <pc:docMk/>
            <pc:sldMk cId="539156116" sldId="257"/>
            <ac:spMk id="8" creationId="{A0F49661-2585-05C8-EFBD-52FD2C420C5C}"/>
          </ac:spMkLst>
        </pc:spChg>
        <pc:spChg chg="add mod">
          <ac:chgData name="Ellie Kelman (2300218)" userId="S::2300218@student.uwtsd.ac.uk::624fe010-02e7-4eab-8bc6-3df589d36fd4" providerId="AD" clId="Web-{839C2D3C-02F3-227A-3A61-35BF3F66E431}" dt="2023-10-09T11:52:01.947" v="147" actId="1076"/>
          <ac:spMkLst>
            <pc:docMk/>
            <pc:sldMk cId="539156116" sldId="257"/>
            <ac:spMk id="9" creationId="{F82CEFA3-5FD6-CFA0-0DB6-A7D83F14478D}"/>
          </ac:spMkLst>
        </pc:spChg>
        <pc:spChg chg="add mod">
          <ac:chgData name="Ellie Kelman (2300218)" userId="S::2300218@student.uwtsd.ac.uk::624fe010-02e7-4eab-8bc6-3df589d36fd4" providerId="AD" clId="Web-{839C2D3C-02F3-227A-3A61-35BF3F66E431}" dt="2023-10-09T11:52:12.744" v="148" actId="1076"/>
          <ac:spMkLst>
            <pc:docMk/>
            <pc:sldMk cId="539156116" sldId="257"/>
            <ac:spMk id="10" creationId="{79957797-A840-7545-9AE7-4011A0825E10}"/>
          </ac:spMkLst>
        </pc:spChg>
      </pc:sldChg>
      <pc:sldChg chg="modSp modNotes">
        <pc:chgData name="Ellie Kelman (2300218)" userId="S::2300218@student.uwtsd.ac.uk::624fe010-02e7-4eab-8bc6-3df589d36fd4" providerId="AD" clId="Web-{839C2D3C-02F3-227A-3A61-35BF3F66E431}" dt="2023-10-09T12:02:24.422" v="403"/>
        <pc:sldMkLst>
          <pc:docMk/>
          <pc:sldMk cId="3051140550" sldId="260"/>
        </pc:sldMkLst>
        <pc:spChg chg="mod">
          <ac:chgData name="Ellie Kelman (2300218)" userId="S::2300218@student.uwtsd.ac.uk::624fe010-02e7-4eab-8bc6-3df589d36fd4" providerId="AD" clId="Web-{839C2D3C-02F3-227A-3A61-35BF3F66E431}" dt="2023-10-09T11:58:08.975" v="300" actId="20577"/>
          <ac:spMkLst>
            <pc:docMk/>
            <pc:sldMk cId="3051140550" sldId="260"/>
            <ac:spMk id="3" creationId="{234E13E5-F884-FEFD-5961-26BD6DA55691}"/>
          </ac:spMkLst>
        </pc:spChg>
        <pc:picChg chg="mod">
          <ac:chgData name="Ellie Kelman (2300218)" userId="S::2300218@student.uwtsd.ac.uk::624fe010-02e7-4eab-8bc6-3df589d36fd4" providerId="AD" clId="Web-{839C2D3C-02F3-227A-3A61-35BF3F66E431}" dt="2023-10-09T11:57:59.053" v="295" actId="14100"/>
          <ac:picMkLst>
            <pc:docMk/>
            <pc:sldMk cId="3051140550" sldId="260"/>
            <ac:picMk id="4" creationId="{7CE616FF-D355-C248-1FFF-5025DE8C6E32}"/>
          </ac:picMkLst>
        </pc:picChg>
      </pc:sldChg>
      <pc:sldChg chg="addSp modSp addAnim modNotes">
        <pc:chgData name="Ellie Kelman (2300218)" userId="S::2300218@student.uwtsd.ac.uk::624fe010-02e7-4eab-8bc6-3df589d36fd4" providerId="AD" clId="Web-{839C2D3C-02F3-227A-3A61-35BF3F66E431}" dt="2023-10-09T12:08:35.575" v="566"/>
        <pc:sldMkLst>
          <pc:docMk/>
          <pc:sldMk cId="4094997433" sldId="261"/>
        </pc:sldMkLst>
        <pc:spChg chg="mod">
          <ac:chgData name="Ellie Kelman (2300218)" userId="S::2300218@student.uwtsd.ac.uk::624fe010-02e7-4eab-8bc6-3df589d36fd4" providerId="AD" clId="Web-{839C2D3C-02F3-227A-3A61-35BF3F66E431}" dt="2023-10-09T12:02:40.657" v="405" actId="1076"/>
          <ac:spMkLst>
            <pc:docMk/>
            <pc:sldMk cId="4094997433" sldId="261"/>
            <ac:spMk id="3" creationId="{E07211C6-A0FE-CF59-400D-D4C23EA73408}"/>
          </ac:spMkLst>
        </pc:spChg>
        <pc:spChg chg="add mod">
          <ac:chgData name="Ellie Kelman (2300218)" userId="S::2300218@student.uwtsd.ac.uk::624fe010-02e7-4eab-8bc6-3df589d36fd4" providerId="AD" clId="Web-{839C2D3C-02F3-227A-3A61-35BF3F66E431}" dt="2023-10-09T12:03:48.378" v="409" actId="20577"/>
          <ac:spMkLst>
            <pc:docMk/>
            <pc:sldMk cId="4094997433" sldId="261"/>
            <ac:spMk id="5" creationId="{7B96FC93-FB8B-8A72-2593-693D65D614B9}"/>
          </ac:spMkLst>
        </pc:spChg>
        <pc:picChg chg="add mod modCrop">
          <ac:chgData name="Ellie Kelman (2300218)" userId="S::2300218@student.uwtsd.ac.uk::624fe010-02e7-4eab-8bc6-3df589d36fd4" providerId="AD" clId="Web-{839C2D3C-02F3-227A-3A61-35BF3F66E431}" dt="2023-10-09T12:04:37.067" v="417" actId="1076"/>
          <ac:picMkLst>
            <pc:docMk/>
            <pc:sldMk cId="4094997433" sldId="261"/>
            <ac:picMk id="6" creationId="{CC687D52-3BDC-9BD6-2C2B-B5515B8061E7}"/>
          </ac:picMkLst>
        </pc:picChg>
      </pc:sldChg>
      <pc:sldChg chg="modSp">
        <pc:chgData name="Ellie Kelman (2300218)" userId="S::2300218@student.uwtsd.ac.uk::624fe010-02e7-4eab-8bc6-3df589d36fd4" providerId="AD" clId="Web-{839C2D3C-02F3-227A-3A61-35BF3F66E431}" dt="2023-10-09T12:09:29.499" v="578" actId="20577"/>
        <pc:sldMkLst>
          <pc:docMk/>
          <pc:sldMk cId="1827029304" sldId="269"/>
        </pc:sldMkLst>
        <pc:spChg chg="mod">
          <ac:chgData name="Ellie Kelman (2300218)" userId="S::2300218@student.uwtsd.ac.uk::624fe010-02e7-4eab-8bc6-3df589d36fd4" providerId="AD" clId="Web-{839C2D3C-02F3-227A-3A61-35BF3F66E431}" dt="2023-10-09T12:09:29.499" v="578" actId="20577"/>
          <ac:spMkLst>
            <pc:docMk/>
            <pc:sldMk cId="1827029304" sldId="269"/>
            <ac:spMk id="3" creationId="{00000000-0000-0000-0000-000000000000}"/>
          </ac:spMkLst>
        </pc:spChg>
        <pc:picChg chg="mod">
          <ac:chgData name="Ellie Kelman (2300218)" userId="S::2300218@student.uwtsd.ac.uk::624fe010-02e7-4eab-8bc6-3df589d36fd4" providerId="AD" clId="Web-{839C2D3C-02F3-227A-3A61-35BF3F66E431}" dt="2023-10-09T11:53:35.169" v="169" actId="1076"/>
          <ac:picMkLst>
            <pc:docMk/>
            <pc:sldMk cId="1827029304" sldId="269"/>
            <ac:picMk id="4" creationId="{78495ECB-C3FC-2B46-E137-E5AFBACE179F}"/>
          </ac:picMkLst>
        </pc:picChg>
      </pc:sldChg>
      <pc:sldChg chg="modSp">
        <pc:chgData name="Ellie Kelman (2300218)" userId="S::2300218@student.uwtsd.ac.uk::624fe010-02e7-4eab-8bc6-3df589d36fd4" providerId="AD" clId="Web-{839C2D3C-02F3-227A-3A61-35BF3F66E431}" dt="2023-10-09T12:09:51.703" v="586" actId="1076"/>
        <pc:sldMkLst>
          <pc:docMk/>
          <pc:sldMk cId="755642332" sldId="270"/>
        </pc:sldMkLst>
        <pc:spChg chg="mod">
          <ac:chgData name="Ellie Kelman (2300218)" userId="S::2300218@student.uwtsd.ac.uk::624fe010-02e7-4eab-8bc6-3df589d36fd4" providerId="AD" clId="Web-{839C2D3C-02F3-227A-3A61-35BF3F66E431}" dt="2023-10-09T12:09:51.703" v="586" actId="1076"/>
          <ac:spMkLst>
            <pc:docMk/>
            <pc:sldMk cId="755642332" sldId="270"/>
            <ac:spMk id="2" creationId="{00000000-0000-0000-0000-000000000000}"/>
          </ac:spMkLst>
        </pc:spChg>
      </pc:sldChg>
      <pc:sldChg chg="add replId">
        <pc:chgData name="Ellie Kelman (2300218)" userId="S::2300218@student.uwtsd.ac.uk::624fe010-02e7-4eab-8bc6-3df589d36fd4" providerId="AD" clId="Web-{839C2D3C-02F3-227A-3A61-35BF3F66E431}" dt="2023-10-09T12:09:34.452" v="579"/>
        <pc:sldMkLst>
          <pc:docMk/>
          <pc:sldMk cId="3960477840" sldId="271"/>
        </pc:sldMkLst>
      </pc:sldChg>
    </pc:docChg>
  </pc:docChgLst>
  <pc:docChgLst>
    <pc:chgData name="Ellie Kelman (2300218)" userId="S::2300218@student.uwtsd.ac.uk::624fe010-02e7-4eab-8bc6-3df589d36fd4" providerId="AD" clId="Web-{FBFD4550-EA90-186D-321E-F8A96C64BEAD}"/>
    <pc:docChg chg="modSld sldOrd">
      <pc:chgData name="Ellie Kelman (2300218)" userId="S::2300218@student.uwtsd.ac.uk::624fe010-02e7-4eab-8bc6-3df589d36fd4" providerId="AD" clId="Web-{FBFD4550-EA90-186D-321E-F8A96C64BEAD}" dt="2023-10-11T20:03:43.067" v="54"/>
      <pc:docMkLst>
        <pc:docMk/>
      </pc:docMkLst>
      <pc:sldChg chg="delAnim">
        <pc:chgData name="Ellie Kelman (2300218)" userId="S::2300218@student.uwtsd.ac.uk::624fe010-02e7-4eab-8bc6-3df589d36fd4" providerId="AD" clId="Web-{FBFD4550-EA90-186D-321E-F8A96C64BEAD}" dt="2023-10-11T19:38:53.082" v="40"/>
        <pc:sldMkLst>
          <pc:docMk/>
          <pc:sldMk cId="109857222" sldId="256"/>
        </pc:sldMkLst>
      </pc:sldChg>
      <pc:sldChg chg="delSp modSp ord delAnim">
        <pc:chgData name="Ellie Kelman (2300218)" userId="S::2300218@student.uwtsd.ac.uk::624fe010-02e7-4eab-8bc6-3df589d36fd4" providerId="AD" clId="Web-{FBFD4550-EA90-186D-321E-F8A96C64BEAD}" dt="2023-10-11T20:03:43.067" v="54"/>
        <pc:sldMkLst>
          <pc:docMk/>
          <pc:sldMk cId="539156116" sldId="257"/>
        </pc:sldMkLst>
        <pc:spChg chg="mod">
          <ac:chgData name="Ellie Kelman (2300218)" userId="S::2300218@student.uwtsd.ac.uk::624fe010-02e7-4eab-8bc6-3df589d36fd4" providerId="AD" clId="Web-{FBFD4550-EA90-186D-321E-F8A96C64BEAD}" dt="2023-10-11T20:02:55.113" v="52" actId="1076"/>
          <ac:spMkLst>
            <pc:docMk/>
            <pc:sldMk cId="539156116" sldId="257"/>
            <ac:spMk id="2" creationId="{B41A8CF0-45F1-B1BE-C0E8-B2BF4F25CC65}"/>
          </ac:spMkLst>
        </pc:spChg>
        <pc:spChg chg="del mod">
          <ac:chgData name="Ellie Kelman (2300218)" userId="S::2300218@student.uwtsd.ac.uk::624fe010-02e7-4eab-8bc6-3df589d36fd4" providerId="AD" clId="Web-{FBFD4550-EA90-186D-321E-F8A96C64BEAD}" dt="2023-10-11T19:37:35.079" v="13"/>
          <ac:spMkLst>
            <pc:docMk/>
            <pc:sldMk cId="539156116" sldId="257"/>
            <ac:spMk id="3" creationId="{86A074B0-9FCF-1400-93C4-A3AE9C7D7D50}"/>
          </ac:spMkLst>
        </pc:spChg>
        <pc:spChg chg="mod">
          <ac:chgData name="Ellie Kelman (2300218)" userId="S::2300218@student.uwtsd.ac.uk::624fe010-02e7-4eab-8bc6-3df589d36fd4" providerId="AD" clId="Web-{FBFD4550-EA90-186D-321E-F8A96C64BEAD}" dt="2023-10-11T20:02:46.253" v="51" actId="1076"/>
          <ac:spMkLst>
            <pc:docMk/>
            <pc:sldMk cId="539156116" sldId="257"/>
            <ac:spMk id="6" creationId="{628B9C58-5974-F267-E6B4-66998D62EBA4}"/>
          </ac:spMkLst>
        </pc:spChg>
        <pc:spChg chg="mod">
          <ac:chgData name="Ellie Kelman (2300218)" userId="S::2300218@student.uwtsd.ac.uk::624fe010-02e7-4eab-8bc6-3df589d36fd4" providerId="AD" clId="Web-{FBFD4550-EA90-186D-321E-F8A96C64BEAD}" dt="2023-10-11T20:02:34.597" v="50" actId="1076"/>
          <ac:spMkLst>
            <pc:docMk/>
            <pc:sldMk cId="539156116" sldId="257"/>
            <ac:spMk id="7" creationId="{1D3CECC8-7D58-82E0-73E6-C405953EE4D9}"/>
          </ac:spMkLst>
        </pc:spChg>
        <pc:spChg chg="mod">
          <ac:chgData name="Ellie Kelman (2300218)" userId="S::2300218@student.uwtsd.ac.uk::624fe010-02e7-4eab-8bc6-3df589d36fd4" providerId="AD" clId="Web-{FBFD4550-EA90-186D-321E-F8A96C64BEAD}" dt="2023-10-11T20:02:32.143" v="49" actId="1076"/>
          <ac:spMkLst>
            <pc:docMk/>
            <pc:sldMk cId="539156116" sldId="257"/>
            <ac:spMk id="8" creationId="{A0F49661-2585-05C8-EFBD-52FD2C420C5C}"/>
          </ac:spMkLst>
        </pc:spChg>
        <pc:spChg chg="mod">
          <ac:chgData name="Ellie Kelman (2300218)" userId="S::2300218@student.uwtsd.ac.uk::624fe010-02e7-4eab-8bc6-3df589d36fd4" providerId="AD" clId="Web-{FBFD4550-EA90-186D-321E-F8A96C64BEAD}" dt="2023-10-11T20:02:29.331" v="48" actId="1076"/>
          <ac:spMkLst>
            <pc:docMk/>
            <pc:sldMk cId="539156116" sldId="257"/>
            <ac:spMk id="9" creationId="{F82CEFA3-5FD6-CFA0-0DB6-A7D83F14478D}"/>
          </ac:spMkLst>
        </pc:spChg>
        <pc:spChg chg="mod">
          <ac:chgData name="Ellie Kelman (2300218)" userId="S::2300218@student.uwtsd.ac.uk::624fe010-02e7-4eab-8bc6-3df589d36fd4" providerId="AD" clId="Web-{FBFD4550-EA90-186D-321E-F8A96C64BEAD}" dt="2023-10-11T20:02:26.924" v="47" actId="1076"/>
          <ac:spMkLst>
            <pc:docMk/>
            <pc:sldMk cId="539156116" sldId="257"/>
            <ac:spMk id="10" creationId="{79957797-A840-7545-9AE7-4011A0825E10}"/>
          </ac:spMkLst>
        </pc:spChg>
        <pc:picChg chg="mod">
          <ac:chgData name="Ellie Kelman (2300218)" userId="S::2300218@student.uwtsd.ac.uk::624fe010-02e7-4eab-8bc6-3df589d36fd4" providerId="AD" clId="Web-{FBFD4550-EA90-186D-321E-F8A96C64BEAD}" dt="2023-10-11T20:02:57.738" v="53" actId="14100"/>
          <ac:picMkLst>
            <pc:docMk/>
            <pc:sldMk cId="539156116" sldId="257"/>
            <ac:picMk id="4" creationId="{41DFB21D-8C82-D161-F496-FD66691DCB7B}"/>
          </ac:picMkLst>
        </pc:picChg>
      </pc:sldChg>
      <pc:sldChg chg="modSp ord addAnim delAnim modAnim">
        <pc:chgData name="Ellie Kelman (2300218)" userId="S::2300218@student.uwtsd.ac.uk::624fe010-02e7-4eab-8bc6-3df589d36fd4" providerId="AD" clId="Web-{FBFD4550-EA90-186D-321E-F8A96C64BEAD}" dt="2023-10-11T19:53:27.048" v="43"/>
        <pc:sldMkLst>
          <pc:docMk/>
          <pc:sldMk cId="1921881918" sldId="259"/>
        </pc:sldMkLst>
        <pc:spChg chg="mod">
          <ac:chgData name="Ellie Kelman (2300218)" userId="S::2300218@student.uwtsd.ac.uk::624fe010-02e7-4eab-8bc6-3df589d36fd4" providerId="AD" clId="Web-{FBFD4550-EA90-186D-321E-F8A96C64BEAD}" dt="2023-10-11T19:20:16.230" v="6" actId="1076"/>
          <ac:spMkLst>
            <pc:docMk/>
            <pc:sldMk cId="1921881918" sldId="259"/>
            <ac:spMk id="7" creationId="{A8BAA6B6-76A3-8FDE-9163-524FDA124E54}"/>
          </ac:spMkLst>
        </pc:spChg>
      </pc:sldChg>
      <pc:sldChg chg="ord">
        <pc:chgData name="Ellie Kelman (2300218)" userId="S::2300218@student.uwtsd.ac.uk::624fe010-02e7-4eab-8bc6-3df589d36fd4" providerId="AD" clId="Web-{FBFD4550-EA90-186D-321E-F8A96C64BEAD}" dt="2023-10-11T19:53:23.407" v="42"/>
        <pc:sldMkLst>
          <pc:docMk/>
          <pc:sldMk cId="3051140550" sldId="260"/>
        </pc:sldMkLst>
      </pc:sldChg>
      <pc:sldChg chg="modSp">
        <pc:chgData name="Ellie Kelman (2300218)" userId="S::2300218@student.uwtsd.ac.uk::624fe010-02e7-4eab-8bc6-3df589d36fd4" providerId="AD" clId="Web-{FBFD4550-EA90-186D-321E-F8A96C64BEAD}" dt="2023-10-11T19:58:53.011" v="45" actId="20577"/>
        <pc:sldMkLst>
          <pc:docMk/>
          <pc:sldMk cId="2253354327" sldId="266"/>
        </pc:sldMkLst>
        <pc:spChg chg="mod">
          <ac:chgData name="Ellie Kelman (2300218)" userId="S::2300218@student.uwtsd.ac.uk::624fe010-02e7-4eab-8bc6-3df589d36fd4" providerId="AD" clId="Web-{FBFD4550-EA90-186D-321E-F8A96C64BEAD}" dt="2023-10-11T19:58:53.011" v="45" actId="20577"/>
          <ac:spMkLst>
            <pc:docMk/>
            <pc:sldMk cId="2253354327" sldId="266"/>
            <ac:spMk id="7" creationId="{8250B2F1-CE48-7E15-B013-2BDA9F0DA632}"/>
          </ac:spMkLst>
        </pc:spChg>
      </pc:sldChg>
    </pc:docChg>
  </pc:docChgLst>
  <pc:docChgLst>
    <pc:chgData clId="Web-{7B822666-93FF-4638-A047-2C6A4915496B}"/>
    <pc:docChg chg="modSld">
      <pc:chgData name="" userId="" providerId="" clId="Web-{7B822666-93FF-4638-A047-2C6A4915496B}" dt="2023-10-08T15:24:53.783" v="5" actId="20577"/>
      <pc:docMkLst>
        <pc:docMk/>
      </pc:docMkLst>
      <pc:sldChg chg="modSp">
        <pc:chgData name="" userId="" providerId="" clId="Web-{7B822666-93FF-4638-A047-2C6A4915496B}" dt="2023-10-08T15:24:53.783" v="5" actId="20577"/>
        <pc:sldMkLst>
          <pc:docMk/>
          <pc:sldMk cId="109857222" sldId="256"/>
        </pc:sldMkLst>
        <pc:spChg chg="mod">
          <ac:chgData name="" userId="" providerId="" clId="Web-{7B822666-93FF-4638-A047-2C6A4915496B}" dt="2023-10-08T15:24:53.783" v="5" actId="20577"/>
          <ac:spMkLst>
            <pc:docMk/>
            <pc:sldMk cId="109857222" sldId="256"/>
            <ac:spMk id="2" creationId="{00000000-0000-0000-0000-000000000000}"/>
          </ac:spMkLst>
        </pc:spChg>
      </pc:sldChg>
    </pc:docChg>
  </pc:docChgLst>
  <pc:docChgLst>
    <pc:chgData name="Ellie Kelman (2300218)" userId="S::2300218@student.uwtsd.ac.uk::624fe010-02e7-4eab-8bc6-3df589d36fd4" providerId="AD" clId="Web-{7B822666-93FF-4638-A047-2C6A4915496B}"/>
    <pc:docChg chg="addSld delSld modSld sldOrd addMainMaster delMainMaster">
      <pc:chgData name="Ellie Kelman (2300218)" userId="S::2300218@student.uwtsd.ac.uk::624fe010-02e7-4eab-8bc6-3df589d36fd4" providerId="AD" clId="Web-{7B822666-93FF-4638-A047-2C6A4915496B}" dt="2023-10-08T17:40:02.333" v="941" actId="20577"/>
      <pc:docMkLst>
        <pc:docMk/>
      </pc:docMkLst>
      <pc:sldChg chg="addSp modSp mod setBg modClrScheme addAnim chgLayout">
        <pc:chgData name="Ellie Kelman (2300218)" userId="S::2300218@student.uwtsd.ac.uk::624fe010-02e7-4eab-8bc6-3df589d36fd4" providerId="AD" clId="Web-{7B822666-93FF-4638-A047-2C6A4915496B}" dt="2023-10-08T15:26:25.052" v="29" actId="14100"/>
        <pc:sldMkLst>
          <pc:docMk/>
          <pc:sldMk cId="109857222" sldId="256"/>
        </pc:sldMkLst>
        <pc:spChg chg="mod">
          <ac:chgData name="Ellie Kelman (2300218)" userId="S::2300218@student.uwtsd.ac.uk::624fe010-02e7-4eab-8bc6-3df589d36fd4" providerId="AD" clId="Web-{7B822666-93FF-4638-A047-2C6A4915496B}" dt="2023-10-08T15:25:32.535" v="22"/>
          <ac:spMkLst>
            <pc:docMk/>
            <pc:sldMk cId="109857222" sldId="256"/>
            <ac:spMk id="2" creationId="{00000000-0000-0000-0000-000000000000}"/>
          </ac:spMkLst>
        </pc:spChg>
        <pc:spChg chg="mod">
          <ac:chgData name="Ellie Kelman (2300218)" userId="S::2300218@student.uwtsd.ac.uk::624fe010-02e7-4eab-8bc6-3df589d36fd4" providerId="AD" clId="Web-{7B822666-93FF-4638-A047-2C6A4915496B}" dt="2023-10-08T15:25:32.535" v="22"/>
          <ac:spMkLst>
            <pc:docMk/>
            <pc:sldMk cId="109857222" sldId="256"/>
            <ac:spMk id="3" creationId="{00000000-0000-0000-0000-000000000000}"/>
          </ac:spMkLst>
        </pc:spChg>
        <pc:spChg chg="add">
          <ac:chgData name="Ellie Kelman (2300218)" userId="S::2300218@student.uwtsd.ac.uk::624fe010-02e7-4eab-8bc6-3df589d36fd4" providerId="AD" clId="Web-{7B822666-93FF-4638-A047-2C6A4915496B}" dt="2023-10-08T15:25:32.535" v="22"/>
          <ac:spMkLst>
            <pc:docMk/>
            <pc:sldMk cId="109857222" sldId="256"/>
            <ac:spMk id="9" creationId="{FFC321AD-2C92-446F-AF58-8CAA634BFD36}"/>
          </ac:spMkLst>
        </pc:spChg>
        <pc:spChg chg="add">
          <ac:chgData name="Ellie Kelman (2300218)" userId="S::2300218@student.uwtsd.ac.uk::624fe010-02e7-4eab-8bc6-3df589d36fd4" providerId="AD" clId="Web-{7B822666-93FF-4638-A047-2C6A4915496B}" dt="2023-10-08T15:25:32.535" v="22"/>
          <ac:spMkLst>
            <pc:docMk/>
            <pc:sldMk cId="109857222" sldId="256"/>
            <ac:spMk id="11" creationId="{3EA855B9-EE27-4441-846C-35DF1C6483BF}"/>
          </ac:spMkLst>
        </pc:spChg>
        <pc:spChg chg="add">
          <ac:chgData name="Ellie Kelman (2300218)" userId="S::2300218@student.uwtsd.ac.uk::624fe010-02e7-4eab-8bc6-3df589d36fd4" providerId="AD" clId="Web-{7B822666-93FF-4638-A047-2C6A4915496B}" dt="2023-10-08T15:25:32.535" v="22"/>
          <ac:spMkLst>
            <pc:docMk/>
            <pc:sldMk cId="109857222" sldId="256"/>
            <ac:spMk id="13" creationId="{2BF5D4DB-368A-4B23-81E4-E0454BAD8672}"/>
          </ac:spMkLst>
        </pc:spChg>
        <pc:spChg chg="add">
          <ac:chgData name="Ellie Kelman (2300218)" userId="S::2300218@student.uwtsd.ac.uk::624fe010-02e7-4eab-8bc6-3df589d36fd4" providerId="AD" clId="Web-{7B822666-93FF-4638-A047-2C6A4915496B}" dt="2023-10-08T15:25:32.535" v="22"/>
          <ac:spMkLst>
            <pc:docMk/>
            <pc:sldMk cId="109857222" sldId="256"/>
            <ac:spMk id="15" creationId="{F372D7B9-36D5-4C1F-B7C9-36717C28F150}"/>
          </ac:spMkLst>
        </pc:spChg>
        <pc:picChg chg="add mod">
          <ac:chgData name="Ellie Kelman (2300218)" userId="S::2300218@student.uwtsd.ac.uk::624fe010-02e7-4eab-8bc6-3df589d36fd4" providerId="AD" clId="Web-{7B822666-93FF-4638-A047-2C6A4915496B}" dt="2023-10-08T15:26:25.052" v="29" actId="14100"/>
          <ac:picMkLst>
            <pc:docMk/>
            <pc:sldMk cId="109857222" sldId="256"/>
            <ac:picMk id="4" creationId="{78495ECB-C3FC-2B46-E137-E5AFBACE179F}"/>
          </ac:picMkLst>
        </pc:picChg>
      </pc:sldChg>
      <pc:sldChg chg="addSp delSp modSp new mod ord setBg">
        <pc:chgData name="Ellie Kelman (2300218)" userId="S::2300218@student.uwtsd.ac.uk::624fe010-02e7-4eab-8bc6-3df589d36fd4" providerId="AD" clId="Web-{7B822666-93FF-4638-A047-2C6A4915496B}" dt="2023-10-08T15:48:18.465" v="303"/>
        <pc:sldMkLst>
          <pc:docMk/>
          <pc:sldMk cId="539156116" sldId="257"/>
        </pc:sldMkLst>
        <pc:spChg chg="del">
          <ac:chgData name="Ellie Kelman (2300218)" userId="S::2300218@student.uwtsd.ac.uk::624fe010-02e7-4eab-8bc6-3df589d36fd4" providerId="AD" clId="Web-{7B822666-93FF-4638-A047-2C6A4915496B}" dt="2023-10-08T15:28:44.385" v="42"/>
          <ac:spMkLst>
            <pc:docMk/>
            <pc:sldMk cId="539156116" sldId="257"/>
            <ac:spMk id="2" creationId="{21395557-E286-01BA-0E20-B8190F16BAC5}"/>
          </ac:spMkLst>
        </pc:spChg>
        <pc:spChg chg="del">
          <ac:chgData name="Ellie Kelman (2300218)" userId="S::2300218@student.uwtsd.ac.uk::624fe010-02e7-4eab-8bc6-3df589d36fd4" providerId="AD" clId="Web-{7B822666-93FF-4638-A047-2C6A4915496B}" dt="2023-10-08T15:28:40.948" v="41"/>
          <ac:spMkLst>
            <pc:docMk/>
            <pc:sldMk cId="539156116" sldId="257"/>
            <ac:spMk id="3" creationId="{7D7D63FF-0E7B-BD47-34A6-DCCFA49B5015}"/>
          </ac:spMkLst>
        </pc:spChg>
        <pc:spChg chg="add mod">
          <ac:chgData name="Ellie Kelman (2300218)" userId="S::2300218@student.uwtsd.ac.uk::624fe010-02e7-4eab-8bc6-3df589d36fd4" providerId="AD" clId="Web-{7B822666-93FF-4638-A047-2C6A4915496B}" dt="2023-10-08T15:38:45.424" v="289"/>
          <ac:spMkLst>
            <pc:docMk/>
            <pc:sldMk cId="539156116" sldId="257"/>
            <ac:spMk id="5" creationId="{5C9A52BC-C502-71F7-D0D3-27810BA62284}"/>
          </ac:spMkLst>
        </pc:spChg>
        <pc:spChg chg="add del">
          <ac:chgData name="Ellie Kelman (2300218)" userId="S::2300218@student.uwtsd.ac.uk::624fe010-02e7-4eab-8bc6-3df589d36fd4" providerId="AD" clId="Web-{7B822666-93FF-4638-A047-2C6A4915496B}" dt="2023-10-08T15:38:45.424" v="289"/>
          <ac:spMkLst>
            <pc:docMk/>
            <pc:sldMk cId="539156116" sldId="257"/>
            <ac:spMk id="10" creationId="{5DBE9361-422A-4096-A79E-12D85C33ECAE}"/>
          </ac:spMkLst>
        </pc:spChg>
        <pc:spChg chg="add del">
          <ac:chgData name="Ellie Kelman (2300218)" userId="S::2300218@student.uwtsd.ac.uk::624fe010-02e7-4eab-8bc6-3df589d36fd4" providerId="AD" clId="Web-{7B822666-93FF-4638-A047-2C6A4915496B}" dt="2023-10-08T15:38:45.424" v="289"/>
          <ac:spMkLst>
            <pc:docMk/>
            <pc:sldMk cId="539156116" sldId="257"/>
            <ac:spMk id="12" creationId="{EFA8FDBA-EB48-42B6-9E70-A23B7F2335D9}"/>
          </ac:spMkLst>
        </pc:spChg>
        <pc:spChg chg="add del">
          <ac:chgData name="Ellie Kelman (2300218)" userId="S::2300218@student.uwtsd.ac.uk::624fe010-02e7-4eab-8bc6-3df589d36fd4" providerId="AD" clId="Web-{7B822666-93FF-4638-A047-2C6A4915496B}" dt="2023-10-08T15:38:45.424" v="289"/>
          <ac:spMkLst>
            <pc:docMk/>
            <pc:sldMk cId="539156116" sldId="257"/>
            <ac:spMk id="14" creationId="{E788F688-E30C-42FA-A62B-75B610046F9D}"/>
          </ac:spMkLst>
        </pc:spChg>
        <pc:spChg chg="add del">
          <ac:chgData name="Ellie Kelman (2300218)" userId="S::2300218@student.uwtsd.ac.uk::624fe010-02e7-4eab-8bc6-3df589d36fd4" providerId="AD" clId="Web-{7B822666-93FF-4638-A047-2C6A4915496B}" dt="2023-10-08T15:38:45.424" v="289"/>
          <ac:spMkLst>
            <pc:docMk/>
            <pc:sldMk cId="539156116" sldId="257"/>
            <ac:spMk id="16" creationId="{B935317D-5CC6-40E6-B64A-28C858179631}"/>
          </ac:spMkLst>
        </pc:spChg>
        <pc:picChg chg="add mod ord">
          <ac:chgData name="Ellie Kelman (2300218)" userId="S::2300218@student.uwtsd.ac.uk::624fe010-02e7-4eab-8bc6-3df589d36fd4" providerId="AD" clId="Web-{7B822666-93FF-4638-A047-2C6A4915496B}" dt="2023-10-08T15:38:45.424" v="289"/>
          <ac:picMkLst>
            <pc:docMk/>
            <pc:sldMk cId="539156116" sldId="257"/>
            <ac:picMk id="4" creationId="{41DFB21D-8C82-D161-F496-FD66691DCB7B}"/>
          </ac:picMkLst>
        </pc:picChg>
        <pc:picChg chg="add del mod">
          <ac:chgData name="Ellie Kelman (2300218)" userId="S::2300218@student.uwtsd.ac.uk::624fe010-02e7-4eab-8bc6-3df589d36fd4" providerId="AD" clId="Web-{7B822666-93FF-4638-A047-2C6A4915496B}" dt="2023-10-08T15:39:07.253" v="292"/>
          <ac:picMkLst>
            <pc:docMk/>
            <pc:sldMk cId="539156116" sldId="257"/>
            <ac:picMk id="6" creationId="{92EDEB48-646C-8BE7-3792-5178881A7796}"/>
          </ac:picMkLst>
        </pc:picChg>
      </pc:sldChg>
      <pc:sldChg chg="addSp delSp modSp add del mod replId setBg modClrScheme chgLayout">
        <pc:chgData name="Ellie Kelman (2300218)" userId="S::2300218@student.uwtsd.ac.uk::624fe010-02e7-4eab-8bc6-3df589d36fd4" providerId="AD" clId="Web-{7B822666-93FF-4638-A047-2C6A4915496B}" dt="2023-10-08T17:35:13.520" v="916"/>
        <pc:sldMkLst>
          <pc:docMk/>
          <pc:sldMk cId="2924065049" sldId="258"/>
        </pc:sldMkLst>
        <pc:spChg chg="add del">
          <ac:chgData name="Ellie Kelman (2300218)" userId="S::2300218@student.uwtsd.ac.uk::624fe010-02e7-4eab-8bc6-3df589d36fd4" providerId="AD" clId="Web-{7B822666-93FF-4638-A047-2C6A4915496B}" dt="2023-10-08T15:28:05.103" v="40"/>
          <ac:spMkLst>
            <pc:docMk/>
            <pc:sldMk cId="2924065049" sldId="258"/>
            <ac:spMk id="2" creationId="{21395557-E286-01BA-0E20-B8190F16BAC5}"/>
          </ac:spMkLst>
        </pc:spChg>
        <pc:spChg chg="add del">
          <ac:chgData name="Ellie Kelman (2300218)" userId="S::2300218@student.uwtsd.ac.uk::624fe010-02e7-4eab-8bc6-3df589d36fd4" providerId="AD" clId="Web-{7B822666-93FF-4638-A047-2C6A4915496B}" dt="2023-10-08T15:28:05.103" v="40"/>
          <ac:spMkLst>
            <pc:docMk/>
            <pc:sldMk cId="2924065049" sldId="258"/>
            <ac:spMk id="3" creationId="{7D7D63FF-0E7B-BD47-34A6-DCCFA49B5015}"/>
          </ac:spMkLst>
        </pc:spChg>
        <pc:spChg chg="add del mod">
          <ac:chgData name="Ellie Kelman (2300218)" userId="S::2300218@student.uwtsd.ac.uk::624fe010-02e7-4eab-8bc6-3df589d36fd4" providerId="AD" clId="Web-{7B822666-93FF-4638-A047-2C6A4915496B}" dt="2023-10-08T15:28:02.556" v="37"/>
          <ac:spMkLst>
            <pc:docMk/>
            <pc:sldMk cId="2924065049" sldId="258"/>
            <ac:spMk id="8" creationId="{AD000AA6-1491-42F5-AEB4-EB9AB05F607C}"/>
          </ac:spMkLst>
        </pc:spChg>
        <pc:spChg chg="add del mod">
          <ac:chgData name="Ellie Kelman (2300218)" userId="S::2300218@student.uwtsd.ac.uk::624fe010-02e7-4eab-8bc6-3df589d36fd4" providerId="AD" clId="Web-{7B822666-93FF-4638-A047-2C6A4915496B}" dt="2023-10-08T15:28:02.556" v="37"/>
          <ac:spMkLst>
            <pc:docMk/>
            <pc:sldMk cId="2924065049" sldId="258"/>
            <ac:spMk id="10" creationId="{3E024CF5-F9C8-4156-99B2-12A982E8B1A7}"/>
          </ac:spMkLst>
        </pc:spChg>
        <pc:spChg chg="add del mod">
          <ac:chgData name="Ellie Kelman (2300218)" userId="S::2300218@student.uwtsd.ac.uk::624fe010-02e7-4eab-8bc6-3df589d36fd4" providerId="AD" clId="Web-{7B822666-93FF-4638-A047-2C6A4915496B}" dt="2023-10-08T15:28:02.556" v="37"/>
          <ac:spMkLst>
            <pc:docMk/>
            <pc:sldMk cId="2924065049" sldId="258"/>
            <ac:spMk id="12" creationId="{90D9251A-EEDC-48EB-B42C-62D377B0EC12}"/>
          </ac:spMkLst>
        </pc:spChg>
        <pc:spChg chg="add del mod">
          <ac:chgData name="Ellie Kelman (2300218)" userId="S::2300218@student.uwtsd.ac.uk::624fe010-02e7-4eab-8bc6-3df589d36fd4" providerId="AD" clId="Web-{7B822666-93FF-4638-A047-2C6A4915496B}" dt="2023-10-08T15:28:02.556" v="37"/>
          <ac:spMkLst>
            <pc:docMk/>
            <pc:sldMk cId="2924065049" sldId="258"/>
            <ac:spMk id="14" creationId="{81DF7FA2-A834-4C6F-8EA5-32DEA29CA450}"/>
          </ac:spMkLst>
        </pc:spChg>
        <pc:spChg chg="add del mod">
          <ac:chgData name="Ellie Kelman (2300218)" userId="S::2300218@student.uwtsd.ac.uk::624fe010-02e7-4eab-8bc6-3df589d36fd4" providerId="AD" clId="Web-{7B822666-93FF-4638-A047-2C6A4915496B}" dt="2023-10-08T15:28:02.556" v="37"/>
          <ac:spMkLst>
            <pc:docMk/>
            <pc:sldMk cId="2924065049" sldId="258"/>
            <ac:spMk id="16" creationId="{128B762E-E798-4B94-97A0-B637EFCDDC5C}"/>
          </ac:spMkLst>
        </pc:spChg>
        <pc:spChg chg="add del">
          <ac:chgData name="Ellie Kelman (2300218)" userId="S::2300218@student.uwtsd.ac.uk::624fe010-02e7-4eab-8bc6-3df589d36fd4" providerId="AD" clId="Web-{7B822666-93FF-4638-A047-2C6A4915496B}" dt="2023-10-08T15:28:05.103" v="39"/>
          <ac:spMkLst>
            <pc:docMk/>
            <pc:sldMk cId="2924065049" sldId="258"/>
            <ac:spMk id="18" creationId="{49E6D049-0EF1-4C7B-A511-E65CB68C2368}"/>
          </ac:spMkLst>
        </pc:spChg>
        <pc:spChg chg="add del">
          <ac:chgData name="Ellie Kelman (2300218)" userId="S::2300218@student.uwtsd.ac.uk::624fe010-02e7-4eab-8bc6-3df589d36fd4" providerId="AD" clId="Web-{7B822666-93FF-4638-A047-2C6A4915496B}" dt="2023-10-08T15:28:05.103" v="39"/>
          <ac:spMkLst>
            <pc:docMk/>
            <pc:sldMk cId="2924065049" sldId="258"/>
            <ac:spMk id="19" creationId="{FE676B96-D6EC-4754-A767-4C0B2FB87287}"/>
          </ac:spMkLst>
        </pc:spChg>
        <pc:spChg chg="add del">
          <ac:chgData name="Ellie Kelman (2300218)" userId="S::2300218@student.uwtsd.ac.uk::624fe010-02e7-4eab-8bc6-3df589d36fd4" providerId="AD" clId="Web-{7B822666-93FF-4638-A047-2C6A4915496B}" dt="2023-10-08T15:28:05.103" v="39"/>
          <ac:spMkLst>
            <pc:docMk/>
            <pc:sldMk cId="2924065049" sldId="258"/>
            <ac:spMk id="20" creationId="{403BA8EA-C582-4075-8CAF-D4B16826D7EC}"/>
          </ac:spMkLst>
        </pc:spChg>
        <pc:spChg chg="add del">
          <ac:chgData name="Ellie Kelman (2300218)" userId="S::2300218@student.uwtsd.ac.uk::624fe010-02e7-4eab-8bc6-3df589d36fd4" providerId="AD" clId="Web-{7B822666-93FF-4638-A047-2C6A4915496B}" dt="2023-10-08T15:28:05.103" v="39"/>
          <ac:spMkLst>
            <pc:docMk/>
            <pc:sldMk cId="2924065049" sldId="258"/>
            <ac:spMk id="21" creationId="{4F44E7B6-8316-40DE-9131-D21C00378471}"/>
          </ac:spMkLst>
        </pc:spChg>
        <pc:spChg chg="add del">
          <ac:chgData name="Ellie Kelman (2300218)" userId="S::2300218@student.uwtsd.ac.uk::624fe010-02e7-4eab-8bc6-3df589d36fd4" providerId="AD" clId="Web-{7B822666-93FF-4638-A047-2C6A4915496B}" dt="2023-10-08T15:28:05.103" v="39"/>
          <ac:spMkLst>
            <pc:docMk/>
            <pc:sldMk cId="2924065049" sldId="258"/>
            <ac:spMk id="22" creationId="{CBC27DE7-EDAA-487B-9AFF-C4D42E91C326}"/>
          </ac:spMkLst>
        </pc:spChg>
        <pc:spChg chg="add">
          <ac:chgData name="Ellie Kelman (2300218)" userId="S::2300218@student.uwtsd.ac.uk::624fe010-02e7-4eab-8bc6-3df589d36fd4" providerId="AD" clId="Web-{7B822666-93FF-4638-A047-2C6A4915496B}" dt="2023-10-08T15:28:05.103" v="40"/>
          <ac:spMkLst>
            <pc:docMk/>
            <pc:sldMk cId="2924065049" sldId="258"/>
            <ac:spMk id="24" creationId="{3AFFB939-65A7-46E6-A036-D4C13FA1CA9E}"/>
          </ac:spMkLst>
        </pc:spChg>
        <pc:spChg chg="add">
          <ac:chgData name="Ellie Kelman (2300218)" userId="S::2300218@student.uwtsd.ac.uk::624fe010-02e7-4eab-8bc6-3df589d36fd4" providerId="AD" clId="Web-{7B822666-93FF-4638-A047-2C6A4915496B}" dt="2023-10-08T15:28:05.103" v="40"/>
          <ac:spMkLst>
            <pc:docMk/>
            <pc:sldMk cId="2924065049" sldId="258"/>
            <ac:spMk id="25" creationId="{DE5E0D8C-C8B5-471F-927E-A0B2ED1C95AF}"/>
          </ac:spMkLst>
        </pc:spChg>
        <pc:spChg chg="add">
          <ac:chgData name="Ellie Kelman (2300218)" userId="S::2300218@student.uwtsd.ac.uk::624fe010-02e7-4eab-8bc6-3df589d36fd4" providerId="AD" clId="Web-{7B822666-93FF-4638-A047-2C6A4915496B}" dt="2023-10-08T15:28:05.103" v="40"/>
          <ac:spMkLst>
            <pc:docMk/>
            <pc:sldMk cId="2924065049" sldId="258"/>
            <ac:spMk id="26" creationId="{CC43F803-E753-48DA-98D5-E5B3A41CEBF7}"/>
          </ac:spMkLst>
        </pc:spChg>
        <pc:spChg chg="add">
          <ac:chgData name="Ellie Kelman (2300218)" userId="S::2300218@student.uwtsd.ac.uk::624fe010-02e7-4eab-8bc6-3df589d36fd4" providerId="AD" clId="Web-{7B822666-93FF-4638-A047-2C6A4915496B}" dt="2023-10-08T15:28:05.103" v="40"/>
          <ac:spMkLst>
            <pc:docMk/>
            <pc:sldMk cId="2924065049" sldId="258"/>
            <ac:spMk id="27" creationId="{35ED77D8-0AE2-4D49-BCC3-DD485DA042E2}"/>
          </ac:spMkLst>
        </pc:spChg>
        <pc:spChg chg="add">
          <ac:chgData name="Ellie Kelman (2300218)" userId="S::2300218@student.uwtsd.ac.uk::624fe010-02e7-4eab-8bc6-3df589d36fd4" providerId="AD" clId="Web-{7B822666-93FF-4638-A047-2C6A4915496B}" dt="2023-10-08T15:28:05.103" v="40"/>
          <ac:spMkLst>
            <pc:docMk/>
            <pc:sldMk cId="2924065049" sldId="258"/>
            <ac:spMk id="28" creationId="{534F209E-BC8C-4259-8732-A7BB5758D237}"/>
          </ac:spMkLst>
        </pc:spChg>
      </pc:sldChg>
      <pc:sldChg chg="addSp delSp modSp new ord modTransition addAnim delAnim modAnim modNotes">
        <pc:chgData name="Ellie Kelman (2300218)" userId="S::2300218@student.uwtsd.ac.uk::624fe010-02e7-4eab-8bc6-3df589d36fd4" providerId="AD" clId="Web-{7B822666-93FF-4638-A047-2C6A4915496B}" dt="2023-10-08T17:20:18.291" v="781"/>
        <pc:sldMkLst>
          <pc:docMk/>
          <pc:sldMk cId="1921881918" sldId="259"/>
        </pc:sldMkLst>
        <pc:spChg chg="mod">
          <ac:chgData name="Ellie Kelman (2300218)" userId="S::2300218@student.uwtsd.ac.uk::624fe010-02e7-4eab-8bc6-3df589d36fd4" providerId="AD" clId="Web-{7B822666-93FF-4638-A047-2C6A4915496B}" dt="2023-10-08T16:35:02.875" v="335" actId="14100"/>
          <ac:spMkLst>
            <pc:docMk/>
            <pc:sldMk cId="1921881918" sldId="259"/>
            <ac:spMk id="2" creationId="{95562216-1042-E0DA-D496-DDD7BD20FB9E}"/>
          </ac:spMkLst>
        </pc:spChg>
        <pc:spChg chg="del">
          <ac:chgData name="Ellie Kelman (2300218)" userId="S::2300218@student.uwtsd.ac.uk::624fe010-02e7-4eab-8bc6-3df589d36fd4" providerId="AD" clId="Web-{7B822666-93FF-4638-A047-2C6A4915496B}" dt="2023-10-08T15:39:10.582" v="293"/>
          <ac:spMkLst>
            <pc:docMk/>
            <pc:sldMk cId="1921881918" sldId="259"/>
            <ac:spMk id="3" creationId="{35DC1D15-9804-4F5F-12FC-075EB61A3B25}"/>
          </ac:spMkLst>
        </pc:spChg>
        <pc:spChg chg="add mod">
          <ac:chgData name="Ellie Kelman (2300218)" userId="S::2300218@student.uwtsd.ac.uk::624fe010-02e7-4eab-8bc6-3df589d36fd4" providerId="AD" clId="Web-{7B822666-93FF-4638-A047-2C6A4915496B}" dt="2023-10-08T17:12:16.568" v="613" actId="1076"/>
          <ac:spMkLst>
            <pc:docMk/>
            <pc:sldMk cId="1921881918" sldId="259"/>
            <ac:spMk id="7" creationId="{A8BAA6B6-76A3-8FDE-9163-524FDA124E54}"/>
          </ac:spMkLst>
        </pc:spChg>
        <pc:picChg chg="add del mod">
          <ac:chgData name="Ellie Kelman (2300218)" userId="S::2300218@student.uwtsd.ac.uk::624fe010-02e7-4eab-8bc6-3df589d36fd4" providerId="AD" clId="Web-{7B822666-93FF-4638-A047-2C6A4915496B}" dt="2023-10-08T16:36:31.254" v="337"/>
          <ac:picMkLst>
            <pc:docMk/>
            <pc:sldMk cId="1921881918" sldId="259"/>
            <ac:picMk id="3" creationId="{208EB537-FF28-85D9-1354-4BBB19BE99F6}"/>
          </ac:picMkLst>
        </pc:picChg>
        <pc:picChg chg="add mod ord">
          <ac:chgData name="Ellie Kelman (2300218)" userId="S::2300218@student.uwtsd.ac.uk::624fe010-02e7-4eab-8bc6-3df589d36fd4" providerId="AD" clId="Web-{7B822666-93FF-4638-A047-2C6A4915496B}" dt="2023-10-08T16:31:49.133" v="317" actId="1076"/>
          <ac:picMkLst>
            <pc:docMk/>
            <pc:sldMk cId="1921881918" sldId="259"/>
            <ac:picMk id="4" creationId="{7CE616FF-D355-C248-1FFF-5025DE8C6E32}"/>
          </ac:picMkLst>
        </pc:picChg>
        <pc:picChg chg="add mod">
          <ac:chgData name="Ellie Kelman (2300218)" userId="S::2300218@student.uwtsd.ac.uk::624fe010-02e7-4eab-8bc6-3df589d36fd4" providerId="AD" clId="Web-{7B822666-93FF-4638-A047-2C6A4915496B}" dt="2023-10-08T17:07:26.963" v="579" actId="1076"/>
          <ac:picMkLst>
            <pc:docMk/>
            <pc:sldMk cId="1921881918" sldId="259"/>
            <ac:picMk id="5" creationId="{20E6FF0F-4926-0AE8-792A-A5FDA9237875}"/>
          </ac:picMkLst>
        </pc:picChg>
        <pc:picChg chg="add mod">
          <ac:chgData name="Ellie Kelman (2300218)" userId="S::2300218@student.uwtsd.ac.uk::624fe010-02e7-4eab-8bc6-3df589d36fd4" providerId="AD" clId="Web-{7B822666-93FF-4638-A047-2C6A4915496B}" dt="2023-10-08T17:07:29.291" v="580" actId="1076"/>
          <ac:picMkLst>
            <pc:docMk/>
            <pc:sldMk cId="1921881918" sldId="259"/>
            <ac:picMk id="6" creationId="{9E9817C5-A835-8F7F-7C59-83B016D931C4}"/>
          </ac:picMkLst>
        </pc:picChg>
      </pc:sldChg>
      <pc:sldChg chg="addSp delSp modSp add replId">
        <pc:chgData name="Ellie Kelman (2300218)" userId="S::2300218@student.uwtsd.ac.uk::624fe010-02e7-4eab-8bc6-3df589d36fd4" providerId="AD" clId="Web-{7B822666-93FF-4638-A047-2C6A4915496B}" dt="2023-10-08T17:39:41.488" v="936"/>
        <pc:sldMkLst>
          <pc:docMk/>
          <pc:sldMk cId="3051140550" sldId="260"/>
        </pc:sldMkLst>
        <pc:spChg chg="del">
          <ac:chgData name="Ellie Kelman (2300218)" userId="S::2300218@student.uwtsd.ac.uk::624fe010-02e7-4eab-8bc6-3df589d36fd4" providerId="AD" clId="Web-{7B822666-93FF-4638-A047-2C6A4915496B}" dt="2023-10-08T17:20:33.011" v="783"/>
          <ac:spMkLst>
            <pc:docMk/>
            <pc:sldMk cId="3051140550" sldId="260"/>
            <ac:spMk id="2" creationId="{95562216-1042-E0DA-D496-DDD7BD20FB9E}"/>
          </ac:spMkLst>
        </pc:spChg>
        <pc:spChg chg="add mod">
          <ac:chgData name="Ellie Kelman (2300218)" userId="S::2300218@student.uwtsd.ac.uk::624fe010-02e7-4eab-8bc6-3df589d36fd4" providerId="AD" clId="Web-{7B822666-93FF-4638-A047-2C6A4915496B}" dt="2023-10-08T17:38:16.438" v="935" actId="688"/>
          <ac:spMkLst>
            <pc:docMk/>
            <pc:sldMk cId="3051140550" sldId="260"/>
            <ac:spMk id="3" creationId="{234E13E5-F884-FEFD-5961-26BD6DA55691}"/>
          </ac:spMkLst>
        </pc:spChg>
        <pc:spChg chg="add mod">
          <ac:chgData name="Ellie Kelman (2300218)" userId="S::2300218@student.uwtsd.ac.uk::624fe010-02e7-4eab-8bc6-3df589d36fd4" providerId="AD" clId="Web-{7B822666-93FF-4638-A047-2C6A4915496B}" dt="2023-10-08T17:33:22.031" v="875" actId="20577"/>
          <ac:spMkLst>
            <pc:docMk/>
            <pc:sldMk cId="3051140550" sldId="260"/>
            <ac:spMk id="9" creationId="{3385C359-6B36-4E84-BC8B-98DBD9229BC2}"/>
          </ac:spMkLst>
        </pc:spChg>
        <pc:spChg chg="add del">
          <ac:chgData name="Ellie Kelman (2300218)" userId="S::2300218@student.uwtsd.ac.uk::624fe010-02e7-4eab-8bc6-3df589d36fd4" providerId="AD" clId="Web-{7B822666-93FF-4638-A047-2C6A4915496B}" dt="2023-10-08T17:39:41.488" v="936"/>
          <ac:spMkLst>
            <pc:docMk/>
            <pc:sldMk cId="3051140550" sldId="260"/>
            <ac:spMk id="11" creationId="{3489221B-1B83-4DAB-9E3C-A7603507FC8E}"/>
          </ac:spMkLst>
        </pc:spChg>
        <pc:spChg chg="add">
          <ac:chgData name="Ellie Kelman (2300218)" userId="S::2300218@student.uwtsd.ac.uk::624fe010-02e7-4eab-8bc6-3df589d36fd4" providerId="AD" clId="Web-{7B822666-93FF-4638-A047-2C6A4915496B}" dt="2023-10-08T17:20:33.011" v="783"/>
          <ac:spMkLst>
            <pc:docMk/>
            <pc:sldMk cId="3051140550" sldId="260"/>
            <ac:spMk id="13" creationId="{442FCCAC-F479-4C3B-9AF8-4F80CBC12C4B}"/>
          </ac:spMkLst>
        </pc:spChg>
        <pc:spChg chg="add">
          <ac:chgData name="Ellie Kelman (2300218)" userId="S::2300218@student.uwtsd.ac.uk::624fe010-02e7-4eab-8bc6-3df589d36fd4" providerId="AD" clId="Web-{7B822666-93FF-4638-A047-2C6A4915496B}" dt="2023-10-08T17:20:33.011" v="783"/>
          <ac:spMkLst>
            <pc:docMk/>
            <pc:sldMk cId="3051140550" sldId="260"/>
            <ac:spMk id="15" creationId="{0427418D-D0A4-4210-8534-DDA111D18066}"/>
          </ac:spMkLst>
        </pc:spChg>
        <pc:spChg chg="add">
          <ac:chgData name="Ellie Kelman (2300218)" userId="S::2300218@student.uwtsd.ac.uk::624fe010-02e7-4eab-8bc6-3df589d36fd4" providerId="AD" clId="Web-{7B822666-93FF-4638-A047-2C6A4915496B}" dt="2023-10-08T17:20:33.011" v="783"/>
          <ac:spMkLst>
            <pc:docMk/>
            <pc:sldMk cId="3051140550" sldId="260"/>
            <ac:spMk id="17" creationId="{AC886AA8-2271-4049-978B-6911BFE36F37}"/>
          </ac:spMkLst>
        </pc:spChg>
        <pc:picChg chg="mod">
          <ac:chgData name="Ellie Kelman (2300218)" userId="S::2300218@student.uwtsd.ac.uk::624fe010-02e7-4eab-8bc6-3df589d36fd4" providerId="AD" clId="Web-{7B822666-93FF-4638-A047-2C6A4915496B}" dt="2023-10-08T17:20:45.793" v="785" actId="14100"/>
          <ac:picMkLst>
            <pc:docMk/>
            <pc:sldMk cId="3051140550" sldId="260"/>
            <ac:picMk id="4" creationId="{7CE616FF-D355-C248-1FFF-5025DE8C6E32}"/>
          </ac:picMkLst>
        </pc:picChg>
        <pc:picChg chg="add mod ord">
          <ac:chgData name="Ellie Kelman (2300218)" userId="S::2300218@student.uwtsd.ac.uk::624fe010-02e7-4eab-8bc6-3df589d36fd4" providerId="AD" clId="Web-{7B822666-93FF-4638-A047-2C6A4915496B}" dt="2023-10-08T17:39:41.488" v="936"/>
          <ac:picMkLst>
            <pc:docMk/>
            <pc:sldMk cId="3051140550" sldId="260"/>
            <ac:picMk id="5" creationId="{59B3DCFC-7FC1-BA6D-D331-B00FCEAEB1E8}"/>
          </ac:picMkLst>
        </pc:picChg>
      </pc:sldChg>
      <pc:sldChg chg="modSp add ord replId">
        <pc:chgData name="Ellie Kelman (2300218)" userId="S::2300218@student.uwtsd.ac.uk::624fe010-02e7-4eab-8bc6-3df589d36fd4" providerId="AD" clId="Web-{7B822666-93FF-4638-A047-2C6A4915496B}" dt="2023-10-08T17:33:59.877" v="890" actId="20577"/>
        <pc:sldMkLst>
          <pc:docMk/>
          <pc:sldMk cId="4094997433" sldId="261"/>
        </pc:sldMkLst>
        <pc:spChg chg="mod">
          <ac:chgData name="Ellie Kelman (2300218)" userId="S::2300218@student.uwtsd.ac.uk::624fe010-02e7-4eab-8bc6-3df589d36fd4" providerId="AD" clId="Web-{7B822666-93FF-4638-A047-2C6A4915496B}" dt="2023-10-08T17:33:59.877" v="890" actId="20577"/>
          <ac:spMkLst>
            <pc:docMk/>
            <pc:sldMk cId="4094997433" sldId="261"/>
            <ac:spMk id="2" creationId="{95562216-1042-E0DA-D496-DDD7BD20FB9E}"/>
          </ac:spMkLst>
        </pc:spChg>
        <pc:picChg chg="mod">
          <ac:chgData name="Ellie Kelman (2300218)" userId="S::2300218@student.uwtsd.ac.uk::624fe010-02e7-4eab-8bc6-3df589d36fd4" providerId="AD" clId="Web-{7B822666-93FF-4638-A047-2C6A4915496B}" dt="2023-10-08T17:33:52.423" v="889" actId="1076"/>
          <ac:picMkLst>
            <pc:docMk/>
            <pc:sldMk cId="4094997433" sldId="261"/>
            <ac:picMk id="4" creationId="{7CE616FF-D355-C248-1FFF-5025DE8C6E32}"/>
          </ac:picMkLst>
        </pc:picChg>
      </pc:sldChg>
      <pc:sldChg chg="add replId">
        <pc:chgData name="Ellie Kelman (2300218)" userId="S::2300218@student.uwtsd.ac.uk::624fe010-02e7-4eab-8bc6-3df589d36fd4" providerId="AD" clId="Web-{7B822666-93FF-4638-A047-2C6A4915496B}" dt="2023-10-08T15:39:32.614" v="297"/>
        <pc:sldMkLst>
          <pc:docMk/>
          <pc:sldMk cId="3174348753" sldId="262"/>
        </pc:sldMkLst>
      </pc:sldChg>
      <pc:sldChg chg="add replId">
        <pc:chgData name="Ellie Kelman (2300218)" userId="S::2300218@student.uwtsd.ac.uk::624fe010-02e7-4eab-8bc6-3df589d36fd4" providerId="AD" clId="Web-{7B822666-93FF-4638-A047-2C6A4915496B}" dt="2023-10-08T15:39:36.051" v="298"/>
        <pc:sldMkLst>
          <pc:docMk/>
          <pc:sldMk cId="3042131058" sldId="263"/>
        </pc:sldMkLst>
      </pc:sldChg>
      <pc:sldChg chg="add replId">
        <pc:chgData name="Ellie Kelman (2300218)" userId="S::2300218@student.uwtsd.ac.uk::624fe010-02e7-4eab-8bc6-3df589d36fd4" providerId="AD" clId="Web-{7B822666-93FF-4638-A047-2C6A4915496B}" dt="2023-10-08T15:39:41.880" v="299"/>
        <pc:sldMkLst>
          <pc:docMk/>
          <pc:sldMk cId="1157956626" sldId="264"/>
        </pc:sldMkLst>
      </pc:sldChg>
      <pc:sldChg chg="modSp add replId">
        <pc:chgData name="Ellie Kelman (2300218)" userId="S::2300218@student.uwtsd.ac.uk::624fe010-02e7-4eab-8bc6-3df589d36fd4" providerId="AD" clId="Web-{7B822666-93FF-4638-A047-2C6A4915496B}" dt="2023-10-08T17:35:06.192" v="915" actId="20577"/>
        <pc:sldMkLst>
          <pc:docMk/>
          <pc:sldMk cId="243469129" sldId="265"/>
        </pc:sldMkLst>
        <pc:spChg chg="mod">
          <ac:chgData name="Ellie Kelman (2300218)" userId="S::2300218@student.uwtsd.ac.uk::624fe010-02e7-4eab-8bc6-3df589d36fd4" providerId="AD" clId="Web-{7B822666-93FF-4638-A047-2C6A4915496B}" dt="2023-10-08T17:35:06.192" v="915" actId="20577"/>
          <ac:spMkLst>
            <pc:docMk/>
            <pc:sldMk cId="243469129" sldId="265"/>
            <ac:spMk id="2" creationId="{95562216-1042-E0DA-D496-DDD7BD20FB9E}"/>
          </ac:spMkLst>
        </pc:spChg>
      </pc:sldChg>
      <pc:sldChg chg="modSp add replId">
        <pc:chgData name="Ellie Kelman (2300218)" userId="S::2300218@student.uwtsd.ac.uk::624fe010-02e7-4eab-8bc6-3df589d36fd4" providerId="AD" clId="Web-{7B822666-93FF-4638-A047-2C6A4915496B}" dt="2023-10-08T17:34:47.144" v="906" actId="20577"/>
        <pc:sldMkLst>
          <pc:docMk/>
          <pc:sldMk cId="2253354327" sldId="266"/>
        </pc:sldMkLst>
        <pc:spChg chg="mod">
          <ac:chgData name="Ellie Kelman (2300218)" userId="S::2300218@student.uwtsd.ac.uk::624fe010-02e7-4eab-8bc6-3df589d36fd4" providerId="AD" clId="Web-{7B822666-93FF-4638-A047-2C6A4915496B}" dt="2023-10-08T17:34:47.144" v="906" actId="20577"/>
          <ac:spMkLst>
            <pc:docMk/>
            <pc:sldMk cId="2253354327" sldId="266"/>
            <ac:spMk id="2" creationId="{95562216-1042-E0DA-D496-DDD7BD20FB9E}"/>
          </ac:spMkLst>
        </pc:spChg>
      </pc:sldChg>
      <pc:sldChg chg="modSp add ord replId">
        <pc:chgData name="Ellie Kelman (2300218)" userId="S::2300218@student.uwtsd.ac.uk::624fe010-02e7-4eab-8bc6-3df589d36fd4" providerId="AD" clId="Web-{7B822666-93FF-4638-A047-2C6A4915496B}" dt="2023-10-08T17:34:26.097" v="901"/>
        <pc:sldMkLst>
          <pc:docMk/>
          <pc:sldMk cId="4024458862" sldId="267"/>
        </pc:sldMkLst>
        <pc:spChg chg="mod">
          <ac:chgData name="Ellie Kelman (2300218)" userId="S::2300218@student.uwtsd.ac.uk::624fe010-02e7-4eab-8bc6-3df589d36fd4" providerId="AD" clId="Web-{7B822666-93FF-4638-A047-2C6A4915496B}" dt="2023-10-08T17:34:25.596" v="900" actId="20577"/>
          <ac:spMkLst>
            <pc:docMk/>
            <pc:sldMk cId="4024458862" sldId="267"/>
            <ac:spMk id="2" creationId="{95562216-1042-E0DA-D496-DDD7BD20FB9E}"/>
          </ac:spMkLst>
        </pc:spChg>
      </pc:sldChg>
      <pc:sldChg chg="modSp add ord replId">
        <pc:chgData name="Ellie Kelman (2300218)" userId="S::2300218@student.uwtsd.ac.uk::624fe010-02e7-4eab-8bc6-3df589d36fd4" providerId="AD" clId="Web-{7B822666-93FF-4638-A047-2C6A4915496B}" dt="2023-10-08T17:32:26.482" v="860" actId="20577"/>
        <pc:sldMkLst>
          <pc:docMk/>
          <pc:sldMk cId="1163433016" sldId="268"/>
        </pc:sldMkLst>
        <pc:spChg chg="mod">
          <ac:chgData name="Ellie Kelman (2300218)" userId="S::2300218@student.uwtsd.ac.uk::624fe010-02e7-4eab-8bc6-3df589d36fd4" providerId="AD" clId="Web-{7B822666-93FF-4638-A047-2C6A4915496B}" dt="2023-10-08T16:33:10.996" v="329" actId="1076"/>
          <ac:spMkLst>
            <pc:docMk/>
            <pc:sldMk cId="1163433016" sldId="268"/>
            <ac:spMk id="2" creationId="{00000000-0000-0000-0000-000000000000}"/>
          </ac:spMkLst>
        </pc:spChg>
        <pc:spChg chg="mod">
          <ac:chgData name="Ellie Kelman (2300218)" userId="S::2300218@student.uwtsd.ac.uk::624fe010-02e7-4eab-8bc6-3df589d36fd4" providerId="AD" clId="Web-{7B822666-93FF-4638-A047-2C6A4915496B}" dt="2023-10-08T17:32:26.482" v="860" actId="20577"/>
          <ac:spMkLst>
            <pc:docMk/>
            <pc:sldMk cId="1163433016" sldId="268"/>
            <ac:spMk id="3" creationId="{00000000-0000-0000-0000-000000000000}"/>
          </ac:spMkLst>
        </pc:spChg>
      </pc:sldChg>
      <pc:sldChg chg="modSp add replId">
        <pc:chgData name="Ellie Kelman (2300218)" userId="S::2300218@student.uwtsd.ac.uk::624fe010-02e7-4eab-8bc6-3df589d36fd4" providerId="AD" clId="Web-{7B822666-93FF-4638-A047-2C6A4915496B}" dt="2023-10-08T17:40:02.333" v="941" actId="20577"/>
        <pc:sldMkLst>
          <pc:docMk/>
          <pc:sldMk cId="1827029304" sldId="269"/>
        </pc:sldMkLst>
        <pc:spChg chg="mod">
          <ac:chgData name="Ellie Kelman (2300218)" userId="S::2300218@student.uwtsd.ac.uk::624fe010-02e7-4eab-8bc6-3df589d36fd4" providerId="AD" clId="Web-{7B822666-93FF-4638-A047-2C6A4915496B}" dt="2023-10-08T16:57:21.516" v="452" actId="1076"/>
          <ac:spMkLst>
            <pc:docMk/>
            <pc:sldMk cId="1827029304" sldId="269"/>
            <ac:spMk id="2" creationId="{00000000-0000-0000-0000-000000000000}"/>
          </ac:spMkLst>
        </pc:spChg>
        <pc:spChg chg="mod">
          <ac:chgData name="Ellie Kelman (2300218)" userId="S::2300218@student.uwtsd.ac.uk::624fe010-02e7-4eab-8bc6-3df589d36fd4" providerId="AD" clId="Web-{7B822666-93FF-4638-A047-2C6A4915496B}" dt="2023-10-08T17:40:02.333" v="941" actId="20577"/>
          <ac:spMkLst>
            <pc:docMk/>
            <pc:sldMk cId="1827029304" sldId="269"/>
            <ac:spMk id="3" creationId="{00000000-0000-0000-0000-000000000000}"/>
          </ac:spMkLst>
        </pc:spChg>
      </pc:sldChg>
      <pc:sldChg chg="modSp add replId">
        <pc:chgData name="Ellie Kelman (2300218)" userId="S::2300218@student.uwtsd.ac.uk::624fe010-02e7-4eab-8bc6-3df589d36fd4" providerId="AD" clId="Web-{7B822666-93FF-4638-A047-2C6A4915496B}" dt="2023-10-08T17:32:36.076" v="862" actId="20577"/>
        <pc:sldMkLst>
          <pc:docMk/>
          <pc:sldMk cId="755642332" sldId="270"/>
        </pc:sldMkLst>
        <pc:spChg chg="mod">
          <ac:chgData name="Ellie Kelman (2300218)" userId="S::2300218@student.uwtsd.ac.uk::624fe010-02e7-4eab-8bc6-3df589d36fd4" providerId="AD" clId="Web-{7B822666-93FF-4638-A047-2C6A4915496B}" dt="2023-10-08T17:32:36.076" v="862" actId="20577"/>
          <ac:spMkLst>
            <pc:docMk/>
            <pc:sldMk cId="755642332" sldId="270"/>
            <ac:spMk id="3" creationId="{00000000-0000-0000-0000-000000000000}"/>
          </ac:spMkLst>
        </pc:spChg>
      </pc:sldChg>
      <pc:sldMasterChg chg="del delSldLayout">
        <pc:chgData name="Ellie Kelman (2300218)" userId="S::2300218@student.uwtsd.ac.uk::624fe010-02e7-4eab-8bc6-3df589d36fd4" providerId="AD" clId="Web-{7B822666-93FF-4638-A047-2C6A4915496B}" dt="2023-10-08T15:25:32.535" v="22"/>
        <pc:sldMasterMkLst>
          <pc:docMk/>
          <pc:sldMasterMk cId="2460954070" sldId="2147483660"/>
        </pc:sldMasterMkLst>
        <pc:sldLayoutChg chg="del">
          <pc:chgData name="Ellie Kelman (2300218)" userId="S::2300218@student.uwtsd.ac.uk::624fe010-02e7-4eab-8bc6-3df589d36fd4" providerId="AD" clId="Web-{7B822666-93FF-4638-A047-2C6A4915496B}" dt="2023-10-08T15:25:32.535" v="22"/>
          <pc:sldLayoutMkLst>
            <pc:docMk/>
            <pc:sldMasterMk cId="2460954070" sldId="2147483660"/>
            <pc:sldLayoutMk cId="2385387890" sldId="2147483661"/>
          </pc:sldLayoutMkLst>
        </pc:sldLayoutChg>
        <pc:sldLayoutChg chg="del">
          <pc:chgData name="Ellie Kelman (2300218)" userId="S::2300218@student.uwtsd.ac.uk::624fe010-02e7-4eab-8bc6-3df589d36fd4" providerId="AD" clId="Web-{7B822666-93FF-4638-A047-2C6A4915496B}" dt="2023-10-08T15:25:32.535" v="22"/>
          <pc:sldLayoutMkLst>
            <pc:docMk/>
            <pc:sldMasterMk cId="2460954070" sldId="2147483660"/>
            <pc:sldLayoutMk cId="949138452" sldId="2147483662"/>
          </pc:sldLayoutMkLst>
        </pc:sldLayoutChg>
        <pc:sldLayoutChg chg="del">
          <pc:chgData name="Ellie Kelman (2300218)" userId="S::2300218@student.uwtsd.ac.uk::624fe010-02e7-4eab-8bc6-3df589d36fd4" providerId="AD" clId="Web-{7B822666-93FF-4638-A047-2C6A4915496B}" dt="2023-10-08T15:25:32.535" v="22"/>
          <pc:sldLayoutMkLst>
            <pc:docMk/>
            <pc:sldMasterMk cId="2460954070" sldId="2147483660"/>
            <pc:sldLayoutMk cId="2591524520" sldId="2147483663"/>
          </pc:sldLayoutMkLst>
        </pc:sldLayoutChg>
        <pc:sldLayoutChg chg="del">
          <pc:chgData name="Ellie Kelman (2300218)" userId="S::2300218@student.uwtsd.ac.uk::624fe010-02e7-4eab-8bc6-3df589d36fd4" providerId="AD" clId="Web-{7B822666-93FF-4638-A047-2C6A4915496B}" dt="2023-10-08T15:25:32.535" v="22"/>
          <pc:sldLayoutMkLst>
            <pc:docMk/>
            <pc:sldMasterMk cId="2460954070" sldId="2147483660"/>
            <pc:sldLayoutMk cId="1203092039" sldId="2147483664"/>
          </pc:sldLayoutMkLst>
        </pc:sldLayoutChg>
        <pc:sldLayoutChg chg="del">
          <pc:chgData name="Ellie Kelman (2300218)" userId="S::2300218@student.uwtsd.ac.uk::624fe010-02e7-4eab-8bc6-3df589d36fd4" providerId="AD" clId="Web-{7B822666-93FF-4638-A047-2C6A4915496B}" dt="2023-10-08T15:25:32.535" v="22"/>
          <pc:sldLayoutMkLst>
            <pc:docMk/>
            <pc:sldMasterMk cId="2460954070" sldId="2147483660"/>
            <pc:sldLayoutMk cId="3733172339" sldId="2147483665"/>
          </pc:sldLayoutMkLst>
        </pc:sldLayoutChg>
        <pc:sldLayoutChg chg="del">
          <pc:chgData name="Ellie Kelman (2300218)" userId="S::2300218@student.uwtsd.ac.uk::624fe010-02e7-4eab-8bc6-3df589d36fd4" providerId="AD" clId="Web-{7B822666-93FF-4638-A047-2C6A4915496B}" dt="2023-10-08T15:25:32.535" v="22"/>
          <pc:sldLayoutMkLst>
            <pc:docMk/>
            <pc:sldMasterMk cId="2460954070" sldId="2147483660"/>
            <pc:sldLayoutMk cId="3210312558" sldId="2147483666"/>
          </pc:sldLayoutMkLst>
        </pc:sldLayoutChg>
        <pc:sldLayoutChg chg="del">
          <pc:chgData name="Ellie Kelman (2300218)" userId="S::2300218@student.uwtsd.ac.uk::624fe010-02e7-4eab-8bc6-3df589d36fd4" providerId="AD" clId="Web-{7B822666-93FF-4638-A047-2C6A4915496B}" dt="2023-10-08T15:25:32.535" v="22"/>
          <pc:sldLayoutMkLst>
            <pc:docMk/>
            <pc:sldMasterMk cId="2460954070" sldId="2147483660"/>
            <pc:sldLayoutMk cId="3146388984" sldId="2147483667"/>
          </pc:sldLayoutMkLst>
        </pc:sldLayoutChg>
        <pc:sldLayoutChg chg="del">
          <pc:chgData name="Ellie Kelman (2300218)" userId="S::2300218@student.uwtsd.ac.uk::624fe010-02e7-4eab-8bc6-3df589d36fd4" providerId="AD" clId="Web-{7B822666-93FF-4638-A047-2C6A4915496B}" dt="2023-10-08T15:25:32.535" v="22"/>
          <pc:sldLayoutMkLst>
            <pc:docMk/>
            <pc:sldMasterMk cId="2460954070" sldId="2147483660"/>
            <pc:sldLayoutMk cId="3171841454" sldId="2147483668"/>
          </pc:sldLayoutMkLst>
        </pc:sldLayoutChg>
        <pc:sldLayoutChg chg="del">
          <pc:chgData name="Ellie Kelman (2300218)" userId="S::2300218@student.uwtsd.ac.uk::624fe010-02e7-4eab-8bc6-3df589d36fd4" providerId="AD" clId="Web-{7B822666-93FF-4638-A047-2C6A4915496B}" dt="2023-10-08T15:25:32.535" v="22"/>
          <pc:sldLayoutMkLst>
            <pc:docMk/>
            <pc:sldMasterMk cId="2460954070" sldId="2147483660"/>
            <pc:sldLayoutMk cId="1718958274" sldId="2147483669"/>
          </pc:sldLayoutMkLst>
        </pc:sldLayoutChg>
        <pc:sldLayoutChg chg="del">
          <pc:chgData name="Ellie Kelman (2300218)" userId="S::2300218@student.uwtsd.ac.uk::624fe010-02e7-4eab-8bc6-3df589d36fd4" providerId="AD" clId="Web-{7B822666-93FF-4638-A047-2C6A4915496B}" dt="2023-10-08T15:25:32.535" v="22"/>
          <pc:sldLayoutMkLst>
            <pc:docMk/>
            <pc:sldMasterMk cId="2460954070" sldId="2147483660"/>
            <pc:sldLayoutMk cId="2202905451" sldId="2147483670"/>
          </pc:sldLayoutMkLst>
        </pc:sldLayoutChg>
        <pc:sldLayoutChg chg="del">
          <pc:chgData name="Ellie Kelman (2300218)" userId="S::2300218@student.uwtsd.ac.uk::624fe010-02e7-4eab-8bc6-3df589d36fd4" providerId="AD" clId="Web-{7B822666-93FF-4638-A047-2C6A4915496B}" dt="2023-10-08T15:25:32.535" v="22"/>
          <pc:sldLayoutMkLst>
            <pc:docMk/>
            <pc:sldMasterMk cId="2460954070" sldId="2147483660"/>
            <pc:sldLayoutMk cId="3479445657" sldId="2147483671"/>
          </pc:sldLayoutMkLst>
        </pc:sldLayoutChg>
      </pc:sldMasterChg>
      <pc:sldMasterChg chg="add replId addSldLayout">
        <pc:chgData name="Ellie Kelman (2300218)" userId="S::2300218@student.uwtsd.ac.uk::624fe010-02e7-4eab-8bc6-3df589d36fd4" providerId="AD" clId="Web-{7B822666-93FF-4638-A047-2C6A4915496B}" dt="2023-10-08T15:25:32.535" v="22"/>
        <pc:sldMasterMkLst>
          <pc:docMk/>
          <pc:sldMasterMk cId="852782603" sldId="2147483672"/>
        </pc:sldMasterMkLst>
        <pc:sldLayoutChg chg="add">
          <pc:chgData name="Ellie Kelman (2300218)" userId="S::2300218@student.uwtsd.ac.uk::624fe010-02e7-4eab-8bc6-3df589d36fd4" providerId="AD" clId="Web-{7B822666-93FF-4638-A047-2C6A4915496B}" dt="2023-10-08T15:25:32.535" v="22"/>
          <pc:sldLayoutMkLst>
            <pc:docMk/>
            <pc:sldMasterMk cId="852782603" sldId="2147483672"/>
            <pc:sldLayoutMk cId="4147522836" sldId="2147483673"/>
          </pc:sldLayoutMkLst>
        </pc:sldLayoutChg>
        <pc:sldLayoutChg chg="add replId">
          <pc:chgData name="Ellie Kelman (2300218)" userId="S::2300218@student.uwtsd.ac.uk::624fe010-02e7-4eab-8bc6-3df589d36fd4" providerId="AD" clId="Web-{7B822666-93FF-4638-A047-2C6A4915496B}" dt="2023-10-08T15:25:32.535" v="22"/>
          <pc:sldLayoutMkLst>
            <pc:docMk/>
            <pc:sldMasterMk cId="852782603" sldId="2147483672"/>
            <pc:sldLayoutMk cId="468119335" sldId="2147483674"/>
          </pc:sldLayoutMkLst>
        </pc:sldLayoutChg>
        <pc:sldLayoutChg chg="add replId">
          <pc:chgData name="Ellie Kelman (2300218)" userId="S::2300218@student.uwtsd.ac.uk::624fe010-02e7-4eab-8bc6-3df589d36fd4" providerId="AD" clId="Web-{7B822666-93FF-4638-A047-2C6A4915496B}" dt="2023-10-08T15:25:32.535" v="22"/>
          <pc:sldLayoutMkLst>
            <pc:docMk/>
            <pc:sldMasterMk cId="852782603" sldId="2147483672"/>
            <pc:sldLayoutMk cId="3711482427" sldId="2147483675"/>
          </pc:sldLayoutMkLst>
        </pc:sldLayoutChg>
        <pc:sldLayoutChg chg="add replId">
          <pc:chgData name="Ellie Kelman (2300218)" userId="S::2300218@student.uwtsd.ac.uk::624fe010-02e7-4eab-8bc6-3df589d36fd4" providerId="AD" clId="Web-{7B822666-93FF-4638-A047-2C6A4915496B}" dt="2023-10-08T15:25:32.535" v="22"/>
          <pc:sldLayoutMkLst>
            <pc:docMk/>
            <pc:sldMasterMk cId="852782603" sldId="2147483672"/>
            <pc:sldLayoutMk cId="1146863512" sldId="2147483676"/>
          </pc:sldLayoutMkLst>
        </pc:sldLayoutChg>
        <pc:sldLayoutChg chg="add replId">
          <pc:chgData name="Ellie Kelman (2300218)" userId="S::2300218@student.uwtsd.ac.uk::624fe010-02e7-4eab-8bc6-3df589d36fd4" providerId="AD" clId="Web-{7B822666-93FF-4638-A047-2C6A4915496B}" dt="2023-10-08T15:25:32.535" v="22"/>
          <pc:sldLayoutMkLst>
            <pc:docMk/>
            <pc:sldMasterMk cId="852782603" sldId="2147483672"/>
            <pc:sldLayoutMk cId="659652236" sldId="2147483677"/>
          </pc:sldLayoutMkLst>
        </pc:sldLayoutChg>
        <pc:sldLayoutChg chg="add replId">
          <pc:chgData name="Ellie Kelman (2300218)" userId="S::2300218@student.uwtsd.ac.uk::624fe010-02e7-4eab-8bc6-3df589d36fd4" providerId="AD" clId="Web-{7B822666-93FF-4638-A047-2C6A4915496B}" dt="2023-10-08T15:25:32.535" v="22"/>
          <pc:sldLayoutMkLst>
            <pc:docMk/>
            <pc:sldMasterMk cId="852782603" sldId="2147483672"/>
            <pc:sldLayoutMk cId="914441740" sldId="2147483678"/>
          </pc:sldLayoutMkLst>
        </pc:sldLayoutChg>
        <pc:sldLayoutChg chg="add replId">
          <pc:chgData name="Ellie Kelman (2300218)" userId="S::2300218@student.uwtsd.ac.uk::624fe010-02e7-4eab-8bc6-3df589d36fd4" providerId="AD" clId="Web-{7B822666-93FF-4638-A047-2C6A4915496B}" dt="2023-10-08T15:25:32.535" v="22"/>
          <pc:sldLayoutMkLst>
            <pc:docMk/>
            <pc:sldMasterMk cId="852782603" sldId="2147483672"/>
            <pc:sldLayoutMk cId="294952995" sldId="2147483679"/>
          </pc:sldLayoutMkLst>
        </pc:sldLayoutChg>
        <pc:sldLayoutChg chg="add replId">
          <pc:chgData name="Ellie Kelman (2300218)" userId="S::2300218@student.uwtsd.ac.uk::624fe010-02e7-4eab-8bc6-3df589d36fd4" providerId="AD" clId="Web-{7B822666-93FF-4638-A047-2C6A4915496B}" dt="2023-10-08T15:25:32.535" v="22"/>
          <pc:sldLayoutMkLst>
            <pc:docMk/>
            <pc:sldMasterMk cId="852782603" sldId="2147483672"/>
            <pc:sldLayoutMk cId="3878246218" sldId="2147483680"/>
          </pc:sldLayoutMkLst>
        </pc:sldLayoutChg>
        <pc:sldLayoutChg chg="add replId">
          <pc:chgData name="Ellie Kelman (2300218)" userId="S::2300218@student.uwtsd.ac.uk::624fe010-02e7-4eab-8bc6-3df589d36fd4" providerId="AD" clId="Web-{7B822666-93FF-4638-A047-2C6A4915496B}" dt="2023-10-08T15:25:32.535" v="22"/>
          <pc:sldLayoutMkLst>
            <pc:docMk/>
            <pc:sldMasterMk cId="852782603" sldId="2147483672"/>
            <pc:sldLayoutMk cId="3339540783" sldId="2147483681"/>
          </pc:sldLayoutMkLst>
        </pc:sldLayoutChg>
        <pc:sldLayoutChg chg="add replId">
          <pc:chgData name="Ellie Kelman (2300218)" userId="S::2300218@student.uwtsd.ac.uk::624fe010-02e7-4eab-8bc6-3df589d36fd4" providerId="AD" clId="Web-{7B822666-93FF-4638-A047-2C6A4915496B}" dt="2023-10-08T15:25:32.535" v="22"/>
          <pc:sldLayoutMkLst>
            <pc:docMk/>
            <pc:sldMasterMk cId="852782603" sldId="2147483672"/>
            <pc:sldLayoutMk cId="676136681" sldId="2147483682"/>
          </pc:sldLayoutMkLst>
        </pc:sldLayoutChg>
        <pc:sldLayoutChg chg="add replId">
          <pc:chgData name="Ellie Kelman (2300218)" userId="S::2300218@student.uwtsd.ac.uk::624fe010-02e7-4eab-8bc6-3df589d36fd4" providerId="AD" clId="Web-{7B822666-93FF-4638-A047-2C6A4915496B}" dt="2023-10-08T15:25:32.535" v="22"/>
          <pc:sldLayoutMkLst>
            <pc:docMk/>
            <pc:sldMasterMk cId="852782603" sldId="2147483672"/>
            <pc:sldLayoutMk cId="2165698953" sldId="2147483683"/>
          </pc:sldLayoutMkLst>
        </pc:sldLayoutChg>
      </pc:sldMasterChg>
    </pc:docChg>
  </pc:docChgLst>
  <pc:docChgLst>
    <pc:chgData name="Ellie Kelman (2300218)" userId="S::2300218@student.uwtsd.ac.uk::624fe010-02e7-4eab-8bc6-3df589d36fd4" providerId="AD" clId="Web-{495C4A8B-E23D-49E3-9529-E1770D13D0BE}"/>
    <pc:docChg chg="modSld">
      <pc:chgData name="Ellie Kelman (2300218)" userId="S::2300218@student.uwtsd.ac.uk::624fe010-02e7-4eab-8bc6-3df589d36fd4" providerId="AD" clId="Web-{495C4A8B-E23D-49E3-9529-E1770D13D0BE}" dt="2023-10-09T11:19:14.192" v="452" actId="1076"/>
      <pc:docMkLst>
        <pc:docMk/>
      </pc:docMkLst>
      <pc:sldChg chg="modNotes">
        <pc:chgData name="Ellie Kelman (2300218)" userId="S::2300218@student.uwtsd.ac.uk::624fe010-02e7-4eab-8bc6-3df589d36fd4" providerId="AD" clId="Web-{495C4A8B-E23D-49E3-9529-E1770D13D0BE}" dt="2023-10-09T10:53:22.143" v="13"/>
        <pc:sldMkLst>
          <pc:docMk/>
          <pc:sldMk cId="1921881918" sldId="259"/>
        </pc:sldMkLst>
      </pc:sldChg>
      <pc:sldChg chg="addSp modSp addAnim delAnim modAnim modNotes">
        <pc:chgData name="Ellie Kelman (2300218)" userId="S::2300218@student.uwtsd.ac.uk::624fe010-02e7-4eab-8bc6-3df589d36fd4" providerId="AD" clId="Web-{495C4A8B-E23D-49E3-9529-E1770D13D0BE}" dt="2023-10-09T11:16:47.188" v="401"/>
        <pc:sldMkLst>
          <pc:docMk/>
          <pc:sldMk cId="3051140550" sldId="260"/>
        </pc:sldMkLst>
        <pc:spChg chg="add mod">
          <ac:chgData name="Ellie Kelman (2300218)" userId="S::2300218@student.uwtsd.ac.uk::624fe010-02e7-4eab-8bc6-3df589d36fd4" providerId="AD" clId="Web-{495C4A8B-E23D-49E3-9529-E1770D13D0BE}" dt="2023-10-09T11:12:14.683" v="204" actId="20577"/>
          <ac:spMkLst>
            <pc:docMk/>
            <pc:sldMk cId="3051140550" sldId="260"/>
            <ac:spMk id="2" creationId="{55AAC3FB-AFB0-C15E-3535-791C922C146D}"/>
          </ac:spMkLst>
        </pc:spChg>
        <pc:spChg chg="mod">
          <ac:chgData name="Ellie Kelman (2300218)" userId="S::2300218@student.uwtsd.ac.uk::624fe010-02e7-4eab-8bc6-3df589d36fd4" providerId="AD" clId="Web-{495C4A8B-E23D-49E3-9529-E1770D13D0BE}" dt="2023-10-09T10:55:51.162" v="21" actId="1076"/>
          <ac:spMkLst>
            <pc:docMk/>
            <pc:sldMk cId="3051140550" sldId="260"/>
            <ac:spMk id="3" creationId="{234E13E5-F884-FEFD-5961-26BD6DA55691}"/>
          </ac:spMkLst>
        </pc:spChg>
        <pc:spChg chg="add mod">
          <ac:chgData name="Ellie Kelman (2300218)" userId="S::2300218@student.uwtsd.ac.uk::624fe010-02e7-4eab-8bc6-3df589d36fd4" providerId="AD" clId="Web-{495C4A8B-E23D-49E3-9529-E1770D13D0BE}" dt="2023-10-09T11:12:30.183" v="207" actId="20577"/>
          <ac:spMkLst>
            <pc:docMk/>
            <pc:sldMk cId="3051140550" sldId="260"/>
            <ac:spMk id="6" creationId="{531445D9-B880-14A3-5C21-33B651C73542}"/>
          </ac:spMkLst>
        </pc:spChg>
        <pc:picChg chg="mod">
          <ac:chgData name="Ellie Kelman (2300218)" userId="S::2300218@student.uwtsd.ac.uk::624fe010-02e7-4eab-8bc6-3df589d36fd4" providerId="AD" clId="Web-{495C4A8B-E23D-49E3-9529-E1770D13D0BE}" dt="2023-10-09T10:57:54.555" v="29" actId="1076"/>
          <ac:picMkLst>
            <pc:docMk/>
            <pc:sldMk cId="3051140550" sldId="260"/>
            <ac:picMk id="4" creationId="{7CE616FF-D355-C248-1FFF-5025DE8C6E32}"/>
          </ac:picMkLst>
        </pc:picChg>
        <pc:picChg chg="mod">
          <ac:chgData name="Ellie Kelman (2300218)" userId="S::2300218@student.uwtsd.ac.uk::624fe010-02e7-4eab-8bc6-3df589d36fd4" providerId="AD" clId="Web-{495C4A8B-E23D-49E3-9529-E1770D13D0BE}" dt="2023-10-09T10:55:45.990" v="20" actId="1076"/>
          <ac:picMkLst>
            <pc:docMk/>
            <pc:sldMk cId="3051140550" sldId="260"/>
            <ac:picMk id="5" creationId="{59B3DCFC-7FC1-BA6D-D331-B00FCEAEB1E8}"/>
          </ac:picMkLst>
        </pc:picChg>
      </pc:sldChg>
      <pc:sldChg chg="addSp modSp">
        <pc:chgData name="Ellie Kelman (2300218)" userId="S::2300218@student.uwtsd.ac.uk::624fe010-02e7-4eab-8bc6-3df589d36fd4" providerId="AD" clId="Web-{495C4A8B-E23D-49E3-9529-E1770D13D0BE}" dt="2023-10-09T11:19:06.129" v="451" actId="20577"/>
        <pc:sldMkLst>
          <pc:docMk/>
          <pc:sldMk cId="4094997433" sldId="261"/>
        </pc:sldMkLst>
        <pc:spChg chg="add mod">
          <ac:chgData name="Ellie Kelman (2300218)" userId="S::2300218@student.uwtsd.ac.uk::624fe010-02e7-4eab-8bc6-3df589d36fd4" providerId="AD" clId="Web-{495C4A8B-E23D-49E3-9529-E1770D13D0BE}" dt="2023-10-09T11:19:06.129" v="451" actId="20577"/>
          <ac:spMkLst>
            <pc:docMk/>
            <pc:sldMk cId="4094997433" sldId="261"/>
            <ac:spMk id="3" creationId="{E07211C6-A0FE-CF59-400D-D4C23EA73408}"/>
          </ac:spMkLst>
        </pc:spChg>
      </pc:sldChg>
      <pc:sldChg chg="modSp">
        <pc:chgData name="Ellie Kelman (2300218)" userId="S::2300218@student.uwtsd.ac.uk::624fe010-02e7-4eab-8bc6-3df589d36fd4" providerId="AD" clId="Web-{495C4A8B-E23D-49E3-9529-E1770D13D0BE}" dt="2023-10-09T11:19:14.192" v="452" actId="1076"/>
        <pc:sldMkLst>
          <pc:docMk/>
          <pc:sldMk cId="4024458862" sldId="267"/>
        </pc:sldMkLst>
        <pc:picChg chg="mod">
          <ac:chgData name="Ellie Kelman (2300218)" userId="S::2300218@student.uwtsd.ac.uk::624fe010-02e7-4eab-8bc6-3df589d36fd4" providerId="AD" clId="Web-{495C4A8B-E23D-49E3-9529-E1770D13D0BE}" dt="2023-10-09T11:19:14.192" v="452" actId="1076"/>
          <ac:picMkLst>
            <pc:docMk/>
            <pc:sldMk cId="4024458862" sldId="267"/>
            <ac:picMk id="4" creationId="{7CE616FF-D355-C248-1FFF-5025DE8C6E32}"/>
          </ac:picMkLst>
        </pc:picChg>
      </pc:sldChg>
    </pc:docChg>
  </pc:docChgLst>
  <pc:docChgLst>
    <pc:chgData name="Ellie Kelman (2300218)" userId="S::2300218@student.uwtsd.ac.uk::624fe010-02e7-4eab-8bc6-3df589d36fd4" providerId="AD" clId="Web-{A8D7E43E-9DB7-D643-6B1F-8EFF517AB87C}"/>
    <pc:docChg chg="addSld modSld sldOrd">
      <pc:chgData name="Ellie Kelman (2300218)" userId="S::2300218@student.uwtsd.ac.uk::624fe010-02e7-4eab-8bc6-3df589d36fd4" providerId="AD" clId="Web-{A8D7E43E-9DB7-D643-6B1F-8EFF517AB87C}" dt="2023-10-12T18:22:01.241" v="11"/>
      <pc:docMkLst>
        <pc:docMk/>
      </pc:docMkLst>
      <pc:sldChg chg="delSp modSp ord addAnim delAnim">
        <pc:chgData name="Ellie Kelman (2300218)" userId="S::2300218@student.uwtsd.ac.uk::624fe010-02e7-4eab-8bc6-3df589d36fd4" providerId="AD" clId="Web-{A8D7E43E-9DB7-D643-6B1F-8EFF517AB87C}" dt="2023-10-12T18:22:01.241" v="11"/>
        <pc:sldMkLst>
          <pc:docMk/>
          <pc:sldMk cId="1921881918" sldId="259"/>
        </pc:sldMkLst>
        <pc:spChg chg="del mod">
          <ac:chgData name="Ellie Kelman (2300218)" userId="S::2300218@student.uwtsd.ac.uk::624fe010-02e7-4eab-8bc6-3df589d36fd4" providerId="AD" clId="Web-{A8D7E43E-9DB7-D643-6B1F-8EFF517AB87C}" dt="2023-10-12T18:21:13.911" v="4"/>
          <ac:spMkLst>
            <pc:docMk/>
            <pc:sldMk cId="1921881918" sldId="259"/>
            <ac:spMk id="7" creationId="{A8BAA6B6-76A3-8FDE-9163-524FDA124E54}"/>
          </ac:spMkLst>
        </pc:spChg>
        <pc:picChg chg="mod">
          <ac:chgData name="Ellie Kelman (2300218)" userId="S::2300218@student.uwtsd.ac.uk::624fe010-02e7-4eab-8bc6-3df589d36fd4" providerId="AD" clId="Web-{A8D7E43E-9DB7-D643-6B1F-8EFF517AB87C}" dt="2023-10-12T18:21:19.318" v="5" actId="14100"/>
          <ac:picMkLst>
            <pc:docMk/>
            <pc:sldMk cId="1921881918" sldId="259"/>
            <ac:picMk id="5" creationId="{20E6FF0F-4926-0AE8-792A-A5FDA9237875}"/>
          </ac:picMkLst>
        </pc:picChg>
        <pc:picChg chg="mod">
          <ac:chgData name="Ellie Kelman (2300218)" userId="S::2300218@student.uwtsd.ac.uk::624fe010-02e7-4eab-8bc6-3df589d36fd4" providerId="AD" clId="Web-{A8D7E43E-9DB7-D643-6B1F-8EFF517AB87C}" dt="2023-10-12T18:21:27.693" v="7" actId="1076"/>
          <ac:picMkLst>
            <pc:docMk/>
            <pc:sldMk cId="1921881918" sldId="259"/>
            <ac:picMk id="6" creationId="{9E9817C5-A835-8F7F-7C59-83B016D931C4}"/>
          </ac:picMkLst>
        </pc:picChg>
      </pc:sldChg>
      <pc:sldChg chg="add replId">
        <pc:chgData name="Ellie Kelman (2300218)" userId="S::2300218@student.uwtsd.ac.uk::624fe010-02e7-4eab-8bc6-3df589d36fd4" providerId="AD" clId="Web-{A8D7E43E-9DB7-D643-6B1F-8EFF517AB87C}" dt="2023-10-12T18:20:54.926" v="0"/>
        <pc:sldMkLst>
          <pc:docMk/>
          <pc:sldMk cId="3062958582" sldId="27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C06EAE-36BC-471A-8EA1-5C8C566C0A57}" type="datetimeFigureOut">
              <a:t>10/17/2023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D7DD22-EBF1-4C63-B665-05A3C86D6B01}" type="slidenum">
              <a:t>‹#›</a:t>
            </a:fld>
            <a:endParaRPr lang="en-US"/>
          </a:p>
        </p:txBody>
      </p:sp>
    </p:spTree>
    <p:extLst>
      <p:ext uri="{BB962C8B-B14F-4D97-AF65-F5344CB8AC3E}">
        <p14:creationId xmlns:p14="http://schemas.microsoft.com/office/powerpoint/2010/main" val="401192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2D7DD22-EBF1-4C63-B665-05A3C86D6B01}" type="slidenum">
              <a:rPr lang="en-US"/>
              <a:t>1</a:t>
            </a:fld>
            <a:endParaRPr lang="en-US"/>
          </a:p>
        </p:txBody>
      </p:sp>
    </p:spTree>
    <p:extLst>
      <p:ext uri="{BB962C8B-B14F-4D97-AF65-F5344CB8AC3E}">
        <p14:creationId xmlns:p14="http://schemas.microsoft.com/office/powerpoint/2010/main" val="1718930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 found this interesting picture on google from plagiarism removal.com  which gives us some interesting words linked to plagiarism. Such as cheating, misrepresentation, quotes, academic, theft, reuse, honesty. We could talk about these all day, however I only have 3 minutes! So in this video I am going to talk about 1. 2. 3. 4. 5. 6. and finally 7. </a:t>
            </a:r>
          </a:p>
        </p:txBody>
      </p:sp>
      <p:sp>
        <p:nvSpPr>
          <p:cNvPr id="4" name="Slide Number Placeholder 3"/>
          <p:cNvSpPr>
            <a:spLocks noGrp="1"/>
          </p:cNvSpPr>
          <p:nvPr>
            <p:ph type="sldNum" sz="quarter" idx="5"/>
          </p:nvPr>
        </p:nvSpPr>
        <p:spPr/>
        <p:txBody>
          <a:bodyPr/>
          <a:lstStyle/>
          <a:p>
            <a:fld id="{B2D7DD22-EBF1-4C63-B665-05A3C86D6B01}" type="slidenum">
              <a:rPr lang="en-US"/>
              <a:t>2</a:t>
            </a:fld>
            <a:endParaRPr lang="en-US"/>
          </a:p>
        </p:txBody>
      </p:sp>
    </p:spTree>
    <p:extLst>
      <p:ext uri="{BB962C8B-B14F-4D97-AF65-F5344CB8AC3E}">
        <p14:creationId xmlns:p14="http://schemas.microsoft.com/office/powerpoint/2010/main" val="2050631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I did some digging into where and when this has happened in the past. </a:t>
            </a:r>
            <a:endParaRPr lang="en-US"/>
          </a:p>
          <a:p>
            <a:endParaRPr lang="en-US" dirty="0">
              <a:ea typeface="Calibri"/>
              <a:cs typeface="Calibri"/>
            </a:endParaRPr>
          </a:p>
          <a:p>
            <a:r>
              <a:rPr lang="en-US" dirty="0">
                <a:ea typeface="Calibri"/>
                <a:cs typeface="Calibri"/>
              </a:rPr>
              <a:t>While reading Plagiarism in higher education by Sarah Eaton, I came across an example which I really should of heard about but I didn’t realize until I read this.</a:t>
            </a:r>
          </a:p>
          <a:p>
            <a:r>
              <a:rPr lang="en-US" dirty="0">
                <a:ea typeface="Calibri"/>
                <a:cs typeface="Calibri"/>
              </a:rPr>
              <a:t> So what I found out was is that, Pythagoras theorem was not invented by him!  </a:t>
            </a:r>
          </a:p>
          <a:p>
            <a:endParaRPr lang="en-US" dirty="0">
              <a:ea typeface="Calibri"/>
              <a:cs typeface="Calibri"/>
            </a:endParaRPr>
          </a:p>
          <a:p>
            <a:r>
              <a:rPr lang="en-US" dirty="0">
                <a:ea typeface="Calibri"/>
                <a:cs typeface="Calibri"/>
              </a:rPr>
              <a:t>As Margarat Davis form The Science times states, there is evidence this existed 1000 years before him. There is also evidence that Babylonian and Egyptians used this 1st. So there is some strong evidence that suggest plagiarism here.  He may not have discovered this but I do think he was the 1st to be able to teach this correctly in a way that others understood. </a:t>
            </a:r>
          </a:p>
        </p:txBody>
      </p:sp>
      <p:sp>
        <p:nvSpPr>
          <p:cNvPr id="4" name="Slide Number Placeholder 3"/>
          <p:cNvSpPr>
            <a:spLocks noGrp="1"/>
          </p:cNvSpPr>
          <p:nvPr>
            <p:ph type="sldNum" sz="quarter" idx="5"/>
          </p:nvPr>
        </p:nvSpPr>
        <p:spPr/>
        <p:txBody>
          <a:bodyPr/>
          <a:lstStyle/>
          <a:p>
            <a:fld id="{B2D7DD22-EBF1-4C63-B665-05A3C86D6B01}" type="slidenum">
              <a:t>3</a:t>
            </a:fld>
            <a:endParaRPr lang="en-US"/>
          </a:p>
        </p:txBody>
      </p:sp>
    </p:spTree>
    <p:extLst>
      <p:ext uri="{BB962C8B-B14F-4D97-AF65-F5344CB8AC3E}">
        <p14:creationId xmlns:p14="http://schemas.microsoft.com/office/powerpoint/2010/main" val="1109653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the 1st thing I want to talk about is self plagiarism. This is where we do it to ourselves. We use work from a previous assignment to complete this one. For example, I could have done a poster on Plagiarism last year, then used all the information I had on that, for this video. I need to SAY where I got the information from. By the way the picture is from medtextpert.com an article  that explains self plagiarism not one I have used previously. </a:t>
            </a:r>
          </a:p>
          <a:p>
            <a:endParaRPr lang="en-US" dirty="0">
              <a:ea typeface="Calibri"/>
              <a:cs typeface="Calibri"/>
            </a:endParaRPr>
          </a:p>
          <a:p>
            <a:r>
              <a:rPr lang="en-US" dirty="0">
                <a:ea typeface="Calibri"/>
                <a:cs typeface="Calibri"/>
              </a:rPr>
              <a:t>Patchwork plagiarism- It is a bit like this patch work blanket, lots of little bits taken from other places and then stuck together, this will look busy, out of place and not make sense within your assignment. Taking a little part of someone else idea is still taking it. You need to make sure you </a:t>
            </a:r>
            <a:r>
              <a:rPr lang="en-US" dirty="0" err="1">
                <a:ea typeface="Calibri"/>
                <a:cs typeface="Calibri"/>
              </a:rPr>
              <a:t>recognise</a:t>
            </a:r>
            <a:r>
              <a:rPr lang="en-US" dirty="0">
                <a:ea typeface="Calibri"/>
                <a:cs typeface="Calibri"/>
              </a:rPr>
              <a:t> them for their work!</a:t>
            </a:r>
          </a:p>
          <a:p>
            <a:endParaRPr lang="en-US" dirty="0">
              <a:ea typeface="Calibri"/>
              <a:cs typeface="Calibri"/>
            </a:endParaRPr>
          </a:p>
          <a:p>
            <a:r>
              <a:rPr lang="en-US" dirty="0">
                <a:ea typeface="Calibri"/>
                <a:cs typeface="Calibri"/>
              </a:rPr>
              <a:t>International plagiarism- also know as global plagiarism. An example of this is paying someone else to do the work for you, or buying ALL the answers online. It's coping word for word from someone else, so you have 2 identical copies. This you can easily be caught out on.</a:t>
            </a:r>
          </a:p>
        </p:txBody>
      </p:sp>
      <p:sp>
        <p:nvSpPr>
          <p:cNvPr id="4" name="Slide Number Placeholder 3"/>
          <p:cNvSpPr>
            <a:spLocks noGrp="1"/>
          </p:cNvSpPr>
          <p:nvPr>
            <p:ph type="sldNum" sz="quarter" idx="5"/>
          </p:nvPr>
        </p:nvSpPr>
        <p:spPr/>
        <p:txBody>
          <a:bodyPr/>
          <a:lstStyle/>
          <a:p>
            <a:fld id="{B2D7DD22-EBF1-4C63-B665-05A3C86D6B01}" type="slidenum">
              <a:rPr lang="en-US"/>
              <a:t>4</a:t>
            </a:fld>
            <a:endParaRPr lang="en-US"/>
          </a:p>
        </p:txBody>
      </p:sp>
    </p:spTree>
    <p:extLst>
      <p:ext uri="{BB962C8B-B14F-4D97-AF65-F5344CB8AC3E}">
        <p14:creationId xmlns:p14="http://schemas.microsoft.com/office/powerpoint/2010/main" val="3664249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One of the 1st things we were told about when starting this degree was to read up on the Harvard referencing style. So much so that the University decided to make their own addition of this as a PDF format that we can all access online! </a:t>
            </a:r>
          </a:p>
          <a:p>
            <a:endParaRPr lang="en-US" dirty="0">
              <a:ea typeface="Calibri"/>
              <a:cs typeface="Calibri"/>
            </a:endParaRPr>
          </a:p>
          <a:p>
            <a:r>
              <a:rPr lang="en-US" dirty="0">
                <a:ea typeface="Calibri"/>
                <a:cs typeface="Calibri"/>
              </a:rPr>
              <a:t>This handbook will help you reference and cite anything from a book to a blog to a </a:t>
            </a:r>
            <a:r>
              <a:rPr lang="en-US" dirty="0" err="1">
                <a:ea typeface="Calibri"/>
                <a:cs typeface="Calibri"/>
              </a:rPr>
              <a:t>facebook</a:t>
            </a:r>
            <a:r>
              <a:rPr lang="en-US" dirty="0">
                <a:ea typeface="Calibri"/>
                <a:cs typeface="Calibri"/>
              </a:rPr>
              <a:t> quote!</a:t>
            </a:r>
          </a:p>
          <a:p>
            <a:endParaRPr lang="en-US" dirty="0">
              <a:ea typeface="Calibri"/>
              <a:cs typeface="Calibri"/>
            </a:endParaRPr>
          </a:p>
          <a:p>
            <a:r>
              <a:rPr lang="en-US" dirty="0">
                <a:ea typeface="Calibri"/>
                <a:cs typeface="Calibri"/>
              </a:rPr>
              <a:t>So once you have picked your quote and put it in your writing, you need to add a citation of where this has come from and you do it like this... so you give the name of the author of the quote, the year it was done and the page you got it from. If there is no page number as its from online, then the name of the article you got the quote from. Note the square brackets are to state if this is a different form of information such as a blog, video, </a:t>
            </a:r>
            <a:r>
              <a:rPr lang="en-US" err="1">
                <a:ea typeface="Calibri"/>
                <a:cs typeface="Calibri"/>
              </a:rPr>
              <a:t>facebook</a:t>
            </a:r>
            <a:r>
              <a:rPr lang="en-US" dirty="0">
                <a:ea typeface="Calibri"/>
                <a:cs typeface="Calibri"/>
              </a:rPr>
              <a:t>, </a:t>
            </a:r>
            <a:r>
              <a:rPr lang="en-US" err="1">
                <a:ea typeface="Calibri"/>
                <a:cs typeface="Calibri"/>
              </a:rPr>
              <a:t>tictok</a:t>
            </a:r>
            <a:r>
              <a:rPr lang="en-US" dirty="0">
                <a:ea typeface="Calibri"/>
                <a:cs typeface="Calibri"/>
              </a:rPr>
              <a:t>, </a:t>
            </a:r>
            <a:r>
              <a:rPr lang="en-US" err="1">
                <a:ea typeface="Calibri"/>
                <a:cs typeface="Calibri"/>
              </a:rPr>
              <a:t>etc</a:t>
            </a:r>
            <a:endParaRPr lang="en-US">
              <a:ea typeface="Calibri"/>
              <a:cs typeface="Calibri"/>
            </a:endParaRPr>
          </a:p>
          <a:p>
            <a:endParaRPr lang="en-US" dirty="0">
              <a:ea typeface="Calibri"/>
              <a:cs typeface="Calibri"/>
            </a:endParaRPr>
          </a:p>
          <a:p>
            <a:r>
              <a:rPr lang="en-US" dirty="0">
                <a:ea typeface="Calibri"/>
                <a:cs typeface="Calibri"/>
              </a:rPr>
              <a:t>The citation leads you to the references which will be listed at the end, the reference should be like this...</a:t>
            </a:r>
          </a:p>
          <a:p>
            <a:endParaRPr lang="en-US" dirty="0">
              <a:ea typeface="Calibri"/>
              <a:cs typeface="Calibri"/>
            </a:endParaRPr>
          </a:p>
          <a:p>
            <a:r>
              <a:rPr lang="en-US" dirty="0">
                <a:ea typeface="Calibri"/>
                <a:cs typeface="Calibri"/>
              </a:rPr>
              <a:t>So if I had a written a book and wanted to reference it, it would look something like this...</a:t>
            </a:r>
          </a:p>
          <a:p>
            <a:endParaRPr lang="en-US" dirty="0">
              <a:ea typeface="Calibri"/>
              <a:cs typeface="Calibri"/>
            </a:endParaRPr>
          </a:p>
          <a:p>
            <a:r>
              <a:rPr lang="en-US" dirty="0">
                <a:ea typeface="Calibri"/>
                <a:cs typeface="Calibri"/>
              </a:rPr>
              <a:t>Remember! ...</a:t>
            </a:r>
          </a:p>
        </p:txBody>
      </p:sp>
      <p:sp>
        <p:nvSpPr>
          <p:cNvPr id="4" name="Slide Number Placeholder 3"/>
          <p:cNvSpPr>
            <a:spLocks noGrp="1"/>
          </p:cNvSpPr>
          <p:nvPr>
            <p:ph type="sldNum" sz="quarter" idx="5"/>
          </p:nvPr>
        </p:nvSpPr>
        <p:spPr/>
        <p:txBody>
          <a:bodyPr/>
          <a:lstStyle/>
          <a:p>
            <a:fld id="{B2D7DD22-EBF1-4C63-B665-05A3C86D6B01}" type="slidenum">
              <a:rPr lang="en-US"/>
              <a:t>5</a:t>
            </a:fld>
            <a:endParaRPr lang="en-US"/>
          </a:p>
        </p:txBody>
      </p:sp>
    </p:spTree>
    <p:extLst>
      <p:ext uri="{BB962C8B-B14F-4D97-AF65-F5344CB8AC3E}">
        <p14:creationId xmlns:p14="http://schemas.microsoft.com/office/powerpoint/2010/main" val="3590104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Its so easy to say Do not do it! However it is so easy to slip up as well. I have a terrible memory, If I don’t do something straight away I forget! So when I was putting this video together, I created reference pages at the bottom of my power point where you will find all the references and links to all the photos I have used and also all the information I have used as well. </a:t>
            </a:r>
          </a:p>
          <a:p>
            <a:endParaRPr lang="en-US" dirty="0">
              <a:ea typeface="Calibri"/>
              <a:cs typeface="Calibri"/>
            </a:endParaRPr>
          </a:p>
          <a:p>
            <a:r>
              <a:rPr lang="en-US" dirty="0">
                <a:ea typeface="Calibri"/>
                <a:cs typeface="Calibri"/>
              </a:rPr>
              <a:t>If you read some thing and like it, think it may be useful make a note of it! There is nothing worse than forgetting where you got the information from! I also use a word document, on here I put the information I like and the reference / link for it with a brief explanation why I have chosen it.</a:t>
            </a:r>
          </a:p>
          <a:p>
            <a:endParaRPr lang="en-US" dirty="0">
              <a:ea typeface="Calibri"/>
              <a:cs typeface="Calibri"/>
            </a:endParaRPr>
          </a:p>
          <a:p>
            <a:r>
              <a:rPr lang="en-US" dirty="0">
                <a:ea typeface="Calibri"/>
                <a:cs typeface="Calibri"/>
              </a:rPr>
              <a:t>There are lots of different </a:t>
            </a:r>
            <a:r>
              <a:rPr lang="en-US">
                <a:ea typeface="Calibri"/>
                <a:cs typeface="Calibri"/>
              </a:rPr>
              <a:t>referencing</a:t>
            </a:r>
            <a:r>
              <a:rPr lang="en-US" dirty="0">
                <a:ea typeface="Calibri"/>
                <a:cs typeface="Calibri"/>
              </a:rPr>
              <a:t> types, and its really easy to mix them all up. Find out which one you should be using and stick to it, my university likes to use the Harvard reference style, which I have already mentioned.</a:t>
            </a:r>
          </a:p>
          <a:p>
            <a:endParaRPr lang="en-US" dirty="0">
              <a:ea typeface="Calibri"/>
              <a:cs typeface="Calibri"/>
            </a:endParaRPr>
          </a:p>
          <a:p>
            <a:r>
              <a:rPr lang="en-US" dirty="0">
                <a:ea typeface="Calibri"/>
                <a:cs typeface="Calibri"/>
              </a:rPr>
              <a:t>Quote marks are very important this help separate your ideas and thoughts from someone else's. It also means you then have to cite or reference that information.</a:t>
            </a:r>
          </a:p>
          <a:p>
            <a:r>
              <a:rPr lang="en-US" dirty="0">
                <a:ea typeface="Calibri"/>
                <a:cs typeface="Calibri"/>
              </a:rPr>
              <a:t>Don’t just throw lots of quotes in! Otherwise it will like patchwork plagiarism, explain why you picked this source of information. Such as, I agree with </a:t>
            </a:r>
            <a:r>
              <a:rPr lang="en-US" dirty="0" err="1">
                <a:ea typeface="Calibri"/>
                <a:cs typeface="Calibri"/>
              </a:rPr>
              <a:t>Mrs</a:t>
            </a:r>
            <a:r>
              <a:rPr lang="en-US" dirty="0">
                <a:ea typeface="Calibri"/>
                <a:cs typeface="Calibri"/>
              </a:rPr>
              <a:t> Jones opinion on this matter however </a:t>
            </a:r>
            <a:r>
              <a:rPr lang="en-US" dirty="0" err="1">
                <a:ea typeface="Calibri"/>
                <a:cs typeface="Calibri"/>
              </a:rPr>
              <a:t>Mr</a:t>
            </a:r>
            <a:r>
              <a:rPr lang="en-US" dirty="0">
                <a:ea typeface="Calibri"/>
                <a:cs typeface="Calibri"/>
              </a:rPr>
              <a:t> Jones puts up a good argument, to which we could lead to believe that... You picked these sources for a reason, explain why and don’t forget to say where you got the information from.</a:t>
            </a:r>
          </a:p>
          <a:p>
            <a:endParaRPr lang="en-US" dirty="0">
              <a:ea typeface="Calibri"/>
              <a:cs typeface="Calibri"/>
            </a:endParaRPr>
          </a:p>
          <a:p>
            <a:r>
              <a:rPr lang="en-US" dirty="0">
                <a:ea typeface="Calibri"/>
                <a:cs typeface="Calibri"/>
              </a:rPr>
              <a:t>Remember... plagiarism means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2D7DD22-EBF1-4C63-B665-05A3C86D6B01}" type="slidenum">
              <a:rPr lang="en-US"/>
              <a:t>6</a:t>
            </a:fld>
            <a:endParaRPr lang="en-US"/>
          </a:p>
        </p:txBody>
      </p:sp>
    </p:spTree>
    <p:extLst>
      <p:ext uri="{BB962C8B-B14F-4D97-AF65-F5344CB8AC3E}">
        <p14:creationId xmlns:p14="http://schemas.microsoft.com/office/powerpoint/2010/main" val="2693959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one of the best ways to do this read your own work, make sure that where you have used someone else's information you have stated that and referenced it. </a:t>
            </a:r>
          </a:p>
          <a:p>
            <a:r>
              <a:rPr lang="en-US" dirty="0">
                <a:ea typeface="Calibri"/>
                <a:cs typeface="Calibri"/>
              </a:rPr>
              <a:t>There are plenty of websites out there for you to use. </a:t>
            </a:r>
          </a:p>
          <a:p>
            <a:endParaRPr lang="en-US" dirty="0">
              <a:ea typeface="Calibri"/>
              <a:cs typeface="Calibri"/>
            </a:endParaRPr>
          </a:p>
          <a:p>
            <a:r>
              <a:rPr lang="en-US" dirty="0">
                <a:ea typeface="Calibri"/>
                <a:cs typeface="Calibri"/>
              </a:rPr>
              <a:t>Personally , I use turn it in as suggested by my University. </a:t>
            </a:r>
            <a:endParaRPr lang="en-US" dirty="0"/>
          </a:p>
          <a:p>
            <a:r>
              <a:rPr lang="en-US" dirty="0">
                <a:ea typeface="Calibri"/>
                <a:cs typeface="Calibri"/>
              </a:rPr>
              <a:t>A quick google search comes up with plenty of free websites that you can use, such as...</a:t>
            </a:r>
          </a:p>
          <a:p>
            <a:endParaRPr lang="en-US" dirty="0">
              <a:ea typeface="Calibri"/>
              <a:cs typeface="Calibri"/>
            </a:endParaRPr>
          </a:p>
          <a:p>
            <a:r>
              <a:rPr lang="en-US" dirty="0">
                <a:ea typeface="Calibri"/>
                <a:cs typeface="Calibri"/>
              </a:rPr>
              <a:t>Wordtune.com</a:t>
            </a:r>
          </a:p>
          <a:p>
            <a:endParaRPr lang="en-US" dirty="0">
              <a:ea typeface="Calibri"/>
              <a:cs typeface="Calibri"/>
            </a:endParaRPr>
          </a:p>
          <a:p>
            <a:r>
              <a:rPr lang="en-US" dirty="0">
                <a:ea typeface="Calibri"/>
                <a:cs typeface="Calibri"/>
              </a:rPr>
              <a:t>Chegg.com</a:t>
            </a:r>
          </a:p>
          <a:p>
            <a:endParaRPr lang="en-US" dirty="0">
              <a:ea typeface="Calibri"/>
              <a:cs typeface="Calibri"/>
            </a:endParaRPr>
          </a:p>
          <a:p>
            <a:r>
              <a:rPr lang="en-US" dirty="0">
                <a:ea typeface="Calibri"/>
                <a:cs typeface="Calibri"/>
              </a:rPr>
              <a:t>Easybib.com</a:t>
            </a:r>
          </a:p>
          <a:p>
            <a:endParaRPr lang="en-US" dirty="0">
              <a:ea typeface="Calibri"/>
              <a:cs typeface="Calibri"/>
            </a:endParaRPr>
          </a:p>
          <a:p>
            <a:r>
              <a:rPr lang="en-US" dirty="0">
                <a:ea typeface="Calibri"/>
                <a:cs typeface="Calibri"/>
              </a:rPr>
              <a:t>And Scribbr.com where you will also find lots of other information on how to avoid plagiarism </a:t>
            </a:r>
          </a:p>
          <a:p>
            <a:endParaRPr lang="en-US" dirty="0"/>
          </a:p>
          <a:p>
            <a:r>
              <a:rPr lang="en-US" dirty="0"/>
              <a:t>Now you will see my reference lists and image refences, Thank you for watching my video.</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2D7DD22-EBF1-4C63-B665-05A3C86D6B01}" type="slidenum">
              <a:rPr lang="en-US"/>
              <a:t>7</a:t>
            </a:fld>
            <a:endParaRPr lang="en-US"/>
          </a:p>
        </p:txBody>
      </p:sp>
    </p:spTree>
    <p:extLst>
      <p:ext uri="{BB962C8B-B14F-4D97-AF65-F5344CB8AC3E}">
        <p14:creationId xmlns:p14="http://schemas.microsoft.com/office/powerpoint/2010/main" val="644044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Now you will see my reference lists and image refences, Thank you for watching my video.</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B2D7DD22-EBF1-4C63-B665-05A3C86D6B01}" type="slidenum">
              <a:rPr lang="en-US"/>
              <a:t>8</a:t>
            </a:fld>
            <a:endParaRPr lang="en-US"/>
          </a:p>
        </p:txBody>
      </p:sp>
    </p:spTree>
    <p:extLst>
      <p:ext uri="{BB962C8B-B14F-4D97-AF65-F5344CB8AC3E}">
        <p14:creationId xmlns:p14="http://schemas.microsoft.com/office/powerpoint/2010/main" val="971633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2D7DD22-EBF1-4C63-B665-05A3C86D6B01}" type="slidenum">
              <a:rPr lang="en-US"/>
              <a:t>9</a:t>
            </a:fld>
            <a:endParaRPr lang="en-US"/>
          </a:p>
        </p:txBody>
      </p:sp>
    </p:spTree>
    <p:extLst>
      <p:ext uri="{BB962C8B-B14F-4D97-AF65-F5344CB8AC3E}">
        <p14:creationId xmlns:p14="http://schemas.microsoft.com/office/powerpoint/2010/main" val="1024678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2D7DD22-EBF1-4C63-B665-05A3C86D6B01}" type="slidenum">
              <a:rPr lang="en-US"/>
              <a:t>10</a:t>
            </a:fld>
            <a:endParaRPr lang="en-US"/>
          </a:p>
        </p:txBody>
      </p:sp>
    </p:spTree>
    <p:extLst>
      <p:ext uri="{BB962C8B-B14F-4D97-AF65-F5344CB8AC3E}">
        <p14:creationId xmlns:p14="http://schemas.microsoft.com/office/powerpoint/2010/main" val="6687744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2D7DD22-EBF1-4C63-B665-05A3C86D6B01}" type="slidenum">
              <a:rPr lang="en-US"/>
              <a:t>11</a:t>
            </a:fld>
            <a:endParaRPr lang="en-US"/>
          </a:p>
        </p:txBody>
      </p:sp>
    </p:spTree>
    <p:extLst>
      <p:ext uri="{BB962C8B-B14F-4D97-AF65-F5344CB8AC3E}">
        <p14:creationId xmlns:p14="http://schemas.microsoft.com/office/powerpoint/2010/main" val="11231883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I did some digging into where and when this has happened in the past. </a:t>
            </a:r>
            <a:endParaRPr lang="en-US"/>
          </a:p>
          <a:p>
            <a:endParaRPr lang="en-US" dirty="0">
              <a:ea typeface="Calibri"/>
              <a:cs typeface="Calibri"/>
            </a:endParaRPr>
          </a:p>
          <a:p>
            <a:r>
              <a:rPr lang="en-US" dirty="0">
                <a:ea typeface="Calibri"/>
                <a:cs typeface="Calibri"/>
              </a:rPr>
              <a:t>While reading Plagiarism in higher education by Sarah Eaton, I came across an example which I really should of heard about but I didn’t realize until I read this.</a:t>
            </a:r>
          </a:p>
          <a:p>
            <a:r>
              <a:rPr lang="en-US" dirty="0">
                <a:ea typeface="Calibri"/>
                <a:cs typeface="Calibri"/>
              </a:rPr>
              <a:t> So what I found out was is that, Pythagoras theorem was not invented by him!  </a:t>
            </a:r>
          </a:p>
          <a:p>
            <a:endParaRPr lang="en-US" dirty="0">
              <a:ea typeface="Calibri"/>
              <a:cs typeface="Calibri"/>
            </a:endParaRPr>
          </a:p>
          <a:p>
            <a:r>
              <a:rPr lang="en-US" dirty="0">
                <a:ea typeface="Calibri"/>
                <a:cs typeface="Calibri"/>
              </a:rPr>
              <a:t>As Margarat Davis form The Science times states, there is evidence this existed 1000 years before him. There is also evidence that Babylonian and Egyptians used this 1st. So there is some strong evidence that suggest plagiarism here.  He may not have discovered this but I do think he was the 1st to be able to teach this correctly in a way that others understood. </a:t>
            </a:r>
          </a:p>
        </p:txBody>
      </p:sp>
      <p:sp>
        <p:nvSpPr>
          <p:cNvPr id="4" name="Slide Number Placeholder 3"/>
          <p:cNvSpPr>
            <a:spLocks noGrp="1"/>
          </p:cNvSpPr>
          <p:nvPr>
            <p:ph type="sldNum" sz="quarter" idx="5"/>
          </p:nvPr>
        </p:nvSpPr>
        <p:spPr/>
        <p:txBody>
          <a:bodyPr/>
          <a:lstStyle/>
          <a:p>
            <a:fld id="{B2D7DD22-EBF1-4C63-B665-05A3C86D6B01}" type="slidenum">
              <a:t>12</a:t>
            </a:fld>
            <a:endParaRPr lang="en-US"/>
          </a:p>
        </p:txBody>
      </p:sp>
    </p:spTree>
    <p:extLst>
      <p:ext uri="{BB962C8B-B14F-4D97-AF65-F5344CB8AC3E}">
        <p14:creationId xmlns:p14="http://schemas.microsoft.com/office/powerpoint/2010/main" val="39254661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I was talking to my dad the other day trying to explain what plagiarism was, he said, "oh, it’s the same as fraud then, why didn't you just tell me that!" </a:t>
            </a:r>
          </a:p>
          <a:p>
            <a:endParaRPr lang="en-US" dirty="0">
              <a:ea typeface="Calibri"/>
              <a:cs typeface="Calibri"/>
            </a:endParaRPr>
          </a:p>
          <a:p>
            <a:r>
              <a:rPr lang="en-US" dirty="0">
                <a:ea typeface="Calibri"/>
                <a:cs typeface="Calibri"/>
              </a:rPr>
              <a:t>So this got me thinking, is there a difference? I always thought fraud was something that was money related, or identity theft. Yet if we steal someone else work and pass it off as our own, its theft. </a:t>
            </a:r>
            <a:endParaRPr lang="en-US" dirty="0"/>
          </a:p>
          <a:p>
            <a:endParaRPr lang="en-US" dirty="0">
              <a:ea typeface="Calibri"/>
              <a:cs typeface="Calibri"/>
            </a:endParaRPr>
          </a:p>
          <a:p>
            <a:r>
              <a:rPr lang="en-US" dirty="0">
                <a:ea typeface="Calibri"/>
                <a:cs typeface="Calibri"/>
              </a:rPr>
              <a:t>I found an interesting article written by Melissa Anderson (2014, [blog] plagiarism and fraud) Where she explains how they are the same. The quote </a:t>
            </a:r>
            <a:r>
              <a:rPr lang="en-US" dirty="0"/>
              <a:t>"The plagiarist is aware that he is not the real author of a text or document and still he uses it deliberately and even goes so far as putting his name to it." Suggests that we its done deliberately, I know this work is not mine, yet I'm going to steal it and as it is. That can technically be fraud. </a:t>
            </a:r>
            <a:endParaRPr lang="en-US"/>
          </a:p>
          <a:p>
            <a:endParaRPr lang="en-US" dirty="0"/>
          </a:p>
          <a:p>
            <a:r>
              <a:rPr lang="en-US" dirty="0"/>
              <a:t>Anderson also went on to say how "academic misconduct" is the same thing, just because we use a different  word, it still comes down to the fact that you are using work that </a:t>
            </a:r>
            <a:r>
              <a:rPr lang="en-US" dirty="0" err="1"/>
              <a:t>isnt</a:t>
            </a:r>
            <a:r>
              <a:rPr lang="en-US" dirty="0"/>
              <a:t> yours without stating who the work belongs to. You can use work from other people, that’s not the issue, the issue comes from not saying who's work it is by citation or reference, something we will talk about later.</a:t>
            </a:r>
            <a:endParaRPr lang="en-US">
              <a:ea typeface="Calibri"/>
              <a:cs typeface="Calibri"/>
            </a:endParaRPr>
          </a:p>
        </p:txBody>
      </p:sp>
      <p:sp>
        <p:nvSpPr>
          <p:cNvPr id="4" name="Slide Number Placeholder 3"/>
          <p:cNvSpPr>
            <a:spLocks noGrp="1"/>
          </p:cNvSpPr>
          <p:nvPr>
            <p:ph type="sldNum" sz="quarter" idx="5"/>
          </p:nvPr>
        </p:nvSpPr>
        <p:spPr/>
        <p:txBody>
          <a:bodyPr/>
          <a:lstStyle/>
          <a:p>
            <a:fld id="{B2D7DD22-EBF1-4C63-B665-05A3C86D6B01}" type="slidenum">
              <a:rPr lang="en-US"/>
              <a:t>13</a:t>
            </a:fld>
            <a:endParaRPr lang="en-US"/>
          </a:p>
        </p:txBody>
      </p:sp>
    </p:spTree>
    <p:extLst>
      <p:ext uri="{BB962C8B-B14F-4D97-AF65-F5344CB8AC3E}">
        <p14:creationId xmlns:p14="http://schemas.microsoft.com/office/powerpoint/2010/main" val="6210685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E6171E64-FE02-4DE5-B72F-53C3706641C3}" type="datetimeFigureOut">
              <a:rPr lang="en-US" smtClean="0"/>
              <a:t>10/17/2023</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65698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E6171E64-FE02-4DE5-B72F-53C3706641C3}" type="datetimeFigureOut">
              <a:rPr lang="en-US" smtClean="0"/>
              <a:t>10/17/2023</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676136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E6171E64-FE02-4DE5-B72F-53C3706641C3}" type="datetimeFigureOut">
              <a:rPr lang="en-US" smtClean="0"/>
              <a:t>10/17/2023</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339540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E6171E64-FE02-4DE5-B72F-53C3706641C3}" type="datetimeFigureOut">
              <a:rPr lang="en-US" smtClean="0"/>
              <a:t>10/17/2023</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878246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E6171E64-FE02-4DE5-B72F-53C3706641C3}" type="datetimeFigureOut">
              <a:rPr lang="en-US" smtClean="0"/>
              <a:t>10/17/2023</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94952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E6171E64-FE02-4DE5-B72F-53C3706641C3}" type="datetimeFigureOut">
              <a:rPr lang="en-US" smtClean="0"/>
              <a:t>10/17/2023</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914441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E6171E64-FE02-4DE5-B72F-53C3706641C3}" type="datetimeFigureOut">
              <a:rPr lang="en-US" smtClean="0"/>
              <a:t>10/17/2023</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659652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E6171E64-FE02-4DE5-B72F-53C3706641C3}" type="datetimeFigureOut">
              <a:rPr lang="en-US" smtClean="0"/>
              <a:t>10/17/2023</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146863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839DEF4-262F-4ACF-9B29-3D4B819E7065}"/>
              </a:ext>
            </a:extLst>
          </p:cNvPr>
          <p:cNvSpPr>
            <a:spLocks noGrp="1"/>
          </p:cNvSpPr>
          <p:nvPr>
            <p:ph type="pic" idx="1"/>
          </p:nvPr>
        </p:nvSpPr>
        <p:spPr>
          <a:xfrm>
            <a:off x="5353969" y="987425"/>
            <a:ext cx="5694503"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E6171E64-FE02-4DE5-B72F-53C3706641C3}" type="datetimeFigureOut">
              <a:rPr lang="en-US" smtClean="0"/>
              <a:t>10/17/2023</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711482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E6171E64-FE02-4DE5-B72F-53C3706641C3}" type="datetimeFigureOut">
              <a:rPr lang="en-US" smtClean="0"/>
              <a:t>10/17/2023</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68119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E6171E64-FE02-4DE5-B72F-53C3706641C3}" type="datetimeFigureOut">
              <a:rPr lang="en-US" smtClean="0"/>
              <a:t>10/17/2023</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47522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E6171E64-FE02-4DE5-B72F-53C3706641C3}" type="datetimeFigureOut">
              <a:rPr lang="en-US" smtClean="0"/>
              <a:t>10/17/2023</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5278260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3.jpeg"/><Relationship Id="rId7" Type="http://schemas.openxmlformats.org/officeDocument/2006/relationships/hyperlink" Target="https://www.easybib.com/grammar-and-plagiarism/uk-english/"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ebookcentral.proquest.com/lib/trinity/detail.action?docID=6561702" TargetMode="External"/><Relationship Id="rId5" Type="http://schemas.openxmlformats.org/officeDocument/2006/relationships/hyperlink" Target="https://www.sciencetimes.com/articles/46371/20231005/pythagorean-theorem-plagiarized-ancient-babylonian-tablet-predates-pythagoras-1-000.htm" TargetMode="External"/><Relationship Id="rId4" Type="http://schemas.openxmlformats.org/officeDocument/2006/relationships/hyperlink" Target="https://www.chegg.com/promo/writing?c_id=sem&amp;utm_source=bing&amp;utm_medium=cpc&amp;utm_campaign=cw--head_terms_UK_plagiarism_Broad&amp;utm_content=%2Bcheck+%2Bpaper+%2Bfor+%2Bplagiarism&amp;gclid=46286d5d9881109dcada08783a90d3e1&amp;gclsrc=3p.ds&amp;msclkid=46286d5d9881109dcada08783a90d3e1&amp;utm_term=%2Bcheck%20%2Bpaper%20%2Bfor%20%2Bplagiarism" TargetMode="External"/><Relationship Id="rId9" Type="http://schemas.openxmlformats.org/officeDocument/2006/relationships/image" Target="../media/image5.svg"/></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3.jpeg"/><Relationship Id="rId7" Type="http://schemas.openxmlformats.org/officeDocument/2006/relationships/hyperlink" Target="https://moodle.uwtsd.ac.uk/pluginfile.php/828331/mod_resource/content/1/UWTSD"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hyperlink" Target="https://www.wordtune.com/" TargetMode="External"/><Relationship Id="rId5" Type="http://schemas.openxmlformats.org/officeDocument/2006/relationships/hyperlink" Target="https://www.turnitin.com/regions/uk" TargetMode="External"/><Relationship Id="rId4" Type="http://schemas.openxmlformats.org/officeDocument/2006/relationships/hyperlink" Target="https://www.scribbr.co.uk/preventing-plagiarism/avoiding-plagiarism/" TargetMode="External"/><Relationship Id="rId9" Type="http://schemas.openxmlformats.org/officeDocument/2006/relationships/image" Target="../media/image5.svg"/></Relationships>
</file>

<file path=ppt/slides/_rels/slide10.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3.jpeg"/><Relationship Id="rId7"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ebookcentral.proquest.com/lib/trinity/detail.action?docID=6561702" TargetMode="External"/><Relationship Id="rId5" Type="http://schemas.openxmlformats.org/officeDocument/2006/relationships/hyperlink" Target="https://i.pinimg.com/736x/c8/03/2f/c8032f5be7a0e6df34d9d5d59e53f172--vice-versa-the-double.jpg" TargetMode="External"/><Relationship Id="rId4" Type="http://schemas.openxmlformats.org/officeDocument/2006/relationships/hyperlink" Target="https://www.clipartkey.com/mpngs/m/176-1763181_fraud-isometric-clipart-png-download-keep-your-guard.pn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5.sv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www.medtextpert.com/self-plagiarism-explained/" TargetMode="External"/><Relationship Id="rId4" Type="http://schemas.openxmlformats.org/officeDocument/2006/relationships/hyperlink" Target="https://i.pinimg.com/236x/f6/ae/43/f6ae43c800b4ca9ad6b461a3f5176d7f--freemasonry-vespa.jp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s://link.springer.com/article/10.1057/jt.2009.16#Sec14"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5010.mathed.usu.edu/Fall2021/BDzierzon/history.html" TargetMode="External"/><Relationship Id="rId5" Type="http://schemas.openxmlformats.org/officeDocument/2006/relationships/image" Target="../media/image8.jpeg"/><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and question mark">
            <a:extLst>
              <a:ext uri="{FF2B5EF4-FFF2-40B4-BE49-F238E27FC236}">
                <a16:creationId xmlns:a16="http://schemas.microsoft.com/office/drawing/2014/main" id="{78495ECB-C3FC-2B46-E137-E5AFBACE179F}"/>
              </a:ext>
            </a:extLst>
          </p:cNvPr>
          <p:cNvPicPr>
            <a:picLocks noChangeAspect="1"/>
          </p:cNvPicPr>
          <p:nvPr/>
        </p:nvPicPr>
        <p:blipFill rotWithShape="1">
          <a:blip r:embed="rId3">
            <a:alphaModFix amt="50000"/>
          </a:blip>
          <a:srcRect r="-2" b="-2"/>
          <a:stretch/>
        </p:blipFill>
        <p:spPr>
          <a:xfrm>
            <a:off x="-4663366" y="10"/>
            <a:ext cx="14514265" cy="6857989"/>
          </a:xfrm>
          <a:prstGeom prst="rect">
            <a:avLst/>
          </a:prstGeom>
        </p:spPr>
      </p:pic>
      <p:sp>
        <p:nvSpPr>
          <p:cNvPr id="2" name="Title 1"/>
          <p:cNvSpPr>
            <a:spLocks noGrp="1"/>
          </p:cNvSpPr>
          <p:nvPr>
            <p:ph type="ctrTitle"/>
          </p:nvPr>
        </p:nvSpPr>
        <p:spPr>
          <a:xfrm>
            <a:off x="4426526" y="1261872"/>
            <a:ext cx="7279885" cy="2852928"/>
          </a:xfrm>
        </p:spPr>
        <p:txBody>
          <a:bodyPr>
            <a:normAutofit/>
          </a:bodyPr>
          <a:lstStyle/>
          <a:p>
            <a:pPr algn="r"/>
            <a:r>
              <a:rPr lang="en-US">
                <a:solidFill>
                  <a:srgbClr val="FFFFFF"/>
                </a:solidFill>
                <a:ea typeface="Calibri Light"/>
                <a:cs typeface="Calibri Light"/>
              </a:rPr>
              <a:t>What is plagiarism and how to avoid it.</a:t>
            </a:r>
            <a:endParaRPr lang="en-US">
              <a:solidFill>
                <a:srgbClr val="FFFFFF"/>
              </a:solidFill>
            </a:endParaRPr>
          </a:p>
        </p:txBody>
      </p:sp>
      <p:sp>
        <p:nvSpPr>
          <p:cNvPr id="3" name="Subtitle 2"/>
          <p:cNvSpPr>
            <a:spLocks noGrp="1"/>
          </p:cNvSpPr>
          <p:nvPr>
            <p:ph type="subTitle" idx="1"/>
          </p:nvPr>
        </p:nvSpPr>
        <p:spPr>
          <a:xfrm>
            <a:off x="4779818" y="4681728"/>
            <a:ext cx="6911957" cy="1550184"/>
          </a:xfrm>
        </p:spPr>
        <p:txBody>
          <a:bodyPr vert="horz" lIns="91440" tIns="45720" rIns="91440" bIns="45720" rtlCol="0" anchor="t">
            <a:normAutofit fontScale="77500" lnSpcReduction="20000"/>
          </a:bodyPr>
          <a:lstStyle/>
          <a:p>
            <a:pPr algn="r"/>
            <a:r>
              <a:rPr lang="en-US" dirty="0">
                <a:solidFill>
                  <a:srgbClr val="FFFFFF"/>
                </a:solidFill>
                <a:ea typeface="Calibri"/>
                <a:cs typeface="Calibri"/>
              </a:rPr>
              <a:t>By Miss E. Kelman</a:t>
            </a:r>
          </a:p>
          <a:p>
            <a:pPr algn="r"/>
            <a:endParaRPr lang="en-US" dirty="0">
              <a:solidFill>
                <a:srgbClr val="FFFFFF"/>
              </a:solidFill>
              <a:cs typeface="Calibri"/>
            </a:endParaRPr>
          </a:p>
          <a:p>
            <a:pPr algn="r"/>
            <a:r>
              <a:rPr lang="en-US">
                <a:solidFill>
                  <a:srgbClr val="FFFFFF"/>
                </a:solidFill>
                <a:cs typeface="Calibri"/>
              </a:rPr>
              <a:t>Video link:</a:t>
            </a:r>
          </a:p>
          <a:p>
            <a:pPr algn="r"/>
            <a:r>
              <a:rPr lang="en-US" b="0" dirty="0">
                <a:solidFill>
                  <a:srgbClr val="FFFFFF"/>
                </a:solidFill>
                <a:ea typeface="+mn-lt"/>
                <a:cs typeface="+mn-lt"/>
              </a:rPr>
              <a:t>https://1drv.ms/v/s!AvxfJ6GQPlwt4SvxWlneU0jnPCEO</a:t>
            </a:r>
            <a:endParaRPr lang="en-US" dirty="0"/>
          </a:p>
        </p:txBody>
      </p:sp>
      <p:sp>
        <p:nvSpPr>
          <p:cNvPr id="13" name="Rectangle 12">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4">
              <a:alphaModFix amt="99000"/>
              <a:extLst>
                <a:ext uri="{96DAC541-7B7A-43D3-8B79-37D633B846F1}">
                  <asvg:svgBlip xmlns:asvg="http://schemas.microsoft.com/office/drawing/2016/SVG/main" r:embed="rId5"/>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pic>
        <p:nvPicPr>
          <p:cNvPr id="4" name="Content Placeholder 3" descr="A close up of words&#10;&#10;Description automatically generated">
            <a:extLst>
              <a:ext uri="{FF2B5EF4-FFF2-40B4-BE49-F238E27FC236}">
                <a16:creationId xmlns:a16="http://schemas.microsoft.com/office/drawing/2014/main" id="{41DFB21D-8C82-D161-F496-FD66691DCB7B}"/>
              </a:ext>
            </a:extLst>
          </p:cNvPr>
          <p:cNvPicPr>
            <a:picLocks noGrp="1" noChangeAspect="1"/>
          </p:cNvPicPr>
          <p:nvPr>
            <p:ph idx="1"/>
          </p:nvPr>
        </p:nvPicPr>
        <p:blipFill>
          <a:blip r:embed="rId3"/>
          <a:stretch>
            <a:fillRect/>
          </a:stretch>
        </p:blipFill>
        <p:spPr>
          <a:xfrm>
            <a:off x="245102" y="325966"/>
            <a:ext cx="8934031" cy="5605202"/>
          </a:xfrm>
        </p:spPr>
      </p:pic>
      <p:sp>
        <p:nvSpPr>
          <p:cNvPr id="2" name="TextBox 1">
            <a:extLst>
              <a:ext uri="{FF2B5EF4-FFF2-40B4-BE49-F238E27FC236}">
                <a16:creationId xmlns:a16="http://schemas.microsoft.com/office/drawing/2014/main" id="{B41A8CF0-45F1-B1BE-C0E8-B2BF4F25CC65}"/>
              </a:ext>
            </a:extLst>
          </p:cNvPr>
          <p:cNvSpPr txBox="1"/>
          <p:nvPr/>
        </p:nvSpPr>
        <p:spPr>
          <a:xfrm>
            <a:off x="8269265" y="6899331"/>
            <a:ext cx="27731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dirty="0">
                <a:solidFill>
                  <a:schemeClr val="bg1"/>
                </a:solidFill>
                <a:latin typeface="Avenir Next LT Pro Light"/>
              </a:rPr>
              <a:t>An early example of plagiarism</a:t>
            </a:r>
          </a:p>
        </p:txBody>
      </p:sp>
      <p:sp>
        <p:nvSpPr>
          <p:cNvPr id="6" name="TextBox 5">
            <a:extLst>
              <a:ext uri="{FF2B5EF4-FFF2-40B4-BE49-F238E27FC236}">
                <a16:creationId xmlns:a16="http://schemas.microsoft.com/office/drawing/2014/main" id="{628B9C58-5974-F267-E6B4-66998D62EBA4}"/>
              </a:ext>
            </a:extLst>
          </p:cNvPr>
          <p:cNvSpPr txBox="1"/>
          <p:nvPr/>
        </p:nvSpPr>
        <p:spPr>
          <a:xfrm>
            <a:off x="8579708" y="6862007"/>
            <a:ext cx="27731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latin typeface="Avenir Next LT Pro"/>
              </a:rPr>
              <a:t>2. Different styles of plagiarism </a:t>
            </a:r>
            <a:endParaRPr lang="en-US" dirty="0">
              <a:solidFill>
                <a:schemeClr val="bg1"/>
              </a:solidFill>
              <a:latin typeface="Avenir Next LT Pro Light"/>
            </a:endParaRPr>
          </a:p>
        </p:txBody>
      </p:sp>
      <p:sp>
        <p:nvSpPr>
          <p:cNvPr id="7" name="TextBox 6">
            <a:extLst>
              <a:ext uri="{FF2B5EF4-FFF2-40B4-BE49-F238E27FC236}">
                <a16:creationId xmlns:a16="http://schemas.microsoft.com/office/drawing/2014/main" id="{1D3CECC8-7D58-82E0-73E6-C405953EE4D9}"/>
              </a:ext>
            </a:extLst>
          </p:cNvPr>
          <p:cNvSpPr txBox="1"/>
          <p:nvPr/>
        </p:nvSpPr>
        <p:spPr>
          <a:xfrm>
            <a:off x="8582208" y="71775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rPr>
              <a:t>3. How to avoid it.</a:t>
            </a:r>
            <a:endParaRPr lang="en-US" dirty="0"/>
          </a:p>
        </p:txBody>
      </p:sp>
      <p:sp>
        <p:nvSpPr>
          <p:cNvPr id="8" name="TextBox 7">
            <a:extLst>
              <a:ext uri="{FF2B5EF4-FFF2-40B4-BE49-F238E27FC236}">
                <a16:creationId xmlns:a16="http://schemas.microsoft.com/office/drawing/2014/main" id="{A0F49661-2585-05C8-EFBD-52FD2C420C5C}"/>
              </a:ext>
            </a:extLst>
          </p:cNvPr>
          <p:cNvSpPr txBox="1"/>
          <p:nvPr/>
        </p:nvSpPr>
        <p:spPr>
          <a:xfrm>
            <a:off x="9059486" y="7043986"/>
            <a:ext cx="27731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Avenir Next LT Pro"/>
              </a:rPr>
              <a:t>4. Citations and referencing </a:t>
            </a:r>
          </a:p>
        </p:txBody>
      </p:sp>
      <p:sp>
        <p:nvSpPr>
          <p:cNvPr id="9" name="TextBox 8">
            <a:extLst>
              <a:ext uri="{FF2B5EF4-FFF2-40B4-BE49-F238E27FC236}">
                <a16:creationId xmlns:a16="http://schemas.microsoft.com/office/drawing/2014/main" id="{F82CEFA3-5FD6-CFA0-0DB6-A7D83F14478D}"/>
              </a:ext>
            </a:extLst>
          </p:cNvPr>
          <p:cNvSpPr txBox="1"/>
          <p:nvPr/>
        </p:nvSpPr>
        <p:spPr>
          <a:xfrm>
            <a:off x="9228819" y="7090715"/>
            <a:ext cx="27731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latin typeface="Avenir Next LT Pro"/>
              </a:rPr>
              <a:t>5.Harvard referencing style </a:t>
            </a:r>
            <a:endParaRPr lang="en-US" dirty="0">
              <a:solidFill>
                <a:schemeClr val="bg1"/>
              </a:solidFill>
              <a:latin typeface="Avenir Next LT Pro"/>
            </a:endParaRPr>
          </a:p>
        </p:txBody>
      </p:sp>
      <p:sp>
        <p:nvSpPr>
          <p:cNvPr id="10" name="TextBox 9">
            <a:extLst>
              <a:ext uri="{FF2B5EF4-FFF2-40B4-BE49-F238E27FC236}">
                <a16:creationId xmlns:a16="http://schemas.microsoft.com/office/drawing/2014/main" id="{79957797-A840-7545-9AE7-4011A0825E10}"/>
              </a:ext>
            </a:extLst>
          </p:cNvPr>
          <p:cNvSpPr txBox="1"/>
          <p:nvPr/>
        </p:nvSpPr>
        <p:spPr>
          <a:xfrm>
            <a:off x="9087707" y="6996333"/>
            <a:ext cx="27731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latin typeface="Avenir Next LT Pro"/>
              </a:rPr>
              <a:t>6. How to check for plagiarism </a:t>
            </a:r>
            <a:endParaRPr lang="en-US" dirty="0">
              <a:solidFill>
                <a:schemeClr val="bg1"/>
              </a:solidFill>
              <a:latin typeface="Avenir Next LT Pro"/>
            </a:endParaRPr>
          </a:p>
        </p:txBody>
      </p:sp>
    </p:spTree>
    <p:extLst>
      <p:ext uri="{BB962C8B-B14F-4D97-AF65-F5344CB8AC3E}">
        <p14:creationId xmlns:p14="http://schemas.microsoft.com/office/powerpoint/2010/main" val="539156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62216-1042-E0DA-D496-DDD7BD20FB9E}"/>
              </a:ext>
            </a:extLst>
          </p:cNvPr>
          <p:cNvSpPr>
            <a:spLocks noGrp="1"/>
          </p:cNvSpPr>
          <p:nvPr>
            <p:ph type="title"/>
          </p:nvPr>
        </p:nvSpPr>
        <p:spPr>
          <a:xfrm>
            <a:off x="808661" y="291383"/>
            <a:ext cx="10357666" cy="1001694"/>
          </a:xfrm>
        </p:spPr>
        <p:txBody>
          <a:bodyPr/>
          <a:lstStyle/>
          <a:p>
            <a:r>
              <a:rPr lang="en-US" dirty="0"/>
              <a:t>An early example of...</a:t>
            </a:r>
          </a:p>
        </p:txBody>
      </p:sp>
      <p:pic>
        <p:nvPicPr>
          <p:cNvPr id="4" name="Content Placeholder 3" descr="A close up of words&#10;&#10;Description automatically generated">
            <a:extLst>
              <a:ext uri="{FF2B5EF4-FFF2-40B4-BE49-F238E27FC236}">
                <a16:creationId xmlns:a16="http://schemas.microsoft.com/office/drawing/2014/main" id="{7CE616FF-D355-C248-1FFF-5025DE8C6E32}"/>
              </a:ext>
            </a:extLst>
          </p:cNvPr>
          <p:cNvPicPr>
            <a:picLocks noGrp="1" noChangeAspect="1"/>
          </p:cNvPicPr>
          <p:nvPr>
            <p:ph idx="1"/>
          </p:nvPr>
        </p:nvPicPr>
        <p:blipFill>
          <a:blip r:embed="rId3"/>
          <a:stretch>
            <a:fillRect/>
          </a:stretch>
        </p:blipFill>
        <p:spPr>
          <a:xfrm>
            <a:off x="7646946" y="142177"/>
            <a:ext cx="4282513" cy="2683728"/>
          </a:xfrm>
        </p:spPr>
      </p:pic>
      <p:pic>
        <p:nvPicPr>
          <p:cNvPr id="5" name="Picture 4" descr="Book Cover Image">
            <a:extLst>
              <a:ext uri="{FF2B5EF4-FFF2-40B4-BE49-F238E27FC236}">
                <a16:creationId xmlns:a16="http://schemas.microsoft.com/office/drawing/2014/main" id="{20E6FF0F-4926-0AE8-792A-A5FDA9237875}"/>
              </a:ext>
            </a:extLst>
          </p:cNvPr>
          <p:cNvPicPr>
            <a:picLocks noChangeAspect="1"/>
          </p:cNvPicPr>
          <p:nvPr/>
        </p:nvPicPr>
        <p:blipFill>
          <a:blip r:embed="rId4"/>
          <a:stretch>
            <a:fillRect/>
          </a:stretch>
        </p:blipFill>
        <p:spPr>
          <a:xfrm>
            <a:off x="626972" y="1778523"/>
            <a:ext cx="3088776" cy="4684222"/>
          </a:xfrm>
          <a:prstGeom prst="rect">
            <a:avLst/>
          </a:prstGeom>
        </p:spPr>
      </p:pic>
      <p:pic>
        <p:nvPicPr>
          <p:cNvPr id="6" name="Picture 5" descr="11 Freemasonry ideas | freemasonry, masonic, freemason">
            <a:extLst>
              <a:ext uri="{FF2B5EF4-FFF2-40B4-BE49-F238E27FC236}">
                <a16:creationId xmlns:a16="http://schemas.microsoft.com/office/drawing/2014/main" id="{9E9817C5-A835-8F7F-7C59-83B016D931C4}"/>
              </a:ext>
            </a:extLst>
          </p:cNvPr>
          <p:cNvPicPr>
            <a:picLocks noChangeAspect="1"/>
          </p:cNvPicPr>
          <p:nvPr/>
        </p:nvPicPr>
        <p:blipFill>
          <a:blip r:embed="rId5"/>
          <a:stretch>
            <a:fillRect/>
          </a:stretch>
        </p:blipFill>
        <p:spPr>
          <a:xfrm>
            <a:off x="4764558" y="2821528"/>
            <a:ext cx="3187296" cy="3514119"/>
          </a:xfrm>
          <a:prstGeom prst="rect">
            <a:avLst/>
          </a:prstGeom>
        </p:spPr>
      </p:pic>
    </p:spTree>
    <p:extLst>
      <p:ext uri="{BB962C8B-B14F-4D97-AF65-F5344CB8AC3E}">
        <p14:creationId xmlns:p14="http://schemas.microsoft.com/office/powerpoint/2010/main" val="1921881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62216-1042-E0DA-D496-DDD7BD20FB9E}"/>
              </a:ext>
            </a:extLst>
          </p:cNvPr>
          <p:cNvSpPr>
            <a:spLocks noGrp="1"/>
          </p:cNvSpPr>
          <p:nvPr>
            <p:ph type="title"/>
          </p:nvPr>
        </p:nvSpPr>
        <p:spPr>
          <a:xfrm>
            <a:off x="917518" y="389315"/>
            <a:ext cx="10357666" cy="1027212"/>
          </a:xfrm>
        </p:spPr>
        <p:txBody>
          <a:bodyPr/>
          <a:lstStyle/>
          <a:p>
            <a:r>
              <a:rPr lang="en-US" dirty="0"/>
              <a:t>Different styles of plagiarism</a:t>
            </a:r>
          </a:p>
        </p:txBody>
      </p:sp>
      <p:pic>
        <p:nvPicPr>
          <p:cNvPr id="4" name="Content Placeholder 3" descr="A close up of words&#10;&#10;Description automatically generated">
            <a:extLst>
              <a:ext uri="{FF2B5EF4-FFF2-40B4-BE49-F238E27FC236}">
                <a16:creationId xmlns:a16="http://schemas.microsoft.com/office/drawing/2014/main" id="{7CE616FF-D355-C248-1FFF-5025DE8C6E32}"/>
              </a:ext>
            </a:extLst>
          </p:cNvPr>
          <p:cNvPicPr>
            <a:picLocks noGrp="1" noChangeAspect="1"/>
          </p:cNvPicPr>
          <p:nvPr>
            <p:ph idx="1"/>
          </p:nvPr>
        </p:nvPicPr>
        <p:blipFill>
          <a:blip r:embed="rId3"/>
          <a:stretch>
            <a:fillRect/>
          </a:stretch>
        </p:blipFill>
        <p:spPr>
          <a:xfrm>
            <a:off x="208817" y="1811261"/>
            <a:ext cx="3925261" cy="2469849"/>
          </a:xfrm>
        </p:spPr>
      </p:pic>
      <p:sp>
        <p:nvSpPr>
          <p:cNvPr id="3" name="TextBox 2">
            <a:extLst>
              <a:ext uri="{FF2B5EF4-FFF2-40B4-BE49-F238E27FC236}">
                <a16:creationId xmlns:a16="http://schemas.microsoft.com/office/drawing/2014/main" id="{E07211C6-A0FE-CF59-400D-D4C23EA73408}"/>
              </a:ext>
            </a:extLst>
          </p:cNvPr>
          <p:cNvSpPr txBox="1"/>
          <p:nvPr/>
        </p:nvSpPr>
        <p:spPr>
          <a:xfrm>
            <a:off x="155716" y="4790821"/>
            <a:ext cx="3979587"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2000" b="1" dirty="0">
                <a:latin typeface="Helvetica"/>
                <a:cs typeface="Helvetica"/>
              </a:rPr>
              <a:t>Self plagiarism - </a:t>
            </a:r>
          </a:p>
          <a:p>
            <a:pPr marL="342900" indent="-342900">
              <a:buAutoNum type="arabicPeriod"/>
            </a:pPr>
            <a:r>
              <a:rPr lang="en-US" sz="2000" b="1" dirty="0">
                <a:latin typeface="Helvetica"/>
                <a:cs typeface="Helvetica"/>
              </a:rPr>
              <a:t>Patchwork plagiarism-</a:t>
            </a:r>
          </a:p>
          <a:p>
            <a:pPr marL="342900" indent="-342900">
              <a:buAutoNum type="arabicPeriod"/>
            </a:pPr>
            <a:r>
              <a:rPr lang="en-US" sz="2000" b="1" dirty="0">
                <a:latin typeface="Helvetica"/>
                <a:cs typeface="Helvetica"/>
              </a:rPr>
              <a:t>International/global </a:t>
            </a:r>
          </a:p>
          <a:p>
            <a:r>
              <a:rPr lang="en-US" sz="2000" b="1" dirty="0">
                <a:latin typeface="Helvetica"/>
                <a:cs typeface="Helvetica"/>
              </a:rPr>
              <a:t>          plagiarism-</a:t>
            </a:r>
            <a:endParaRPr lang="en-US" dirty="0"/>
          </a:p>
          <a:p>
            <a:endParaRPr lang="en-US" sz="2000" b="1" dirty="0">
              <a:latin typeface="Helvetica"/>
              <a:cs typeface="Helvetica"/>
            </a:endParaRPr>
          </a:p>
        </p:txBody>
      </p:sp>
      <p:pic>
        <p:nvPicPr>
          <p:cNvPr id="6" name="Picture 5" descr="A screenshot of a computer&#10;&#10;Description automatically generated">
            <a:extLst>
              <a:ext uri="{FF2B5EF4-FFF2-40B4-BE49-F238E27FC236}">
                <a16:creationId xmlns:a16="http://schemas.microsoft.com/office/drawing/2014/main" id="{CC687D52-3BDC-9BD6-2C2B-B5515B8061E7}"/>
              </a:ext>
            </a:extLst>
          </p:cNvPr>
          <p:cNvPicPr>
            <a:picLocks noChangeAspect="1"/>
          </p:cNvPicPr>
          <p:nvPr/>
        </p:nvPicPr>
        <p:blipFill rotWithShape="1">
          <a:blip r:embed="rId4"/>
          <a:srcRect l="61588" t="22115" r="8155" b="32212"/>
          <a:stretch/>
        </p:blipFill>
        <p:spPr>
          <a:xfrm>
            <a:off x="6337904" y="2282578"/>
            <a:ext cx="4062248" cy="2736963"/>
          </a:xfrm>
          <a:prstGeom prst="rect">
            <a:avLst/>
          </a:prstGeom>
        </p:spPr>
      </p:pic>
      <p:pic>
        <p:nvPicPr>
          <p:cNvPr id="7" name="Picture 6" descr="Patchwork fabric">
            <a:extLst>
              <a:ext uri="{FF2B5EF4-FFF2-40B4-BE49-F238E27FC236}">
                <a16:creationId xmlns:a16="http://schemas.microsoft.com/office/drawing/2014/main" id="{1D88EB9B-41A5-2CB1-8256-AB6BFA5568AC}"/>
              </a:ext>
            </a:extLst>
          </p:cNvPr>
          <p:cNvPicPr>
            <a:picLocks noChangeAspect="1"/>
          </p:cNvPicPr>
          <p:nvPr/>
        </p:nvPicPr>
        <p:blipFill>
          <a:blip r:embed="rId5"/>
          <a:stretch>
            <a:fillRect/>
          </a:stretch>
        </p:blipFill>
        <p:spPr>
          <a:xfrm>
            <a:off x="5548943" y="2188324"/>
            <a:ext cx="5269756" cy="3547618"/>
          </a:xfrm>
          <a:prstGeom prst="rect">
            <a:avLst/>
          </a:prstGeom>
        </p:spPr>
      </p:pic>
      <p:pic>
        <p:nvPicPr>
          <p:cNvPr id="8" name="Picture 7" descr="A row of paper strips with writing on them&#10;&#10;Description automatically generated">
            <a:extLst>
              <a:ext uri="{FF2B5EF4-FFF2-40B4-BE49-F238E27FC236}">
                <a16:creationId xmlns:a16="http://schemas.microsoft.com/office/drawing/2014/main" id="{3110FCB8-201E-2B09-79C3-23332C99449D}"/>
              </a:ext>
            </a:extLst>
          </p:cNvPr>
          <p:cNvPicPr>
            <a:picLocks noChangeAspect="1"/>
          </p:cNvPicPr>
          <p:nvPr/>
        </p:nvPicPr>
        <p:blipFill>
          <a:blip r:embed="rId6"/>
          <a:stretch>
            <a:fillRect/>
          </a:stretch>
        </p:blipFill>
        <p:spPr>
          <a:xfrm>
            <a:off x="6340085" y="1711766"/>
            <a:ext cx="3385457" cy="4553008"/>
          </a:xfrm>
          <a:prstGeom prst="rect">
            <a:avLst/>
          </a:prstGeom>
        </p:spPr>
      </p:pic>
    </p:spTree>
    <p:extLst>
      <p:ext uri="{BB962C8B-B14F-4D97-AF65-F5344CB8AC3E}">
        <p14:creationId xmlns:p14="http://schemas.microsoft.com/office/powerpoint/2010/main" val="4094997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7"/>
                                        </p:tgtEl>
                                        <p:attrNameLst>
                                          <p:attrName>style.visibility</p:attrName>
                                        </p:attrNameLst>
                                      </p:cBhvr>
                                      <p:to>
                                        <p:strVal val="hidden"/>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nodeType="clickEffect">
                                  <p:stCondLst>
                                    <p:cond delay="0"/>
                                  </p:stCondLst>
                                  <p:childTnLst>
                                    <p:set>
                                      <p:cBhvr>
                                        <p:cTn id="22" dur="1" fill="hold">
                                          <p:stCondLst>
                                            <p:cond delay="0"/>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62216-1042-E0DA-D496-DDD7BD20FB9E}"/>
              </a:ext>
            </a:extLst>
          </p:cNvPr>
          <p:cNvSpPr>
            <a:spLocks noGrp="1"/>
          </p:cNvSpPr>
          <p:nvPr>
            <p:ph type="title"/>
          </p:nvPr>
        </p:nvSpPr>
        <p:spPr>
          <a:xfrm>
            <a:off x="699804" y="473982"/>
            <a:ext cx="6196905" cy="1244926"/>
          </a:xfrm>
        </p:spPr>
        <p:txBody>
          <a:bodyPr>
            <a:normAutofit/>
          </a:bodyPr>
          <a:lstStyle/>
          <a:p>
            <a:pPr algn="ctr"/>
            <a:r>
              <a:rPr lang="en-US" dirty="0"/>
              <a:t>Harvard reference</a:t>
            </a:r>
            <a:br>
              <a:rPr lang="en-US" dirty="0"/>
            </a:br>
            <a:r>
              <a:rPr lang="en-US" dirty="0"/>
              <a:t> handbook</a:t>
            </a:r>
          </a:p>
        </p:txBody>
      </p:sp>
      <p:pic>
        <p:nvPicPr>
          <p:cNvPr id="4" name="Content Placeholder 3" descr="A close up of words&#10;&#10;Description automatically generated">
            <a:extLst>
              <a:ext uri="{FF2B5EF4-FFF2-40B4-BE49-F238E27FC236}">
                <a16:creationId xmlns:a16="http://schemas.microsoft.com/office/drawing/2014/main" id="{7CE616FF-D355-C248-1FFF-5025DE8C6E32}"/>
              </a:ext>
            </a:extLst>
          </p:cNvPr>
          <p:cNvPicPr>
            <a:picLocks noGrp="1" noChangeAspect="1"/>
          </p:cNvPicPr>
          <p:nvPr>
            <p:ph idx="1"/>
          </p:nvPr>
        </p:nvPicPr>
        <p:blipFill>
          <a:blip r:embed="rId3"/>
          <a:stretch>
            <a:fillRect/>
          </a:stretch>
        </p:blipFill>
        <p:spPr>
          <a:xfrm>
            <a:off x="8131198" y="144538"/>
            <a:ext cx="3792213" cy="2385182"/>
          </a:xfrm>
        </p:spPr>
      </p:pic>
      <p:pic>
        <p:nvPicPr>
          <p:cNvPr id="3" name="Picture 2" descr="A book cover with text and a staircase&#10;&#10;Description automatically generated">
            <a:extLst>
              <a:ext uri="{FF2B5EF4-FFF2-40B4-BE49-F238E27FC236}">
                <a16:creationId xmlns:a16="http://schemas.microsoft.com/office/drawing/2014/main" id="{D263C299-5CBA-7B87-5B51-32651AFE021E}"/>
              </a:ext>
            </a:extLst>
          </p:cNvPr>
          <p:cNvPicPr>
            <a:picLocks noChangeAspect="1"/>
          </p:cNvPicPr>
          <p:nvPr/>
        </p:nvPicPr>
        <p:blipFill rotWithShape="1">
          <a:blip r:embed="rId4"/>
          <a:srcRect l="14559" t="2299" r="8812" b="4214"/>
          <a:stretch/>
        </p:blipFill>
        <p:spPr>
          <a:xfrm>
            <a:off x="8162422" y="2739454"/>
            <a:ext cx="3039179" cy="3709324"/>
          </a:xfrm>
          <a:prstGeom prst="rect">
            <a:avLst/>
          </a:prstGeom>
        </p:spPr>
      </p:pic>
      <p:sp>
        <p:nvSpPr>
          <p:cNvPr id="5" name="TextBox 4">
            <a:extLst>
              <a:ext uri="{FF2B5EF4-FFF2-40B4-BE49-F238E27FC236}">
                <a16:creationId xmlns:a16="http://schemas.microsoft.com/office/drawing/2014/main" id="{4AD8A12C-D445-BEC1-6112-5D9FE8E41F60}"/>
              </a:ext>
            </a:extLst>
          </p:cNvPr>
          <p:cNvSpPr txBox="1"/>
          <p:nvPr/>
        </p:nvSpPr>
        <p:spPr>
          <a:xfrm>
            <a:off x="907142" y="2019905"/>
            <a:ext cx="6204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t>This will be your bible on referencing anything! </a:t>
            </a:r>
            <a:endParaRPr lang="en-US"/>
          </a:p>
        </p:txBody>
      </p:sp>
      <p:sp>
        <p:nvSpPr>
          <p:cNvPr id="6" name="TextBox 5">
            <a:extLst>
              <a:ext uri="{FF2B5EF4-FFF2-40B4-BE49-F238E27FC236}">
                <a16:creationId xmlns:a16="http://schemas.microsoft.com/office/drawing/2014/main" id="{E9AEA64D-8AD0-B4B9-7F59-34A684F81440}"/>
              </a:ext>
            </a:extLst>
          </p:cNvPr>
          <p:cNvSpPr txBox="1"/>
          <p:nvPr/>
        </p:nvSpPr>
        <p:spPr>
          <a:xfrm>
            <a:off x="907142" y="2588380"/>
            <a:ext cx="470504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t>Citations- (Kelman. E. 2012, p6)  </a:t>
            </a:r>
            <a:endParaRPr lang="en-US"/>
          </a:p>
          <a:p>
            <a:pPr marL="285750" indent="-285750">
              <a:buFont typeface="Arial" panose="020B0604020202020204" pitchFamily="34" charset="0"/>
              <a:buChar char="•"/>
            </a:pPr>
            <a:endParaRPr lang="en-US" dirty="0"/>
          </a:p>
          <a:p>
            <a:r>
              <a:rPr lang="en-US" dirty="0"/>
              <a:t>             (Kelman E. 2012, [video] plagiarism)</a:t>
            </a:r>
          </a:p>
        </p:txBody>
      </p:sp>
      <p:sp>
        <p:nvSpPr>
          <p:cNvPr id="7" name="TextBox 6">
            <a:extLst>
              <a:ext uri="{FF2B5EF4-FFF2-40B4-BE49-F238E27FC236}">
                <a16:creationId xmlns:a16="http://schemas.microsoft.com/office/drawing/2014/main" id="{8250B2F1-CE48-7E15-B013-2BDA9F0DA632}"/>
              </a:ext>
            </a:extLst>
          </p:cNvPr>
          <p:cNvSpPr txBox="1"/>
          <p:nvPr/>
        </p:nvSpPr>
        <p:spPr>
          <a:xfrm>
            <a:off x="907143" y="3701141"/>
            <a:ext cx="476552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Reference- authors name, year, book title, edition of the book (if more than 1 edition), and page number.</a:t>
            </a:r>
          </a:p>
        </p:txBody>
      </p:sp>
      <p:sp>
        <p:nvSpPr>
          <p:cNvPr id="8" name="TextBox 7">
            <a:extLst>
              <a:ext uri="{FF2B5EF4-FFF2-40B4-BE49-F238E27FC236}">
                <a16:creationId xmlns:a16="http://schemas.microsoft.com/office/drawing/2014/main" id="{19512756-7490-E8AC-4E76-37696F85946A}"/>
              </a:ext>
            </a:extLst>
          </p:cNvPr>
          <p:cNvSpPr txBox="1"/>
          <p:nvPr/>
        </p:nvSpPr>
        <p:spPr>
          <a:xfrm>
            <a:off x="907142" y="4789712"/>
            <a:ext cx="47655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Kelman. E, 2012, my book of life, edition 2, page 123.</a:t>
            </a:r>
          </a:p>
        </p:txBody>
      </p:sp>
      <p:sp>
        <p:nvSpPr>
          <p:cNvPr id="9" name="TextBox 8">
            <a:extLst>
              <a:ext uri="{FF2B5EF4-FFF2-40B4-BE49-F238E27FC236}">
                <a16:creationId xmlns:a16="http://schemas.microsoft.com/office/drawing/2014/main" id="{DD2613DC-0E40-FA4C-527D-E010B70022B6}"/>
              </a:ext>
            </a:extLst>
          </p:cNvPr>
          <p:cNvSpPr txBox="1"/>
          <p:nvPr/>
        </p:nvSpPr>
        <p:spPr>
          <a:xfrm>
            <a:off x="991809" y="5696854"/>
            <a:ext cx="603552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solidFill>
                  <a:srgbClr val="FF0000"/>
                </a:solidFill>
                <a:latin typeface="Bahnschrift"/>
                <a:cs typeface="Cavolini"/>
              </a:rPr>
              <a:t>Citation after quote and reference list at the end in </a:t>
            </a:r>
            <a:r>
              <a:rPr lang="en-US" sz="2400" b="1" u="sng" dirty="0">
                <a:solidFill>
                  <a:srgbClr val="FF0000"/>
                </a:solidFill>
                <a:latin typeface="Bahnschrift"/>
                <a:cs typeface="Cavolini"/>
              </a:rPr>
              <a:t>alphabetical order</a:t>
            </a:r>
            <a:r>
              <a:rPr lang="en-US" sz="2400" b="1" dirty="0">
                <a:solidFill>
                  <a:srgbClr val="FF0000"/>
                </a:solidFill>
                <a:latin typeface="Bahnschrift"/>
                <a:cs typeface="Cavolini"/>
              </a:rPr>
              <a:t>!</a:t>
            </a:r>
            <a:endParaRPr lang="en-US"/>
          </a:p>
        </p:txBody>
      </p:sp>
    </p:spTree>
    <p:extLst>
      <p:ext uri="{BB962C8B-B14F-4D97-AF65-F5344CB8AC3E}">
        <p14:creationId xmlns:p14="http://schemas.microsoft.com/office/powerpoint/2010/main" val="2253354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2" presetClass="entr" presetSubtype="4"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 calcmode="lin" valueType="num">
                                      <p:cBhvr additive="base">
                                        <p:cTn id="9" dur="500" fill="hold"/>
                                        <p:tgtEl>
                                          <p:spTgt spid="3"/>
                                        </p:tgtEl>
                                        <p:attrNameLst>
                                          <p:attrName>ppt_x</p:attrName>
                                        </p:attrNameLst>
                                      </p:cBhvr>
                                      <p:tavLst>
                                        <p:tav tm="0">
                                          <p:val>
                                            <p:strVal val="#ppt_x"/>
                                          </p:val>
                                        </p:tav>
                                        <p:tav tm="100000">
                                          <p:val>
                                            <p:strVal val="#ppt_x"/>
                                          </p:val>
                                        </p:tav>
                                      </p:tavLst>
                                    </p:anim>
                                    <p:anim calcmode="lin" valueType="num">
                                      <p:cBhvr additive="base">
                                        <p:cTn id="1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62216-1042-E0DA-D496-DDD7BD20FB9E}"/>
              </a:ext>
            </a:extLst>
          </p:cNvPr>
          <p:cNvSpPr>
            <a:spLocks noGrp="1"/>
          </p:cNvSpPr>
          <p:nvPr>
            <p:ph type="title"/>
          </p:nvPr>
        </p:nvSpPr>
        <p:spPr/>
        <p:txBody>
          <a:bodyPr/>
          <a:lstStyle/>
          <a:p>
            <a:r>
              <a:rPr lang="en-US" dirty="0"/>
              <a:t>Top tips on how to avoid it</a:t>
            </a:r>
          </a:p>
        </p:txBody>
      </p:sp>
      <p:pic>
        <p:nvPicPr>
          <p:cNvPr id="4" name="Content Placeholder 3" descr="A close up of words&#10;&#10;Description automatically generated">
            <a:extLst>
              <a:ext uri="{FF2B5EF4-FFF2-40B4-BE49-F238E27FC236}">
                <a16:creationId xmlns:a16="http://schemas.microsoft.com/office/drawing/2014/main" id="{7CE616FF-D355-C248-1FFF-5025DE8C6E32}"/>
              </a:ext>
            </a:extLst>
          </p:cNvPr>
          <p:cNvPicPr>
            <a:picLocks noGrp="1" noChangeAspect="1"/>
          </p:cNvPicPr>
          <p:nvPr>
            <p:ph idx="1"/>
          </p:nvPr>
        </p:nvPicPr>
        <p:blipFill>
          <a:blip r:embed="rId3"/>
          <a:stretch>
            <a:fillRect/>
          </a:stretch>
        </p:blipFill>
        <p:spPr>
          <a:xfrm>
            <a:off x="7484400" y="4030479"/>
            <a:ext cx="3925261" cy="2469849"/>
          </a:xfrm>
        </p:spPr>
      </p:pic>
      <p:sp>
        <p:nvSpPr>
          <p:cNvPr id="3" name="TextBox 2">
            <a:extLst>
              <a:ext uri="{FF2B5EF4-FFF2-40B4-BE49-F238E27FC236}">
                <a16:creationId xmlns:a16="http://schemas.microsoft.com/office/drawing/2014/main" id="{15DF911C-75DC-C7D3-76A2-C8A546FE2020}"/>
              </a:ext>
            </a:extLst>
          </p:cNvPr>
          <p:cNvSpPr txBox="1"/>
          <p:nvPr/>
        </p:nvSpPr>
        <p:spPr>
          <a:xfrm rot="-1620000">
            <a:off x="7283805" y="1917423"/>
            <a:ext cx="472225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dirty="0">
                <a:solidFill>
                  <a:srgbClr val="FF0000"/>
                </a:solidFill>
                <a:latin typeface="Cavolini"/>
                <a:cs typeface="Cavolini"/>
              </a:rPr>
              <a:t>Do not do it!</a:t>
            </a:r>
            <a:endParaRPr lang="en-US" sz="4800" dirty="0"/>
          </a:p>
        </p:txBody>
      </p:sp>
      <p:sp>
        <p:nvSpPr>
          <p:cNvPr id="5" name="TextBox 4">
            <a:extLst>
              <a:ext uri="{FF2B5EF4-FFF2-40B4-BE49-F238E27FC236}">
                <a16:creationId xmlns:a16="http://schemas.microsoft.com/office/drawing/2014/main" id="{9A413D9B-5189-E28D-5790-E487DDD7C5E6}"/>
              </a:ext>
            </a:extLst>
          </p:cNvPr>
          <p:cNvSpPr txBox="1"/>
          <p:nvPr/>
        </p:nvSpPr>
        <p:spPr>
          <a:xfrm>
            <a:off x="846666" y="2491619"/>
            <a:ext cx="44873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Cavolini"/>
                <a:cs typeface="Cavolini"/>
              </a:rPr>
              <a:t>Make a note of where you get the information from!</a:t>
            </a:r>
            <a:endParaRPr lang="en-US" dirty="0"/>
          </a:p>
        </p:txBody>
      </p:sp>
      <p:sp>
        <p:nvSpPr>
          <p:cNvPr id="6" name="TextBox 5">
            <a:extLst>
              <a:ext uri="{FF2B5EF4-FFF2-40B4-BE49-F238E27FC236}">
                <a16:creationId xmlns:a16="http://schemas.microsoft.com/office/drawing/2014/main" id="{27CDAFCB-0EF0-3162-F1C7-74B874F5AE56}"/>
              </a:ext>
            </a:extLst>
          </p:cNvPr>
          <p:cNvSpPr txBox="1"/>
          <p:nvPr/>
        </p:nvSpPr>
        <p:spPr>
          <a:xfrm>
            <a:off x="810381" y="4233332"/>
            <a:ext cx="377371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Cavolini"/>
                <a:cs typeface="Cavolini"/>
              </a:rPr>
              <a:t>Use "quote marks" to show what information you want to reference</a:t>
            </a:r>
            <a:endParaRPr lang="en-US" dirty="0"/>
          </a:p>
        </p:txBody>
      </p:sp>
      <p:sp>
        <p:nvSpPr>
          <p:cNvPr id="7" name="TextBox 6">
            <a:extLst>
              <a:ext uri="{FF2B5EF4-FFF2-40B4-BE49-F238E27FC236}">
                <a16:creationId xmlns:a16="http://schemas.microsoft.com/office/drawing/2014/main" id="{B105FFED-CD09-BB39-A3E2-7D4C30CFAD69}"/>
              </a:ext>
            </a:extLst>
          </p:cNvPr>
          <p:cNvSpPr txBox="1"/>
          <p:nvPr/>
        </p:nvSpPr>
        <p:spPr>
          <a:xfrm>
            <a:off x="846666" y="3362474"/>
            <a:ext cx="3773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Cavolini"/>
                <a:cs typeface="Cavolini"/>
              </a:rPr>
              <a:t>Find out the reference style you need to use. </a:t>
            </a:r>
          </a:p>
        </p:txBody>
      </p:sp>
      <p:sp>
        <p:nvSpPr>
          <p:cNvPr id="8" name="TextBox 7">
            <a:extLst>
              <a:ext uri="{FF2B5EF4-FFF2-40B4-BE49-F238E27FC236}">
                <a16:creationId xmlns:a16="http://schemas.microsoft.com/office/drawing/2014/main" id="{A0B4C5FC-CE2A-6151-7EE1-C1BDBD9EE15A}"/>
              </a:ext>
            </a:extLst>
          </p:cNvPr>
          <p:cNvSpPr txBox="1"/>
          <p:nvPr/>
        </p:nvSpPr>
        <p:spPr>
          <a:xfrm>
            <a:off x="846666" y="5382380"/>
            <a:ext cx="377371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Cavolini"/>
                <a:cs typeface="Cavolini"/>
              </a:rPr>
              <a:t>Explain why you used this. I agree, this suggests...</a:t>
            </a:r>
          </a:p>
        </p:txBody>
      </p:sp>
      <p:sp>
        <p:nvSpPr>
          <p:cNvPr id="9" name="TextBox 8">
            <a:extLst>
              <a:ext uri="{FF2B5EF4-FFF2-40B4-BE49-F238E27FC236}">
                <a16:creationId xmlns:a16="http://schemas.microsoft.com/office/drawing/2014/main" id="{F006D9AD-E244-3E81-C70D-ABB36092F61D}"/>
              </a:ext>
            </a:extLst>
          </p:cNvPr>
          <p:cNvSpPr txBox="1"/>
          <p:nvPr/>
        </p:nvSpPr>
        <p:spPr>
          <a:xfrm>
            <a:off x="4709410" y="3310327"/>
            <a:ext cx="247337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solidFill>
                  <a:schemeClr val="accent5"/>
                </a:solidFill>
                <a:latin typeface="Consolas"/>
              </a:rPr>
              <a:t>Plagiarism means using someone else's words or ideas without properly crediting the </a:t>
            </a:r>
            <a:r>
              <a:rPr lang="en-US" b="1" err="1">
                <a:solidFill>
                  <a:schemeClr val="accent5"/>
                </a:solidFill>
                <a:latin typeface="Consolas"/>
              </a:rPr>
              <a:t>orginal</a:t>
            </a:r>
            <a:r>
              <a:rPr lang="en-US" b="1">
                <a:solidFill>
                  <a:schemeClr val="accent5"/>
                </a:solidFill>
                <a:latin typeface="Consolas"/>
              </a:rPr>
              <a:t> author.</a:t>
            </a:r>
            <a:r>
              <a:rPr lang="en-US" dirty="0"/>
              <a:t> </a:t>
            </a:r>
            <a:r>
              <a:rPr lang="en-US" sz="1400" i="1" dirty="0"/>
              <a:t>(</a:t>
            </a:r>
            <a:r>
              <a:rPr lang="en-US" sz="1400" i="1" err="1"/>
              <a:t>Geogre.T</a:t>
            </a:r>
            <a:r>
              <a:rPr lang="en-US" sz="1400" i="1" dirty="0"/>
              <a:t>  2021 </a:t>
            </a:r>
            <a:r>
              <a:rPr lang="en-US" sz="1400" i="1" err="1"/>
              <a:t>Scribbr</a:t>
            </a:r>
            <a:r>
              <a:rPr lang="en-US" sz="1400" i="1" dirty="0"/>
              <a:t>)</a:t>
            </a:r>
            <a:endParaRPr lang="en-US"/>
          </a:p>
        </p:txBody>
      </p:sp>
    </p:spTree>
    <p:extLst>
      <p:ext uri="{BB962C8B-B14F-4D97-AF65-F5344CB8AC3E}">
        <p14:creationId xmlns:p14="http://schemas.microsoft.com/office/powerpoint/2010/main" val="4024458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62216-1042-E0DA-D496-DDD7BD20FB9E}"/>
              </a:ext>
            </a:extLst>
          </p:cNvPr>
          <p:cNvSpPr>
            <a:spLocks noGrp="1"/>
          </p:cNvSpPr>
          <p:nvPr>
            <p:ph type="title"/>
          </p:nvPr>
        </p:nvSpPr>
        <p:spPr>
          <a:xfrm>
            <a:off x="808661" y="365125"/>
            <a:ext cx="10357666" cy="1051403"/>
          </a:xfrm>
        </p:spPr>
        <p:txBody>
          <a:bodyPr/>
          <a:lstStyle/>
          <a:p>
            <a:pPr algn="ctr"/>
            <a:r>
              <a:rPr lang="en-US" dirty="0"/>
              <a:t>How to check for plagiarism </a:t>
            </a:r>
          </a:p>
        </p:txBody>
      </p:sp>
      <p:pic>
        <p:nvPicPr>
          <p:cNvPr id="4" name="Content Placeholder 3" descr="A close up of words&#10;&#10;Description automatically generated">
            <a:extLst>
              <a:ext uri="{FF2B5EF4-FFF2-40B4-BE49-F238E27FC236}">
                <a16:creationId xmlns:a16="http://schemas.microsoft.com/office/drawing/2014/main" id="{7CE616FF-D355-C248-1FFF-5025DE8C6E32}"/>
              </a:ext>
            </a:extLst>
          </p:cNvPr>
          <p:cNvPicPr>
            <a:picLocks noGrp="1" noChangeAspect="1"/>
          </p:cNvPicPr>
          <p:nvPr>
            <p:ph idx="1"/>
          </p:nvPr>
        </p:nvPicPr>
        <p:blipFill>
          <a:blip r:embed="rId3"/>
          <a:stretch>
            <a:fillRect/>
          </a:stretch>
        </p:blipFill>
        <p:spPr>
          <a:xfrm>
            <a:off x="220912" y="4111775"/>
            <a:ext cx="3925261" cy="2469849"/>
          </a:xfrm>
        </p:spPr>
      </p:pic>
      <p:sp>
        <p:nvSpPr>
          <p:cNvPr id="3" name="TextBox 2">
            <a:extLst>
              <a:ext uri="{FF2B5EF4-FFF2-40B4-BE49-F238E27FC236}">
                <a16:creationId xmlns:a16="http://schemas.microsoft.com/office/drawing/2014/main" id="{19CD061E-66F0-D45E-6F0A-7A1BE8A2470C}"/>
              </a:ext>
            </a:extLst>
          </p:cNvPr>
          <p:cNvSpPr txBox="1"/>
          <p:nvPr/>
        </p:nvSpPr>
        <p:spPr>
          <a:xfrm>
            <a:off x="1499809" y="2346476"/>
            <a:ext cx="1003904" cy="8950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5" name="Picture 4" descr="A screenshot of a computer&#10;&#10;Description automatically generated">
            <a:extLst>
              <a:ext uri="{FF2B5EF4-FFF2-40B4-BE49-F238E27FC236}">
                <a16:creationId xmlns:a16="http://schemas.microsoft.com/office/drawing/2014/main" id="{7A6FDDD4-A8B2-8AA3-1796-A6D77ADCA88F}"/>
              </a:ext>
            </a:extLst>
          </p:cNvPr>
          <p:cNvPicPr>
            <a:picLocks noChangeAspect="1"/>
          </p:cNvPicPr>
          <p:nvPr/>
        </p:nvPicPr>
        <p:blipFill rotWithShape="1">
          <a:blip r:embed="rId4"/>
          <a:srcRect l="50137" r="-457" b="54286"/>
          <a:stretch/>
        </p:blipFill>
        <p:spPr>
          <a:xfrm>
            <a:off x="4659443" y="1909931"/>
            <a:ext cx="2854404" cy="1631919"/>
          </a:xfrm>
          <a:prstGeom prst="rect">
            <a:avLst/>
          </a:prstGeom>
        </p:spPr>
      </p:pic>
      <p:pic>
        <p:nvPicPr>
          <p:cNvPr id="6" name="Picture 5" descr="A yellow and white website&#10;&#10;Description automatically generated">
            <a:extLst>
              <a:ext uri="{FF2B5EF4-FFF2-40B4-BE49-F238E27FC236}">
                <a16:creationId xmlns:a16="http://schemas.microsoft.com/office/drawing/2014/main" id="{B6242CDC-F31D-D231-0AC3-87092D0F60FD}"/>
              </a:ext>
            </a:extLst>
          </p:cNvPr>
          <p:cNvPicPr>
            <a:picLocks noChangeAspect="1"/>
          </p:cNvPicPr>
          <p:nvPr/>
        </p:nvPicPr>
        <p:blipFill>
          <a:blip r:embed="rId5"/>
          <a:stretch>
            <a:fillRect/>
          </a:stretch>
        </p:blipFill>
        <p:spPr>
          <a:xfrm>
            <a:off x="8184629" y="1537320"/>
            <a:ext cx="2743200" cy="2109457"/>
          </a:xfrm>
          <a:prstGeom prst="rect">
            <a:avLst/>
          </a:prstGeom>
        </p:spPr>
      </p:pic>
      <p:pic>
        <p:nvPicPr>
          <p:cNvPr id="7" name="Picture 6" descr="A screenshot of a computer screen&#10;&#10;Description automatically generated">
            <a:extLst>
              <a:ext uri="{FF2B5EF4-FFF2-40B4-BE49-F238E27FC236}">
                <a16:creationId xmlns:a16="http://schemas.microsoft.com/office/drawing/2014/main" id="{CF43B686-2694-02EE-8B29-324E2C2B23EF}"/>
              </a:ext>
            </a:extLst>
          </p:cNvPr>
          <p:cNvPicPr>
            <a:picLocks noChangeAspect="1"/>
          </p:cNvPicPr>
          <p:nvPr/>
        </p:nvPicPr>
        <p:blipFill>
          <a:blip r:embed="rId6"/>
          <a:stretch>
            <a:fillRect/>
          </a:stretch>
        </p:blipFill>
        <p:spPr>
          <a:xfrm>
            <a:off x="4824335" y="4350540"/>
            <a:ext cx="3242872" cy="1767050"/>
          </a:xfrm>
          <a:prstGeom prst="rect">
            <a:avLst/>
          </a:prstGeom>
        </p:spPr>
      </p:pic>
      <p:pic>
        <p:nvPicPr>
          <p:cNvPr id="8" name="Picture 7" descr="A person sitting on a stairs holding a tablet&#10;&#10;Description automatically generated">
            <a:extLst>
              <a:ext uri="{FF2B5EF4-FFF2-40B4-BE49-F238E27FC236}">
                <a16:creationId xmlns:a16="http://schemas.microsoft.com/office/drawing/2014/main" id="{53DE36F5-1CCA-08AE-2917-430F753197FD}"/>
              </a:ext>
            </a:extLst>
          </p:cNvPr>
          <p:cNvPicPr>
            <a:picLocks noChangeAspect="1"/>
          </p:cNvPicPr>
          <p:nvPr/>
        </p:nvPicPr>
        <p:blipFill>
          <a:blip r:embed="rId7"/>
          <a:stretch>
            <a:fillRect/>
          </a:stretch>
        </p:blipFill>
        <p:spPr>
          <a:xfrm>
            <a:off x="364761" y="1895354"/>
            <a:ext cx="3617626" cy="1680701"/>
          </a:xfrm>
          <a:prstGeom prst="rect">
            <a:avLst/>
          </a:prstGeom>
        </p:spPr>
      </p:pic>
      <p:pic>
        <p:nvPicPr>
          <p:cNvPr id="9" name="Picture 8" descr="A person sitting on a stairs holding a tablet&#10;&#10;Description automatically generated">
            <a:extLst>
              <a:ext uri="{FF2B5EF4-FFF2-40B4-BE49-F238E27FC236}">
                <a16:creationId xmlns:a16="http://schemas.microsoft.com/office/drawing/2014/main" id="{7250B87B-FBCF-29AB-C9B7-353EE72AF8EF}"/>
              </a:ext>
            </a:extLst>
          </p:cNvPr>
          <p:cNvPicPr>
            <a:picLocks noChangeAspect="1"/>
          </p:cNvPicPr>
          <p:nvPr/>
        </p:nvPicPr>
        <p:blipFill>
          <a:blip r:embed="rId7"/>
          <a:stretch>
            <a:fillRect/>
          </a:stretch>
        </p:blipFill>
        <p:spPr>
          <a:xfrm>
            <a:off x="8496925" y="4793453"/>
            <a:ext cx="3092970" cy="1430865"/>
          </a:xfrm>
          <a:prstGeom prst="rect">
            <a:avLst/>
          </a:prstGeom>
        </p:spPr>
      </p:pic>
    </p:spTree>
    <p:extLst>
      <p:ext uri="{BB962C8B-B14F-4D97-AF65-F5344CB8AC3E}">
        <p14:creationId xmlns:p14="http://schemas.microsoft.com/office/powerpoint/2010/main" val="24346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and question mark">
            <a:extLst>
              <a:ext uri="{FF2B5EF4-FFF2-40B4-BE49-F238E27FC236}">
                <a16:creationId xmlns:a16="http://schemas.microsoft.com/office/drawing/2014/main" id="{78495ECB-C3FC-2B46-E137-E5AFBACE179F}"/>
              </a:ext>
            </a:extLst>
          </p:cNvPr>
          <p:cNvPicPr>
            <a:picLocks noChangeAspect="1"/>
          </p:cNvPicPr>
          <p:nvPr/>
        </p:nvPicPr>
        <p:blipFill rotWithShape="1">
          <a:blip r:embed="rId3">
            <a:alphaModFix amt="50000"/>
          </a:blip>
          <a:srcRect r="-2" b="-2"/>
          <a:stretch/>
        </p:blipFill>
        <p:spPr>
          <a:xfrm>
            <a:off x="-4729218" y="10"/>
            <a:ext cx="14514265" cy="6857989"/>
          </a:xfrm>
          <a:prstGeom prst="rect">
            <a:avLst/>
          </a:prstGeom>
        </p:spPr>
      </p:pic>
      <p:sp>
        <p:nvSpPr>
          <p:cNvPr id="2" name="Title 1"/>
          <p:cNvSpPr>
            <a:spLocks noGrp="1"/>
          </p:cNvSpPr>
          <p:nvPr>
            <p:ph type="ctrTitle"/>
          </p:nvPr>
        </p:nvSpPr>
        <p:spPr>
          <a:xfrm>
            <a:off x="-777376" y="444116"/>
            <a:ext cx="7651592" cy="325319"/>
          </a:xfrm>
        </p:spPr>
        <p:txBody>
          <a:bodyPr>
            <a:normAutofit fontScale="90000"/>
          </a:bodyPr>
          <a:lstStyle/>
          <a:p>
            <a:pPr algn="r"/>
            <a:r>
              <a:rPr lang="en-US" dirty="0">
                <a:solidFill>
                  <a:srgbClr val="FFFFFF"/>
                </a:solidFill>
                <a:ea typeface="Calibri Light"/>
                <a:cs typeface="Calibri Light"/>
              </a:rPr>
              <a:t>Reference list.</a:t>
            </a:r>
            <a:endParaRPr lang="en-US" dirty="0">
              <a:solidFill>
                <a:srgbClr val="FFFFFF"/>
              </a:solidFill>
            </a:endParaRPr>
          </a:p>
        </p:txBody>
      </p:sp>
      <p:sp>
        <p:nvSpPr>
          <p:cNvPr id="3" name="Subtitle 2"/>
          <p:cNvSpPr>
            <a:spLocks noGrp="1"/>
          </p:cNvSpPr>
          <p:nvPr>
            <p:ph type="subTitle" idx="1"/>
          </p:nvPr>
        </p:nvSpPr>
        <p:spPr>
          <a:xfrm>
            <a:off x="5552704" y="1664527"/>
            <a:ext cx="6129664" cy="6235299"/>
          </a:xfrm>
        </p:spPr>
        <p:txBody>
          <a:bodyPr vert="horz" lIns="91440" tIns="45720" rIns="91440" bIns="45720" rtlCol="0" anchor="t">
            <a:normAutofit/>
          </a:bodyPr>
          <a:lstStyle/>
          <a:p>
            <a:pPr marL="171450" indent="-171450" algn="r">
              <a:buChar char="•"/>
            </a:pPr>
            <a:r>
              <a:rPr lang="en-US" sz="1100" b="0" dirty="0" err="1">
                <a:solidFill>
                  <a:schemeClr val="bg1"/>
                </a:solidFill>
                <a:latin typeface="Calibri"/>
                <a:ea typeface="+mn-lt"/>
                <a:cs typeface="+mn-lt"/>
              </a:rPr>
              <a:t>chegg</a:t>
            </a:r>
            <a:r>
              <a:rPr lang="en-US" sz="1100" b="0" dirty="0">
                <a:solidFill>
                  <a:schemeClr val="bg1"/>
                </a:solidFill>
                <a:latin typeface="Calibri"/>
                <a:ea typeface="+mn-lt"/>
                <a:cs typeface="+mn-lt"/>
              </a:rPr>
              <a:t> plagiarism checker- </a:t>
            </a:r>
            <a:r>
              <a:rPr lang="en-US" sz="1100" b="0" dirty="0">
                <a:solidFill>
                  <a:schemeClr val="bg1"/>
                </a:solidFill>
                <a:ea typeface="+mn-lt"/>
                <a:cs typeface="+mn-lt"/>
                <a:hlinkClick r:id="rId4">
                  <a:extLst>
                    <a:ext uri="{A12FA001-AC4F-418D-AE19-62706E023703}">
                      <ahyp:hlinkClr xmlns:ahyp="http://schemas.microsoft.com/office/drawing/2018/hyperlinkcolor" val="tx"/>
                    </a:ext>
                  </a:extLst>
                </a:hlinkClick>
              </a:rPr>
              <a:t>Chegg Writing</a:t>
            </a:r>
            <a:r>
              <a:rPr lang="en-US" sz="1100" b="0" dirty="0">
                <a:solidFill>
                  <a:schemeClr val="bg1"/>
                </a:solidFill>
                <a:latin typeface="Calibri"/>
                <a:ea typeface="+mn-lt"/>
                <a:cs typeface="+mn-lt"/>
              </a:rPr>
              <a:t>.</a:t>
            </a:r>
            <a:endParaRPr lang="en-US" sz="1100" dirty="0">
              <a:solidFill>
                <a:schemeClr val="bg1"/>
              </a:solidFill>
              <a:latin typeface="Calibri"/>
              <a:ea typeface="+mn-lt"/>
              <a:cs typeface="+mn-lt"/>
            </a:endParaRPr>
          </a:p>
          <a:p>
            <a:pPr marL="171450" indent="-171450" algn="r">
              <a:buChar char="•"/>
            </a:pPr>
            <a:r>
              <a:rPr lang="en-US" sz="1100" b="0" err="1">
                <a:solidFill>
                  <a:schemeClr val="bg1"/>
                </a:solidFill>
                <a:latin typeface="Calibri"/>
                <a:ea typeface="+mn-lt"/>
                <a:cs typeface="+mn-lt"/>
              </a:rPr>
              <a:t>Davis.m</a:t>
            </a:r>
            <a:r>
              <a:rPr lang="en-US" sz="1100" b="0" dirty="0">
                <a:solidFill>
                  <a:schemeClr val="bg1"/>
                </a:solidFill>
                <a:latin typeface="Calibri"/>
                <a:ea typeface="+mn-lt"/>
                <a:cs typeface="+mn-lt"/>
              </a:rPr>
              <a:t> </a:t>
            </a:r>
            <a:r>
              <a:rPr lang="en-US" sz="1100" b="0" cap="none" dirty="0">
                <a:solidFill>
                  <a:schemeClr val="bg1"/>
                </a:solidFill>
                <a:latin typeface="Calibri"/>
                <a:ea typeface="+mn-lt"/>
                <a:cs typeface="+mn-lt"/>
              </a:rPr>
              <a:t>5th Oct 2023, Was The </a:t>
            </a:r>
            <a:r>
              <a:rPr lang="en-US" sz="1100" b="0" cap="none" err="1">
                <a:solidFill>
                  <a:schemeClr val="bg1"/>
                </a:solidFill>
                <a:latin typeface="Calibri"/>
                <a:ea typeface="+mn-lt"/>
                <a:cs typeface="+mn-lt"/>
              </a:rPr>
              <a:t>Pyhagorean</a:t>
            </a:r>
            <a:r>
              <a:rPr lang="en-US" sz="1100" b="0" cap="none" dirty="0">
                <a:solidFill>
                  <a:schemeClr val="bg1"/>
                </a:solidFill>
                <a:latin typeface="Calibri"/>
                <a:ea typeface="+mn-lt"/>
                <a:cs typeface="+mn-lt"/>
              </a:rPr>
              <a:t> Theorem Plagiarized? Ancient Babylonian Tablet Predates Pythagoras By 1000 Years</a:t>
            </a:r>
            <a:r>
              <a:rPr lang="en-US" sz="1100" b="0" dirty="0">
                <a:solidFill>
                  <a:schemeClr val="bg1"/>
                </a:solidFill>
                <a:latin typeface="Calibri"/>
                <a:ea typeface="+mn-lt"/>
                <a:cs typeface="+mn-lt"/>
              </a:rPr>
              <a:t>.</a:t>
            </a:r>
            <a:r>
              <a:rPr lang="en-US" sz="1100" b="0" dirty="0">
                <a:solidFill>
                  <a:schemeClr val="bg1"/>
                </a:solidFill>
                <a:ea typeface="+mn-lt"/>
                <a:cs typeface="+mn-lt"/>
                <a:hlinkClick r:id="rId5">
                  <a:extLst>
                    <a:ext uri="{A12FA001-AC4F-418D-AE19-62706E023703}">
                      <ahyp:hlinkClr xmlns:ahyp="http://schemas.microsoft.com/office/drawing/2018/hyperlinkcolor" val="tx"/>
                    </a:ext>
                  </a:extLst>
                </a:hlinkClick>
              </a:rPr>
              <a:t>Was the Pythagorean Theorem Plagiarized? Ancient Babylonian Tablet Predates Pythagoras by 1,000 Years | Science Times</a:t>
            </a:r>
          </a:p>
          <a:p>
            <a:pPr marL="171450" indent="-171450" algn="r">
              <a:buChar char="•"/>
            </a:pPr>
            <a:r>
              <a:rPr lang="en-US" sz="1100" b="0" dirty="0">
                <a:solidFill>
                  <a:schemeClr val="bg1"/>
                </a:solidFill>
                <a:latin typeface="Calibri"/>
                <a:ea typeface="Calibri"/>
                <a:cs typeface="Calibri"/>
              </a:rPr>
              <a:t>EATON, SARAH ELAINE. </a:t>
            </a:r>
            <a:r>
              <a:rPr lang="en-US" sz="1100" b="0" i="1" dirty="0">
                <a:solidFill>
                  <a:schemeClr val="bg1"/>
                </a:solidFill>
                <a:latin typeface="Calibri"/>
                <a:ea typeface="Calibri"/>
                <a:cs typeface="Calibri"/>
              </a:rPr>
              <a:t>PLAGIARISM IN HIGHER EDUCATION : TACKLING TOUGH TOPICS IN ACADEMIC INTEGRITY</a:t>
            </a:r>
            <a:r>
              <a:rPr lang="en-US" sz="1100" b="0" dirty="0">
                <a:solidFill>
                  <a:schemeClr val="bg1"/>
                </a:solidFill>
                <a:latin typeface="Calibri"/>
                <a:ea typeface="Calibri"/>
                <a:cs typeface="Calibri"/>
              </a:rPr>
              <a:t>, BLOOMSBURY PUBLISHING USA, 2021.</a:t>
            </a:r>
            <a:r>
              <a:rPr lang="en-US" sz="1100" b="0" i="1" dirty="0">
                <a:solidFill>
                  <a:schemeClr val="bg1"/>
                </a:solidFill>
                <a:latin typeface="Calibri"/>
                <a:ea typeface="Calibri"/>
                <a:cs typeface="Calibri"/>
              </a:rPr>
              <a:t> PROQUEST EBOOK CENTRAL</a:t>
            </a:r>
            <a:r>
              <a:rPr lang="en-US" sz="1100" b="0" dirty="0">
                <a:solidFill>
                  <a:schemeClr val="bg1"/>
                </a:solidFill>
                <a:latin typeface="Calibri"/>
                <a:ea typeface="Calibri"/>
                <a:cs typeface="Calibri"/>
              </a:rPr>
              <a:t>, </a:t>
            </a:r>
            <a:r>
              <a:rPr lang="en-US" sz="1100" b="0" dirty="0">
                <a:solidFill>
                  <a:schemeClr val="bg1"/>
                </a:solidFill>
                <a:latin typeface="Calibri"/>
                <a:ea typeface="Calibri"/>
                <a:cs typeface="Calibri"/>
                <a:hlinkClick r:id="rId6">
                  <a:extLst>
                    <a:ext uri="{A12FA001-AC4F-418D-AE19-62706E023703}">
                      <ahyp:hlinkClr xmlns:ahyp="http://schemas.microsoft.com/office/drawing/2018/hyperlinkcolor" val="tx"/>
                    </a:ext>
                  </a:extLst>
                </a:hlinkClick>
              </a:rPr>
              <a:t>HTTPS://EBOOKCENTRAL.PROQUEST.COM/LIB/TRINITY/DETAIL.ACTION?DOCID=6561702</a:t>
            </a:r>
            <a:endParaRPr lang="en-US" sz="1100" b="0" dirty="0">
              <a:solidFill>
                <a:schemeClr val="bg1"/>
              </a:solidFill>
              <a:latin typeface="Avenir Next LT Pro"/>
              <a:ea typeface="+mn-lt"/>
              <a:cs typeface="+mn-lt"/>
            </a:endParaRPr>
          </a:p>
          <a:p>
            <a:pPr marL="171450" indent="-171450" algn="r">
              <a:buChar char="•"/>
            </a:pPr>
            <a:r>
              <a:rPr lang="en-US" sz="1100" b="0" dirty="0">
                <a:solidFill>
                  <a:schemeClr val="bg1"/>
                </a:solidFill>
                <a:latin typeface="Calibri"/>
                <a:ea typeface="Calibri"/>
                <a:cs typeface="Calibri"/>
              </a:rPr>
              <a:t>Easy bib plagiarism checker - </a:t>
            </a:r>
            <a:r>
              <a:rPr lang="en-US" sz="1100" b="0" dirty="0">
                <a:solidFill>
                  <a:schemeClr val="bg1"/>
                </a:solidFill>
                <a:ea typeface="+mn-lt"/>
                <a:cs typeface="+mn-lt"/>
                <a:hlinkClick r:id="rId7">
                  <a:extLst>
                    <a:ext uri="{A12FA001-AC4F-418D-AE19-62706E023703}">
                      <ahyp:hlinkClr xmlns:ahyp="http://schemas.microsoft.com/office/drawing/2018/hyperlinkcolor" val="tx"/>
                    </a:ext>
                  </a:extLst>
                </a:hlinkClick>
              </a:rPr>
              <a:t>Writing help from start to finish | EasyBib</a:t>
            </a:r>
            <a:endParaRPr lang="en-US" sz="1100" b="0" dirty="0">
              <a:solidFill>
                <a:schemeClr val="bg1"/>
              </a:solidFill>
              <a:latin typeface="Calibri"/>
              <a:ea typeface="Calibri"/>
              <a:cs typeface="Calibri"/>
            </a:endParaRPr>
          </a:p>
          <a:p>
            <a:pPr marL="171450" indent="-171450" algn="r">
              <a:buChar char="•"/>
            </a:pPr>
            <a:endParaRPr lang="en-US" sz="1100" b="0" dirty="0">
              <a:solidFill>
                <a:schemeClr val="bg1"/>
              </a:solidFill>
              <a:latin typeface="Avenir Next LT Pro"/>
              <a:ea typeface="+mn-lt"/>
              <a:cs typeface="+mn-lt"/>
            </a:endParaRPr>
          </a:p>
        </p:txBody>
      </p:sp>
      <p:sp>
        <p:nvSpPr>
          <p:cNvPr id="13" name="Rectangle 12">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8">
              <a:alphaModFix amt="99000"/>
              <a:extLst>
                <a:ext uri="{96DAC541-7B7A-43D3-8B79-37D633B846F1}">
                  <asvg:svgBlip xmlns:asvg="http://schemas.microsoft.com/office/drawing/2016/SVG/main" r:embed="rId9"/>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3433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and question mark">
            <a:extLst>
              <a:ext uri="{FF2B5EF4-FFF2-40B4-BE49-F238E27FC236}">
                <a16:creationId xmlns:a16="http://schemas.microsoft.com/office/drawing/2014/main" id="{78495ECB-C3FC-2B46-E137-E5AFBACE179F}"/>
              </a:ext>
            </a:extLst>
          </p:cNvPr>
          <p:cNvPicPr>
            <a:picLocks noChangeAspect="1"/>
          </p:cNvPicPr>
          <p:nvPr/>
        </p:nvPicPr>
        <p:blipFill rotWithShape="1">
          <a:blip r:embed="rId3">
            <a:alphaModFix amt="50000"/>
          </a:blip>
          <a:srcRect r="-2" b="-2"/>
          <a:stretch/>
        </p:blipFill>
        <p:spPr>
          <a:xfrm>
            <a:off x="-4729218" y="10"/>
            <a:ext cx="14514265" cy="6857989"/>
          </a:xfrm>
          <a:prstGeom prst="rect">
            <a:avLst/>
          </a:prstGeom>
        </p:spPr>
      </p:pic>
      <p:sp>
        <p:nvSpPr>
          <p:cNvPr id="2" name="Title 1"/>
          <p:cNvSpPr>
            <a:spLocks noGrp="1"/>
          </p:cNvSpPr>
          <p:nvPr>
            <p:ph type="ctrTitle"/>
          </p:nvPr>
        </p:nvSpPr>
        <p:spPr>
          <a:xfrm>
            <a:off x="-777376" y="444116"/>
            <a:ext cx="7651592" cy="325319"/>
          </a:xfrm>
        </p:spPr>
        <p:txBody>
          <a:bodyPr>
            <a:normAutofit fontScale="90000"/>
          </a:bodyPr>
          <a:lstStyle/>
          <a:p>
            <a:pPr algn="r"/>
            <a:r>
              <a:rPr lang="en-US" dirty="0">
                <a:solidFill>
                  <a:srgbClr val="FFFFFF"/>
                </a:solidFill>
                <a:ea typeface="Calibri Light"/>
                <a:cs typeface="Calibri Light"/>
              </a:rPr>
              <a:t>Reference list.</a:t>
            </a:r>
            <a:endParaRPr lang="en-US" dirty="0">
              <a:solidFill>
                <a:srgbClr val="FFFFFF"/>
              </a:solidFill>
            </a:endParaRPr>
          </a:p>
        </p:txBody>
      </p:sp>
      <p:sp>
        <p:nvSpPr>
          <p:cNvPr id="3" name="Subtitle 2"/>
          <p:cNvSpPr>
            <a:spLocks noGrp="1"/>
          </p:cNvSpPr>
          <p:nvPr>
            <p:ph type="subTitle" idx="1"/>
          </p:nvPr>
        </p:nvSpPr>
        <p:spPr>
          <a:xfrm>
            <a:off x="5628904" y="1664527"/>
            <a:ext cx="6053464" cy="4699204"/>
          </a:xfrm>
        </p:spPr>
        <p:txBody>
          <a:bodyPr vert="horz" lIns="91440" tIns="45720" rIns="91440" bIns="45720" rtlCol="0" anchor="t">
            <a:normAutofit fontScale="92500"/>
          </a:bodyPr>
          <a:lstStyle/>
          <a:p>
            <a:pPr marL="171450" indent="-171450" algn="r">
              <a:buFont typeface="Arial,Sans-Serif"/>
              <a:buChar char="•"/>
            </a:pPr>
            <a:r>
              <a:rPr lang="en-US" sz="1100" b="0" dirty="0">
                <a:solidFill>
                  <a:schemeClr val="bg1"/>
                </a:solidFill>
                <a:latin typeface="Arial"/>
                <a:ea typeface="+mn-lt"/>
                <a:cs typeface="Arial"/>
              </a:rPr>
              <a:t>GEROGRE, T 6TH DECEMBER 2021, HOW TO AVIOD PLAGIARISM-TIPS ON CITING SOUCRES.</a:t>
            </a:r>
            <a:r>
              <a:rPr lang="en-US" sz="1100" b="0" dirty="0">
                <a:solidFill>
                  <a:schemeClr val="bg1"/>
                </a:solidFill>
                <a:latin typeface="Arial"/>
                <a:ea typeface="+mn-lt"/>
                <a:cs typeface="Arial"/>
                <a:hlinkClick r:id="rId4">
                  <a:extLst>
                    <a:ext uri="{A12FA001-AC4F-418D-AE19-62706E023703}">
                      <ahyp:hlinkClr xmlns:ahyp="http://schemas.microsoft.com/office/drawing/2018/hyperlinkcolor" val="tx"/>
                    </a:ext>
                  </a:extLst>
                </a:hlinkClick>
              </a:rPr>
              <a:t>HOW TO AVOID PLAGIARISM | TIPS ON CITING SOURCES (SCRIBBR.CO.UK)</a:t>
            </a:r>
            <a:r>
              <a:rPr lang="en-US" sz="1100" b="0" dirty="0">
                <a:solidFill>
                  <a:schemeClr val="bg1"/>
                </a:solidFill>
                <a:latin typeface="Arial"/>
                <a:ea typeface="+mn-lt"/>
                <a:cs typeface="Arial"/>
              </a:rPr>
              <a:t> </a:t>
            </a:r>
          </a:p>
          <a:p>
            <a:pPr algn="r"/>
            <a:endParaRPr lang="en-US" sz="1100" b="0" dirty="0">
              <a:solidFill>
                <a:schemeClr val="bg1"/>
              </a:solidFill>
              <a:latin typeface="Arial"/>
              <a:ea typeface="+mn-lt"/>
              <a:cs typeface="Arial"/>
            </a:endParaRPr>
          </a:p>
          <a:p>
            <a:pPr marL="171450" indent="-171450" algn="r">
              <a:buFont typeface="Arial,Sans-Serif"/>
              <a:buChar char="•"/>
            </a:pPr>
            <a:r>
              <a:rPr lang="en-US" sz="1100" b="0" dirty="0">
                <a:solidFill>
                  <a:schemeClr val="bg1"/>
                </a:solidFill>
                <a:latin typeface="Arial"/>
                <a:ea typeface="+mn-lt"/>
                <a:cs typeface="Arial"/>
              </a:rPr>
              <a:t>SCRIBBR PLAGIARISM CHEKCER-HTTPS://WWW.SCRIBBR.CO.UK/</a:t>
            </a:r>
            <a:endParaRPr lang="en-US">
              <a:solidFill>
                <a:schemeClr val="bg1"/>
              </a:solidFill>
            </a:endParaRPr>
          </a:p>
          <a:p>
            <a:pPr marL="171450" indent="-171450" algn="r">
              <a:buFont typeface="Arial,Sans-Serif"/>
              <a:buChar char="•"/>
            </a:pPr>
            <a:r>
              <a:rPr lang="en-US" sz="1100" b="0" dirty="0">
                <a:solidFill>
                  <a:schemeClr val="bg1"/>
                </a:solidFill>
                <a:latin typeface="Arial"/>
                <a:ea typeface="+mn-lt"/>
                <a:cs typeface="Arial"/>
              </a:rPr>
              <a:t>TURN IT IN PLAGIARISM CHECKER-</a:t>
            </a:r>
            <a:r>
              <a:rPr lang="en-US" sz="1100" b="0" dirty="0">
                <a:solidFill>
                  <a:schemeClr val="bg1"/>
                </a:solidFill>
                <a:latin typeface="Arial"/>
                <a:ea typeface="+mn-lt"/>
                <a:cs typeface="Arial"/>
                <a:hlinkClick r:id="rId5">
                  <a:extLst>
                    <a:ext uri="{A12FA001-AC4F-418D-AE19-62706E023703}">
                      <ahyp:hlinkClr xmlns:ahyp="http://schemas.microsoft.com/office/drawing/2018/hyperlinkcolor" val="tx"/>
                    </a:ext>
                  </a:extLst>
                </a:hlinkClick>
              </a:rPr>
              <a:t>EMPOWER STUDENTS TO DO THEIR BEST, ORIGINAL WORK | TURNITIN</a:t>
            </a:r>
            <a:endParaRPr lang="en-US" sz="1100" b="0">
              <a:solidFill>
                <a:srgbClr val="000000"/>
              </a:solidFill>
              <a:latin typeface="Calibri"/>
              <a:ea typeface="Calibri"/>
              <a:cs typeface="Calibri"/>
            </a:endParaRPr>
          </a:p>
          <a:p>
            <a:pPr marL="171450" indent="-171450" algn="r">
              <a:buFont typeface="Arial,Sans-Serif"/>
              <a:buChar char="•"/>
            </a:pPr>
            <a:r>
              <a:rPr lang="en-US" sz="1100" b="0" dirty="0">
                <a:solidFill>
                  <a:schemeClr val="bg1"/>
                </a:solidFill>
                <a:latin typeface="Arial"/>
                <a:ea typeface="+mn-lt"/>
                <a:cs typeface="Arial"/>
              </a:rPr>
              <a:t>WORD TUNE PLAGIARISM CHECKER - </a:t>
            </a:r>
            <a:r>
              <a:rPr lang="en-US" sz="1100" b="0" dirty="0">
                <a:solidFill>
                  <a:schemeClr val="bg1"/>
                </a:solidFill>
                <a:latin typeface="Arial"/>
                <a:ea typeface="+mn-lt"/>
                <a:cs typeface="Arial"/>
                <a:hlinkClick r:id="rId6">
                  <a:extLst>
                    <a:ext uri="{A12FA001-AC4F-418D-AE19-62706E023703}">
                      <ahyp:hlinkClr xmlns:ahyp="http://schemas.microsoft.com/office/drawing/2018/hyperlinkcolor" val="tx"/>
                    </a:ext>
                  </a:extLst>
                </a:hlinkClick>
              </a:rPr>
              <a:t>WORDTUNE: FREE AI WRITING ASSISTANT | WRITE BETTER TODAY</a:t>
            </a:r>
            <a:endParaRPr lang="en-US">
              <a:solidFill>
                <a:schemeClr val="bg1"/>
              </a:solidFill>
            </a:endParaRPr>
          </a:p>
          <a:p>
            <a:pPr algn="r">
              <a:buChar char="•"/>
            </a:pPr>
            <a:r>
              <a:rPr lang="en-US" sz="1100" b="0" dirty="0">
                <a:solidFill>
                  <a:schemeClr val="bg1"/>
                </a:solidFill>
                <a:latin typeface="Avenir Next LT Pro"/>
                <a:ea typeface="+mn-lt"/>
                <a:cs typeface="+mn-lt"/>
              </a:rPr>
              <a:t>UWTSD harvard.pdf-</a:t>
            </a:r>
            <a:r>
              <a:rPr lang="en-US" sz="900" b="0" dirty="0">
                <a:solidFill>
                  <a:srgbClr val="101010"/>
                </a:solidFill>
                <a:latin typeface="system-ui"/>
                <a:ea typeface="+mn-lt"/>
                <a:cs typeface="+mn-lt"/>
                <a:hlinkClick r:id="rId7"/>
              </a:rPr>
              <a:t>https://moodle.uwtsd.ac.uk/pluginfile.php/828331/mod_resource/content/1/UWTSD</a:t>
            </a:r>
            <a:r>
              <a:rPr lang="en-US" sz="900" b="0">
                <a:solidFill>
                  <a:srgbClr val="101010"/>
                </a:solidFill>
                <a:latin typeface="system-ui"/>
                <a:ea typeface="+mn-lt"/>
                <a:cs typeface="+mn-lt"/>
              </a:rPr>
              <a:t> Harvard.pdf</a:t>
            </a:r>
            <a:endParaRPr lang="en-US" sz="1100" b="0" dirty="0">
              <a:solidFill>
                <a:schemeClr val="bg1"/>
              </a:solidFill>
              <a:latin typeface="Avenir Next LT Pro"/>
              <a:ea typeface="+mn-lt"/>
              <a:cs typeface="+mn-lt"/>
            </a:endParaRPr>
          </a:p>
          <a:p>
            <a:pPr algn="r">
              <a:buChar char="•"/>
            </a:pPr>
            <a:r>
              <a:rPr lang="en-US" sz="900" b="0" dirty="0">
                <a:solidFill>
                  <a:srgbClr val="101010"/>
                </a:solidFill>
                <a:latin typeface="system-ui"/>
                <a:ea typeface="+mn-lt"/>
                <a:cs typeface="+mn-lt"/>
              </a:rPr>
              <a:t>Page count:</a:t>
            </a:r>
            <a:endParaRPr lang="en-US" dirty="0"/>
          </a:p>
          <a:p>
            <a:pPr algn="r">
              <a:buChar char="•"/>
            </a:pPr>
            <a:r>
              <a:rPr lang="en-US" sz="900" b="0">
                <a:solidFill>
                  <a:srgbClr val="101010"/>
                </a:solidFill>
                <a:latin typeface="system-ui"/>
                <a:ea typeface="+mn-lt"/>
                <a:cs typeface="+mn-lt"/>
              </a:rPr>
              <a:t>26</a:t>
            </a:r>
            <a:endParaRPr lang="en-US"/>
          </a:p>
          <a:p>
            <a:pPr marL="171450" indent="-171450" algn="r">
              <a:buChar char="•"/>
            </a:pPr>
            <a:endParaRPr lang="en-US" sz="1100" b="0" dirty="0">
              <a:solidFill>
                <a:schemeClr val="bg1"/>
              </a:solidFill>
              <a:latin typeface="Avenir Next LT Pro"/>
              <a:ea typeface="+mn-lt"/>
              <a:cs typeface="+mn-lt"/>
            </a:endParaRPr>
          </a:p>
        </p:txBody>
      </p:sp>
      <p:sp>
        <p:nvSpPr>
          <p:cNvPr id="13" name="Rectangle 12">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8">
              <a:alphaModFix amt="99000"/>
              <a:extLst>
                <a:ext uri="{96DAC541-7B7A-43D3-8B79-37D633B846F1}">
                  <asvg:svgBlip xmlns:asvg="http://schemas.microsoft.com/office/drawing/2016/SVG/main" r:embed="rId9"/>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0477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and question mark">
            <a:extLst>
              <a:ext uri="{FF2B5EF4-FFF2-40B4-BE49-F238E27FC236}">
                <a16:creationId xmlns:a16="http://schemas.microsoft.com/office/drawing/2014/main" id="{78495ECB-C3FC-2B46-E137-E5AFBACE179F}"/>
              </a:ext>
            </a:extLst>
          </p:cNvPr>
          <p:cNvPicPr>
            <a:picLocks noChangeAspect="1"/>
          </p:cNvPicPr>
          <p:nvPr/>
        </p:nvPicPr>
        <p:blipFill rotWithShape="1">
          <a:blip r:embed="rId3">
            <a:alphaModFix amt="50000"/>
          </a:blip>
          <a:srcRect r="-2" b="-2"/>
          <a:stretch/>
        </p:blipFill>
        <p:spPr>
          <a:xfrm>
            <a:off x="-4729218" y="10"/>
            <a:ext cx="14514265" cy="6857989"/>
          </a:xfrm>
          <a:prstGeom prst="rect">
            <a:avLst/>
          </a:prstGeom>
        </p:spPr>
      </p:pic>
      <p:sp>
        <p:nvSpPr>
          <p:cNvPr id="2" name="Title 1"/>
          <p:cNvSpPr>
            <a:spLocks noGrp="1"/>
          </p:cNvSpPr>
          <p:nvPr>
            <p:ph type="ctrTitle"/>
          </p:nvPr>
        </p:nvSpPr>
        <p:spPr>
          <a:xfrm>
            <a:off x="-501479" y="-68263"/>
            <a:ext cx="9832488" cy="1008491"/>
          </a:xfrm>
        </p:spPr>
        <p:txBody>
          <a:bodyPr>
            <a:normAutofit/>
          </a:bodyPr>
          <a:lstStyle/>
          <a:p>
            <a:pPr algn="r"/>
            <a:r>
              <a:rPr lang="en-US" dirty="0">
                <a:solidFill>
                  <a:srgbClr val="FFFFFF"/>
                </a:solidFill>
                <a:ea typeface="Calibri Light"/>
                <a:cs typeface="Calibri Light"/>
              </a:rPr>
              <a:t>Image Reference list.</a:t>
            </a:r>
            <a:endParaRPr lang="en-US" dirty="0">
              <a:solidFill>
                <a:srgbClr val="FFFFFF"/>
              </a:solidFill>
            </a:endParaRPr>
          </a:p>
        </p:txBody>
      </p:sp>
      <p:sp>
        <p:nvSpPr>
          <p:cNvPr id="3" name="Subtitle 2"/>
          <p:cNvSpPr>
            <a:spLocks noGrp="1"/>
          </p:cNvSpPr>
          <p:nvPr>
            <p:ph type="subTitle" idx="1"/>
          </p:nvPr>
        </p:nvSpPr>
        <p:spPr>
          <a:xfrm>
            <a:off x="5618018" y="1664527"/>
            <a:ext cx="6064350" cy="4699204"/>
          </a:xfrm>
        </p:spPr>
        <p:txBody>
          <a:bodyPr vert="horz" lIns="91440" tIns="45720" rIns="91440" bIns="45720" rtlCol="0" anchor="t">
            <a:normAutofit/>
          </a:bodyPr>
          <a:lstStyle/>
          <a:p>
            <a:pPr marL="171450" indent="-171450" algn="r">
              <a:buChar char="•"/>
            </a:pPr>
            <a:r>
              <a:rPr lang="en-US" sz="1200" b="0" dirty="0">
                <a:solidFill>
                  <a:schemeClr val="bg1"/>
                </a:solidFill>
                <a:ea typeface="+mn-lt"/>
                <a:cs typeface="+mn-lt"/>
              </a:rPr>
              <a:t>FRAUD IMAGE </a:t>
            </a:r>
            <a:r>
              <a:rPr lang="en-US" sz="1200" b="0" dirty="0">
                <a:solidFill>
                  <a:schemeClr val="bg1"/>
                </a:solidFill>
                <a:latin typeface="Arial"/>
                <a:ea typeface="+mn-lt"/>
                <a:cs typeface="Arial"/>
                <a:hlinkClick r:id="rId4"/>
              </a:rPr>
              <a:t>176-1763181_FRAUD-ISOMETRIC-CLIPART-PNG-DOWNLOAD-KEEP-YOUR-GUARD.PNG (900×768) (CLIPARTKEY.COM)</a:t>
            </a:r>
            <a:endParaRPr lang="en-US" sz="1100" b="0" dirty="0">
              <a:solidFill>
                <a:schemeClr val="bg1"/>
              </a:solidFill>
              <a:latin typeface="Avenir Next LT Pro"/>
              <a:ea typeface="+mn-lt"/>
              <a:cs typeface="+mn-lt"/>
            </a:endParaRPr>
          </a:p>
          <a:p>
            <a:pPr marL="171450" indent="-171450" algn="r">
              <a:buFont typeface="Arial,Sans-Serif" panose="020B0604020202020204" pitchFamily="34" charset="0"/>
              <a:buChar char="•"/>
            </a:pPr>
            <a:r>
              <a:rPr lang="en-US" sz="1200" b="0" dirty="0">
                <a:solidFill>
                  <a:schemeClr val="bg1"/>
                </a:solidFill>
                <a:latin typeface="Arial"/>
                <a:ea typeface="+mn-lt"/>
                <a:cs typeface="Arial"/>
              </a:rPr>
              <a:t>GOLBAL PLAGIARISUM </a:t>
            </a:r>
            <a:r>
              <a:rPr lang="en-US" sz="1200" b="0" dirty="0">
                <a:solidFill>
                  <a:schemeClr val="bg1"/>
                </a:solidFill>
                <a:latin typeface="Arial"/>
                <a:ea typeface="+mn-lt"/>
                <a:cs typeface="Arial"/>
                <a:hlinkClick r:id="rId5"/>
              </a:rPr>
              <a:t>C8032F5BE7A0E6DF34D9D5D59E53F172--VICE-VERSA-THE-DOUBLE.JPG (736×985) (PINIMG.COM)</a:t>
            </a:r>
            <a:endParaRPr lang="en-US" sz="1200" b="0">
              <a:solidFill>
                <a:schemeClr val="bg1"/>
              </a:solidFill>
              <a:latin typeface="Arial"/>
              <a:ea typeface="+mn-lt"/>
              <a:cs typeface="Arial"/>
            </a:endParaRPr>
          </a:p>
          <a:p>
            <a:pPr marL="171450" indent="-171450" algn="r">
              <a:buFont typeface="Arial,Sans-Serif" panose="020B0604020202020204" pitchFamily="34" charset="0"/>
              <a:buChar char="•"/>
            </a:pPr>
            <a:r>
              <a:rPr lang="en-US" sz="1200" b="0" dirty="0">
                <a:solidFill>
                  <a:schemeClr val="bg1"/>
                </a:solidFill>
                <a:ea typeface="+mn-lt"/>
                <a:cs typeface="+mn-lt"/>
              </a:rPr>
              <a:t>PLAGUGARISM IN HIGHER EDUCTION </a:t>
            </a:r>
            <a:r>
              <a:rPr lang="en-US" sz="1200" b="0" dirty="0">
                <a:solidFill>
                  <a:schemeClr val="bg1"/>
                </a:solidFill>
                <a:latin typeface="Arial"/>
                <a:ea typeface="+mn-lt"/>
                <a:cs typeface="Arial"/>
                <a:hlinkClick r:id="rId6">
                  <a:extLst>
                    <a:ext uri="{A12FA001-AC4F-418D-AE19-62706E023703}">
                      <ahyp:hlinkClr xmlns:ahyp="http://schemas.microsoft.com/office/drawing/2018/hyperlinkcolor" val="tx"/>
                    </a:ext>
                  </a:extLst>
                </a:hlinkClick>
              </a:rPr>
              <a:t>PROQUEST EBOOK CENTRAL - BOOK DETAILS</a:t>
            </a:r>
            <a:endParaRPr lang="en-US" sz="1200" b="0" dirty="0">
              <a:solidFill>
                <a:schemeClr val="bg1"/>
              </a:solidFill>
              <a:latin typeface="Arial"/>
              <a:ea typeface="+mn-lt"/>
              <a:cs typeface="Arial"/>
            </a:endParaRPr>
          </a:p>
          <a:p>
            <a:pPr marL="171450" indent="-171450" algn="r">
              <a:buChar char="•"/>
            </a:pPr>
            <a:endParaRPr lang="en-US" sz="1200" b="0" dirty="0">
              <a:solidFill>
                <a:schemeClr val="bg1"/>
              </a:solidFill>
              <a:latin typeface="Arial"/>
              <a:ea typeface="+mn-lt"/>
              <a:cs typeface="Arial"/>
            </a:endParaRPr>
          </a:p>
          <a:p>
            <a:pPr marL="171450" indent="-171450" algn="r">
              <a:buChar char="•"/>
            </a:pPr>
            <a:endParaRPr lang="en-US" sz="1100" b="0" dirty="0">
              <a:solidFill>
                <a:schemeClr val="bg1"/>
              </a:solidFill>
              <a:latin typeface="Avenir Next LT Pro"/>
              <a:ea typeface="+mn-lt"/>
              <a:cs typeface="+mn-lt"/>
            </a:endParaRPr>
          </a:p>
        </p:txBody>
      </p:sp>
      <p:sp>
        <p:nvSpPr>
          <p:cNvPr id="13" name="Rectangle 12">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7">
              <a:alphaModFix amt="99000"/>
              <a:extLst>
                <a:ext uri="{96DAC541-7B7A-43D3-8B79-37D633B846F1}">
                  <asvg:svgBlip xmlns:asvg="http://schemas.microsoft.com/office/drawing/2016/SVG/main" r:embed="rId8"/>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5642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and question mark">
            <a:extLst>
              <a:ext uri="{FF2B5EF4-FFF2-40B4-BE49-F238E27FC236}">
                <a16:creationId xmlns:a16="http://schemas.microsoft.com/office/drawing/2014/main" id="{78495ECB-C3FC-2B46-E137-E5AFBACE179F}"/>
              </a:ext>
            </a:extLst>
          </p:cNvPr>
          <p:cNvPicPr>
            <a:picLocks noChangeAspect="1"/>
          </p:cNvPicPr>
          <p:nvPr/>
        </p:nvPicPr>
        <p:blipFill rotWithShape="1">
          <a:blip r:embed="rId3">
            <a:alphaModFix amt="50000"/>
          </a:blip>
          <a:srcRect r="-2" b="-2"/>
          <a:stretch/>
        </p:blipFill>
        <p:spPr>
          <a:xfrm>
            <a:off x="-4491874" y="10"/>
            <a:ext cx="14514265" cy="6857989"/>
          </a:xfrm>
          <a:prstGeom prst="rect">
            <a:avLst/>
          </a:prstGeom>
        </p:spPr>
      </p:pic>
      <p:sp>
        <p:nvSpPr>
          <p:cNvPr id="2" name="Title 1"/>
          <p:cNvSpPr>
            <a:spLocks noGrp="1"/>
          </p:cNvSpPr>
          <p:nvPr>
            <p:ph type="ctrTitle"/>
          </p:nvPr>
        </p:nvSpPr>
        <p:spPr>
          <a:xfrm>
            <a:off x="-3281" y="262687"/>
            <a:ext cx="9127211" cy="446271"/>
          </a:xfrm>
        </p:spPr>
        <p:txBody>
          <a:bodyPr>
            <a:normAutofit fontScale="90000"/>
          </a:bodyPr>
          <a:lstStyle/>
          <a:p>
            <a:pPr algn="r"/>
            <a:r>
              <a:rPr lang="en-US" dirty="0">
                <a:solidFill>
                  <a:srgbClr val="FFFFFF"/>
                </a:solidFill>
                <a:ea typeface="Calibri Light"/>
                <a:cs typeface="Calibri Light"/>
              </a:rPr>
              <a:t>Image Reference list.</a:t>
            </a:r>
            <a:endParaRPr lang="en-US" dirty="0">
              <a:solidFill>
                <a:srgbClr val="FFFFFF"/>
              </a:solidFill>
            </a:endParaRPr>
          </a:p>
        </p:txBody>
      </p:sp>
      <p:sp>
        <p:nvSpPr>
          <p:cNvPr id="3" name="Subtitle 2"/>
          <p:cNvSpPr>
            <a:spLocks noGrp="1"/>
          </p:cNvSpPr>
          <p:nvPr>
            <p:ph type="subTitle" idx="1"/>
          </p:nvPr>
        </p:nvSpPr>
        <p:spPr>
          <a:xfrm>
            <a:off x="5759532" y="1664527"/>
            <a:ext cx="5922836" cy="4699204"/>
          </a:xfrm>
        </p:spPr>
        <p:txBody>
          <a:bodyPr vert="horz" lIns="91440" tIns="45720" rIns="91440" bIns="45720" rtlCol="0" anchor="t">
            <a:normAutofit/>
          </a:bodyPr>
          <a:lstStyle/>
          <a:p>
            <a:pPr marL="171450" indent="-171450" algn="r">
              <a:buChar char="•"/>
            </a:pPr>
            <a:r>
              <a:rPr lang="en-US" sz="1200" b="0" dirty="0">
                <a:solidFill>
                  <a:srgbClr val="FFFFFF"/>
                </a:solidFill>
                <a:latin typeface="Arial Nova"/>
                <a:ea typeface="Calibri"/>
                <a:cs typeface="Calibri"/>
              </a:rPr>
              <a:t>Plagiarism words </a:t>
            </a:r>
            <a:r>
              <a:rPr lang="en-US" sz="900" b="0" dirty="0">
                <a:solidFill>
                  <a:srgbClr val="7030A0"/>
                </a:solidFill>
                <a:latin typeface="Segoe UI"/>
                <a:ea typeface="Calibri"/>
                <a:cs typeface="Segoe UI"/>
              </a:rPr>
              <a:t>https://www.plagiarism-removal.com/blog/public/uploads/images/Plagar</a:t>
            </a:r>
            <a:r>
              <a:rPr lang="en-US" sz="900" b="0" dirty="0">
                <a:solidFill>
                  <a:srgbClr val="000000"/>
                </a:solidFill>
                <a:latin typeface="Segoe UI"/>
                <a:ea typeface="Calibri"/>
                <a:cs typeface="Segoe UI"/>
              </a:rPr>
              <a:t>ism.png</a:t>
            </a:r>
          </a:p>
          <a:p>
            <a:pPr marL="171450" indent="-171450" algn="r">
              <a:buChar char="•"/>
            </a:pPr>
            <a:endParaRPr lang="en-US" sz="1200" b="0" dirty="0">
              <a:solidFill>
                <a:srgbClr val="FFFFFF"/>
              </a:solidFill>
            </a:endParaRPr>
          </a:p>
          <a:p>
            <a:pPr marL="171450" indent="-171450" algn="r">
              <a:buChar char="•"/>
            </a:pPr>
            <a:r>
              <a:rPr lang="en-US" sz="1200" b="0" dirty="0">
                <a:solidFill>
                  <a:srgbClr val="FFFFFF"/>
                </a:solidFill>
                <a:latin typeface="Avenir Next LT Pro"/>
                <a:ea typeface="Calibri"/>
                <a:cs typeface="Calibri"/>
              </a:rPr>
              <a:t>Pythagorean theorem </a:t>
            </a:r>
            <a:r>
              <a:rPr lang="en-US" sz="1200" b="0" dirty="0">
                <a:solidFill>
                  <a:srgbClr val="FFFFFF"/>
                </a:solidFill>
                <a:ea typeface="+mn-lt"/>
                <a:cs typeface="+mn-lt"/>
                <a:hlinkClick r:id="rId4"/>
              </a:rPr>
              <a:t>f6ae43c800b4ca9ad6b461a3f5176d7f--freemasonry-vespa.jpg (236×261) (pinimg.com)</a:t>
            </a:r>
          </a:p>
          <a:p>
            <a:pPr marL="171450" indent="-171450" algn="r">
              <a:buChar char="•"/>
            </a:pPr>
            <a:endParaRPr lang="en-US" sz="1200" b="0" dirty="0">
              <a:solidFill>
                <a:srgbClr val="FFFFFF"/>
              </a:solidFill>
              <a:ea typeface="+mn-lt"/>
              <a:cs typeface="+mn-lt"/>
            </a:endParaRPr>
          </a:p>
          <a:p>
            <a:pPr marL="171450" indent="-171450" algn="r">
              <a:buChar char="•"/>
            </a:pPr>
            <a:r>
              <a:rPr lang="en-US" sz="1200" b="0" dirty="0">
                <a:solidFill>
                  <a:srgbClr val="FFFFFF"/>
                </a:solidFill>
                <a:ea typeface="+mn-lt"/>
                <a:cs typeface="+mn-lt"/>
              </a:rPr>
              <a:t>Self </a:t>
            </a:r>
            <a:r>
              <a:rPr lang="en-US" sz="1200" b="0" dirty="0" err="1">
                <a:solidFill>
                  <a:srgbClr val="FFFFFF"/>
                </a:solidFill>
                <a:ea typeface="+mn-lt"/>
                <a:cs typeface="+mn-lt"/>
              </a:rPr>
              <a:t>plagiarim</a:t>
            </a:r>
            <a:r>
              <a:rPr lang="en-US" sz="1200" b="0" dirty="0">
                <a:solidFill>
                  <a:srgbClr val="FFFFFF"/>
                </a:solidFill>
                <a:ea typeface="+mn-lt"/>
                <a:cs typeface="+mn-lt"/>
              </a:rPr>
              <a:t> </a:t>
            </a:r>
            <a:r>
              <a:rPr lang="en-US" sz="1200" b="0" dirty="0">
                <a:solidFill>
                  <a:srgbClr val="FFFFFF"/>
                </a:solidFill>
                <a:ea typeface="+mn-lt"/>
                <a:cs typeface="+mn-lt"/>
                <a:hlinkClick r:id="rId5"/>
              </a:rPr>
              <a:t>https://www.medtextpert.com/self-plagiarism-explained/</a:t>
            </a:r>
            <a:endParaRPr lang="en-US" sz="1200" b="0" dirty="0">
              <a:solidFill>
                <a:srgbClr val="FFFFFF"/>
              </a:solidFill>
              <a:ea typeface="+mn-lt"/>
              <a:cs typeface="+mn-lt"/>
            </a:endParaRPr>
          </a:p>
          <a:p>
            <a:pPr marL="171450" indent="-171450" algn="r">
              <a:buChar char="•"/>
            </a:pPr>
            <a:endParaRPr lang="en-US" sz="1200" b="0" dirty="0">
              <a:solidFill>
                <a:srgbClr val="FFFFFF"/>
              </a:solidFill>
              <a:latin typeface="Avenir Next LT Pro"/>
              <a:ea typeface="Calibri"/>
              <a:cs typeface="Calibri"/>
            </a:endParaRPr>
          </a:p>
        </p:txBody>
      </p:sp>
      <p:sp>
        <p:nvSpPr>
          <p:cNvPr id="13" name="Rectangle 12">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6">
              <a:alphaModFix amt="99000"/>
              <a:extLst>
                <a:ext uri="{96DAC541-7B7A-43D3-8B79-37D633B846F1}">
                  <asvg:svgBlip xmlns:asvg="http://schemas.microsoft.com/office/drawing/2016/SVG/main" r:embed="rId7"/>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7029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62216-1042-E0DA-D496-DDD7BD20FB9E}"/>
              </a:ext>
            </a:extLst>
          </p:cNvPr>
          <p:cNvSpPr>
            <a:spLocks noGrp="1"/>
          </p:cNvSpPr>
          <p:nvPr>
            <p:ph type="title"/>
          </p:nvPr>
        </p:nvSpPr>
        <p:spPr>
          <a:xfrm>
            <a:off x="808661" y="291383"/>
            <a:ext cx="10357666" cy="1001694"/>
          </a:xfrm>
        </p:spPr>
        <p:txBody>
          <a:bodyPr/>
          <a:lstStyle/>
          <a:p>
            <a:r>
              <a:rPr lang="en-US" dirty="0"/>
              <a:t>An early example of...</a:t>
            </a:r>
          </a:p>
        </p:txBody>
      </p:sp>
      <p:pic>
        <p:nvPicPr>
          <p:cNvPr id="4" name="Content Placeholder 3" descr="A close up of words&#10;&#10;Description automatically generated">
            <a:extLst>
              <a:ext uri="{FF2B5EF4-FFF2-40B4-BE49-F238E27FC236}">
                <a16:creationId xmlns:a16="http://schemas.microsoft.com/office/drawing/2014/main" id="{7CE616FF-D355-C248-1FFF-5025DE8C6E32}"/>
              </a:ext>
            </a:extLst>
          </p:cNvPr>
          <p:cNvPicPr>
            <a:picLocks noGrp="1" noChangeAspect="1"/>
          </p:cNvPicPr>
          <p:nvPr>
            <p:ph idx="1"/>
          </p:nvPr>
        </p:nvPicPr>
        <p:blipFill>
          <a:blip r:embed="rId3"/>
          <a:stretch>
            <a:fillRect/>
          </a:stretch>
        </p:blipFill>
        <p:spPr>
          <a:xfrm>
            <a:off x="7646946" y="142177"/>
            <a:ext cx="4282513" cy="2683728"/>
          </a:xfrm>
        </p:spPr>
      </p:pic>
      <p:pic>
        <p:nvPicPr>
          <p:cNvPr id="5" name="Picture 4" descr="Book Cover Image">
            <a:extLst>
              <a:ext uri="{FF2B5EF4-FFF2-40B4-BE49-F238E27FC236}">
                <a16:creationId xmlns:a16="http://schemas.microsoft.com/office/drawing/2014/main" id="{20E6FF0F-4926-0AE8-792A-A5FDA9237875}"/>
              </a:ext>
            </a:extLst>
          </p:cNvPr>
          <p:cNvPicPr>
            <a:picLocks noChangeAspect="1"/>
          </p:cNvPicPr>
          <p:nvPr/>
        </p:nvPicPr>
        <p:blipFill>
          <a:blip r:embed="rId4"/>
          <a:stretch>
            <a:fillRect/>
          </a:stretch>
        </p:blipFill>
        <p:spPr>
          <a:xfrm>
            <a:off x="626972" y="1778523"/>
            <a:ext cx="2787739" cy="4223260"/>
          </a:xfrm>
          <a:prstGeom prst="rect">
            <a:avLst/>
          </a:prstGeom>
        </p:spPr>
      </p:pic>
      <p:pic>
        <p:nvPicPr>
          <p:cNvPr id="6" name="Picture 5" descr="11 Freemasonry ideas | freemasonry, masonic, freemason">
            <a:extLst>
              <a:ext uri="{FF2B5EF4-FFF2-40B4-BE49-F238E27FC236}">
                <a16:creationId xmlns:a16="http://schemas.microsoft.com/office/drawing/2014/main" id="{9E9817C5-A835-8F7F-7C59-83B016D931C4}"/>
              </a:ext>
            </a:extLst>
          </p:cNvPr>
          <p:cNvPicPr>
            <a:picLocks noChangeAspect="1"/>
          </p:cNvPicPr>
          <p:nvPr/>
        </p:nvPicPr>
        <p:blipFill>
          <a:blip r:embed="rId5"/>
          <a:stretch>
            <a:fillRect/>
          </a:stretch>
        </p:blipFill>
        <p:spPr>
          <a:xfrm>
            <a:off x="8405224" y="3235453"/>
            <a:ext cx="2876852" cy="3175453"/>
          </a:xfrm>
          <a:prstGeom prst="rect">
            <a:avLst/>
          </a:prstGeom>
        </p:spPr>
      </p:pic>
      <p:sp>
        <p:nvSpPr>
          <p:cNvPr id="7" name="TextBox 6">
            <a:extLst>
              <a:ext uri="{FF2B5EF4-FFF2-40B4-BE49-F238E27FC236}">
                <a16:creationId xmlns:a16="http://schemas.microsoft.com/office/drawing/2014/main" id="{A8BAA6B6-76A3-8FDE-9163-524FDA124E54}"/>
              </a:ext>
            </a:extLst>
          </p:cNvPr>
          <p:cNvSpPr txBox="1"/>
          <p:nvPr/>
        </p:nvSpPr>
        <p:spPr>
          <a:xfrm>
            <a:off x="72426" y="1842660"/>
            <a:ext cx="7703923"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3663"/>
                </a:solidFill>
                <a:latin typeface="Helvetica"/>
                <a:ea typeface="Helvetica"/>
                <a:cs typeface="Helvetica"/>
              </a:rPr>
              <a:t>Is the Pythagorean Theorem the World's Oldest Case of Plagiarism?</a:t>
            </a:r>
          </a:p>
          <a:p>
            <a:r>
              <a:rPr lang="en-US" dirty="0">
                <a:solidFill>
                  <a:srgbClr val="181818"/>
                </a:solidFill>
                <a:latin typeface="Helvetica"/>
                <a:ea typeface="Helvetica"/>
                <a:cs typeface="Helvetica"/>
              </a:rPr>
              <a:t>According to legend, Pythagoras is famous for </a:t>
            </a:r>
            <a:r>
              <a:rPr lang="en-US" dirty="0">
                <a:solidFill>
                  <a:srgbClr val="005FAE"/>
                </a:solidFill>
                <a:latin typeface="Helvetica"/>
                <a:ea typeface="Helvetica"/>
                <a:cs typeface="Helvetica"/>
                <a:hlinkClick r:id="rId6"/>
              </a:rPr>
              <a:t>discovering the Pythagorean theorem</a:t>
            </a:r>
            <a:r>
              <a:rPr lang="en-US" dirty="0">
                <a:solidFill>
                  <a:srgbClr val="181818"/>
                </a:solidFill>
                <a:latin typeface="Helvetica"/>
                <a:ea typeface="Helvetica"/>
                <a:cs typeface="Helvetica"/>
              </a:rPr>
              <a:t> when he observed right triangles formed by square tiles in a palace hall. He realized that the areas of the squares on the two shorter sides were equal to the area of the square on the longest side, the hypotenuse. From this intuitive insight, he believed this principle held true for all right triangles, and later, he established a formal proof.</a:t>
            </a:r>
          </a:p>
          <a:p>
            <a:r>
              <a:rPr lang="en-US" dirty="0">
                <a:solidFill>
                  <a:srgbClr val="181818"/>
                </a:solidFill>
                <a:latin typeface="Helvetica"/>
                <a:ea typeface="Helvetica"/>
                <a:cs typeface="Helvetica"/>
              </a:rPr>
              <a:t>Mathematician Bruce Ratner, with a Ph.D. in Mathematical Statistics and Probability from Rutgers University, conducted research that challenges this traditional attribution of the theorem to Pythagoras. Ratner's work, </a:t>
            </a:r>
            <a:r>
              <a:rPr lang="en-US" dirty="0">
                <a:solidFill>
                  <a:srgbClr val="005FAE"/>
                </a:solidFill>
                <a:latin typeface="Helvetica"/>
                <a:ea typeface="Helvetica"/>
                <a:cs typeface="Helvetica"/>
                <a:hlinkClick r:id="rId7"/>
              </a:rPr>
              <a:t>published in 2009</a:t>
            </a:r>
            <a:r>
              <a:rPr lang="en-US" dirty="0">
                <a:solidFill>
                  <a:srgbClr val="181818"/>
                </a:solidFill>
                <a:latin typeface="Helvetica"/>
                <a:ea typeface="Helvetica"/>
                <a:cs typeface="Helvetica"/>
              </a:rPr>
              <a:t> and recently resurfaced, points to evidence from a clay tablet known as YBC 7289, which dates between 1800 and 1600 BC, indicating that Babylonian mathematicians knew the Pythagorean theorem more than 1,000 years before Pythagoras' birth.( Davis. M 0ct 2023/Science time.com)</a:t>
            </a:r>
            <a:endParaRPr lang="en-US" dirty="0"/>
          </a:p>
        </p:txBody>
      </p:sp>
    </p:spTree>
    <p:extLst>
      <p:ext uri="{BB962C8B-B14F-4D97-AF65-F5344CB8AC3E}">
        <p14:creationId xmlns:p14="http://schemas.microsoft.com/office/powerpoint/2010/main" val="306295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xit" presetSubtype="0" fill="hold" nodeType="withEffect">
                                  <p:stCondLst>
                                    <p:cond delay="0"/>
                                  </p:stCondLst>
                                  <p:childTnLst>
                                    <p:set>
                                      <p:cBhvr>
                                        <p:cTn id="12" dur="1" fill="hold">
                                          <p:stCondLst>
                                            <p:cond delay="0"/>
                                          </p:stCondLst>
                                        </p:cTn>
                                        <p:tgtEl>
                                          <p:spTgt spid="5"/>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nodeType="clickEffect">
                                  <p:stCondLst>
                                    <p:cond delay="0"/>
                                  </p:stCondLst>
                                  <p:childTnLst>
                                    <p:set>
                                      <p:cBhvr>
                                        <p:cTn id="20"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385C359-6B36-4E84-BC8B-98DBD9229BC2}"/>
              </a:ext>
            </a:extLst>
          </p:cNvPr>
          <p:cNvSpPr>
            <a:spLocks noGrp="1"/>
          </p:cNvSpPr>
          <p:nvPr>
            <p:ph type="title"/>
          </p:nvPr>
        </p:nvSpPr>
        <p:spPr>
          <a:xfrm>
            <a:off x="805542" y="365124"/>
            <a:ext cx="10278577" cy="1325563"/>
          </a:xfrm>
        </p:spPr>
        <p:txBody>
          <a:bodyPr>
            <a:normAutofit/>
          </a:bodyPr>
          <a:lstStyle/>
          <a:p>
            <a:r>
              <a:rPr lang="en-US" dirty="0"/>
              <a:t>Fraud v plagiarism, what is the difference?</a:t>
            </a:r>
          </a:p>
        </p:txBody>
      </p:sp>
      <p:pic>
        <p:nvPicPr>
          <p:cNvPr id="4" name="Content Placeholder 3" descr="A close up of words&#10;&#10;Description automatically generated">
            <a:extLst>
              <a:ext uri="{FF2B5EF4-FFF2-40B4-BE49-F238E27FC236}">
                <a16:creationId xmlns:a16="http://schemas.microsoft.com/office/drawing/2014/main" id="{7CE616FF-D355-C248-1FFF-5025DE8C6E32}"/>
              </a:ext>
            </a:extLst>
          </p:cNvPr>
          <p:cNvPicPr>
            <a:picLocks noGrp="1" noChangeAspect="1"/>
          </p:cNvPicPr>
          <p:nvPr>
            <p:ph idx="1"/>
          </p:nvPr>
        </p:nvPicPr>
        <p:blipFill>
          <a:blip r:embed="rId3"/>
          <a:stretch>
            <a:fillRect/>
          </a:stretch>
        </p:blipFill>
        <p:spPr>
          <a:xfrm>
            <a:off x="808082" y="1749665"/>
            <a:ext cx="3310377" cy="2070825"/>
          </a:xfrm>
          <a:noFill/>
        </p:spPr>
      </p:pic>
      <p:pic>
        <p:nvPicPr>
          <p:cNvPr id="5" name="Content Placeholder 4" descr="A person standing in front of a computer&#10;&#10;Description automatically generated">
            <a:extLst>
              <a:ext uri="{FF2B5EF4-FFF2-40B4-BE49-F238E27FC236}">
                <a16:creationId xmlns:a16="http://schemas.microsoft.com/office/drawing/2014/main" id="{59B3DCFC-7FC1-BA6D-D331-B00FCEAEB1E8}"/>
              </a:ext>
            </a:extLst>
          </p:cNvPr>
          <p:cNvPicPr>
            <a:picLocks noGrp="1" noChangeAspect="1"/>
          </p:cNvPicPr>
          <p:nvPr>
            <p:ph idx="1"/>
          </p:nvPr>
        </p:nvPicPr>
        <p:blipFill>
          <a:blip r:embed="rId4"/>
          <a:stretch>
            <a:fillRect/>
          </a:stretch>
        </p:blipFill>
        <p:spPr>
          <a:xfrm>
            <a:off x="7227452" y="2598218"/>
            <a:ext cx="3736854" cy="3187284"/>
          </a:xfrm>
        </p:spPr>
      </p:pic>
      <p:sp>
        <p:nvSpPr>
          <p:cNvPr id="13" name="Date Placeholder 3">
            <a:extLst>
              <a:ext uri="{FF2B5EF4-FFF2-40B4-BE49-F238E27FC236}">
                <a16:creationId xmlns:a16="http://schemas.microsoft.com/office/drawing/2014/main" id="{442FCCAC-F479-4C3B-9AF8-4F80CBC12C4B}"/>
              </a:ext>
            </a:extLst>
          </p:cNvPr>
          <p:cNvSpPr>
            <a:spLocks noGrp="1"/>
          </p:cNvSpPr>
          <p:nvPr>
            <p:ph type="dt" sz="half" idx="10"/>
          </p:nvPr>
        </p:nvSpPr>
        <p:spPr>
          <a:xfrm>
            <a:off x="795014" y="6342042"/>
            <a:ext cx="2743200" cy="365125"/>
          </a:xfrm>
        </p:spPr>
        <p:txBody>
          <a:bodyPr/>
          <a:lstStyle/>
          <a:p>
            <a:pPr>
              <a:spcAft>
                <a:spcPts val="600"/>
              </a:spcAft>
            </a:pPr>
            <a:fld id="{77D9A200-CC35-4609-8973-70AC57D7C400}" type="datetime1">
              <a:rPr lang="en-US" smtClean="0"/>
              <a:pPr>
                <a:spcAft>
                  <a:spcPts val="600"/>
                </a:spcAft>
              </a:pPr>
              <a:t>10/17/2023</a:t>
            </a:fld>
            <a:endParaRPr lang="en-US" dirty="0"/>
          </a:p>
        </p:txBody>
      </p:sp>
      <p:sp>
        <p:nvSpPr>
          <p:cNvPr id="17" name="Slide Number Placeholder 5">
            <a:extLst>
              <a:ext uri="{FF2B5EF4-FFF2-40B4-BE49-F238E27FC236}">
                <a16:creationId xmlns:a16="http://schemas.microsoft.com/office/drawing/2014/main" id="{AC886AA8-2271-4049-978B-6911BFE36F37}"/>
              </a:ext>
            </a:extLst>
          </p:cNvPr>
          <p:cNvSpPr>
            <a:spLocks noGrp="1"/>
          </p:cNvSpPr>
          <p:nvPr>
            <p:ph type="sldNum" sz="quarter" idx="12"/>
          </p:nvPr>
        </p:nvSpPr>
        <p:spPr>
          <a:xfrm>
            <a:off x="11166329" y="6342042"/>
            <a:ext cx="526228" cy="365125"/>
          </a:xfrm>
        </p:spPr>
        <p:txBody>
          <a:bodyPr/>
          <a:lstStyle/>
          <a:p>
            <a:pPr>
              <a:spcAft>
                <a:spcPts val="600"/>
              </a:spcAft>
            </a:pPr>
            <a:fld id="{1B0A0659-E443-491A-A36E-EC2EE49C5850}" type="slidenum">
              <a:rPr lang="en-US" smtClean="0"/>
              <a:pPr>
                <a:spcAft>
                  <a:spcPts val="600"/>
                </a:spcAft>
              </a:pPr>
              <a:t>13</a:t>
            </a:fld>
            <a:endParaRPr lang="en-US"/>
          </a:p>
        </p:txBody>
      </p:sp>
      <p:sp>
        <p:nvSpPr>
          <p:cNvPr id="3" name="TextBox 2">
            <a:extLst>
              <a:ext uri="{FF2B5EF4-FFF2-40B4-BE49-F238E27FC236}">
                <a16:creationId xmlns:a16="http://schemas.microsoft.com/office/drawing/2014/main" id="{234E13E5-F884-FEFD-5961-26BD6DA55691}"/>
              </a:ext>
            </a:extLst>
          </p:cNvPr>
          <p:cNvSpPr txBox="1"/>
          <p:nvPr/>
        </p:nvSpPr>
        <p:spPr>
          <a:xfrm rot="20040000">
            <a:off x="6502101" y="1721478"/>
            <a:ext cx="229888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b="1" i="1" dirty="0">
                <a:solidFill>
                  <a:srgbClr val="C00000"/>
                </a:solidFill>
                <a:latin typeface="Sitka Text"/>
              </a:rPr>
              <a:t>fraud</a:t>
            </a:r>
          </a:p>
        </p:txBody>
      </p:sp>
      <p:sp>
        <p:nvSpPr>
          <p:cNvPr id="2" name="TextBox 1">
            <a:extLst>
              <a:ext uri="{FF2B5EF4-FFF2-40B4-BE49-F238E27FC236}">
                <a16:creationId xmlns:a16="http://schemas.microsoft.com/office/drawing/2014/main" id="{55AAC3FB-AFB0-C15E-3535-791C922C146D}"/>
              </a:ext>
            </a:extLst>
          </p:cNvPr>
          <p:cNvSpPr txBox="1"/>
          <p:nvPr/>
        </p:nvSpPr>
        <p:spPr>
          <a:xfrm>
            <a:off x="999344" y="4359638"/>
            <a:ext cx="5084163" cy="1123384"/>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dirty="0">
                <a:solidFill>
                  <a:srgbClr val="FF0000"/>
                </a:solidFill>
                <a:latin typeface="Helvetica"/>
                <a:ea typeface="Open Sans"/>
                <a:cs typeface="Open Sans"/>
              </a:rPr>
              <a:t>"The plagiarist is aware that he is not the real author of a text or document and still he uses it deliberately and even goes so </a:t>
            </a:r>
            <a:r>
              <a:rPr lang="en-US" sz="1400">
                <a:solidFill>
                  <a:srgbClr val="FF0000"/>
                </a:solidFill>
                <a:latin typeface="Helvetica"/>
                <a:ea typeface="Open Sans"/>
                <a:cs typeface="Open Sans"/>
              </a:rPr>
              <a:t>far as putting his name to it." </a:t>
            </a:r>
            <a:endParaRPr lang="en-US"/>
          </a:p>
          <a:p>
            <a:pPr algn="ctr"/>
            <a:r>
              <a:rPr lang="en-US" sz="1100" dirty="0">
                <a:solidFill>
                  <a:srgbClr val="FF0000"/>
                </a:solidFill>
                <a:latin typeface="Helvetica"/>
                <a:ea typeface="Open Sans"/>
                <a:cs typeface="Helvetica"/>
              </a:rPr>
              <a:t>(Anderson. D. 2014 [blog] plagiarism and fraud)</a:t>
            </a:r>
            <a:endParaRPr lang="en-US"/>
          </a:p>
          <a:p>
            <a:pPr algn="ctr"/>
            <a:endParaRPr lang="en-US" sz="1400" dirty="0">
              <a:solidFill>
                <a:srgbClr val="FF0000"/>
              </a:solidFill>
              <a:latin typeface="Helvetica"/>
              <a:ea typeface="Open Sans"/>
              <a:cs typeface="Open Sans"/>
            </a:endParaRPr>
          </a:p>
        </p:txBody>
      </p:sp>
      <p:sp>
        <p:nvSpPr>
          <p:cNvPr id="6" name="TextBox 5">
            <a:extLst>
              <a:ext uri="{FF2B5EF4-FFF2-40B4-BE49-F238E27FC236}">
                <a16:creationId xmlns:a16="http://schemas.microsoft.com/office/drawing/2014/main" id="{531445D9-B880-14A3-5C21-33B651C73542}"/>
              </a:ext>
            </a:extLst>
          </p:cNvPr>
          <p:cNvSpPr txBox="1"/>
          <p:nvPr/>
        </p:nvSpPr>
        <p:spPr>
          <a:xfrm>
            <a:off x="2186065" y="5633803"/>
            <a:ext cx="4746885" cy="907941"/>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dirty="0">
                <a:solidFill>
                  <a:srgbClr val="FF0000"/>
                </a:solidFill>
                <a:latin typeface="Helvetica"/>
                <a:ea typeface="Open Sans"/>
                <a:cs typeface="Helvetica"/>
              </a:rPr>
              <a:t>"Terms such as ‘academic misconduct’ used to describe plagiarism is simply an understatement because without doubt, plagiarism is the same as fraud." </a:t>
            </a:r>
            <a:endParaRPr lang="en-US" sz="1100">
              <a:solidFill>
                <a:srgbClr val="FF0000"/>
              </a:solidFill>
              <a:latin typeface="Helvetica"/>
              <a:ea typeface="Open Sans"/>
              <a:cs typeface="Helvetica"/>
            </a:endParaRPr>
          </a:p>
          <a:p>
            <a:pPr algn="ctr"/>
            <a:r>
              <a:rPr lang="en-US" sz="1100" dirty="0">
                <a:solidFill>
                  <a:srgbClr val="FF0000"/>
                </a:solidFill>
                <a:latin typeface="Helvetica"/>
                <a:ea typeface="Open Sans"/>
                <a:cs typeface="Helvetica"/>
              </a:rPr>
              <a:t>(Anderson. D. 2014 [blog] plagiarism and fraud)</a:t>
            </a:r>
            <a:endParaRPr lang="en-US" sz="1100">
              <a:solidFill>
                <a:srgbClr val="FF0000"/>
              </a:solidFill>
              <a:latin typeface="Helvetica"/>
              <a:cs typeface="Helvetica"/>
            </a:endParaRPr>
          </a:p>
        </p:txBody>
      </p:sp>
    </p:spTree>
    <p:extLst>
      <p:ext uri="{BB962C8B-B14F-4D97-AF65-F5344CB8AC3E}">
        <p14:creationId xmlns:p14="http://schemas.microsoft.com/office/powerpoint/2010/main" val="3051140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par>
                                <p:cTn id="11" presetID="3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par>
                                <p:cTn id="17" presetID="3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animBg="1"/>
      <p:bldP spid="6" grpId="0" animBg="1"/>
    </p:bldLst>
  </p:timing>
</p:sld>
</file>

<file path=ppt/theme/theme1.xml><?xml version="1.0" encoding="utf-8"?>
<a:theme xmlns:a="http://schemas.openxmlformats.org/drawingml/2006/main" name="VeniceBeachVTI">
  <a:themeElements>
    <a:clrScheme name="AnalogousFromDarkSeedLeftStep">
      <a:dk1>
        <a:srgbClr val="000000"/>
      </a:dk1>
      <a:lt1>
        <a:srgbClr val="FFFFFF"/>
      </a:lt1>
      <a:dk2>
        <a:srgbClr val="181634"/>
      </a:dk2>
      <a:lt2>
        <a:srgbClr val="F0F3F1"/>
      </a:lt2>
      <a:accent1>
        <a:srgbClr val="C94794"/>
      </a:accent1>
      <a:accent2>
        <a:srgbClr val="B635B7"/>
      </a:accent2>
      <a:accent3>
        <a:srgbClr val="9247C9"/>
      </a:accent3>
      <a:accent4>
        <a:srgbClr val="4A35B7"/>
      </a:accent4>
      <a:accent5>
        <a:srgbClr val="4769C9"/>
      </a:accent5>
      <a:accent6>
        <a:srgbClr val="358DB7"/>
      </a:accent6>
      <a:hlink>
        <a:srgbClr val="505BC4"/>
      </a:hlink>
      <a:folHlink>
        <a:srgbClr val="7F7F7F"/>
      </a:folHlink>
    </a:clrScheme>
    <a:fontScheme name="Avenir 1">
      <a:majorFont>
        <a:latin typeface="Avenir Next LT Pro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69839BBA-F383-4FFD-B56A-E36ACE43E09D}" vid="{060D2740-A69C-444A-B833-E03D333A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VeniceBeachVTI</vt:lpstr>
      <vt:lpstr>What is plagiarism and how to avoid it.</vt:lpstr>
      <vt:lpstr>PowerPoint Presentation</vt:lpstr>
      <vt:lpstr>An early example of...</vt:lpstr>
      <vt:lpstr>Different styles of plagiarism</vt:lpstr>
      <vt:lpstr>Harvard reference  handbook</vt:lpstr>
      <vt:lpstr>Top tips on how to avoid it</vt:lpstr>
      <vt:lpstr>How to check for plagiarism </vt:lpstr>
      <vt:lpstr>Reference list.</vt:lpstr>
      <vt:lpstr>Reference list.</vt:lpstr>
      <vt:lpstr>Image Reference list.</vt:lpstr>
      <vt:lpstr>Image Reference list.</vt:lpstr>
      <vt:lpstr>An early example of...</vt:lpstr>
      <vt:lpstr>Fraud v plagiarism, what is the difference?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1284</cp:revision>
  <dcterms:created xsi:type="dcterms:W3CDTF">2023-10-08T15:24:18Z</dcterms:created>
  <dcterms:modified xsi:type="dcterms:W3CDTF">2023-10-17T16:51:07Z</dcterms:modified>
</cp:coreProperties>
</file>