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D97A1F-ECE4-973C-43D0-3D90C79ABC5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D3578CB-7928-6759-695F-195C33C8C6E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74E388B-91BE-286F-2AB5-1F1AD5FFCE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33B5AB-4A97-5B4F-974D-CED8717E16A0}" type="datetimeFigureOut">
              <a:rPr lang="en-US" smtClean="0"/>
              <a:t>12/2/22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9624A4-72C6-DDBB-5686-E2255E01BE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0E61001-628D-FAC5-606F-5F4A8D9DA9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3C4234-062F-0246-B62F-0791E63CB52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01061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DB3FF0-C2E7-AC06-432D-6B394ECE62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F69E1E-538E-4C9E-BD49-0777217FD8E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3EBAAF7-CC72-CB92-BAB7-4678F0EABD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33B5AB-4A97-5B4F-974D-CED8717E16A0}" type="datetimeFigureOut">
              <a:rPr lang="en-US" smtClean="0"/>
              <a:t>12/2/22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5025EB-1BEB-2936-FB1C-E19B43CE94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E556103-E17E-E359-0C8F-83B4DB15BA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3C4234-062F-0246-B62F-0791E63CB52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10714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797B0F-46B2-8B32-D277-84A52403C8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4FE2032-478A-60A7-DD57-3AF903CEDFB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CF35232-355C-2A04-6AE4-E2CD92DF8D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33B5AB-4A97-5B4F-974D-CED8717E16A0}" type="datetimeFigureOut">
              <a:rPr lang="en-US" smtClean="0"/>
              <a:t>12/2/22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BB0D040-35E5-9AE2-AF50-0AC6FD3F63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3162E8F-2A76-21AE-FE7A-97A8BD5C53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3C4234-062F-0246-B62F-0791E63CB52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101551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BCB580-BA33-EBAE-85F0-D7DB926C9F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6B1DCB-5B39-482D-1BA8-920E3C4EE68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5244F28-C96F-E53E-9053-E0FF87FDD64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5584CB9-F0FD-1A14-14A9-4E4379249B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33B5AB-4A97-5B4F-974D-CED8717E16A0}" type="datetimeFigureOut">
              <a:rPr lang="en-US" smtClean="0"/>
              <a:t>12/2/22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2CF8842-6B32-46A3-53D1-C5C769A1F2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C579B4F-9EBC-D173-ADF9-9A29A28CE1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3C4234-062F-0246-B62F-0791E63CB52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90815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50748F-5332-98F0-96FD-7465D5BE58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D14F512-EED3-8931-AD07-40F211DAAD6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E915136-C8D1-15A9-0B86-D6125E58E79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C5DF3CD-4329-D8E9-9AF7-6CCC680F920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A3FC8F2-D1D4-ACB1-119B-D29131ABD76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F9CE2BC-DF5D-8627-C3ED-4775AEBC7F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33B5AB-4A97-5B4F-974D-CED8717E16A0}" type="datetimeFigureOut">
              <a:rPr lang="en-US" smtClean="0"/>
              <a:t>12/2/22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4DA8E20-93C9-7417-CD0F-33A04ACB44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042CEFB-770E-DBEC-FC2C-F2898779EC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3C4234-062F-0246-B62F-0791E63CB52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05905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180729-6212-AA00-F1F9-79AC3F90DC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DBF4A6E-7900-2CFC-45CD-2A6B1847FE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33B5AB-4A97-5B4F-974D-CED8717E16A0}" type="datetimeFigureOut">
              <a:rPr lang="en-US" smtClean="0"/>
              <a:t>12/2/22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C631605-D900-E6AA-E9E2-0C51BCD881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2F6999F-4F0C-5038-4D53-917F31085C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3C4234-062F-0246-B62F-0791E63CB52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630508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6EDFDDE-6D3F-3AA5-C5BD-B951B61931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33B5AB-4A97-5B4F-974D-CED8717E16A0}" type="datetimeFigureOut">
              <a:rPr lang="en-US" smtClean="0"/>
              <a:t>12/2/22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1D57B67-E2C2-6532-F26A-08EC1992B6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818C7CB-5CE6-6134-B000-47CB3AD922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3C4234-062F-0246-B62F-0791E63CB52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802695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9F6C6D-7118-C717-B1EF-92BDAB8DBE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F4FAB4-42A9-7232-769B-17388782C89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36E8CB8-320F-2BFD-99AC-DC5060D1539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573F63B-7228-DE24-688E-3E60A9FFFF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33B5AB-4A97-5B4F-974D-CED8717E16A0}" type="datetimeFigureOut">
              <a:rPr lang="en-US" smtClean="0"/>
              <a:t>12/2/22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FF334A4-4933-336D-1962-EF32496A35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89A788-6920-D277-B771-B54F45C24D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3C4234-062F-0246-B62F-0791E63CB52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59776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961CA9-C6AB-0628-86E4-38D34D1567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A5B9B58-2101-EA5F-3D7A-5F63ED82687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E0006EB-06DB-BA76-7156-C5969990A17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B1FDCCB-2574-F9FE-617F-DCE4FEBF0E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33B5AB-4A97-5B4F-974D-CED8717E16A0}" type="datetimeFigureOut">
              <a:rPr lang="en-US" smtClean="0"/>
              <a:t>12/2/22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0E114F5-3432-8ADF-78F4-C7E82F387A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7724564-04F9-E8EE-B3E8-B6056EC472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3C4234-062F-0246-B62F-0791E63CB52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07581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1356EB-8C88-E646-AE08-282A23560A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2CFB01A-88D1-FC4D-EA09-35D7B5D29A3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12EFC9-00DD-5036-E7DD-EFCEFC2518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33B5AB-4A97-5B4F-974D-CED8717E16A0}" type="datetimeFigureOut">
              <a:rPr lang="en-US" smtClean="0"/>
              <a:t>12/2/22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801F9D5-C95B-600B-1BBB-2D58861AA1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E7B8DD-0B06-6FD4-3518-537087F4C9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3C4234-062F-0246-B62F-0791E63CB52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3723080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FB8DFB2-5486-4C09-E96A-3EF3E65313D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D4757ED-9E3A-CEF7-3E0B-DD6928FA236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17B9404-016F-8096-10E6-753DE6FDCD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33B5AB-4A97-5B4F-974D-CED8717E16A0}" type="datetimeFigureOut">
              <a:rPr lang="en-US" smtClean="0"/>
              <a:t>12/2/22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E8319B2-3EA8-D356-B83F-7911D1925F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519E016-9190-7BE2-8BB5-5C6CABBABF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3C4234-062F-0246-B62F-0791E63CB52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373459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E5DF957-369E-1CF9-FD9D-4685D72195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9AE1CE9-0927-7D35-4114-2AA9A85D8EB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176BD01-41DA-7528-6C7C-CE2FCDFEA1C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33B5AB-4A97-5B4F-974D-CED8717E16A0}" type="datetimeFigureOut">
              <a:rPr lang="en-US" smtClean="0"/>
              <a:t>12/2/22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141DB73-5ED2-6C28-D62B-B9D524974EB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A29097A-1A39-FC83-CFBC-877ACC69CF2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3C4234-062F-0246-B62F-0791E63CB52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58511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E85DD3-19EF-C461-910B-EADC7FEDA2ED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fr-FR" dirty="0" err="1"/>
              <a:t>Declining</a:t>
            </a:r>
            <a:r>
              <a:rPr lang="fr-FR" dirty="0"/>
              <a:t> </a:t>
            </a:r>
            <a:r>
              <a:rPr lang="fr-FR" dirty="0" err="1"/>
              <a:t>Profitability</a:t>
            </a:r>
            <a:r>
              <a:rPr lang="fr-FR" dirty="0"/>
              <a:t> at TM Lewin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1987D1E-C903-16C9-E500-247FFE3B9280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fr-FR" dirty="0" err="1"/>
              <a:t>Task</a:t>
            </a:r>
            <a:r>
              <a:rPr lang="fr-FR" dirty="0"/>
              <a:t> 1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2457265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5613A3-5F84-D9D8-F119-4E67F37165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Discussion on on the nature of the impact of the impact of the complex problem on employees and their organisations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59A077-DDD5-CE53-373C-4F6C61220E6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3990" y="2141537"/>
            <a:ext cx="10515600" cy="4351338"/>
          </a:xfrm>
        </p:spPr>
        <p:txBody>
          <a:bodyPr/>
          <a:lstStyle/>
          <a:p>
            <a:r>
              <a:rPr lang="en-GB" dirty="0"/>
              <a:t>Across  the full sample, 43% of businesses had temporary closed largely pointed to reductions in demand and employee health concerns as the reasons for closure, with disruptions in the supply chain being less of a factor.  The number of people in work fell by 825,000 people between January-March 2020 and October-December 2020, while employment rose by almost 400,000 and the number of people who were economically inactive rose by 327,000.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0790357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C65EB1-2E8B-490F-36BB-30F6511A55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Pestle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D3288E-95B0-9DA3-2904-BE01420AF91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P= many of the world’s governments are being </a:t>
            </a:r>
            <a:r>
              <a:rPr lang="en-GB" dirty="0" err="1"/>
              <a:t>scrutinized</a:t>
            </a:r>
            <a:r>
              <a:rPr lang="en-GB" dirty="0"/>
              <a:t> for their slow and </a:t>
            </a:r>
            <a:r>
              <a:rPr lang="en-GB" dirty="0" err="1"/>
              <a:t>unenthuasistic</a:t>
            </a:r>
            <a:r>
              <a:rPr lang="en-GB" dirty="0"/>
              <a:t> responses to the coronavirus outbreak. This scrutiny is likely to have few consequences in many of the world’s countries, but it may lead to change in others</a:t>
            </a:r>
            <a:r>
              <a:rPr lang="it-IT" dirty="0"/>
              <a:t>.</a:t>
            </a:r>
          </a:p>
          <a:p>
            <a:r>
              <a:rPr lang="it-IT" dirty="0" err="1"/>
              <a:t>Economic</a:t>
            </a:r>
            <a:r>
              <a:rPr lang="it-IT" dirty="0"/>
              <a:t>= A major </a:t>
            </a:r>
            <a:r>
              <a:rPr lang="it-IT" dirty="0" err="1"/>
              <a:t>Economic</a:t>
            </a:r>
            <a:r>
              <a:rPr lang="it-IT" dirty="0"/>
              <a:t> </a:t>
            </a:r>
            <a:r>
              <a:rPr lang="it-IT" dirty="0" err="1"/>
              <a:t>vonsequence</a:t>
            </a:r>
            <a:r>
              <a:rPr lang="it-IT" dirty="0"/>
              <a:t> of the coronavirus outbreak is </a:t>
            </a:r>
            <a:r>
              <a:rPr lang="it-IT" dirty="0" err="1"/>
              <a:t>poor</a:t>
            </a:r>
            <a:r>
              <a:rPr lang="it-IT" dirty="0"/>
              <a:t> market performance and </a:t>
            </a:r>
            <a:r>
              <a:rPr lang="it-IT" dirty="0" err="1"/>
              <a:t>lack</a:t>
            </a:r>
            <a:r>
              <a:rPr lang="it-IT" dirty="0"/>
              <a:t> of </a:t>
            </a:r>
            <a:r>
              <a:rPr lang="it-IT" dirty="0" err="1"/>
              <a:t>workers</a:t>
            </a:r>
            <a:r>
              <a:rPr lang="it-IT" dirty="0"/>
              <a:t>.</a:t>
            </a:r>
          </a:p>
          <a:p>
            <a:r>
              <a:rPr lang="it-IT" dirty="0" err="1"/>
              <a:t>Sociocultural</a:t>
            </a:r>
            <a:r>
              <a:rPr lang="it-IT" dirty="0"/>
              <a:t>= </a:t>
            </a:r>
            <a:r>
              <a:rPr lang="it-IT" dirty="0" err="1"/>
              <a:t>panic</a:t>
            </a:r>
            <a:r>
              <a:rPr lang="it-IT" dirty="0"/>
              <a:t>, </a:t>
            </a:r>
            <a:r>
              <a:rPr lang="it-IT" dirty="0" err="1"/>
              <a:t>racism</a:t>
            </a:r>
            <a:r>
              <a:rPr lang="it-IT" dirty="0"/>
              <a:t>, </a:t>
            </a:r>
            <a:r>
              <a:rPr lang="it-IT" dirty="0" err="1"/>
              <a:t>travel</a:t>
            </a:r>
            <a:r>
              <a:rPr lang="it-IT" dirty="0"/>
              <a:t> </a:t>
            </a:r>
            <a:r>
              <a:rPr lang="it-IT" dirty="0" err="1"/>
              <a:t>fear</a:t>
            </a:r>
            <a:r>
              <a:rPr lang="it-IT" dirty="0"/>
              <a:t>, remote work</a:t>
            </a:r>
          </a:p>
          <a:p>
            <a:r>
              <a:rPr lang="it-IT" dirty="0" err="1"/>
              <a:t>Technological</a:t>
            </a:r>
            <a:r>
              <a:rPr lang="it-IT" dirty="0"/>
              <a:t>= this </a:t>
            </a:r>
            <a:r>
              <a:rPr lang="it-IT" dirty="0" err="1"/>
              <a:t>sector</a:t>
            </a:r>
            <a:r>
              <a:rPr lang="it-IT" dirty="0"/>
              <a:t> </a:t>
            </a:r>
            <a:r>
              <a:rPr lang="it-IT" dirty="0" err="1"/>
              <a:t>seems</a:t>
            </a:r>
            <a:r>
              <a:rPr lang="it-IT" dirty="0"/>
              <a:t> not to </a:t>
            </a:r>
            <a:r>
              <a:rPr lang="it-IT" dirty="0" err="1"/>
              <a:t>have</a:t>
            </a:r>
            <a:r>
              <a:rPr lang="it-IT" dirty="0"/>
              <a:t> </a:t>
            </a:r>
            <a:r>
              <a:rPr lang="it-IT" dirty="0" err="1"/>
              <a:t>experiencef</a:t>
            </a:r>
            <a:r>
              <a:rPr lang="it-IT" dirty="0"/>
              <a:t> severe negative </a:t>
            </a:r>
            <a:r>
              <a:rPr lang="it-IT" dirty="0" err="1"/>
              <a:t>impact</a:t>
            </a:r>
            <a:r>
              <a:rPr lang="it-IT" dirty="0"/>
              <a:t> and </a:t>
            </a:r>
            <a:r>
              <a:rPr lang="it-IT" dirty="0" err="1"/>
              <a:t>has</a:t>
            </a:r>
            <a:r>
              <a:rPr lang="it-IT" dirty="0"/>
              <a:t> in </a:t>
            </a:r>
            <a:r>
              <a:rPr lang="it-IT" dirty="0" err="1"/>
              <a:t>fact</a:t>
            </a:r>
            <a:r>
              <a:rPr lang="it-IT" dirty="0"/>
              <a:t> </a:t>
            </a:r>
            <a:r>
              <a:rPr lang="it-IT" dirty="0" err="1"/>
              <a:t>recorded</a:t>
            </a:r>
            <a:r>
              <a:rPr lang="it-IT" dirty="0"/>
              <a:t> positive </a:t>
            </a:r>
            <a:r>
              <a:rPr lang="it-IT" dirty="0" err="1"/>
              <a:t>effects</a:t>
            </a:r>
            <a:r>
              <a:rPr lang="it-IT" dirty="0"/>
              <a:t> for ex</a:t>
            </a:r>
            <a:r>
              <a:rPr lang="en-GB" dirty="0"/>
              <a:t>ample it increased online social interaction apps, working from home etc.</a:t>
            </a:r>
          </a:p>
          <a:p>
            <a:r>
              <a:rPr lang="en-GB" dirty="0"/>
              <a:t>Legal= further delaying justice dispensation by court lock downs,</a:t>
            </a:r>
            <a:r>
              <a:rPr lang="it-IT" dirty="0"/>
              <a:t>no </a:t>
            </a:r>
            <a:r>
              <a:rPr lang="it-IT" dirty="0" err="1"/>
              <a:t>law</a:t>
            </a:r>
            <a:r>
              <a:rPr lang="it-IT" dirty="0"/>
              <a:t> to </a:t>
            </a:r>
            <a:r>
              <a:rPr lang="it-IT" dirty="0" err="1"/>
              <a:t>addresd</a:t>
            </a:r>
            <a:r>
              <a:rPr lang="it-IT" dirty="0"/>
              <a:t> the </a:t>
            </a:r>
            <a:r>
              <a:rPr lang="it-IT" dirty="0" err="1"/>
              <a:t>enforced</a:t>
            </a:r>
            <a:r>
              <a:rPr lang="it-IT" dirty="0"/>
              <a:t> </a:t>
            </a:r>
            <a:r>
              <a:rPr lang="it-IT" dirty="0" err="1"/>
              <a:t>unpaid</a:t>
            </a:r>
            <a:r>
              <a:rPr lang="it-IT" dirty="0"/>
              <a:t> </a:t>
            </a:r>
            <a:r>
              <a:rPr lang="it-IT" dirty="0" err="1"/>
              <a:t>annual</a:t>
            </a:r>
            <a:r>
              <a:rPr lang="it-IT" dirty="0"/>
              <a:t> </a:t>
            </a:r>
            <a:r>
              <a:rPr lang="it-IT" dirty="0" err="1"/>
              <a:t>leave</a:t>
            </a:r>
            <a:r>
              <a:rPr lang="it-IT" dirty="0"/>
              <a:t>/</a:t>
            </a:r>
            <a:r>
              <a:rPr lang="it-IT" dirty="0" err="1"/>
              <a:t>pay</a:t>
            </a:r>
            <a:r>
              <a:rPr lang="it-IT" dirty="0"/>
              <a:t> </a:t>
            </a:r>
            <a:r>
              <a:rPr lang="it-IT" dirty="0" err="1"/>
              <a:t>cuts</a:t>
            </a:r>
            <a:r>
              <a:rPr lang="it-IT" dirty="0"/>
              <a:t>/ </a:t>
            </a:r>
            <a:r>
              <a:rPr lang="it-IT" dirty="0" err="1"/>
              <a:t>termination</a:t>
            </a:r>
            <a:r>
              <a:rPr lang="it-IT" dirty="0"/>
              <a:t>.</a:t>
            </a:r>
          </a:p>
          <a:p>
            <a:r>
              <a:rPr lang="it-IT" dirty="0" err="1"/>
              <a:t>Environmental</a:t>
            </a:r>
            <a:r>
              <a:rPr lang="it-IT" dirty="0"/>
              <a:t>= </a:t>
            </a:r>
            <a:r>
              <a:rPr lang="it-IT" dirty="0" err="1"/>
              <a:t>increased</a:t>
            </a:r>
            <a:r>
              <a:rPr lang="it-IT" dirty="0"/>
              <a:t> </a:t>
            </a:r>
            <a:r>
              <a:rPr lang="it-IT" dirty="0" err="1"/>
              <a:t>enviromental</a:t>
            </a:r>
            <a:r>
              <a:rPr lang="it-IT" dirty="0"/>
              <a:t> </a:t>
            </a:r>
            <a:r>
              <a:rPr lang="it-IT" dirty="0" err="1"/>
              <a:t>awareness</a:t>
            </a:r>
            <a:r>
              <a:rPr lang="it-IT" dirty="0"/>
              <a:t>, </a:t>
            </a:r>
            <a:r>
              <a:rPr lang="it-IT" dirty="0" err="1"/>
              <a:t>growin</a:t>
            </a:r>
            <a:r>
              <a:rPr lang="it-IT" dirty="0"/>
              <a:t> </a:t>
            </a:r>
            <a:r>
              <a:rPr lang="it-IT" dirty="0" err="1"/>
              <a:t>concerns</a:t>
            </a:r>
            <a:r>
              <a:rPr lang="it-IT" dirty="0"/>
              <a:t> about personal </a:t>
            </a:r>
            <a:r>
              <a:rPr lang="it-IT" dirty="0" err="1"/>
              <a:t>hygiene</a:t>
            </a:r>
            <a:r>
              <a:rPr lang="it-IT" dirty="0"/>
              <a:t>, </a:t>
            </a:r>
            <a:r>
              <a:rPr lang="it-IT" dirty="0" err="1"/>
              <a:t>increased</a:t>
            </a:r>
            <a:r>
              <a:rPr lang="it-IT" dirty="0"/>
              <a:t> use of </a:t>
            </a:r>
            <a:r>
              <a:rPr lang="it-IT" dirty="0" err="1"/>
              <a:t>sanitizer</a:t>
            </a:r>
            <a:r>
              <a:rPr lang="it-IT" dirty="0"/>
              <a:t> and </a:t>
            </a:r>
            <a:r>
              <a:rPr lang="it-IT" dirty="0" err="1"/>
              <a:t>disinsfectancts</a:t>
            </a:r>
            <a:r>
              <a:rPr lang="it-IT" dirty="0"/>
              <a:t>, </a:t>
            </a:r>
            <a:r>
              <a:rPr lang="it-IT" dirty="0" err="1"/>
              <a:t>proliferation</a:t>
            </a:r>
            <a:r>
              <a:rPr lang="it-IT" dirty="0"/>
              <a:t> of </a:t>
            </a:r>
            <a:r>
              <a:rPr lang="it-IT" dirty="0" err="1"/>
              <a:t>dangerous</a:t>
            </a:r>
            <a:r>
              <a:rPr lang="it-IT" dirty="0"/>
              <a:t> </a:t>
            </a:r>
            <a:r>
              <a:rPr lang="it-IT" dirty="0" err="1"/>
              <a:t>substances</a:t>
            </a:r>
            <a:r>
              <a:rPr lang="it-IT" dirty="0"/>
              <a:t> in the name of </a:t>
            </a:r>
            <a:r>
              <a:rPr lang="it-IT" dirty="0" err="1"/>
              <a:t>sanitizer</a:t>
            </a:r>
            <a:r>
              <a:rPr lang="it-IT" dirty="0"/>
              <a:t> and </a:t>
            </a:r>
            <a:r>
              <a:rPr lang="it-IT" dirty="0" err="1"/>
              <a:t>protective</a:t>
            </a:r>
            <a:r>
              <a:rPr lang="it-IT" dirty="0"/>
              <a:t> </a:t>
            </a:r>
            <a:r>
              <a:rPr lang="it-IT" dirty="0" err="1"/>
              <a:t>masks</a:t>
            </a:r>
            <a:r>
              <a:rPr lang="it-IT" dirty="0"/>
              <a:t> in the public </a:t>
            </a:r>
            <a:r>
              <a:rPr lang="it-IT" dirty="0" err="1"/>
              <a:t>domain</a:t>
            </a:r>
            <a:r>
              <a:rPr lang="it-IT" dirty="0"/>
              <a:t> </a:t>
            </a:r>
            <a:r>
              <a:rPr lang="it-IT" dirty="0" err="1"/>
              <a:t>as</a:t>
            </a:r>
            <a:r>
              <a:rPr lang="it-IT" dirty="0"/>
              <a:t> </a:t>
            </a:r>
            <a:r>
              <a:rPr lang="it-IT" dirty="0" err="1"/>
              <a:t>cheap</a:t>
            </a:r>
            <a:r>
              <a:rPr lang="it-IT" dirty="0"/>
              <a:t> or fake </a:t>
            </a:r>
            <a:r>
              <a:rPr lang="it-IT" dirty="0" err="1"/>
              <a:t>substitutes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8256944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76F844-F82A-A2E6-23D0-1C070C22AD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it-IT" dirty="0" err="1"/>
              <a:t>Fishbone</a:t>
            </a:r>
            <a:r>
              <a:rPr lang="it-IT" dirty="0"/>
              <a:t> </a:t>
            </a:r>
            <a:r>
              <a:rPr lang="it-IT" dirty="0" err="1"/>
              <a:t>diagram</a:t>
            </a:r>
            <a:r>
              <a:rPr lang="it-IT" dirty="0"/>
              <a:t> </a:t>
            </a:r>
            <a:endParaRPr lang="en-US" dirty="0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0F7C7154-E908-A718-C916-781BAD3C462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266950" y="1886744"/>
            <a:ext cx="7658100" cy="4229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4914523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3610F2-83C3-7FBD-9C97-154736DDA0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it-IT" dirty="0"/>
              <a:t>Solutions to the </a:t>
            </a:r>
            <a:r>
              <a:rPr lang="it-IT" dirty="0" err="1"/>
              <a:t>problem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34A97B-D73A-111F-59CE-1DD49A4F63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7015" y="1690688"/>
            <a:ext cx="10515600" cy="4351338"/>
          </a:xfrm>
        </p:spPr>
        <p:txBody>
          <a:bodyPr>
            <a:normAutofit lnSpcReduction="10000"/>
          </a:bodyPr>
          <a:lstStyle/>
          <a:p>
            <a:r>
              <a:rPr lang="it-IT" dirty="0" err="1"/>
              <a:t>Develop</a:t>
            </a:r>
            <a:r>
              <a:rPr lang="it-IT" dirty="0"/>
              <a:t> </a:t>
            </a:r>
            <a:r>
              <a:rPr lang="it-IT" dirty="0" err="1"/>
              <a:t>deeper</a:t>
            </a:r>
            <a:r>
              <a:rPr lang="it-IT" dirty="0"/>
              <a:t> </a:t>
            </a:r>
            <a:r>
              <a:rPr lang="en-GB" dirty="0"/>
              <a:t>insights into customers’ needs and work out how to deliver exceptional experiences to them without compromising on cost and responsiveness</a:t>
            </a:r>
          </a:p>
          <a:p>
            <a:r>
              <a:rPr lang="en-GB" dirty="0"/>
              <a:t>Decrease products prices </a:t>
            </a:r>
          </a:p>
          <a:p>
            <a:r>
              <a:rPr lang="en-GB" dirty="0"/>
              <a:t>Make changes on the business, selling something everyone would need</a:t>
            </a:r>
          </a:p>
          <a:p>
            <a:r>
              <a:rPr lang="en-GB" dirty="0"/>
              <a:t>Reduce assets that require storage space, such as inventory, in order to generate sales and make good deals (2 shirts for 1 etc..), giveaway, new products…</a:t>
            </a:r>
          </a:p>
          <a:p>
            <a:r>
              <a:rPr lang="en-GB" dirty="0"/>
              <a:t>Revenue Increase</a:t>
            </a:r>
          </a:p>
          <a:p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0046144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5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6" baseType="lpstr">
      <vt:lpstr>Office Theme</vt:lpstr>
      <vt:lpstr>Declining Profitability at TM Lewin</vt:lpstr>
      <vt:lpstr>Discussion on on the nature of the impact of the impact of the complex problem on employees and their organisations </vt:lpstr>
      <vt:lpstr>Pestle</vt:lpstr>
      <vt:lpstr>Fishbone diagram </vt:lpstr>
      <vt:lpstr>Solutions to the problem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Declining Profitability at TM Lewin</dc:title>
  <dc:creator>447752670044</dc:creator>
  <cp:lastModifiedBy>harysangare26@gmail.com</cp:lastModifiedBy>
  <cp:revision>2</cp:revision>
  <dcterms:created xsi:type="dcterms:W3CDTF">2022-12-01T21:39:03Z</dcterms:created>
  <dcterms:modified xsi:type="dcterms:W3CDTF">2022-12-02T12:51:19Z</dcterms:modified>
</cp:coreProperties>
</file>