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3"/>
  </p:notesMasterIdLst>
  <p:sldIdLst>
    <p:sldId id="270" r:id="rId2"/>
    <p:sldId id="271" r:id="rId3"/>
    <p:sldId id="272" r:id="rId4"/>
    <p:sldId id="273" r:id="rId5"/>
    <p:sldId id="260" r:id="rId6"/>
    <p:sldId id="261" r:id="rId7"/>
    <p:sldId id="259" r:id="rId8"/>
    <p:sldId id="266" r:id="rId9"/>
    <p:sldId id="268" r:id="rId10"/>
    <p:sldId id="269" r:id="rId11"/>
    <p:sldId id="262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49736A0-BCB6-D31C-80B9-18C60F8E9650}" v="7" dt="2026-10-09T15:16:19.919"/>
    <p1510:client id="{1E7AC45E-DD0C-5298-9F23-CC2552C04692}" v="58" dt="2026-10-07T16:01:34.908"/>
    <p1510:client id="{6889A1C4-9517-CDED-A2FB-22C8BF5B746A}" v="49" dt="2026-10-08T08:36:00.886"/>
    <p1510:client id="{A5A7D93B-3971-17B8-66B9-18CCAA0B0137}" v="77" dt="2026-10-07T19:29:07.094"/>
    <p1510:client id="{AFD902EE-E8D0-2DA6-24A7-75AC2203BFCA}" v="86" dt="2026-10-09T15:29:28.953"/>
    <p1510:client id="{BFFDC697-D556-54A0-5F88-0687E0B2FC07}" v="412" dt="2026-10-08T09:45:10.871"/>
    <p1510:client id="{E7D04133-1056-16EF-93A3-7D1C98E0682B}" v="4" dt="2026-10-09T14:37:43.609"/>
    <p1510:client id="{F991668D-46CF-B352-63BF-B03E3868B8C6}" v="85" dt="2026-10-09T15:51:15.706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ajda Begum (2604966)" userId="S::2604966@student.uwtsd.ac.uk::08f703ca-c5a6-4c89-8104-b6ea6d9a508d" providerId="AD" clId="Web-{E7D04133-1056-16EF-93A3-7D1C98E0682B}"/>
    <pc:docChg chg="modSld sldOrd">
      <pc:chgData name="Sajda Begum (2604966)" userId="S::2604966@student.uwtsd.ac.uk::08f703ca-c5a6-4c89-8104-b6ea6d9a508d" providerId="AD" clId="Web-{E7D04133-1056-16EF-93A3-7D1C98E0682B}" dt="2026-10-09T14:37:43.609" v="3"/>
      <pc:docMkLst>
        <pc:docMk/>
      </pc:docMkLst>
      <pc:sldChg chg="ord">
        <pc:chgData name="Sajda Begum (2604966)" userId="S::2604966@student.uwtsd.ac.uk::08f703ca-c5a6-4c89-8104-b6ea6d9a508d" providerId="AD" clId="Web-{E7D04133-1056-16EF-93A3-7D1C98E0682B}" dt="2026-10-09T14:37:43.609" v="3"/>
        <pc:sldMkLst>
          <pc:docMk/>
          <pc:sldMk cId="2785121628" sldId="266"/>
        </pc:sldMkLst>
      </pc:sldChg>
      <pc:sldChg chg="modSp">
        <pc:chgData name="Sajda Begum (2604966)" userId="S::2604966@student.uwtsd.ac.uk::08f703ca-c5a6-4c89-8104-b6ea6d9a508d" providerId="AD" clId="Web-{E7D04133-1056-16EF-93A3-7D1C98E0682B}" dt="2026-10-09T14:30:56.297" v="2" actId="20577"/>
        <pc:sldMkLst>
          <pc:docMk/>
          <pc:sldMk cId="4151817838" sldId="270"/>
        </pc:sldMkLst>
        <pc:spChg chg="mod">
          <ac:chgData name="Sajda Begum (2604966)" userId="S::2604966@student.uwtsd.ac.uk::08f703ca-c5a6-4c89-8104-b6ea6d9a508d" providerId="AD" clId="Web-{E7D04133-1056-16EF-93A3-7D1C98E0682B}" dt="2026-10-09T14:30:56.297" v="2" actId="20577"/>
          <ac:spMkLst>
            <pc:docMk/>
            <pc:sldMk cId="4151817838" sldId="270"/>
            <ac:spMk id="61" creationId="{00000000-0000-0000-0000-000000000000}"/>
          </ac:spMkLst>
        </pc:spChg>
      </pc:sldChg>
    </pc:docChg>
  </pc:docChgLst>
  <pc:docChgLst>
    <pc:chgData name="Ghulam Fatima (2610572)" userId="S::2610572@student.uwtsd.ac.uk::9c06c461-e5d0-4569-921f-cf8401fe6354" providerId="AD" clId="Web-{AFD902EE-E8D0-2DA6-24A7-75AC2203BFCA}"/>
    <pc:docChg chg="modSld">
      <pc:chgData name="Ghulam Fatima (2610572)" userId="S::2610572@student.uwtsd.ac.uk::9c06c461-e5d0-4569-921f-cf8401fe6354" providerId="AD" clId="Web-{AFD902EE-E8D0-2DA6-24A7-75AC2203BFCA}" dt="2026-10-09T15:29:25.687" v="50" actId="20577"/>
      <pc:docMkLst>
        <pc:docMk/>
      </pc:docMkLst>
      <pc:sldChg chg="addSp modSp">
        <pc:chgData name="Ghulam Fatima (2610572)" userId="S::2610572@student.uwtsd.ac.uk::9c06c461-e5d0-4569-921f-cf8401fe6354" providerId="AD" clId="Web-{AFD902EE-E8D0-2DA6-24A7-75AC2203BFCA}" dt="2026-10-09T15:29:25.687" v="50" actId="20577"/>
        <pc:sldMkLst>
          <pc:docMk/>
          <pc:sldMk cId="0" sldId="260"/>
        </pc:sldMkLst>
        <pc:spChg chg="add mod">
          <ac:chgData name="Ghulam Fatima (2610572)" userId="S::2610572@student.uwtsd.ac.uk::9c06c461-e5d0-4569-921f-cf8401fe6354" providerId="AD" clId="Web-{AFD902EE-E8D0-2DA6-24A7-75AC2203BFCA}" dt="2026-10-09T15:29:25.687" v="50" actId="20577"/>
          <ac:spMkLst>
            <pc:docMk/>
            <pc:sldMk cId="0" sldId="260"/>
            <ac:spMk id="2" creationId="{FE918983-CDB5-B0FD-B86C-8E9B1D32FEBC}"/>
          </ac:spMkLst>
        </pc:spChg>
      </pc:sldChg>
      <pc:sldChg chg="addSp delSp modSp">
        <pc:chgData name="Ghulam Fatima (2610572)" userId="S::2610572@student.uwtsd.ac.uk::9c06c461-e5d0-4569-921f-cf8401fe6354" providerId="AD" clId="Web-{AFD902EE-E8D0-2DA6-24A7-75AC2203BFCA}" dt="2026-10-09T15:26:14.541" v="15" actId="20577"/>
        <pc:sldMkLst>
          <pc:docMk/>
          <pc:sldMk cId="0" sldId="261"/>
        </pc:sldMkLst>
        <pc:spChg chg="add del">
          <ac:chgData name="Ghulam Fatima (2610572)" userId="S::2610572@student.uwtsd.ac.uk::9c06c461-e5d0-4569-921f-cf8401fe6354" providerId="AD" clId="Web-{AFD902EE-E8D0-2DA6-24A7-75AC2203BFCA}" dt="2026-10-09T15:25:04.976" v="6"/>
          <ac:spMkLst>
            <pc:docMk/>
            <pc:sldMk cId="0" sldId="261"/>
            <ac:spMk id="2" creationId="{25D09F16-74BC-8E4B-7C79-F5701AA5C101}"/>
          </ac:spMkLst>
        </pc:spChg>
        <pc:spChg chg="add del">
          <ac:chgData name="Ghulam Fatima (2610572)" userId="S::2610572@student.uwtsd.ac.uk::9c06c461-e5d0-4569-921f-cf8401fe6354" providerId="AD" clId="Web-{AFD902EE-E8D0-2DA6-24A7-75AC2203BFCA}" dt="2026-10-09T15:25:15.867" v="8"/>
          <ac:spMkLst>
            <pc:docMk/>
            <pc:sldMk cId="0" sldId="261"/>
            <ac:spMk id="3" creationId="{C15AFF7B-AC85-42DB-7B1A-FADAD8541880}"/>
          </ac:spMkLst>
        </pc:spChg>
        <pc:spChg chg="add del">
          <ac:chgData name="Ghulam Fatima (2610572)" userId="S::2610572@student.uwtsd.ac.uk::9c06c461-e5d0-4569-921f-cf8401fe6354" providerId="AD" clId="Web-{AFD902EE-E8D0-2DA6-24A7-75AC2203BFCA}" dt="2026-10-09T15:25:41.868" v="10"/>
          <ac:spMkLst>
            <pc:docMk/>
            <pc:sldMk cId="0" sldId="261"/>
            <ac:spMk id="4" creationId="{A5731671-2DD2-83E7-933D-7F5A30FC62AC}"/>
          </ac:spMkLst>
        </pc:spChg>
        <pc:spChg chg="add del">
          <ac:chgData name="Ghulam Fatima (2610572)" userId="S::2610572@student.uwtsd.ac.uk::9c06c461-e5d0-4569-921f-cf8401fe6354" providerId="AD" clId="Web-{AFD902EE-E8D0-2DA6-24A7-75AC2203BFCA}" dt="2026-10-09T15:25:56.181" v="12"/>
          <ac:spMkLst>
            <pc:docMk/>
            <pc:sldMk cId="0" sldId="261"/>
            <ac:spMk id="5" creationId="{AF061234-F5F9-CD79-04B2-DBBC5B77F3E4}"/>
          </ac:spMkLst>
        </pc:spChg>
        <pc:spChg chg="add mod">
          <ac:chgData name="Ghulam Fatima (2610572)" userId="S::2610572@student.uwtsd.ac.uk::9c06c461-e5d0-4569-921f-cf8401fe6354" providerId="AD" clId="Web-{AFD902EE-E8D0-2DA6-24A7-75AC2203BFCA}" dt="2026-10-09T15:26:14.541" v="15" actId="20577"/>
          <ac:spMkLst>
            <pc:docMk/>
            <pc:sldMk cId="0" sldId="261"/>
            <ac:spMk id="6" creationId="{2DAB5C22-8EE2-2568-B342-DFB3FA2060FD}"/>
          </ac:spMkLst>
        </pc:spChg>
      </pc:sldChg>
      <pc:sldChg chg="addSp modSp">
        <pc:chgData name="Ghulam Fatima (2610572)" userId="S::2610572@student.uwtsd.ac.uk::9c06c461-e5d0-4569-921f-cf8401fe6354" providerId="AD" clId="Web-{AFD902EE-E8D0-2DA6-24A7-75AC2203BFCA}" dt="2026-10-09T15:21:31.267" v="2" actId="20577"/>
        <pc:sldMkLst>
          <pc:docMk/>
          <pc:sldMk cId="396045299" sldId="272"/>
        </pc:sldMkLst>
        <pc:spChg chg="add mod">
          <ac:chgData name="Ghulam Fatima (2610572)" userId="S::2610572@student.uwtsd.ac.uk::9c06c461-e5d0-4569-921f-cf8401fe6354" providerId="AD" clId="Web-{AFD902EE-E8D0-2DA6-24A7-75AC2203BFCA}" dt="2026-10-09T15:21:31.267" v="2" actId="20577"/>
          <ac:spMkLst>
            <pc:docMk/>
            <pc:sldMk cId="396045299" sldId="272"/>
            <ac:spMk id="2" creationId="{A53A70CA-92FC-95F8-985F-2D762A8625A9}"/>
          </ac:spMkLst>
        </pc:spChg>
      </pc:sldChg>
      <pc:sldChg chg="addSp modSp">
        <pc:chgData name="Ghulam Fatima (2610572)" userId="S::2610572@student.uwtsd.ac.uk::9c06c461-e5d0-4569-921f-cf8401fe6354" providerId="AD" clId="Web-{AFD902EE-E8D0-2DA6-24A7-75AC2203BFCA}" dt="2026-10-09T15:23:58.568" v="4"/>
        <pc:sldMkLst>
          <pc:docMk/>
          <pc:sldMk cId="3263334917" sldId="273"/>
        </pc:sldMkLst>
        <pc:spChg chg="add mod">
          <ac:chgData name="Ghulam Fatima (2610572)" userId="S::2610572@student.uwtsd.ac.uk::9c06c461-e5d0-4569-921f-cf8401fe6354" providerId="AD" clId="Web-{AFD902EE-E8D0-2DA6-24A7-75AC2203BFCA}" dt="2026-10-09T15:23:58.568" v="4"/>
          <ac:spMkLst>
            <pc:docMk/>
            <pc:sldMk cId="3263334917" sldId="273"/>
            <ac:spMk id="2" creationId="{15985B2A-5120-C629-B683-B401938A6D11}"/>
          </ac:spMkLst>
        </pc:spChg>
      </pc:sldChg>
    </pc:docChg>
  </pc:docChgLst>
  <pc:docChgLst>
    <pc:chgData name="Sajda Begum (2604966)" userId="S::2604966@student.uwtsd.ac.uk::08f703ca-c5a6-4c89-8104-b6ea6d9a508d" providerId="AD" clId="Web-{1E7AC45E-DD0C-5298-9F23-CC2552C04692}"/>
    <pc:docChg chg="modSld sldOrd">
      <pc:chgData name="Sajda Begum (2604966)" userId="S::2604966@student.uwtsd.ac.uk::08f703ca-c5a6-4c89-8104-b6ea6d9a508d" providerId="AD" clId="Web-{1E7AC45E-DD0C-5298-9F23-CC2552C04692}" dt="2026-10-07T16:01:34.908" v="41" actId="20577"/>
      <pc:docMkLst>
        <pc:docMk/>
      </pc:docMkLst>
      <pc:sldChg chg="modSp">
        <pc:chgData name="Sajda Begum (2604966)" userId="S::2604966@student.uwtsd.ac.uk::08f703ca-c5a6-4c89-8104-b6ea6d9a508d" providerId="AD" clId="Web-{1E7AC45E-DD0C-5298-9F23-CC2552C04692}" dt="2026-10-07T16:00:05.199" v="35" actId="20577"/>
        <pc:sldMkLst>
          <pc:docMk/>
          <pc:sldMk cId="1430362529" sldId="262"/>
        </pc:sldMkLst>
        <pc:spChg chg="mod">
          <ac:chgData name="Sajda Begum (2604966)" userId="S::2604966@student.uwtsd.ac.uk::08f703ca-c5a6-4c89-8104-b6ea6d9a508d" providerId="AD" clId="Web-{1E7AC45E-DD0C-5298-9F23-CC2552C04692}" dt="2026-10-07T16:00:05.199" v="35" actId="20577"/>
          <ac:spMkLst>
            <pc:docMk/>
            <pc:sldMk cId="1430362529" sldId="262"/>
            <ac:spMk id="4" creationId="{039CA254-A071-1D1A-8DC3-C4F97549C670}"/>
          </ac:spMkLst>
        </pc:spChg>
      </pc:sldChg>
      <pc:sldChg chg="ord">
        <pc:chgData name="Sajda Begum (2604966)" userId="S::2604966@student.uwtsd.ac.uk::08f703ca-c5a6-4c89-8104-b6ea6d9a508d" providerId="AD" clId="Web-{1E7AC45E-DD0C-5298-9F23-CC2552C04692}" dt="2026-10-07T15:53:53.454" v="0"/>
        <pc:sldMkLst>
          <pc:docMk/>
          <pc:sldMk cId="2785121628" sldId="266"/>
        </pc:sldMkLst>
      </pc:sldChg>
    </pc:docChg>
  </pc:docChgLst>
  <pc:docChgLst>
    <pc:chgData name="Zari Nasreen (2604715)" userId="S::2604715@student.uwtsd.ac.uk::178f0aa0-7447-4710-82cc-b4fb9981690d" providerId="AD" clId="Web-{C8D1EBD6-BB26-93CA-AEE4-EA45C07783C4}"/>
    <pc:docChg chg="delSld modSld">
      <pc:chgData name="Zari Nasreen (2604715)" userId="S::2604715@student.uwtsd.ac.uk::178f0aa0-7447-4710-82cc-b4fb9981690d" providerId="AD" clId="Web-{C8D1EBD6-BB26-93CA-AEE4-EA45C07783C4}" dt="2026-10-07T13:19:38.363" v="618" actId="20577"/>
      <pc:docMkLst>
        <pc:docMk/>
      </pc:docMkLst>
      <pc:sldChg chg="modSp">
        <pc:chgData name="Zari Nasreen (2604715)" userId="S::2604715@student.uwtsd.ac.uk::178f0aa0-7447-4710-82cc-b4fb9981690d" providerId="AD" clId="Web-{C8D1EBD6-BB26-93CA-AEE4-EA45C07783C4}" dt="2026-10-07T13:19:38.363" v="618" actId="20577"/>
        <pc:sldMkLst>
          <pc:docMk/>
          <pc:sldMk cId="1430362529" sldId="262"/>
        </pc:sldMkLst>
        <pc:spChg chg="mod">
          <ac:chgData name="Zari Nasreen (2604715)" userId="S::2604715@student.uwtsd.ac.uk::178f0aa0-7447-4710-82cc-b4fb9981690d" providerId="AD" clId="Web-{C8D1EBD6-BB26-93CA-AEE4-EA45C07783C4}" dt="2026-10-07T13:19:38.363" v="618" actId="20577"/>
          <ac:spMkLst>
            <pc:docMk/>
            <pc:sldMk cId="1430362529" sldId="262"/>
            <ac:spMk id="4" creationId="{039CA254-A071-1D1A-8DC3-C4F97549C670}"/>
          </ac:spMkLst>
        </pc:spChg>
      </pc:sldChg>
      <pc:sldChg chg="addSp delSp modSp">
        <pc:chgData name="Zari Nasreen (2604715)" userId="S::2604715@student.uwtsd.ac.uk::178f0aa0-7447-4710-82cc-b4fb9981690d" providerId="AD" clId="Web-{C8D1EBD6-BB26-93CA-AEE4-EA45C07783C4}" dt="2026-10-07T11:13:14.753" v="603" actId="14100"/>
        <pc:sldMkLst>
          <pc:docMk/>
          <pc:sldMk cId="1291586278" sldId="268"/>
        </pc:sldMkLst>
        <pc:spChg chg="add mod">
          <ac:chgData name="Zari Nasreen (2604715)" userId="S::2604715@student.uwtsd.ac.uk::178f0aa0-7447-4710-82cc-b4fb9981690d" providerId="AD" clId="Web-{C8D1EBD6-BB26-93CA-AEE4-EA45C07783C4}" dt="2026-10-07T09:46:23.826" v="60" actId="14100"/>
          <ac:spMkLst>
            <pc:docMk/>
            <pc:sldMk cId="1291586278" sldId="268"/>
            <ac:spMk id="3" creationId="{E0DCF790-4902-75F3-3F22-E4292B20156D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09:48:34.785" v="124" actId="20577"/>
          <ac:spMkLst>
            <pc:docMk/>
            <pc:sldMk cId="1291586278" sldId="268"/>
            <ac:spMk id="4" creationId="{F00F140D-7B27-DD75-8835-E34E65388834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39:25.408" v="180" actId="20577"/>
          <ac:spMkLst>
            <pc:docMk/>
            <pc:sldMk cId="1291586278" sldId="268"/>
            <ac:spMk id="5" creationId="{3EE41110-75B8-977E-8148-5AF0A7BFC5EF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1:13:14.753" v="603" actId="14100"/>
          <ac:spMkLst>
            <pc:docMk/>
            <pc:sldMk cId="1291586278" sldId="268"/>
            <ac:spMk id="7" creationId="{B4BC410C-6333-F53F-8158-237ADD7A92BF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0:52:08.264" v="394" actId="1076"/>
          <ac:spMkLst>
            <pc:docMk/>
            <pc:sldMk cId="1291586278" sldId="268"/>
            <ac:spMk id="9" creationId="{FAD0E035-014B-83EE-3D61-84D376BFCE59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1:11:28.838" v="598" actId="14100"/>
          <ac:spMkLst>
            <pc:docMk/>
            <pc:sldMk cId="1291586278" sldId="268"/>
            <ac:spMk id="11" creationId="{33D4954B-F024-300C-8BC9-9175C547D489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1:00.492" v="536" actId="20577"/>
          <ac:spMkLst>
            <pc:docMk/>
            <pc:sldMk cId="1291586278" sldId="268"/>
            <ac:spMk id="12" creationId="{491462C2-52EF-E9CF-03A2-94F403730495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11:52.074" v="601" actId="14100"/>
          <ac:spMkLst>
            <pc:docMk/>
            <pc:sldMk cId="1291586278" sldId="268"/>
            <ac:spMk id="13" creationId="{23AD6164-CD96-DB0A-3CEA-F4E0E4426BCA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46:25.346" v="283" actId="20577"/>
          <ac:spMkLst>
            <pc:docMk/>
            <pc:sldMk cId="1291586278" sldId="268"/>
            <ac:spMk id="15" creationId="{2E260BE2-A124-DBF7-2300-3876D627B72C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50:18.302" v="361" actId="14100"/>
          <ac:spMkLst>
            <pc:docMk/>
            <pc:sldMk cId="1291586278" sldId="268"/>
            <ac:spMk id="16" creationId="{FA0F9724-DA26-BB94-D803-96EE5A6F6486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0:51:35.167" v="392" actId="14100"/>
          <ac:spMkLst>
            <pc:docMk/>
            <pc:sldMk cId="1291586278" sldId="268"/>
            <ac:spMk id="17" creationId="{E4611C16-126D-07D9-A4D4-DD42729F5768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1:32.417" v="537" actId="14100"/>
          <ac:spMkLst>
            <pc:docMk/>
            <pc:sldMk cId="1291586278" sldId="268"/>
            <ac:spMk id="18" creationId="{17C2D613-A8D8-2F4A-74F1-1B8C739257C3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11:11:35.854" v="599" actId="14100"/>
          <ac:spMkLst>
            <pc:docMk/>
            <pc:sldMk cId="1291586278" sldId="268"/>
            <ac:spMk id="20" creationId="{C0C5EA6F-FF2F-1380-449A-64C95639603D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0:38.928" v="523" actId="20577"/>
          <ac:spMkLst>
            <pc:docMk/>
            <pc:sldMk cId="1291586278" sldId="268"/>
            <ac:spMk id="21" creationId="{30A7535D-E70B-0749-656F-AE3C27BC0F54}"/>
          </ac:spMkLst>
        </pc:spChg>
        <pc:spChg chg="mod">
          <ac:chgData name="Zari Nasreen (2604715)" userId="S::2604715@student.uwtsd.ac.uk::178f0aa0-7447-4710-82cc-b4fb9981690d" providerId="AD" clId="Web-{C8D1EBD6-BB26-93CA-AEE4-EA45C07783C4}" dt="2026-10-07T09:44:13.242" v="30" actId="20577"/>
          <ac:spMkLst>
            <pc:docMk/>
            <pc:sldMk cId="1291586278" sldId="268"/>
            <ac:spMk id="23" creationId="{1375535E-F8DD-5244-A514-229DA0E53110}"/>
          </ac:spMkLst>
        </pc:spChg>
        <pc:spChg chg="add mod">
          <ac:chgData name="Zari Nasreen (2604715)" userId="S::2604715@student.uwtsd.ac.uk::178f0aa0-7447-4710-82cc-b4fb9981690d" providerId="AD" clId="Web-{C8D1EBD6-BB26-93CA-AEE4-EA45C07783C4}" dt="2026-10-07T11:04:40.588" v="587" actId="14100"/>
          <ac:spMkLst>
            <pc:docMk/>
            <pc:sldMk cId="1291586278" sldId="268"/>
            <ac:spMk id="24" creationId="{97F029E8-EB56-33FD-5492-8AC8A2D08D2A}"/>
          </ac:spMkLst>
        </pc:spChg>
      </pc:sldChg>
    </pc:docChg>
  </pc:docChgLst>
  <pc:docChgLst>
    <pc:chgData name="Zari Nasreen (2604715)" userId="S::2604715@student.uwtsd.ac.uk::178f0aa0-7447-4710-82cc-b4fb9981690d" providerId="AD" clId="Web-{F991668D-46CF-B352-63BF-B03E3868B8C6}"/>
    <pc:docChg chg="modSld">
      <pc:chgData name="Zari Nasreen (2604715)" userId="S::2604715@student.uwtsd.ac.uk::178f0aa0-7447-4710-82cc-b4fb9981690d" providerId="AD" clId="Web-{F991668D-46CF-B352-63BF-B03E3868B8C6}" dt="2026-10-09T15:51:15.706" v="46" actId="20577"/>
      <pc:docMkLst>
        <pc:docMk/>
      </pc:docMkLst>
      <pc:sldChg chg="modSp">
        <pc:chgData name="Zari Nasreen (2604715)" userId="S::2604715@student.uwtsd.ac.uk::178f0aa0-7447-4710-82cc-b4fb9981690d" providerId="AD" clId="Web-{F991668D-46CF-B352-63BF-B03E3868B8C6}" dt="2026-10-08T21:04:30.753" v="40" actId="20577"/>
        <pc:sldMkLst>
          <pc:docMk/>
          <pc:sldMk cId="760485762" sldId="269"/>
        </pc:sldMkLst>
        <pc:spChg chg="mod">
          <ac:chgData name="Zari Nasreen (2604715)" userId="S::2604715@student.uwtsd.ac.uk::178f0aa0-7447-4710-82cc-b4fb9981690d" providerId="AD" clId="Web-{F991668D-46CF-B352-63BF-B03E3868B8C6}" dt="2026-10-08T21:04:30.753" v="40" actId="20577"/>
          <ac:spMkLst>
            <pc:docMk/>
            <pc:sldMk cId="760485762" sldId="269"/>
            <ac:spMk id="45" creationId="{27049D29-1D1C-9A2B-3755-72EE4C891C80}"/>
          </ac:spMkLst>
        </pc:spChg>
      </pc:sldChg>
      <pc:sldChg chg="modSp">
        <pc:chgData name="Zari Nasreen (2604715)" userId="S::2604715@student.uwtsd.ac.uk::178f0aa0-7447-4710-82cc-b4fb9981690d" providerId="AD" clId="Web-{F991668D-46CF-B352-63BF-B03E3868B8C6}" dt="2026-10-09T15:51:15.706" v="46" actId="20577"/>
        <pc:sldMkLst>
          <pc:docMk/>
          <pc:sldMk cId="4151817838" sldId="270"/>
        </pc:sldMkLst>
        <pc:spChg chg="mod">
          <ac:chgData name="Zari Nasreen (2604715)" userId="S::2604715@student.uwtsd.ac.uk::178f0aa0-7447-4710-82cc-b4fb9981690d" providerId="AD" clId="Web-{F991668D-46CF-B352-63BF-B03E3868B8C6}" dt="2026-10-09T15:51:15.706" v="46" actId="20577"/>
          <ac:spMkLst>
            <pc:docMk/>
            <pc:sldMk cId="4151817838" sldId="270"/>
            <ac:spMk id="61" creationId="{00000000-0000-0000-0000-000000000000}"/>
          </ac:spMkLst>
        </pc:spChg>
        <pc:spChg chg="mod">
          <ac:chgData name="Zari Nasreen (2604715)" userId="S::2604715@student.uwtsd.ac.uk::178f0aa0-7447-4710-82cc-b4fb9981690d" providerId="AD" clId="Web-{F991668D-46CF-B352-63BF-B03E3868B8C6}" dt="2026-10-09T15:50:50.315" v="42" actId="20577"/>
          <ac:spMkLst>
            <pc:docMk/>
            <pc:sldMk cId="4151817838" sldId="270"/>
            <ac:spMk id="62" creationId="{00000000-0000-0000-0000-000000000000}"/>
          </ac:spMkLst>
        </pc:spChg>
      </pc:sldChg>
    </pc:docChg>
  </pc:docChgLst>
  <pc:docChgLst>
    <pc:chgData name="Ghulam Fatima (2610572)" userId="S::2610572@student.uwtsd.ac.uk::9c06c461-e5d0-4569-921f-cf8401fe6354" providerId="AD" clId="Web-{A5A7D93B-3971-17B8-66B9-18CCAA0B0137}"/>
    <pc:docChg chg="addSld delSld modSld">
      <pc:chgData name="Ghulam Fatima (2610572)" userId="S::2610572@student.uwtsd.ac.uk::9c06c461-e5d0-4569-921f-cf8401fe6354" providerId="AD" clId="Web-{A5A7D93B-3971-17B8-66B9-18CCAA0B0137}" dt="2026-10-07T19:29:07.094" v="51"/>
      <pc:docMkLst>
        <pc:docMk/>
      </pc:docMkLst>
      <pc:sldChg chg="add">
        <pc:chgData name="Ghulam Fatima (2610572)" userId="S::2610572@student.uwtsd.ac.uk::9c06c461-e5d0-4569-921f-cf8401fe6354" providerId="AD" clId="Web-{A5A7D93B-3971-17B8-66B9-18CCAA0B0137}" dt="2026-10-07T14:18:57.811" v="5"/>
        <pc:sldMkLst>
          <pc:docMk/>
          <pc:sldMk cId="0" sldId="260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9:09.468" v="6"/>
        <pc:sldMkLst>
          <pc:docMk/>
          <pc:sldMk cId="0" sldId="261"/>
        </pc:sldMkLst>
      </pc:sldChg>
      <pc:sldChg chg="addSp delSp modSp">
        <pc:chgData name="Ghulam Fatima (2610572)" userId="S::2610572@student.uwtsd.ac.uk::9c06c461-e5d0-4569-921f-cf8401fe6354" providerId="AD" clId="Web-{A5A7D93B-3971-17B8-66B9-18CCAA0B0137}" dt="2026-10-07T19:28:00.170" v="49"/>
        <pc:sldMkLst>
          <pc:docMk/>
          <pc:sldMk cId="1430362529" sldId="262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7:42.149" v="0"/>
        <pc:sldMkLst>
          <pc:docMk/>
          <pc:sldMk cId="4151817838" sldId="270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8:19.043" v="2"/>
        <pc:sldMkLst>
          <pc:docMk/>
          <pc:sldMk cId="3473179223" sldId="271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8:33.122" v="3"/>
        <pc:sldMkLst>
          <pc:docMk/>
          <pc:sldMk cId="396045299" sldId="272"/>
        </pc:sldMkLst>
      </pc:sldChg>
      <pc:sldChg chg="add">
        <pc:chgData name="Ghulam Fatima (2610572)" userId="S::2610572@student.uwtsd.ac.uk::9c06c461-e5d0-4569-921f-cf8401fe6354" providerId="AD" clId="Web-{A5A7D93B-3971-17B8-66B9-18CCAA0B0137}" dt="2026-10-07T14:18:43.279" v="4"/>
        <pc:sldMkLst>
          <pc:docMk/>
          <pc:sldMk cId="3263334917" sldId="273"/>
        </pc:sldMkLst>
      </pc:sldChg>
    </pc:docChg>
  </pc:docChgLst>
  <pc:docChgLst>
    <pc:chgData name="Zari Nasreen (2604715)" userId="S::2604715@student.uwtsd.ac.uk::178f0aa0-7447-4710-82cc-b4fb9981690d" providerId="AD" clId="Web-{10EFBA9C-2B24-EDB1-F040-DB03DB04E4AD}"/>
    <pc:docChg chg="modSld">
      <pc:chgData name="Zari Nasreen (2604715)" userId="S::2604715@student.uwtsd.ac.uk::178f0aa0-7447-4710-82cc-b4fb9981690d" providerId="AD" clId="Web-{10EFBA9C-2B24-EDB1-F040-DB03DB04E4AD}" dt="2026-10-01T22:29:39.604" v="469" actId="14100"/>
      <pc:docMkLst>
        <pc:docMk/>
      </pc:docMkLst>
    </pc:docChg>
  </pc:docChgLst>
  <pc:docChgLst>
    <pc:chgData name="Sajda Begum (2604966)" userId="S::2604966@student.uwtsd.ac.uk::08f703ca-c5a6-4c89-8104-b6ea6d9a508d" providerId="AD" clId="Web-{FDB6F7D8-34BE-18F4-B745-059F4BD16EA9}"/>
    <pc:docChg chg="addSld delSld modSld">
      <pc:chgData name="Sajda Begum (2604966)" userId="S::2604966@student.uwtsd.ac.uk::08f703ca-c5a6-4c89-8104-b6ea6d9a508d" providerId="AD" clId="Web-{FDB6F7D8-34BE-18F4-B745-059F4BD16EA9}" dt="2026-10-05T12:38:10.113" v="157"/>
      <pc:docMkLst>
        <pc:docMk/>
      </pc:docMkLst>
      <pc:sldChg chg="addSp delSp modSp mod setBg">
        <pc:chgData name="Sajda Begum (2604966)" userId="S::2604966@student.uwtsd.ac.uk::08f703ca-c5a6-4c89-8104-b6ea6d9a508d" providerId="AD" clId="Web-{FDB6F7D8-34BE-18F4-B745-059F4BD16EA9}" dt="2026-10-05T12:38:02.035" v="156" actId="20577"/>
        <pc:sldMkLst>
          <pc:docMk/>
          <pc:sldMk cId="1772642323" sldId="259"/>
        </pc:sldMkLst>
        <pc:spChg chg="add mod">
          <ac:chgData name="Sajda Begum (2604966)" userId="S::2604966@student.uwtsd.ac.uk::08f703ca-c5a6-4c89-8104-b6ea6d9a508d" providerId="AD" clId="Web-{FDB6F7D8-34BE-18F4-B745-059F4BD16EA9}" dt="2026-10-05T11:42:10.453" v="27"/>
          <ac:spMkLst>
            <pc:docMk/>
            <pc:sldMk cId="1772642323" sldId="259"/>
            <ac:spMk id="6" creationId="{B78182BD-3E9A-9D8F-685F-56B0C9F47A4E}"/>
          </ac:spMkLst>
        </pc:spChg>
        <pc:spChg chg="add mod">
          <ac:chgData name="Sajda Begum (2604966)" userId="S::2604966@student.uwtsd.ac.uk::08f703ca-c5a6-4c89-8104-b6ea6d9a508d" providerId="AD" clId="Web-{FDB6F7D8-34BE-18F4-B745-059F4BD16EA9}" dt="2026-10-05T12:38:02.035" v="156" actId="20577"/>
          <ac:spMkLst>
            <pc:docMk/>
            <pc:sldMk cId="1772642323" sldId="259"/>
            <ac:spMk id="9" creationId="{04C32732-E8C1-6C56-6B32-53374BF6C2F8}"/>
          </ac:spMkLst>
        </pc:spChg>
        <pc:spChg chg="add">
          <ac:chgData name="Sajda Begum (2604966)" userId="S::2604966@student.uwtsd.ac.uk::08f703ca-c5a6-4c89-8104-b6ea6d9a508d" providerId="AD" clId="Web-{FDB6F7D8-34BE-18F4-B745-059F4BD16EA9}" dt="2026-10-05T11:42:10.453" v="27"/>
          <ac:spMkLst>
            <pc:docMk/>
            <pc:sldMk cId="1772642323" sldId="259"/>
            <ac:spMk id="10" creationId="{D4771268-CB57-404A-9271-370EB28F6090}"/>
          </ac:spMkLst>
        </pc:spChg>
        <pc:picChg chg="add mod">
          <ac:chgData name="Sajda Begum (2604966)" userId="S::2604966@student.uwtsd.ac.uk::08f703ca-c5a6-4c89-8104-b6ea6d9a508d" providerId="AD" clId="Web-{FDB6F7D8-34BE-18F4-B745-059F4BD16EA9}" dt="2026-10-05T11:42:39.423" v="33" actId="14100"/>
          <ac:picMkLst>
            <pc:docMk/>
            <pc:sldMk cId="1772642323" sldId="259"/>
            <ac:picMk id="8" creationId="{1BF53A36-1F97-3019-0D52-EA0D787210BC}"/>
          </ac:picMkLst>
        </pc:picChg>
      </pc:sldChg>
      <pc:sldChg chg="modSp">
        <pc:chgData name="Sajda Begum (2604966)" userId="S::2604966@student.uwtsd.ac.uk::08f703ca-c5a6-4c89-8104-b6ea6d9a508d" providerId="AD" clId="Web-{FDB6F7D8-34BE-18F4-B745-059F4BD16EA9}" dt="2026-10-05T11:52:44.123" v="65" actId="14100"/>
        <pc:sldMkLst>
          <pc:docMk/>
          <pc:sldMk cId="1430362529" sldId="262"/>
        </pc:sldMkLst>
        <pc:spChg chg="mod">
          <ac:chgData name="Sajda Begum (2604966)" userId="S::2604966@student.uwtsd.ac.uk::08f703ca-c5a6-4c89-8104-b6ea6d9a508d" providerId="AD" clId="Web-{FDB6F7D8-34BE-18F4-B745-059F4BD16EA9}" dt="2026-10-05T11:52:44.123" v="65" actId="14100"/>
          <ac:spMkLst>
            <pc:docMk/>
            <pc:sldMk cId="1430362529" sldId="262"/>
            <ac:spMk id="4" creationId="{039CA254-A071-1D1A-8DC3-C4F97549C670}"/>
          </ac:spMkLst>
        </pc:spChg>
      </pc:sldChg>
      <pc:sldChg chg="addSp delSp modSp add replId">
        <pc:chgData name="Sajda Begum (2604966)" userId="S::2604966@student.uwtsd.ac.uk::08f703ca-c5a6-4c89-8104-b6ea6d9a508d" providerId="AD" clId="Web-{FDB6F7D8-34BE-18F4-B745-059F4BD16EA9}" dt="2026-10-05T12:37:37.877" v="152" actId="20577"/>
        <pc:sldMkLst>
          <pc:docMk/>
          <pc:sldMk cId="2785121628" sldId="266"/>
        </pc:sldMkLst>
        <pc:spChg chg="add mod">
          <ac:chgData name="Sajda Begum (2604966)" userId="S::2604966@student.uwtsd.ac.uk::08f703ca-c5a6-4c89-8104-b6ea6d9a508d" providerId="AD" clId="Web-{FDB6F7D8-34BE-18F4-B745-059F4BD16EA9}" dt="2026-10-05T12:37:37.877" v="152" actId="20577"/>
          <ac:spMkLst>
            <pc:docMk/>
            <pc:sldMk cId="2785121628" sldId="266"/>
            <ac:spMk id="4" creationId="{348085EB-9C52-5CFF-8814-B59E466FFF18}"/>
          </ac:spMkLst>
        </pc:spChg>
        <pc:spChg chg="mod">
          <ac:chgData name="Sajda Begum (2604966)" userId="S::2604966@student.uwtsd.ac.uk::08f703ca-c5a6-4c89-8104-b6ea6d9a508d" providerId="AD" clId="Web-{FDB6F7D8-34BE-18F4-B745-059F4BD16EA9}" dt="2026-10-05T12:37:01.703" v="143"/>
          <ac:spMkLst>
            <pc:docMk/>
            <pc:sldMk cId="2785121628" sldId="266"/>
            <ac:spMk id="6" creationId="{082C44B6-4EF0-632E-F823-0BADB97DDEF6}"/>
          </ac:spMkLst>
        </pc:spChg>
        <pc:spChg chg="add">
          <ac:chgData name="Sajda Begum (2604966)" userId="S::2604966@student.uwtsd.ac.uk::08f703ca-c5a6-4c89-8104-b6ea6d9a508d" providerId="AD" clId="Web-{FDB6F7D8-34BE-18F4-B745-059F4BD16EA9}" dt="2026-10-05T12:37:01.703" v="143"/>
          <ac:spMkLst>
            <pc:docMk/>
            <pc:sldMk cId="2785121628" sldId="266"/>
            <ac:spMk id="26" creationId="{D4771268-CB57-404A-9271-370EB28F6090}"/>
          </ac:spMkLst>
        </pc:spChg>
        <pc:picChg chg="add mod">
          <ac:chgData name="Sajda Begum (2604966)" userId="S::2604966@student.uwtsd.ac.uk::08f703ca-c5a6-4c89-8104-b6ea6d9a508d" providerId="AD" clId="Web-{FDB6F7D8-34BE-18F4-B745-059F4BD16EA9}" dt="2026-10-05T12:37:17.017" v="146" actId="1076"/>
          <ac:picMkLst>
            <pc:docMk/>
            <pc:sldMk cId="2785121628" sldId="266"/>
            <ac:picMk id="3" creationId="{71117004-0DBE-F874-4A01-97BE509E9B37}"/>
          </ac:picMkLst>
        </pc:picChg>
      </pc:sldChg>
    </pc:docChg>
  </pc:docChgLst>
  <pc:docChgLst>
    <pc:chgData name="Zari Nasreen (2604715)" userId="S::2604715@student.uwtsd.ac.uk::178f0aa0-7447-4710-82cc-b4fb9981690d" providerId="AD" clId="Web-{47FE059B-6A16-211B-5F00-3D5D71388012}"/>
    <pc:docChg chg="addSld modSld">
      <pc:chgData name="Zari Nasreen (2604715)" userId="S::2604715@student.uwtsd.ac.uk::178f0aa0-7447-4710-82cc-b4fb9981690d" providerId="AD" clId="Web-{47FE059B-6A16-211B-5F00-3D5D71388012}" dt="2026-10-07T08:05:20.262" v="1037" actId="20577"/>
      <pc:docMkLst>
        <pc:docMk/>
      </pc:docMkLst>
      <pc:sldChg chg="addSp modSp">
        <pc:chgData name="Zari Nasreen (2604715)" userId="S::2604715@student.uwtsd.ac.uk::178f0aa0-7447-4710-82cc-b4fb9981690d" providerId="AD" clId="Web-{47FE059B-6A16-211B-5F00-3D5D71388012}" dt="2026-10-06T12:07:45.203" v="751" actId="20577"/>
        <pc:sldMkLst>
          <pc:docMk/>
          <pc:sldMk cId="1430362529" sldId="262"/>
        </pc:sldMkLst>
        <pc:spChg chg="mod">
          <ac:chgData name="Zari Nasreen (2604715)" userId="S::2604715@student.uwtsd.ac.uk::178f0aa0-7447-4710-82cc-b4fb9981690d" providerId="AD" clId="Web-{47FE059B-6A16-211B-5F00-3D5D71388012}" dt="2026-10-06T12:07:45.203" v="751" actId="20577"/>
          <ac:spMkLst>
            <pc:docMk/>
            <pc:sldMk cId="1430362529" sldId="262"/>
            <ac:spMk id="2" creationId="{DF4009F1-ACED-6097-BCEC-7C7731B6F47F}"/>
          </ac:spMkLst>
        </pc:spChg>
      </pc:sldChg>
      <pc:sldChg chg="modSp">
        <pc:chgData name="Zari Nasreen (2604715)" userId="S::2604715@student.uwtsd.ac.uk::178f0aa0-7447-4710-82cc-b4fb9981690d" providerId="AD" clId="Web-{47FE059B-6A16-211B-5F00-3D5D71388012}" dt="2026-10-06T12:20:53.248" v="752" actId="20577"/>
        <pc:sldMkLst>
          <pc:docMk/>
          <pc:sldMk cId="2785121628" sldId="266"/>
        </pc:sldMkLst>
        <pc:spChg chg="mod">
          <ac:chgData name="Zari Nasreen (2604715)" userId="S::2604715@student.uwtsd.ac.uk::178f0aa0-7447-4710-82cc-b4fb9981690d" providerId="AD" clId="Web-{47FE059B-6A16-211B-5F00-3D5D71388012}" dt="2026-10-06T12:20:53.248" v="752" actId="20577"/>
          <ac:spMkLst>
            <pc:docMk/>
            <pc:sldMk cId="2785121628" sldId="266"/>
            <ac:spMk id="6" creationId="{082C44B6-4EF0-632E-F823-0BADB97DDEF6}"/>
          </ac:spMkLst>
        </pc:spChg>
      </pc:sldChg>
    </pc:docChg>
  </pc:docChgLst>
  <pc:docChgLst>
    <pc:chgData name="Sajda Begum (2604966)" userId="S::2604966@student.uwtsd.ac.uk::08f703ca-c5a6-4c89-8104-b6ea6d9a508d" providerId="AD" clId="Web-{00000000-0000-0000-0000-000000000000}"/>
    <pc:docChg chg="modSld">
      <pc:chgData name="Sajda Begum (2604966)" userId="S::2604966@student.uwtsd.ac.uk::08f703ca-c5a6-4c89-8104-b6ea6d9a508d" providerId="AD" clId="Web-{00000000-0000-0000-0000-000000000000}" dt="2026-10-09T15:47:27.716" v="35" actId="20577"/>
      <pc:docMkLst>
        <pc:docMk/>
      </pc:docMkLst>
      <pc:sldChg chg="delSp modSp">
        <pc:chgData name="Sajda Begum (2604966)" userId="S::2604966@student.uwtsd.ac.uk::08f703ca-c5a6-4c89-8104-b6ea6d9a508d" providerId="AD" clId="Web-{00000000-0000-0000-0000-000000000000}" dt="2026-10-06T12:40:20.058" v="23" actId="20577"/>
        <pc:sldMkLst>
          <pc:docMk/>
          <pc:sldMk cId="1430362529" sldId="262"/>
        </pc:sldMkLst>
        <pc:spChg chg="mod">
          <ac:chgData name="Sajda Begum (2604966)" userId="S::2604966@student.uwtsd.ac.uk::08f703ca-c5a6-4c89-8104-b6ea6d9a508d" providerId="AD" clId="Web-{00000000-0000-0000-0000-000000000000}" dt="2026-10-06T12:40:20.058" v="23" actId="20577"/>
          <ac:spMkLst>
            <pc:docMk/>
            <pc:sldMk cId="1430362529" sldId="262"/>
            <ac:spMk id="4" creationId="{039CA254-A071-1D1A-8DC3-C4F97549C670}"/>
          </ac:spMkLst>
        </pc:spChg>
      </pc:sldChg>
      <pc:sldChg chg="modSp">
        <pc:chgData name="Sajda Begum (2604966)" userId="S::2604966@student.uwtsd.ac.uk::08f703ca-c5a6-4c89-8104-b6ea6d9a508d" providerId="AD" clId="Web-{00000000-0000-0000-0000-000000000000}" dt="2026-10-09T15:47:27.716" v="35" actId="20577"/>
        <pc:sldMkLst>
          <pc:docMk/>
          <pc:sldMk cId="2785121628" sldId="266"/>
        </pc:sldMkLst>
        <pc:spChg chg="mod">
          <ac:chgData name="Sajda Begum (2604966)" userId="S::2604966@student.uwtsd.ac.uk::08f703ca-c5a6-4c89-8104-b6ea6d9a508d" providerId="AD" clId="Web-{00000000-0000-0000-0000-000000000000}" dt="2026-10-09T15:47:27.716" v="35" actId="20577"/>
          <ac:spMkLst>
            <pc:docMk/>
            <pc:sldMk cId="2785121628" sldId="266"/>
            <ac:spMk id="4" creationId="{348085EB-9C52-5CFF-8814-B59E466FFF18}"/>
          </ac:spMkLst>
        </pc:spChg>
      </pc:sldChg>
    </pc:docChg>
  </pc:docChgLst>
  <pc:docChgLst>
    <pc:chgData name="Sajda Begum (2604966)" userId="S::2604966@student.uwtsd.ac.uk::08f703ca-c5a6-4c89-8104-b6ea6d9a508d" providerId="AD" clId="Web-{284E1614-3FC3-2589-8F63-6A9B98CDA4F6}"/>
    <pc:docChg chg="addSld modSld">
      <pc:chgData name="Sajda Begum (2604966)" userId="S::2604966@student.uwtsd.ac.uk::08f703ca-c5a6-4c89-8104-b6ea6d9a508d" providerId="AD" clId="Web-{284E1614-3FC3-2589-8F63-6A9B98CDA4F6}" dt="2026-09-21T14:15:15.192" v="112" actId="20577"/>
      <pc:docMkLst>
        <pc:docMk/>
      </pc:docMkLst>
      <pc:sldChg chg="addSp modSp new">
        <pc:chgData name="Sajda Begum (2604966)" userId="S::2604966@student.uwtsd.ac.uk::08f703ca-c5a6-4c89-8104-b6ea6d9a508d" providerId="AD" clId="Web-{284E1614-3FC3-2589-8F63-6A9B98CDA4F6}" dt="2026-09-21T14:13:10.516" v="77" actId="20577"/>
        <pc:sldMkLst>
          <pc:docMk/>
          <pc:sldMk cId="1772642323" sldId="259"/>
        </pc:sldMkLst>
      </pc:sldChg>
      <pc:sldChg chg="addSp modSp new">
        <pc:chgData name="Sajda Begum (2604966)" userId="S::2604966@student.uwtsd.ac.uk::08f703ca-c5a6-4c89-8104-b6ea6d9a508d" providerId="AD" clId="Web-{284E1614-3FC3-2589-8F63-6A9B98CDA4F6}" dt="2026-09-21T14:06:08.397" v="17" actId="20577"/>
        <pc:sldMkLst>
          <pc:docMk/>
          <pc:sldMk cId="1430362529" sldId="262"/>
        </pc:sldMkLst>
        <pc:spChg chg="add mod">
          <ac:chgData name="Sajda Begum (2604966)" userId="S::2604966@student.uwtsd.ac.uk::08f703ca-c5a6-4c89-8104-b6ea6d9a508d" providerId="AD" clId="Web-{284E1614-3FC3-2589-8F63-6A9B98CDA4F6}" dt="2026-09-21T14:06:08.397" v="17" actId="20577"/>
          <ac:spMkLst>
            <pc:docMk/>
            <pc:sldMk cId="1430362529" sldId="262"/>
            <ac:spMk id="2" creationId="{DF4009F1-ACED-6097-BCEC-7C7731B6F47F}"/>
          </ac:spMkLst>
        </pc:spChg>
      </pc:sldChg>
    </pc:docChg>
  </pc:docChgLst>
  <pc:docChgLst>
    <pc:chgData name="Zari Nasreen (2604715)" userId="S::2604715@student.uwtsd.ac.uk::178f0aa0-7447-4710-82cc-b4fb9981690d" providerId="AD" clId="Web-{00000000-0000-0000-0000-000000000000}"/>
    <pc:docChg chg="addSld delSld modSld">
      <pc:chgData name="Zari Nasreen (2604715)" userId="S::2604715@student.uwtsd.ac.uk::178f0aa0-7447-4710-82cc-b4fb9981690d" providerId="AD" clId="Web-{00000000-0000-0000-0000-000000000000}" dt="2026-10-07T09:39:59.879" v="689" actId="20577"/>
      <pc:docMkLst>
        <pc:docMk/>
      </pc:docMkLst>
      <pc:sldChg chg="addSp delSp modSp add replId">
        <pc:chgData name="Zari Nasreen (2604715)" userId="S::2604715@student.uwtsd.ac.uk::178f0aa0-7447-4710-82cc-b4fb9981690d" providerId="AD" clId="Web-{00000000-0000-0000-0000-000000000000}" dt="2026-10-07T09:39:59.879" v="689" actId="20577"/>
        <pc:sldMkLst>
          <pc:docMk/>
          <pc:sldMk cId="1291586278" sldId="268"/>
        </pc:sldMkLst>
        <pc:spChg chg="add mod">
          <ac:chgData name="Zari Nasreen (2604715)" userId="S::2604715@student.uwtsd.ac.uk::178f0aa0-7447-4710-82cc-b4fb9981690d" providerId="AD" clId="Web-{00000000-0000-0000-0000-000000000000}" dt="2026-10-07T08:55:42.558" v="236" actId="1076"/>
          <ac:spMkLst>
            <pc:docMk/>
            <pc:sldMk cId="1291586278" sldId="268"/>
            <ac:spMk id="2" creationId="{E62764AE-46BC-FE7A-A2D7-D3AC123751D7}"/>
          </ac:spMkLst>
        </pc:spChg>
        <pc:spChg chg="mod">
          <ac:chgData name="Zari Nasreen (2604715)" userId="S::2604715@student.uwtsd.ac.uk::178f0aa0-7447-4710-82cc-b4fb9981690d" providerId="AD" clId="Web-{00000000-0000-0000-0000-000000000000}" dt="2026-10-07T08:59:12.524" v="315" actId="20577"/>
          <ac:spMkLst>
            <pc:docMk/>
            <pc:sldMk cId="1291586278" sldId="268"/>
            <ac:spMk id="6" creationId="{A7030F12-802F-49A2-E58B-EF74DDF6EDED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02:26.114" v="320" actId="1076"/>
          <ac:spMkLst>
            <pc:docMk/>
            <pc:sldMk cId="1291586278" sldId="268"/>
            <ac:spMk id="7" creationId="{B4BC410C-6333-F53F-8158-237ADD7A92BF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02:29.849" v="321" actId="1076"/>
          <ac:spMkLst>
            <pc:docMk/>
            <pc:sldMk cId="1291586278" sldId="268"/>
            <ac:spMk id="8" creationId="{57E71400-996F-D79E-E8D5-AF2C3D330797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02:32.755" v="322" actId="1076"/>
          <ac:spMkLst>
            <pc:docMk/>
            <pc:sldMk cId="1291586278" sldId="268"/>
            <ac:spMk id="9" creationId="{FAD0E035-014B-83EE-3D61-84D376BFCE59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8:56:09.216" v="238" actId="1076"/>
          <ac:spMkLst>
            <pc:docMk/>
            <pc:sldMk cId="1291586278" sldId="268"/>
            <ac:spMk id="10" creationId="{662CC15B-047C-7E9F-7F1B-CB26788A9245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10:32.707" v="332" actId="1076"/>
          <ac:spMkLst>
            <pc:docMk/>
            <pc:sldMk cId="1291586278" sldId="268"/>
            <ac:spMk id="11" creationId="{33D4954B-F024-300C-8BC9-9175C547D489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6:30.709" v="624" actId="14100"/>
          <ac:spMkLst>
            <pc:docMk/>
            <pc:sldMk cId="1291586278" sldId="268"/>
            <ac:spMk id="19" creationId="{E7CF8CB8-16E8-A92A-7920-71006B102984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6:47.929" v="625" actId="20577"/>
          <ac:spMkLst>
            <pc:docMk/>
            <pc:sldMk cId="1291586278" sldId="268"/>
            <ac:spMk id="20" creationId="{C0C5EA6F-FF2F-1380-449A-64C95639603D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8:33.873" v="654" actId="20577"/>
          <ac:spMkLst>
            <pc:docMk/>
            <pc:sldMk cId="1291586278" sldId="268"/>
            <ac:spMk id="22" creationId="{A2159E01-9018-7F76-8C04-A76DD9EAE060}"/>
          </ac:spMkLst>
        </pc:spChg>
        <pc:spChg chg="add mod">
          <ac:chgData name="Zari Nasreen (2604715)" userId="S::2604715@student.uwtsd.ac.uk::178f0aa0-7447-4710-82cc-b4fb9981690d" providerId="AD" clId="Web-{00000000-0000-0000-0000-000000000000}" dt="2026-10-07T09:39:59.879" v="689" actId="20577"/>
          <ac:spMkLst>
            <pc:docMk/>
            <pc:sldMk cId="1291586278" sldId="268"/>
            <ac:spMk id="23" creationId="{1375535E-F8DD-5244-A514-229DA0E53110}"/>
          </ac:spMkLst>
        </pc:spChg>
      </pc:sldChg>
    </pc:docChg>
  </pc:docChgLst>
  <pc:docChgLst>
    <pc:chgData name="Zari Nasreen (2604715)" userId="S::2604715@student.uwtsd.ac.uk::178f0aa0-7447-4710-82cc-b4fb9981690d" providerId="AD" clId="Web-{08C4A0D7-4233-AADD-B386-B67B1C61B779}"/>
    <pc:docChg chg="mod addSld delSld modSld addMainMaster delMainMaster">
      <pc:chgData name="Zari Nasreen (2604715)" userId="S::2604715@student.uwtsd.ac.uk::178f0aa0-7447-4710-82cc-b4fb9981690d" providerId="AD" clId="Web-{08C4A0D7-4233-AADD-B386-B67B1C61B779}" dt="2026-10-05T13:47:04.773" v="504" actId="1076"/>
      <pc:docMkLst>
        <pc:docMk/>
      </pc:docMkLst>
      <pc:sldChg chg="addSp delSp mod modClrScheme delDesignElem chgLayout">
        <pc:chgData name="Zari Nasreen (2604715)" userId="S::2604715@student.uwtsd.ac.uk::178f0aa0-7447-4710-82cc-b4fb9981690d" providerId="AD" clId="Web-{08C4A0D7-4233-AADD-B386-B67B1C61B779}" dt="2026-10-05T13:31:53.364" v="375"/>
        <pc:sldMkLst>
          <pc:docMk/>
          <pc:sldMk cId="1772642323" sldId="259"/>
        </pc:sldMkLst>
        <pc:spChg chg="add del">
          <ac:chgData name="Zari Nasreen (2604715)" userId="S::2604715@student.uwtsd.ac.uk::178f0aa0-7447-4710-82cc-b4fb9981690d" providerId="AD" clId="Web-{08C4A0D7-4233-AADD-B386-B67B1C61B779}" dt="2026-10-05T13:31:53.364" v="375"/>
          <ac:spMkLst>
            <pc:docMk/>
            <pc:sldMk cId="1772642323" sldId="259"/>
            <ac:spMk id="10" creationId="{D4771268-CB57-404A-9271-370EB28F6090}"/>
          </ac:spMkLst>
        </pc:spChg>
      </pc:sldChg>
      <pc:sldChg chg="addSp delSp mod modClrScheme delDesignElem chgLayout">
        <pc:chgData name="Zari Nasreen (2604715)" userId="S::2604715@student.uwtsd.ac.uk::178f0aa0-7447-4710-82cc-b4fb9981690d" providerId="AD" clId="Web-{08C4A0D7-4233-AADD-B386-B67B1C61B779}" dt="2026-10-05T13:31:53.364" v="375"/>
        <pc:sldMkLst>
          <pc:docMk/>
          <pc:sldMk cId="2785121628" sldId="266"/>
        </pc:sldMkLst>
        <pc:spChg chg="add del">
          <ac:chgData name="Zari Nasreen (2604715)" userId="S::2604715@student.uwtsd.ac.uk::178f0aa0-7447-4710-82cc-b4fb9981690d" providerId="AD" clId="Web-{08C4A0D7-4233-AADD-B386-B67B1C61B779}" dt="2026-10-05T13:31:53.364" v="375"/>
          <ac:spMkLst>
            <pc:docMk/>
            <pc:sldMk cId="2785121628" sldId="266"/>
            <ac:spMk id="26" creationId="{D4771268-CB57-404A-9271-370EB28F6090}"/>
          </ac:spMkLst>
        </pc:spChg>
      </pc:sldChg>
      <pc:sldMasterChg chg="add del addSldLayout delSldLayout">
        <pc:chgData name="Zari Nasreen (2604715)" userId="S::2604715@student.uwtsd.ac.uk::178f0aa0-7447-4710-82cc-b4fb9981690d" providerId="AD" clId="Web-{08C4A0D7-4233-AADD-B386-B67B1C61B779}" dt="2026-10-05T13:31:53.364" v="375"/>
        <pc:sldMasterMkLst>
          <pc:docMk/>
          <pc:sldMasterMk cId="2460954070" sldId="2147483660"/>
        </pc:sldMasterMkLst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2385387890" sldId="2147483661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949138452" sldId="2147483662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2591524520" sldId="2147483663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1203092039" sldId="2147483664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733172339" sldId="2147483665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210312558" sldId="2147483666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146388984" sldId="2147483667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171841454" sldId="2147483668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1718958274" sldId="2147483669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2202905451" sldId="2147483670"/>
          </pc:sldLayoutMkLst>
        </pc:sldLayoutChg>
        <pc:sldLayoutChg chg="add del">
          <pc:chgData name="Zari Nasreen (2604715)" userId="S::2604715@student.uwtsd.ac.uk::178f0aa0-7447-4710-82cc-b4fb9981690d" providerId="AD" clId="Web-{08C4A0D7-4233-AADD-B386-B67B1C61B779}" dt="2026-10-05T13:31:53.364" v="375"/>
          <pc:sldLayoutMkLst>
            <pc:docMk/>
            <pc:sldMasterMk cId="2460954070" sldId="2147483660"/>
            <pc:sldLayoutMk cId="3479445657" sldId="2147483671"/>
          </pc:sldLayoutMkLst>
        </pc:sldLayoutChg>
      </pc:sldMasterChg>
    </pc:docChg>
  </pc:docChgLst>
  <pc:docChgLst>
    <pc:chgData name="Zari Nasreen (2604715)" userId="S::2604715@student.uwtsd.ac.uk::178f0aa0-7447-4710-82cc-b4fb9981690d" providerId="AD" clId="Web-{0E54B6BF-7F10-D560-F08C-34FC601AC8B3}"/>
    <pc:docChg chg="addSld delSld modSld">
      <pc:chgData name="Zari Nasreen (2604715)" userId="S::2604715@student.uwtsd.ac.uk::178f0aa0-7447-4710-82cc-b4fb9981690d" providerId="AD" clId="Web-{0E54B6BF-7F10-D560-F08C-34FC601AC8B3}" dt="2026-10-07T12:31:10.357" v="717" actId="20577"/>
      <pc:docMkLst>
        <pc:docMk/>
      </pc:docMkLst>
      <pc:sldChg chg="add del">
        <pc:chgData name="Zari Nasreen (2604715)" userId="S::2604715@student.uwtsd.ac.uk::178f0aa0-7447-4710-82cc-b4fb9981690d" providerId="AD" clId="Web-{0E54B6BF-7F10-D560-F08C-34FC601AC8B3}" dt="2026-10-07T11:32:10.745" v="13"/>
        <pc:sldMkLst>
          <pc:docMk/>
          <pc:sldMk cId="1291586278" sldId="268"/>
        </pc:sldMkLst>
      </pc:sldChg>
      <pc:sldChg chg="addSp delSp modSp add replId">
        <pc:chgData name="Zari Nasreen (2604715)" userId="S::2604715@student.uwtsd.ac.uk::178f0aa0-7447-4710-82cc-b4fb9981690d" providerId="AD" clId="Web-{0E54B6BF-7F10-D560-F08C-34FC601AC8B3}" dt="2026-10-07T12:31:10.357" v="717" actId="20577"/>
        <pc:sldMkLst>
          <pc:docMk/>
          <pc:sldMk cId="760485762" sldId="269"/>
        </pc:sldMkLst>
        <pc:spChg chg="mod">
          <ac:chgData name="Zari Nasreen (2604715)" userId="S::2604715@student.uwtsd.ac.uk::178f0aa0-7447-4710-82cc-b4fb9981690d" providerId="AD" clId="Web-{0E54B6BF-7F10-D560-F08C-34FC601AC8B3}" dt="2026-10-07T11:41:17.058" v="178" actId="20577"/>
          <ac:spMkLst>
            <pc:docMk/>
            <pc:sldMk cId="760485762" sldId="269"/>
            <ac:spMk id="6" creationId="{10D51DD0-E302-5490-E7CE-A1715B09D855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3:33.369" v="272" actId="14100"/>
          <ac:spMkLst>
            <pc:docMk/>
            <pc:sldMk cId="760485762" sldId="269"/>
            <ac:spMk id="14" creationId="{C768DABC-137F-FDAD-15FA-24A8B2C2D54B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3:01.664" v="484" actId="14100"/>
          <ac:spMkLst>
            <pc:docMk/>
            <pc:sldMk cId="760485762" sldId="269"/>
            <ac:spMk id="28" creationId="{FAEF1822-F809-F1FB-8323-79C475E4D03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2:53.789" v="482" actId="14100"/>
          <ac:spMkLst>
            <pc:docMk/>
            <pc:sldMk cId="760485762" sldId="269"/>
            <ac:spMk id="29" creationId="{45C6E51A-92FF-DC2B-10E6-0AF8CFCB596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30:09.559" v="714" actId="14100"/>
          <ac:spMkLst>
            <pc:docMk/>
            <pc:sldMk cId="760485762" sldId="269"/>
            <ac:spMk id="30" creationId="{489E9880-B610-AB9A-E912-700E94046EA6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8:47.392" v="378" actId="14100"/>
          <ac:spMkLst>
            <pc:docMk/>
            <pc:sldMk cId="760485762" sldId="269"/>
            <ac:spMk id="31" creationId="{51E10852-05EC-135E-E572-0F19F87DF41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4:55.729" v="517" actId="14100"/>
          <ac:spMkLst>
            <pc:docMk/>
            <pc:sldMk cId="760485762" sldId="269"/>
            <ac:spMk id="32" creationId="{A4CD4EF6-72C0-285F-F9F5-F57E5259B19E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3:26.416" v="271" actId="20577"/>
          <ac:spMkLst>
            <pc:docMk/>
            <pc:sldMk cId="760485762" sldId="269"/>
            <ac:spMk id="33" creationId="{F4A0B94D-C428-6949-005D-7751D7DB54E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5:23.669" v="319" actId="20577"/>
          <ac:spMkLst>
            <pc:docMk/>
            <pc:sldMk cId="760485762" sldId="269"/>
            <ac:spMk id="34" creationId="{769A77C1-8D18-AC46-ECF4-4CF54AAC11C1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8:19.110" v="375" actId="20577"/>
          <ac:spMkLst>
            <pc:docMk/>
            <pc:sldMk cId="760485762" sldId="269"/>
            <ac:spMk id="35" creationId="{A1CFC4A8-C452-48FB-FAFA-1ACC44910E72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09:39.659" v="410" actId="20577"/>
          <ac:spMkLst>
            <pc:docMk/>
            <pc:sldMk cId="760485762" sldId="269"/>
            <ac:spMk id="36" creationId="{2F1FBE21-0990-AB4C-85ED-9290702BBF95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31:10.357" v="717" actId="20577"/>
          <ac:spMkLst>
            <pc:docMk/>
            <pc:sldMk cId="760485762" sldId="269"/>
            <ac:spMk id="37" creationId="{2B166D9C-6DA3-8F13-CF87-D0EB1AE9C748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1:23.568" v="459" actId="20577"/>
          <ac:spMkLst>
            <pc:docMk/>
            <pc:sldMk cId="760485762" sldId="269"/>
            <ac:spMk id="38" creationId="{FEE87B2D-EA19-4F60-AC43-947DFF5E4233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4:28.979" v="514" actId="20577"/>
          <ac:spMkLst>
            <pc:docMk/>
            <pc:sldMk cId="760485762" sldId="269"/>
            <ac:spMk id="42" creationId="{45E5EF0D-32CB-670B-E897-6C2950F5313F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7:58.499" v="581" actId="14100"/>
          <ac:spMkLst>
            <pc:docMk/>
            <pc:sldMk cId="760485762" sldId="269"/>
            <ac:spMk id="44" creationId="{4F0338E7-00D2-9B95-CE26-254B3A4C9E31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7:49.514" v="580" actId="20577"/>
          <ac:spMkLst>
            <pc:docMk/>
            <pc:sldMk cId="760485762" sldId="269"/>
            <ac:spMk id="45" creationId="{27049D29-1D1C-9A2B-3755-72EE4C891C80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19:06.672" v="600" actId="20577"/>
          <ac:spMkLst>
            <pc:docMk/>
            <pc:sldMk cId="760485762" sldId="269"/>
            <ac:spMk id="46" creationId="{5ECB4FF1-1397-2497-C89C-F8BE2CC3C006}"/>
          </ac:spMkLst>
        </pc:spChg>
        <pc:spChg chg="add mod">
          <ac:chgData name="Zari Nasreen (2604715)" userId="S::2604715@student.uwtsd.ac.uk::178f0aa0-7447-4710-82cc-b4fb9981690d" providerId="AD" clId="Web-{0E54B6BF-7F10-D560-F08C-34FC601AC8B3}" dt="2026-10-07T12:20:29.236" v="655" actId="20577"/>
          <ac:spMkLst>
            <pc:docMk/>
            <pc:sldMk cId="760485762" sldId="269"/>
            <ac:spMk id="47" creationId="{EEE29099-C6E8-5EC3-53AB-F60F4D572C0B}"/>
          </ac:spMkLst>
        </pc:spChg>
      </pc:sldChg>
    </pc:docChg>
  </pc:docChgLst>
  <pc:docChgLst>
    <pc:chgData name="Zari Nasreen (2604715)" userId="S::2604715@student.uwtsd.ac.uk::178f0aa0-7447-4710-82cc-b4fb9981690d" providerId="AD" clId="Web-{BFFDC697-D556-54A0-5F88-0687E0B2FC07}"/>
    <pc:docChg chg="modSld">
      <pc:chgData name="Zari Nasreen (2604715)" userId="S::2604715@student.uwtsd.ac.uk::178f0aa0-7447-4710-82cc-b4fb9981690d" providerId="AD" clId="Web-{BFFDC697-D556-54A0-5F88-0687E0B2FC07}" dt="2026-10-08T09:45:06.168" v="217" actId="20577"/>
      <pc:docMkLst>
        <pc:docMk/>
      </pc:docMkLst>
      <pc:sldChg chg="addSp modSp">
        <pc:chgData name="Zari Nasreen (2604715)" userId="S::2604715@student.uwtsd.ac.uk::178f0aa0-7447-4710-82cc-b4fb9981690d" providerId="AD" clId="Web-{BFFDC697-D556-54A0-5F88-0687E0B2FC07}" dt="2026-10-07T20:47:38.435" v="214" actId="14100"/>
        <pc:sldMkLst>
          <pc:docMk/>
          <pc:sldMk cId="1430362529" sldId="262"/>
        </pc:sldMkLst>
        <pc:spChg chg="mod">
          <ac:chgData name="Zari Nasreen (2604715)" userId="S::2604715@student.uwtsd.ac.uk::178f0aa0-7447-4710-82cc-b4fb9981690d" providerId="AD" clId="Web-{BFFDC697-D556-54A0-5F88-0687E0B2FC07}" dt="2026-10-07T19:36:03.915" v="159" actId="14100"/>
          <ac:spMkLst>
            <pc:docMk/>
            <pc:sldMk cId="1430362529" sldId="262"/>
            <ac:spMk id="4" creationId="{039CA254-A071-1D1A-8DC3-C4F97549C670}"/>
          </ac:spMkLst>
        </pc:spChg>
      </pc:sldChg>
      <pc:sldChg chg="addSp delSp modSp">
        <pc:chgData name="Zari Nasreen (2604715)" userId="S::2604715@student.uwtsd.ac.uk::178f0aa0-7447-4710-82cc-b4fb9981690d" providerId="AD" clId="Web-{BFFDC697-D556-54A0-5F88-0687E0B2FC07}" dt="2026-10-07T20:51:08.089" v="216" actId="20577"/>
        <pc:sldMkLst>
          <pc:docMk/>
          <pc:sldMk cId="760485762" sldId="269"/>
        </pc:sldMkLst>
        <pc:spChg chg="add mod">
          <ac:chgData name="Zari Nasreen (2604715)" userId="S::2604715@student.uwtsd.ac.uk::178f0aa0-7447-4710-82cc-b4fb9981690d" providerId="AD" clId="Web-{BFFDC697-D556-54A0-5F88-0687E0B2FC07}" dt="2026-10-07T20:51:08.089" v="216" actId="20577"/>
          <ac:spMkLst>
            <pc:docMk/>
            <pc:sldMk cId="760485762" sldId="269"/>
            <ac:spMk id="2" creationId="{E490047D-956D-BFD3-593B-08096DCED884}"/>
          </ac:spMkLst>
        </pc:spChg>
        <pc:spChg chg="add mod">
          <ac:chgData name="Zari Nasreen (2604715)" userId="S::2604715@student.uwtsd.ac.uk::178f0aa0-7447-4710-82cc-b4fb9981690d" providerId="AD" clId="Web-{BFFDC697-D556-54A0-5F88-0687E0B2FC07}" dt="2026-10-07T20:37:05.814" v="187" actId="1076"/>
          <ac:spMkLst>
            <pc:docMk/>
            <pc:sldMk cId="760485762" sldId="269"/>
            <ac:spMk id="3" creationId="{AA199016-58D9-4A85-EBB9-1F10B36223D8}"/>
          </ac:spMkLst>
        </pc:spChg>
      </pc:sldChg>
      <pc:sldChg chg="modSp">
        <pc:chgData name="Zari Nasreen (2604715)" userId="S::2604715@student.uwtsd.ac.uk::178f0aa0-7447-4710-82cc-b4fb9981690d" providerId="AD" clId="Web-{BFFDC697-D556-54A0-5F88-0687E0B2FC07}" dt="2026-10-08T09:45:06.168" v="217" actId="20577"/>
        <pc:sldMkLst>
          <pc:docMk/>
          <pc:sldMk cId="4151817838" sldId="270"/>
        </pc:sldMkLst>
        <pc:spChg chg="mod">
          <ac:chgData name="Zari Nasreen (2604715)" userId="S::2604715@student.uwtsd.ac.uk::178f0aa0-7447-4710-82cc-b4fb9981690d" providerId="AD" clId="Web-{BFFDC697-D556-54A0-5F88-0687E0B2FC07}" dt="2026-10-08T09:45:06.168" v="217" actId="20577"/>
          <ac:spMkLst>
            <pc:docMk/>
            <pc:sldMk cId="4151817838" sldId="270"/>
            <ac:spMk id="61" creationId="{00000000-0000-0000-0000-000000000000}"/>
          </ac:spMkLst>
        </pc:spChg>
      </pc:sldChg>
    </pc:docChg>
  </pc:docChgLst>
  <pc:docChgLst>
    <pc:chgData name="Sajda Begum (2604966)" userId="S::2604966@student.uwtsd.ac.uk::08f703ca-c5a6-4c89-8104-b6ea6d9a508d" providerId="AD" clId="Web-{049736A0-BCB6-D31C-80B9-18C60F8E9650}"/>
    <pc:docChg chg="modSld">
      <pc:chgData name="Sajda Begum (2604966)" userId="S::2604966@student.uwtsd.ac.uk::08f703ca-c5a6-4c89-8104-b6ea6d9a508d" providerId="AD" clId="Web-{049736A0-BCB6-D31C-80B9-18C60F8E9650}" dt="2026-10-09T15:16:19.919" v="6" actId="1076"/>
      <pc:docMkLst>
        <pc:docMk/>
      </pc:docMkLst>
      <pc:sldChg chg="modSp">
        <pc:chgData name="Sajda Begum (2604966)" userId="S::2604966@student.uwtsd.ac.uk::08f703ca-c5a6-4c89-8104-b6ea6d9a508d" providerId="AD" clId="Web-{049736A0-BCB6-D31C-80B9-18C60F8E9650}" dt="2026-10-09T15:16:19.919" v="6" actId="1076"/>
        <pc:sldMkLst>
          <pc:docMk/>
          <pc:sldMk cId="4151817838" sldId="270"/>
        </pc:sldMkLst>
        <pc:spChg chg="mod">
          <ac:chgData name="Sajda Begum (2604966)" userId="S::2604966@student.uwtsd.ac.uk::08f703ca-c5a6-4c89-8104-b6ea6d9a508d" providerId="AD" clId="Web-{049736A0-BCB6-D31C-80B9-18C60F8E9650}" dt="2026-10-09T15:16:19.919" v="6" actId="1076"/>
          <ac:spMkLst>
            <pc:docMk/>
            <pc:sldMk cId="4151817838" sldId="270"/>
            <ac:spMk id="61" creationId="{00000000-0000-0000-0000-000000000000}"/>
          </ac:spMkLst>
        </pc:spChg>
      </pc:sldChg>
    </pc:docChg>
  </pc:docChgLst>
  <pc:docChgLst>
    <pc:chgData name="Zari Nasreen (2604715)" userId="178f0aa0-7447-4710-82cc-b4fb9981690d" providerId="ADAL" clId="{F44FFA21-1BDA-4C47-B351-BB2FCDF24517}"/>
    <pc:docChg chg="custSel addSld modSld modMainMaster">
      <pc:chgData name="Zari Nasreen (2604715)" userId="178f0aa0-7447-4710-82cc-b4fb9981690d" providerId="ADAL" clId="{F44FFA21-1BDA-4C47-B351-BB2FCDF24517}" dt="2026-09-29T08:47:29.271" v="1516" actId="14100"/>
      <pc:docMkLst>
        <pc:docMk/>
      </pc:docMkLst>
      <pc:sldMasterChg chg="setBg">
        <pc:chgData name="Zari Nasreen (2604715)" userId="178f0aa0-7447-4710-82cc-b4fb9981690d" providerId="ADAL" clId="{F44FFA21-1BDA-4C47-B351-BB2FCDF24517}" dt="2026-09-29T07:47:53.837" v="3"/>
        <pc:sldMasterMkLst>
          <pc:docMk/>
          <pc:sldMasterMk cId="2460954070" sldId="2147483660"/>
        </pc:sldMasterMkLst>
      </pc:sldMasterChg>
    </pc:docChg>
  </pc:docChgLst>
  <pc:docChgLst>
    <pc:chgData clId="Web-{6101EF8A-C87A-DA08-C540-5FA454BB9368}"/>
    <pc:docChg chg="modSld">
      <pc:chgData name="" userId="" providerId="" clId="Web-{6101EF8A-C87A-DA08-C540-5FA454BB9368}" dt="2026-10-07T11:17:15.660" v="0" actId="20577"/>
      <pc:docMkLst>
        <pc:docMk/>
      </pc:docMkLst>
      <pc:sldChg chg="modSp">
        <pc:chgData name="" userId="" providerId="" clId="Web-{6101EF8A-C87A-DA08-C540-5FA454BB9368}" dt="2026-10-07T11:17:15.660" v="0" actId="20577"/>
        <pc:sldMkLst>
          <pc:docMk/>
          <pc:sldMk cId="1291586278" sldId="268"/>
        </pc:sldMkLst>
        <pc:spChg chg="mod">
          <ac:chgData name="" userId="" providerId="" clId="Web-{6101EF8A-C87A-DA08-C540-5FA454BB9368}" dt="2026-10-07T11:17:15.660" v="0" actId="20577"/>
          <ac:spMkLst>
            <pc:docMk/>
            <pc:sldMk cId="1291586278" sldId="268"/>
            <ac:spMk id="23" creationId="{1375535E-F8DD-5244-A514-229DA0E53110}"/>
          </ac:spMkLst>
        </pc:spChg>
      </pc:sldChg>
    </pc:docChg>
  </pc:docChgLst>
  <pc:docChgLst>
    <pc:chgData name="Sajda Begum (2604966)" userId="S::2604966@student.uwtsd.ac.uk::08f703ca-c5a6-4c89-8104-b6ea6d9a508d" providerId="AD" clId="Web-{6889A1C4-9517-CDED-A2FB-22C8BF5B746A}"/>
    <pc:docChg chg="modSld">
      <pc:chgData name="Sajda Begum (2604966)" userId="S::2604966@student.uwtsd.ac.uk::08f703ca-c5a6-4c89-8104-b6ea6d9a508d" providerId="AD" clId="Web-{6889A1C4-9517-CDED-A2FB-22C8BF5B746A}" dt="2026-10-08T08:36:00.886" v="37" actId="20577"/>
      <pc:docMkLst>
        <pc:docMk/>
      </pc:docMkLst>
    </pc:docChg>
  </pc:docChgLst>
  <pc:docChgLst>
    <pc:chgData name="Zari Nasreen (2604715)" userId="178f0aa0-7447-4710-82cc-b4fb9981690d" providerId="ADAL" clId="{667C581B-671D-44E4-9C92-11D4013DCBFB}"/>
    <pc:docChg chg="custSel addSld modSld">
      <pc:chgData name="Zari Nasreen (2604715)" userId="178f0aa0-7447-4710-82cc-b4fb9981690d" providerId="ADAL" clId="{667C581B-671D-44E4-9C92-11D4013DCBFB}" dt="2026-10-04T14:24:46.085" v="5" actId="22"/>
      <pc:docMkLst>
        <pc:docMk/>
      </pc:docMkLst>
      <pc:sldChg chg="addSp mod">
        <pc:chgData name="Zari Nasreen (2604715)" userId="178f0aa0-7447-4710-82cc-b4fb9981690d" providerId="ADAL" clId="{667C581B-671D-44E4-9C92-11D4013DCBFB}" dt="2026-10-04T14:24:46.085" v="5" actId="22"/>
        <pc:sldMkLst>
          <pc:docMk/>
          <pc:sldMk cId="1430362529" sldId="262"/>
        </pc:sldMkLst>
        <pc:spChg chg="add">
          <ac:chgData name="Zari Nasreen (2604715)" userId="178f0aa0-7447-4710-82cc-b4fb9981690d" providerId="ADAL" clId="{667C581B-671D-44E4-9C92-11D4013DCBFB}" dt="2026-10-04T14:24:46.085" v="5" actId="22"/>
          <ac:spMkLst>
            <pc:docMk/>
            <pc:sldMk cId="1430362529" sldId="262"/>
            <ac:spMk id="4" creationId="{039CA254-A071-1D1A-8DC3-C4F97549C67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03E7F7F-441C-44B0-8D35-611CC78201EF}" type="datetimeFigureOut">
              <a:t>10/9/2026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C73A552-E93A-4442-9E87-0864082D2B7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4140396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5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" name="Google Shape;57;p1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58" name="Google Shape;58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6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Google Shape;64;p2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65" name="Google Shape;65;p2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7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" name="Google Shape;72;p3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73" name="Google Shape;73;p3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8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" name="Google Shape;82;p4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83" name="Google Shape;83;p4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9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" name="Google Shape;95;h5baffb5c6b19fcaa_0_1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96" name="Google Shape;96;h5baffb5c6b19fcaa_0_1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10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" name="Google Shape;106;h5baffb5c6b19fcaa_0_27:notes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  <p:sp>
        <p:nvSpPr>
          <p:cNvPr id="107" name="Google Shape;107;h5baffb5c6b19fcaa_0_27:notes"/>
          <p:cNvSpPr txBox="1">
            <a:spLocks noGrp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US" smtClean="0"/>
              <a:t>10/9/2026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support.nhs.net/knowledge-base/virtual-mdts/" TargetMode="External"/><Relationship Id="rId3" Type="http://schemas.openxmlformats.org/officeDocument/2006/relationships/hyperlink" Target="https://doi.org/10.2196/25183" TargetMode="External"/><Relationship Id="rId7" Type="http://schemas.openxmlformats.org/officeDocument/2006/relationships/hyperlink" Target="https://www.linkedin.com/learning/collaborating-with-microsoft-365/creating-new-files-and-folders-in-teams" TargetMode="External"/><Relationship Id="rId2" Type="http://schemas.openxmlformats.org/officeDocument/2006/relationships/hyperlink" Target="https://www.gov.uk/government/statistics/adult-social-care-workforce-skills-survey-september-2025/adult-social-care-workforce-skills-survey-september-2025-report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learn.microsoft.com/en-gb/microsoft-365/frontline/flw-overview" TargetMode="External"/><Relationship Id="rId5" Type="http://schemas.openxmlformats.org/officeDocument/2006/relationships/hyperlink" Target="https://doi.org/10.1136/bmjhci-2020-100209" TargetMode="External"/><Relationship Id="rId4" Type="http://schemas.openxmlformats.org/officeDocument/2006/relationships/hyperlink" Target="https://doi.org/10.1108/TPM-11-2021-008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5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" name="Google Shape;60;p1"/>
          <p:cNvSpPr txBox="1">
            <a:spLocks noGrp="1"/>
          </p:cNvSpPr>
          <p:nvPr>
            <p:ph type="ctrTitle"/>
          </p:nvPr>
        </p:nvSpPr>
        <p:spPr>
          <a:xfrm>
            <a:off x="2631425" y="2007378"/>
            <a:ext cx="7148400" cy="2962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rmAutofit fontScale="90000"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86957"/>
              <a:buFont typeface="Play"/>
              <a:buNone/>
            </a:pPr>
            <a:r>
              <a:rPr lang="en-GB"/>
              <a:t>Case study: Ashford Community Care Service</a:t>
            </a:r>
            <a:endParaRPr/>
          </a:p>
        </p:txBody>
      </p:sp>
      <p:sp>
        <p:nvSpPr>
          <p:cNvPr id="61" name="Google Shape;61;p1"/>
          <p:cNvSpPr txBox="1">
            <a:spLocks noGrp="1"/>
          </p:cNvSpPr>
          <p:nvPr>
            <p:ph type="subTitle" idx="1"/>
          </p:nvPr>
        </p:nvSpPr>
        <p:spPr>
          <a:xfrm>
            <a:off x="7460457" y="4754544"/>
            <a:ext cx="4203589" cy="1425623"/>
          </a:xfrm>
          <a:prstGeom prst="rect">
            <a:avLst/>
          </a:prstGeom>
          <a:noFill/>
          <a:ln>
            <a:noFill/>
          </a:ln>
        </p:spPr>
        <p:txBody>
          <a:bodyPr spcFirstLastPara="1" vert="horz" wrap="square" lIns="91425" tIns="45700" rIns="91425" bIns="45700" rtlCol="0" anchor="t" anchorCtr="0">
            <a:noAutofit/>
          </a:bodyPr>
          <a:lstStyle/>
          <a:p>
            <a:pPr marL="0" lvl="0" indent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64865"/>
              <a:buNone/>
            </a:pPr>
            <a:endParaRPr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1400" b="1"/>
              <a:t>Presentation by 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endParaRPr lang="en-GB" sz="1400" b="1"/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1400" b="1"/>
              <a:t>Ghulam Fatima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1400"/>
              <a:t>Student number 2610572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1400" b="1"/>
              <a:t>Sajda Begum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1400"/>
              <a:t>Student number: 2604966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1400" b="1"/>
              <a:t>Zari Nasreen</a:t>
            </a:r>
          </a:p>
          <a:p>
            <a:pPr marL="0" lvl="0" indent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ct val="42105"/>
              <a:buNone/>
            </a:pPr>
            <a:r>
              <a:rPr lang="en-GB" sz="1400"/>
              <a:t>Student number: 2604715</a:t>
            </a:r>
          </a:p>
        </p:txBody>
      </p:sp>
      <p:sp>
        <p:nvSpPr>
          <p:cNvPr id="62" name="Google Shape;62;p1"/>
          <p:cNvSpPr txBox="1"/>
          <p:nvPr/>
        </p:nvSpPr>
        <p:spPr>
          <a:xfrm>
            <a:off x="2701325" y="1096475"/>
            <a:ext cx="6997500" cy="696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b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Module name:  Digital Skills and Research Methods </a:t>
            </a:r>
            <a:endParaRPr sz="20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Module code: (LCHS4007_BIRM)</a:t>
            </a:r>
            <a:endParaRPr sz="20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2000">
                <a:solidFill>
                  <a:schemeClr val="dk2"/>
                </a:solidFill>
                <a:latin typeface="Calibri"/>
                <a:ea typeface="Calibri"/>
                <a:cs typeface="Calibri"/>
                <a:sym typeface="Calibri"/>
              </a:rPr>
              <a:t>Module leader: Bianca Dodgen</a:t>
            </a:r>
            <a:endParaRPr sz="2000">
              <a:solidFill>
                <a:schemeClr val="dk2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415181783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6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" name="Google Shape;67;p2"/>
          <p:cNvSpPr txBox="1">
            <a:spLocks noGrp="1"/>
          </p:cNvSpPr>
          <p:nvPr>
            <p:ph type="body" idx="1"/>
          </p:nvPr>
        </p:nvSpPr>
        <p:spPr>
          <a:xfrm>
            <a:off x="348875" y="996500"/>
            <a:ext cx="10937700" cy="4351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rmAutofit/>
          </a:bodyPr>
          <a:lstStyle/>
          <a:p>
            <a:pPr marL="0" lvl="0" indent="0" algn="ctr" rt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Arial"/>
              <a:buNone/>
            </a:pPr>
            <a:r>
              <a:rPr lang="en-GB" sz="3000" b="1">
                <a:solidFill>
                  <a:srgbClr val="FFFFFF"/>
                </a:solidFill>
              </a:rPr>
              <a:t>Staff Communication and Daily Updates at Ashford Community Care Service</a:t>
            </a:r>
            <a:endParaRPr sz="30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lvl="0" indent="0" algn="ctr" rtl="0">
              <a:lnSpc>
                <a:spcPct val="100000"/>
              </a:lnSpc>
              <a:spcBef>
                <a:spcPts val="160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Arial"/>
              <a:buNone/>
            </a:pPr>
            <a:r>
              <a:rPr lang="en-GB" sz="3000" b="1">
                <a:solidFill>
                  <a:srgbClr val="FFFFFF"/>
                </a:solidFill>
              </a:rPr>
              <a:t>Staff Communication and Daily Updates at Ashford Community Care Service</a:t>
            </a:r>
            <a:endParaRPr sz="30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228600" lvl="0" indent="-50800" algn="l" rtl="0">
              <a:lnSpc>
                <a:spcPct val="90000"/>
              </a:lnSpc>
              <a:spcBef>
                <a:spcPts val="1600"/>
              </a:spcBef>
              <a:spcAft>
                <a:spcPts val="1600"/>
              </a:spcAft>
              <a:buClr>
                <a:schemeClr val="dk1"/>
              </a:buClr>
              <a:buSzPts val="2800"/>
              <a:buNone/>
            </a:pPr>
            <a:endParaRPr/>
          </a:p>
        </p:txBody>
      </p:sp>
      <p:sp>
        <p:nvSpPr>
          <p:cNvPr id="68" name="Google Shape;68;p2"/>
          <p:cNvSpPr/>
          <p:nvPr/>
        </p:nvSpPr>
        <p:spPr>
          <a:xfrm>
            <a:off x="638831" y="1733552"/>
            <a:ext cx="6400800" cy="33834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3000"/>
              <a:buFont typeface="Arial"/>
              <a:buNone/>
            </a:pPr>
            <a:endParaRPr sz="30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9" name="Google Shape;69;p2"/>
          <p:cNvSpPr/>
          <p:nvPr/>
        </p:nvSpPr>
        <p:spPr>
          <a:xfrm>
            <a:off x="7528560" y="2606100"/>
            <a:ext cx="4114800" cy="1645800"/>
          </a:xfrm>
          <a:prstGeom prst="roundRect">
            <a:avLst>
              <a:gd name="adj" fmla="val 6667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800"/>
              <a:buFont typeface="Arial"/>
              <a:buNone/>
            </a:pPr>
            <a:r>
              <a:rPr lang="en-GB" sz="1800" b="0" i="0" u="none" strike="noStrike" cap="none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Communication and Daily Updates at Ashford Community Care Service</a:t>
            </a:r>
            <a:endParaRPr sz="1800" b="0" i="0" u="none" strike="noStrike" cap="none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0" name="Google Shape;70;p2"/>
          <p:cNvSpPr txBox="1"/>
          <p:nvPr/>
        </p:nvSpPr>
        <p:spPr>
          <a:xfrm>
            <a:off x="8662200" y="5751550"/>
            <a:ext cx="3100200" cy="6180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91425" rIns="91425" bIns="91425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GB" sz="1800">
                <a:solidFill>
                  <a:schemeClr val="dk1"/>
                </a:solidFill>
              </a:rPr>
              <a:t>Ghulam fatima</a:t>
            </a:r>
            <a:endParaRPr sz="1800">
              <a:solidFill>
                <a:schemeClr val="dk1"/>
              </a:solidFill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14F8F91-2AA6-8E1F-0F8A-7952B50FC55D}"/>
              </a:ext>
            </a:extLst>
          </p:cNvPr>
          <p:cNvSpPr txBox="1"/>
          <p:nvPr/>
        </p:nvSpPr>
        <p:spPr>
          <a:xfrm>
            <a:off x="1534618" y="2394200"/>
            <a:ext cx="317916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>
                <a:solidFill>
                  <a:schemeClr val="bg1"/>
                </a:solidFill>
              </a:rPr>
              <a:t>What the task involves and the Microsoft 365 tool we chose</a:t>
            </a:r>
          </a:p>
        </p:txBody>
      </p:sp>
    </p:spTree>
    <p:extLst>
      <p:ext uri="{BB962C8B-B14F-4D97-AF65-F5344CB8AC3E}">
        <p14:creationId xmlns:p14="http://schemas.microsoft.com/office/powerpoint/2010/main" val="34731792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7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" name="Google Shape;75;p3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What does the task involve?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6" name="Google Shape;76;p3"/>
          <p:cNvSpPr txBox="1"/>
          <p:nvPr/>
        </p:nvSpPr>
        <p:spPr>
          <a:xfrm>
            <a:off x="4572000" y="1234440"/>
            <a:ext cx="71322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case study tells us who is involved: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7" name="Google Shape;77;p3"/>
          <p:cNvSpPr/>
          <p:nvPr/>
        </p:nvSpPr>
        <p:spPr>
          <a:xfrm>
            <a:off x="4572000" y="2011680"/>
            <a:ext cx="2194500" cy="19659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Who?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 workers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Senior care workers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Nurses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coordinators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Admin staff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8" name="Google Shape;78;p3"/>
          <p:cNvSpPr/>
          <p:nvPr/>
        </p:nvSpPr>
        <p:spPr>
          <a:xfrm>
            <a:off x="7040880" y="2011680"/>
            <a:ext cx="2194500" cy="19659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Where?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Service users' homes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Supported living settings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main office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79" name="Google Shape;79;p3"/>
          <p:cNvSpPr/>
          <p:nvPr/>
        </p:nvSpPr>
        <p:spPr>
          <a:xfrm>
            <a:off x="9509760" y="2011680"/>
            <a:ext cx="2194500" cy="1965900"/>
          </a:xfrm>
          <a:prstGeom prst="roundRect">
            <a:avLst>
              <a:gd name="adj" fmla="val 5581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Updates about?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Daily care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Medication reminders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Appointments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records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Char char="•"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Wellbeing checks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0" name="Google Shape;80;p3"/>
          <p:cNvSpPr txBox="1"/>
          <p:nvPr/>
        </p:nvSpPr>
        <p:spPr>
          <a:xfrm>
            <a:off x="4572000" y="4160520"/>
            <a:ext cx="7132200" cy="640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Therefore, the task is keeping all staff up to date about each service user's care, every day.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A53A70CA-92FC-95F8-985F-2D762A8625A9}"/>
              </a:ext>
            </a:extLst>
          </p:cNvPr>
          <p:cNvSpPr txBox="1"/>
          <p:nvPr/>
        </p:nvSpPr>
        <p:spPr>
          <a:xfrm>
            <a:off x="6705600" y="5808133"/>
            <a:ext cx="2743200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</a:rPr>
              <a:t>Department of Health and Social Care (2025)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4529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4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How updates pass between staff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6" name="Google Shape;86;p4"/>
          <p:cNvSpPr/>
          <p:nvPr/>
        </p:nvSpPr>
        <p:spPr>
          <a:xfrm>
            <a:off x="457200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Office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coordinators and admin plan visits and appointments.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7" name="Google Shape;87;p4"/>
          <p:cNvSpPr/>
          <p:nvPr/>
        </p:nvSpPr>
        <p:spPr>
          <a:xfrm>
            <a:off x="6135624" y="2784348"/>
            <a:ext cx="255900" cy="237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F3F3F"/>
          </a:solidFill>
          <a:ln w="12700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8" name="Google Shape;88;p4"/>
          <p:cNvSpPr/>
          <p:nvPr/>
        </p:nvSpPr>
        <p:spPr>
          <a:xfrm>
            <a:off x="644652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Visits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 workers give care and do wellbeing checks.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4"/>
          <p:cNvSpPr/>
          <p:nvPr/>
        </p:nvSpPr>
        <p:spPr>
          <a:xfrm>
            <a:off x="8010144" y="2784348"/>
            <a:ext cx="255900" cy="237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F3F3F"/>
          </a:solidFill>
          <a:ln w="12700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4"/>
          <p:cNvSpPr/>
          <p:nvPr/>
        </p:nvSpPr>
        <p:spPr>
          <a:xfrm>
            <a:off x="832104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Seniors and nurses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Need to know about any changes found on visits.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4"/>
          <p:cNvSpPr/>
          <p:nvPr/>
        </p:nvSpPr>
        <p:spPr>
          <a:xfrm>
            <a:off x="9884664" y="2784348"/>
            <a:ext cx="255900" cy="237600"/>
          </a:xfrm>
          <a:prstGeom prst="rightArrow">
            <a:avLst>
              <a:gd name="adj1" fmla="val 50000"/>
              <a:gd name="adj2" fmla="val 50000"/>
            </a:avLst>
          </a:prstGeom>
          <a:solidFill>
            <a:srgbClr val="3F3F3F"/>
          </a:solidFill>
          <a:ln w="12700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sz="18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2" name="Google Shape;92;p4"/>
          <p:cNvSpPr/>
          <p:nvPr/>
        </p:nvSpPr>
        <p:spPr>
          <a:xfrm>
            <a:off x="10195560" y="2103120"/>
            <a:ext cx="1508700" cy="1600200"/>
          </a:xfrm>
          <a:prstGeom prst="roundRect">
            <a:avLst>
              <a:gd name="adj" fmla="val 7273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t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Care records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Updated so everyone sees the same information.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3" name="Google Shape;93;p4"/>
          <p:cNvSpPr/>
          <p:nvPr/>
        </p:nvSpPr>
        <p:spPr>
          <a:xfrm>
            <a:off x="4572000" y="3931920"/>
            <a:ext cx="7132200" cy="685800"/>
          </a:xfrm>
          <a:prstGeom prst="roundRect">
            <a:avLst>
              <a:gd name="adj" fmla="val 16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work in different places, so updates have to be passed on every day.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5985B2A-5120-C629-B683-B401938A6D11}"/>
              </a:ext>
            </a:extLst>
          </p:cNvPr>
          <p:cNvSpPr txBox="1"/>
          <p:nvPr/>
        </p:nvSpPr>
        <p:spPr>
          <a:xfrm>
            <a:off x="8771466" y="6011333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baseline="0">
                <a:solidFill>
                  <a:srgbClr val="0D0D0D"/>
                </a:solidFill>
                <a:highlight>
                  <a:srgbClr val="FCFCFC"/>
                </a:highlight>
                <a:latin typeface="Aptos"/>
              </a:rPr>
              <a:t>Microsoft (2026)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33349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9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" name="Google Shape;98;h5baffb5c6b19fcaa_0_17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Problems at Ashford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9" name="Google Shape;99;h5baffb5c6b19fcaa_0_17"/>
          <p:cNvSpPr/>
          <p:nvPr/>
        </p:nvSpPr>
        <p:spPr>
          <a:xfrm>
            <a:off x="4572000" y="160020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Missed updates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miss changes to a service user's care.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0" name="Google Shape;100;h5baffb5c6b19fcaa_0_17"/>
          <p:cNvSpPr/>
          <p:nvPr/>
        </p:nvSpPr>
        <p:spPr>
          <a:xfrm>
            <a:off x="7040880" y="160020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Duplicated work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repeat jobs a colleague has already done.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h5baffb5c6b19fcaa_0_17"/>
          <p:cNvSpPr/>
          <p:nvPr/>
        </p:nvSpPr>
        <p:spPr>
          <a:xfrm>
            <a:off x="4572000" y="306324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Unclear rotas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are unsure where to go and when.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2" name="Google Shape;102;h5baffb5c6b19fcaa_0_17"/>
          <p:cNvSpPr/>
          <p:nvPr/>
        </p:nvSpPr>
        <p:spPr>
          <a:xfrm>
            <a:off x="7040880" y="3063240"/>
            <a:ext cx="2240400" cy="1234500"/>
          </a:xfrm>
          <a:prstGeom prst="roundRect">
            <a:avLst>
              <a:gd name="adj" fmla="val 8889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Inconsistent records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Staff have different versions of the same information.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3" name="Google Shape;103;h5baffb5c6b19fcaa_0_17"/>
          <p:cNvSpPr/>
          <p:nvPr/>
        </p:nvSpPr>
        <p:spPr>
          <a:xfrm>
            <a:off x="9509760" y="1600200"/>
            <a:ext cx="2194500" cy="2697600"/>
          </a:xfrm>
          <a:prstGeom prst="roundRect">
            <a:avLst>
              <a:gd name="adj" fmla="val 5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Why is this happening?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40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The case study says staff are unsure which Microsoft 365 tools to use for different tasks.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300"/>
              <a:buFont typeface="Calibri"/>
              <a:buNone/>
            </a:pP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200"/>
              <a:buFont typeface="Arial"/>
              <a:buNone/>
            </a:pPr>
            <a:r>
              <a:rPr lang="en-GB" sz="12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Management wants better teamwork, communication and efficiency.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4" name="Google Shape;104;h5baffb5c6b19fcaa_0_17"/>
          <p:cNvSpPr txBox="1"/>
          <p:nvPr/>
        </p:nvSpPr>
        <p:spPr>
          <a:xfrm>
            <a:off x="4572000" y="4526280"/>
            <a:ext cx="7132200" cy="6858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300"/>
              <a:buFont typeface="Arial"/>
              <a:buNone/>
            </a:pPr>
            <a:r>
              <a:rPr lang="en-GB" sz="13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This is a common problem in care in general: As 40.2% of care providers say their care staff need better digital skills (Department of Health and Social Care, 2025).</a:t>
            </a:r>
            <a:endParaRPr sz="13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E918983-CDB5-B0FD-B86C-8E9B1D32FEBC}"/>
              </a:ext>
            </a:extLst>
          </p:cNvPr>
          <p:cNvSpPr txBox="1"/>
          <p:nvPr/>
        </p:nvSpPr>
        <p:spPr>
          <a:xfrm>
            <a:off x="6096000" y="5401733"/>
            <a:ext cx="2743200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Health and care professions council 2023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1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" name="Google Shape;109;h5baffb5c6b19fcaa_0_27"/>
          <p:cNvSpPr/>
          <p:nvPr/>
        </p:nvSpPr>
        <p:spPr>
          <a:xfrm>
            <a:off x="548640" y="1965960"/>
            <a:ext cx="3657600" cy="2743200"/>
          </a:xfrm>
          <a:prstGeom prst="homePlate">
            <a:avLst>
              <a:gd name="adj" fmla="val 50000"/>
            </a:avLst>
          </a:prstGeom>
          <a:solidFill>
            <a:srgbClr val="3F3F3F"/>
          </a:solidFill>
          <a:ln w="9525" cap="flat" cmpd="sng">
            <a:solidFill>
              <a:srgbClr val="3F3F3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77800" rIns="508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400"/>
              <a:buFont typeface="Arial"/>
              <a:buNone/>
            </a:pPr>
            <a:r>
              <a:rPr lang="en-GB" sz="2400" b="1">
                <a:solidFill>
                  <a:srgbClr val="FFFFFF"/>
                </a:solidFill>
                <a:latin typeface="Arial"/>
                <a:ea typeface="Arial"/>
                <a:cs typeface="Arial"/>
                <a:sym typeface="Arial"/>
              </a:rPr>
              <a:t>Our chosen tool: Microsoft Teams</a:t>
            </a:r>
            <a:endParaRPr sz="2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0" name="Google Shape;110;h5baffb5c6b19fcaa_0_27"/>
          <p:cNvSpPr/>
          <p:nvPr/>
        </p:nvSpPr>
        <p:spPr>
          <a:xfrm>
            <a:off x="4572000" y="1828800"/>
            <a:ext cx="4206300" cy="2926200"/>
          </a:xfrm>
          <a:prstGeom prst="roundRect">
            <a:avLst>
              <a:gd name="adj" fmla="val 375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177800" marR="0" lvl="0" indent="-177800" algn="l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Teams is the Microsoft 365 app for staff to talk and share updates.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Office staff can use it on a computer.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Support workers can use it on a phone while on visits (Microsoft, 2026).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marL="177800" marR="0" lvl="0" indent="-177800" algn="l" rtl="0">
              <a:spcBef>
                <a:spcPts val="200"/>
              </a:spcBef>
              <a:spcAft>
                <a:spcPts val="0"/>
              </a:spcAft>
              <a:buClr>
                <a:srgbClr val="262626"/>
              </a:buClr>
              <a:buSzPts val="1600"/>
              <a:buFont typeface="Arial"/>
              <a:buChar char="•"/>
            </a:pPr>
            <a:r>
              <a:rPr lang="en-GB" sz="16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Ashford already uses Microsoft 365, so staff already have accounts.</a:t>
            </a:r>
            <a:endParaRPr sz="16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1" name="Google Shape;111;h5baffb5c6b19fcaa_0_27"/>
          <p:cNvSpPr txBox="1"/>
          <p:nvPr/>
        </p:nvSpPr>
        <p:spPr>
          <a:xfrm>
            <a:off x="9052560" y="1600200"/>
            <a:ext cx="2651700" cy="4116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0" tIns="0" rIns="0" bIns="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500"/>
              <a:buFont typeface="Arial"/>
              <a:buNone/>
            </a:pPr>
            <a:r>
              <a:rPr lang="en-GB" sz="1500" b="1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Teams includes</a:t>
            </a:r>
            <a:endParaRPr sz="15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2" name="Google Shape;112;h5baffb5c6b19fcaa_0_27"/>
          <p:cNvSpPr/>
          <p:nvPr/>
        </p:nvSpPr>
        <p:spPr>
          <a:xfrm>
            <a:off x="9052560" y="2148840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Chat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3" name="Google Shape;113;h5baffb5c6b19fcaa_0_27"/>
          <p:cNvSpPr/>
          <p:nvPr/>
        </p:nvSpPr>
        <p:spPr>
          <a:xfrm>
            <a:off x="9052560" y="2871216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Team channels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4" name="Google Shape;114;h5baffb5c6b19fcaa_0_27"/>
          <p:cNvSpPr/>
          <p:nvPr/>
        </p:nvSpPr>
        <p:spPr>
          <a:xfrm>
            <a:off x="9052560" y="3593592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Calls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5" name="Google Shape;115;h5baffb5c6b19fcaa_0_27"/>
          <p:cNvSpPr/>
          <p:nvPr/>
        </p:nvSpPr>
        <p:spPr>
          <a:xfrm>
            <a:off x="9052560" y="4315968"/>
            <a:ext cx="2651700" cy="548700"/>
          </a:xfrm>
          <a:prstGeom prst="roundRect">
            <a:avLst>
              <a:gd name="adj" fmla="val 20000"/>
            </a:avLst>
          </a:prstGeom>
          <a:solidFill>
            <a:srgbClr val="FFFFFF"/>
          </a:solidFill>
          <a:ln w="12700" cap="flat" cmpd="sng">
            <a:solidFill>
              <a:srgbClr val="404040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76200" tIns="127000" rIns="127000" bIns="76200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Clr>
                <a:srgbClr val="262626"/>
              </a:buClr>
              <a:buSzPts val="1400"/>
              <a:buFont typeface="Arial"/>
              <a:buNone/>
            </a:pPr>
            <a:r>
              <a:rPr lang="en-GB" sz="1400">
                <a:solidFill>
                  <a:srgbClr val="262626"/>
                </a:solidFill>
                <a:latin typeface="Arial"/>
                <a:ea typeface="Arial"/>
                <a:cs typeface="Arial"/>
                <a:sym typeface="Arial"/>
              </a:rPr>
              <a:t>Online meetings</a:t>
            </a:r>
            <a:endParaRPr sz="1400">
              <a:solidFill>
                <a:srgbClr val="000000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2DAB5C22-8EE2-2568-B342-DFB3FA2060FD}"/>
              </a:ext>
            </a:extLst>
          </p:cNvPr>
          <p:cNvSpPr txBox="1"/>
          <p:nvPr/>
        </p:nvSpPr>
        <p:spPr>
          <a:xfrm>
            <a:off x="9668933" y="6350000"/>
            <a:ext cx="2743200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>
                <a:solidFill>
                  <a:srgbClr val="262626"/>
                </a:solidFill>
                <a:latin typeface="Arial"/>
                <a:cs typeface="Arial"/>
              </a:rPr>
              <a:t>(Microsoft, 2026)</a:t>
            </a:r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8182BD-3E9A-9D8F-685F-56B0C9F47A4E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marL="0"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5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Why is Microsoft Teams suitable for communication and daily update?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5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BF53A36-1F97-3019-0D52-EA0D787210B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7316" y="1724185"/>
            <a:ext cx="6780700" cy="34073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04C32732-E8C1-6C56-6B32-53374BF6C2F8}"/>
              </a:ext>
            </a:extLst>
          </p:cNvPr>
          <p:cNvSpPr txBox="1"/>
          <p:nvPr/>
        </p:nvSpPr>
        <p:spPr>
          <a:xfrm>
            <a:off x="9590920" y="5609005"/>
            <a:ext cx="2198818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latin typeface="Aptos"/>
                <a:ea typeface="Times New Roman"/>
                <a:cs typeface="Times New Roman"/>
              </a:rPr>
              <a:t>Microsoft and Hodge, 2022</a:t>
            </a:r>
          </a:p>
          <a:p>
            <a:r>
              <a:rPr lang="en-US">
                <a:latin typeface="Aptos"/>
                <a:ea typeface="Times New Roman"/>
                <a:cs typeface="Times New Roman"/>
              </a:rPr>
              <a:t>NHS, 2022</a:t>
            </a:r>
            <a:endParaRPr lang="en-US">
              <a:latin typeface="Aptos"/>
            </a:endParaRPr>
          </a:p>
        </p:txBody>
      </p:sp>
    </p:spTree>
    <p:extLst>
      <p:ext uri="{BB962C8B-B14F-4D97-AF65-F5344CB8AC3E}">
        <p14:creationId xmlns:p14="http://schemas.microsoft.com/office/powerpoint/2010/main" val="17726423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1CC44E3A-EA45-0CF1-E9A3-6E7C05898A5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own Arrow 7">
            <a:extLst>
              <a:ext uri="{FF2B5EF4-FFF2-40B4-BE49-F238E27FC236}">
                <a16:creationId xmlns:a16="http://schemas.microsoft.com/office/drawing/2014/main" id="{D4771268-CB57-404A-9271-370EB28F609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82C44B6-4EF0-632E-F823-0BADB97DDEF6}"/>
              </a:ext>
            </a:extLst>
          </p:cNvPr>
          <p:cNvSpPr txBox="1"/>
          <p:nvPr/>
        </p:nvSpPr>
        <p:spPr>
          <a:xfrm>
            <a:off x="1028700" y="1967266"/>
            <a:ext cx="2628900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does teams improve </a:t>
            </a: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efficiency</a:t>
            </a:r>
            <a:r>
              <a:rPr lang="en-US" sz="2800" b="1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and communication</a:t>
            </a: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2800" kern="1200">
              <a:solidFill>
                <a:srgbClr val="FFFFFF"/>
              </a:solidFill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group of white squares with black text&#10;&#10;AI-generated content may be incorrect.">
            <a:extLst>
              <a:ext uri="{FF2B5EF4-FFF2-40B4-BE49-F238E27FC236}">
                <a16:creationId xmlns:a16="http://schemas.microsoft.com/office/drawing/2014/main" id="{71117004-0DBE-F874-4A01-97BE509E9B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02222" y="1409704"/>
            <a:ext cx="7729605" cy="3662452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348085EB-9C52-5CFF-8814-B59E466FFF18}"/>
              </a:ext>
            </a:extLst>
          </p:cNvPr>
          <p:cNvSpPr txBox="1"/>
          <p:nvPr/>
        </p:nvSpPr>
        <p:spPr>
          <a:xfrm>
            <a:off x="9330266" y="5418666"/>
            <a:ext cx="2387599" cy="127111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/>
              <a:t>Microsoft and Hodge, (2022)</a:t>
            </a:r>
          </a:p>
          <a:p>
            <a:pPr marL="57150">
              <a:lnSpc>
                <a:spcPct val="90000"/>
              </a:lnSpc>
              <a:spcAft>
                <a:spcPts val="600"/>
              </a:spcAft>
            </a:pPr>
            <a:r>
              <a:rPr lang="en-US"/>
              <a:t>NHS, (2022)</a:t>
            </a:r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512162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726CDBE-0551-5EBB-A2DF-7D6078A74B5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own Arrow 7">
            <a:extLst>
              <a:ext uri="{FF2B5EF4-FFF2-40B4-BE49-F238E27FC236}">
                <a16:creationId xmlns:a16="http://schemas.microsoft.com/office/drawing/2014/main" id="{2BD40CC7-3FE2-402D-731D-478DDF1BE47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7030F12-802F-49A2-E58B-EF74DDF6EDED}"/>
              </a:ext>
            </a:extLst>
          </p:cNvPr>
          <p:cNvSpPr txBox="1"/>
          <p:nvPr/>
        </p:nvSpPr>
        <p:spPr>
          <a:xfrm>
            <a:off x="778492" y="1967266"/>
            <a:ext cx="2879108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are the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advantages and limitations of Microsoft Teams? </a:t>
            </a:r>
          </a:p>
        </p:txBody>
      </p:sp>
      <p:sp>
        <p:nvSpPr>
          <p:cNvPr id="2" name="Rectangle: Rounded Corners 1">
            <a:extLst>
              <a:ext uri="{FF2B5EF4-FFF2-40B4-BE49-F238E27FC236}">
                <a16:creationId xmlns:a16="http://schemas.microsoft.com/office/drawing/2014/main" id="{E62764AE-46BC-FE7A-A2D7-D3AC123751D7}"/>
              </a:ext>
            </a:extLst>
          </p:cNvPr>
          <p:cNvSpPr/>
          <p:nvPr/>
        </p:nvSpPr>
        <p:spPr>
          <a:xfrm>
            <a:off x="6761328" y="1569493"/>
            <a:ext cx="2287082" cy="14637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B4BC410C-6333-F53F-8158-237ADD7A92BF}"/>
              </a:ext>
            </a:extLst>
          </p:cNvPr>
          <p:cNvSpPr/>
          <p:nvPr/>
        </p:nvSpPr>
        <p:spPr>
          <a:xfrm>
            <a:off x="4391807" y="3989838"/>
            <a:ext cx="2120395" cy="14875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57E71400-996F-D79E-E8D5-AF2C3D330797}"/>
              </a:ext>
            </a:extLst>
          </p:cNvPr>
          <p:cNvSpPr/>
          <p:nvPr/>
        </p:nvSpPr>
        <p:spPr>
          <a:xfrm>
            <a:off x="6767015" y="4037463"/>
            <a:ext cx="2287082" cy="14637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FAD0E035-014B-83EE-3D61-84D376BFCE59}"/>
              </a:ext>
            </a:extLst>
          </p:cNvPr>
          <p:cNvSpPr/>
          <p:nvPr/>
        </p:nvSpPr>
        <p:spPr>
          <a:xfrm>
            <a:off x="9217925" y="4003344"/>
            <a:ext cx="2423559" cy="147514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662CC15B-047C-7E9F-7F1B-CB26788A9245}"/>
              </a:ext>
            </a:extLst>
          </p:cNvPr>
          <p:cNvSpPr/>
          <p:nvPr/>
        </p:nvSpPr>
        <p:spPr>
          <a:xfrm>
            <a:off x="9178119" y="1569493"/>
            <a:ext cx="2287082" cy="1463772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33D4954B-F024-300C-8BC9-9175C547D489}"/>
              </a:ext>
            </a:extLst>
          </p:cNvPr>
          <p:cNvSpPr/>
          <p:nvPr/>
        </p:nvSpPr>
        <p:spPr>
          <a:xfrm>
            <a:off x="4390030" y="1580866"/>
            <a:ext cx="2116485" cy="139553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E7CF8CB8-16E8-A92A-7920-71006B102984}"/>
              </a:ext>
            </a:extLst>
          </p:cNvPr>
          <p:cNvSpPr txBox="1"/>
          <p:nvPr/>
        </p:nvSpPr>
        <p:spPr>
          <a:xfrm>
            <a:off x="4601989" y="1594506"/>
            <a:ext cx="2285509" cy="73866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 err="1"/>
              <a:t>Centralises</a:t>
            </a:r>
            <a:r>
              <a:rPr lang="en-US" sz="1400" b="1"/>
              <a:t> staff communication</a:t>
            </a:r>
          </a:p>
          <a:p>
            <a:endParaRPr lang="en-US" sz="1400" b="1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C0C5EA6F-FF2F-1380-449A-64C95639603D}"/>
              </a:ext>
            </a:extLst>
          </p:cNvPr>
          <p:cNvSpPr txBox="1"/>
          <p:nvPr/>
        </p:nvSpPr>
        <p:spPr>
          <a:xfrm>
            <a:off x="4383542" y="2114514"/>
            <a:ext cx="1937254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err="1"/>
              <a:t>Centralises</a:t>
            </a:r>
            <a:r>
              <a:rPr lang="en-US" sz="1200"/>
              <a:t> staff </a:t>
            </a:r>
            <a:endParaRPr lang="en-US"/>
          </a:p>
          <a:p>
            <a:r>
              <a:rPr lang="en-US" sz="1200"/>
              <a:t> Communication and daily updates, supporting staff across different locations.</a:t>
            </a:r>
            <a:endParaRPr lang="en-US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A2159E01-9018-7F76-8C04-A76DD9EAE060}"/>
              </a:ext>
            </a:extLst>
          </p:cNvPr>
          <p:cNvSpPr txBox="1"/>
          <p:nvPr/>
        </p:nvSpPr>
        <p:spPr>
          <a:xfrm>
            <a:off x="6913555" y="1570003"/>
            <a:ext cx="2144124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Teamwork &amp; information sharing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75535E-F8DD-5244-A514-229DA0E53110}"/>
              </a:ext>
            </a:extLst>
          </p:cNvPr>
          <p:cNvSpPr txBox="1"/>
          <p:nvPr/>
        </p:nvSpPr>
        <p:spPr>
          <a:xfrm>
            <a:off x="6747468" y="2123533"/>
            <a:ext cx="229648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Can improve teamwork and information through structured spaces for team communication.</a:t>
            </a:r>
            <a:endParaRPr lang="en-US" sz="1200" err="1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0DCF790-4902-75F3-3F22-E4292B20156D}"/>
              </a:ext>
            </a:extLst>
          </p:cNvPr>
          <p:cNvSpPr txBox="1"/>
          <p:nvPr/>
        </p:nvSpPr>
        <p:spPr>
          <a:xfrm>
            <a:off x="9519846" y="1711668"/>
            <a:ext cx="2142308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/>
              <a:t>Fewer missed updates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00F140D-7B27-DD75-8835-E34E65388834}"/>
              </a:ext>
            </a:extLst>
          </p:cNvPr>
          <p:cNvSpPr txBox="1"/>
          <p:nvPr/>
        </p:nvSpPr>
        <p:spPr>
          <a:xfrm>
            <a:off x="9290063" y="2030375"/>
            <a:ext cx="2165986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May reduce missed or duplicated updates and keep communication organised.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91462C2-52EF-E9CF-03A2-94F403730495}"/>
              </a:ext>
            </a:extLst>
          </p:cNvPr>
          <p:cNvSpPr txBox="1"/>
          <p:nvPr/>
        </p:nvSpPr>
        <p:spPr>
          <a:xfrm>
            <a:off x="6899740" y="1083050"/>
            <a:ext cx="2786657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ADVANTAGES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EE41110-75B8-977E-8148-5AF0A7BFC5EF}"/>
              </a:ext>
            </a:extLst>
          </p:cNvPr>
          <p:cNvSpPr txBox="1"/>
          <p:nvPr/>
        </p:nvSpPr>
        <p:spPr>
          <a:xfrm>
            <a:off x="4388307" y="4154826"/>
            <a:ext cx="19320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/>
              <a:t>Training &amp; support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3AD6164-CD96-DB0A-3CEA-F4E0E4426BCA}"/>
              </a:ext>
            </a:extLst>
          </p:cNvPr>
          <p:cNvSpPr txBox="1"/>
          <p:nvPr/>
        </p:nvSpPr>
        <p:spPr>
          <a:xfrm>
            <a:off x="4385676" y="4514600"/>
            <a:ext cx="2117046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Staff may need training and ongoing support to use Teams effectively.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2E260BE2-A124-DBF7-2300-3876D627B72C}"/>
              </a:ext>
            </a:extLst>
          </p:cNvPr>
          <p:cNvSpPr txBox="1"/>
          <p:nvPr/>
        </p:nvSpPr>
        <p:spPr>
          <a:xfrm>
            <a:off x="6749088" y="4042949"/>
            <a:ext cx="2407371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 b="1"/>
              <a:t>Information Overload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FA0F9724-DA26-BB94-D803-96EE5A6F6486}"/>
              </a:ext>
            </a:extLst>
          </p:cNvPr>
          <p:cNvSpPr txBox="1"/>
          <p:nvPr/>
        </p:nvSpPr>
        <p:spPr>
          <a:xfrm>
            <a:off x="6949260" y="4311926"/>
            <a:ext cx="1939408" cy="116955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/>
              <a:t>Too many messages can cause information </a:t>
            </a:r>
            <a:r>
              <a:rPr lang="en-GB" sz="1400" err="1"/>
              <a:t>overloa</a:t>
            </a:r>
            <a:r>
              <a:rPr lang="en-GB" sz="1400"/>
              <a:t>d and </a:t>
            </a:r>
            <a:r>
              <a:rPr lang="en-GB" sz="1400" err="1"/>
              <a:t>mak</a:t>
            </a:r>
            <a:r>
              <a:rPr lang="en-GB" sz="1400"/>
              <a:t>e </a:t>
            </a:r>
            <a:r>
              <a:rPr lang="en-GB" sz="1400" err="1"/>
              <a:t>importa</a:t>
            </a:r>
            <a:r>
              <a:rPr lang="en-GB" sz="1400"/>
              <a:t>nt information harder to find.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E4611C16-126D-07D9-A4D4-DD42729F5768}"/>
              </a:ext>
            </a:extLst>
          </p:cNvPr>
          <p:cNvSpPr txBox="1"/>
          <p:nvPr/>
        </p:nvSpPr>
        <p:spPr>
          <a:xfrm>
            <a:off x="9191768" y="4045870"/>
            <a:ext cx="243920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b="1"/>
              <a:t>Security &amp; technical issues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7C2D613-A8D8-2F4A-74F1-1B8C739257C3}"/>
              </a:ext>
            </a:extLst>
          </p:cNvPr>
          <p:cNvSpPr txBox="1"/>
          <p:nvPr/>
        </p:nvSpPr>
        <p:spPr>
          <a:xfrm>
            <a:off x="9236950" y="4325289"/>
            <a:ext cx="2412792" cy="101566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200"/>
              <a:t>Privacy and access </a:t>
            </a:r>
            <a:r>
              <a:rPr lang="en-GB" sz="1200" err="1"/>
              <a:t>contro</a:t>
            </a:r>
            <a:r>
              <a:rPr lang="en-GB" sz="1200"/>
              <a:t>ls must be managed carefully. Technical problems or poor internet can affect access, and Teams should not replace formal care records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30A7535D-E70B-0749-656F-AE3C27BC0F54}"/>
              </a:ext>
            </a:extLst>
          </p:cNvPr>
          <p:cNvSpPr txBox="1"/>
          <p:nvPr/>
        </p:nvSpPr>
        <p:spPr>
          <a:xfrm>
            <a:off x="6869961" y="3617045"/>
            <a:ext cx="2046986" cy="3765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/>
              <a:t>LIMITATIONS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97F029E8-EB56-33FD-5492-8AC8A2D08D2A}"/>
              </a:ext>
            </a:extLst>
          </p:cNvPr>
          <p:cNvSpPr txBox="1"/>
          <p:nvPr/>
        </p:nvSpPr>
        <p:spPr>
          <a:xfrm>
            <a:off x="7989884" y="6258234"/>
            <a:ext cx="3641899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600"/>
              <a:t>Hargreaves, Clarke and Lester (2022)</a:t>
            </a:r>
          </a:p>
        </p:txBody>
      </p:sp>
    </p:spTree>
    <p:extLst>
      <p:ext uri="{BB962C8B-B14F-4D97-AF65-F5344CB8AC3E}">
        <p14:creationId xmlns:p14="http://schemas.microsoft.com/office/powerpoint/2010/main" val="129158627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56511B36-B43E-B57C-DF4B-AFDECDC5ECA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Down Arrow 7">
            <a:extLst>
              <a:ext uri="{FF2B5EF4-FFF2-40B4-BE49-F238E27FC236}">
                <a16:creationId xmlns:a16="http://schemas.microsoft.com/office/drawing/2014/main" id="{79A30DCA-0761-8781-648A-530FDCC9070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00100" y="1491343"/>
            <a:ext cx="3333749" cy="3499103"/>
          </a:xfrm>
          <a:prstGeom prst="downArrow">
            <a:avLst>
              <a:gd name="adj1" fmla="val 100000"/>
              <a:gd name="adj2" fmla="val 15788"/>
            </a:avLst>
          </a:prstGeom>
          <a:solidFill>
            <a:srgbClr val="404040"/>
          </a:solidFill>
          <a:ln w="539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0D51DD0-E302-5490-E7CE-A1715B09D855}"/>
              </a:ext>
            </a:extLst>
          </p:cNvPr>
          <p:cNvSpPr txBox="1"/>
          <p:nvPr/>
        </p:nvSpPr>
        <p:spPr>
          <a:xfrm>
            <a:off x="778492" y="1967266"/>
            <a:ext cx="2879108" cy="2547257"/>
          </a:xfrm>
          <a:prstGeom prst="rect">
            <a:avLst/>
          </a:prstGeom>
          <a:noFill/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2800" b="1">
                <a:solidFill>
                  <a:srgbClr val="FFFFFF"/>
                </a:solidFill>
                <a:latin typeface="+mj-lt"/>
                <a:ea typeface="+mj-ea"/>
                <a:cs typeface="+mj-cs"/>
              </a:rPr>
              <a:t>How should Microsoft Teams be implemented at Ashford?</a:t>
            </a: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C768DABC-137F-FDAD-15FA-24A8B2C2D54B}"/>
              </a:ext>
            </a:extLst>
          </p:cNvPr>
          <p:cNvSpPr/>
          <p:nvPr/>
        </p:nvSpPr>
        <p:spPr>
          <a:xfrm>
            <a:off x="4218116" y="1575448"/>
            <a:ext cx="2405457" cy="14817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Rectangle: Rounded Corners 27">
            <a:extLst>
              <a:ext uri="{FF2B5EF4-FFF2-40B4-BE49-F238E27FC236}">
                <a16:creationId xmlns:a16="http://schemas.microsoft.com/office/drawing/2014/main" id="{FAEF1822-F809-F1FB-8323-79C475E4D033}"/>
              </a:ext>
            </a:extLst>
          </p:cNvPr>
          <p:cNvSpPr/>
          <p:nvPr/>
        </p:nvSpPr>
        <p:spPr>
          <a:xfrm>
            <a:off x="7897147" y="3801916"/>
            <a:ext cx="3024580" cy="9579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Rectangle: Rounded Corners 28">
            <a:extLst>
              <a:ext uri="{FF2B5EF4-FFF2-40B4-BE49-F238E27FC236}">
                <a16:creationId xmlns:a16="http://schemas.microsoft.com/office/drawing/2014/main" id="{45C6E51A-92FF-DC2B-10E6-0AF8CFCB5963}"/>
              </a:ext>
            </a:extLst>
          </p:cNvPr>
          <p:cNvSpPr/>
          <p:nvPr/>
        </p:nvSpPr>
        <p:spPr>
          <a:xfrm>
            <a:off x="4694366" y="3801916"/>
            <a:ext cx="2798362" cy="957910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Rectangle: Rounded Corners 29">
            <a:extLst>
              <a:ext uri="{FF2B5EF4-FFF2-40B4-BE49-F238E27FC236}">
                <a16:creationId xmlns:a16="http://schemas.microsoft.com/office/drawing/2014/main" id="{489E9880-B610-AB9A-E912-700E94046EA6}"/>
              </a:ext>
            </a:extLst>
          </p:cNvPr>
          <p:cNvSpPr/>
          <p:nvPr/>
        </p:nvSpPr>
        <p:spPr>
          <a:xfrm>
            <a:off x="6754148" y="1575447"/>
            <a:ext cx="2631674" cy="1481784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Rectangle: Rounded Corners 30">
            <a:extLst>
              <a:ext uri="{FF2B5EF4-FFF2-40B4-BE49-F238E27FC236}">
                <a16:creationId xmlns:a16="http://schemas.microsoft.com/office/drawing/2014/main" id="{51E10852-05EC-135E-E572-0F19F87DF413}"/>
              </a:ext>
            </a:extLst>
          </p:cNvPr>
          <p:cNvSpPr/>
          <p:nvPr/>
        </p:nvSpPr>
        <p:spPr>
          <a:xfrm>
            <a:off x="9528302" y="1575446"/>
            <a:ext cx="2464989" cy="1386535"/>
          </a:xfrm>
          <a:prstGeom prst="round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A4CD4EF6-72C0-285F-F9F5-F57E5259B19E}"/>
              </a:ext>
            </a:extLst>
          </p:cNvPr>
          <p:cNvSpPr txBox="1"/>
          <p:nvPr/>
        </p:nvSpPr>
        <p:spPr>
          <a:xfrm>
            <a:off x="6758792" y="1029221"/>
            <a:ext cx="277822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IMPLEMENTATION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F4A0B94D-C428-6949-005D-7751D7DB54E3}"/>
              </a:ext>
            </a:extLst>
          </p:cNvPr>
          <p:cNvSpPr txBox="1"/>
          <p:nvPr/>
        </p:nvSpPr>
        <p:spPr>
          <a:xfrm>
            <a:off x="4218529" y="1711927"/>
            <a:ext cx="2406065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1.Clear Teams channels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769A77C1-8D18-AC46-ECF4-4CF54AAC11C1}"/>
              </a:ext>
            </a:extLst>
          </p:cNvPr>
          <p:cNvSpPr txBox="1"/>
          <p:nvPr/>
        </p:nvSpPr>
        <p:spPr>
          <a:xfrm>
            <a:off x="4266914" y="2133457"/>
            <a:ext cx="2269998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/>
              <a:t>Daily updates, staff coordination and training information.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A1CFC4A8-C452-48FB-FAFA-1ACC44910E72}"/>
              </a:ext>
            </a:extLst>
          </p:cNvPr>
          <p:cNvSpPr txBox="1"/>
          <p:nvPr/>
        </p:nvSpPr>
        <p:spPr>
          <a:xfrm>
            <a:off x="6895745" y="1582542"/>
            <a:ext cx="2327883" cy="58477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2. Communication guideli</a:t>
            </a:r>
            <a:r>
              <a:rPr lang="en-US" sz="1600" b="1">
                <a:solidFill>
                  <a:srgbClr val="000000"/>
                </a:solidFill>
                <a:latin typeface="Aptos"/>
              </a:rPr>
              <a:t>nes</a:t>
            </a:r>
            <a:endParaRPr lang="en-US" sz="1600" b="1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2F1FBE21-0990-AB4C-85ED-9290702BBF95}"/>
              </a:ext>
            </a:extLst>
          </p:cNvPr>
          <p:cNvSpPr txBox="1"/>
          <p:nvPr/>
        </p:nvSpPr>
        <p:spPr>
          <a:xfrm>
            <a:off x="6895333" y="2167592"/>
            <a:ext cx="2406539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Agree what should be shared on Teams and where.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2B166D9C-6DA3-8F13-CF87-D0EB1AE9C748}"/>
              </a:ext>
            </a:extLst>
          </p:cNvPr>
          <p:cNvSpPr txBox="1"/>
          <p:nvPr/>
        </p:nvSpPr>
        <p:spPr>
          <a:xfrm>
            <a:off x="9642054" y="1960785"/>
            <a:ext cx="2346947" cy="33855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/>
              <a:t>3. Train &amp; support staff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FEE87B2D-EA19-4F60-AC43-947DFF5E4233}"/>
              </a:ext>
            </a:extLst>
          </p:cNvPr>
          <p:cNvSpPr txBox="1"/>
          <p:nvPr/>
        </p:nvSpPr>
        <p:spPr>
          <a:xfrm>
            <a:off x="9694429" y="2304133"/>
            <a:ext cx="2099321" cy="5232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/>
              <a:t>Provide practical training and ongoing support</a:t>
            </a:r>
          </a:p>
        </p:txBody>
      </p:sp>
      <p:sp>
        <p:nvSpPr>
          <p:cNvPr id="42" name="TextBox 41">
            <a:extLst>
              <a:ext uri="{FF2B5EF4-FFF2-40B4-BE49-F238E27FC236}">
                <a16:creationId xmlns:a16="http://schemas.microsoft.com/office/drawing/2014/main" id="{45E5EF0D-32CB-670B-E897-6C2950F5313F}"/>
              </a:ext>
            </a:extLst>
          </p:cNvPr>
          <p:cNvSpPr txBox="1"/>
          <p:nvPr/>
        </p:nvSpPr>
        <p:spPr>
          <a:xfrm>
            <a:off x="6354298" y="3421032"/>
            <a:ext cx="3183731" cy="3812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tx1">
                    <a:lumMod val="65000"/>
                    <a:lumOff val="35000"/>
                  </a:schemeClr>
                </a:solidFill>
              </a:rPr>
              <a:t>ROLLOUT &amp; REVIEW</a:t>
            </a:r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4F0338E7-00D2-9B95-CE26-254B3A4C9E31}"/>
              </a:ext>
            </a:extLst>
          </p:cNvPr>
          <p:cNvSpPr txBox="1"/>
          <p:nvPr/>
        </p:nvSpPr>
        <p:spPr>
          <a:xfrm>
            <a:off x="5130362" y="4000116"/>
            <a:ext cx="2075125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4. Start with a pilot</a:t>
            </a:r>
          </a:p>
        </p:txBody>
      </p:sp>
      <p:sp>
        <p:nvSpPr>
          <p:cNvPr id="45" name="TextBox 44">
            <a:extLst>
              <a:ext uri="{FF2B5EF4-FFF2-40B4-BE49-F238E27FC236}">
                <a16:creationId xmlns:a16="http://schemas.microsoft.com/office/drawing/2014/main" id="{27049D29-1D1C-9A2B-3755-72EE4C891C80}"/>
              </a:ext>
            </a:extLst>
          </p:cNvPr>
          <p:cNvSpPr txBox="1"/>
          <p:nvPr/>
        </p:nvSpPr>
        <p:spPr>
          <a:xfrm>
            <a:off x="4939895" y="4286044"/>
            <a:ext cx="2532987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Pilot Teams with a small group before wider rollout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5ECB4FF1-1397-2497-C89C-F8BE2CC3C006}"/>
              </a:ext>
            </a:extLst>
          </p:cNvPr>
          <p:cNvSpPr txBox="1"/>
          <p:nvPr/>
        </p:nvSpPr>
        <p:spPr>
          <a:xfrm>
            <a:off x="8349021" y="3983922"/>
            <a:ext cx="2139513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5. Review &amp; improve</a:t>
            </a:r>
          </a:p>
        </p:txBody>
      </p:sp>
      <p:sp>
        <p:nvSpPr>
          <p:cNvPr id="47" name="TextBox 46">
            <a:extLst>
              <a:ext uri="{FF2B5EF4-FFF2-40B4-BE49-F238E27FC236}">
                <a16:creationId xmlns:a16="http://schemas.microsoft.com/office/drawing/2014/main" id="{EEE29099-C6E8-5EC3-53AB-F60F4D572C0B}"/>
              </a:ext>
            </a:extLst>
          </p:cNvPr>
          <p:cNvSpPr txBox="1"/>
          <p:nvPr/>
        </p:nvSpPr>
        <p:spPr>
          <a:xfrm>
            <a:off x="8017028" y="4254434"/>
            <a:ext cx="2766612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/>
              <a:t>Gather staff feedback and check whether communication has improved.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490047D-956D-BFD3-593B-08096DCED884}"/>
              </a:ext>
            </a:extLst>
          </p:cNvPr>
          <p:cNvSpPr txBox="1"/>
          <p:nvPr/>
        </p:nvSpPr>
        <p:spPr>
          <a:xfrm>
            <a:off x="8175407" y="6383304"/>
            <a:ext cx="3328193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Mehta et al. (2020)</a:t>
            </a:r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A199016-58D9-4A85-EBB9-1F10B36223D8}"/>
              </a:ext>
            </a:extLst>
          </p:cNvPr>
          <p:cNvSpPr txBox="1"/>
          <p:nvPr/>
        </p:nvSpPr>
        <p:spPr>
          <a:xfrm>
            <a:off x="4457296" y="4916174"/>
            <a:ext cx="2430392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/>
              <a:t>(Frick et al., 2021)</a:t>
            </a:r>
          </a:p>
        </p:txBody>
      </p:sp>
    </p:spTree>
    <p:extLst>
      <p:ext uri="{BB962C8B-B14F-4D97-AF65-F5344CB8AC3E}">
        <p14:creationId xmlns:p14="http://schemas.microsoft.com/office/powerpoint/2010/main" val="76048576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F4009F1-ACED-6097-BCEC-7C7731B6F47F}"/>
              </a:ext>
            </a:extLst>
          </p:cNvPr>
          <p:cNvSpPr txBox="1"/>
          <p:nvPr/>
        </p:nvSpPr>
        <p:spPr>
          <a:xfrm>
            <a:off x="478895" y="476006"/>
            <a:ext cx="2743200" cy="3657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US"/>
              <a:t>references</a:t>
            </a:r>
            <a:endParaRPr lang="en-US" err="1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39CA254-A071-1D1A-8DC3-C4F97549C670}"/>
              </a:ext>
            </a:extLst>
          </p:cNvPr>
          <p:cNvSpPr txBox="1"/>
          <p:nvPr/>
        </p:nvSpPr>
        <p:spPr>
          <a:xfrm>
            <a:off x="610930" y="1136105"/>
            <a:ext cx="11567525" cy="5047536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endParaRPr lang="en-US"/>
          </a:p>
          <a:p>
            <a:pPr lvl="1"/>
            <a:r>
              <a:rPr lang="en-GB" sz="1600">
                <a:solidFill>
                  <a:srgbClr val="0D0D0D"/>
                </a:solidFill>
                <a:ea typeface="+mn-lt"/>
                <a:cs typeface="+mn-lt"/>
              </a:rPr>
              <a:t> </a:t>
            </a:r>
            <a:endParaRPr lang="en-GB"/>
          </a:p>
          <a:p>
            <a:pPr marL="457200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Department of Health and Social Care (2025)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Adult social care workforce skills survey: September 2025 report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2"/>
              </a:rPr>
              <a:t>https://www.gov.uk/government/statistics/adult-social-care-workforce-skills-survey-september-2025/adult-social-care-workforce-skills-survey-september-2025-report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5 October 2026).</a:t>
            </a:r>
            <a:endParaRPr lang="en-GB" sz="1600">
              <a:solidFill>
                <a:srgbClr val="262626"/>
              </a:solidFill>
              <a:latin typeface="Arial"/>
              <a:cs typeface="Arial"/>
            </a:endParaRPr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Frick, N.R.J. et al. (2021) ‘Driving Digital Transformation During a Pandemic: Case Study of Virtual Collaboration in a German Hospital’,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JMIR Medical Informatics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9(2), p. e25183. Available at: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3"/>
              </a:rPr>
              <a:t>https://doi.org/10.2196/25183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7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Hargreaves, C., Clarke, A.P. and Lester, K.R. (2022) ‘Microsoft Teams and team performance in the COVID-19 pandemic within an NHS Trust Community Service in North-West England’,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Team Performance Management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28(1/2), pp. 79–94. Available at: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4"/>
              </a:rPr>
              <a:t>https://doi.org/10.1108/TPM-11-2021-0082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4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Mehta, J. et al. (2020) ‘Rapid implementation of Microsoft Teams in response to COVID-19: one acute healthcare organisation’s experience’,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BMJ Health &amp; Care Informatics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, 27(3), p. e100209. Available at: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5"/>
              </a:rPr>
              <a:t>https://doi.org/10.1136/bmjhci-2020-100209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7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Microsoft (2026)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Microsoft 365 for frontline workers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6"/>
              </a:rPr>
              <a:t>https://learn.microsoft.com/en-gb/microsoft-365/frontline/flw-overview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5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Microsoft and Hodge, C. (2022) ‘Creating new files and folders in teams - collaborating with Microsoft 365’. [online]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LinkedIn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7"/>
              </a:rPr>
              <a:t>https://www.linkedin.com/learning/collaborating-with-microsoft-365/creating-new-files-and-folders-in-teams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1 October 2026).</a:t>
            </a:r>
            <a:endParaRPr lang="en-GB" sz="1600"/>
          </a:p>
          <a:p>
            <a:pPr lvl="1">
              <a:buFont typeface="Arial"/>
              <a:buChar char="•"/>
            </a:pP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NHS (2022) ‘Collaborate with virtual MDTs on MS Teams – </a:t>
            </a:r>
            <a:r>
              <a:rPr lang="en-GB" sz="1600" err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NHSmail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support’. [online] </a:t>
            </a:r>
            <a:r>
              <a:rPr lang="en-GB" sz="1600" i="1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Nhs.net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. Available at: 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  <a:hlinkClick r:id="rId8"/>
              </a:rPr>
              <a:t>https://support.nhs.net/knowledge-base/virtual-mdts/</a:t>
            </a:r>
            <a:r>
              <a:rPr lang="en-GB" sz="1600">
                <a:solidFill>
                  <a:srgbClr val="0D0D0D"/>
                </a:solidFill>
                <a:highlight>
                  <a:srgbClr val="FCFCFC"/>
                </a:highlight>
                <a:ea typeface="+mn-lt"/>
                <a:cs typeface="+mn-lt"/>
              </a:rPr>
              <a:t> (Accessed: 1 October 2026).</a:t>
            </a:r>
            <a:endParaRPr lang="en-GB" sz="1600"/>
          </a:p>
        </p:txBody>
      </p:sp>
    </p:spTree>
    <p:extLst>
      <p:ext uri="{BB962C8B-B14F-4D97-AF65-F5344CB8AC3E}">
        <p14:creationId xmlns:p14="http://schemas.microsoft.com/office/powerpoint/2010/main" val="143036252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11</Slides>
  <Notes>6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Case study: Ashford Community Care Service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1</cp:revision>
  <dcterms:created xsi:type="dcterms:W3CDTF">2026-09-21T14:04:17Z</dcterms:created>
  <dcterms:modified xsi:type="dcterms:W3CDTF">2026-10-09T15:51:37Z</dcterms:modified>
</cp:coreProperties>
</file>