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76" r:id="rId1"/>
  </p:sld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D78"/>
    <a:srgbClr val="FF8AD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1"/>
    <p:restoredTop sz="94673"/>
  </p:normalViewPr>
  <p:slideViewPr>
    <p:cSldViewPr snapToGrid="0">
      <p:cViewPr>
        <p:scale>
          <a:sx n="90" d="100"/>
          <a:sy n="90" d="100"/>
        </p:scale>
        <p:origin x="1432" y="5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17DBF-88D1-E647-98F1-2AD3A141DCF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532067E-C349-834A-B0DE-0D7F8E7630D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AC0C3D-8C35-604A-A67A-251A334D94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0C0817-A112-4847-8014-A94B7D2A4EA3}" type="datetime1">
              <a:rPr lang="en-US" smtClean="0"/>
              <a:t>9/23/19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9D58714-5139-474D-9C0C-B6373FDD2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3BF7F8-547B-EC43-B786-2C40A01167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5381550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55010F-BDE5-7943-9E5E-BA32310EE12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54E88F-16B4-7C45-8AB2-A5830A9C40F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32D89C-085E-A348-BEE2-50F3A3492F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FDD4B0-32B2-5045-8F2F-13D3580A13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ABA86B9-9F60-804F-AC20-C1EB2C46E5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79662522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13E96A-C232-8845-BEDC-7EA2433D89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2D80F9-52E5-9140-B0ED-824C87D444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2F7D4A-556D-944D-BAFA-0DCFAAA773D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86DDBB4-4907-8946-8472-87216CD9B4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38BDBE-6E0C-2F4C-A865-A2339B562E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7602620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1104E7-8B67-334D-91C7-DD71EB4E9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2E2B2D2-721F-D142-8337-11E1061ABB1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5243865-684C-FF49-8F05-2BCB7EF225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F4D3CB7-F30F-5845-BC28-A6CBF23EA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3EF89F-9DCD-614D-BFB2-B716CEA29E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5B1552F-1B59-F34C-A84A-3C57F4887A5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80300510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662B693-29EC-8048-A87A-2666E520B6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B04F8-356D-D54F-97DA-3A8878085A2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8416640-6B2D-3744-B1F7-A9E9C0A4E69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78314C6-558D-254C-BFCE-6032C932B30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9430E71-3522-8948-B8D4-AEAD14EF303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DC4B7E6-72D3-844A-A8D1-2D106222AA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75D9131-B0E8-E24C-921F-053F5157D8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EB8E17A-C53D-8C4F-A28C-F35AF088F4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0400528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B56A17-1E55-0949-BCBC-79F06D64943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F54EEE3-661C-AF4E-9A9A-DBA395A60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1ED8DAC-8448-644D-843C-ADE67344AF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86F0818-4505-3447-928E-83E4FC5A46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3816810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AF3E868-3784-6F45-BD2B-950313AA22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AB79D5-21CB-9844-945A-1969D24A5A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46578A6-1C92-E94E-ACE1-2A90B1BB74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977678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09DA28-40DD-454F-A1B5-AFB85C5DAB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34F8136-22F6-5340-BE6E-8FEE118076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5119B39-D867-9F48-8170-311285C46A0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425DF9-35D4-2D4D-9906-430C1DDF68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1F6B19-FA04-2C4E-93F9-533076243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7819CFD-9A0A-314E-AB17-94AE134E6E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36295902"/>
      </p:ext>
    </p:extLst>
  </p:cSld>
  <p:clrMapOvr>
    <a:masterClrMapping/>
  </p:clrMapOvr>
  <p:hf sldNum="0" hdr="0" ftr="0" dt="0"/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DFF2E7E-127F-254C-9541-09D911D0E7B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42425C6-E7B4-1942-B5B2-E2D50880738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AE8A7C9-3B2E-7147-9CCC-4E93FB7E297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C2A5807-BA4F-4844-B3E5-BC6DCD0196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4105F4-3521-8649-8F2E-8E94C85A89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66308A-9616-354A-97AB-EA536DD5B40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2710276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7C4BCB-637D-BC4A-9DCC-206D007BB1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4E6A334-B4D2-B44C-A63A-BFBF0E3100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B1B92DF-D427-2841-8B3C-279459E51C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895365-B868-D641-A161-FE01FFB04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FABB3FF-876C-FD4B-804D-1C5E4F6669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33294360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0088DFC-3BAB-5B42-9325-5B87B5243F4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3CD9F0-AF95-DF43-B7C3-F85EBF97D5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1B8558-6C28-304F-82BF-D413B3CA95C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9DC557-D4B0-004F-91E7-5E0E00A84B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000CEBB-762E-2F4F-ACA4-61376952F74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2280959"/>
      </p:ext>
    </p:extLst>
  </p:cSld>
  <p:clrMapOvr>
    <a:masterClrMapping/>
  </p:clrMapOvr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E4213AC-3B37-7B49-864E-C85AD9F1DE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03A3E2-5E77-C64F-8FE2-13422294C51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1A65E4-9A37-3045-85C8-9A15E085538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FA2B21-3FCD-4721-B95C-427943F61125}" type="datetime1">
              <a:rPr lang="en-US" smtClean="0"/>
              <a:t>9/23/19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F5D632-DEAD-CF47-BC37-9268F4E37A9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DB029E3-8696-CC42-B16C-D30A4056A12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4B7E4EF-A1BD-40F4-AB7B-04F084DD99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677261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77" r:id="rId1"/>
    <p:sldLayoutId id="2147483778" r:id="rId2"/>
    <p:sldLayoutId id="2147483779" r:id="rId3"/>
    <p:sldLayoutId id="2147483780" r:id="rId4"/>
    <p:sldLayoutId id="2147483781" r:id="rId5"/>
    <p:sldLayoutId id="2147483782" r:id="rId6"/>
    <p:sldLayoutId id="2147483783" r:id="rId7"/>
    <p:sldLayoutId id="2147483784" r:id="rId8"/>
    <p:sldLayoutId id="2147483785" r:id="rId9"/>
    <p:sldLayoutId id="2147483786" r:id="rId10"/>
    <p:sldLayoutId id="2147483787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t="-5000" b="-5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TextBox 20">
            <a:extLst>
              <a:ext uri="{FF2B5EF4-FFF2-40B4-BE49-F238E27FC236}">
                <a16:creationId xmlns:a16="http://schemas.microsoft.com/office/drawing/2014/main" id="{DC771D86-6842-4144-B7C4-4336EFD70876}"/>
              </a:ext>
            </a:extLst>
          </p:cNvPr>
          <p:cNvSpPr txBox="1"/>
          <p:nvPr/>
        </p:nvSpPr>
        <p:spPr>
          <a:xfrm>
            <a:off x="3086942" y="104682"/>
            <a:ext cx="5821029" cy="2677656"/>
          </a:xfrm>
          <a:prstGeom prst="rect">
            <a:avLst/>
          </a:prstGeom>
          <a:solidFill>
            <a:srgbClr val="FFFD78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1400" b="1" u="sng" dirty="0">
                <a:latin typeface="Comic Sans MS" panose="030F0902030302020204" pitchFamily="66" charset="0"/>
              </a:rPr>
              <a:t>About Me</a:t>
            </a:r>
          </a:p>
          <a:p>
            <a:pPr algn="ctr"/>
            <a:r>
              <a:rPr lang="en-GB" sz="1400" dirty="0">
                <a:latin typeface="Comic Sans MS" panose="030F0902030302020204" pitchFamily="66" charset="0"/>
              </a:rPr>
              <a:t>Hello! My name is Robynne, and I am a 24 year old student teacher. I live on a farm just outside of </a:t>
            </a:r>
            <a:r>
              <a:rPr lang="en-GB" sz="1400" dirty="0" err="1">
                <a:latin typeface="Comic Sans MS" panose="030F0902030302020204" pitchFamily="66" charset="0"/>
              </a:rPr>
              <a:t>Newgale</a:t>
            </a:r>
            <a:r>
              <a:rPr lang="en-GB" sz="1400" dirty="0">
                <a:latin typeface="Comic Sans MS" panose="030F0902030302020204" pitchFamily="66" charset="0"/>
              </a:rPr>
              <a:t>, and spend the majority of my time outside with my two dogs, Red and Toffee. I am self taught in the guitar, and used to be in a band when I was in college. I have also performed in many local places, as a solo artist. I enjoy attending music festivals, and spending time with my friends. If I’m not outside or performing, you will find me either reading a book or binge watching a Netflix series. My current favourite is Peaky Blinders!</a:t>
            </a:r>
          </a:p>
          <a:p>
            <a:endParaRPr lang="en-GB" sz="1400" dirty="0">
              <a:latin typeface="Comic Sans MS" panose="030F0902030302020204" pitchFamily="66" charset="0"/>
            </a:endParaRPr>
          </a:p>
          <a:p>
            <a:endParaRPr lang="en-GB" sz="14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6190919" y="2342956"/>
            <a:ext cx="2926721" cy="3416320"/>
          </a:xfrm>
          <a:prstGeom prst="rect">
            <a:avLst/>
          </a:prstGeom>
          <a:solidFill>
            <a:srgbClr val="FFFD78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u="sng" dirty="0">
                <a:latin typeface="Comic Sans MS" panose="030F0902030302020204" pitchFamily="66" charset="0"/>
              </a:rPr>
              <a:t>Previous teaching experiences </a:t>
            </a:r>
          </a:p>
          <a:p>
            <a:r>
              <a:rPr lang="en-GB" sz="1200" dirty="0">
                <a:latin typeface="Comic Sans MS" panose="030F0902030302020204" pitchFamily="66" charset="0"/>
              </a:rPr>
              <a:t>I have previously volunteered within a mainstream, primary establishment. I have also undertaken a research project with an ALN school, where I focused upon how ICT impacts upon their educational attainment.</a:t>
            </a:r>
          </a:p>
          <a:p>
            <a:endParaRPr lang="en-GB" sz="1200" dirty="0">
              <a:latin typeface="Comic Sans MS" panose="030F0902030302020204" pitchFamily="66" charset="0"/>
            </a:endParaRPr>
          </a:p>
          <a:p>
            <a:r>
              <a:rPr lang="en-GB" sz="1200" dirty="0">
                <a:latin typeface="Comic Sans MS" panose="030F0902030302020204" pitchFamily="66" charset="0"/>
              </a:rPr>
              <a:t>I have also worked at a local school, and was based within a unit with pupils who had a wide range of ALN and behavioural needs. I worked 1:1 and within small groups, where I held nurture, literacy and numeracy sessions. During my time there, I received training in Team Teach, Pivotal Behaviour and Talk for Writing.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790B48A9-DCB0-4E73-BD5B-5F3E3E50BE70}"/>
              </a:ext>
            </a:extLst>
          </p:cNvPr>
          <p:cNvSpPr txBox="1"/>
          <p:nvPr/>
        </p:nvSpPr>
        <p:spPr>
          <a:xfrm>
            <a:off x="16238" y="4395787"/>
            <a:ext cx="6141409" cy="2677656"/>
          </a:xfrm>
          <a:prstGeom prst="rect">
            <a:avLst/>
          </a:prstGeom>
          <a:solidFill>
            <a:srgbClr val="FFFD78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Comic Sans MS" panose="030F0902030302020204" pitchFamily="66" charset="0"/>
              </a:rPr>
              <a:t>Reasons for entering the teaching profession and The kind of teacher I aspire to be </a:t>
            </a:r>
          </a:p>
          <a:p>
            <a:endParaRPr lang="en-GB" sz="1400" dirty="0">
              <a:latin typeface="Comic Sans MS" panose="030F0902030302020204" pitchFamily="66" charset="0"/>
            </a:endParaRPr>
          </a:p>
          <a:p>
            <a:r>
              <a:rPr lang="en-GB" sz="1400" dirty="0">
                <a:latin typeface="Comic Sans MS" panose="030F0902030302020204" pitchFamily="66" charset="0"/>
              </a:rPr>
              <a:t>I want to be a teacher, to help ensure that every child can fulfil their potential, regardless of their background or needs. I’ve been inspired by fantastic teachers, who I was lucky enough to have influence my education. I want to be that person in a child's life, who I had when I was younger. </a:t>
            </a:r>
          </a:p>
          <a:p>
            <a:endParaRPr lang="en-GB" sz="1400" dirty="0">
              <a:latin typeface="Comic Sans MS" panose="030F0902030302020204" pitchFamily="66" charset="0"/>
            </a:endParaRPr>
          </a:p>
          <a:p>
            <a:r>
              <a:rPr lang="en-GB" sz="1400" dirty="0">
                <a:latin typeface="Comic Sans MS" panose="030F0902030302020204" pitchFamily="66" charset="0"/>
              </a:rPr>
              <a:t>I aspire to be the kind of teacher, that makes learning exciting and accessible for all pupils within her care. I aim to be a teacher, that pupils remember for all the right reasons.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64B893A5-04B7-4831-9F75-23466AF3DA69}"/>
              </a:ext>
            </a:extLst>
          </p:cNvPr>
          <p:cNvSpPr txBox="1"/>
          <p:nvPr/>
        </p:nvSpPr>
        <p:spPr>
          <a:xfrm>
            <a:off x="3349183" y="2270259"/>
            <a:ext cx="2228848" cy="2000548"/>
          </a:xfrm>
          <a:prstGeom prst="rect">
            <a:avLst/>
          </a:prstGeom>
          <a:solidFill>
            <a:srgbClr val="FFFD78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Comic Sans MS" panose="030F0902030302020204" pitchFamily="66" charset="0"/>
              </a:rPr>
              <a:t>Areas / subjects I could teach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English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ICT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Music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Art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RS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Performing Arts</a:t>
            </a:r>
          </a:p>
          <a:p>
            <a:endParaRPr lang="en-GB" sz="12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DC883CD3-C83C-4023-86A9-8EB1A4090D56}"/>
              </a:ext>
            </a:extLst>
          </p:cNvPr>
          <p:cNvSpPr txBox="1"/>
          <p:nvPr/>
        </p:nvSpPr>
        <p:spPr>
          <a:xfrm>
            <a:off x="9117640" y="99811"/>
            <a:ext cx="2926721" cy="4124206"/>
          </a:xfrm>
          <a:prstGeom prst="rect">
            <a:avLst/>
          </a:prstGeom>
          <a:solidFill>
            <a:srgbClr val="FFFD78"/>
          </a:solidFill>
          <a:ln w="381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400" b="1" u="sng" dirty="0">
                <a:latin typeface="Comic Sans MS" panose="030F0902030302020204" pitchFamily="66" charset="0"/>
              </a:rPr>
              <a:t>Academic history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GCSEs:  Maths, Numeracy, RS, Welsh Second Language, English Literature, English Language, Science, Performing Arts, French.</a:t>
            </a:r>
          </a:p>
          <a:p>
            <a:r>
              <a:rPr lang="en-GB" sz="1400" dirty="0">
                <a:latin typeface="Comic Sans MS" panose="030F0902030302020204" pitchFamily="66" charset="0"/>
              </a:rPr>
              <a:t>Level 3 Extended Diploma in Music Technology- Pass.</a:t>
            </a:r>
          </a:p>
          <a:p>
            <a:endParaRPr lang="en-GB" sz="1400" dirty="0">
              <a:latin typeface="Comic Sans MS" panose="030F0902030302020204" pitchFamily="66" charset="0"/>
            </a:endParaRPr>
          </a:p>
          <a:p>
            <a:r>
              <a:rPr lang="en-GB" sz="1400" dirty="0">
                <a:latin typeface="Comic Sans MS" panose="030F0902030302020204" pitchFamily="66" charset="0"/>
              </a:rPr>
              <a:t>I attended UWTSD Carmarthen, where I studied towards my BA in Primary Education Studies. I also gained my MA in Education Studies, where I focused upon how social media can impact the well-being and self esteem of adolescents. </a:t>
            </a:r>
          </a:p>
          <a:p>
            <a:endParaRPr lang="en-GB" sz="1200" dirty="0"/>
          </a:p>
          <a:p>
            <a:endParaRPr lang="en-GB" sz="1200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A50580-E790-F444-AD98-C4FD88F4E3BA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6541" y="99811"/>
            <a:ext cx="2533949" cy="3831184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outerShdw blurRad="50800" dist="38100" algn="l" rotWithShape="0">
              <a:prstClr val="black">
                <a:alpha val="40000"/>
              </a:prstClr>
            </a:outerShdw>
          </a:effec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0083DD3F-6C88-3D49-B418-5EE8FF6A9795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171300" y="4224017"/>
            <a:ext cx="2819400" cy="2573343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CBEA614D-B06E-2244-93B6-916236C844AA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4882" y="2695099"/>
            <a:ext cx="2576075" cy="1575708"/>
          </a:xfrm>
          <a:prstGeom prst="rect">
            <a:avLst/>
          </a:prstGeom>
          <a:ln w="38100">
            <a:solidFill>
              <a:schemeClr val="tx1"/>
            </a:solidFill>
          </a:ln>
          <a:effectLst>
            <a:outerShdw blurRad="50800" dist="38100" dir="18900000" algn="bl" rotWithShape="0">
              <a:prstClr val="black">
                <a:alpha val="40000"/>
              </a:prstClr>
            </a:outerShdw>
          </a:effectLst>
        </p:spPr>
      </p:pic>
    </p:spTree>
    <p:extLst>
      <p:ext uri="{BB962C8B-B14F-4D97-AF65-F5344CB8AC3E}">
        <p14:creationId xmlns:p14="http://schemas.microsoft.com/office/powerpoint/2010/main" val="108415881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4635</TotalTime>
  <Words>432</Words>
  <Application>Microsoft Macintosh PowerPoint</Application>
  <PresentationFormat>Widescreen</PresentationFormat>
  <Paragraphs>23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Arial</vt:lpstr>
      <vt:lpstr>Calibri</vt:lpstr>
      <vt:lpstr>Calibri Light</vt:lpstr>
      <vt:lpstr>Comic Sans MS</vt:lpstr>
      <vt:lpstr>Office Theme</vt:lpstr>
      <vt:lpstr>PowerPoint Presentation</vt:lpstr>
    </vt:vector>
  </TitlesOfParts>
  <LinksUpToDate>false</LinksUpToDate>
  <SharedDoc>false</SharedDoc>
  <HyperlinksChanged>false</HyperlinksChanged>
  <AppVersion>16.0011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jack Davies</dc:creator>
  <cp:lastModifiedBy>Robynne Williams (1400276)</cp:lastModifiedBy>
  <cp:revision>18</cp:revision>
  <dcterms:created xsi:type="dcterms:W3CDTF">2019-09-05T20:58:34Z</dcterms:created>
  <dcterms:modified xsi:type="dcterms:W3CDTF">2019-09-23T13:34:34Z</dcterms:modified>
</cp:coreProperties>
</file>