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58" r:id="rId4"/>
    <p:sldId id="259" r:id="rId5"/>
    <p:sldId id="260" r:id="rId6"/>
    <p:sldId id="261" r:id="rId7"/>
    <p:sldId id="264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8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5E9FB-59CF-40F5-82C8-889F3911DC47}" type="datetimeFigureOut">
              <a:rPr lang="en-GB" smtClean="0"/>
              <a:t>06/03/2024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81CE5-C6AB-43E8-88E5-FA3A548D4C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589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5E9FB-59CF-40F5-82C8-889F3911DC47}" type="datetimeFigureOut">
              <a:rPr lang="en-GB" smtClean="0"/>
              <a:t>06/03/2024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81CE5-C6AB-43E8-88E5-FA3A548D4C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670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5E9FB-59CF-40F5-82C8-889F3911DC47}" type="datetimeFigureOut">
              <a:rPr lang="en-GB" smtClean="0"/>
              <a:t>06/03/2024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81CE5-C6AB-43E8-88E5-FA3A548D4C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705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5E9FB-59CF-40F5-82C8-889F3911DC47}" type="datetimeFigureOut">
              <a:rPr lang="en-GB" smtClean="0"/>
              <a:t>06/03/2024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81CE5-C6AB-43E8-88E5-FA3A548D4C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168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5E9FB-59CF-40F5-82C8-889F3911DC47}" type="datetimeFigureOut">
              <a:rPr lang="en-GB" smtClean="0"/>
              <a:t>06/03/2024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81CE5-C6AB-43E8-88E5-FA3A548D4C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0445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5E9FB-59CF-40F5-82C8-889F3911DC47}" type="datetimeFigureOut">
              <a:rPr lang="en-GB" smtClean="0"/>
              <a:t>06/03/2024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81CE5-C6AB-43E8-88E5-FA3A548D4C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000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5E9FB-59CF-40F5-82C8-889F3911DC47}" type="datetimeFigureOut">
              <a:rPr lang="en-GB" smtClean="0"/>
              <a:t>06/03/2024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81CE5-C6AB-43E8-88E5-FA3A548D4C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787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5E9FB-59CF-40F5-82C8-889F3911DC47}" type="datetimeFigureOut">
              <a:rPr lang="en-GB" smtClean="0"/>
              <a:t>06/03/2024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81CE5-C6AB-43E8-88E5-FA3A548D4C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925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5E9FB-59CF-40F5-82C8-889F3911DC47}" type="datetimeFigureOut">
              <a:rPr lang="en-GB" smtClean="0"/>
              <a:t>06/03/2024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81CE5-C6AB-43E8-88E5-FA3A548D4C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581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5E9FB-59CF-40F5-82C8-889F3911DC47}" type="datetimeFigureOut">
              <a:rPr lang="en-GB" smtClean="0"/>
              <a:t>06/03/2024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81CE5-C6AB-43E8-88E5-FA3A548D4C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207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5E9FB-59CF-40F5-82C8-889F3911DC47}" type="datetimeFigureOut">
              <a:rPr lang="en-GB" smtClean="0"/>
              <a:t>06/03/2024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81CE5-C6AB-43E8-88E5-FA3A548D4C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372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55E9FB-59CF-40F5-82C8-889F3911DC47}" type="datetimeFigureOut">
              <a:rPr lang="en-GB" smtClean="0"/>
              <a:t>06/03/2024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481CE5-C6AB-43E8-88E5-FA3A548D4C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656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file:///C:\Users\D.Gardner\OneDrive%20-%20University%20of%20Wales%20Trinity%20Saint%20David\Desktop\Teaching\BMSS6002%20Ergogenic%20Performance\Week%204%20-%20Nutritional%20Erg\position%20stand%20on%20use%20of%20caffeine.pdf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8B3EEB-7F06-4C07-8F95-C88E6AF7D3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400" dirty="0"/>
              <a:t>Position statement v Systematic Review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CD786F-E052-42E4-B0DA-CE7D96FC7E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GB" dirty="0"/>
              <a:t>Systematic Review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56ABDC8-4FF7-4637-8049-8BFD8B0DB1E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 summary of findings that summates knowledge and understanding in a particular area or research question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8B4F7EA-00A9-4557-8C06-5AA82D120B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GB" dirty="0"/>
              <a:t>Position statement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DAAEBF2-764C-465F-AA22-9674439711A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 summary of the best practice use or efficacy of an intervention or strategy.</a:t>
            </a:r>
          </a:p>
        </p:txBody>
      </p:sp>
    </p:spTree>
    <p:extLst>
      <p:ext uri="{BB962C8B-B14F-4D97-AF65-F5344CB8AC3E}">
        <p14:creationId xmlns:p14="http://schemas.microsoft.com/office/powerpoint/2010/main" val="14280798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Writing a Position or Consensus Statement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The position statement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Background evidence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Key themes regarding use, implementation, outcomes etc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Summary of best practice use</a:t>
            </a:r>
          </a:p>
        </p:txBody>
      </p:sp>
    </p:spTree>
    <p:extLst>
      <p:ext uri="{BB962C8B-B14F-4D97-AF65-F5344CB8AC3E}">
        <p14:creationId xmlns:p14="http://schemas.microsoft.com/office/powerpoint/2010/main" val="12160088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Position Statement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Clear unambiguous articulation of the key advice and recommendations of how and when to use.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Summarise and state the key and specific recommendations from each of the themes.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You can combine these if appropriate i.e. time and dose are often related.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60191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Background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General overview of the theory and practice.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State the purpose, issues and context of the review.</a:t>
            </a:r>
          </a:p>
        </p:txBody>
      </p:sp>
    </p:spTree>
    <p:extLst>
      <p:ext uri="{BB962C8B-B14F-4D97-AF65-F5344CB8AC3E}">
        <p14:creationId xmlns:p14="http://schemas.microsoft.com/office/powerpoint/2010/main" val="539892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Key Themes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Identify and critically review the evidence the key areas that may influence the use and application of the ergogenic aid.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Types of activities</a:t>
            </a:r>
          </a:p>
          <a:p>
            <a:pPr marL="0" indent="0">
              <a:buNone/>
            </a:pPr>
            <a:r>
              <a:rPr lang="en-GB" dirty="0"/>
              <a:t>Physiological / physical / psychological function</a:t>
            </a:r>
          </a:p>
          <a:p>
            <a:pPr marL="0" indent="0">
              <a:buNone/>
            </a:pPr>
            <a:r>
              <a:rPr lang="en-GB" dirty="0"/>
              <a:t>Use</a:t>
            </a:r>
          </a:p>
          <a:p>
            <a:pPr marL="0" indent="0">
              <a:buNone/>
            </a:pPr>
            <a:r>
              <a:rPr lang="en-GB" dirty="0"/>
              <a:t>Dosage</a:t>
            </a:r>
          </a:p>
          <a:p>
            <a:pPr marL="0" indent="0">
              <a:buNone/>
            </a:pPr>
            <a:r>
              <a:rPr lang="en-GB" dirty="0"/>
              <a:t>Different types of supplementation or strategies </a:t>
            </a:r>
          </a:p>
          <a:p>
            <a:pPr marL="0" indent="0">
              <a:buNone/>
            </a:pPr>
            <a:r>
              <a:rPr lang="en-GB" dirty="0" err="1"/>
              <a:t>Etc</a:t>
            </a:r>
            <a:r>
              <a:rPr lang="en-GB" dirty="0"/>
              <a:t> – </a:t>
            </a:r>
            <a:r>
              <a:rPr lang="en-GB" dirty="0">
                <a:solidFill>
                  <a:srgbClr val="FF0000"/>
                </a:solidFill>
              </a:rPr>
              <a:t>these will be up to you to decide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/>
              <a:t>For each theme you will need to reach and state a specific recommendation/s.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98966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An overview statement providing a review of the advice and  recommendations based on evidence from the themes.</a:t>
            </a:r>
          </a:p>
        </p:txBody>
      </p:sp>
    </p:spTree>
    <p:extLst>
      <p:ext uri="{BB962C8B-B14F-4D97-AF65-F5344CB8AC3E}">
        <p14:creationId xmlns:p14="http://schemas.microsoft.com/office/powerpoint/2010/main" val="41853686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AE2D60-032B-4186-902F-7B98ACF61A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Caffeine Position Stand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72955E-F870-4963-94D1-8FF6A6ADE1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hlinkClick r:id="rId2"/>
              </a:rPr>
              <a:t>position stand on use of caffeine.pdf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12837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Style and Format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Base on the structure of,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</a:rPr>
              <a:t>International Society of Sports Nutrition Position Stand: protein and exercise.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On the moodle page / Journal of the International Society of Sports Nutrition.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48413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266</Words>
  <Application>Microsoft Office PowerPoint</Application>
  <PresentationFormat>Widescreen</PresentationFormat>
  <Paragraphs>48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Position statement v Systematic Review</vt:lpstr>
      <vt:lpstr>Writing a Position or Consensus Statement</vt:lpstr>
      <vt:lpstr>The Position Statement</vt:lpstr>
      <vt:lpstr>Background</vt:lpstr>
      <vt:lpstr>Key Themes</vt:lpstr>
      <vt:lpstr>Summary</vt:lpstr>
      <vt:lpstr>Caffeine Position Stand</vt:lpstr>
      <vt:lpstr>Style and Format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Writing a Position or Consensus Statement for an ergogenic aid</dc:title>
  <dc:creator>David Gardner</dc:creator>
  <cp:lastModifiedBy>David Gardner</cp:lastModifiedBy>
  <cp:revision>7</cp:revision>
  <dcterms:created xsi:type="dcterms:W3CDTF">2021-02-11T14:32:20Z</dcterms:created>
  <dcterms:modified xsi:type="dcterms:W3CDTF">2024-03-06T08:57:56Z</dcterms:modified>
</cp:coreProperties>
</file>