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6" r:id="rId4"/>
  </p:sldMasterIdLst>
  <p:notesMasterIdLst>
    <p:notesMasterId r:id="rId49"/>
  </p:notesMasterIdLst>
  <p:handoutMasterIdLst>
    <p:handoutMasterId r:id="rId50"/>
  </p:handoutMasterIdLst>
  <p:sldIdLst>
    <p:sldId id="256" r:id="rId5"/>
    <p:sldId id="257" r:id="rId6"/>
    <p:sldId id="258" r:id="rId7"/>
    <p:sldId id="331" r:id="rId8"/>
    <p:sldId id="259" r:id="rId9"/>
    <p:sldId id="260" r:id="rId10"/>
    <p:sldId id="261" r:id="rId11"/>
    <p:sldId id="262" r:id="rId12"/>
    <p:sldId id="264" r:id="rId13"/>
    <p:sldId id="263" r:id="rId14"/>
    <p:sldId id="265" r:id="rId15"/>
    <p:sldId id="266" r:id="rId16"/>
    <p:sldId id="267" r:id="rId17"/>
    <p:sldId id="268" r:id="rId18"/>
    <p:sldId id="269" r:id="rId19"/>
    <p:sldId id="270" r:id="rId20"/>
    <p:sldId id="286" r:id="rId21"/>
    <p:sldId id="287" r:id="rId22"/>
    <p:sldId id="329" r:id="rId23"/>
    <p:sldId id="330" r:id="rId24"/>
    <p:sldId id="288" r:id="rId25"/>
    <p:sldId id="289" r:id="rId26"/>
    <p:sldId id="290" r:id="rId27"/>
    <p:sldId id="291" r:id="rId28"/>
    <p:sldId id="292" r:id="rId29"/>
    <p:sldId id="293" r:id="rId30"/>
    <p:sldId id="294" r:id="rId31"/>
    <p:sldId id="295" r:id="rId32"/>
    <p:sldId id="296" r:id="rId33"/>
    <p:sldId id="297" r:id="rId34"/>
    <p:sldId id="335" r:id="rId35"/>
    <p:sldId id="336" r:id="rId36"/>
    <p:sldId id="298" r:id="rId37"/>
    <p:sldId id="315" r:id="rId38"/>
    <p:sldId id="318" r:id="rId39"/>
    <p:sldId id="333" r:id="rId40"/>
    <p:sldId id="319" r:id="rId41"/>
    <p:sldId id="320" r:id="rId42"/>
    <p:sldId id="321" r:id="rId43"/>
    <p:sldId id="322" r:id="rId44"/>
    <p:sldId id="334" r:id="rId45"/>
    <p:sldId id="332" r:id="rId46"/>
    <p:sldId id="327" r:id="rId47"/>
    <p:sldId id="328" r:id="rId4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5370B2-BDE7-D038-70A5-7D096A125B2F}" v="54" dt="2023-02-08T14:13:02.003"/>
    <p1510:client id="{5AE2AFA8-235B-88AB-EAE4-C9B0ABA9F28B}" v="640" dt="2023-02-08T15:40:29.903"/>
    <p1510:client id="{5E76819E-3110-4899-8841-D550132BF6B5}" v="2" dt="2023-02-04T21:39:35.044"/>
    <p1510:client id="{A61A41FD-B0CF-4A68-5406-95F27E65B822}" v="321" dt="2023-02-08T09:47:23.4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6036" autoAdjust="0"/>
  </p:normalViewPr>
  <p:slideViewPr>
    <p:cSldViewPr snapToGrid="0">
      <p:cViewPr varScale="1">
        <p:scale>
          <a:sx n="85" d="100"/>
          <a:sy n="85" d="100"/>
        </p:scale>
        <p:origin x="48" y="174"/>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handoutMaster" Target="handoutMasters/handoutMaster1.xml"/><Relationship Id="rId55"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s>
</file>

<file path=ppt/diagrams/_rels/data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53B422-1623-42E0-80A5-BA2CE920F52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ABA1CDE-F4C0-4A86-9FD6-552CF314CC60}">
      <dgm:prSet/>
      <dgm:spPr/>
      <dgm:t>
        <a:bodyPr/>
        <a:lstStyle/>
        <a:p>
          <a:r>
            <a:rPr lang="en-GB"/>
            <a:t>The aim of today’s session is to discuss the Uk’s constitution and elements of it such as the rule of law. </a:t>
          </a:r>
          <a:endParaRPr lang="en-US"/>
        </a:p>
      </dgm:t>
    </dgm:pt>
    <dgm:pt modelId="{3A4EC9FC-38A5-4CFF-8FC9-49AA9CAEB121}" type="parTrans" cxnId="{E7D0C24F-B8E2-449C-BB3B-B43493089400}">
      <dgm:prSet/>
      <dgm:spPr/>
      <dgm:t>
        <a:bodyPr/>
        <a:lstStyle/>
        <a:p>
          <a:endParaRPr lang="en-US"/>
        </a:p>
      </dgm:t>
    </dgm:pt>
    <dgm:pt modelId="{B8827E6A-98D5-4460-B51A-75E8ADC19168}" type="sibTrans" cxnId="{E7D0C24F-B8E2-449C-BB3B-B43493089400}">
      <dgm:prSet/>
      <dgm:spPr/>
      <dgm:t>
        <a:bodyPr/>
        <a:lstStyle/>
        <a:p>
          <a:endParaRPr lang="en-US"/>
        </a:p>
      </dgm:t>
    </dgm:pt>
    <dgm:pt modelId="{43E3256B-F589-4044-8A93-7F2517E2B6D7}">
      <dgm:prSet/>
      <dgm:spPr/>
      <dgm:t>
        <a:bodyPr/>
        <a:lstStyle/>
        <a:p>
          <a:r>
            <a:rPr lang="en-GB"/>
            <a:t>By the end of today’s lessons students should be able to demonstrate their understanding of the Uk’s constitution and the rule of law, including Dicey’s principles. </a:t>
          </a:r>
          <a:endParaRPr lang="en-US"/>
        </a:p>
      </dgm:t>
    </dgm:pt>
    <dgm:pt modelId="{5E229177-57FD-4A85-8D8E-B0BF68FD9CD2}" type="parTrans" cxnId="{6B230928-9BD0-4580-8426-8F3FF1ACF3D0}">
      <dgm:prSet/>
      <dgm:spPr/>
      <dgm:t>
        <a:bodyPr/>
        <a:lstStyle/>
        <a:p>
          <a:endParaRPr lang="en-US"/>
        </a:p>
      </dgm:t>
    </dgm:pt>
    <dgm:pt modelId="{9CF47438-78F8-4633-AE23-35F8C89F9090}" type="sibTrans" cxnId="{6B230928-9BD0-4580-8426-8F3FF1ACF3D0}">
      <dgm:prSet/>
      <dgm:spPr/>
      <dgm:t>
        <a:bodyPr/>
        <a:lstStyle/>
        <a:p>
          <a:endParaRPr lang="en-US"/>
        </a:p>
      </dgm:t>
    </dgm:pt>
    <dgm:pt modelId="{0FFAA31D-C1E4-4A6E-B136-90EDB793535E}" type="pres">
      <dgm:prSet presAssocID="{7753B422-1623-42E0-80A5-BA2CE920F522}" presName="linear" presStyleCnt="0">
        <dgm:presLayoutVars>
          <dgm:animLvl val="lvl"/>
          <dgm:resizeHandles val="exact"/>
        </dgm:presLayoutVars>
      </dgm:prSet>
      <dgm:spPr/>
    </dgm:pt>
    <dgm:pt modelId="{3797EC8D-5A85-41E8-9D9A-9429C80300DA}" type="pres">
      <dgm:prSet presAssocID="{EABA1CDE-F4C0-4A86-9FD6-552CF314CC60}" presName="parentText" presStyleLbl="node1" presStyleIdx="0" presStyleCnt="2">
        <dgm:presLayoutVars>
          <dgm:chMax val="0"/>
          <dgm:bulletEnabled val="1"/>
        </dgm:presLayoutVars>
      </dgm:prSet>
      <dgm:spPr/>
    </dgm:pt>
    <dgm:pt modelId="{E234F52C-980F-4300-B54A-EF05A038494A}" type="pres">
      <dgm:prSet presAssocID="{B8827E6A-98D5-4460-B51A-75E8ADC19168}" presName="spacer" presStyleCnt="0"/>
      <dgm:spPr/>
    </dgm:pt>
    <dgm:pt modelId="{E89B2C70-AD92-4CCB-B68C-21EA1F5D6E8A}" type="pres">
      <dgm:prSet presAssocID="{43E3256B-F589-4044-8A93-7F2517E2B6D7}" presName="parentText" presStyleLbl="node1" presStyleIdx="1" presStyleCnt="2">
        <dgm:presLayoutVars>
          <dgm:chMax val="0"/>
          <dgm:bulletEnabled val="1"/>
        </dgm:presLayoutVars>
      </dgm:prSet>
      <dgm:spPr/>
    </dgm:pt>
  </dgm:ptLst>
  <dgm:cxnLst>
    <dgm:cxn modelId="{6B230928-9BD0-4580-8426-8F3FF1ACF3D0}" srcId="{7753B422-1623-42E0-80A5-BA2CE920F522}" destId="{43E3256B-F589-4044-8A93-7F2517E2B6D7}" srcOrd="1" destOrd="0" parTransId="{5E229177-57FD-4A85-8D8E-B0BF68FD9CD2}" sibTransId="{9CF47438-78F8-4633-AE23-35F8C89F9090}"/>
    <dgm:cxn modelId="{BCF79942-3E06-4752-8A30-06F7ED14C18F}" type="presOf" srcId="{7753B422-1623-42E0-80A5-BA2CE920F522}" destId="{0FFAA31D-C1E4-4A6E-B136-90EDB793535E}" srcOrd="0" destOrd="0" presId="urn:microsoft.com/office/officeart/2005/8/layout/vList2"/>
    <dgm:cxn modelId="{E7D0C24F-B8E2-449C-BB3B-B43493089400}" srcId="{7753B422-1623-42E0-80A5-BA2CE920F522}" destId="{EABA1CDE-F4C0-4A86-9FD6-552CF314CC60}" srcOrd="0" destOrd="0" parTransId="{3A4EC9FC-38A5-4CFF-8FC9-49AA9CAEB121}" sibTransId="{B8827E6A-98D5-4460-B51A-75E8ADC19168}"/>
    <dgm:cxn modelId="{640938C8-85AF-4A49-8402-8DB5E9F59C1F}" type="presOf" srcId="{43E3256B-F589-4044-8A93-7F2517E2B6D7}" destId="{E89B2C70-AD92-4CCB-B68C-21EA1F5D6E8A}" srcOrd="0" destOrd="0" presId="urn:microsoft.com/office/officeart/2005/8/layout/vList2"/>
    <dgm:cxn modelId="{2A0983FE-54AC-4201-B53B-5A8C27A426ED}" type="presOf" srcId="{EABA1CDE-F4C0-4A86-9FD6-552CF314CC60}" destId="{3797EC8D-5A85-41E8-9D9A-9429C80300DA}" srcOrd="0" destOrd="0" presId="urn:microsoft.com/office/officeart/2005/8/layout/vList2"/>
    <dgm:cxn modelId="{7F1956DE-1A8F-421E-8E07-6B4BD5D627C8}" type="presParOf" srcId="{0FFAA31D-C1E4-4A6E-B136-90EDB793535E}" destId="{3797EC8D-5A85-41E8-9D9A-9429C80300DA}" srcOrd="0" destOrd="0" presId="urn:microsoft.com/office/officeart/2005/8/layout/vList2"/>
    <dgm:cxn modelId="{C4894547-CDEA-408D-B530-DEE519431768}" type="presParOf" srcId="{0FFAA31D-C1E4-4A6E-B136-90EDB793535E}" destId="{E234F52C-980F-4300-B54A-EF05A038494A}" srcOrd="1" destOrd="0" presId="urn:microsoft.com/office/officeart/2005/8/layout/vList2"/>
    <dgm:cxn modelId="{9E9D6150-93F7-477E-9EBF-4F675EF9661A}" type="presParOf" srcId="{0FFAA31D-C1E4-4A6E-B136-90EDB793535E}" destId="{E89B2C70-AD92-4CCB-B68C-21EA1F5D6E8A}"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E1EAB0-3FDA-40BD-9A45-F62C17DFF39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952938A-7FDC-40C1-B699-225BA04D4B58}">
      <dgm:prSet/>
      <dgm:spPr/>
      <dgm:t>
        <a:bodyPr/>
        <a:lstStyle/>
        <a:p>
          <a:r>
            <a:rPr lang="en-GB"/>
            <a:t>Constitutions come in many shapes and sizes. </a:t>
          </a:r>
          <a:endParaRPr lang="en-US"/>
        </a:p>
      </dgm:t>
    </dgm:pt>
    <dgm:pt modelId="{C4753C72-DA0E-4B9A-B89F-081D08134855}" type="parTrans" cxnId="{2010E737-E9F2-42CC-9F83-21BCAAB99E34}">
      <dgm:prSet/>
      <dgm:spPr/>
      <dgm:t>
        <a:bodyPr/>
        <a:lstStyle/>
        <a:p>
          <a:endParaRPr lang="en-US"/>
        </a:p>
      </dgm:t>
    </dgm:pt>
    <dgm:pt modelId="{CF508241-49ED-4AB7-821C-2476BDF9ADD5}" type="sibTrans" cxnId="{2010E737-E9F2-42CC-9F83-21BCAAB99E34}">
      <dgm:prSet/>
      <dgm:spPr/>
      <dgm:t>
        <a:bodyPr/>
        <a:lstStyle/>
        <a:p>
          <a:endParaRPr lang="en-US"/>
        </a:p>
      </dgm:t>
    </dgm:pt>
    <dgm:pt modelId="{856B1A25-17CA-4974-9F04-53A740816ABE}">
      <dgm:prSet/>
      <dgm:spPr/>
      <dgm:t>
        <a:bodyPr/>
        <a:lstStyle/>
        <a:p>
          <a:r>
            <a:rPr lang="en-GB"/>
            <a:t>Collection of legal and non-legal sources. </a:t>
          </a:r>
          <a:endParaRPr lang="en-US"/>
        </a:p>
      </dgm:t>
    </dgm:pt>
    <dgm:pt modelId="{99C88DDF-813C-4935-A02B-B1EBADCD0799}" type="parTrans" cxnId="{A72030BE-DE5F-444B-A141-64D0B957246A}">
      <dgm:prSet/>
      <dgm:spPr/>
      <dgm:t>
        <a:bodyPr/>
        <a:lstStyle/>
        <a:p>
          <a:endParaRPr lang="en-US"/>
        </a:p>
      </dgm:t>
    </dgm:pt>
    <dgm:pt modelId="{4BED1F9F-6906-4CFA-B652-82E5C6C467FD}" type="sibTrans" cxnId="{A72030BE-DE5F-444B-A141-64D0B957246A}">
      <dgm:prSet/>
      <dgm:spPr/>
      <dgm:t>
        <a:bodyPr/>
        <a:lstStyle/>
        <a:p>
          <a:endParaRPr lang="en-US"/>
        </a:p>
      </dgm:t>
    </dgm:pt>
    <dgm:pt modelId="{F76ACB43-BC0A-42C3-B1B3-ECBD7FA51116}">
      <dgm:prSet/>
      <dgm:spPr/>
      <dgm:t>
        <a:bodyPr/>
        <a:lstStyle/>
        <a:p>
          <a:r>
            <a:rPr lang="en-GB"/>
            <a:t>Called uncodified or unwritten. </a:t>
          </a:r>
          <a:endParaRPr lang="en-US"/>
        </a:p>
      </dgm:t>
    </dgm:pt>
    <dgm:pt modelId="{7A9CA8D1-C695-4465-AEBD-6FCEA15B9813}" type="parTrans" cxnId="{ECB4EA53-B744-44E8-BF5E-F9D6EFEAD510}">
      <dgm:prSet/>
      <dgm:spPr/>
      <dgm:t>
        <a:bodyPr/>
        <a:lstStyle/>
        <a:p>
          <a:endParaRPr lang="en-US"/>
        </a:p>
      </dgm:t>
    </dgm:pt>
    <dgm:pt modelId="{551C1C26-EA5E-4D81-90C2-B3F6419FF911}" type="sibTrans" cxnId="{ECB4EA53-B744-44E8-BF5E-F9D6EFEAD510}">
      <dgm:prSet/>
      <dgm:spPr/>
      <dgm:t>
        <a:bodyPr/>
        <a:lstStyle/>
        <a:p>
          <a:endParaRPr lang="en-US"/>
        </a:p>
      </dgm:t>
    </dgm:pt>
    <dgm:pt modelId="{97EA61DC-64EA-4034-993E-8F4CBC4565E0}" type="pres">
      <dgm:prSet presAssocID="{17E1EAB0-3FDA-40BD-9A45-F62C17DFF398}" presName="linear" presStyleCnt="0">
        <dgm:presLayoutVars>
          <dgm:animLvl val="lvl"/>
          <dgm:resizeHandles val="exact"/>
        </dgm:presLayoutVars>
      </dgm:prSet>
      <dgm:spPr/>
    </dgm:pt>
    <dgm:pt modelId="{F788A546-C3E6-4434-B211-88E44B14183A}" type="pres">
      <dgm:prSet presAssocID="{9952938A-7FDC-40C1-B699-225BA04D4B58}" presName="parentText" presStyleLbl="node1" presStyleIdx="0" presStyleCnt="3">
        <dgm:presLayoutVars>
          <dgm:chMax val="0"/>
          <dgm:bulletEnabled val="1"/>
        </dgm:presLayoutVars>
      </dgm:prSet>
      <dgm:spPr/>
    </dgm:pt>
    <dgm:pt modelId="{8F99A54D-3A5D-4AB8-B257-8B9AC612969C}" type="pres">
      <dgm:prSet presAssocID="{CF508241-49ED-4AB7-821C-2476BDF9ADD5}" presName="spacer" presStyleCnt="0"/>
      <dgm:spPr/>
    </dgm:pt>
    <dgm:pt modelId="{E6D661C9-5C49-4BFD-81E5-D2F75EEA135F}" type="pres">
      <dgm:prSet presAssocID="{856B1A25-17CA-4974-9F04-53A740816ABE}" presName="parentText" presStyleLbl="node1" presStyleIdx="1" presStyleCnt="3">
        <dgm:presLayoutVars>
          <dgm:chMax val="0"/>
          <dgm:bulletEnabled val="1"/>
        </dgm:presLayoutVars>
      </dgm:prSet>
      <dgm:spPr/>
    </dgm:pt>
    <dgm:pt modelId="{028828CB-14BE-4FA5-A644-13CBBD5D9D09}" type="pres">
      <dgm:prSet presAssocID="{4BED1F9F-6906-4CFA-B652-82E5C6C467FD}" presName="spacer" presStyleCnt="0"/>
      <dgm:spPr/>
    </dgm:pt>
    <dgm:pt modelId="{D44CF606-C454-4473-B3A4-C7C7A1EF8155}" type="pres">
      <dgm:prSet presAssocID="{F76ACB43-BC0A-42C3-B1B3-ECBD7FA51116}" presName="parentText" presStyleLbl="node1" presStyleIdx="2" presStyleCnt="3">
        <dgm:presLayoutVars>
          <dgm:chMax val="0"/>
          <dgm:bulletEnabled val="1"/>
        </dgm:presLayoutVars>
      </dgm:prSet>
      <dgm:spPr/>
    </dgm:pt>
  </dgm:ptLst>
  <dgm:cxnLst>
    <dgm:cxn modelId="{1BEF0E29-3A9D-4A17-ABE3-AD1F04517E89}" type="presOf" srcId="{856B1A25-17CA-4974-9F04-53A740816ABE}" destId="{E6D661C9-5C49-4BFD-81E5-D2F75EEA135F}" srcOrd="0" destOrd="0" presId="urn:microsoft.com/office/officeart/2005/8/layout/vList2"/>
    <dgm:cxn modelId="{2010E737-E9F2-42CC-9F83-21BCAAB99E34}" srcId="{17E1EAB0-3FDA-40BD-9A45-F62C17DFF398}" destId="{9952938A-7FDC-40C1-B699-225BA04D4B58}" srcOrd="0" destOrd="0" parTransId="{C4753C72-DA0E-4B9A-B89F-081D08134855}" sibTransId="{CF508241-49ED-4AB7-821C-2476BDF9ADD5}"/>
    <dgm:cxn modelId="{ECB4EA53-B744-44E8-BF5E-F9D6EFEAD510}" srcId="{17E1EAB0-3FDA-40BD-9A45-F62C17DFF398}" destId="{F76ACB43-BC0A-42C3-B1B3-ECBD7FA51116}" srcOrd="2" destOrd="0" parTransId="{7A9CA8D1-C695-4465-AEBD-6FCEA15B9813}" sibTransId="{551C1C26-EA5E-4D81-90C2-B3F6419FF911}"/>
    <dgm:cxn modelId="{8ABFA2A0-D4B3-4C71-B812-6BEEAF6EBA4E}" type="presOf" srcId="{17E1EAB0-3FDA-40BD-9A45-F62C17DFF398}" destId="{97EA61DC-64EA-4034-993E-8F4CBC4565E0}" srcOrd="0" destOrd="0" presId="urn:microsoft.com/office/officeart/2005/8/layout/vList2"/>
    <dgm:cxn modelId="{789CDCA4-5E61-4A12-B928-0D8022BACF71}" type="presOf" srcId="{F76ACB43-BC0A-42C3-B1B3-ECBD7FA51116}" destId="{D44CF606-C454-4473-B3A4-C7C7A1EF8155}" srcOrd="0" destOrd="0" presId="urn:microsoft.com/office/officeart/2005/8/layout/vList2"/>
    <dgm:cxn modelId="{A72030BE-DE5F-444B-A141-64D0B957246A}" srcId="{17E1EAB0-3FDA-40BD-9A45-F62C17DFF398}" destId="{856B1A25-17CA-4974-9F04-53A740816ABE}" srcOrd="1" destOrd="0" parTransId="{99C88DDF-813C-4935-A02B-B1EBADCD0799}" sibTransId="{4BED1F9F-6906-4CFA-B652-82E5C6C467FD}"/>
    <dgm:cxn modelId="{E82E94C7-3D24-45B9-BEF3-7B5AF7876CDD}" type="presOf" srcId="{9952938A-7FDC-40C1-B699-225BA04D4B58}" destId="{F788A546-C3E6-4434-B211-88E44B14183A}" srcOrd="0" destOrd="0" presId="urn:microsoft.com/office/officeart/2005/8/layout/vList2"/>
    <dgm:cxn modelId="{508E0F09-3376-4E77-955C-D7438DFDAE29}" type="presParOf" srcId="{97EA61DC-64EA-4034-993E-8F4CBC4565E0}" destId="{F788A546-C3E6-4434-B211-88E44B14183A}" srcOrd="0" destOrd="0" presId="urn:microsoft.com/office/officeart/2005/8/layout/vList2"/>
    <dgm:cxn modelId="{5F96C005-613D-4145-B17B-C34EC9D96401}" type="presParOf" srcId="{97EA61DC-64EA-4034-993E-8F4CBC4565E0}" destId="{8F99A54D-3A5D-4AB8-B257-8B9AC612969C}" srcOrd="1" destOrd="0" presId="urn:microsoft.com/office/officeart/2005/8/layout/vList2"/>
    <dgm:cxn modelId="{69CBA552-2A3E-4BE7-9E21-E715E990F3D5}" type="presParOf" srcId="{97EA61DC-64EA-4034-993E-8F4CBC4565E0}" destId="{E6D661C9-5C49-4BFD-81E5-D2F75EEA135F}" srcOrd="2" destOrd="0" presId="urn:microsoft.com/office/officeart/2005/8/layout/vList2"/>
    <dgm:cxn modelId="{3C960984-7B87-4DFB-8DF1-D0B64A163C73}" type="presParOf" srcId="{97EA61DC-64EA-4034-993E-8F4CBC4565E0}" destId="{028828CB-14BE-4FA5-A644-13CBBD5D9D09}" srcOrd="3" destOrd="0" presId="urn:microsoft.com/office/officeart/2005/8/layout/vList2"/>
    <dgm:cxn modelId="{F7E3984F-E08F-447B-83AE-2F0CD36597F6}" type="presParOf" srcId="{97EA61DC-64EA-4034-993E-8F4CBC4565E0}" destId="{D44CF606-C454-4473-B3A4-C7C7A1EF8155}"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41E3C89-EE5C-4B67-BEA1-99B60633C58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B86D50F-F16E-4E41-92F3-891EB1C382B6}">
      <dgm:prSet/>
      <dgm:spPr/>
      <dgm:t>
        <a:bodyPr/>
        <a:lstStyle/>
        <a:p>
          <a:pPr rtl="0"/>
          <a:r>
            <a:rPr lang="en-GB" dirty="0">
              <a:latin typeface="Tw Cen MT" panose="020B0602020104020603"/>
            </a:rPr>
            <a:t>''A </a:t>
          </a:r>
          <a:r>
            <a:rPr lang="en-GB" dirty="0"/>
            <a:t>constitution as a set of laws and other sources and principles, that explains the way in which the state is established, and which provide a degree of legitimacy to the state and its institutions</a:t>
          </a:r>
          <a:r>
            <a:rPr lang="en-GB" dirty="0">
              <a:latin typeface="Tw Cen MT" panose="020B0602020104020603"/>
            </a:rPr>
            <a:t>''. </a:t>
          </a:r>
          <a:endParaRPr lang="en-US" dirty="0"/>
        </a:p>
      </dgm:t>
    </dgm:pt>
    <dgm:pt modelId="{7CCB7A75-0A48-4898-9211-187B2AD55C4F}" type="parTrans" cxnId="{2136546E-F6A8-47C2-AC72-D3A2F977B423}">
      <dgm:prSet/>
      <dgm:spPr/>
      <dgm:t>
        <a:bodyPr/>
        <a:lstStyle/>
        <a:p>
          <a:endParaRPr lang="en-US"/>
        </a:p>
      </dgm:t>
    </dgm:pt>
    <dgm:pt modelId="{A7B5F015-5381-4B5B-8818-97FC1483F3F5}" type="sibTrans" cxnId="{2136546E-F6A8-47C2-AC72-D3A2F977B423}">
      <dgm:prSet/>
      <dgm:spPr/>
      <dgm:t>
        <a:bodyPr/>
        <a:lstStyle/>
        <a:p>
          <a:endParaRPr lang="en-US"/>
        </a:p>
      </dgm:t>
    </dgm:pt>
    <dgm:pt modelId="{7C3C08E9-5959-4F93-9976-290BE89E2537}">
      <dgm:prSet/>
      <dgm:spPr/>
      <dgm:t>
        <a:bodyPr/>
        <a:lstStyle/>
        <a:p>
          <a:pPr rtl="0"/>
          <a:r>
            <a:rPr lang="en-GB" dirty="0"/>
            <a:t>Has multiple purposes.</a:t>
          </a:r>
          <a:r>
            <a:rPr lang="en-GB" dirty="0">
              <a:latin typeface="Tw Cen MT" panose="020B0602020104020603"/>
            </a:rPr>
            <a:t> </a:t>
          </a:r>
          <a:endParaRPr lang="en-US" dirty="0"/>
        </a:p>
      </dgm:t>
    </dgm:pt>
    <dgm:pt modelId="{E0A65FA7-8C75-4379-B2B3-C815889C8FC5}" type="parTrans" cxnId="{EC7625BB-87E2-4F2E-ADE1-15EF1659F7AD}">
      <dgm:prSet/>
      <dgm:spPr/>
      <dgm:t>
        <a:bodyPr/>
        <a:lstStyle/>
        <a:p>
          <a:endParaRPr lang="en-US"/>
        </a:p>
      </dgm:t>
    </dgm:pt>
    <dgm:pt modelId="{43F8F281-7E8C-4834-B9FB-06822146CE68}" type="sibTrans" cxnId="{EC7625BB-87E2-4F2E-ADE1-15EF1659F7AD}">
      <dgm:prSet/>
      <dgm:spPr/>
      <dgm:t>
        <a:bodyPr/>
        <a:lstStyle/>
        <a:p>
          <a:endParaRPr lang="en-US"/>
        </a:p>
      </dgm:t>
    </dgm:pt>
    <dgm:pt modelId="{5E35FC6E-458F-47F2-826F-442972C331D4}" type="pres">
      <dgm:prSet presAssocID="{E41E3C89-EE5C-4B67-BEA1-99B60633C582}" presName="linear" presStyleCnt="0">
        <dgm:presLayoutVars>
          <dgm:animLvl val="lvl"/>
          <dgm:resizeHandles val="exact"/>
        </dgm:presLayoutVars>
      </dgm:prSet>
      <dgm:spPr/>
    </dgm:pt>
    <dgm:pt modelId="{9EF095E4-BF13-48B6-999A-FEB4E02AC872}" type="pres">
      <dgm:prSet presAssocID="{AB86D50F-F16E-4E41-92F3-891EB1C382B6}" presName="parentText" presStyleLbl="node1" presStyleIdx="0" presStyleCnt="2">
        <dgm:presLayoutVars>
          <dgm:chMax val="0"/>
          <dgm:bulletEnabled val="1"/>
        </dgm:presLayoutVars>
      </dgm:prSet>
      <dgm:spPr/>
    </dgm:pt>
    <dgm:pt modelId="{2A0A926C-FFD8-4008-9126-F7B120A57303}" type="pres">
      <dgm:prSet presAssocID="{A7B5F015-5381-4B5B-8818-97FC1483F3F5}" presName="spacer" presStyleCnt="0"/>
      <dgm:spPr/>
    </dgm:pt>
    <dgm:pt modelId="{D7D0D2EB-6FF2-4766-BD4D-8A56F81489C5}" type="pres">
      <dgm:prSet presAssocID="{7C3C08E9-5959-4F93-9976-290BE89E2537}" presName="parentText" presStyleLbl="node1" presStyleIdx="1" presStyleCnt="2">
        <dgm:presLayoutVars>
          <dgm:chMax val="0"/>
          <dgm:bulletEnabled val="1"/>
        </dgm:presLayoutVars>
      </dgm:prSet>
      <dgm:spPr/>
    </dgm:pt>
  </dgm:ptLst>
  <dgm:cxnLst>
    <dgm:cxn modelId="{21DD9503-6B16-447A-AA47-CC9F2F5B67FB}" type="presOf" srcId="{E41E3C89-EE5C-4B67-BEA1-99B60633C582}" destId="{5E35FC6E-458F-47F2-826F-442972C331D4}" srcOrd="0" destOrd="0" presId="urn:microsoft.com/office/officeart/2005/8/layout/vList2"/>
    <dgm:cxn modelId="{2136546E-F6A8-47C2-AC72-D3A2F977B423}" srcId="{E41E3C89-EE5C-4B67-BEA1-99B60633C582}" destId="{AB86D50F-F16E-4E41-92F3-891EB1C382B6}" srcOrd="0" destOrd="0" parTransId="{7CCB7A75-0A48-4898-9211-187B2AD55C4F}" sibTransId="{A7B5F015-5381-4B5B-8818-97FC1483F3F5}"/>
    <dgm:cxn modelId="{EC7625BB-87E2-4F2E-ADE1-15EF1659F7AD}" srcId="{E41E3C89-EE5C-4B67-BEA1-99B60633C582}" destId="{7C3C08E9-5959-4F93-9976-290BE89E2537}" srcOrd="1" destOrd="0" parTransId="{E0A65FA7-8C75-4379-B2B3-C815889C8FC5}" sibTransId="{43F8F281-7E8C-4834-B9FB-06822146CE68}"/>
    <dgm:cxn modelId="{83DA18E6-7E50-4A98-B570-10285AC6C60D}" type="presOf" srcId="{7C3C08E9-5959-4F93-9976-290BE89E2537}" destId="{D7D0D2EB-6FF2-4766-BD4D-8A56F81489C5}" srcOrd="0" destOrd="0" presId="urn:microsoft.com/office/officeart/2005/8/layout/vList2"/>
    <dgm:cxn modelId="{ECD377F1-8C7D-4843-8F00-CE516561EE62}" type="presOf" srcId="{AB86D50F-F16E-4E41-92F3-891EB1C382B6}" destId="{9EF095E4-BF13-48B6-999A-FEB4E02AC872}" srcOrd="0" destOrd="0" presId="urn:microsoft.com/office/officeart/2005/8/layout/vList2"/>
    <dgm:cxn modelId="{EF6D3B86-4BDF-42ED-9F20-27B81686B788}" type="presParOf" srcId="{5E35FC6E-458F-47F2-826F-442972C331D4}" destId="{9EF095E4-BF13-48B6-999A-FEB4E02AC872}" srcOrd="0" destOrd="0" presId="urn:microsoft.com/office/officeart/2005/8/layout/vList2"/>
    <dgm:cxn modelId="{C3A2D706-2B48-4C27-8A6E-B7F79CFE126D}" type="presParOf" srcId="{5E35FC6E-458F-47F2-826F-442972C331D4}" destId="{2A0A926C-FFD8-4008-9126-F7B120A57303}" srcOrd="1" destOrd="0" presId="urn:microsoft.com/office/officeart/2005/8/layout/vList2"/>
    <dgm:cxn modelId="{426622BD-4513-48A5-A61D-42AD30BEA1D1}" type="presParOf" srcId="{5E35FC6E-458F-47F2-826F-442972C331D4}" destId="{D7D0D2EB-6FF2-4766-BD4D-8A56F81489C5}"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96DDD9B-0F53-4F77-ADF6-AF2851C982A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A4912CC-AFA9-47F2-8FB7-EFDD9B8EA174}">
      <dgm:prSet/>
      <dgm:spPr/>
      <dgm:t>
        <a:bodyPr/>
        <a:lstStyle/>
        <a:p>
          <a:r>
            <a:rPr lang="en-GB" baseline="0"/>
            <a:t>POWERS OF THE STATE. </a:t>
          </a:r>
          <a:endParaRPr lang="en-US"/>
        </a:p>
      </dgm:t>
    </dgm:pt>
    <dgm:pt modelId="{28E39935-F94D-4F40-B50D-388555A6555E}" type="parTrans" cxnId="{2531D4DF-8124-4FB7-B8C7-8547BA84EA33}">
      <dgm:prSet/>
      <dgm:spPr/>
      <dgm:t>
        <a:bodyPr/>
        <a:lstStyle/>
        <a:p>
          <a:endParaRPr lang="en-US"/>
        </a:p>
      </dgm:t>
    </dgm:pt>
    <dgm:pt modelId="{8EB34BB9-F8EC-41A4-99F9-7D88A179EB02}" type="sibTrans" cxnId="{2531D4DF-8124-4FB7-B8C7-8547BA84EA33}">
      <dgm:prSet/>
      <dgm:spPr/>
      <dgm:t>
        <a:bodyPr/>
        <a:lstStyle/>
        <a:p>
          <a:endParaRPr lang="en-US"/>
        </a:p>
      </dgm:t>
    </dgm:pt>
    <dgm:pt modelId="{EE6F40E8-FF4F-4403-A851-F775E97E7118}">
      <dgm:prSet/>
      <dgm:spPr/>
      <dgm:t>
        <a:bodyPr/>
        <a:lstStyle/>
        <a:p>
          <a:r>
            <a:rPr lang="en-GB" baseline="0"/>
            <a:t>THE FRAMEWORK FOR THE STATE.</a:t>
          </a:r>
          <a:endParaRPr lang="en-US"/>
        </a:p>
      </dgm:t>
    </dgm:pt>
    <dgm:pt modelId="{355B5163-564D-4E86-AF8A-7C7BB622FFD0}" type="parTrans" cxnId="{A8DFBDE6-9633-4099-8D15-A842E9101D35}">
      <dgm:prSet/>
      <dgm:spPr/>
      <dgm:t>
        <a:bodyPr/>
        <a:lstStyle/>
        <a:p>
          <a:endParaRPr lang="en-US"/>
        </a:p>
      </dgm:t>
    </dgm:pt>
    <dgm:pt modelId="{E2CAF1FF-3900-493F-B24C-054F81DCFD36}" type="sibTrans" cxnId="{A8DFBDE6-9633-4099-8D15-A842E9101D35}">
      <dgm:prSet/>
      <dgm:spPr/>
      <dgm:t>
        <a:bodyPr/>
        <a:lstStyle/>
        <a:p>
          <a:endParaRPr lang="en-US"/>
        </a:p>
      </dgm:t>
    </dgm:pt>
    <dgm:pt modelId="{1A514036-CA00-48AE-9B0F-E116A39FD14C}" type="pres">
      <dgm:prSet presAssocID="{996DDD9B-0F53-4F77-ADF6-AF2851C982AE}" presName="root" presStyleCnt="0">
        <dgm:presLayoutVars>
          <dgm:dir/>
          <dgm:resizeHandles val="exact"/>
        </dgm:presLayoutVars>
      </dgm:prSet>
      <dgm:spPr/>
    </dgm:pt>
    <dgm:pt modelId="{9DCDCF7B-9784-49FF-9A73-CAB33562EF59}" type="pres">
      <dgm:prSet presAssocID="{7A4912CC-AFA9-47F2-8FB7-EFDD9B8EA174}" presName="compNode" presStyleCnt="0"/>
      <dgm:spPr/>
    </dgm:pt>
    <dgm:pt modelId="{43868F54-73F6-437A-86F8-D1F70C513F38}" type="pres">
      <dgm:prSet presAssocID="{7A4912CC-AFA9-47F2-8FB7-EFDD9B8EA174}" presName="bgRect" presStyleLbl="bgShp" presStyleIdx="0" presStyleCnt="2"/>
      <dgm:spPr/>
    </dgm:pt>
    <dgm:pt modelId="{3A8467E1-8B33-443B-B4D8-0FD19BDC3F8B}" type="pres">
      <dgm:prSet presAssocID="{7A4912CC-AFA9-47F2-8FB7-EFDD9B8EA17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48E0247C-45AE-4D04-A794-823C16F0E782}" type="pres">
      <dgm:prSet presAssocID="{7A4912CC-AFA9-47F2-8FB7-EFDD9B8EA174}" presName="spaceRect" presStyleCnt="0"/>
      <dgm:spPr/>
    </dgm:pt>
    <dgm:pt modelId="{4768A8FB-DE74-4070-9CD1-A0A80F289700}" type="pres">
      <dgm:prSet presAssocID="{7A4912CC-AFA9-47F2-8FB7-EFDD9B8EA174}" presName="parTx" presStyleLbl="revTx" presStyleIdx="0" presStyleCnt="2">
        <dgm:presLayoutVars>
          <dgm:chMax val="0"/>
          <dgm:chPref val="0"/>
        </dgm:presLayoutVars>
      </dgm:prSet>
      <dgm:spPr/>
    </dgm:pt>
    <dgm:pt modelId="{047B0597-1885-442D-AA7A-5AF54A66AFFF}" type="pres">
      <dgm:prSet presAssocID="{8EB34BB9-F8EC-41A4-99F9-7D88A179EB02}" presName="sibTrans" presStyleCnt="0"/>
      <dgm:spPr/>
    </dgm:pt>
    <dgm:pt modelId="{0F3D94D7-A328-47C1-A8B7-D60082784111}" type="pres">
      <dgm:prSet presAssocID="{EE6F40E8-FF4F-4403-A851-F775E97E7118}" presName="compNode" presStyleCnt="0"/>
      <dgm:spPr/>
    </dgm:pt>
    <dgm:pt modelId="{91A66EE8-DF5B-4095-ADB4-B093E421AB57}" type="pres">
      <dgm:prSet presAssocID="{EE6F40E8-FF4F-4403-A851-F775E97E7118}" presName="bgRect" presStyleLbl="bgShp" presStyleIdx="1" presStyleCnt="2"/>
      <dgm:spPr/>
    </dgm:pt>
    <dgm:pt modelId="{DDB68EE0-A2C2-489B-9D95-F77292FF0666}" type="pres">
      <dgm:prSet presAssocID="{EE6F40E8-FF4F-4403-A851-F775E97E711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A4DAC6B7-F41F-4442-8476-6C0AE29060A6}" type="pres">
      <dgm:prSet presAssocID="{EE6F40E8-FF4F-4403-A851-F775E97E7118}" presName="spaceRect" presStyleCnt="0"/>
      <dgm:spPr/>
    </dgm:pt>
    <dgm:pt modelId="{B387DBE0-AD40-472D-A971-6820F66868F1}" type="pres">
      <dgm:prSet presAssocID="{EE6F40E8-FF4F-4403-A851-F775E97E7118}" presName="parTx" presStyleLbl="revTx" presStyleIdx="1" presStyleCnt="2">
        <dgm:presLayoutVars>
          <dgm:chMax val="0"/>
          <dgm:chPref val="0"/>
        </dgm:presLayoutVars>
      </dgm:prSet>
      <dgm:spPr/>
    </dgm:pt>
  </dgm:ptLst>
  <dgm:cxnLst>
    <dgm:cxn modelId="{C9238852-B3C6-4A06-9B0E-37EAF74FD9D0}" type="presOf" srcId="{EE6F40E8-FF4F-4403-A851-F775E97E7118}" destId="{B387DBE0-AD40-472D-A971-6820F66868F1}" srcOrd="0" destOrd="0" presId="urn:microsoft.com/office/officeart/2018/2/layout/IconVerticalSolidList"/>
    <dgm:cxn modelId="{5600ECAC-2644-4130-88DB-093F07288444}" type="presOf" srcId="{7A4912CC-AFA9-47F2-8FB7-EFDD9B8EA174}" destId="{4768A8FB-DE74-4070-9CD1-A0A80F289700}" srcOrd="0" destOrd="0" presId="urn:microsoft.com/office/officeart/2018/2/layout/IconVerticalSolidList"/>
    <dgm:cxn modelId="{4FA322C5-9CC9-49BD-823C-ED73441687C8}" type="presOf" srcId="{996DDD9B-0F53-4F77-ADF6-AF2851C982AE}" destId="{1A514036-CA00-48AE-9B0F-E116A39FD14C}" srcOrd="0" destOrd="0" presId="urn:microsoft.com/office/officeart/2018/2/layout/IconVerticalSolidList"/>
    <dgm:cxn modelId="{2531D4DF-8124-4FB7-B8C7-8547BA84EA33}" srcId="{996DDD9B-0F53-4F77-ADF6-AF2851C982AE}" destId="{7A4912CC-AFA9-47F2-8FB7-EFDD9B8EA174}" srcOrd="0" destOrd="0" parTransId="{28E39935-F94D-4F40-B50D-388555A6555E}" sibTransId="{8EB34BB9-F8EC-41A4-99F9-7D88A179EB02}"/>
    <dgm:cxn modelId="{A8DFBDE6-9633-4099-8D15-A842E9101D35}" srcId="{996DDD9B-0F53-4F77-ADF6-AF2851C982AE}" destId="{EE6F40E8-FF4F-4403-A851-F775E97E7118}" srcOrd="1" destOrd="0" parTransId="{355B5163-564D-4E86-AF8A-7C7BB622FFD0}" sibTransId="{E2CAF1FF-3900-493F-B24C-054F81DCFD36}"/>
    <dgm:cxn modelId="{67AE62BF-9641-4C1C-9033-EBF21E65401A}" type="presParOf" srcId="{1A514036-CA00-48AE-9B0F-E116A39FD14C}" destId="{9DCDCF7B-9784-49FF-9A73-CAB33562EF59}" srcOrd="0" destOrd="0" presId="urn:microsoft.com/office/officeart/2018/2/layout/IconVerticalSolidList"/>
    <dgm:cxn modelId="{6BDBAF23-3A68-45F7-B858-98A334CA4157}" type="presParOf" srcId="{9DCDCF7B-9784-49FF-9A73-CAB33562EF59}" destId="{43868F54-73F6-437A-86F8-D1F70C513F38}" srcOrd="0" destOrd="0" presId="urn:microsoft.com/office/officeart/2018/2/layout/IconVerticalSolidList"/>
    <dgm:cxn modelId="{1B4A308B-9DAB-4EAB-BE0E-0689A3C94A28}" type="presParOf" srcId="{9DCDCF7B-9784-49FF-9A73-CAB33562EF59}" destId="{3A8467E1-8B33-443B-B4D8-0FD19BDC3F8B}" srcOrd="1" destOrd="0" presId="urn:microsoft.com/office/officeart/2018/2/layout/IconVerticalSolidList"/>
    <dgm:cxn modelId="{71362BAA-06BB-457E-8B92-D6CFACC289A3}" type="presParOf" srcId="{9DCDCF7B-9784-49FF-9A73-CAB33562EF59}" destId="{48E0247C-45AE-4D04-A794-823C16F0E782}" srcOrd="2" destOrd="0" presId="urn:microsoft.com/office/officeart/2018/2/layout/IconVerticalSolidList"/>
    <dgm:cxn modelId="{E8A12387-9D4A-4496-AEB8-65AEE5E19DDE}" type="presParOf" srcId="{9DCDCF7B-9784-49FF-9A73-CAB33562EF59}" destId="{4768A8FB-DE74-4070-9CD1-A0A80F289700}" srcOrd="3" destOrd="0" presId="urn:microsoft.com/office/officeart/2018/2/layout/IconVerticalSolidList"/>
    <dgm:cxn modelId="{17385250-B0F4-41C4-9DB8-47F18D97616D}" type="presParOf" srcId="{1A514036-CA00-48AE-9B0F-E116A39FD14C}" destId="{047B0597-1885-442D-AA7A-5AF54A66AFFF}" srcOrd="1" destOrd="0" presId="urn:microsoft.com/office/officeart/2018/2/layout/IconVerticalSolidList"/>
    <dgm:cxn modelId="{BCF922AF-55B7-464D-83B3-599428C7279D}" type="presParOf" srcId="{1A514036-CA00-48AE-9B0F-E116A39FD14C}" destId="{0F3D94D7-A328-47C1-A8B7-D60082784111}" srcOrd="2" destOrd="0" presId="urn:microsoft.com/office/officeart/2018/2/layout/IconVerticalSolidList"/>
    <dgm:cxn modelId="{671A419F-A114-4638-B1F4-9390699822F3}" type="presParOf" srcId="{0F3D94D7-A328-47C1-A8B7-D60082784111}" destId="{91A66EE8-DF5B-4095-ADB4-B093E421AB57}" srcOrd="0" destOrd="0" presId="urn:microsoft.com/office/officeart/2018/2/layout/IconVerticalSolidList"/>
    <dgm:cxn modelId="{2F24CB21-2F54-42B7-B17D-E9EA61434E90}" type="presParOf" srcId="{0F3D94D7-A328-47C1-A8B7-D60082784111}" destId="{DDB68EE0-A2C2-489B-9D95-F77292FF0666}" srcOrd="1" destOrd="0" presId="urn:microsoft.com/office/officeart/2018/2/layout/IconVerticalSolidList"/>
    <dgm:cxn modelId="{A6A53A11-6BA0-4E76-8484-9A5A8CE4F246}" type="presParOf" srcId="{0F3D94D7-A328-47C1-A8B7-D60082784111}" destId="{A4DAC6B7-F41F-4442-8476-6C0AE29060A6}" srcOrd="2" destOrd="0" presId="urn:microsoft.com/office/officeart/2018/2/layout/IconVerticalSolidList"/>
    <dgm:cxn modelId="{F529B788-6DC3-4EEF-A196-64343D4CAE32}" type="presParOf" srcId="{0F3D94D7-A328-47C1-A8B7-D60082784111}" destId="{B387DBE0-AD40-472D-A971-6820F66868F1}"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4FD63EA-99DC-4161-8689-A2B3A1C8D766}"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48BFD157-6DD7-45A8-9CAC-50F0853A1CD6}">
      <dgm:prSet/>
      <dgm:spPr/>
      <dgm:t>
        <a:bodyPr/>
        <a:lstStyle/>
        <a:p>
          <a:r>
            <a:rPr lang="en-GB" baseline="0"/>
            <a:t>ALL CONSTITUTIONS ARE DIFFERENT. </a:t>
          </a:r>
          <a:endParaRPr lang="en-US"/>
        </a:p>
      </dgm:t>
    </dgm:pt>
    <dgm:pt modelId="{236DA2B5-94FB-4695-A22D-91B442292F0D}" type="parTrans" cxnId="{7427DC7F-0DB2-4DB3-B913-400D495F4FD8}">
      <dgm:prSet/>
      <dgm:spPr/>
      <dgm:t>
        <a:bodyPr/>
        <a:lstStyle/>
        <a:p>
          <a:endParaRPr lang="en-US"/>
        </a:p>
      </dgm:t>
    </dgm:pt>
    <dgm:pt modelId="{19720F78-D4AC-4EAB-8B5C-9FBB8DF864FF}" type="sibTrans" cxnId="{7427DC7F-0DB2-4DB3-B913-400D495F4FD8}">
      <dgm:prSet/>
      <dgm:spPr/>
      <dgm:t>
        <a:bodyPr/>
        <a:lstStyle/>
        <a:p>
          <a:endParaRPr lang="en-US"/>
        </a:p>
      </dgm:t>
    </dgm:pt>
    <dgm:pt modelId="{4097AE27-5A56-44FF-BB1A-AC82B50DB7A4}">
      <dgm:prSet/>
      <dgm:spPr/>
      <dgm:t>
        <a:bodyPr/>
        <a:lstStyle/>
        <a:p>
          <a:r>
            <a:rPr lang="en-GB" baseline="0"/>
            <a:t>SOME WRITTEN. </a:t>
          </a:r>
          <a:endParaRPr lang="en-US"/>
        </a:p>
      </dgm:t>
    </dgm:pt>
    <dgm:pt modelId="{1FB2D25B-0788-44EA-993F-D68FEFBA24D2}" type="parTrans" cxnId="{8B47580B-B1B7-469E-A1E5-138C7742BD66}">
      <dgm:prSet/>
      <dgm:spPr/>
      <dgm:t>
        <a:bodyPr/>
        <a:lstStyle/>
        <a:p>
          <a:endParaRPr lang="en-US"/>
        </a:p>
      </dgm:t>
    </dgm:pt>
    <dgm:pt modelId="{0131049A-1706-4F8E-90CA-51AA1FA9EC73}" type="sibTrans" cxnId="{8B47580B-B1B7-469E-A1E5-138C7742BD66}">
      <dgm:prSet/>
      <dgm:spPr/>
      <dgm:t>
        <a:bodyPr/>
        <a:lstStyle/>
        <a:p>
          <a:endParaRPr lang="en-US"/>
        </a:p>
      </dgm:t>
    </dgm:pt>
    <dgm:pt modelId="{381156C3-F6AB-4D0A-9E3D-66C13BE9908A}">
      <dgm:prSet/>
      <dgm:spPr/>
      <dgm:t>
        <a:bodyPr/>
        <a:lstStyle/>
        <a:p>
          <a:r>
            <a:rPr lang="en-GB" baseline="0"/>
            <a:t>SOME UNWRITTEN AND UNCODIFIED. </a:t>
          </a:r>
          <a:endParaRPr lang="en-US"/>
        </a:p>
      </dgm:t>
    </dgm:pt>
    <dgm:pt modelId="{FFAB69DD-EC5D-49EA-8A1C-EFFBCFC050A5}" type="parTrans" cxnId="{7F6B4AC6-A7DE-4A79-AA0B-29CC04B33A6E}">
      <dgm:prSet/>
      <dgm:spPr/>
      <dgm:t>
        <a:bodyPr/>
        <a:lstStyle/>
        <a:p>
          <a:endParaRPr lang="en-US"/>
        </a:p>
      </dgm:t>
    </dgm:pt>
    <dgm:pt modelId="{95E19C2E-F2CD-4AD0-A8B2-9882619178C2}" type="sibTrans" cxnId="{7F6B4AC6-A7DE-4A79-AA0B-29CC04B33A6E}">
      <dgm:prSet/>
      <dgm:spPr/>
      <dgm:t>
        <a:bodyPr/>
        <a:lstStyle/>
        <a:p>
          <a:endParaRPr lang="en-US"/>
        </a:p>
      </dgm:t>
    </dgm:pt>
    <dgm:pt modelId="{530686CB-D1EC-4ABB-9E8C-3C4441757EF9}">
      <dgm:prSet/>
      <dgm:spPr/>
      <dgm:t>
        <a:bodyPr/>
        <a:lstStyle/>
        <a:p>
          <a:r>
            <a:rPr lang="en-GB" baseline="0"/>
            <a:t>IN THE PAST ALL WERE UNWRITTEN BUT HIS HAS NOW CHANGED. </a:t>
          </a:r>
          <a:endParaRPr lang="en-US"/>
        </a:p>
      </dgm:t>
    </dgm:pt>
    <dgm:pt modelId="{478F0569-4CB0-4C1B-BDAF-BB4F04D98499}" type="parTrans" cxnId="{A5DC24E8-0420-4155-B5D9-87561C7C2833}">
      <dgm:prSet/>
      <dgm:spPr/>
      <dgm:t>
        <a:bodyPr/>
        <a:lstStyle/>
        <a:p>
          <a:endParaRPr lang="en-US"/>
        </a:p>
      </dgm:t>
    </dgm:pt>
    <dgm:pt modelId="{4779C44C-12F3-4C73-88E8-8EB4EE23CD12}" type="sibTrans" cxnId="{A5DC24E8-0420-4155-B5D9-87561C7C2833}">
      <dgm:prSet/>
      <dgm:spPr/>
      <dgm:t>
        <a:bodyPr/>
        <a:lstStyle/>
        <a:p>
          <a:endParaRPr lang="en-US"/>
        </a:p>
      </dgm:t>
    </dgm:pt>
    <dgm:pt modelId="{A06D7F54-3B61-497E-B8F3-14AC9648AA92}" type="pres">
      <dgm:prSet presAssocID="{D4FD63EA-99DC-4161-8689-A2B3A1C8D766}" presName="vert0" presStyleCnt="0">
        <dgm:presLayoutVars>
          <dgm:dir/>
          <dgm:animOne val="branch"/>
          <dgm:animLvl val="lvl"/>
        </dgm:presLayoutVars>
      </dgm:prSet>
      <dgm:spPr/>
    </dgm:pt>
    <dgm:pt modelId="{21F54359-431C-49D0-95E3-431F55DE5ABF}" type="pres">
      <dgm:prSet presAssocID="{48BFD157-6DD7-45A8-9CAC-50F0853A1CD6}" presName="thickLine" presStyleLbl="alignNode1" presStyleIdx="0" presStyleCnt="4"/>
      <dgm:spPr/>
    </dgm:pt>
    <dgm:pt modelId="{BC17C096-F817-4306-8BFF-44C2C807DAEC}" type="pres">
      <dgm:prSet presAssocID="{48BFD157-6DD7-45A8-9CAC-50F0853A1CD6}" presName="horz1" presStyleCnt="0"/>
      <dgm:spPr/>
    </dgm:pt>
    <dgm:pt modelId="{C9D3CE9A-CE38-4012-AC84-A3E7508D2A1B}" type="pres">
      <dgm:prSet presAssocID="{48BFD157-6DD7-45A8-9CAC-50F0853A1CD6}" presName="tx1" presStyleLbl="revTx" presStyleIdx="0" presStyleCnt="4"/>
      <dgm:spPr/>
    </dgm:pt>
    <dgm:pt modelId="{BC065312-778F-431A-98F8-2C96430BAD24}" type="pres">
      <dgm:prSet presAssocID="{48BFD157-6DD7-45A8-9CAC-50F0853A1CD6}" presName="vert1" presStyleCnt="0"/>
      <dgm:spPr/>
    </dgm:pt>
    <dgm:pt modelId="{A4F953AC-8EBE-4817-9CE3-A55D012C55C9}" type="pres">
      <dgm:prSet presAssocID="{4097AE27-5A56-44FF-BB1A-AC82B50DB7A4}" presName="thickLine" presStyleLbl="alignNode1" presStyleIdx="1" presStyleCnt="4"/>
      <dgm:spPr/>
    </dgm:pt>
    <dgm:pt modelId="{0341B459-FE84-460A-A711-1AAD5A6FC934}" type="pres">
      <dgm:prSet presAssocID="{4097AE27-5A56-44FF-BB1A-AC82B50DB7A4}" presName="horz1" presStyleCnt="0"/>
      <dgm:spPr/>
    </dgm:pt>
    <dgm:pt modelId="{C30167F7-DE5E-4B0D-A826-909460626F2E}" type="pres">
      <dgm:prSet presAssocID="{4097AE27-5A56-44FF-BB1A-AC82B50DB7A4}" presName="tx1" presStyleLbl="revTx" presStyleIdx="1" presStyleCnt="4"/>
      <dgm:spPr/>
    </dgm:pt>
    <dgm:pt modelId="{163A2397-DE26-4BEC-BFDF-E65D080B922B}" type="pres">
      <dgm:prSet presAssocID="{4097AE27-5A56-44FF-BB1A-AC82B50DB7A4}" presName="vert1" presStyleCnt="0"/>
      <dgm:spPr/>
    </dgm:pt>
    <dgm:pt modelId="{64B669BC-8410-4694-9A5C-191C20A429CD}" type="pres">
      <dgm:prSet presAssocID="{381156C3-F6AB-4D0A-9E3D-66C13BE9908A}" presName="thickLine" presStyleLbl="alignNode1" presStyleIdx="2" presStyleCnt="4"/>
      <dgm:spPr/>
    </dgm:pt>
    <dgm:pt modelId="{2D1C3F27-42C2-4943-899A-AF10A56C7416}" type="pres">
      <dgm:prSet presAssocID="{381156C3-F6AB-4D0A-9E3D-66C13BE9908A}" presName="horz1" presStyleCnt="0"/>
      <dgm:spPr/>
    </dgm:pt>
    <dgm:pt modelId="{8111FF20-E876-491A-8E5F-D08795664125}" type="pres">
      <dgm:prSet presAssocID="{381156C3-F6AB-4D0A-9E3D-66C13BE9908A}" presName="tx1" presStyleLbl="revTx" presStyleIdx="2" presStyleCnt="4"/>
      <dgm:spPr/>
    </dgm:pt>
    <dgm:pt modelId="{1857EA89-C8DE-4AF8-9DDE-B37A14C2B221}" type="pres">
      <dgm:prSet presAssocID="{381156C3-F6AB-4D0A-9E3D-66C13BE9908A}" presName="vert1" presStyleCnt="0"/>
      <dgm:spPr/>
    </dgm:pt>
    <dgm:pt modelId="{EE982DE0-528B-44E5-8303-EE45A3C145F6}" type="pres">
      <dgm:prSet presAssocID="{530686CB-D1EC-4ABB-9E8C-3C4441757EF9}" presName="thickLine" presStyleLbl="alignNode1" presStyleIdx="3" presStyleCnt="4"/>
      <dgm:spPr/>
    </dgm:pt>
    <dgm:pt modelId="{94A6DB89-789C-43DB-BDAD-723646C1F2F1}" type="pres">
      <dgm:prSet presAssocID="{530686CB-D1EC-4ABB-9E8C-3C4441757EF9}" presName="horz1" presStyleCnt="0"/>
      <dgm:spPr/>
    </dgm:pt>
    <dgm:pt modelId="{4E06104C-29CF-47F9-B4EB-9DD20EE7DA2A}" type="pres">
      <dgm:prSet presAssocID="{530686CB-D1EC-4ABB-9E8C-3C4441757EF9}" presName="tx1" presStyleLbl="revTx" presStyleIdx="3" presStyleCnt="4"/>
      <dgm:spPr/>
    </dgm:pt>
    <dgm:pt modelId="{EF096CBC-7F37-481B-8324-1CAB4A796EB4}" type="pres">
      <dgm:prSet presAssocID="{530686CB-D1EC-4ABB-9E8C-3C4441757EF9}" presName="vert1" presStyleCnt="0"/>
      <dgm:spPr/>
    </dgm:pt>
  </dgm:ptLst>
  <dgm:cxnLst>
    <dgm:cxn modelId="{8B47580B-B1B7-469E-A1E5-138C7742BD66}" srcId="{D4FD63EA-99DC-4161-8689-A2B3A1C8D766}" destId="{4097AE27-5A56-44FF-BB1A-AC82B50DB7A4}" srcOrd="1" destOrd="0" parTransId="{1FB2D25B-0788-44EA-993F-D68FEFBA24D2}" sibTransId="{0131049A-1706-4F8E-90CA-51AA1FA9EC73}"/>
    <dgm:cxn modelId="{DCC72F4E-78B4-4206-81E2-7883ED3FAA16}" type="presOf" srcId="{530686CB-D1EC-4ABB-9E8C-3C4441757EF9}" destId="{4E06104C-29CF-47F9-B4EB-9DD20EE7DA2A}" srcOrd="0" destOrd="0" presId="urn:microsoft.com/office/officeart/2008/layout/LinedList"/>
    <dgm:cxn modelId="{7427DC7F-0DB2-4DB3-B913-400D495F4FD8}" srcId="{D4FD63EA-99DC-4161-8689-A2B3A1C8D766}" destId="{48BFD157-6DD7-45A8-9CAC-50F0853A1CD6}" srcOrd="0" destOrd="0" parTransId="{236DA2B5-94FB-4695-A22D-91B442292F0D}" sibTransId="{19720F78-D4AC-4EAB-8B5C-9FBB8DF864FF}"/>
    <dgm:cxn modelId="{490AB79A-DF3F-4E9D-ADA3-B50505C3E325}" type="presOf" srcId="{48BFD157-6DD7-45A8-9CAC-50F0853A1CD6}" destId="{C9D3CE9A-CE38-4012-AC84-A3E7508D2A1B}" srcOrd="0" destOrd="0" presId="urn:microsoft.com/office/officeart/2008/layout/LinedList"/>
    <dgm:cxn modelId="{1A0C359D-23EB-4F5D-8556-BEBC66CAFD43}" type="presOf" srcId="{4097AE27-5A56-44FF-BB1A-AC82B50DB7A4}" destId="{C30167F7-DE5E-4B0D-A826-909460626F2E}" srcOrd="0" destOrd="0" presId="urn:microsoft.com/office/officeart/2008/layout/LinedList"/>
    <dgm:cxn modelId="{B6A99CB4-0C2B-4E1A-86BE-397E9A1655C6}" type="presOf" srcId="{D4FD63EA-99DC-4161-8689-A2B3A1C8D766}" destId="{A06D7F54-3B61-497E-B8F3-14AC9648AA92}" srcOrd="0" destOrd="0" presId="urn:microsoft.com/office/officeart/2008/layout/LinedList"/>
    <dgm:cxn modelId="{7F6B4AC6-A7DE-4A79-AA0B-29CC04B33A6E}" srcId="{D4FD63EA-99DC-4161-8689-A2B3A1C8D766}" destId="{381156C3-F6AB-4D0A-9E3D-66C13BE9908A}" srcOrd="2" destOrd="0" parTransId="{FFAB69DD-EC5D-49EA-8A1C-EFFBCFC050A5}" sibTransId="{95E19C2E-F2CD-4AD0-A8B2-9882619178C2}"/>
    <dgm:cxn modelId="{FBF49ED9-A9B1-4856-BB9A-F59B9F9759AC}" type="presOf" srcId="{381156C3-F6AB-4D0A-9E3D-66C13BE9908A}" destId="{8111FF20-E876-491A-8E5F-D08795664125}" srcOrd="0" destOrd="0" presId="urn:microsoft.com/office/officeart/2008/layout/LinedList"/>
    <dgm:cxn modelId="{A5DC24E8-0420-4155-B5D9-87561C7C2833}" srcId="{D4FD63EA-99DC-4161-8689-A2B3A1C8D766}" destId="{530686CB-D1EC-4ABB-9E8C-3C4441757EF9}" srcOrd="3" destOrd="0" parTransId="{478F0569-4CB0-4C1B-BDAF-BB4F04D98499}" sibTransId="{4779C44C-12F3-4C73-88E8-8EB4EE23CD12}"/>
    <dgm:cxn modelId="{3E15A16F-A62F-48B7-B517-6A08DBCFAA3B}" type="presParOf" srcId="{A06D7F54-3B61-497E-B8F3-14AC9648AA92}" destId="{21F54359-431C-49D0-95E3-431F55DE5ABF}" srcOrd="0" destOrd="0" presId="urn:microsoft.com/office/officeart/2008/layout/LinedList"/>
    <dgm:cxn modelId="{CABD7B61-B6AB-4C0E-BD8A-DA216694E415}" type="presParOf" srcId="{A06D7F54-3B61-497E-B8F3-14AC9648AA92}" destId="{BC17C096-F817-4306-8BFF-44C2C807DAEC}" srcOrd="1" destOrd="0" presId="urn:microsoft.com/office/officeart/2008/layout/LinedList"/>
    <dgm:cxn modelId="{2467E9B9-FD20-4BC8-8FE0-E87A613248EA}" type="presParOf" srcId="{BC17C096-F817-4306-8BFF-44C2C807DAEC}" destId="{C9D3CE9A-CE38-4012-AC84-A3E7508D2A1B}" srcOrd="0" destOrd="0" presId="urn:microsoft.com/office/officeart/2008/layout/LinedList"/>
    <dgm:cxn modelId="{7CD594D5-8201-4FDF-9806-971106AC5802}" type="presParOf" srcId="{BC17C096-F817-4306-8BFF-44C2C807DAEC}" destId="{BC065312-778F-431A-98F8-2C96430BAD24}" srcOrd="1" destOrd="0" presId="urn:microsoft.com/office/officeart/2008/layout/LinedList"/>
    <dgm:cxn modelId="{F2CBDAF3-430B-4545-A8A4-46CC90189C7C}" type="presParOf" srcId="{A06D7F54-3B61-497E-B8F3-14AC9648AA92}" destId="{A4F953AC-8EBE-4817-9CE3-A55D012C55C9}" srcOrd="2" destOrd="0" presId="urn:microsoft.com/office/officeart/2008/layout/LinedList"/>
    <dgm:cxn modelId="{3A4D830C-2715-4781-9E55-BE12A9DF86D4}" type="presParOf" srcId="{A06D7F54-3B61-497E-B8F3-14AC9648AA92}" destId="{0341B459-FE84-460A-A711-1AAD5A6FC934}" srcOrd="3" destOrd="0" presId="urn:microsoft.com/office/officeart/2008/layout/LinedList"/>
    <dgm:cxn modelId="{BD4D6772-EDD4-4D9B-B232-915C40677820}" type="presParOf" srcId="{0341B459-FE84-460A-A711-1AAD5A6FC934}" destId="{C30167F7-DE5E-4B0D-A826-909460626F2E}" srcOrd="0" destOrd="0" presId="urn:microsoft.com/office/officeart/2008/layout/LinedList"/>
    <dgm:cxn modelId="{E9DFAA40-9102-401F-BE43-A19CF9D6A1F2}" type="presParOf" srcId="{0341B459-FE84-460A-A711-1AAD5A6FC934}" destId="{163A2397-DE26-4BEC-BFDF-E65D080B922B}" srcOrd="1" destOrd="0" presId="urn:microsoft.com/office/officeart/2008/layout/LinedList"/>
    <dgm:cxn modelId="{998DADB3-87D1-4CE9-B721-87CCBC7E5C10}" type="presParOf" srcId="{A06D7F54-3B61-497E-B8F3-14AC9648AA92}" destId="{64B669BC-8410-4694-9A5C-191C20A429CD}" srcOrd="4" destOrd="0" presId="urn:microsoft.com/office/officeart/2008/layout/LinedList"/>
    <dgm:cxn modelId="{AF6E6CC5-4266-4CCA-BE65-83D11CD0DA85}" type="presParOf" srcId="{A06D7F54-3B61-497E-B8F3-14AC9648AA92}" destId="{2D1C3F27-42C2-4943-899A-AF10A56C7416}" srcOrd="5" destOrd="0" presId="urn:microsoft.com/office/officeart/2008/layout/LinedList"/>
    <dgm:cxn modelId="{F7DF5193-DC3E-4136-95D0-38ABE17CD003}" type="presParOf" srcId="{2D1C3F27-42C2-4943-899A-AF10A56C7416}" destId="{8111FF20-E876-491A-8E5F-D08795664125}" srcOrd="0" destOrd="0" presId="urn:microsoft.com/office/officeart/2008/layout/LinedList"/>
    <dgm:cxn modelId="{FC3D039E-FFEB-4B87-AA5B-3AA7EA932B4A}" type="presParOf" srcId="{2D1C3F27-42C2-4943-899A-AF10A56C7416}" destId="{1857EA89-C8DE-4AF8-9DDE-B37A14C2B221}" srcOrd="1" destOrd="0" presId="urn:microsoft.com/office/officeart/2008/layout/LinedList"/>
    <dgm:cxn modelId="{30C4D4FF-2085-4BCE-BBF3-8D20DF731A8E}" type="presParOf" srcId="{A06D7F54-3B61-497E-B8F3-14AC9648AA92}" destId="{EE982DE0-528B-44E5-8303-EE45A3C145F6}" srcOrd="6" destOrd="0" presId="urn:microsoft.com/office/officeart/2008/layout/LinedList"/>
    <dgm:cxn modelId="{4EDEDE57-BF2A-4EFB-B081-BD8D36477BE2}" type="presParOf" srcId="{A06D7F54-3B61-497E-B8F3-14AC9648AA92}" destId="{94A6DB89-789C-43DB-BDAD-723646C1F2F1}" srcOrd="7" destOrd="0" presId="urn:microsoft.com/office/officeart/2008/layout/LinedList"/>
    <dgm:cxn modelId="{7F59A9DA-AB76-4EF2-8A55-5D907CDA773D}" type="presParOf" srcId="{94A6DB89-789C-43DB-BDAD-723646C1F2F1}" destId="{4E06104C-29CF-47F9-B4EB-9DD20EE7DA2A}" srcOrd="0" destOrd="0" presId="urn:microsoft.com/office/officeart/2008/layout/LinedList"/>
    <dgm:cxn modelId="{94E9205D-81F5-48D6-84CA-BFD696BE71D8}" type="presParOf" srcId="{94A6DB89-789C-43DB-BDAD-723646C1F2F1}" destId="{EF096CBC-7F37-481B-8324-1CAB4A796EB4}"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823FE45-E65E-4528-AEF3-860A0F135A00}"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EC95A1EB-410B-4D46-AD52-FF9B8E86510B}">
      <dgm:prSet/>
      <dgm:spPr/>
      <dgm:t>
        <a:bodyPr/>
        <a:lstStyle/>
        <a:p>
          <a:r>
            <a:rPr lang="en-GB" baseline="0"/>
            <a:t>NOT CONSTITUTIONS INCLUDES ALL CONSTUTIONAL RULES.</a:t>
          </a:r>
          <a:endParaRPr lang="en-US"/>
        </a:p>
      </dgm:t>
    </dgm:pt>
    <dgm:pt modelId="{CB2B5C44-98FB-4AAE-9C2E-D3611538C2D0}" type="parTrans" cxnId="{01368E62-35A5-479A-AE7C-AB828A4B26C8}">
      <dgm:prSet/>
      <dgm:spPr/>
      <dgm:t>
        <a:bodyPr/>
        <a:lstStyle/>
        <a:p>
          <a:endParaRPr lang="en-US"/>
        </a:p>
      </dgm:t>
    </dgm:pt>
    <dgm:pt modelId="{148590EB-12C8-4331-8D74-B44A5B8D156C}" type="sibTrans" cxnId="{01368E62-35A5-479A-AE7C-AB828A4B26C8}">
      <dgm:prSet/>
      <dgm:spPr/>
      <dgm:t>
        <a:bodyPr/>
        <a:lstStyle/>
        <a:p>
          <a:endParaRPr lang="en-US"/>
        </a:p>
      </dgm:t>
    </dgm:pt>
    <dgm:pt modelId="{5ACC8245-9545-4E7E-9546-E0FA9A3128CA}">
      <dgm:prSet/>
      <dgm:spPr/>
      <dgm:t>
        <a:bodyPr/>
        <a:lstStyle/>
        <a:p>
          <a:r>
            <a:rPr lang="en-GB" baseline="0"/>
            <a:t>THIS IS BECAUSE THEY NEED TO BE SIMPLE AND READABLE. </a:t>
          </a:r>
          <a:endParaRPr lang="en-US"/>
        </a:p>
      </dgm:t>
    </dgm:pt>
    <dgm:pt modelId="{957D2D90-9A10-4AAA-A0A4-7960935518B5}" type="parTrans" cxnId="{05AEBCDD-616C-4CB1-A7D2-F95981ABCB71}">
      <dgm:prSet/>
      <dgm:spPr/>
      <dgm:t>
        <a:bodyPr/>
        <a:lstStyle/>
        <a:p>
          <a:endParaRPr lang="en-US"/>
        </a:p>
      </dgm:t>
    </dgm:pt>
    <dgm:pt modelId="{4B6302F4-0D72-46E5-B2AC-5026E537AB5E}" type="sibTrans" cxnId="{05AEBCDD-616C-4CB1-A7D2-F95981ABCB71}">
      <dgm:prSet/>
      <dgm:spPr/>
      <dgm:t>
        <a:bodyPr/>
        <a:lstStyle/>
        <a:p>
          <a:endParaRPr lang="en-US"/>
        </a:p>
      </dgm:t>
    </dgm:pt>
    <dgm:pt modelId="{112103A3-B844-4F23-9898-303BF18D06FF}">
      <dgm:prSet/>
      <dgm:spPr/>
      <dgm:t>
        <a:bodyPr/>
        <a:lstStyle/>
        <a:p>
          <a:r>
            <a:rPr lang="en-GB" baseline="0"/>
            <a:t>JUST BECAUSE IT IS THERE DOES NOT MEAN IT IS FOLLOWED STRICTLY. </a:t>
          </a:r>
          <a:endParaRPr lang="en-US"/>
        </a:p>
      </dgm:t>
    </dgm:pt>
    <dgm:pt modelId="{D0853265-82C0-4D75-8D79-DE375129DB42}" type="parTrans" cxnId="{16B79C3F-DE18-4B10-9371-C887E010321D}">
      <dgm:prSet/>
      <dgm:spPr/>
      <dgm:t>
        <a:bodyPr/>
        <a:lstStyle/>
        <a:p>
          <a:endParaRPr lang="en-US"/>
        </a:p>
      </dgm:t>
    </dgm:pt>
    <dgm:pt modelId="{6C44B021-7060-4FF3-B4B7-2975E946BD24}" type="sibTrans" cxnId="{16B79C3F-DE18-4B10-9371-C887E010321D}">
      <dgm:prSet/>
      <dgm:spPr/>
      <dgm:t>
        <a:bodyPr/>
        <a:lstStyle/>
        <a:p>
          <a:endParaRPr lang="en-US"/>
        </a:p>
      </dgm:t>
    </dgm:pt>
    <dgm:pt modelId="{63477C1F-8E38-483E-9CE7-6AC4687D4723}" type="pres">
      <dgm:prSet presAssocID="{5823FE45-E65E-4528-AEF3-860A0F135A00}" presName="vert0" presStyleCnt="0">
        <dgm:presLayoutVars>
          <dgm:dir/>
          <dgm:animOne val="branch"/>
          <dgm:animLvl val="lvl"/>
        </dgm:presLayoutVars>
      </dgm:prSet>
      <dgm:spPr/>
    </dgm:pt>
    <dgm:pt modelId="{C6A35B61-2F7D-4DD9-83D4-82498C548FEF}" type="pres">
      <dgm:prSet presAssocID="{EC95A1EB-410B-4D46-AD52-FF9B8E86510B}" presName="thickLine" presStyleLbl="alignNode1" presStyleIdx="0" presStyleCnt="3"/>
      <dgm:spPr/>
    </dgm:pt>
    <dgm:pt modelId="{9F66B82C-38B6-4D22-AEE5-B70C10676B1D}" type="pres">
      <dgm:prSet presAssocID="{EC95A1EB-410B-4D46-AD52-FF9B8E86510B}" presName="horz1" presStyleCnt="0"/>
      <dgm:spPr/>
    </dgm:pt>
    <dgm:pt modelId="{9B8327F6-8155-4482-B928-E89E3AB5C110}" type="pres">
      <dgm:prSet presAssocID="{EC95A1EB-410B-4D46-AD52-FF9B8E86510B}" presName="tx1" presStyleLbl="revTx" presStyleIdx="0" presStyleCnt="3"/>
      <dgm:spPr/>
    </dgm:pt>
    <dgm:pt modelId="{0D3293C0-9725-4122-92E1-E722B871CD66}" type="pres">
      <dgm:prSet presAssocID="{EC95A1EB-410B-4D46-AD52-FF9B8E86510B}" presName="vert1" presStyleCnt="0"/>
      <dgm:spPr/>
    </dgm:pt>
    <dgm:pt modelId="{15AD2BBE-053A-4EB7-A5E2-B900FD7D880A}" type="pres">
      <dgm:prSet presAssocID="{5ACC8245-9545-4E7E-9546-E0FA9A3128CA}" presName="thickLine" presStyleLbl="alignNode1" presStyleIdx="1" presStyleCnt="3"/>
      <dgm:spPr/>
    </dgm:pt>
    <dgm:pt modelId="{804FEB21-1EC0-442B-B21C-F0C60BA8F643}" type="pres">
      <dgm:prSet presAssocID="{5ACC8245-9545-4E7E-9546-E0FA9A3128CA}" presName="horz1" presStyleCnt="0"/>
      <dgm:spPr/>
    </dgm:pt>
    <dgm:pt modelId="{15C1DC5E-1A61-4849-AE41-6E5B1C8C9820}" type="pres">
      <dgm:prSet presAssocID="{5ACC8245-9545-4E7E-9546-E0FA9A3128CA}" presName="tx1" presStyleLbl="revTx" presStyleIdx="1" presStyleCnt="3"/>
      <dgm:spPr/>
    </dgm:pt>
    <dgm:pt modelId="{23BD4D2A-ADB4-4F9F-916A-A8FAB1195C99}" type="pres">
      <dgm:prSet presAssocID="{5ACC8245-9545-4E7E-9546-E0FA9A3128CA}" presName="vert1" presStyleCnt="0"/>
      <dgm:spPr/>
    </dgm:pt>
    <dgm:pt modelId="{AA2139AA-A6A5-4924-A87D-D6A8B2434D3C}" type="pres">
      <dgm:prSet presAssocID="{112103A3-B844-4F23-9898-303BF18D06FF}" presName="thickLine" presStyleLbl="alignNode1" presStyleIdx="2" presStyleCnt="3"/>
      <dgm:spPr/>
    </dgm:pt>
    <dgm:pt modelId="{02229EEA-9FCF-4DE4-8EA8-E712E006FADB}" type="pres">
      <dgm:prSet presAssocID="{112103A3-B844-4F23-9898-303BF18D06FF}" presName="horz1" presStyleCnt="0"/>
      <dgm:spPr/>
    </dgm:pt>
    <dgm:pt modelId="{AEF1E781-CCE8-447C-B012-27D2E3D6AFE4}" type="pres">
      <dgm:prSet presAssocID="{112103A3-B844-4F23-9898-303BF18D06FF}" presName="tx1" presStyleLbl="revTx" presStyleIdx="2" presStyleCnt="3"/>
      <dgm:spPr/>
    </dgm:pt>
    <dgm:pt modelId="{1B3B08A4-3D2E-4A80-A6D9-14E5864CCDBC}" type="pres">
      <dgm:prSet presAssocID="{112103A3-B844-4F23-9898-303BF18D06FF}" presName="vert1" presStyleCnt="0"/>
      <dgm:spPr/>
    </dgm:pt>
  </dgm:ptLst>
  <dgm:cxnLst>
    <dgm:cxn modelId="{E6472234-8DFF-4062-BE31-CCD70CDF9C3C}" type="presOf" srcId="{5ACC8245-9545-4E7E-9546-E0FA9A3128CA}" destId="{15C1DC5E-1A61-4849-AE41-6E5B1C8C9820}" srcOrd="0" destOrd="0" presId="urn:microsoft.com/office/officeart/2008/layout/LinedList"/>
    <dgm:cxn modelId="{16B79C3F-DE18-4B10-9371-C887E010321D}" srcId="{5823FE45-E65E-4528-AEF3-860A0F135A00}" destId="{112103A3-B844-4F23-9898-303BF18D06FF}" srcOrd="2" destOrd="0" parTransId="{D0853265-82C0-4D75-8D79-DE375129DB42}" sibTransId="{6C44B021-7060-4FF3-B4B7-2975E946BD24}"/>
    <dgm:cxn modelId="{4543A65E-D425-4D16-8DD6-B790186597A1}" type="presOf" srcId="{EC95A1EB-410B-4D46-AD52-FF9B8E86510B}" destId="{9B8327F6-8155-4482-B928-E89E3AB5C110}" srcOrd="0" destOrd="0" presId="urn:microsoft.com/office/officeart/2008/layout/LinedList"/>
    <dgm:cxn modelId="{01368E62-35A5-479A-AE7C-AB828A4B26C8}" srcId="{5823FE45-E65E-4528-AEF3-860A0F135A00}" destId="{EC95A1EB-410B-4D46-AD52-FF9B8E86510B}" srcOrd="0" destOrd="0" parTransId="{CB2B5C44-98FB-4AAE-9C2E-D3611538C2D0}" sibTransId="{148590EB-12C8-4331-8D74-B44A5B8D156C}"/>
    <dgm:cxn modelId="{F40A1A64-883F-4D33-9605-0ABA16CC681C}" type="presOf" srcId="{5823FE45-E65E-4528-AEF3-860A0F135A00}" destId="{63477C1F-8E38-483E-9CE7-6AC4687D4723}" srcOrd="0" destOrd="0" presId="urn:microsoft.com/office/officeart/2008/layout/LinedList"/>
    <dgm:cxn modelId="{8D036FD4-6364-401C-81BE-C21E83A8EEBE}" type="presOf" srcId="{112103A3-B844-4F23-9898-303BF18D06FF}" destId="{AEF1E781-CCE8-447C-B012-27D2E3D6AFE4}" srcOrd="0" destOrd="0" presId="urn:microsoft.com/office/officeart/2008/layout/LinedList"/>
    <dgm:cxn modelId="{05AEBCDD-616C-4CB1-A7D2-F95981ABCB71}" srcId="{5823FE45-E65E-4528-AEF3-860A0F135A00}" destId="{5ACC8245-9545-4E7E-9546-E0FA9A3128CA}" srcOrd="1" destOrd="0" parTransId="{957D2D90-9A10-4AAA-A0A4-7960935518B5}" sibTransId="{4B6302F4-0D72-46E5-B2AC-5026E537AB5E}"/>
    <dgm:cxn modelId="{1E660240-1E3E-4F2F-B236-8DEB16CF6A98}" type="presParOf" srcId="{63477C1F-8E38-483E-9CE7-6AC4687D4723}" destId="{C6A35B61-2F7D-4DD9-83D4-82498C548FEF}" srcOrd="0" destOrd="0" presId="urn:microsoft.com/office/officeart/2008/layout/LinedList"/>
    <dgm:cxn modelId="{185C2E47-EEEE-4DFE-BDEA-5D60ED0A6757}" type="presParOf" srcId="{63477C1F-8E38-483E-9CE7-6AC4687D4723}" destId="{9F66B82C-38B6-4D22-AEE5-B70C10676B1D}" srcOrd="1" destOrd="0" presId="urn:microsoft.com/office/officeart/2008/layout/LinedList"/>
    <dgm:cxn modelId="{72E9465D-B845-4CA0-A218-30BC6F8182B7}" type="presParOf" srcId="{9F66B82C-38B6-4D22-AEE5-B70C10676B1D}" destId="{9B8327F6-8155-4482-B928-E89E3AB5C110}" srcOrd="0" destOrd="0" presId="urn:microsoft.com/office/officeart/2008/layout/LinedList"/>
    <dgm:cxn modelId="{CA1DD5AF-B216-44B9-BD83-7063167A62AA}" type="presParOf" srcId="{9F66B82C-38B6-4D22-AEE5-B70C10676B1D}" destId="{0D3293C0-9725-4122-92E1-E722B871CD66}" srcOrd="1" destOrd="0" presId="urn:microsoft.com/office/officeart/2008/layout/LinedList"/>
    <dgm:cxn modelId="{B8B51DF9-9182-484F-95CE-0F55E161FD42}" type="presParOf" srcId="{63477C1F-8E38-483E-9CE7-6AC4687D4723}" destId="{15AD2BBE-053A-4EB7-A5E2-B900FD7D880A}" srcOrd="2" destOrd="0" presId="urn:microsoft.com/office/officeart/2008/layout/LinedList"/>
    <dgm:cxn modelId="{EF768727-F0A2-4B98-B440-D7D13C7E1661}" type="presParOf" srcId="{63477C1F-8E38-483E-9CE7-6AC4687D4723}" destId="{804FEB21-1EC0-442B-B21C-F0C60BA8F643}" srcOrd="3" destOrd="0" presId="urn:microsoft.com/office/officeart/2008/layout/LinedList"/>
    <dgm:cxn modelId="{F24CD03E-F058-4C30-A2EE-BED7D82F5A1E}" type="presParOf" srcId="{804FEB21-1EC0-442B-B21C-F0C60BA8F643}" destId="{15C1DC5E-1A61-4849-AE41-6E5B1C8C9820}" srcOrd="0" destOrd="0" presId="urn:microsoft.com/office/officeart/2008/layout/LinedList"/>
    <dgm:cxn modelId="{5D37AE9A-C6F1-4D25-89DE-735774427041}" type="presParOf" srcId="{804FEB21-1EC0-442B-B21C-F0C60BA8F643}" destId="{23BD4D2A-ADB4-4F9F-916A-A8FAB1195C99}" srcOrd="1" destOrd="0" presId="urn:microsoft.com/office/officeart/2008/layout/LinedList"/>
    <dgm:cxn modelId="{D1B133C7-D367-48F9-88CE-4F4698512862}" type="presParOf" srcId="{63477C1F-8E38-483E-9CE7-6AC4687D4723}" destId="{AA2139AA-A6A5-4924-A87D-D6A8B2434D3C}" srcOrd="4" destOrd="0" presId="urn:microsoft.com/office/officeart/2008/layout/LinedList"/>
    <dgm:cxn modelId="{0BEE17C9-725B-4C07-A915-6FDFEA73F4A2}" type="presParOf" srcId="{63477C1F-8E38-483E-9CE7-6AC4687D4723}" destId="{02229EEA-9FCF-4DE4-8EA8-E712E006FADB}" srcOrd="5" destOrd="0" presId="urn:microsoft.com/office/officeart/2008/layout/LinedList"/>
    <dgm:cxn modelId="{FE8C6596-1A3B-4C4B-8E2B-5626A48C547C}" type="presParOf" srcId="{02229EEA-9FCF-4DE4-8EA8-E712E006FADB}" destId="{AEF1E781-CCE8-447C-B012-27D2E3D6AFE4}" srcOrd="0" destOrd="0" presId="urn:microsoft.com/office/officeart/2008/layout/LinedList"/>
    <dgm:cxn modelId="{432205F7-2669-4442-9CAA-74FF8EED013A}" type="presParOf" srcId="{02229EEA-9FCF-4DE4-8EA8-E712E006FADB}" destId="{1B3B08A4-3D2E-4A80-A6D9-14E5864CCDBC}"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133B9D8-77B3-4EF7-8FE1-3338EF95565C}"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1122ADA4-5013-48D3-943B-A4BA4D43237E}">
      <dgm:prSet/>
      <dgm:spPr/>
      <dgm:t>
        <a:bodyPr/>
        <a:lstStyle/>
        <a:p>
          <a:r>
            <a:rPr lang="en-GB" baseline="0"/>
            <a:t>Constantly changing. </a:t>
          </a:r>
          <a:endParaRPr lang="en-US"/>
        </a:p>
      </dgm:t>
    </dgm:pt>
    <dgm:pt modelId="{6879CF4B-BF82-4A20-A761-CBE24669DB20}" type="parTrans" cxnId="{69DB3097-EE1E-4096-A575-40E9EB3F2ABD}">
      <dgm:prSet/>
      <dgm:spPr/>
      <dgm:t>
        <a:bodyPr/>
        <a:lstStyle/>
        <a:p>
          <a:endParaRPr lang="en-US"/>
        </a:p>
      </dgm:t>
    </dgm:pt>
    <dgm:pt modelId="{21BAB124-EB93-4398-84A6-808D05345CD9}" type="sibTrans" cxnId="{69DB3097-EE1E-4096-A575-40E9EB3F2ABD}">
      <dgm:prSet/>
      <dgm:spPr/>
      <dgm:t>
        <a:bodyPr/>
        <a:lstStyle/>
        <a:p>
          <a:endParaRPr lang="en-US"/>
        </a:p>
      </dgm:t>
    </dgm:pt>
    <dgm:pt modelId="{7C412C83-60B7-4E77-B4C5-F7F2E41D1FAB}">
      <dgm:prSet/>
      <dgm:spPr/>
      <dgm:t>
        <a:bodyPr/>
        <a:lstStyle/>
        <a:p>
          <a:r>
            <a:rPr lang="en-GB" baseline="0"/>
            <a:t>Unwritten and uncodified but some of the laws are written. </a:t>
          </a:r>
          <a:endParaRPr lang="en-US"/>
        </a:p>
      </dgm:t>
    </dgm:pt>
    <dgm:pt modelId="{3D1E893B-333C-487A-BFE1-47774483541D}" type="parTrans" cxnId="{CCE2B243-517B-49EB-B6EF-97A3793CF994}">
      <dgm:prSet/>
      <dgm:spPr/>
      <dgm:t>
        <a:bodyPr/>
        <a:lstStyle/>
        <a:p>
          <a:endParaRPr lang="en-US"/>
        </a:p>
      </dgm:t>
    </dgm:pt>
    <dgm:pt modelId="{18742D8E-29D1-4D0F-A38A-76F3D5523CA8}" type="sibTrans" cxnId="{CCE2B243-517B-49EB-B6EF-97A3793CF994}">
      <dgm:prSet/>
      <dgm:spPr/>
      <dgm:t>
        <a:bodyPr/>
        <a:lstStyle/>
        <a:p>
          <a:endParaRPr lang="en-US"/>
        </a:p>
      </dgm:t>
    </dgm:pt>
    <dgm:pt modelId="{38A90C37-E41D-4C36-AE5F-726BA381CB50}">
      <dgm:prSet/>
      <dgm:spPr/>
      <dgm:t>
        <a:bodyPr/>
        <a:lstStyle/>
        <a:p>
          <a:r>
            <a:rPr lang="en-GB" baseline="0"/>
            <a:t>But the written law is all in different documents. </a:t>
          </a:r>
          <a:endParaRPr lang="en-US"/>
        </a:p>
      </dgm:t>
    </dgm:pt>
    <dgm:pt modelId="{A98EF439-8047-424A-96D7-164760C5138F}" type="parTrans" cxnId="{598F643D-35C4-4F5D-8AC9-AEAC6827A935}">
      <dgm:prSet/>
      <dgm:spPr/>
      <dgm:t>
        <a:bodyPr/>
        <a:lstStyle/>
        <a:p>
          <a:endParaRPr lang="en-US"/>
        </a:p>
      </dgm:t>
    </dgm:pt>
    <dgm:pt modelId="{61C1B02D-91E9-4BC7-B39A-C770189ED946}" type="sibTrans" cxnId="{598F643D-35C4-4F5D-8AC9-AEAC6827A935}">
      <dgm:prSet/>
      <dgm:spPr/>
      <dgm:t>
        <a:bodyPr/>
        <a:lstStyle/>
        <a:p>
          <a:endParaRPr lang="en-US"/>
        </a:p>
      </dgm:t>
    </dgm:pt>
    <dgm:pt modelId="{53D04B33-7921-470D-AC81-8FD99158CEA9}" type="pres">
      <dgm:prSet presAssocID="{4133B9D8-77B3-4EF7-8FE1-3338EF95565C}" presName="vert0" presStyleCnt="0">
        <dgm:presLayoutVars>
          <dgm:dir/>
          <dgm:animOne val="branch"/>
          <dgm:animLvl val="lvl"/>
        </dgm:presLayoutVars>
      </dgm:prSet>
      <dgm:spPr/>
    </dgm:pt>
    <dgm:pt modelId="{A21A0652-C971-4F32-A184-5AE6CD68C1C3}" type="pres">
      <dgm:prSet presAssocID="{1122ADA4-5013-48D3-943B-A4BA4D43237E}" presName="thickLine" presStyleLbl="alignNode1" presStyleIdx="0" presStyleCnt="3"/>
      <dgm:spPr/>
    </dgm:pt>
    <dgm:pt modelId="{8D699776-D14D-44B9-8FDB-54815B338C4B}" type="pres">
      <dgm:prSet presAssocID="{1122ADA4-5013-48D3-943B-A4BA4D43237E}" presName="horz1" presStyleCnt="0"/>
      <dgm:spPr/>
    </dgm:pt>
    <dgm:pt modelId="{FDBF06C1-BD4D-4988-B385-90FE9FC0CE06}" type="pres">
      <dgm:prSet presAssocID="{1122ADA4-5013-48D3-943B-A4BA4D43237E}" presName="tx1" presStyleLbl="revTx" presStyleIdx="0" presStyleCnt="3"/>
      <dgm:spPr/>
    </dgm:pt>
    <dgm:pt modelId="{6E66F861-B146-469F-A7CD-E286104F9A28}" type="pres">
      <dgm:prSet presAssocID="{1122ADA4-5013-48D3-943B-A4BA4D43237E}" presName="vert1" presStyleCnt="0"/>
      <dgm:spPr/>
    </dgm:pt>
    <dgm:pt modelId="{D1DB9195-5030-442E-BC59-AB40EEB63F92}" type="pres">
      <dgm:prSet presAssocID="{7C412C83-60B7-4E77-B4C5-F7F2E41D1FAB}" presName="thickLine" presStyleLbl="alignNode1" presStyleIdx="1" presStyleCnt="3"/>
      <dgm:spPr/>
    </dgm:pt>
    <dgm:pt modelId="{7ACF5C59-3336-4220-BAF0-D5C46C01A5FD}" type="pres">
      <dgm:prSet presAssocID="{7C412C83-60B7-4E77-B4C5-F7F2E41D1FAB}" presName="horz1" presStyleCnt="0"/>
      <dgm:spPr/>
    </dgm:pt>
    <dgm:pt modelId="{C33DB258-6249-44F9-AE5D-FDFFFF9977FD}" type="pres">
      <dgm:prSet presAssocID="{7C412C83-60B7-4E77-B4C5-F7F2E41D1FAB}" presName="tx1" presStyleLbl="revTx" presStyleIdx="1" presStyleCnt="3"/>
      <dgm:spPr/>
    </dgm:pt>
    <dgm:pt modelId="{FBA24227-A80A-4BF2-BA80-54A8B6A736E3}" type="pres">
      <dgm:prSet presAssocID="{7C412C83-60B7-4E77-B4C5-F7F2E41D1FAB}" presName="vert1" presStyleCnt="0"/>
      <dgm:spPr/>
    </dgm:pt>
    <dgm:pt modelId="{A45E6EF2-CD91-4EB8-AEFA-445AAB45C5CF}" type="pres">
      <dgm:prSet presAssocID="{38A90C37-E41D-4C36-AE5F-726BA381CB50}" presName="thickLine" presStyleLbl="alignNode1" presStyleIdx="2" presStyleCnt="3"/>
      <dgm:spPr/>
    </dgm:pt>
    <dgm:pt modelId="{29CCFF82-3ADC-4A6E-A3C6-ADB78774BEF8}" type="pres">
      <dgm:prSet presAssocID="{38A90C37-E41D-4C36-AE5F-726BA381CB50}" presName="horz1" presStyleCnt="0"/>
      <dgm:spPr/>
    </dgm:pt>
    <dgm:pt modelId="{5F9B5B08-CA84-453F-9B4A-0E5C5F83F452}" type="pres">
      <dgm:prSet presAssocID="{38A90C37-E41D-4C36-AE5F-726BA381CB50}" presName="tx1" presStyleLbl="revTx" presStyleIdx="2" presStyleCnt="3"/>
      <dgm:spPr/>
    </dgm:pt>
    <dgm:pt modelId="{109C4765-58FE-46F0-8C08-B52014F0D197}" type="pres">
      <dgm:prSet presAssocID="{38A90C37-E41D-4C36-AE5F-726BA381CB50}" presName="vert1" presStyleCnt="0"/>
      <dgm:spPr/>
    </dgm:pt>
  </dgm:ptLst>
  <dgm:cxnLst>
    <dgm:cxn modelId="{598F643D-35C4-4F5D-8AC9-AEAC6827A935}" srcId="{4133B9D8-77B3-4EF7-8FE1-3338EF95565C}" destId="{38A90C37-E41D-4C36-AE5F-726BA381CB50}" srcOrd="2" destOrd="0" parTransId="{A98EF439-8047-424A-96D7-164760C5138F}" sibTransId="{61C1B02D-91E9-4BC7-B39A-C770189ED946}"/>
    <dgm:cxn modelId="{9B484160-AF1A-453F-98D7-233B5E497E12}" type="presOf" srcId="{38A90C37-E41D-4C36-AE5F-726BA381CB50}" destId="{5F9B5B08-CA84-453F-9B4A-0E5C5F83F452}" srcOrd="0" destOrd="0" presId="urn:microsoft.com/office/officeart/2008/layout/LinedList"/>
    <dgm:cxn modelId="{CCE2B243-517B-49EB-B6EF-97A3793CF994}" srcId="{4133B9D8-77B3-4EF7-8FE1-3338EF95565C}" destId="{7C412C83-60B7-4E77-B4C5-F7F2E41D1FAB}" srcOrd="1" destOrd="0" parTransId="{3D1E893B-333C-487A-BFE1-47774483541D}" sibTransId="{18742D8E-29D1-4D0F-A38A-76F3D5523CA8}"/>
    <dgm:cxn modelId="{79A47E57-3D8F-47F7-882D-BDAD3288ADE1}" type="presOf" srcId="{4133B9D8-77B3-4EF7-8FE1-3338EF95565C}" destId="{53D04B33-7921-470D-AC81-8FD99158CEA9}" srcOrd="0" destOrd="0" presId="urn:microsoft.com/office/officeart/2008/layout/LinedList"/>
    <dgm:cxn modelId="{2A434D80-4ED7-404E-BFA7-AAD4FEA612AC}" type="presOf" srcId="{7C412C83-60B7-4E77-B4C5-F7F2E41D1FAB}" destId="{C33DB258-6249-44F9-AE5D-FDFFFF9977FD}" srcOrd="0" destOrd="0" presId="urn:microsoft.com/office/officeart/2008/layout/LinedList"/>
    <dgm:cxn modelId="{69DB3097-EE1E-4096-A575-40E9EB3F2ABD}" srcId="{4133B9D8-77B3-4EF7-8FE1-3338EF95565C}" destId="{1122ADA4-5013-48D3-943B-A4BA4D43237E}" srcOrd="0" destOrd="0" parTransId="{6879CF4B-BF82-4A20-A761-CBE24669DB20}" sibTransId="{21BAB124-EB93-4398-84A6-808D05345CD9}"/>
    <dgm:cxn modelId="{806424C4-C28F-4999-B01A-B439003BE62D}" type="presOf" srcId="{1122ADA4-5013-48D3-943B-A4BA4D43237E}" destId="{FDBF06C1-BD4D-4988-B385-90FE9FC0CE06}" srcOrd="0" destOrd="0" presId="urn:microsoft.com/office/officeart/2008/layout/LinedList"/>
    <dgm:cxn modelId="{67E8BDB0-AD67-40FE-B4E1-BCC4CF88CA11}" type="presParOf" srcId="{53D04B33-7921-470D-AC81-8FD99158CEA9}" destId="{A21A0652-C971-4F32-A184-5AE6CD68C1C3}" srcOrd="0" destOrd="0" presId="urn:microsoft.com/office/officeart/2008/layout/LinedList"/>
    <dgm:cxn modelId="{33E7CEF5-2BF4-4606-A851-E261B2116339}" type="presParOf" srcId="{53D04B33-7921-470D-AC81-8FD99158CEA9}" destId="{8D699776-D14D-44B9-8FDB-54815B338C4B}" srcOrd="1" destOrd="0" presId="urn:microsoft.com/office/officeart/2008/layout/LinedList"/>
    <dgm:cxn modelId="{81071ECA-5263-466C-BB41-7E7A814AB1A3}" type="presParOf" srcId="{8D699776-D14D-44B9-8FDB-54815B338C4B}" destId="{FDBF06C1-BD4D-4988-B385-90FE9FC0CE06}" srcOrd="0" destOrd="0" presId="urn:microsoft.com/office/officeart/2008/layout/LinedList"/>
    <dgm:cxn modelId="{475EEBCB-9FC0-4289-850D-005276A908AB}" type="presParOf" srcId="{8D699776-D14D-44B9-8FDB-54815B338C4B}" destId="{6E66F861-B146-469F-A7CD-E286104F9A28}" srcOrd="1" destOrd="0" presId="urn:microsoft.com/office/officeart/2008/layout/LinedList"/>
    <dgm:cxn modelId="{28D99280-CE9B-4006-8C43-CDC18F98CCB8}" type="presParOf" srcId="{53D04B33-7921-470D-AC81-8FD99158CEA9}" destId="{D1DB9195-5030-442E-BC59-AB40EEB63F92}" srcOrd="2" destOrd="0" presId="urn:microsoft.com/office/officeart/2008/layout/LinedList"/>
    <dgm:cxn modelId="{0561253A-4201-4669-9A3E-80DC71E2A2BA}" type="presParOf" srcId="{53D04B33-7921-470D-AC81-8FD99158CEA9}" destId="{7ACF5C59-3336-4220-BAF0-D5C46C01A5FD}" srcOrd="3" destOrd="0" presId="urn:microsoft.com/office/officeart/2008/layout/LinedList"/>
    <dgm:cxn modelId="{D8B3ED44-98E0-42B4-B6DE-0BF792B08BEB}" type="presParOf" srcId="{7ACF5C59-3336-4220-BAF0-D5C46C01A5FD}" destId="{C33DB258-6249-44F9-AE5D-FDFFFF9977FD}" srcOrd="0" destOrd="0" presId="urn:microsoft.com/office/officeart/2008/layout/LinedList"/>
    <dgm:cxn modelId="{84B08030-8FB2-4A0C-9D78-98D0FD140546}" type="presParOf" srcId="{7ACF5C59-3336-4220-BAF0-D5C46C01A5FD}" destId="{FBA24227-A80A-4BF2-BA80-54A8B6A736E3}" srcOrd="1" destOrd="0" presId="urn:microsoft.com/office/officeart/2008/layout/LinedList"/>
    <dgm:cxn modelId="{973E6EB5-21A1-4837-B3B5-FE643DA7E651}" type="presParOf" srcId="{53D04B33-7921-470D-AC81-8FD99158CEA9}" destId="{A45E6EF2-CD91-4EB8-AEFA-445AAB45C5CF}" srcOrd="4" destOrd="0" presId="urn:microsoft.com/office/officeart/2008/layout/LinedList"/>
    <dgm:cxn modelId="{BEF12454-924D-442E-903A-1DB64CA36864}" type="presParOf" srcId="{53D04B33-7921-470D-AC81-8FD99158CEA9}" destId="{29CCFF82-3ADC-4A6E-A3C6-ADB78774BEF8}" srcOrd="5" destOrd="0" presId="urn:microsoft.com/office/officeart/2008/layout/LinedList"/>
    <dgm:cxn modelId="{DBF6BB3D-7B10-400E-8CD9-F70CAA7F5713}" type="presParOf" srcId="{29CCFF82-3ADC-4A6E-A3C6-ADB78774BEF8}" destId="{5F9B5B08-CA84-453F-9B4A-0E5C5F83F452}" srcOrd="0" destOrd="0" presId="urn:microsoft.com/office/officeart/2008/layout/LinedList"/>
    <dgm:cxn modelId="{7BE3B920-B7F7-4F30-86B3-C0DEE82A3554}" type="presParOf" srcId="{29CCFF82-3ADC-4A6E-A3C6-ADB78774BEF8}" destId="{109C4765-58FE-46F0-8C08-B52014F0D197}"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2A229B9-773C-4FCA-A0E3-73C91E6CB3C6}"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C365E0A6-BEE7-40AC-B10B-E7D964D2EFE4}">
      <dgm:prSet/>
      <dgm:spPr/>
      <dgm:t>
        <a:bodyPr/>
        <a:lstStyle/>
        <a:p>
          <a:r>
            <a:rPr lang="en-GB" baseline="0"/>
            <a:t>Religious constitution. </a:t>
          </a:r>
          <a:endParaRPr lang="en-US"/>
        </a:p>
      </dgm:t>
    </dgm:pt>
    <dgm:pt modelId="{C0854AC8-1608-491D-97AA-D42DBA66DC09}" type="parTrans" cxnId="{2623C1BE-B0C9-4322-AF03-C1F38A0952E1}">
      <dgm:prSet/>
      <dgm:spPr/>
      <dgm:t>
        <a:bodyPr/>
        <a:lstStyle/>
        <a:p>
          <a:endParaRPr lang="en-US"/>
        </a:p>
      </dgm:t>
    </dgm:pt>
    <dgm:pt modelId="{C921CD1B-1E17-4B0B-B475-51DBA09CCD5F}" type="sibTrans" cxnId="{2623C1BE-B0C9-4322-AF03-C1F38A0952E1}">
      <dgm:prSet/>
      <dgm:spPr/>
      <dgm:t>
        <a:bodyPr/>
        <a:lstStyle/>
        <a:p>
          <a:endParaRPr lang="en-US"/>
        </a:p>
      </dgm:t>
    </dgm:pt>
    <dgm:pt modelId="{1717660F-7C2F-4066-BF7B-D7B1DFAD34ED}">
      <dgm:prSet/>
      <dgm:spPr/>
      <dgm:t>
        <a:bodyPr/>
        <a:lstStyle/>
        <a:p>
          <a:r>
            <a:rPr lang="en-GB" baseline="0"/>
            <a:t>Because the monarch is the head of the church. </a:t>
          </a:r>
          <a:endParaRPr lang="en-US"/>
        </a:p>
      </dgm:t>
    </dgm:pt>
    <dgm:pt modelId="{2503CAE4-67BF-4E22-B841-ACC89C600E7D}" type="parTrans" cxnId="{ACD6957F-9F00-4E9F-AAF3-AAF65E397A54}">
      <dgm:prSet/>
      <dgm:spPr/>
      <dgm:t>
        <a:bodyPr/>
        <a:lstStyle/>
        <a:p>
          <a:endParaRPr lang="en-US"/>
        </a:p>
      </dgm:t>
    </dgm:pt>
    <dgm:pt modelId="{DC1E97DE-2003-448E-BD7C-917BDA17A6A7}" type="sibTrans" cxnId="{ACD6957F-9F00-4E9F-AAF3-AAF65E397A54}">
      <dgm:prSet/>
      <dgm:spPr/>
      <dgm:t>
        <a:bodyPr/>
        <a:lstStyle/>
        <a:p>
          <a:endParaRPr lang="en-US"/>
        </a:p>
      </dgm:t>
    </dgm:pt>
    <dgm:pt modelId="{AAD874BD-2505-42DB-8DCA-056CEA565184}">
      <dgm:prSet/>
      <dgm:spPr/>
      <dgm:t>
        <a:bodyPr/>
        <a:lstStyle/>
        <a:p>
          <a:r>
            <a:rPr lang="en-GB" baseline="0"/>
            <a:t>POWERS OF THE GOVERNMENT SHOULD BE LIMITED. </a:t>
          </a:r>
          <a:endParaRPr lang="en-US"/>
        </a:p>
      </dgm:t>
    </dgm:pt>
    <dgm:pt modelId="{2EEDFB3E-179B-48AA-998A-99536E0B1C9B}" type="parTrans" cxnId="{A79AC062-D779-41B7-9372-93B50575775C}">
      <dgm:prSet/>
      <dgm:spPr/>
      <dgm:t>
        <a:bodyPr/>
        <a:lstStyle/>
        <a:p>
          <a:endParaRPr lang="en-US"/>
        </a:p>
      </dgm:t>
    </dgm:pt>
    <dgm:pt modelId="{153DE66C-3563-418B-85F7-903FD737C3BA}" type="sibTrans" cxnId="{A79AC062-D779-41B7-9372-93B50575775C}">
      <dgm:prSet/>
      <dgm:spPr/>
      <dgm:t>
        <a:bodyPr/>
        <a:lstStyle/>
        <a:p>
          <a:endParaRPr lang="en-US"/>
        </a:p>
      </dgm:t>
    </dgm:pt>
    <dgm:pt modelId="{88168D0E-1F4E-4FD3-8999-6831D46606FB}">
      <dgm:prSet/>
      <dgm:spPr/>
      <dgm:t>
        <a:bodyPr/>
        <a:lstStyle/>
        <a:p>
          <a:r>
            <a:rPr lang="en-GB" baseline="0"/>
            <a:t>UNITARY CONSITITUTION – PARLIAMENT ARE SUPREME. </a:t>
          </a:r>
          <a:endParaRPr lang="en-US"/>
        </a:p>
      </dgm:t>
    </dgm:pt>
    <dgm:pt modelId="{B4DD029C-CD52-4DC7-8888-104843D819EE}" type="parTrans" cxnId="{B7DDF9CC-F04F-4932-89A6-234946A957CA}">
      <dgm:prSet/>
      <dgm:spPr/>
      <dgm:t>
        <a:bodyPr/>
        <a:lstStyle/>
        <a:p>
          <a:endParaRPr lang="en-US"/>
        </a:p>
      </dgm:t>
    </dgm:pt>
    <dgm:pt modelId="{1448E991-053F-4863-8AC6-92D7D4E15BAA}" type="sibTrans" cxnId="{B7DDF9CC-F04F-4932-89A6-234946A957CA}">
      <dgm:prSet/>
      <dgm:spPr/>
      <dgm:t>
        <a:bodyPr/>
        <a:lstStyle/>
        <a:p>
          <a:endParaRPr lang="en-US"/>
        </a:p>
      </dgm:t>
    </dgm:pt>
    <dgm:pt modelId="{013ACBF4-5BF2-4605-885C-01A117D25FF1}">
      <dgm:prSet/>
      <dgm:spPr/>
      <dgm:t>
        <a:bodyPr/>
        <a:lstStyle/>
        <a:p>
          <a:r>
            <a:rPr lang="en-GB" baseline="0"/>
            <a:t>ALSO KNOWN AS FLEXIABLE. </a:t>
          </a:r>
          <a:endParaRPr lang="en-US"/>
        </a:p>
      </dgm:t>
    </dgm:pt>
    <dgm:pt modelId="{BA0A1648-8896-4048-B349-87438553A04B}" type="parTrans" cxnId="{2E1D1CA9-073B-4709-87DB-58B48505ECF1}">
      <dgm:prSet/>
      <dgm:spPr/>
      <dgm:t>
        <a:bodyPr/>
        <a:lstStyle/>
        <a:p>
          <a:endParaRPr lang="en-US"/>
        </a:p>
      </dgm:t>
    </dgm:pt>
    <dgm:pt modelId="{456B23C3-EEBE-41E5-B1E1-DFA6685315FE}" type="sibTrans" cxnId="{2E1D1CA9-073B-4709-87DB-58B48505ECF1}">
      <dgm:prSet/>
      <dgm:spPr/>
      <dgm:t>
        <a:bodyPr/>
        <a:lstStyle/>
        <a:p>
          <a:endParaRPr lang="en-US"/>
        </a:p>
      </dgm:t>
    </dgm:pt>
    <dgm:pt modelId="{FBBEF686-35BE-40A6-8729-54D874A50714}" type="pres">
      <dgm:prSet presAssocID="{22A229B9-773C-4FCA-A0E3-73C91E6CB3C6}" presName="vert0" presStyleCnt="0">
        <dgm:presLayoutVars>
          <dgm:dir/>
          <dgm:animOne val="branch"/>
          <dgm:animLvl val="lvl"/>
        </dgm:presLayoutVars>
      </dgm:prSet>
      <dgm:spPr/>
    </dgm:pt>
    <dgm:pt modelId="{77081E16-24D3-42AE-89AB-08C2E6C64CC9}" type="pres">
      <dgm:prSet presAssocID="{C365E0A6-BEE7-40AC-B10B-E7D964D2EFE4}" presName="thickLine" presStyleLbl="alignNode1" presStyleIdx="0" presStyleCnt="5"/>
      <dgm:spPr/>
    </dgm:pt>
    <dgm:pt modelId="{7D886D1F-D363-421A-978C-B202BFEEFE09}" type="pres">
      <dgm:prSet presAssocID="{C365E0A6-BEE7-40AC-B10B-E7D964D2EFE4}" presName="horz1" presStyleCnt="0"/>
      <dgm:spPr/>
    </dgm:pt>
    <dgm:pt modelId="{3EBA355F-433A-49D4-A8F8-BA3C06C049AE}" type="pres">
      <dgm:prSet presAssocID="{C365E0A6-BEE7-40AC-B10B-E7D964D2EFE4}" presName="tx1" presStyleLbl="revTx" presStyleIdx="0" presStyleCnt="5"/>
      <dgm:spPr/>
    </dgm:pt>
    <dgm:pt modelId="{15AC70D3-0FD9-4A82-AE77-B05C76E28502}" type="pres">
      <dgm:prSet presAssocID="{C365E0A6-BEE7-40AC-B10B-E7D964D2EFE4}" presName="vert1" presStyleCnt="0"/>
      <dgm:spPr/>
    </dgm:pt>
    <dgm:pt modelId="{465F90D1-C5D9-4FA3-8A8C-D2537C1D41B2}" type="pres">
      <dgm:prSet presAssocID="{1717660F-7C2F-4066-BF7B-D7B1DFAD34ED}" presName="thickLine" presStyleLbl="alignNode1" presStyleIdx="1" presStyleCnt="5"/>
      <dgm:spPr/>
    </dgm:pt>
    <dgm:pt modelId="{7BD2F3DB-7CDC-4DAD-B349-DBFB51D50D9B}" type="pres">
      <dgm:prSet presAssocID="{1717660F-7C2F-4066-BF7B-D7B1DFAD34ED}" presName="horz1" presStyleCnt="0"/>
      <dgm:spPr/>
    </dgm:pt>
    <dgm:pt modelId="{00DEBDE0-101A-455E-80A4-680FB095A92E}" type="pres">
      <dgm:prSet presAssocID="{1717660F-7C2F-4066-BF7B-D7B1DFAD34ED}" presName="tx1" presStyleLbl="revTx" presStyleIdx="1" presStyleCnt="5"/>
      <dgm:spPr/>
    </dgm:pt>
    <dgm:pt modelId="{B7055C9A-2093-401D-B132-368A4B71C0E3}" type="pres">
      <dgm:prSet presAssocID="{1717660F-7C2F-4066-BF7B-D7B1DFAD34ED}" presName="vert1" presStyleCnt="0"/>
      <dgm:spPr/>
    </dgm:pt>
    <dgm:pt modelId="{F3C3B267-B293-48EE-BFAD-1CD693B57465}" type="pres">
      <dgm:prSet presAssocID="{AAD874BD-2505-42DB-8DCA-056CEA565184}" presName="thickLine" presStyleLbl="alignNode1" presStyleIdx="2" presStyleCnt="5"/>
      <dgm:spPr/>
    </dgm:pt>
    <dgm:pt modelId="{534C4BC4-E4F2-438C-A40C-028CCAE18C59}" type="pres">
      <dgm:prSet presAssocID="{AAD874BD-2505-42DB-8DCA-056CEA565184}" presName="horz1" presStyleCnt="0"/>
      <dgm:spPr/>
    </dgm:pt>
    <dgm:pt modelId="{8C112F56-CEA5-4427-8773-737EADA7F5A0}" type="pres">
      <dgm:prSet presAssocID="{AAD874BD-2505-42DB-8DCA-056CEA565184}" presName="tx1" presStyleLbl="revTx" presStyleIdx="2" presStyleCnt="5"/>
      <dgm:spPr/>
    </dgm:pt>
    <dgm:pt modelId="{653504C5-8315-4A8B-A3AB-1428A2651B4E}" type="pres">
      <dgm:prSet presAssocID="{AAD874BD-2505-42DB-8DCA-056CEA565184}" presName="vert1" presStyleCnt="0"/>
      <dgm:spPr/>
    </dgm:pt>
    <dgm:pt modelId="{18228D8C-A1CE-41CC-8941-1A5F8EED3B0B}" type="pres">
      <dgm:prSet presAssocID="{88168D0E-1F4E-4FD3-8999-6831D46606FB}" presName="thickLine" presStyleLbl="alignNode1" presStyleIdx="3" presStyleCnt="5"/>
      <dgm:spPr/>
    </dgm:pt>
    <dgm:pt modelId="{7655CF6F-DCD0-4790-94F7-A5187B7E0236}" type="pres">
      <dgm:prSet presAssocID="{88168D0E-1F4E-4FD3-8999-6831D46606FB}" presName="horz1" presStyleCnt="0"/>
      <dgm:spPr/>
    </dgm:pt>
    <dgm:pt modelId="{D168B0D0-04D6-4D69-8AD0-CAFDE8DAC4AE}" type="pres">
      <dgm:prSet presAssocID="{88168D0E-1F4E-4FD3-8999-6831D46606FB}" presName="tx1" presStyleLbl="revTx" presStyleIdx="3" presStyleCnt="5"/>
      <dgm:spPr/>
    </dgm:pt>
    <dgm:pt modelId="{B140B718-1247-4EE4-96A7-BD3E71834D23}" type="pres">
      <dgm:prSet presAssocID="{88168D0E-1F4E-4FD3-8999-6831D46606FB}" presName="vert1" presStyleCnt="0"/>
      <dgm:spPr/>
    </dgm:pt>
    <dgm:pt modelId="{43EFA256-9B39-4EDB-876B-DA2718121919}" type="pres">
      <dgm:prSet presAssocID="{013ACBF4-5BF2-4605-885C-01A117D25FF1}" presName="thickLine" presStyleLbl="alignNode1" presStyleIdx="4" presStyleCnt="5"/>
      <dgm:spPr/>
    </dgm:pt>
    <dgm:pt modelId="{89D7287E-9ABF-41DC-BF73-859AE02922D3}" type="pres">
      <dgm:prSet presAssocID="{013ACBF4-5BF2-4605-885C-01A117D25FF1}" presName="horz1" presStyleCnt="0"/>
      <dgm:spPr/>
    </dgm:pt>
    <dgm:pt modelId="{1F7C35EF-CBB7-4867-ADBD-5875EC53D97D}" type="pres">
      <dgm:prSet presAssocID="{013ACBF4-5BF2-4605-885C-01A117D25FF1}" presName="tx1" presStyleLbl="revTx" presStyleIdx="4" presStyleCnt="5"/>
      <dgm:spPr/>
    </dgm:pt>
    <dgm:pt modelId="{244FF9FD-7FB2-48B7-A370-4DF2991BA2F1}" type="pres">
      <dgm:prSet presAssocID="{013ACBF4-5BF2-4605-885C-01A117D25FF1}" presName="vert1" presStyleCnt="0"/>
      <dgm:spPr/>
    </dgm:pt>
  </dgm:ptLst>
  <dgm:cxnLst>
    <dgm:cxn modelId="{E89FEF10-029E-4E8D-8AB9-213995EA0EDC}" type="presOf" srcId="{88168D0E-1F4E-4FD3-8999-6831D46606FB}" destId="{D168B0D0-04D6-4D69-8AD0-CAFDE8DAC4AE}" srcOrd="0" destOrd="0" presId="urn:microsoft.com/office/officeart/2008/layout/LinedList"/>
    <dgm:cxn modelId="{72E78013-C8B9-4200-B373-60B328D87BE6}" type="presOf" srcId="{AAD874BD-2505-42DB-8DCA-056CEA565184}" destId="{8C112F56-CEA5-4427-8773-737EADA7F5A0}" srcOrd="0" destOrd="0" presId="urn:microsoft.com/office/officeart/2008/layout/LinedList"/>
    <dgm:cxn modelId="{A79AC062-D779-41B7-9372-93B50575775C}" srcId="{22A229B9-773C-4FCA-A0E3-73C91E6CB3C6}" destId="{AAD874BD-2505-42DB-8DCA-056CEA565184}" srcOrd="2" destOrd="0" parTransId="{2EEDFB3E-179B-48AA-998A-99536E0B1C9B}" sibTransId="{153DE66C-3563-418B-85F7-903FD737C3BA}"/>
    <dgm:cxn modelId="{2901B26B-4F67-488F-85C5-7A60866ABAF6}" type="presOf" srcId="{013ACBF4-5BF2-4605-885C-01A117D25FF1}" destId="{1F7C35EF-CBB7-4867-ADBD-5875EC53D97D}" srcOrd="0" destOrd="0" presId="urn:microsoft.com/office/officeart/2008/layout/LinedList"/>
    <dgm:cxn modelId="{ACD6957F-9F00-4E9F-AAF3-AAF65E397A54}" srcId="{22A229B9-773C-4FCA-A0E3-73C91E6CB3C6}" destId="{1717660F-7C2F-4066-BF7B-D7B1DFAD34ED}" srcOrd="1" destOrd="0" parTransId="{2503CAE4-67BF-4E22-B841-ACC89C600E7D}" sibTransId="{DC1E97DE-2003-448E-BD7C-917BDA17A6A7}"/>
    <dgm:cxn modelId="{5410209B-4CD2-4359-B739-46772D9DA742}" type="presOf" srcId="{22A229B9-773C-4FCA-A0E3-73C91E6CB3C6}" destId="{FBBEF686-35BE-40A6-8729-54D874A50714}" srcOrd="0" destOrd="0" presId="urn:microsoft.com/office/officeart/2008/layout/LinedList"/>
    <dgm:cxn modelId="{D95EA99E-EB44-4EA8-8A18-925636295F6F}" type="presOf" srcId="{1717660F-7C2F-4066-BF7B-D7B1DFAD34ED}" destId="{00DEBDE0-101A-455E-80A4-680FB095A92E}" srcOrd="0" destOrd="0" presId="urn:microsoft.com/office/officeart/2008/layout/LinedList"/>
    <dgm:cxn modelId="{2E1D1CA9-073B-4709-87DB-58B48505ECF1}" srcId="{22A229B9-773C-4FCA-A0E3-73C91E6CB3C6}" destId="{013ACBF4-5BF2-4605-885C-01A117D25FF1}" srcOrd="4" destOrd="0" parTransId="{BA0A1648-8896-4048-B349-87438553A04B}" sibTransId="{456B23C3-EEBE-41E5-B1E1-DFA6685315FE}"/>
    <dgm:cxn modelId="{5D65E5B6-D90C-4DBA-BE6C-2EB36F4D6D70}" type="presOf" srcId="{C365E0A6-BEE7-40AC-B10B-E7D964D2EFE4}" destId="{3EBA355F-433A-49D4-A8F8-BA3C06C049AE}" srcOrd="0" destOrd="0" presId="urn:microsoft.com/office/officeart/2008/layout/LinedList"/>
    <dgm:cxn modelId="{2623C1BE-B0C9-4322-AF03-C1F38A0952E1}" srcId="{22A229B9-773C-4FCA-A0E3-73C91E6CB3C6}" destId="{C365E0A6-BEE7-40AC-B10B-E7D964D2EFE4}" srcOrd="0" destOrd="0" parTransId="{C0854AC8-1608-491D-97AA-D42DBA66DC09}" sibTransId="{C921CD1B-1E17-4B0B-B475-51DBA09CCD5F}"/>
    <dgm:cxn modelId="{B7DDF9CC-F04F-4932-89A6-234946A957CA}" srcId="{22A229B9-773C-4FCA-A0E3-73C91E6CB3C6}" destId="{88168D0E-1F4E-4FD3-8999-6831D46606FB}" srcOrd="3" destOrd="0" parTransId="{B4DD029C-CD52-4DC7-8888-104843D819EE}" sibTransId="{1448E991-053F-4863-8AC6-92D7D4E15BAA}"/>
    <dgm:cxn modelId="{25E09D9B-8297-44B8-BF81-EE8AF713A3A0}" type="presParOf" srcId="{FBBEF686-35BE-40A6-8729-54D874A50714}" destId="{77081E16-24D3-42AE-89AB-08C2E6C64CC9}" srcOrd="0" destOrd="0" presId="urn:microsoft.com/office/officeart/2008/layout/LinedList"/>
    <dgm:cxn modelId="{DE9D932F-C280-47F0-B80E-E5DE13242850}" type="presParOf" srcId="{FBBEF686-35BE-40A6-8729-54D874A50714}" destId="{7D886D1F-D363-421A-978C-B202BFEEFE09}" srcOrd="1" destOrd="0" presId="urn:microsoft.com/office/officeart/2008/layout/LinedList"/>
    <dgm:cxn modelId="{EC35BA5B-82DA-4648-8845-645793068435}" type="presParOf" srcId="{7D886D1F-D363-421A-978C-B202BFEEFE09}" destId="{3EBA355F-433A-49D4-A8F8-BA3C06C049AE}" srcOrd="0" destOrd="0" presId="urn:microsoft.com/office/officeart/2008/layout/LinedList"/>
    <dgm:cxn modelId="{67B720CB-F199-4403-B0DC-508DF8F45EA7}" type="presParOf" srcId="{7D886D1F-D363-421A-978C-B202BFEEFE09}" destId="{15AC70D3-0FD9-4A82-AE77-B05C76E28502}" srcOrd="1" destOrd="0" presId="urn:microsoft.com/office/officeart/2008/layout/LinedList"/>
    <dgm:cxn modelId="{3AB0DF0F-A07A-4127-BBCC-5A596F0FA80C}" type="presParOf" srcId="{FBBEF686-35BE-40A6-8729-54D874A50714}" destId="{465F90D1-C5D9-4FA3-8A8C-D2537C1D41B2}" srcOrd="2" destOrd="0" presId="urn:microsoft.com/office/officeart/2008/layout/LinedList"/>
    <dgm:cxn modelId="{040F7F7C-BAF8-4099-9083-B60CD61B0E34}" type="presParOf" srcId="{FBBEF686-35BE-40A6-8729-54D874A50714}" destId="{7BD2F3DB-7CDC-4DAD-B349-DBFB51D50D9B}" srcOrd="3" destOrd="0" presId="urn:microsoft.com/office/officeart/2008/layout/LinedList"/>
    <dgm:cxn modelId="{018DF9B6-1464-4382-BCE6-24566F94453B}" type="presParOf" srcId="{7BD2F3DB-7CDC-4DAD-B349-DBFB51D50D9B}" destId="{00DEBDE0-101A-455E-80A4-680FB095A92E}" srcOrd="0" destOrd="0" presId="urn:microsoft.com/office/officeart/2008/layout/LinedList"/>
    <dgm:cxn modelId="{284D5406-AD64-42D9-826E-5B376F409B1B}" type="presParOf" srcId="{7BD2F3DB-7CDC-4DAD-B349-DBFB51D50D9B}" destId="{B7055C9A-2093-401D-B132-368A4B71C0E3}" srcOrd="1" destOrd="0" presId="urn:microsoft.com/office/officeart/2008/layout/LinedList"/>
    <dgm:cxn modelId="{69AFDA15-3039-4D84-BA85-B39FBF9C0481}" type="presParOf" srcId="{FBBEF686-35BE-40A6-8729-54D874A50714}" destId="{F3C3B267-B293-48EE-BFAD-1CD693B57465}" srcOrd="4" destOrd="0" presId="urn:microsoft.com/office/officeart/2008/layout/LinedList"/>
    <dgm:cxn modelId="{0AF47F66-8F47-4E52-9AAE-798A6F11CAE8}" type="presParOf" srcId="{FBBEF686-35BE-40A6-8729-54D874A50714}" destId="{534C4BC4-E4F2-438C-A40C-028CCAE18C59}" srcOrd="5" destOrd="0" presId="urn:microsoft.com/office/officeart/2008/layout/LinedList"/>
    <dgm:cxn modelId="{0EB50E31-1318-4373-8379-0309F44F6821}" type="presParOf" srcId="{534C4BC4-E4F2-438C-A40C-028CCAE18C59}" destId="{8C112F56-CEA5-4427-8773-737EADA7F5A0}" srcOrd="0" destOrd="0" presId="urn:microsoft.com/office/officeart/2008/layout/LinedList"/>
    <dgm:cxn modelId="{2358BA4F-0340-4599-8B5F-2608ABC0FD2D}" type="presParOf" srcId="{534C4BC4-E4F2-438C-A40C-028CCAE18C59}" destId="{653504C5-8315-4A8B-A3AB-1428A2651B4E}" srcOrd="1" destOrd="0" presId="urn:microsoft.com/office/officeart/2008/layout/LinedList"/>
    <dgm:cxn modelId="{F0248631-AEFA-43ED-B85A-FB3B8E57051C}" type="presParOf" srcId="{FBBEF686-35BE-40A6-8729-54D874A50714}" destId="{18228D8C-A1CE-41CC-8941-1A5F8EED3B0B}" srcOrd="6" destOrd="0" presId="urn:microsoft.com/office/officeart/2008/layout/LinedList"/>
    <dgm:cxn modelId="{40C90FD9-2040-4FDF-A222-9073822E77CB}" type="presParOf" srcId="{FBBEF686-35BE-40A6-8729-54D874A50714}" destId="{7655CF6F-DCD0-4790-94F7-A5187B7E0236}" srcOrd="7" destOrd="0" presId="urn:microsoft.com/office/officeart/2008/layout/LinedList"/>
    <dgm:cxn modelId="{67C64AA5-4AD7-493F-A74C-0B0CBFA3E383}" type="presParOf" srcId="{7655CF6F-DCD0-4790-94F7-A5187B7E0236}" destId="{D168B0D0-04D6-4D69-8AD0-CAFDE8DAC4AE}" srcOrd="0" destOrd="0" presId="urn:microsoft.com/office/officeart/2008/layout/LinedList"/>
    <dgm:cxn modelId="{FD13815D-EF64-4316-B837-D57D9C060D09}" type="presParOf" srcId="{7655CF6F-DCD0-4790-94F7-A5187B7E0236}" destId="{B140B718-1247-4EE4-96A7-BD3E71834D23}" srcOrd="1" destOrd="0" presId="urn:microsoft.com/office/officeart/2008/layout/LinedList"/>
    <dgm:cxn modelId="{53E43791-6912-486D-95CE-05EB0A802313}" type="presParOf" srcId="{FBBEF686-35BE-40A6-8729-54D874A50714}" destId="{43EFA256-9B39-4EDB-876B-DA2718121919}" srcOrd="8" destOrd="0" presId="urn:microsoft.com/office/officeart/2008/layout/LinedList"/>
    <dgm:cxn modelId="{C231E5D5-627B-4499-B4C4-3AC5438A3210}" type="presParOf" srcId="{FBBEF686-35BE-40A6-8729-54D874A50714}" destId="{89D7287E-9ABF-41DC-BF73-859AE02922D3}" srcOrd="9" destOrd="0" presId="urn:microsoft.com/office/officeart/2008/layout/LinedList"/>
    <dgm:cxn modelId="{C3C0FF59-8A8C-4767-90F0-16342A03A771}" type="presParOf" srcId="{89D7287E-9ABF-41DC-BF73-859AE02922D3}" destId="{1F7C35EF-CBB7-4867-ADBD-5875EC53D97D}" srcOrd="0" destOrd="0" presId="urn:microsoft.com/office/officeart/2008/layout/LinedList"/>
    <dgm:cxn modelId="{A4B4DA7D-C530-486F-974C-6DACC50AC40D}" type="presParOf" srcId="{89D7287E-9ABF-41DC-BF73-859AE02922D3}" destId="{244FF9FD-7FB2-48B7-A370-4DF2991BA2F1}"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B54E4B5-D7A1-4A23-8B99-A212463E4C65}"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183316C7-D813-415F-A1A8-DD2F9B38A918}">
      <dgm:prSet/>
      <dgm:spPr/>
      <dgm:t>
        <a:bodyPr/>
        <a:lstStyle/>
        <a:p>
          <a:r>
            <a:rPr lang="en-GB" baseline="0"/>
            <a:t>PRIMARY LEGISLATION</a:t>
          </a:r>
          <a:endParaRPr lang="en-US"/>
        </a:p>
      </dgm:t>
    </dgm:pt>
    <dgm:pt modelId="{A81D238E-91C1-4842-B94E-CE255FD7E30D}" type="parTrans" cxnId="{98D3C709-43EE-437C-9D04-EB9CA974E098}">
      <dgm:prSet/>
      <dgm:spPr/>
      <dgm:t>
        <a:bodyPr/>
        <a:lstStyle/>
        <a:p>
          <a:endParaRPr lang="en-US"/>
        </a:p>
      </dgm:t>
    </dgm:pt>
    <dgm:pt modelId="{A7E6D21F-54EE-4705-926A-1E02CA9DC118}" type="sibTrans" cxnId="{98D3C709-43EE-437C-9D04-EB9CA974E098}">
      <dgm:prSet/>
      <dgm:spPr/>
      <dgm:t>
        <a:bodyPr/>
        <a:lstStyle/>
        <a:p>
          <a:endParaRPr lang="en-US"/>
        </a:p>
      </dgm:t>
    </dgm:pt>
    <dgm:pt modelId="{BB16106F-0A59-47B9-9871-CCF585817490}">
      <dgm:prSet/>
      <dgm:spPr/>
      <dgm:t>
        <a:bodyPr/>
        <a:lstStyle/>
        <a:p>
          <a:r>
            <a:rPr lang="en-GB" baseline="0"/>
            <a:t>SECONDARY LEGISLATION</a:t>
          </a:r>
          <a:endParaRPr lang="en-US"/>
        </a:p>
      </dgm:t>
    </dgm:pt>
    <dgm:pt modelId="{58BE2318-EEE8-4D16-83BA-FA84A3A5BC71}" type="parTrans" cxnId="{8E81C662-F969-4A0F-9C55-FB23071FA2F9}">
      <dgm:prSet/>
      <dgm:spPr/>
      <dgm:t>
        <a:bodyPr/>
        <a:lstStyle/>
        <a:p>
          <a:endParaRPr lang="en-US"/>
        </a:p>
      </dgm:t>
    </dgm:pt>
    <dgm:pt modelId="{DB7249CC-64D8-43E9-8A47-395D84537409}" type="sibTrans" cxnId="{8E81C662-F969-4A0F-9C55-FB23071FA2F9}">
      <dgm:prSet/>
      <dgm:spPr/>
      <dgm:t>
        <a:bodyPr/>
        <a:lstStyle/>
        <a:p>
          <a:endParaRPr lang="en-US"/>
        </a:p>
      </dgm:t>
    </dgm:pt>
    <dgm:pt modelId="{51C68736-DA2A-4645-BCD0-E15E0B40CD5C}">
      <dgm:prSet/>
      <dgm:spPr/>
      <dgm:t>
        <a:bodyPr/>
        <a:lstStyle/>
        <a:p>
          <a:r>
            <a:rPr lang="en-GB" baseline="0"/>
            <a:t>INTERNATIONAL LAW </a:t>
          </a:r>
          <a:endParaRPr lang="en-US"/>
        </a:p>
      </dgm:t>
    </dgm:pt>
    <dgm:pt modelId="{CFAA634C-C45E-457B-BD25-BE0DE4977DFD}" type="parTrans" cxnId="{9C70957C-804C-4065-8B5A-5BE4C377C2E1}">
      <dgm:prSet/>
      <dgm:spPr/>
      <dgm:t>
        <a:bodyPr/>
        <a:lstStyle/>
        <a:p>
          <a:endParaRPr lang="en-US"/>
        </a:p>
      </dgm:t>
    </dgm:pt>
    <dgm:pt modelId="{A6AA723B-0E60-416C-AA14-7F0CD2F7739C}" type="sibTrans" cxnId="{9C70957C-804C-4065-8B5A-5BE4C377C2E1}">
      <dgm:prSet/>
      <dgm:spPr/>
      <dgm:t>
        <a:bodyPr/>
        <a:lstStyle/>
        <a:p>
          <a:endParaRPr lang="en-US"/>
        </a:p>
      </dgm:t>
    </dgm:pt>
    <dgm:pt modelId="{2955DA6A-16BF-4460-8945-7818380FA1F3}">
      <dgm:prSet/>
      <dgm:spPr/>
      <dgm:t>
        <a:bodyPr/>
        <a:lstStyle/>
        <a:p>
          <a:r>
            <a:rPr lang="en-GB" baseline="0" dirty="0"/>
            <a:t>EUROPEAN CONVENTION ON HUMAN RIGHTS</a:t>
          </a:r>
          <a:endParaRPr lang="en-US" dirty="0"/>
        </a:p>
      </dgm:t>
    </dgm:pt>
    <dgm:pt modelId="{9311A0F9-DFC2-4627-980E-EF2690F838A0}" type="parTrans" cxnId="{193BD5E3-FB85-4E4F-9F08-FECDB98F444A}">
      <dgm:prSet/>
      <dgm:spPr/>
      <dgm:t>
        <a:bodyPr/>
        <a:lstStyle/>
        <a:p>
          <a:endParaRPr lang="en-US"/>
        </a:p>
      </dgm:t>
    </dgm:pt>
    <dgm:pt modelId="{223DDA48-FD4B-459D-81AB-6DC09BC0B05C}" type="sibTrans" cxnId="{193BD5E3-FB85-4E4F-9F08-FECDB98F444A}">
      <dgm:prSet/>
      <dgm:spPr/>
      <dgm:t>
        <a:bodyPr/>
        <a:lstStyle/>
        <a:p>
          <a:endParaRPr lang="en-US"/>
        </a:p>
      </dgm:t>
    </dgm:pt>
    <dgm:pt modelId="{0C4D7B27-64DB-43A9-8BA9-07852AE55B3C}">
      <dgm:prSet/>
      <dgm:spPr/>
      <dgm:t>
        <a:bodyPr/>
        <a:lstStyle/>
        <a:p>
          <a:r>
            <a:rPr lang="en-GB" baseline="0"/>
            <a:t>CASE LAW </a:t>
          </a:r>
          <a:endParaRPr lang="en-US"/>
        </a:p>
      </dgm:t>
    </dgm:pt>
    <dgm:pt modelId="{8D3D8DD8-15AE-4305-B15A-919920D9FE12}" type="parTrans" cxnId="{20988AB0-F76D-4B3A-904D-727477430817}">
      <dgm:prSet/>
      <dgm:spPr/>
      <dgm:t>
        <a:bodyPr/>
        <a:lstStyle/>
        <a:p>
          <a:endParaRPr lang="en-US"/>
        </a:p>
      </dgm:t>
    </dgm:pt>
    <dgm:pt modelId="{05D6F98D-05D7-4CBF-89F3-168FA128EFAC}" type="sibTrans" cxnId="{20988AB0-F76D-4B3A-904D-727477430817}">
      <dgm:prSet/>
      <dgm:spPr/>
      <dgm:t>
        <a:bodyPr/>
        <a:lstStyle/>
        <a:p>
          <a:endParaRPr lang="en-US"/>
        </a:p>
      </dgm:t>
    </dgm:pt>
    <dgm:pt modelId="{DB7BB6D9-8CFB-4468-ACCF-B427DCE86158}">
      <dgm:prSet/>
      <dgm:spPr/>
      <dgm:t>
        <a:bodyPr/>
        <a:lstStyle/>
        <a:p>
          <a:r>
            <a:rPr lang="en-GB" baseline="0" dirty="0"/>
            <a:t>ROYAL PEROGATIVE </a:t>
          </a:r>
          <a:endParaRPr lang="en-US" dirty="0"/>
        </a:p>
      </dgm:t>
    </dgm:pt>
    <dgm:pt modelId="{805D761E-7C00-4E0C-B573-31AE979F998E}" type="parTrans" cxnId="{01F4FB70-1972-4C2B-B596-BC16A5AFDEAC}">
      <dgm:prSet/>
      <dgm:spPr/>
      <dgm:t>
        <a:bodyPr/>
        <a:lstStyle/>
        <a:p>
          <a:endParaRPr lang="en-US"/>
        </a:p>
      </dgm:t>
    </dgm:pt>
    <dgm:pt modelId="{696D370F-97C5-469F-B609-2C4CF2D37E0A}" type="sibTrans" cxnId="{01F4FB70-1972-4C2B-B596-BC16A5AFDEAC}">
      <dgm:prSet/>
      <dgm:spPr/>
      <dgm:t>
        <a:bodyPr/>
        <a:lstStyle/>
        <a:p>
          <a:endParaRPr lang="en-US"/>
        </a:p>
      </dgm:t>
    </dgm:pt>
    <dgm:pt modelId="{2A800138-D2FE-4EC8-82B7-6D74CAEECB51}" type="pres">
      <dgm:prSet presAssocID="{4B54E4B5-D7A1-4A23-8B99-A212463E4C65}" presName="vert0" presStyleCnt="0">
        <dgm:presLayoutVars>
          <dgm:dir/>
          <dgm:animOne val="branch"/>
          <dgm:animLvl val="lvl"/>
        </dgm:presLayoutVars>
      </dgm:prSet>
      <dgm:spPr/>
    </dgm:pt>
    <dgm:pt modelId="{1A7BEDF0-967F-43BC-BF6A-238ADA923449}" type="pres">
      <dgm:prSet presAssocID="{183316C7-D813-415F-A1A8-DD2F9B38A918}" presName="thickLine" presStyleLbl="alignNode1" presStyleIdx="0" presStyleCnt="6"/>
      <dgm:spPr/>
    </dgm:pt>
    <dgm:pt modelId="{DFC99AF3-8CD4-4DB9-8D6C-EB909B479EB7}" type="pres">
      <dgm:prSet presAssocID="{183316C7-D813-415F-A1A8-DD2F9B38A918}" presName="horz1" presStyleCnt="0"/>
      <dgm:spPr/>
    </dgm:pt>
    <dgm:pt modelId="{F99AFC7B-F583-415E-A3FB-EC9C881DD18E}" type="pres">
      <dgm:prSet presAssocID="{183316C7-D813-415F-A1A8-DD2F9B38A918}" presName="tx1" presStyleLbl="revTx" presStyleIdx="0" presStyleCnt="6"/>
      <dgm:spPr/>
    </dgm:pt>
    <dgm:pt modelId="{19B23743-ED97-4873-BA9F-F42963363EE2}" type="pres">
      <dgm:prSet presAssocID="{183316C7-D813-415F-A1A8-DD2F9B38A918}" presName="vert1" presStyleCnt="0"/>
      <dgm:spPr/>
    </dgm:pt>
    <dgm:pt modelId="{FB60B9D7-2BF5-4EC1-8F28-95C2AF32AEA2}" type="pres">
      <dgm:prSet presAssocID="{BB16106F-0A59-47B9-9871-CCF585817490}" presName="thickLine" presStyleLbl="alignNode1" presStyleIdx="1" presStyleCnt="6"/>
      <dgm:spPr/>
    </dgm:pt>
    <dgm:pt modelId="{310A4CEA-1DFC-4257-8F77-5E7D14233BAD}" type="pres">
      <dgm:prSet presAssocID="{BB16106F-0A59-47B9-9871-CCF585817490}" presName="horz1" presStyleCnt="0"/>
      <dgm:spPr/>
    </dgm:pt>
    <dgm:pt modelId="{68558724-2165-4FED-AF9F-286ACC7147CB}" type="pres">
      <dgm:prSet presAssocID="{BB16106F-0A59-47B9-9871-CCF585817490}" presName="tx1" presStyleLbl="revTx" presStyleIdx="1" presStyleCnt="6"/>
      <dgm:spPr/>
    </dgm:pt>
    <dgm:pt modelId="{F573BC58-1B7C-463C-8BB2-4FB8B18B0D6B}" type="pres">
      <dgm:prSet presAssocID="{BB16106F-0A59-47B9-9871-CCF585817490}" presName="vert1" presStyleCnt="0"/>
      <dgm:spPr/>
    </dgm:pt>
    <dgm:pt modelId="{1D72A878-C479-47CB-9027-424476896D79}" type="pres">
      <dgm:prSet presAssocID="{51C68736-DA2A-4645-BCD0-E15E0B40CD5C}" presName="thickLine" presStyleLbl="alignNode1" presStyleIdx="2" presStyleCnt="6"/>
      <dgm:spPr/>
    </dgm:pt>
    <dgm:pt modelId="{319D2443-74BF-4045-B255-1ED3F88112FC}" type="pres">
      <dgm:prSet presAssocID="{51C68736-DA2A-4645-BCD0-E15E0B40CD5C}" presName="horz1" presStyleCnt="0"/>
      <dgm:spPr/>
    </dgm:pt>
    <dgm:pt modelId="{D0E9F02A-5577-4E83-9981-8F573EADD0AA}" type="pres">
      <dgm:prSet presAssocID="{51C68736-DA2A-4645-BCD0-E15E0B40CD5C}" presName="tx1" presStyleLbl="revTx" presStyleIdx="2" presStyleCnt="6"/>
      <dgm:spPr/>
    </dgm:pt>
    <dgm:pt modelId="{449738C2-7AB4-4941-9486-9AF652AA8BFF}" type="pres">
      <dgm:prSet presAssocID="{51C68736-DA2A-4645-BCD0-E15E0B40CD5C}" presName="vert1" presStyleCnt="0"/>
      <dgm:spPr/>
    </dgm:pt>
    <dgm:pt modelId="{31CF8D09-F364-44D5-8FBA-2B9C31A5C24E}" type="pres">
      <dgm:prSet presAssocID="{2955DA6A-16BF-4460-8945-7818380FA1F3}" presName="thickLine" presStyleLbl="alignNode1" presStyleIdx="3" presStyleCnt="6"/>
      <dgm:spPr/>
    </dgm:pt>
    <dgm:pt modelId="{B1D3DA22-8937-4A98-86A7-12160FAC0C78}" type="pres">
      <dgm:prSet presAssocID="{2955DA6A-16BF-4460-8945-7818380FA1F3}" presName="horz1" presStyleCnt="0"/>
      <dgm:spPr/>
    </dgm:pt>
    <dgm:pt modelId="{562D5BC6-5055-4344-8908-7E2B7B5321FB}" type="pres">
      <dgm:prSet presAssocID="{2955DA6A-16BF-4460-8945-7818380FA1F3}" presName="tx1" presStyleLbl="revTx" presStyleIdx="3" presStyleCnt="6"/>
      <dgm:spPr/>
    </dgm:pt>
    <dgm:pt modelId="{C649397C-B6E7-4E55-BA68-EDDA3F048E92}" type="pres">
      <dgm:prSet presAssocID="{2955DA6A-16BF-4460-8945-7818380FA1F3}" presName="vert1" presStyleCnt="0"/>
      <dgm:spPr/>
    </dgm:pt>
    <dgm:pt modelId="{40602811-EB01-4A96-BB10-F75E3AA37DF1}" type="pres">
      <dgm:prSet presAssocID="{0C4D7B27-64DB-43A9-8BA9-07852AE55B3C}" presName="thickLine" presStyleLbl="alignNode1" presStyleIdx="4" presStyleCnt="6"/>
      <dgm:spPr/>
    </dgm:pt>
    <dgm:pt modelId="{78DC0EE7-A384-4208-93C9-916BB2410040}" type="pres">
      <dgm:prSet presAssocID="{0C4D7B27-64DB-43A9-8BA9-07852AE55B3C}" presName="horz1" presStyleCnt="0"/>
      <dgm:spPr/>
    </dgm:pt>
    <dgm:pt modelId="{FBDA820D-5A4B-433F-9F77-A415A0CB877B}" type="pres">
      <dgm:prSet presAssocID="{0C4D7B27-64DB-43A9-8BA9-07852AE55B3C}" presName="tx1" presStyleLbl="revTx" presStyleIdx="4" presStyleCnt="6"/>
      <dgm:spPr/>
    </dgm:pt>
    <dgm:pt modelId="{EE04BEBD-DD0C-4122-B492-8C2197653DA5}" type="pres">
      <dgm:prSet presAssocID="{0C4D7B27-64DB-43A9-8BA9-07852AE55B3C}" presName="vert1" presStyleCnt="0"/>
      <dgm:spPr/>
    </dgm:pt>
    <dgm:pt modelId="{B08C9756-1D1C-4567-8077-0B2CC4993C77}" type="pres">
      <dgm:prSet presAssocID="{DB7BB6D9-8CFB-4468-ACCF-B427DCE86158}" presName="thickLine" presStyleLbl="alignNode1" presStyleIdx="5" presStyleCnt="6"/>
      <dgm:spPr/>
    </dgm:pt>
    <dgm:pt modelId="{D6724B9A-EDE4-4581-8A93-E79BC0121557}" type="pres">
      <dgm:prSet presAssocID="{DB7BB6D9-8CFB-4468-ACCF-B427DCE86158}" presName="horz1" presStyleCnt="0"/>
      <dgm:spPr/>
    </dgm:pt>
    <dgm:pt modelId="{C6ED9E17-9705-40D5-8009-A58EC3F755C8}" type="pres">
      <dgm:prSet presAssocID="{DB7BB6D9-8CFB-4468-ACCF-B427DCE86158}" presName="tx1" presStyleLbl="revTx" presStyleIdx="5" presStyleCnt="6"/>
      <dgm:spPr/>
    </dgm:pt>
    <dgm:pt modelId="{1057FD9B-31D4-4830-9073-446A349A165C}" type="pres">
      <dgm:prSet presAssocID="{DB7BB6D9-8CFB-4468-ACCF-B427DCE86158}" presName="vert1" presStyleCnt="0"/>
      <dgm:spPr/>
    </dgm:pt>
  </dgm:ptLst>
  <dgm:cxnLst>
    <dgm:cxn modelId="{98D3C709-43EE-437C-9D04-EB9CA974E098}" srcId="{4B54E4B5-D7A1-4A23-8B99-A212463E4C65}" destId="{183316C7-D813-415F-A1A8-DD2F9B38A918}" srcOrd="0" destOrd="0" parTransId="{A81D238E-91C1-4842-B94E-CE255FD7E30D}" sibTransId="{A7E6D21F-54EE-4705-926A-1E02CA9DC118}"/>
    <dgm:cxn modelId="{ED351839-7ACC-430D-903B-27978AF0FA28}" type="presOf" srcId="{DB7BB6D9-8CFB-4468-ACCF-B427DCE86158}" destId="{C6ED9E17-9705-40D5-8009-A58EC3F755C8}" srcOrd="0" destOrd="0" presId="urn:microsoft.com/office/officeart/2008/layout/LinedList"/>
    <dgm:cxn modelId="{8E81C662-F969-4A0F-9C55-FB23071FA2F9}" srcId="{4B54E4B5-D7A1-4A23-8B99-A212463E4C65}" destId="{BB16106F-0A59-47B9-9871-CCF585817490}" srcOrd="1" destOrd="0" parTransId="{58BE2318-EEE8-4D16-83BA-FA84A3A5BC71}" sibTransId="{DB7249CC-64D8-43E9-8A47-395D84537409}"/>
    <dgm:cxn modelId="{814B1749-9D1C-4C2A-802A-A592F80E5596}" type="presOf" srcId="{51C68736-DA2A-4645-BCD0-E15E0B40CD5C}" destId="{D0E9F02A-5577-4E83-9981-8F573EADD0AA}" srcOrd="0" destOrd="0" presId="urn:microsoft.com/office/officeart/2008/layout/LinedList"/>
    <dgm:cxn modelId="{18474D4B-F0D4-4EBA-AE0E-890DC839836D}" type="presOf" srcId="{BB16106F-0A59-47B9-9871-CCF585817490}" destId="{68558724-2165-4FED-AF9F-286ACC7147CB}" srcOrd="0" destOrd="0" presId="urn:microsoft.com/office/officeart/2008/layout/LinedList"/>
    <dgm:cxn modelId="{01F4FB70-1972-4C2B-B596-BC16A5AFDEAC}" srcId="{4B54E4B5-D7A1-4A23-8B99-A212463E4C65}" destId="{DB7BB6D9-8CFB-4468-ACCF-B427DCE86158}" srcOrd="5" destOrd="0" parTransId="{805D761E-7C00-4E0C-B573-31AE979F998E}" sibTransId="{696D370F-97C5-469F-B609-2C4CF2D37E0A}"/>
    <dgm:cxn modelId="{B7AC1651-CD88-455F-9778-B1187EA74EFF}" type="presOf" srcId="{183316C7-D813-415F-A1A8-DD2F9B38A918}" destId="{F99AFC7B-F583-415E-A3FB-EC9C881DD18E}" srcOrd="0" destOrd="0" presId="urn:microsoft.com/office/officeart/2008/layout/LinedList"/>
    <dgm:cxn modelId="{4A282D56-9EEB-45CF-88BB-4B2AB665BB53}" type="presOf" srcId="{2955DA6A-16BF-4460-8945-7818380FA1F3}" destId="{562D5BC6-5055-4344-8908-7E2B7B5321FB}" srcOrd="0" destOrd="0" presId="urn:microsoft.com/office/officeart/2008/layout/LinedList"/>
    <dgm:cxn modelId="{9C70957C-804C-4065-8B5A-5BE4C377C2E1}" srcId="{4B54E4B5-D7A1-4A23-8B99-A212463E4C65}" destId="{51C68736-DA2A-4645-BCD0-E15E0B40CD5C}" srcOrd="2" destOrd="0" parTransId="{CFAA634C-C45E-457B-BD25-BE0DE4977DFD}" sibTransId="{A6AA723B-0E60-416C-AA14-7F0CD2F7739C}"/>
    <dgm:cxn modelId="{0F9E52AB-8EE6-4FBA-BEB5-C2F00B5D0525}" type="presOf" srcId="{4B54E4B5-D7A1-4A23-8B99-A212463E4C65}" destId="{2A800138-D2FE-4EC8-82B7-6D74CAEECB51}" srcOrd="0" destOrd="0" presId="urn:microsoft.com/office/officeart/2008/layout/LinedList"/>
    <dgm:cxn modelId="{20988AB0-F76D-4B3A-904D-727477430817}" srcId="{4B54E4B5-D7A1-4A23-8B99-A212463E4C65}" destId="{0C4D7B27-64DB-43A9-8BA9-07852AE55B3C}" srcOrd="4" destOrd="0" parTransId="{8D3D8DD8-15AE-4305-B15A-919920D9FE12}" sibTransId="{05D6F98D-05D7-4CBF-89F3-168FA128EFAC}"/>
    <dgm:cxn modelId="{BE64C4B3-DDA2-4BA4-A059-1EE62411D263}" type="presOf" srcId="{0C4D7B27-64DB-43A9-8BA9-07852AE55B3C}" destId="{FBDA820D-5A4B-433F-9F77-A415A0CB877B}" srcOrd="0" destOrd="0" presId="urn:microsoft.com/office/officeart/2008/layout/LinedList"/>
    <dgm:cxn modelId="{193BD5E3-FB85-4E4F-9F08-FECDB98F444A}" srcId="{4B54E4B5-D7A1-4A23-8B99-A212463E4C65}" destId="{2955DA6A-16BF-4460-8945-7818380FA1F3}" srcOrd="3" destOrd="0" parTransId="{9311A0F9-DFC2-4627-980E-EF2690F838A0}" sibTransId="{223DDA48-FD4B-459D-81AB-6DC09BC0B05C}"/>
    <dgm:cxn modelId="{678ACD40-2D9F-4963-9A21-F7E60502A605}" type="presParOf" srcId="{2A800138-D2FE-4EC8-82B7-6D74CAEECB51}" destId="{1A7BEDF0-967F-43BC-BF6A-238ADA923449}" srcOrd="0" destOrd="0" presId="urn:microsoft.com/office/officeart/2008/layout/LinedList"/>
    <dgm:cxn modelId="{37AED95D-B65E-422C-A247-2B605D0690E3}" type="presParOf" srcId="{2A800138-D2FE-4EC8-82B7-6D74CAEECB51}" destId="{DFC99AF3-8CD4-4DB9-8D6C-EB909B479EB7}" srcOrd="1" destOrd="0" presId="urn:microsoft.com/office/officeart/2008/layout/LinedList"/>
    <dgm:cxn modelId="{21C66810-4854-4185-9D29-F9D1EEE7F208}" type="presParOf" srcId="{DFC99AF3-8CD4-4DB9-8D6C-EB909B479EB7}" destId="{F99AFC7B-F583-415E-A3FB-EC9C881DD18E}" srcOrd="0" destOrd="0" presId="urn:microsoft.com/office/officeart/2008/layout/LinedList"/>
    <dgm:cxn modelId="{B05D5CE6-9706-4455-99BC-BDD0097B4DC7}" type="presParOf" srcId="{DFC99AF3-8CD4-4DB9-8D6C-EB909B479EB7}" destId="{19B23743-ED97-4873-BA9F-F42963363EE2}" srcOrd="1" destOrd="0" presId="urn:microsoft.com/office/officeart/2008/layout/LinedList"/>
    <dgm:cxn modelId="{88FB5AAF-1F04-45DA-96DA-566C114A75E3}" type="presParOf" srcId="{2A800138-D2FE-4EC8-82B7-6D74CAEECB51}" destId="{FB60B9D7-2BF5-4EC1-8F28-95C2AF32AEA2}" srcOrd="2" destOrd="0" presId="urn:microsoft.com/office/officeart/2008/layout/LinedList"/>
    <dgm:cxn modelId="{A48AEE2B-D47D-406C-976B-0B66B0E47153}" type="presParOf" srcId="{2A800138-D2FE-4EC8-82B7-6D74CAEECB51}" destId="{310A4CEA-1DFC-4257-8F77-5E7D14233BAD}" srcOrd="3" destOrd="0" presId="urn:microsoft.com/office/officeart/2008/layout/LinedList"/>
    <dgm:cxn modelId="{75911D09-7618-4C87-9647-185F53C9A448}" type="presParOf" srcId="{310A4CEA-1DFC-4257-8F77-5E7D14233BAD}" destId="{68558724-2165-4FED-AF9F-286ACC7147CB}" srcOrd="0" destOrd="0" presId="urn:microsoft.com/office/officeart/2008/layout/LinedList"/>
    <dgm:cxn modelId="{6B866921-21A4-411C-8C31-78AC70F72B49}" type="presParOf" srcId="{310A4CEA-1DFC-4257-8F77-5E7D14233BAD}" destId="{F573BC58-1B7C-463C-8BB2-4FB8B18B0D6B}" srcOrd="1" destOrd="0" presId="urn:microsoft.com/office/officeart/2008/layout/LinedList"/>
    <dgm:cxn modelId="{CFA8E449-31DA-4202-BE36-C27D1B3EDCF3}" type="presParOf" srcId="{2A800138-D2FE-4EC8-82B7-6D74CAEECB51}" destId="{1D72A878-C479-47CB-9027-424476896D79}" srcOrd="4" destOrd="0" presId="urn:microsoft.com/office/officeart/2008/layout/LinedList"/>
    <dgm:cxn modelId="{189DB962-3F55-461B-A6FA-1A5AD3C54D75}" type="presParOf" srcId="{2A800138-D2FE-4EC8-82B7-6D74CAEECB51}" destId="{319D2443-74BF-4045-B255-1ED3F88112FC}" srcOrd="5" destOrd="0" presId="urn:microsoft.com/office/officeart/2008/layout/LinedList"/>
    <dgm:cxn modelId="{CA092778-167B-4D77-ABF0-8F72C24345A3}" type="presParOf" srcId="{319D2443-74BF-4045-B255-1ED3F88112FC}" destId="{D0E9F02A-5577-4E83-9981-8F573EADD0AA}" srcOrd="0" destOrd="0" presId="urn:microsoft.com/office/officeart/2008/layout/LinedList"/>
    <dgm:cxn modelId="{298A814D-336C-4A48-AE5D-C9A208685A1D}" type="presParOf" srcId="{319D2443-74BF-4045-B255-1ED3F88112FC}" destId="{449738C2-7AB4-4941-9486-9AF652AA8BFF}" srcOrd="1" destOrd="0" presId="urn:microsoft.com/office/officeart/2008/layout/LinedList"/>
    <dgm:cxn modelId="{354B2432-59AF-4498-9B6E-E067318B3ECB}" type="presParOf" srcId="{2A800138-D2FE-4EC8-82B7-6D74CAEECB51}" destId="{31CF8D09-F364-44D5-8FBA-2B9C31A5C24E}" srcOrd="6" destOrd="0" presId="urn:microsoft.com/office/officeart/2008/layout/LinedList"/>
    <dgm:cxn modelId="{B6117852-826A-40B0-B2AB-E2E0B78816CF}" type="presParOf" srcId="{2A800138-D2FE-4EC8-82B7-6D74CAEECB51}" destId="{B1D3DA22-8937-4A98-86A7-12160FAC0C78}" srcOrd="7" destOrd="0" presId="urn:microsoft.com/office/officeart/2008/layout/LinedList"/>
    <dgm:cxn modelId="{64FE09B9-CF8F-4808-BA77-312965C7FDEC}" type="presParOf" srcId="{B1D3DA22-8937-4A98-86A7-12160FAC0C78}" destId="{562D5BC6-5055-4344-8908-7E2B7B5321FB}" srcOrd="0" destOrd="0" presId="urn:microsoft.com/office/officeart/2008/layout/LinedList"/>
    <dgm:cxn modelId="{7A8BF1E8-F820-4ED1-AFF5-DFA4B9D370B4}" type="presParOf" srcId="{B1D3DA22-8937-4A98-86A7-12160FAC0C78}" destId="{C649397C-B6E7-4E55-BA68-EDDA3F048E92}" srcOrd="1" destOrd="0" presId="urn:microsoft.com/office/officeart/2008/layout/LinedList"/>
    <dgm:cxn modelId="{88C96D9A-6C96-4E1A-B889-4D5F4DD24F0B}" type="presParOf" srcId="{2A800138-D2FE-4EC8-82B7-6D74CAEECB51}" destId="{40602811-EB01-4A96-BB10-F75E3AA37DF1}" srcOrd="8" destOrd="0" presId="urn:microsoft.com/office/officeart/2008/layout/LinedList"/>
    <dgm:cxn modelId="{02EA4267-5BD4-44FE-A115-11FAB3561C8A}" type="presParOf" srcId="{2A800138-D2FE-4EC8-82B7-6D74CAEECB51}" destId="{78DC0EE7-A384-4208-93C9-916BB2410040}" srcOrd="9" destOrd="0" presId="urn:microsoft.com/office/officeart/2008/layout/LinedList"/>
    <dgm:cxn modelId="{C39A041E-B91B-417E-8487-389C9D8E879C}" type="presParOf" srcId="{78DC0EE7-A384-4208-93C9-916BB2410040}" destId="{FBDA820D-5A4B-433F-9F77-A415A0CB877B}" srcOrd="0" destOrd="0" presId="urn:microsoft.com/office/officeart/2008/layout/LinedList"/>
    <dgm:cxn modelId="{8BC13EA9-1A5E-47D1-B6FF-7DC3BA1C4FB5}" type="presParOf" srcId="{78DC0EE7-A384-4208-93C9-916BB2410040}" destId="{EE04BEBD-DD0C-4122-B492-8C2197653DA5}" srcOrd="1" destOrd="0" presId="urn:microsoft.com/office/officeart/2008/layout/LinedList"/>
    <dgm:cxn modelId="{2407325A-76D6-4671-B522-DA968C4F6A7C}" type="presParOf" srcId="{2A800138-D2FE-4EC8-82B7-6D74CAEECB51}" destId="{B08C9756-1D1C-4567-8077-0B2CC4993C77}" srcOrd="10" destOrd="0" presId="urn:microsoft.com/office/officeart/2008/layout/LinedList"/>
    <dgm:cxn modelId="{139A8212-FA3D-4E78-8B3C-A6D7D19DEB3E}" type="presParOf" srcId="{2A800138-D2FE-4EC8-82B7-6D74CAEECB51}" destId="{D6724B9A-EDE4-4581-8A93-E79BC0121557}" srcOrd="11" destOrd="0" presId="urn:microsoft.com/office/officeart/2008/layout/LinedList"/>
    <dgm:cxn modelId="{998D782B-E262-4ABC-B7F3-8C56C0CCEE0A}" type="presParOf" srcId="{D6724B9A-EDE4-4581-8A93-E79BC0121557}" destId="{C6ED9E17-9705-40D5-8009-A58EC3F755C8}" srcOrd="0" destOrd="0" presId="urn:microsoft.com/office/officeart/2008/layout/LinedList"/>
    <dgm:cxn modelId="{DE1CED81-6C96-42F0-A0D7-D990490A0113}" type="presParOf" srcId="{D6724B9A-EDE4-4581-8A93-E79BC0121557}" destId="{1057FD9B-31D4-4830-9073-446A349A165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5966449-D60F-43F2-B825-88EB51FBA15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73AEE5D-65CB-495D-B193-3207F595D852}">
      <dgm:prSet/>
      <dgm:spPr/>
      <dgm:t>
        <a:bodyPr/>
        <a:lstStyle/>
        <a:p>
          <a:r>
            <a:rPr lang="en-GB" baseline="0"/>
            <a:t>CONSTITUTIONAL CONVENTIONS. </a:t>
          </a:r>
          <a:endParaRPr lang="en-US"/>
        </a:p>
      </dgm:t>
    </dgm:pt>
    <dgm:pt modelId="{C2480BB0-4417-4823-ACC9-D82333E9AD47}" type="parTrans" cxnId="{91054DA8-3ED1-4B66-BF67-A45E3630DCE0}">
      <dgm:prSet/>
      <dgm:spPr/>
      <dgm:t>
        <a:bodyPr/>
        <a:lstStyle/>
        <a:p>
          <a:endParaRPr lang="en-US"/>
        </a:p>
      </dgm:t>
    </dgm:pt>
    <dgm:pt modelId="{C183FBEC-FFFE-4BF4-BD77-51334711F059}" type="sibTrans" cxnId="{91054DA8-3ED1-4B66-BF67-A45E3630DCE0}">
      <dgm:prSet/>
      <dgm:spPr/>
      <dgm:t>
        <a:bodyPr/>
        <a:lstStyle/>
        <a:p>
          <a:endParaRPr lang="en-US"/>
        </a:p>
      </dgm:t>
    </dgm:pt>
    <dgm:pt modelId="{2E439270-1C03-4FC8-9C0B-2FC39B3D4C88}">
      <dgm:prSet/>
      <dgm:spPr/>
      <dgm:t>
        <a:bodyPr/>
        <a:lstStyle/>
        <a:p>
          <a:r>
            <a:rPr lang="en-GB" baseline="0"/>
            <a:t>GOVERNMENT GET LEGAL POWERS</a:t>
          </a:r>
          <a:endParaRPr lang="en-US"/>
        </a:p>
      </dgm:t>
    </dgm:pt>
    <dgm:pt modelId="{29424C36-D339-458B-B419-6EC505257DCF}" type="parTrans" cxnId="{79D6536C-6BC4-44EE-A7FC-72E63A1AC160}">
      <dgm:prSet/>
      <dgm:spPr/>
      <dgm:t>
        <a:bodyPr/>
        <a:lstStyle/>
        <a:p>
          <a:endParaRPr lang="en-US"/>
        </a:p>
      </dgm:t>
    </dgm:pt>
    <dgm:pt modelId="{8B32A56E-AB35-49D4-A2C3-95A3AFCE5F32}" type="sibTrans" cxnId="{79D6536C-6BC4-44EE-A7FC-72E63A1AC160}">
      <dgm:prSet/>
      <dgm:spPr/>
      <dgm:t>
        <a:bodyPr/>
        <a:lstStyle/>
        <a:p>
          <a:endParaRPr lang="en-US"/>
        </a:p>
      </dgm:t>
    </dgm:pt>
    <dgm:pt modelId="{E14EED49-C69B-40A9-B9F3-EAE132176676}">
      <dgm:prSet/>
      <dgm:spPr/>
      <dgm:t>
        <a:bodyPr/>
        <a:lstStyle/>
        <a:p>
          <a:r>
            <a:rPr lang="en-GB" baseline="0"/>
            <a:t>AN EXAMPLE IS THE CONSITUTIONAL CONVENTION WHICH EXPLAINS THAT IF A BILL HAS PASSED BOTH THE HOUSE OF COMMONS AND LORDS THE QUEEN IS REQUIRED BY LAW TO GIVE IT ROYAL ASSENT. </a:t>
          </a:r>
          <a:endParaRPr lang="en-US"/>
        </a:p>
      </dgm:t>
    </dgm:pt>
    <dgm:pt modelId="{597CBB00-9B08-4157-8001-FE46CA2DDBFB}" type="parTrans" cxnId="{03880279-6C0E-4986-AB0F-BE0D2E2689A3}">
      <dgm:prSet/>
      <dgm:spPr/>
      <dgm:t>
        <a:bodyPr/>
        <a:lstStyle/>
        <a:p>
          <a:endParaRPr lang="en-US"/>
        </a:p>
      </dgm:t>
    </dgm:pt>
    <dgm:pt modelId="{281463B8-38F9-4169-BDC2-583C0E380F49}" type="sibTrans" cxnId="{03880279-6C0E-4986-AB0F-BE0D2E2689A3}">
      <dgm:prSet/>
      <dgm:spPr/>
      <dgm:t>
        <a:bodyPr/>
        <a:lstStyle/>
        <a:p>
          <a:endParaRPr lang="en-US"/>
        </a:p>
      </dgm:t>
    </dgm:pt>
    <dgm:pt modelId="{388969A2-C798-48A0-B03D-4251C3B28E65}">
      <dgm:prSet/>
      <dgm:spPr/>
      <dgm:t>
        <a:bodyPr/>
        <a:lstStyle/>
        <a:p>
          <a:r>
            <a:rPr lang="en-GB" baseline="0"/>
            <a:t>CANNOT BE PROSECUTED FOR NOT USING THEM. </a:t>
          </a:r>
          <a:endParaRPr lang="en-US"/>
        </a:p>
      </dgm:t>
    </dgm:pt>
    <dgm:pt modelId="{7E94A028-FB27-4F53-82B6-15B5C5B0367A}" type="parTrans" cxnId="{951B52AC-FB03-4E94-ABBA-095D215DFD63}">
      <dgm:prSet/>
      <dgm:spPr/>
      <dgm:t>
        <a:bodyPr/>
        <a:lstStyle/>
        <a:p>
          <a:endParaRPr lang="en-US"/>
        </a:p>
      </dgm:t>
    </dgm:pt>
    <dgm:pt modelId="{6588DBDF-44EA-4AEF-BCC9-FA5A5D7B9BFB}" type="sibTrans" cxnId="{951B52AC-FB03-4E94-ABBA-095D215DFD63}">
      <dgm:prSet/>
      <dgm:spPr/>
      <dgm:t>
        <a:bodyPr/>
        <a:lstStyle/>
        <a:p>
          <a:endParaRPr lang="en-US"/>
        </a:p>
      </dgm:t>
    </dgm:pt>
    <dgm:pt modelId="{FF031059-1875-4752-A78E-95DAD8A694EB}">
      <dgm:prSet/>
      <dgm:spPr/>
      <dgm:t>
        <a:bodyPr/>
        <a:lstStyle/>
        <a:p>
          <a:r>
            <a:rPr lang="en-GB" baseline="0"/>
            <a:t>FOLLOW THEM BECAUSE IT IS MORALLY CORRECT.</a:t>
          </a:r>
          <a:endParaRPr lang="en-US"/>
        </a:p>
      </dgm:t>
    </dgm:pt>
    <dgm:pt modelId="{2E153F8A-CDB4-4442-9092-3B98628ACCF7}" type="parTrans" cxnId="{79564F63-5296-471A-8057-141C4EE1555E}">
      <dgm:prSet/>
      <dgm:spPr/>
      <dgm:t>
        <a:bodyPr/>
        <a:lstStyle/>
        <a:p>
          <a:endParaRPr lang="en-US"/>
        </a:p>
      </dgm:t>
    </dgm:pt>
    <dgm:pt modelId="{9DE9AD4C-1F24-461F-AD17-90910D928D3A}" type="sibTrans" cxnId="{79564F63-5296-471A-8057-141C4EE1555E}">
      <dgm:prSet/>
      <dgm:spPr/>
      <dgm:t>
        <a:bodyPr/>
        <a:lstStyle/>
        <a:p>
          <a:endParaRPr lang="en-US"/>
        </a:p>
      </dgm:t>
    </dgm:pt>
    <dgm:pt modelId="{C336330D-FE1B-458A-A77B-03DE0D39C459}" type="pres">
      <dgm:prSet presAssocID="{35966449-D60F-43F2-B825-88EB51FBA159}" presName="linear" presStyleCnt="0">
        <dgm:presLayoutVars>
          <dgm:animLvl val="lvl"/>
          <dgm:resizeHandles val="exact"/>
        </dgm:presLayoutVars>
      </dgm:prSet>
      <dgm:spPr/>
    </dgm:pt>
    <dgm:pt modelId="{4473BCFA-9667-4FB0-9EEF-F3A82DF6C76E}" type="pres">
      <dgm:prSet presAssocID="{773AEE5D-65CB-495D-B193-3207F595D852}" presName="parentText" presStyleLbl="node1" presStyleIdx="0" presStyleCnt="5">
        <dgm:presLayoutVars>
          <dgm:chMax val="0"/>
          <dgm:bulletEnabled val="1"/>
        </dgm:presLayoutVars>
      </dgm:prSet>
      <dgm:spPr/>
    </dgm:pt>
    <dgm:pt modelId="{FE9E388B-418C-4036-8FED-3DFE276831B1}" type="pres">
      <dgm:prSet presAssocID="{C183FBEC-FFFE-4BF4-BD77-51334711F059}" presName="spacer" presStyleCnt="0"/>
      <dgm:spPr/>
    </dgm:pt>
    <dgm:pt modelId="{8457253F-F397-48C7-A392-81EC38E8371D}" type="pres">
      <dgm:prSet presAssocID="{2E439270-1C03-4FC8-9C0B-2FC39B3D4C88}" presName="parentText" presStyleLbl="node1" presStyleIdx="1" presStyleCnt="5">
        <dgm:presLayoutVars>
          <dgm:chMax val="0"/>
          <dgm:bulletEnabled val="1"/>
        </dgm:presLayoutVars>
      </dgm:prSet>
      <dgm:spPr/>
    </dgm:pt>
    <dgm:pt modelId="{DA8911B4-80F1-4075-8218-896E00AEF6DB}" type="pres">
      <dgm:prSet presAssocID="{8B32A56E-AB35-49D4-A2C3-95A3AFCE5F32}" presName="spacer" presStyleCnt="0"/>
      <dgm:spPr/>
    </dgm:pt>
    <dgm:pt modelId="{83894466-844E-4C7D-B08C-26799CBC7C2D}" type="pres">
      <dgm:prSet presAssocID="{E14EED49-C69B-40A9-B9F3-EAE132176676}" presName="parentText" presStyleLbl="node1" presStyleIdx="2" presStyleCnt="5">
        <dgm:presLayoutVars>
          <dgm:chMax val="0"/>
          <dgm:bulletEnabled val="1"/>
        </dgm:presLayoutVars>
      </dgm:prSet>
      <dgm:spPr/>
    </dgm:pt>
    <dgm:pt modelId="{FB0AF017-91D5-4C30-AE8C-ECB7CB43F8C0}" type="pres">
      <dgm:prSet presAssocID="{281463B8-38F9-4169-BDC2-583C0E380F49}" presName="spacer" presStyleCnt="0"/>
      <dgm:spPr/>
    </dgm:pt>
    <dgm:pt modelId="{F743B12A-2E44-4DDA-BDB5-E284936CA55F}" type="pres">
      <dgm:prSet presAssocID="{388969A2-C798-48A0-B03D-4251C3B28E65}" presName="parentText" presStyleLbl="node1" presStyleIdx="3" presStyleCnt="5">
        <dgm:presLayoutVars>
          <dgm:chMax val="0"/>
          <dgm:bulletEnabled val="1"/>
        </dgm:presLayoutVars>
      </dgm:prSet>
      <dgm:spPr/>
    </dgm:pt>
    <dgm:pt modelId="{EAA4784B-CE2F-4989-836E-ECE503CC909E}" type="pres">
      <dgm:prSet presAssocID="{6588DBDF-44EA-4AEF-BCC9-FA5A5D7B9BFB}" presName="spacer" presStyleCnt="0"/>
      <dgm:spPr/>
    </dgm:pt>
    <dgm:pt modelId="{B438B747-819E-44A9-9CE6-749037A63668}" type="pres">
      <dgm:prSet presAssocID="{FF031059-1875-4752-A78E-95DAD8A694EB}" presName="parentText" presStyleLbl="node1" presStyleIdx="4" presStyleCnt="5">
        <dgm:presLayoutVars>
          <dgm:chMax val="0"/>
          <dgm:bulletEnabled val="1"/>
        </dgm:presLayoutVars>
      </dgm:prSet>
      <dgm:spPr/>
    </dgm:pt>
  </dgm:ptLst>
  <dgm:cxnLst>
    <dgm:cxn modelId="{9077C735-AFDE-45BD-96BA-6F83200B1E9E}" type="presOf" srcId="{FF031059-1875-4752-A78E-95DAD8A694EB}" destId="{B438B747-819E-44A9-9CE6-749037A63668}" srcOrd="0" destOrd="0" presId="urn:microsoft.com/office/officeart/2005/8/layout/vList2"/>
    <dgm:cxn modelId="{79564F63-5296-471A-8057-141C4EE1555E}" srcId="{35966449-D60F-43F2-B825-88EB51FBA159}" destId="{FF031059-1875-4752-A78E-95DAD8A694EB}" srcOrd="4" destOrd="0" parTransId="{2E153F8A-CDB4-4442-9092-3B98628ACCF7}" sibTransId="{9DE9AD4C-1F24-461F-AD17-90910D928D3A}"/>
    <dgm:cxn modelId="{D3A73248-09A2-4D6E-BD24-BB21FE94BAF2}" type="presOf" srcId="{E14EED49-C69B-40A9-B9F3-EAE132176676}" destId="{83894466-844E-4C7D-B08C-26799CBC7C2D}" srcOrd="0" destOrd="0" presId="urn:microsoft.com/office/officeart/2005/8/layout/vList2"/>
    <dgm:cxn modelId="{79D6536C-6BC4-44EE-A7FC-72E63A1AC160}" srcId="{35966449-D60F-43F2-B825-88EB51FBA159}" destId="{2E439270-1C03-4FC8-9C0B-2FC39B3D4C88}" srcOrd="1" destOrd="0" parTransId="{29424C36-D339-458B-B419-6EC505257DCF}" sibTransId="{8B32A56E-AB35-49D4-A2C3-95A3AFCE5F32}"/>
    <dgm:cxn modelId="{03880279-6C0E-4986-AB0F-BE0D2E2689A3}" srcId="{35966449-D60F-43F2-B825-88EB51FBA159}" destId="{E14EED49-C69B-40A9-B9F3-EAE132176676}" srcOrd="2" destOrd="0" parTransId="{597CBB00-9B08-4157-8001-FE46CA2DDBFB}" sibTransId="{281463B8-38F9-4169-BDC2-583C0E380F49}"/>
    <dgm:cxn modelId="{09B7EB9C-E38C-4BC5-9A39-90A77DF605F9}" type="presOf" srcId="{35966449-D60F-43F2-B825-88EB51FBA159}" destId="{C336330D-FE1B-458A-A77B-03DE0D39C459}" srcOrd="0" destOrd="0" presId="urn:microsoft.com/office/officeart/2005/8/layout/vList2"/>
    <dgm:cxn modelId="{7E6DB1A0-1A3C-4971-A1C8-23A839EFAFB1}" type="presOf" srcId="{388969A2-C798-48A0-B03D-4251C3B28E65}" destId="{F743B12A-2E44-4DDA-BDB5-E284936CA55F}" srcOrd="0" destOrd="0" presId="urn:microsoft.com/office/officeart/2005/8/layout/vList2"/>
    <dgm:cxn modelId="{91054DA8-3ED1-4B66-BF67-A45E3630DCE0}" srcId="{35966449-D60F-43F2-B825-88EB51FBA159}" destId="{773AEE5D-65CB-495D-B193-3207F595D852}" srcOrd="0" destOrd="0" parTransId="{C2480BB0-4417-4823-ACC9-D82333E9AD47}" sibTransId="{C183FBEC-FFFE-4BF4-BD77-51334711F059}"/>
    <dgm:cxn modelId="{951B52AC-FB03-4E94-ABBA-095D215DFD63}" srcId="{35966449-D60F-43F2-B825-88EB51FBA159}" destId="{388969A2-C798-48A0-B03D-4251C3B28E65}" srcOrd="3" destOrd="0" parTransId="{7E94A028-FB27-4F53-82B6-15B5C5B0367A}" sibTransId="{6588DBDF-44EA-4AEF-BCC9-FA5A5D7B9BFB}"/>
    <dgm:cxn modelId="{B6919ECA-F33D-493E-B76B-A1D004CC1B6C}" type="presOf" srcId="{773AEE5D-65CB-495D-B193-3207F595D852}" destId="{4473BCFA-9667-4FB0-9EEF-F3A82DF6C76E}" srcOrd="0" destOrd="0" presId="urn:microsoft.com/office/officeart/2005/8/layout/vList2"/>
    <dgm:cxn modelId="{3128C6EA-075B-4295-8061-74A815FA1D78}" type="presOf" srcId="{2E439270-1C03-4FC8-9C0B-2FC39B3D4C88}" destId="{8457253F-F397-48C7-A392-81EC38E8371D}" srcOrd="0" destOrd="0" presId="urn:microsoft.com/office/officeart/2005/8/layout/vList2"/>
    <dgm:cxn modelId="{A2CBF42A-2CF4-4B44-9000-FFFE6607BB4E}" type="presParOf" srcId="{C336330D-FE1B-458A-A77B-03DE0D39C459}" destId="{4473BCFA-9667-4FB0-9EEF-F3A82DF6C76E}" srcOrd="0" destOrd="0" presId="urn:microsoft.com/office/officeart/2005/8/layout/vList2"/>
    <dgm:cxn modelId="{C3C7DDEF-36F8-48A9-92BF-3B5F1E194FFC}" type="presParOf" srcId="{C336330D-FE1B-458A-A77B-03DE0D39C459}" destId="{FE9E388B-418C-4036-8FED-3DFE276831B1}" srcOrd="1" destOrd="0" presId="urn:microsoft.com/office/officeart/2005/8/layout/vList2"/>
    <dgm:cxn modelId="{2518C04B-4F95-4FFF-9901-51488D637B9E}" type="presParOf" srcId="{C336330D-FE1B-458A-A77B-03DE0D39C459}" destId="{8457253F-F397-48C7-A392-81EC38E8371D}" srcOrd="2" destOrd="0" presId="urn:microsoft.com/office/officeart/2005/8/layout/vList2"/>
    <dgm:cxn modelId="{8796568D-B1E9-4B0D-A47B-7067A7D7EF79}" type="presParOf" srcId="{C336330D-FE1B-458A-A77B-03DE0D39C459}" destId="{DA8911B4-80F1-4075-8218-896E00AEF6DB}" srcOrd="3" destOrd="0" presId="urn:microsoft.com/office/officeart/2005/8/layout/vList2"/>
    <dgm:cxn modelId="{DED702F5-6D66-4F95-B4E6-2A3B5F24C955}" type="presParOf" srcId="{C336330D-FE1B-458A-A77B-03DE0D39C459}" destId="{83894466-844E-4C7D-B08C-26799CBC7C2D}" srcOrd="4" destOrd="0" presId="urn:microsoft.com/office/officeart/2005/8/layout/vList2"/>
    <dgm:cxn modelId="{3271EE9B-04A5-4B71-8DDE-2EE107790C11}" type="presParOf" srcId="{C336330D-FE1B-458A-A77B-03DE0D39C459}" destId="{FB0AF017-91D5-4C30-AE8C-ECB7CB43F8C0}" srcOrd="5" destOrd="0" presId="urn:microsoft.com/office/officeart/2005/8/layout/vList2"/>
    <dgm:cxn modelId="{48B8C5C9-4035-47C0-9D08-E4A3B0F27793}" type="presParOf" srcId="{C336330D-FE1B-458A-A77B-03DE0D39C459}" destId="{F743B12A-2E44-4DDA-BDB5-E284936CA55F}" srcOrd="6" destOrd="0" presId="urn:microsoft.com/office/officeart/2005/8/layout/vList2"/>
    <dgm:cxn modelId="{71E7E086-16F4-46D9-8703-BB78F8D31597}" type="presParOf" srcId="{C336330D-FE1B-458A-A77B-03DE0D39C459}" destId="{EAA4784B-CE2F-4989-836E-ECE503CC909E}" srcOrd="7" destOrd="0" presId="urn:microsoft.com/office/officeart/2005/8/layout/vList2"/>
    <dgm:cxn modelId="{C809F380-F146-4800-84C3-A48EAF1F39FA}" type="presParOf" srcId="{C336330D-FE1B-458A-A77B-03DE0D39C459}" destId="{B438B747-819E-44A9-9CE6-749037A63668}"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A9F5AB0-8422-4733-B0E6-A2F86D970711}"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23C1C56C-CB3B-444B-8552-8294CED54F85}">
      <dgm:prSet/>
      <dgm:spPr/>
      <dgm:t>
        <a:bodyPr/>
        <a:lstStyle/>
        <a:p>
          <a:r>
            <a:rPr lang="en-GB" baseline="0"/>
            <a:t>ACTS OF PARLIAMENT ARE THE HIGHEST FORM OF LAW. </a:t>
          </a:r>
          <a:endParaRPr lang="en-US"/>
        </a:p>
      </dgm:t>
    </dgm:pt>
    <dgm:pt modelId="{006BE633-3A46-4FC5-9715-9B68957EF0EF}" type="parTrans" cxnId="{F3C13F6F-9140-48AE-9818-D551538C1790}">
      <dgm:prSet/>
      <dgm:spPr/>
      <dgm:t>
        <a:bodyPr/>
        <a:lstStyle/>
        <a:p>
          <a:endParaRPr lang="en-US"/>
        </a:p>
      </dgm:t>
    </dgm:pt>
    <dgm:pt modelId="{62B24477-3C41-46A3-89C5-E63140E30FD3}" type="sibTrans" cxnId="{F3C13F6F-9140-48AE-9818-D551538C1790}">
      <dgm:prSet/>
      <dgm:spPr/>
      <dgm:t>
        <a:bodyPr/>
        <a:lstStyle/>
        <a:p>
          <a:endParaRPr lang="en-US"/>
        </a:p>
      </dgm:t>
    </dgm:pt>
    <dgm:pt modelId="{9459CC9E-11FD-4DB7-BFDA-BC6D29E977AA}">
      <dgm:prSet/>
      <dgm:spPr/>
      <dgm:t>
        <a:bodyPr/>
        <a:lstStyle/>
        <a:p>
          <a:r>
            <a:rPr lang="en-GB" baseline="0"/>
            <a:t>BUT OTHERS ARGUE THAT IT CANNOT BE BECAUSE ANOTHER ACT OF PARLIANMENT CAN CHANGE THE LAW (THE CONSTITUTION). </a:t>
          </a:r>
          <a:endParaRPr lang="en-US"/>
        </a:p>
      </dgm:t>
    </dgm:pt>
    <dgm:pt modelId="{DBF7DADC-3328-4B0E-B912-6E6A6F83FF05}" type="parTrans" cxnId="{58DA9F55-6FB1-4A4C-A303-E77FCB616577}">
      <dgm:prSet/>
      <dgm:spPr/>
      <dgm:t>
        <a:bodyPr/>
        <a:lstStyle/>
        <a:p>
          <a:endParaRPr lang="en-US"/>
        </a:p>
      </dgm:t>
    </dgm:pt>
    <dgm:pt modelId="{719F641A-E5D3-457C-8FD5-B66990E9F002}" type="sibTrans" cxnId="{58DA9F55-6FB1-4A4C-A303-E77FCB616577}">
      <dgm:prSet/>
      <dgm:spPr/>
      <dgm:t>
        <a:bodyPr/>
        <a:lstStyle/>
        <a:p>
          <a:endParaRPr lang="en-US"/>
        </a:p>
      </dgm:t>
    </dgm:pt>
    <dgm:pt modelId="{90BF21BA-4920-448F-9F83-C0A283D0D284}">
      <dgm:prSet/>
      <dgm:spPr/>
      <dgm:t>
        <a:bodyPr/>
        <a:lstStyle/>
        <a:p>
          <a:r>
            <a:rPr lang="en-GB" baseline="0"/>
            <a:t>OUR CONSITUTION IS NOT SUPREME. </a:t>
          </a:r>
          <a:endParaRPr lang="en-US"/>
        </a:p>
      </dgm:t>
    </dgm:pt>
    <dgm:pt modelId="{0AB88CC4-28DA-4F24-A662-AC5673466FDD}" type="parTrans" cxnId="{641E38D4-D887-434A-A17D-8AFD8695FB54}">
      <dgm:prSet/>
      <dgm:spPr/>
      <dgm:t>
        <a:bodyPr/>
        <a:lstStyle/>
        <a:p>
          <a:endParaRPr lang="en-US"/>
        </a:p>
      </dgm:t>
    </dgm:pt>
    <dgm:pt modelId="{60DDAB00-2BA7-4A38-8EE9-0DDC66139659}" type="sibTrans" cxnId="{641E38D4-D887-434A-A17D-8AFD8695FB54}">
      <dgm:prSet/>
      <dgm:spPr/>
      <dgm:t>
        <a:bodyPr/>
        <a:lstStyle/>
        <a:p>
          <a:endParaRPr lang="en-US"/>
        </a:p>
      </dgm:t>
    </dgm:pt>
    <dgm:pt modelId="{BB7A6BD3-4F61-4EAF-BBFB-79DFA5B3CDF7}">
      <dgm:prSet/>
      <dgm:spPr/>
      <dgm:t>
        <a:bodyPr/>
        <a:lstStyle/>
        <a:p>
          <a:r>
            <a:rPr lang="en-GB" baseline="0" dirty="0"/>
            <a:t>BECAUSE YOU CANNOT COMPARE A CONSTITUTION AND ACT'S OF PARLIAMENT. </a:t>
          </a:r>
          <a:endParaRPr lang="en-US" dirty="0"/>
        </a:p>
      </dgm:t>
    </dgm:pt>
    <dgm:pt modelId="{3EF0C40B-29EC-4DB1-B05D-A2343B1CCA8F}" type="parTrans" cxnId="{4761C579-615F-4E53-BAA0-E86A268F6C11}">
      <dgm:prSet/>
      <dgm:spPr/>
      <dgm:t>
        <a:bodyPr/>
        <a:lstStyle/>
        <a:p>
          <a:endParaRPr lang="en-US"/>
        </a:p>
      </dgm:t>
    </dgm:pt>
    <dgm:pt modelId="{EC1ABDB4-D2D0-4448-9719-509F313596B0}" type="sibTrans" cxnId="{4761C579-615F-4E53-BAA0-E86A268F6C11}">
      <dgm:prSet/>
      <dgm:spPr/>
      <dgm:t>
        <a:bodyPr/>
        <a:lstStyle/>
        <a:p>
          <a:endParaRPr lang="en-US"/>
        </a:p>
      </dgm:t>
    </dgm:pt>
    <dgm:pt modelId="{01C20BD0-A4B0-48EF-A18B-E4C1FF7A9A4F}" type="pres">
      <dgm:prSet presAssocID="{5A9F5AB0-8422-4733-B0E6-A2F86D970711}" presName="vert0" presStyleCnt="0">
        <dgm:presLayoutVars>
          <dgm:dir/>
          <dgm:animOne val="branch"/>
          <dgm:animLvl val="lvl"/>
        </dgm:presLayoutVars>
      </dgm:prSet>
      <dgm:spPr/>
    </dgm:pt>
    <dgm:pt modelId="{EBEC9854-F255-4FA5-A2B1-471C89B4EA25}" type="pres">
      <dgm:prSet presAssocID="{23C1C56C-CB3B-444B-8552-8294CED54F85}" presName="thickLine" presStyleLbl="alignNode1" presStyleIdx="0" presStyleCnt="4"/>
      <dgm:spPr/>
    </dgm:pt>
    <dgm:pt modelId="{22B660FE-BA19-4D82-ADB9-D98B80747393}" type="pres">
      <dgm:prSet presAssocID="{23C1C56C-CB3B-444B-8552-8294CED54F85}" presName="horz1" presStyleCnt="0"/>
      <dgm:spPr/>
    </dgm:pt>
    <dgm:pt modelId="{83765E9A-E198-4DFD-8BF2-70E98ED9C8AB}" type="pres">
      <dgm:prSet presAssocID="{23C1C56C-CB3B-444B-8552-8294CED54F85}" presName="tx1" presStyleLbl="revTx" presStyleIdx="0" presStyleCnt="4"/>
      <dgm:spPr/>
    </dgm:pt>
    <dgm:pt modelId="{F90F9DC4-7F67-4167-B1B0-1012CF8BAB9B}" type="pres">
      <dgm:prSet presAssocID="{23C1C56C-CB3B-444B-8552-8294CED54F85}" presName="vert1" presStyleCnt="0"/>
      <dgm:spPr/>
    </dgm:pt>
    <dgm:pt modelId="{089DBBEA-6D73-455B-823D-8BC115D54EB6}" type="pres">
      <dgm:prSet presAssocID="{9459CC9E-11FD-4DB7-BFDA-BC6D29E977AA}" presName="thickLine" presStyleLbl="alignNode1" presStyleIdx="1" presStyleCnt="4"/>
      <dgm:spPr/>
    </dgm:pt>
    <dgm:pt modelId="{5C8EB530-4F88-4E7F-AC22-D6241E9F8AC3}" type="pres">
      <dgm:prSet presAssocID="{9459CC9E-11FD-4DB7-BFDA-BC6D29E977AA}" presName="horz1" presStyleCnt="0"/>
      <dgm:spPr/>
    </dgm:pt>
    <dgm:pt modelId="{F5E4DD15-0002-4857-A65C-9035D5DECFAC}" type="pres">
      <dgm:prSet presAssocID="{9459CC9E-11FD-4DB7-BFDA-BC6D29E977AA}" presName="tx1" presStyleLbl="revTx" presStyleIdx="1" presStyleCnt="4"/>
      <dgm:spPr/>
    </dgm:pt>
    <dgm:pt modelId="{8C7A3497-DF56-46F2-ADEC-D5231CD9B66A}" type="pres">
      <dgm:prSet presAssocID="{9459CC9E-11FD-4DB7-BFDA-BC6D29E977AA}" presName="vert1" presStyleCnt="0"/>
      <dgm:spPr/>
    </dgm:pt>
    <dgm:pt modelId="{6FF10388-EC0E-44FD-B099-101D08EB4421}" type="pres">
      <dgm:prSet presAssocID="{90BF21BA-4920-448F-9F83-C0A283D0D284}" presName="thickLine" presStyleLbl="alignNode1" presStyleIdx="2" presStyleCnt="4"/>
      <dgm:spPr/>
    </dgm:pt>
    <dgm:pt modelId="{99166249-7FCB-4EC5-8C46-DC716A77BAE8}" type="pres">
      <dgm:prSet presAssocID="{90BF21BA-4920-448F-9F83-C0A283D0D284}" presName="horz1" presStyleCnt="0"/>
      <dgm:spPr/>
    </dgm:pt>
    <dgm:pt modelId="{D47F930D-F523-412B-AFB0-46D3FC4F7CA1}" type="pres">
      <dgm:prSet presAssocID="{90BF21BA-4920-448F-9F83-C0A283D0D284}" presName="tx1" presStyleLbl="revTx" presStyleIdx="2" presStyleCnt="4"/>
      <dgm:spPr/>
    </dgm:pt>
    <dgm:pt modelId="{ED7AA2E0-EBA2-42DB-A568-6088D3869012}" type="pres">
      <dgm:prSet presAssocID="{90BF21BA-4920-448F-9F83-C0A283D0D284}" presName="vert1" presStyleCnt="0"/>
      <dgm:spPr/>
    </dgm:pt>
    <dgm:pt modelId="{5CD6DAEF-941B-43FA-AA91-2EEF4D56D8AA}" type="pres">
      <dgm:prSet presAssocID="{BB7A6BD3-4F61-4EAF-BBFB-79DFA5B3CDF7}" presName="thickLine" presStyleLbl="alignNode1" presStyleIdx="3" presStyleCnt="4"/>
      <dgm:spPr/>
    </dgm:pt>
    <dgm:pt modelId="{F1743478-3B30-4306-AF5D-9CA4AFAC7D65}" type="pres">
      <dgm:prSet presAssocID="{BB7A6BD3-4F61-4EAF-BBFB-79DFA5B3CDF7}" presName="horz1" presStyleCnt="0"/>
      <dgm:spPr/>
    </dgm:pt>
    <dgm:pt modelId="{79B14F73-415D-4D84-8C21-3642E40186F7}" type="pres">
      <dgm:prSet presAssocID="{BB7A6BD3-4F61-4EAF-BBFB-79DFA5B3CDF7}" presName="tx1" presStyleLbl="revTx" presStyleIdx="3" presStyleCnt="4"/>
      <dgm:spPr/>
    </dgm:pt>
    <dgm:pt modelId="{72651393-1ECC-467C-9050-64282F694375}" type="pres">
      <dgm:prSet presAssocID="{BB7A6BD3-4F61-4EAF-BBFB-79DFA5B3CDF7}" presName="vert1" presStyleCnt="0"/>
      <dgm:spPr/>
    </dgm:pt>
  </dgm:ptLst>
  <dgm:cxnLst>
    <dgm:cxn modelId="{F7AA8511-7F46-4ABC-91B4-F2A70E7D4C74}" type="presOf" srcId="{BB7A6BD3-4F61-4EAF-BBFB-79DFA5B3CDF7}" destId="{79B14F73-415D-4D84-8C21-3642E40186F7}" srcOrd="0" destOrd="0" presId="urn:microsoft.com/office/officeart/2008/layout/LinedList"/>
    <dgm:cxn modelId="{2AAEE423-9211-4838-8C92-853C85282901}" type="presOf" srcId="{23C1C56C-CB3B-444B-8552-8294CED54F85}" destId="{83765E9A-E198-4DFD-8BF2-70E98ED9C8AB}" srcOrd="0" destOrd="0" presId="urn:microsoft.com/office/officeart/2008/layout/LinedList"/>
    <dgm:cxn modelId="{276E763F-3C69-4800-B092-72EAD2E215CC}" type="presOf" srcId="{9459CC9E-11FD-4DB7-BFDA-BC6D29E977AA}" destId="{F5E4DD15-0002-4857-A65C-9035D5DECFAC}" srcOrd="0" destOrd="0" presId="urn:microsoft.com/office/officeart/2008/layout/LinedList"/>
    <dgm:cxn modelId="{F3C13F6F-9140-48AE-9818-D551538C1790}" srcId="{5A9F5AB0-8422-4733-B0E6-A2F86D970711}" destId="{23C1C56C-CB3B-444B-8552-8294CED54F85}" srcOrd="0" destOrd="0" parTransId="{006BE633-3A46-4FC5-9715-9B68957EF0EF}" sibTransId="{62B24477-3C41-46A3-89C5-E63140E30FD3}"/>
    <dgm:cxn modelId="{58DA9F55-6FB1-4A4C-A303-E77FCB616577}" srcId="{5A9F5AB0-8422-4733-B0E6-A2F86D970711}" destId="{9459CC9E-11FD-4DB7-BFDA-BC6D29E977AA}" srcOrd="1" destOrd="0" parTransId="{DBF7DADC-3328-4B0E-B912-6E6A6F83FF05}" sibTransId="{719F641A-E5D3-457C-8FD5-B66990E9F002}"/>
    <dgm:cxn modelId="{4761C579-615F-4E53-BAA0-E86A268F6C11}" srcId="{5A9F5AB0-8422-4733-B0E6-A2F86D970711}" destId="{BB7A6BD3-4F61-4EAF-BBFB-79DFA5B3CDF7}" srcOrd="3" destOrd="0" parTransId="{3EF0C40B-29EC-4DB1-B05D-A2343B1CCA8F}" sibTransId="{EC1ABDB4-D2D0-4448-9719-509F313596B0}"/>
    <dgm:cxn modelId="{39DA33AA-F7EF-49F9-96E2-C8CDD648EA0A}" type="presOf" srcId="{5A9F5AB0-8422-4733-B0E6-A2F86D970711}" destId="{01C20BD0-A4B0-48EF-A18B-E4C1FF7A9A4F}" srcOrd="0" destOrd="0" presId="urn:microsoft.com/office/officeart/2008/layout/LinedList"/>
    <dgm:cxn modelId="{641E38D4-D887-434A-A17D-8AFD8695FB54}" srcId="{5A9F5AB0-8422-4733-B0E6-A2F86D970711}" destId="{90BF21BA-4920-448F-9F83-C0A283D0D284}" srcOrd="2" destOrd="0" parTransId="{0AB88CC4-28DA-4F24-A662-AC5673466FDD}" sibTransId="{60DDAB00-2BA7-4A38-8EE9-0DDC66139659}"/>
    <dgm:cxn modelId="{1BEFD4F4-7508-4362-B597-E5DB73688040}" type="presOf" srcId="{90BF21BA-4920-448F-9F83-C0A283D0D284}" destId="{D47F930D-F523-412B-AFB0-46D3FC4F7CA1}" srcOrd="0" destOrd="0" presId="urn:microsoft.com/office/officeart/2008/layout/LinedList"/>
    <dgm:cxn modelId="{E9340B6A-BC06-4599-8B4E-A486706B0F44}" type="presParOf" srcId="{01C20BD0-A4B0-48EF-A18B-E4C1FF7A9A4F}" destId="{EBEC9854-F255-4FA5-A2B1-471C89B4EA25}" srcOrd="0" destOrd="0" presId="urn:microsoft.com/office/officeart/2008/layout/LinedList"/>
    <dgm:cxn modelId="{B2417206-5232-4720-9ECA-4637B69EB201}" type="presParOf" srcId="{01C20BD0-A4B0-48EF-A18B-E4C1FF7A9A4F}" destId="{22B660FE-BA19-4D82-ADB9-D98B80747393}" srcOrd="1" destOrd="0" presId="urn:microsoft.com/office/officeart/2008/layout/LinedList"/>
    <dgm:cxn modelId="{2245C7F6-622E-451E-86E6-F9D733170DD3}" type="presParOf" srcId="{22B660FE-BA19-4D82-ADB9-D98B80747393}" destId="{83765E9A-E198-4DFD-8BF2-70E98ED9C8AB}" srcOrd="0" destOrd="0" presId="urn:microsoft.com/office/officeart/2008/layout/LinedList"/>
    <dgm:cxn modelId="{C7B03DB1-1875-4ABE-9D86-45D981E010E8}" type="presParOf" srcId="{22B660FE-BA19-4D82-ADB9-D98B80747393}" destId="{F90F9DC4-7F67-4167-B1B0-1012CF8BAB9B}" srcOrd="1" destOrd="0" presId="urn:microsoft.com/office/officeart/2008/layout/LinedList"/>
    <dgm:cxn modelId="{6F3215D1-1ABA-4CF4-97C0-F4015BEAEF35}" type="presParOf" srcId="{01C20BD0-A4B0-48EF-A18B-E4C1FF7A9A4F}" destId="{089DBBEA-6D73-455B-823D-8BC115D54EB6}" srcOrd="2" destOrd="0" presId="urn:microsoft.com/office/officeart/2008/layout/LinedList"/>
    <dgm:cxn modelId="{84C18A56-8EC8-45B6-8EFB-80AC3B7334DE}" type="presParOf" srcId="{01C20BD0-A4B0-48EF-A18B-E4C1FF7A9A4F}" destId="{5C8EB530-4F88-4E7F-AC22-D6241E9F8AC3}" srcOrd="3" destOrd="0" presId="urn:microsoft.com/office/officeart/2008/layout/LinedList"/>
    <dgm:cxn modelId="{4C03A3A5-4BA5-44D4-AAF4-203C55EADE2A}" type="presParOf" srcId="{5C8EB530-4F88-4E7F-AC22-D6241E9F8AC3}" destId="{F5E4DD15-0002-4857-A65C-9035D5DECFAC}" srcOrd="0" destOrd="0" presId="urn:microsoft.com/office/officeart/2008/layout/LinedList"/>
    <dgm:cxn modelId="{1B6908D1-0006-43BB-AA3E-D07EFD249296}" type="presParOf" srcId="{5C8EB530-4F88-4E7F-AC22-D6241E9F8AC3}" destId="{8C7A3497-DF56-46F2-ADEC-D5231CD9B66A}" srcOrd="1" destOrd="0" presId="urn:microsoft.com/office/officeart/2008/layout/LinedList"/>
    <dgm:cxn modelId="{10DE76DC-D941-44F3-A475-37EC4ED23C10}" type="presParOf" srcId="{01C20BD0-A4B0-48EF-A18B-E4C1FF7A9A4F}" destId="{6FF10388-EC0E-44FD-B099-101D08EB4421}" srcOrd="4" destOrd="0" presId="urn:microsoft.com/office/officeart/2008/layout/LinedList"/>
    <dgm:cxn modelId="{3F492FEE-2DAA-4247-BFA6-2FB5B42B988F}" type="presParOf" srcId="{01C20BD0-A4B0-48EF-A18B-E4C1FF7A9A4F}" destId="{99166249-7FCB-4EC5-8C46-DC716A77BAE8}" srcOrd="5" destOrd="0" presId="urn:microsoft.com/office/officeart/2008/layout/LinedList"/>
    <dgm:cxn modelId="{B00076AE-1920-4949-93DB-60BAF1627B6B}" type="presParOf" srcId="{99166249-7FCB-4EC5-8C46-DC716A77BAE8}" destId="{D47F930D-F523-412B-AFB0-46D3FC4F7CA1}" srcOrd="0" destOrd="0" presId="urn:microsoft.com/office/officeart/2008/layout/LinedList"/>
    <dgm:cxn modelId="{F596C107-E980-475B-8F09-E66B1A50419E}" type="presParOf" srcId="{99166249-7FCB-4EC5-8C46-DC716A77BAE8}" destId="{ED7AA2E0-EBA2-42DB-A568-6088D3869012}" srcOrd="1" destOrd="0" presId="urn:microsoft.com/office/officeart/2008/layout/LinedList"/>
    <dgm:cxn modelId="{E8CC5E99-E996-49F9-A126-714C3C10F4C9}" type="presParOf" srcId="{01C20BD0-A4B0-48EF-A18B-E4C1FF7A9A4F}" destId="{5CD6DAEF-941B-43FA-AA91-2EEF4D56D8AA}" srcOrd="6" destOrd="0" presId="urn:microsoft.com/office/officeart/2008/layout/LinedList"/>
    <dgm:cxn modelId="{E8E1A9D7-60C5-41B8-B445-1087A53B249F}" type="presParOf" srcId="{01C20BD0-A4B0-48EF-A18B-E4C1FF7A9A4F}" destId="{F1743478-3B30-4306-AF5D-9CA4AFAC7D65}" srcOrd="7" destOrd="0" presId="urn:microsoft.com/office/officeart/2008/layout/LinedList"/>
    <dgm:cxn modelId="{3685B57B-D08E-4C44-8320-A2932ED236CA}" type="presParOf" srcId="{F1743478-3B30-4306-AF5D-9CA4AFAC7D65}" destId="{79B14F73-415D-4D84-8C21-3642E40186F7}" srcOrd="0" destOrd="0" presId="urn:microsoft.com/office/officeart/2008/layout/LinedList"/>
    <dgm:cxn modelId="{BF824A18-4F98-40AD-8673-CB7327F2A2D3}" type="presParOf" srcId="{F1743478-3B30-4306-AF5D-9CA4AFAC7D65}" destId="{72651393-1ECC-467C-9050-64282F694375}"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277A3B5-F0BA-409E-94A5-43141032E67E}"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F5AB5307-ABAE-4C61-9B13-B146BCA0480D}">
      <dgm:prSet/>
      <dgm:spPr/>
      <dgm:t>
        <a:bodyPr/>
        <a:lstStyle/>
        <a:p>
          <a:r>
            <a:rPr lang="en-GB" dirty="0"/>
            <a:t>SHOULD THE UK CONSTITUTION BE REFORMED? </a:t>
          </a:r>
          <a:endParaRPr lang="en-US" dirty="0"/>
        </a:p>
      </dgm:t>
    </dgm:pt>
    <dgm:pt modelId="{1231106B-5C2E-4096-8026-FC74564AAFAF}" type="parTrans" cxnId="{7D1FD74D-120A-460B-BDD9-66B22443732E}">
      <dgm:prSet/>
      <dgm:spPr/>
      <dgm:t>
        <a:bodyPr/>
        <a:lstStyle/>
        <a:p>
          <a:endParaRPr lang="en-US"/>
        </a:p>
      </dgm:t>
    </dgm:pt>
    <dgm:pt modelId="{11FBB99F-6DA8-4B8A-8980-C900624F6912}" type="sibTrans" cxnId="{7D1FD74D-120A-460B-BDD9-66B22443732E}">
      <dgm:prSet/>
      <dgm:spPr/>
      <dgm:t>
        <a:bodyPr/>
        <a:lstStyle/>
        <a:p>
          <a:endParaRPr lang="en-US"/>
        </a:p>
      </dgm:t>
    </dgm:pt>
    <dgm:pt modelId="{BC8B7E1D-E3ED-444B-A5D8-0DEB9EA88F7B}">
      <dgm:prSet/>
      <dgm:spPr/>
      <dgm:t>
        <a:bodyPr/>
        <a:lstStyle/>
        <a:p>
          <a:r>
            <a:rPr lang="en-GB"/>
            <a:t>ADVANTAGES OF A WRITTEN CONSTITUTION. </a:t>
          </a:r>
          <a:endParaRPr lang="en-US"/>
        </a:p>
      </dgm:t>
    </dgm:pt>
    <dgm:pt modelId="{4F18F84A-D3E2-4854-AA8C-D57C3CBB4DDD}" type="parTrans" cxnId="{B34E6698-1AC0-4220-938F-7F5B132DAF61}">
      <dgm:prSet/>
      <dgm:spPr/>
      <dgm:t>
        <a:bodyPr/>
        <a:lstStyle/>
        <a:p>
          <a:endParaRPr lang="en-US"/>
        </a:p>
      </dgm:t>
    </dgm:pt>
    <dgm:pt modelId="{3AD9275F-0806-4738-8FBA-7E0816122F8A}" type="sibTrans" cxnId="{B34E6698-1AC0-4220-938F-7F5B132DAF61}">
      <dgm:prSet/>
      <dgm:spPr/>
      <dgm:t>
        <a:bodyPr/>
        <a:lstStyle/>
        <a:p>
          <a:endParaRPr lang="en-US"/>
        </a:p>
      </dgm:t>
    </dgm:pt>
    <dgm:pt modelId="{9324B550-30AB-4D7B-8A98-D32B7884D592}">
      <dgm:prSet/>
      <dgm:spPr/>
      <dgm:t>
        <a:bodyPr/>
        <a:lstStyle/>
        <a:p>
          <a:r>
            <a:rPr lang="en-GB"/>
            <a:t>DISADVANTAGES OF A WRITTEN CONSTITUTION. </a:t>
          </a:r>
          <a:endParaRPr lang="en-US"/>
        </a:p>
      </dgm:t>
    </dgm:pt>
    <dgm:pt modelId="{9F78E35C-8A62-46C6-9E70-C1D334E6CD02}" type="parTrans" cxnId="{1612B555-1CE5-47E7-87F8-62101A28FB11}">
      <dgm:prSet/>
      <dgm:spPr/>
      <dgm:t>
        <a:bodyPr/>
        <a:lstStyle/>
        <a:p>
          <a:endParaRPr lang="en-US"/>
        </a:p>
      </dgm:t>
    </dgm:pt>
    <dgm:pt modelId="{51AC8007-D659-450C-8CC0-A459B5489D2A}" type="sibTrans" cxnId="{1612B555-1CE5-47E7-87F8-62101A28FB11}">
      <dgm:prSet/>
      <dgm:spPr/>
      <dgm:t>
        <a:bodyPr/>
        <a:lstStyle/>
        <a:p>
          <a:endParaRPr lang="en-US"/>
        </a:p>
      </dgm:t>
    </dgm:pt>
    <dgm:pt modelId="{9567B7FE-3643-4F36-952E-5DBF4936960C}">
      <dgm:prSet/>
      <dgm:spPr/>
      <dgm:t>
        <a:bodyPr/>
        <a:lstStyle/>
        <a:p>
          <a:r>
            <a:rPr lang="en-GB"/>
            <a:t>IN GROUPS RESEARCH ONE OF THE ABOVE. </a:t>
          </a:r>
          <a:endParaRPr lang="en-US"/>
        </a:p>
      </dgm:t>
    </dgm:pt>
    <dgm:pt modelId="{645D894D-71F1-406D-9854-7A5FA6DBA2F3}" type="parTrans" cxnId="{51A8846A-8FB8-459B-A75B-D5E3528C676C}">
      <dgm:prSet/>
      <dgm:spPr/>
      <dgm:t>
        <a:bodyPr/>
        <a:lstStyle/>
        <a:p>
          <a:endParaRPr lang="en-US"/>
        </a:p>
      </dgm:t>
    </dgm:pt>
    <dgm:pt modelId="{342FB05A-05FC-413B-9C44-9190819183AF}" type="sibTrans" cxnId="{51A8846A-8FB8-459B-A75B-D5E3528C676C}">
      <dgm:prSet/>
      <dgm:spPr/>
      <dgm:t>
        <a:bodyPr/>
        <a:lstStyle/>
        <a:p>
          <a:endParaRPr lang="en-US"/>
        </a:p>
      </dgm:t>
    </dgm:pt>
    <dgm:pt modelId="{F89ECB2F-6069-423E-8428-7720900A602F}" type="pres">
      <dgm:prSet presAssocID="{D277A3B5-F0BA-409E-94A5-43141032E67E}" presName="vert0" presStyleCnt="0">
        <dgm:presLayoutVars>
          <dgm:dir/>
          <dgm:animOne val="branch"/>
          <dgm:animLvl val="lvl"/>
        </dgm:presLayoutVars>
      </dgm:prSet>
      <dgm:spPr/>
    </dgm:pt>
    <dgm:pt modelId="{97FD2783-A2D9-456E-85F0-2103DCCFA757}" type="pres">
      <dgm:prSet presAssocID="{F5AB5307-ABAE-4C61-9B13-B146BCA0480D}" presName="thickLine" presStyleLbl="alignNode1" presStyleIdx="0" presStyleCnt="4"/>
      <dgm:spPr/>
    </dgm:pt>
    <dgm:pt modelId="{74EA5B4B-545C-4974-BA19-1E69D35FA6B8}" type="pres">
      <dgm:prSet presAssocID="{F5AB5307-ABAE-4C61-9B13-B146BCA0480D}" presName="horz1" presStyleCnt="0"/>
      <dgm:spPr/>
    </dgm:pt>
    <dgm:pt modelId="{1656E582-6DD7-4066-B95F-D268D7193AE9}" type="pres">
      <dgm:prSet presAssocID="{F5AB5307-ABAE-4C61-9B13-B146BCA0480D}" presName="tx1" presStyleLbl="revTx" presStyleIdx="0" presStyleCnt="4"/>
      <dgm:spPr/>
    </dgm:pt>
    <dgm:pt modelId="{E7A133D4-6BBC-41D7-8E3F-9500464A326B}" type="pres">
      <dgm:prSet presAssocID="{F5AB5307-ABAE-4C61-9B13-B146BCA0480D}" presName="vert1" presStyleCnt="0"/>
      <dgm:spPr/>
    </dgm:pt>
    <dgm:pt modelId="{86AEB4A0-7AE2-4BA4-A03E-79705E55C62E}" type="pres">
      <dgm:prSet presAssocID="{BC8B7E1D-E3ED-444B-A5D8-0DEB9EA88F7B}" presName="thickLine" presStyleLbl="alignNode1" presStyleIdx="1" presStyleCnt="4"/>
      <dgm:spPr/>
    </dgm:pt>
    <dgm:pt modelId="{D5559A5F-E470-425A-81FA-4995BEEA5957}" type="pres">
      <dgm:prSet presAssocID="{BC8B7E1D-E3ED-444B-A5D8-0DEB9EA88F7B}" presName="horz1" presStyleCnt="0"/>
      <dgm:spPr/>
    </dgm:pt>
    <dgm:pt modelId="{3431F88A-6912-41F8-8473-29A118BF531B}" type="pres">
      <dgm:prSet presAssocID="{BC8B7E1D-E3ED-444B-A5D8-0DEB9EA88F7B}" presName="tx1" presStyleLbl="revTx" presStyleIdx="1" presStyleCnt="4"/>
      <dgm:spPr/>
    </dgm:pt>
    <dgm:pt modelId="{5940227C-60F6-4C78-9675-0CC2A911BAB1}" type="pres">
      <dgm:prSet presAssocID="{BC8B7E1D-E3ED-444B-A5D8-0DEB9EA88F7B}" presName="vert1" presStyleCnt="0"/>
      <dgm:spPr/>
    </dgm:pt>
    <dgm:pt modelId="{ACD5EFAE-0DDC-4A4B-A003-8EFDB6728CC1}" type="pres">
      <dgm:prSet presAssocID="{9324B550-30AB-4D7B-8A98-D32B7884D592}" presName="thickLine" presStyleLbl="alignNode1" presStyleIdx="2" presStyleCnt="4"/>
      <dgm:spPr/>
    </dgm:pt>
    <dgm:pt modelId="{27E1E9B4-836B-4A43-8560-18814D5DB50C}" type="pres">
      <dgm:prSet presAssocID="{9324B550-30AB-4D7B-8A98-D32B7884D592}" presName="horz1" presStyleCnt="0"/>
      <dgm:spPr/>
    </dgm:pt>
    <dgm:pt modelId="{9C237B92-0C56-436E-ADC5-01A626979D32}" type="pres">
      <dgm:prSet presAssocID="{9324B550-30AB-4D7B-8A98-D32B7884D592}" presName="tx1" presStyleLbl="revTx" presStyleIdx="2" presStyleCnt="4"/>
      <dgm:spPr/>
    </dgm:pt>
    <dgm:pt modelId="{D8E7F848-E37F-456D-BC13-65CA2996D897}" type="pres">
      <dgm:prSet presAssocID="{9324B550-30AB-4D7B-8A98-D32B7884D592}" presName="vert1" presStyleCnt="0"/>
      <dgm:spPr/>
    </dgm:pt>
    <dgm:pt modelId="{CE68AF82-4AB0-40D5-80A7-9533C27DD8B0}" type="pres">
      <dgm:prSet presAssocID="{9567B7FE-3643-4F36-952E-5DBF4936960C}" presName="thickLine" presStyleLbl="alignNode1" presStyleIdx="3" presStyleCnt="4"/>
      <dgm:spPr/>
    </dgm:pt>
    <dgm:pt modelId="{BC95E220-0C0E-4B17-ADC3-83E15D16B582}" type="pres">
      <dgm:prSet presAssocID="{9567B7FE-3643-4F36-952E-5DBF4936960C}" presName="horz1" presStyleCnt="0"/>
      <dgm:spPr/>
    </dgm:pt>
    <dgm:pt modelId="{B8232CE4-51AA-4BD8-986A-7EF0CABEC8D8}" type="pres">
      <dgm:prSet presAssocID="{9567B7FE-3643-4F36-952E-5DBF4936960C}" presName="tx1" presStyleLbl="revTx" presStyleIdx="3" presStyleCnt="4"/>
      <dgm:spPr/>
    </dgm:pt>
    <dgm:pt modelId="{CEAB11A8-D2DD-463B-8100-3155F1668440}" type="pres">
      <dgm:prSet presAssocID="{9567B7FE-3643-4F36-952E-5DBF4936960C}" presName="vert1" presStyleCnt="0"/>
      <dgm:spPr/>
    </dgm:pt>
  </dgm:ptLst>
  <dgm:cxnLst>
    <dgm:cxn modelId="{1C208D18-BDF7-472A-826A-3596A784662E}" type="presOf" srcId="{9567B7FE-3643-4F36-952E-5DBF4936960C}" destId="{B8232CE4-51AA-4BD8-986A-7EF0CABEC8D8}" srcOrd="0" destOrd="0" presId="urn:microsoft.com/office/officeart/2008/layout/LinedList"/>
    <dgm:cxn modelId="{7D0D4C23-8452-4F66-90D8-C7638F08E991}" type="presOf" srcId="{D277A3B5-F0BA-409E-94A5-43141032E67E}" destId="{F89ECB2F-6069-423E-8428-7720900A602F}" srcOrd="0" destOrd="0" presId="urn:microsoft.com/office/officeart/2008/layout/LinedList"/>
    <dgm:cxn modelId="{93F8E243-75E3-46F4-BCA3-312441838672}" type="presOf" srcId="{BC8B7E1D-E3ED-444B-A5D8-0DEB9EA88F7B}" destId="{3431F88A-6912-41F8-8473-29A118BF531B}" srcOrd="0" destOrd="0" presId="urn:microsoft.com/office/officeart/2008/layout/LinedList"/>
    <dgm:cxn modelId="{51A8846A-8FB8-459B-A75B-D5E3528C676C}" srcId="{D277A3B5-F0BA-409E-94A5-43141032E67E}" destId="{9567B7FE-3643-4F36-952E-5DBF4936960C}" srcOrd="3" destOrd="0" parTransId="{645D894D-71F1-406D-9854-7A5FA6DBA2F3}" sibTransId="{342FB05A-05FC-413B-9C44-9190819183AF}"/>
    <dgm:cxn modelId="{7D1FD74D-120A-460B-BDD9-66B22443732E}" srcId="{D277A3B5-F0BA-409E-94A5-43141032E67E}" destId="{F5AB5307-ABAE-4C61-9B13-B146BCA0480D}" srcOrd="0" destOrd="0" parTransId="{1231106B-5C2E-4096-8026-FC74564AAFAF}" sibTransId="{11FBB99F-6DA8-4B8A-8980-C900624F6912}"/>
    <dgm:cxn modelId="{48752875-B308-4146-A12A-B745F36BA8A7}" type="presOf" srcId="{9324B550-30AB-4D7B-8A98-D32B7884D592}" destId="{9C237B92-0C56-436E-ADC5-01A626979D32}" srcOrd="0" destOrd="0" presId="urn:microsoft.com/office/officeart/2008/layout/LinedList"/>
    <dgm:cxn modelId="{1612B555-1CE5-47E7-87F8-62101A28FB11}" srcId="{D277A3B5-F0BA-409E-94A5-43141032E67E}" destId="{9324B550-30AB-4D7B-8A98-D32B7884D592}" srcOrd="2" destOrd="0" parTransId="{9F78E35C-8A62-46C6-9E70-C1D334E6CD02}" sibTransId="{51AC8007-D659-450C-8CC0-A459B5489D2A}"/>
    <dgm:cxn modelId="{7EE63389-196F-48F4-A6A7-8F2F2389A671}" type="presOf" srcId="{F5AB5307-ABAE-4C61-9B13-B146BCA0480D}" destId="{1656E582-6DD7-4066-B95F-D268D7193AE9}" srcOrd="0" destOrd="0" presId="urn:microsoft.com/office/officeart/2008/layout/LinedList"/>
    <dgm:cxn modelId="{B34E6698-1AC0-4220-938F-7F5B132DAF61}" srcId="{D277A3B5-F0BA-409E-94A5-43141032E67E}" destId="{BC8B7E1D-E3ED-444B-A5D8-0DEB9EA88F7B}" srcOrd="1" destOrd="0" parTransId="{4F18F84A-D3E2-4854-AA8C-D57C3CBB4DDD}" sibTransId="{3AD9275F-0806-4738-8FBA-7E0816122F8A}"/>
    <dgm:cxn modelId="{2F3856BB-D38A-475E-A8A4-D9C21A9C6AA0}" type="presParOf" srcId="{F89ECB2F-6069-423E-8428-7720900A602F}" destId="{97FD2783-A2D9-456E-85F0-2103DCCFA757}" srcOrd="0" destOrd="0" presId="urn:microsoft.com/office/officeart/2008/layout/LinedList"/>
    <dgm:cxn modelId="{F4C7A467-3660-4118-A3E1-CB69F2E3590A}" type="presParOf" srcId="{F89ECB2F-6069-423E-8428-7720900A602F}" destId="{74EA5B4B-545C-4974-BA19-1E69D35FA6B8}" srcOrd="1" destOrd="0" presId="urn:microsoft.com/office/officeart/2008/layout/LinedList"/>
    <dgm:cxn modelId="{1A278D88-B638-49DE-AEB1-41D66C8E0C9E}" type="presParOf" srcId="{74EA5B4B-545C-4974-BA19-1E69D35FA6B8}" destId="{1656E582-6DD7-4066-B95F-D268D7193AE9}" srcOrd="0" destOrd="0" presId="urn:microsoft.com/office/officeart/2008/layout/LinedList"/>
    <dgm:cxn modelId="{3AA0B10E-EED5-40F1-8296-3BBE2E28D01F}" type="presParOf" srcId="{74EA5B4B-545C-4974-BA19-1E69D35FA6B8}" destId="{E7A133D4-6BBC-41D7-8E3F-9500464A326B}" srcOrd="1" destOrd="0" presId="urn:microsoft.com/office/officeart/2008/layout/LinedList"/>
    <dgm:cxn modelId="{9E7A2D72-754F-4EC5-9153-4E937D7F8B8D}" type="presParOf" srcId="{F89ECB2F-6069-423E-8428-7720900A602F}" destId="{86AEB4A0-7AE2-4BA4-A03E-79705E55C62E}" srcOrd="2" destOrd="0" presId="urn:microsoft.com/office/officeart/2008/layout/LinedList"/>
    <dgm:cxn modelId="{EA597583-BDD0-4B52-AF4A-AA2478EDB914}" type="presParOf" srcId="{F89ECB2F-6069-423E-8428-7720900A602F}" destId="{D5559A5F-E470-425A-81FA-4995BEEA5957}" srcOrd="3" destOrd="0" presId="urn:microsoft.com/office/officeart/2008/layout/LinedList"/>
    <dgm:cxn modelId="{25083939-71BC-49D4-83B4-496DD9F4FAE7}" type="presParOf" srcId="{D5559A5F-E470-425A-81FA-4995BEEA5957}" destId="{3431F88A-6912-41F8-8473-29A118BF531B}" srcOrd="0" destOrd="0" presId="urn:microsoft.com/office/officeart/2008/layout/LinedList"/>
    <dgm:cxn modelId="{2E7D9760-F183-4A56-BE09-77B88DE3EFF3}" type="presParOf" srcId="{D5559A5F-E470-425A-81FA-4995BEEA5957}" destId="{5940227C-60F6-4C78-9675-0CC2A911BAB1}" srcOrd="1" destOrd="0" presId="urn:microsoft.com/office/officeart/2008/layout/LinedList"/>
    <dgm:cxn modelId="{A709880A-B01B-4FC8-892F-2ED237ED3E8B}" type="presParOf" srcId="{F89ECB2F-6069-423E-8428-7720900A602F}" destId="{ACD5EFAE-0DDC-4A4B-A003-8EFDB6728CC1}" srcOrd="4" destOrd="0" presId="urn:microsoft.com/office/officeart/2008/layout/LinedList"/>
    <dgm:cxn modelId="{072E7BE4-59AE-4159-A91A-32995FF735D3}" type="presParOf" srcId="{F89ECB2F-6069-423E-8428-7720900A602F}" destId="{27E1E9B4-836B-4A43-8560-18814D5DB50C}" srcOrd="5" destOrd="0" presId="urn:microsoft.com/office/officeart/2008/layout/LinedList"/>
    <dgm:cxn modelId="{2E02E03B-A1C9-4624-ABDC-5802D9E2F818}" type="presParOf" srcId="{27E1E9B4-836B-4A43-8560-18814D5DB50C}" destId="{9C237B92-0C56-436E-ADC5-01A626979D32}" srcOrd="0" destOrd="0" presId="urn:microsoft.com/office/officeart/2008/layout/LinedList"/>
    <dgm:cxn modelId="{8A12E908-9422-44E2-8DDE-B1140E8584F4}" type="presParOf" srcId="{27E1E9B4-836B-4A43-8560-18814D5DB50C}" destId="{D8E7F848-E37F-456D-BC13-65CA2996D897}" srcOrd="1" destOrd="0" presId="urn:microsoft.com/office/officeart/2008/layout/LinedList"/>
    <dgm:cxn modelId="{CE095C9B-2914-4687-88EC-9A95932FAE85}" type="presParOf" srcId="{F89ECB2F-6069-423E-8428-7720900A602F}" destId="{CE68AF82-4AB0-40D5-80A7-9533C27DD8B0}" srcOrd="6" destOrd="0" presId="urn:microsoft.com/office/officeart/2008/layout/LinedList"/>
    <dgm:cxn modelId="{195C46CB-A30F-4927-BD40-E7A5729C847E}" type="presParOf" srcId="{F89ECB2F-6069-423E-8428-7720900A602F}" destId="{BC95E220-0C0E-4B17-ADC3-83E15D16B582}" srcOrd="7" destOrd="0" presId="urn:microsoft.com/office/officeart/2008/layout/LinedList"/>
    <dgm:cxn modelId="{8C7F1750-0E44-4DFC-A195-9B8F32CEA40F}" type="presParOf" srcId="{BC95E220-0C0E-4B17-ADC3-83E15D16B582}" destId="{B8232CE4-51AA-4BD8-986A-7EF0CABEC8D8}" srcOrd="0" destOrd="0" presId="urn:microsoft.com/office/officeart/2008/layout/LinedList"/>
    <dgm:cxn modelId="{7DCA7D53-7D0F-44F6-8869-F0101B72259C}" type="presParOf" srcId="{BC95E220-0C0E-4B17-ADC3-83E15D16B582}" destId="{CEAB11A8-D2DD-463B-8100-3155F1668440}"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2B95F02-9641-4C41-ABE8-C5A94AAE3835}"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240B1AD2-1D16-4C19-A60A-DAE1613F37AF}">
      <dgm:prSet/>
      <dgm:spPr/>
      <dgm:t>
        <a:bodyPr/>
        <a:lstStyle/>
        <a:p>
          <a:r>
            <a:rPr lang="en-GB" dirty="0"/>
            <a:t>ENTRENCH THE HUMAN ACT 1998 INTO THE CONSITUTION. MAKING IT PART WRITTEN. </a:t>
          </a:r>
          <a:endParaRPr lang="en-US" dirty="0"/>
        </a:p>
      </dgm:t>
    </dgm:pt>
    <dgm:pt modelId="{A59D218C-C20B-4CF5-8A04-75A84BCA1393}" type="parTrans" cxnId="{7F3A6573-8181-4595-8654-1D92A38919BD}">
      <dgm:prSet/>
      <dgm:spPr/>
      <dgm:t>
        <a:bodyPr/>
        <a:lstStyle/>
        <a:p>
          <a:endParaRPr lang="en-US"/>
        </a:p>
      </dgm:t>
    </dgm:pt>
    <dgm:pt modelId="{34518144-CA1E-497A-AD00-7A2BF78A5FE5}" type="sibTrans" cxnId="{7F3A6573-8181-4595-8654-1D92A38919BD}">
      <dgm:prSet/>
      <dgm:spPr/>
      <dgm:t>
        <a:bodyPr/>
        <a:lstStyle/>
        <a:p>
          <a:endParaRPr lang="en-US"/>
        </a:p>
      </dgm:t>
    </dgm:pt>
    <dgm:pt modelId="{832F3F4E-68FA-49F1-BDD7-33BBF4730AE2}">
      <dgm:prSet/>
      <dgm:spPr/>
      <dgm:t>
        <a:bodyPr/>
        <a:lstStyle/>
        <a:p>
          <a:r>
            <a:rPr lang="en-GB"/>
            <a:t>SUPREME AND WOULD MAKE IT HARD TO CHANGE IT. </a:t>
          </a:r>
          <a:endParaRPr lang="en-US"/>
        </a:p>
      </dgm:t>
    </dgm:pt>
    <dgm:pt modelId="{4AD89648-1852-4EFD-818F-518318B76DDA}" type="parTrans" cxnId="{AC0E726F-F82E-4D56-BAE1-8B2851D2455F}">
      <dgm:prSet/>
      <dgm:spPr/>
      <dgm:t>
        <a:bodyPr/>
        <a:lstStyle/>
        <a:p>
          <a:endParaRPr lang="en-US"/>
        </a:p>
      </dgm:t>
    </dgm:pt>
    <dgm:pt modelId="{7A4FCD4A-F735-4446-8AE5-3631262B7558}" type="sibTrans" cxnId="{AC0E726F-F82E-4D56-BAE1-8B2851D2455F}">
      <dgm:prSet/>
      <dgm:spPr/>
      <dgm:t>
        <a:bodyPr/>
        <a:lstStyle/>
        <a:p>
          <a:endParaRPr lang="en-US"/>
        </a:p>
      </dgm:t>
    </dgm:pt>
    <dgm:pt modelId="{C00597E8-EE7C-49DA-9454-E7FF10E98EB9}" type="pres">
      <dgm:prSet presAssocID="{52B95F02-9641-4C41-ABE8-C5A94AAE3835}" presName="vert0" presStyleCnt="0">
        <dgm:presLayoutVars>
          <dgm:dir/>
          <dgm:animOne val="branch"/>
          <dgm:animLvl val="lvl"/>
        </dgm:presLayoutVars>
      </dgm:prSet>
      <dgm:spPr/>
    </dgm:pt>
    <dgm:pt modelId="{F1555AF8-F2CC-475A-9F12-500EE1A347C4}" type="pres">
      <dgm:prSet presAssocID="{240B1AD2-1D16-4C19-A60A-DAE1613F37AF}" presName="thickLine" presStyleLbl="alignNode1" presStyleIdx="0" presStyleCnt="2"/>
      <dgm:spPr/>
    </dgm:pt>
    <dgm:pt modelId="{CDB845CD-9E2C-46AF-8203-3350B386EEBE}" type="pres">
      <dgm:prSet presAssocID="{240B1AD2-1D16-4C19-A60A-DAE1613F37AF}" presName="horz1" presStyleCnt="0"/>
      <dgm:spPr/>
    </dgm:pt>
    <dgm:pt modelId="{94862FB1-3EFA-4219-9E08-1DEFD398F69C}" type="pres">
      <dgm:prSet presAssocID="{240B1AD2-1D16-4C19-A60A-DAE1613F37AF}" presName="tx1" presStyleLbl="revTx" presStyleIdx="0" presStyleCnt="2"/>
      <dgm:spPr/>
    </dgm:pt>
    <dgm:pt modelId="{D6321865-3CB5-415A-B601-96E63BA7E979}" type="pres">
      <dgm:prSet presAssocID="{240B1AD2-1D16-4C19-A60A-DAE1613F37AF}" presName="vert1" presStyleCnt="0"/>
      <dgm:spPr/>
    </dgm:pt>
    <dgm:pt modelId="{E4D691A4-BF2E-45E8-9E22-6A6EFFF69254}" type="pres">
      <dgm:prSet presAssocID="{832F3F4E-68FA-49F1-BDD7-33BBF4730AE2}" presName="thickLine" presStyleLbl="alignNode1" presStyleIdx="1" presStyleCnt="2"/>
      <dgm:spPr/>
    </dgm:pt>
    <dgm:pt modelId="{3E7F6197-B08D-46C4-88E4-17E469B16800}" type="pres">
      <dgm:prSet presAssocID="{832F3F4E-68FA-49F1-BDD7-33BBF4730AE2}" presName="horz1" presStyleCnt="0"/>
      <dgm:spPr/>
    </dgm:pt>
    <dgm:pt modelId="{C0FF803F-2D0E-44F3-83BA-3785E8A2B23E}" type="pres">
      <dgm:prSet presAssocID="{832F3F4E-68FA-49F1-BDD7-33BBF4730AE2}" presName="tx1" presStyleLbl="revTx" presStyleIdx="1" presStyleCnt="2"/>
      <dgm:spPr/>
    </dgm:pt>
    <dgm:pt modelId="{E69679AA-26E9-4EC5-B248-6ED69F2279DC}" type="pres">
      <dgm:prSet presAssocID="{832F3F4E-68FA-49F1-BDD7-33BBF4730AE2}" presName="vert1" presStyleCnt="0"/>
      <dgm:spPr/>
    </dgm:pt>
  </dgm:ptLst>
  <dgm:cxnLst>
    <dgm:cxn modelId="{6163692A-02BD-4D00-A158-DDCB12FCD5C8}" type="presOf" srcId="{832F3F4E-68FA-49F1-BDD7-33BBF4730AE2}" destId="{C0FF803F-2D0E-44F3-83BA-3785E8A2B23E}" srcOrd="0" destOrd="0" presId="urn:microsoft.com/office/officeart/2008/layout/LinedList"/>
    <dgm:cxn modelId="{AC0E726F-F82E-4D56-BAE1-8B2851D2455F}" srcId="{52B95F02-9641-4C41-ABE8-C5A94AAE3835}" destId="{832F3F4E-68FA-49F1-BDD7-33BBF4730AE2}" srcOrd="1" destOrd="0" parTransId="{4AD89648-1852-4EFD-818F-518318B76DDA}" sibTransId="{7A4FCD4A-F735-4446-8AE5-3631262B7558}"/>
    <dgm:cxn modelId="{7F3A6573-8181-4595-8654-1D92A38919BD}" srcId="{52B95F02-9641-4C41-ABE8-C5A94AAE3835}" destId="{240B1AD2-1D16-4C19-A60A-DAE1613F37AF}" srcOrd="0" destOrd="0" parTransId="{A59D218C-C20B-4CF5-8A04-75A84BCA1393}" sibTransId="{34518144-CA1E-497A-AD00-7A2BF78A5FE5}"/>
    <dgm:cxn modelId="{29D0577F-CEC2-416B-99C1-7AC04A3C5194}" type="presOf" srcId="{240B1AD2-1D16-4C19-A60A-DAE1613F37AF}" destId="{94862FB1-3EFA-4219-9E08-1DEFD398F69C}" srcOrd="0" destOrd="0" presId="urn:microsoft.com/office/officeart/2008/layout/LinedList"/>
    <dgm:cxn modelId="{093AAAA9-9538-4214-AAE6-B137F0C0C42E}" type="presOf" srcId="{52B95F02-9641-4C41-ABE8-C5A94AAE3835}" destId="{C00597E8-EE7C-49DA-9454-E7FF10E98EB9}" srcOrd="0" destOrd="0" presId="urn:microsoft.com/office/officeart/2008/layout/LinedList"/>
    <dgm:cxn modelId="{00C2E3FB-6747-4862-B639-D3F139A2183A}" type="presParOf" srcId="{C00597E8-EE7C-49DA-9454-E7FF10E98EB9}" destId="{F1555AF8-F2CC-475A-9F12-500EE1A347C4}" srcOrd="0" destOrd="0" presId="urn:microsoft.com/office/officeart/2008/layout/LinedList"/>
    <dgm:cxn modelId="{80A85DE4-A78A-4A2E-8630-077C6690F1B0}" type="presParOf" srcId="{C00597E8-EE7C-49DA-9454-E7FF10E98EB9}" destId="{CDB845CD-9E2C-46AF-8203-3350B386EEBE}" srcOrd="1" destOrd="0" presId="urn:microsoft.com/office/officeart/2008/layout/LinedList"/>
    <dgm:cxn modelId="{1B4C92B0-B471-486E-8722-9A0A31544B2A}" type="presParOf" srcId="{CDB845CD-9E2C-46AF-8203-3350B386EEBE}" destId="{94862FB1-3EFA-4219-9E08-1DEFD398F69C}" srcOrd="0" destOrd="0" presId="urn:microsoft.com/office/officeart/2008/layout/LinedList"/>
    <dgm:cxn modelId="{BFD74495-4C1A-440C-9FA7-6470C6A2A07F}" type="presParOf" srcId="{CDB845CD-9E2C-46AF-8203-3350B386EEBE}" destId="{D6321865-3CB5-415A-B601-96E63BA7E979}" srcOrd="1" destOrd="0" presId="urn:microsoft.com/office/officeart/2008/layout/LinedList"/>
    <dgm:cxn modelId="{C5499DFF-5FA7-4C2C-B8E9-72A79BFB7C2D}" type="presParOf" srcId="{C00597E8-EE7C-49DA-9454-E7FF10E98EB9}" destId="{E4D691A4-BF2E-45E8-9E22-6A6EFFF69254}" srcOrd="2" destOrd="0" presId="urn:microsoft.com/office/officeart/2008/layout/LinedList"/>
    <dgm:cxn modelId="{DD4BC63E-7557-4998-B589-30B5CA33A61D}" type="presParOf" srcId="{C00597E8-EE7C-49DA-9454-E7FF10E98EB9}" destId="{3E7F6197-B08D-46C4-88E4-17E469B16800}" srcOrd="3" destOrd="0" presId="urn:microsoft.com/office/officeart/2008/layout/LinedList"/>
    <dgm:cxn modelId="{6BDE0C12-9C2E-446E-8AAF-59B3C8244B10}" type="presParOf" srcId="{3E7F6197-B08D-46C4-88E4-17E469B16800}" destId="{C0FF803F-2D0E-44F3-83BA-3785E8A2B23E}" srcOrd="0" destOrd="0" presId="urn:microsoft.com/office/officeart/2008/layout/LinedList"/>
    <dgm:cxn modelId="{0FE65DF1-53C5-4BB9-B5C1-18B0C73A2674}" type="presParOf" srcId="{3E7F6197-B08D-46C4-88E4-17E469B16800}" destId="{E69679AA-26E9-4EC5-B248-6ED69F2279D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2C468C42-938B-4B09-9B9C-D6EEFE2B2699}" type="doc">
      <dgm:prSet loTypeId="urn:microsoft.com/office/officeart/2005/8/layout/bProcess2" loCatId="process" qsTypeId="urn:microsoft.com/office/officeart/2005/8/quickstyle/simple1" qsCatId="simple" csTypeId="urn:microsoft.com/office/officeart/2005/8/colors/accent1_2" csCatId="accent1"/>
      <dgm:spPr/>
      <dgm:t>
        <a:bodyPr/>
        <a:lstStyle/>
        <a:p>
          <a:endParaRPr lang="en-US"/>
        </a:p>
      </dgm:t>
    </dgm:pt>
    <dgm:pt modelId="{BCB35379-3B30-4EC4-ABC2-A0B392D462CA}">
      <dgm:prSet/>
      <dgm:spPr/>
      <dgm:t>
        <a:bodyPr/>
        <a:lstStyle/>
        <a:p>
          <a:r>
            <a:rPr lang="en-GB"/>
            <a:t>Must meet all conditions. </a:t>
          </a:r>
          <a:endParaRPr lang="en-US"/>
        </a:p>
      </dgm:t>
    </dgm:pt>
    <dgm:pt modelId="{8EB6FC8A-E1FE-49A4-A6D8-F93CD9E912E5}" type="parTrans" cxnId="{C7A05635-4797-4D92-82F5-930B8E091CDF}">
      <dgm:prSet/>
      <dgm:spPr/>
      <dgm:t>
        <a:bodyPr/>
        <a:lstStyle/>
        <a:p>
          <a:endParaRPr lang="en-US"/>
        </a:p>
      </dgm:t>
    </dgm:pt>
    <dgm:pt modelId="{126FEEB6-97EA-4C08-9167-D076E1D4B053}" type="sibTrans" cxnId="{C7A05635-4797-4D92-82F5-930B8E091CDF}">
      <dgm:prSet/>
      <dgm:spPr/>
      <dgm:t>
        <a:bodyPr/>
        <a:lstStyle/>
        <a:p>
          <a:endParaRPr lang="en-US"/>
        </a:p>
      </dgm:t>
    </dgm:pt>
    <dgm:pt modelId="{061832F0-56C2-4A92-94FE-2A62C8BF8D29}">
      <dgm:prSet/>
      <dgm:spPr/>
      <dgm:t>
        <a:bodyPr/>
        <a:lstStyle/>
        <a:p>
          <a:r>
            <a:rPr lang="en-GB"/>
            <a:t>‘’Content of the law must meet certain conditions’’</a:t>
          </a:r>
          <a:endParaRPr lang="en-US"/>
        </a:p>
      </dgm:t>
    </dgm:pt>
    <dgm:pt modelId="{F75AD6B1-A0D7-4833-BBD3-B1729A62C6AC}" type="parTrans" cxnId="{D4E0B7CE-C76A-40E3-9AC9-A31D5211118E}">
      <dgm:prSet/>
      <dgm:spPr/>
      <dgm:t>
        <a:bodyPr/>
        <a:lstStyle/>
        <a:p>
          <a:endParaRPr lang="en-US"/>
        </a:p>
      </dgm:t>
    </dgm:pt>
    <dgm:pt modelId="{DE600C59-5A6F-4045-A0A8-0B0AC07A1D24}" type="sibTrans" cxnId="{D4E0B7CE-C76A-40E3-9AC9-A31D5211118E}">
      <dgm:prSet/>
      <dgm:spPr/>
      <dgm:t>
        <a:bodyPr/>
        <a:lstStyle/>
        <a:p>
          <a:endParaRPr lang="en-US"/>
        </a:p>
      </dgm:t>
    </dgm:pt>
    <dgm:pt modelId="{8B4FBF79-E6B8-45E6-8E6D-6F6084F558C0}" type="pres">
      <dgm:prSet presAssocID="{2C468C42-938B-4B09-9B9C-D6EEFE2B2699}" presName="diagram" presStyleCnt="0">
        <dgm:presLayoutVars>
          <dgm:dir/>
          <dgm:resizeHandles/>
        </dgm:presLayoutVars>
      </dgm:prSet>
      <dgm:spPr/>
    </dgm:pt>
    <dgm:pt modelId="{7F7ACBD5-B504-482B-BDCA-110A03A05F82}" type="pres">
      <dgm:prSet presAssocID="{BCB35379-3B30-4EC4-ABC2-A0B392D462CA}" presName="firstNode" presStyleLbl="node1" presStyleIdx="0" presStyleCnt="2">
        <dgm:presLayoutVars>
          <dgm:bulletEnabled val="1"/>
        </dgm:presLayoutVars>
      </dgm:prSet>
      <dgm:spPr/>
    </dgm:pt>
    <dgm:pt modelId="{5A91EB60-18AC-4D5E-B61B-6A110D8A4B75}" type="pres">
      <dgm:prSet presAssocID="{126FEEB6-97EA-4C08-9167-D076E1D4B053}" presName="sibTrans" presStyleLbl="sibTrans2D1" presStyleIdx="0" presStyleCnt="1"/>
      <dgm:spPr/>
    </dgm:pt>
    <dgm:pt modelId="{7D2309C1-12D8-4C7B-A66B-63838E46186D}" type="pres">
      <dgm:prSet presAssocID="{061832F0-56C2-4A92-94FE-2A62C8BF8D29}" presName="lastNode" presStyleLbl="node1" presStyleIdx="1" presStyleCnt="2">
        <dgm:presLayoutVars>
          <dgm:bulletEnabled val="1"/>
        </dgm:presLayoutVars>
      </dgm:prSet>
      <dgm:spPr/>
    </dgm:pt>
  </dgm:ptLst>
  <dgm:cxnLst>
    <dgm:cxn modelId="{C7A05635-4797-4D92-82F5-930B8E091CDF}" srcId="{2C468C42-938B-4B09-9B9C-D6EEFE2B2699}" destId="{BCB35379-3B30-4EC4-ABC2-A0B392D462CA}" srcOrd="0" destOrd="0" parTransId="{8EB6FC8A-E1FE-49A4-A6D8-F93CD9E912E5}" sibTransId="{126FEEB6-97EA-4C08-9167-D076E1D4B053}"/>
    <dgm:cxn modelId="{C1C37565-3FCC-486B-9FFC-70502089D1F8}" type="presOf" srcId="{061832F0-56C2-4A92-94FE-2A62C8BF8D29}" destId="{7D2309C1-12D8-4C7B-A66B-63838E46186D}" srcOrd="0" destOrd="0" presId="urn:microsoft.com/office/officeart/2005/8/layout/bProcess2"/>
    <dgm:cxn modelId="{BE532A82-4338-41CF-B0D6-A5AE2B735D25}" type="presOf" srcId="{126FEEB6-97EA-4C08-9167-D076E1D4B053}" destId="{5A91EB60-18AC-4D5E-B61B-6A110D8A4B75}" srcOrd="0" destOrd="0" presId="urn:microsoft.com/office/officeart/2005/8/layout/bProcess2"/>
    <dgm:cxn modelId="{60551C99-659E-4082-851A-BA9ADA93B4E5}" type="presOf" srcId="{2C468C42-938B-4B09-9B9C-D6EEFE2B2699}" destId="{8B4FBF79-E6B8-45E6-8E6D-6F6084F558C0}" srcOrd="0" destOrd="0" presId="urn:microsoft.com/office/officeart/2005/8/layout/bProcess2"/>
    <dgm:cxn modelId="{C8FA32C2-8F93-4105-B795-EF47173B61DF}" type="presOf" srcId="{BCB35379-3B30-4EC4-ABC2-A0B392D462CA}" destId="{7F7ACBD5-B504-482B-BDCA-110A03A05F82}" srcOrd="0" destOrd="0" presId="urn:microsoft.com/office/officeart/2005/8/layout/bProcess2"/>
    <dgm:cxn modelId="{D4E0B7CE-C76A-40E3-9AC9-A31D5211118E}" srcId="{2C468C42-938B-4B09-9B9C-D6EEFE2B2699}" destId="{061832F0-56C2-4A92-94FE-2A62C8BF8D29}" srcOrd="1" destOrd="0" parTransId="{F75AD6B1-A0D7-4833-BBD3-B1729A62C6AC}" sibTransId="{DE600C59-5A6F-4045-A0A8-0B0AC07A1D24}"/>
    <dgm:cxn modelId="{73802732-B9B8-4087-BDAC-2B234F554187}" type="presParOf" srcId="{8B4FBF79-E6B8-45E6-8E6D-6F6084F558C0}" destId="{7F7ACBD5-B504-482B-BDCA-110A03A05F82}" srcOrd="0" destOrd="0" presId="urn:microsoft.com/office/officeart/2005/8/layout/bProcess2"/>
    <dgm:cxn modelId="{3E7B27E0-AFB8-482E-8FE5-F63EDF7D35C6}" type="presParOf" srcId="{8B4FBF79-E6B8-45E6-8E6D-6F6084F558C0}" destId="{5A91EB60-18AC-4D5E-B61B-6A110D8A4B75}" srcOrd="1" destOrd="0" presId="urn:microsoft.com/office/officeart/2005/8/layout/bProcess2"/>
    <dgm:cxn modelId="{74535CC6-2779-416C-BBB0-88825A242763}" type="presParOf" srcId="{8B4FBF79-E6B8-45E6-8E6D-6F6084F558C0}" destId="{7D2309C1-12D8-4C7B-A66B-63838E46186D}" srcOrd="2" destOrd="0" presId="urn:microsoft.com/office/officeart/2005/8/layout/b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1D41F86-8639-4851-BF9B-4DECD89FD0C3}"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DCF0E26B-9E19-4481-92B4-936838145882}">
      <dgm:prSet/>
      <dgm:spPr/>
      <dgm:t>
        <a:bodyPr/>
        <a:lstStyle/>
        <a:p>
          <a:r>
            <a:rPr lang="en-GB" baseline="0"/>
            <a:t>4</a:t>
          </a:r>
          <a:r>
            <a:rPr lang="en-GB" baseline="30000"/>
            <a:t>th</a:t>
          </a:r>
          <a:r>
            <a:rPr lang="en-GB" baseline="0"/>
            <a:t> Century – Ancient Greeks </a:t>
          </a:r>
          <a:endParaRPr lang="en-US"/>
        </a:p>
      </dgm:t>
    </dgm:pt>
    <dgm:pt modelId="{C6AECED8-B683-4082-A028-C5F48836CE6B}" type="parTrans" cxnId="{0D7C150E-ECC8-4717-915A-4D4C62FEFBE6}">
      <dgm:prSet/>
      <dgm:spPr/>
      <dgm:t>
        <a:bodyPr/>
        <a:lstStyle/>
        <a:p>
          <a:endParaRPr lang="en-US"/>
        </a:p>
      </dgm:t>
    </dgm:pt>
    <dgm:pt modelId="{800BC285-7BC5-4C48-9B77-0E501FC2B5A2}" type="sibTrans" cxnId="{0D7C150E-ECC8-4717-915A-4D4C62FEFBE6}">
      <dgm:prSet/>
      <dgm:spPr/>
      <dgm:t>
        <a:bodyPr/>
        <a:lstStyle/>
        <a:p>
          <a:endParaRPr lang="en-US"/>
        </a:p>
      </dgm:t>
    </dgm:pt>
    <dgm:pt modelId="{FC378D7B-BEC4-4168-9824-8E7FBDA9D2EA}">
      <dgm:prSet/>
      <dgm:spPr/>
      <dgm:t>
        <a:bodyPr/>
        <a:lstStyle/>
        <a:p>
          <a:r>
            <a:rPr lang="en-GB" baseline="0"/>
            <a:t>To promote a model society. </a:t>
          </a:r>
          <a:endParaRPr lang="en-US"/>
        </a:p>
      </dgm:t>
    </dgm:pt>
    <dgm:pt modelId="{AEE32B77-DCA6-4DB4-B621-2B714FB9FE23}" type="parTrans" cxnId="{F2495DE1-DE8C-463C-8B27-41EEEE6120A3}">
      <dgm:prSet/>
      <dgm:spPr/>
      <dgm:t>
        <a:bodyPr/>
        <a:lstStyle/>
        <a:p>
          <a:endParaRPr lang="en-US"/>
        </a:p>
      </dgm:t>
    </dgm:pt>
    <dgm:pt modelId="{A1E4A6E3-94CA-4C4D-8D60-094511644D02}" type="sibTrans" cxnId="{F2495DE1-DE8C-463C-8B27-41EEEE6120A3}">
      <dgm:prSet/>
      <dgm:spPr/>
      <dgm:t>
        <a:bodyPr/>
        <a:lstStyle/>
        <a:p>
          <a:endParaRPr lang="en-US"/>
        </a:p>
      </dgm:t>
    </dgm:pt>
    <dgm:pt modelId="{BA0F7529-F0DB-403B-B56B-93E73FBD349F}">
      <dgm:prSet/>
      <dgm:spPr/>
      <dgm:t>
        <a:bodyPr/>
        <a:lstStyle/>
        <a:p>
          <a:r>
            <a:rPr lang="en-GB" baseline="0"/>
            <a:t>Shaped society in a way they see fit. </a:t>
          </a:r>
          <a:endParaRPr lang="en-US"/>
        </a:p>
      </dgm:t>
    </dgm:pt>
    <dgm:pt modelId="{E6FD6EC5-ED5C-4E96-AEA5-84A5B89EE18E}" type="parTrans" cxnId="{C1E796BD-CBAE-4381-BEFF-8CE1381B616B}">
      <dgm:prSet/>
      <dgm:spPr/>
      <dgm:t>
        <a:bodyPr/>
        <a:lstStyle/>
        <a:p>
          <a:endParaRPr lang="en-US"/>
        </a:p>
      </dgm:t>
    </dgm:pt>
    <dgm:pt modelId="{07307B51-67B9-49F5-8D5C-84B97FFBC1CC}" type="sibTrans" cxnId="{C1E796BD-CBAE-4381-BEFF-8CE1381B616B}">
      <dgm:prSet/>
      <dgm:spPr/>
      <dgm:t>
        <a:bodyPr/>
        <a:lstStyle/>
        <a:p>
          <a:endParaRPr lang="en-US"/>
        </a:p>
      </dgm:t>
    </dgm:pt>
    <dgm:pt modelId="{D316BE6A-71BA-412E-9489-C1C0248D3A93}">
      <dgm:prSet/>
      <dgm:spPr/>
      <dgm:t>
        <a:bodyPr/>
        <a:lstStyle/>
        <a:p>
          <a:r>
            <a:rPr lang="en-GB" baseline="0"/>
            <a:t>Considered rule by men but decided that rule of law would be better for society. </a:t>
          </a:r>
          <a:endParaRPr lang="en-US"/>
        </a:p>
      </dgm:t>
    </dgm:pt>
    <dgm:pt modelId="{3199C1B1-D6EF-42FF-9A34-68B2438B929D}" type="parTrans" cxnId="{306EB817-9229-4A22-AD0C-BB2BBCC5D028}">
      <dgm:prSet/>
      <dgm:spPr/>
      <dgm:t>
        <a:bodyPr/>
        <a:lstStyle/>
        <a:p>
          <a:endParaRPr lang="en-US"/>
        </a:p>
      </dgm:t>
    </dgm:pt>
    <dgm:pt modelId="{A3C459EB-32E1-4603-8260-C34311BF467D}" type="sibTrans" cxnId="{306EB817-9229-4A22-AD0C-BB2BBCC5D028}">
      <dgm:prSet/>
      <dgm:spPr/>
      <dgm:t>
        <a:bodyPr/>
        <a:lstStyle/>
        <a:p>
          <a:endParaRPr lang="en-US"/>
        </a:p>
      </dgm:t>
    </dgm:pt>
    <dgm:pt modelId="{E3289A42-CEC9-4B78-9DB9-CD642778A938}">
      <dgm:prSet/>
      <dgm:spPr/>
      <dgm:t>
        <a:bodyPr/>
        <a:lstStyle/>
        <a:p>
          <a:r>
            <a:rPr lang="en-GB" baseline="0"/>
            <a:t>Aristotle – the law could shape people. </a:t>
          </a:r>
          <a:endParaRPr lang="en-US"/>
        </a:p>
      </dgm:t>
    </dgm:pt>
    <dgm:pt modelId="{F4A1FA27-3A57-4A61-9B8E-D47E8D365DA9}" type="parTrans" cxnId="{7E4C62FD-F992-4273-8E7D-A6CC168A1AE2}">
      <dgm:prSet/>
      <dgm:spPr/>
      <dgm:t>
        <a:bodyPr/>
        <a:lstStyle/>
        <a:p>
          <a:endParaRPr lang="en-US"/>
        </a:p>
      </dgm:t>
    </dgm:pt>
    <dgm:pt modelId="{0951FF49-171C-4D8A-BDF5-4114E4056BF2}" type="sibTrans" cxnId="{7E4C62FD-F992-4273-8E7D-A6CC168A1AE2}">
      <dgm:prSet/>
      <dgm:spPr/>
      <dgm:t>
        <a:bodyPr/>
        <a:lstStyle/>
        <a:p>
          <a:endParaRPr lang="en-US"/>
        </a:p>
      </dgm:t>
    </dgm:pt>
    <dgm:pt modelId="{CD224E8C-566A-405A-9B06-FAC2C3DD0EC8}">
      <dgm:prSet/>
      <dgm:spPr/>
      <dgm:t>
        <a:bodyPr/>
        <a:lstStyle/>
        <a:p>
          <a:r>
            <a:rPr lang="en-GB" baseline="0"/>
            <a:t>Plato – believed that all should be subject to the law. </a:t>
          </a:r>
          <a:endParaRPr lang="en-US"/>
        </a:p>
      </dgm:t>
    </dgm:pt>
    <dgm:pt modelId="{E2658A17-06C7-4AFE-9792-507CC6637574}" type="parTrans" cxnId="{56C617FD-F3A5-48A8-B5F2-1E226679A4C1}">
      <dgm:prSet/>
      <dgm:spPr/>
      <dgm:t>
        <a:bodyPr/>
        <a:lstStyle/>
        <a:p>
          <a:endParaRPr lang="en-US"/>
        </a:p>
      </dgm:t>
    </dgm:pt>
    <dgm:pt modelId="{B7D59801-A6BE-4C9D-9A6B-22253F6276F8}" type="sibTrans" cxnId="{56C617FD-F3A5-48A8-B5F2-1E226679A4C1}">
      <dgm:prSet/>
      <dgm:spPr/>
      <dgm:t>
        <a:bodyPr/>
        <a:lstStyle/>
        <a:p>
          <a:endParaRPr lang="en-US"/>
        </a:p>
      </dgm:t>
    </dgm:pt>
    <dgm:pt modelId="{6D3DBCAD-2C74-4931-AF02-54587BE3A789}">
      <dgm:prSet/>
      <dgm:spPr/>
      <dgm:t>
        <a:bodyPr/>
        <a:lstStyle/>
        <a:p>
          <a:r>
            <a:rPr lang="en-GB" baseline="0"/>
            <a:t>During this time, it was believed that the king was above the law and therefore should not abide by it. </a:t>
          </a:r>
          <a:endParaRPr lang="en-US"/>
        </a:p>
      </dgm:t>
    </dgm:pt>
    <dgm:pt modelId="{AE661B93-DE98-4507-8C3D-BDBDE2EDBBA9}" type="parTrans" cxnId="{0B32635E-77B8-4F6D-92A3-6ED75DB7E370}">
      <dgm:prSet/>
      <dgm:spPr/>
      <dgm:t>
        <a:bodyPr/>
        <a:lstStyle/>
        <a:p>
          <a:endParaRPr lang="en-US"/>
        </a:p>
      </dgm:t>
    </dgm:pt>
    <dgm:pt modelId="{01960041-3D62-4032-BDB6-C130616C46B0}" type="sibTrans" cxnId="{0B32635E-77B8-4F6D-92A3-6ED75DB7E370}">
      <dgm:prSet/>
      <dgm:spPr/>
      <dgm:t>
        <a:bodyPr/>
        <a:lstStyle/>
        <a:p>
          <a:endParaRPr lang="en-US"/>
        </a:p>
      </dgm:t>
    </dgm:pt>
    <dgm:pt modelId="{08444DE7-E180-489C-BA2F-B82239AA0D47}" type="pres">
      <dgm:prSet presAssocID="{21D41F86-8639-4851-BF9B-4DECD89FD0C3}" presName="vert0" presStyleCnt="0">
        <dgm:presLayoutVars>
          <dgm:dir/>
          <dgm:animOne val="branch"/>
          <dgm:animLvl val="lvl"/>
        </dgm:presLayoutVars>
      </dgm:prSet>
      <dgm:spPr/>
    </dgm:pt>
    <dgm:pt modelId="{47EA800F-F7BD-471E-814F-6D6FDFEA6C6C}" type="pres">
      <dgm:prSet presAssocID="{DCF0E26B-9E19-4481-92B4-936838145882}" presName="thickLine" presStyleLbl="alignNode1" presStyleIdx="0" presStyleCnt="7"/>
      <dgm:spPr/>
    </dgm:pt>
    <dgm:pt modelId="{33C736FA-D717-4CEE-8523-DD3BE2D3BCAD}" type="pres">
      <dgm:prSet presAssocID="{DCF0E26B-9E19-4481-92B4-936838145882}" presName="horz1" presStyleCnt="0"/>
      <dgm:spPr/>
    </dgm:pt>
    <dgm:pt modelId="{648A3B6B-1081-46E6-A6A0-0D5EB89615FF}" type="pres">
      <dgm:prSet presAssocID="{DCF0E26B-9E19-4481-92B4-936838145882}" presName="tx1" presStyleLbl="revTx" presStyleIdx="0" presStyleCnt="7"/>
      <dgm:spPr/>
    </dgm:pt>
    <dgm:pt modelId="{B8CB2C66-38F3-4F6C-991E-36F721F853B1}" type="pres">
      <dgm:prSet presAssocID="{DCF0E26B-9E19-4481-92B4-936838145882}" presName="vert1" presStyleCnt="0"/>
      <dgm:spPr/>
    </dgm:pt>
    <dgm:pt modelId="{BD94E490-95CE-45BE-B3D0-E9EB8E977346}" type="pres">
      <dgm:prSet presAssocID="{FC378D7B-BEC4-4168-9824-8E7FBDA9D2EA}" presName="thickLine" presStyleLbl="alignNode1" presStyleIdx="1" presStyleCnt="7"/>
      <dgm:spPr/>
    </dgm:pt>
    <dgm:pt modelId="{736436C9-C27D-4607-A3C6-801B806BC2BC}" type="pres">
      <dgm:prSet presAssocID="{FC378D7B-BEC4-4168-9824-8E7FBDA9D2EA}" presName="horz1" presStyleCnt="0"/>
      <dgm:spPr/>
    </dgm:pt>
    <dgm:pt modelId="{D59644F7-8DFA-408D-B052-6C4077F9C0B0}" type="pres">
      <dgm:prSet presAssocID="{FC378D7B-BEC4-4168-9824-8E7FBDA9D2EA}" presName="tx1" presStyleLbl="revTx" presStyleIdx="1" presStyleCnt="7"/>
      <dgm:spPr/>
    </dgm:pt>
    <dgm:pt modelId="{68422784-AC57-4B58-9859-1D32E93582A6}" type="pres">
      <dgm:prSet presAssocID="{FC378D7B-BEC4-4168-9824-8E7FBDA9D2EA}" presName="vert1" presStyleCnt="0"/>
      <dgm:spPr/>
    </dgm:pt>
    <dgm:pt modelId="{A46C4370-E052-482C-858D-9F9DC6E35AD0}" type="pres">
      <dgm:prSet presAssocID="{BA0F7529-F0DB-403B-B56B-93E73FBD349F}" presName="thickLine" presStyleLbl="alignNode1" presStyleIdx="2" presStyleCnt="7"/>
      <dgm:spPr/>
    </dgm:pt>
    <dgm:pt modelId="{28A1092C-9B79-4521-B269-01956063FC52}" type="pres">
      <dgm:prSet presAssocID="{BA0F7529-F0DB-403B-B56B-93E73FBD349F}" presName="horz1" presStyleCnt="0"/>
      <dgm:spPr/>
    </dgm:pt>
    <dgm:pt modelId="{0290F46F-3FA6-49A8-8681-8A6020B190C6}" type="pres">
      <dgm:prSet presAssocID="{BA0F7529-F0DB-403B-B56B-93E73FBD349F}" presName="tx1" presStyleLbl="revTx" presStyleIdx="2" presStyleCnt="7"/>
      <dgm:spPr/>
    </dgm:pt>
    <dgm:pt modelId="{4BC88C11-9A24-4EFA-AA7C-D05270D2697C}" type="pres">
      <dgm:prSet presAssocID="{BA0F7529-F0DB-403B-B56B-93E73FBD349F}" presName="vert1" presStyleCnt="0"/>
      <dgm:spPr/>
    </dgm:pt>
    <dgm:pt modelId="{5487DEC6-89D8-4A5B-A3E7-AB1A7C7FCA98}" type="pres">
      <dgm:prSet presAssocID="{D316BE6A-71BA-412E-9489-C1C0248D3A93}" presName="thickLine" presStyleLbl="alignNode1" presStyleIdx="3" presStyleCnt="7"/>
      <dgm:spPr/>
    </dgm:pt>
    <dgm:pt modelId="{C080766A-4023-4ED3-A106-284C84EEEF55}" type="pres">
      <dgm:prSet presAssocID="{D316BE6A-71BA-412E-9489-C1C0248D3A93}" presName="horz1" presStyleCnt="0"/>
      <dgm:spPr/>
    </dgm:pt>
    <dgm:pt modelId="{337F88BC-568B-4DD4-B734-6ECAFEF55BD5}" type="pres">
      <dgm:prSet presAssocID="{D316BE6A-71BA-412E-9489-C1C0248D3A93}" presName="tx1" presStyleLbl="revTx" presStyleIdx="3" presStyleCnt="7"/>
      <dgm:spPr/>
    </dgm:pt>
    <dgm:pt modelId="{BDBA871B-0484-4F48-B5C6-5F208AD02146}" type="pres">
      <dgm:prSet presAssocID="{D316BE6A-71BA-412E-9489-C1C0248D3A93}" presName="vert1" presStyleCnt="0"/>
      <dgm:spPr/>
    </dgm:pt>
    <dgm:pt modelId="{621F17D4-E2B3-470E-B151-1C268CBE1873}" type="pres">
      <dgm:prSet presAssocID="{E3289A42-CEC9-4B78-9DB9-CD642778A938}" presName="thickLine" presStyleLbl="alignNode1" presStyleIdx="4" presStyleCnt="7"/>
      <dgm:spPr/>
    </dgm:pt>
    <dgm:pt modelId="{F9F3E57D-34B8-4D68-A99E-AC415E2EE91B}" type="pres">
      <dgm:prSet presAssocID="{E3289A42-CEC9-4B78-9DB9-CD642778A938}" presName="horz1" presStyleCnt="0"/>
      <dgm:spPr/>
    </dgm:pt>
    <dgm:pt modelId="{D56F10EF-E6E5-4C36-BA6F-E3D7B9D72E4B}" type="pres">
      <dgm:prSet presAssocID="{E3289A42-CEC9-4B78-9DB9-CD642778A938}" presName="tx1" presStyleLbl="revTx" presStyleIdx="4" presStyleCnt="7"/>
      <dgm:spPr/>
    </dgm:pt>
    <dgm:pt modelId="{F002D51E-5841-4F77-8B73-C43F507E721B}" type="pres">
      <dgm:prSet presAssocID="{E3289A42-CEC9-4B78-9DB9-CD642778A938}" presName="vert1" presStyleCnt="0"/>
      <dgm:spPr/>
    </dgm:pt>
    <dgm:pt modelId="{8236083A-CD18-487C-9C59-B2499A7664E2}" type="pres">
      <dgm:prSet presAssocID="{CD224E8C-566A-405A-9B06-FAC2C3DD0EC8}" presName="thickLine" presStyleLbl="alignNode1" presStyleIdx="5" presStyleCnt="7"/>
      <dgm:spPr/>
    </dgm:pt>
    <dgm:pt modelId="{D1847D18-9245-4F1F-88CB-7552D59AF877}" type="pres">
      <dgm:prSet presAssocID="{CD224E8C-566A-405A-9B06-FAC2C3DD0EC8}" presName="horz1" presStyleCnt="0"/>
      <dgm:spPr/>
    </dgm:pt>
    <dgm:pt modelId="{E8DBA528-829A-420C-8C14-9332C7393F45}" type="pres">
      <dgm:prSet presAssocID="{CD224E8C-566A-405A-9B06-FAC2C3DD0EC8}" presName="tx1" presStyleLbl="revTx" presStyleIdx="5" presStyleCnt="7"/>
      <dgm:spPr/>
    </dgm:pt>
    <dgm:pt modelId="{218A4C72-FE96-4B1E-9E08-50524401A0B7}" type="pres">
      <dgm:prSet presAssocID="{CD224E8C-566A-405A-9B06-FAC2C3DD0EC8}" presName="vert1" presStyleCnt="0"/>
      <dgm:spPr/>
    </dgm:pt>
    <dgm:pt modelId="{2F5B1245-5011-4818-BD11-9237F09EC7D6}" type="pres">
      <dgm:prSet presAssocID="{6D3DBCAD-2C74-4931-AF02-54587BE3A789}" presName="thickLine" presStyleLbl="alignNode1" presStyleIdx="6" presStyleCnt="7"/>
      <dgm:spPr/>
    </dgm:pt>
    <dgm:pt modelId="{B0E93236-2F3C-4068-9B48-5FDB31317703}" type="pres">
      <dgm:prSet presAssocID="{6D3DBCAD-2C74-4931-AF02-54587BE3A789}" presName="horz1" presStyleCnt="0"/>
      <dgm:spPr/>
    </dgm:pt>
    <dgm:pt modelId="{322861F2-A69D-4B5A-81B3-80645FF243ED}" type="pres">
      <dgm:prSet presAssocID="{6D3DBCAD-2C74-4931-AF02-54587BE3A789}" presName="tx1" presStyleLbl="revTx" presStyleIdx="6" presStyleCnt="7"/>
      <dgm:spPr/>
    </dgm:pt>
    <dgm:pt modelId="{D5EA2A1A-3937-41C0-BEF8-5C24E3FCB5CE}" type="pres">
      <dgm:prSet presAssocID="{6D3DBCAD-2C74-4931-AF02-54587BE3A789}" presName="vert1" presStyleCnt="0"/>
      <dgm:spPr/>
    </dgm:pt>
  </dgm:ptLst>
  <dgm:cxnLst>
    <dgm:cxn modelId="{0D7C150E-ECC8-4717-915A-4D4C62FEFBE6}" srcId="{21D41F86-8639-4851-BF9B-4DECD89FD0C3}" destId="{DCF0E26B-9E19-4481-92B4-936838145882}" srcOrd="0" destOrd="0" parTransId="{C6AECED8-B683-4082-A028-C5F48836CE6B}" sibTransId="{800BC285-7BC5-4C48-9B77-0E501FC2B5A2}"/>
    <dgm:cxn modelId="{306EB817-9229-4A22-AD0C-BB2BBCC5D028}" srcId="{21D41F86-8639-4851-BF9B-4DECD89FD0C3}" destId="{D316BE6A-71BA-412E-9489-C1C0248D3A93}" srcOrd="3" destOrd="0" parTransId="{3199C1B1-D6EF-42FF-9A34-68B2438B929D}" sibTransId="{A3C459EB-32E1-4603-8260-C34311BF467D}"/>
    <dgm:cxn modelId="{06A39C2F-7AB1-4E3C-B75E-32AA427EFB89}" type="presOf" srcId="{CD224E8C-566A-405A-9B06-FAC2C3DD0EC8}" destId="{E8DBA528-829A-420C-8C14-9332C7393F45}" srcOrd="0" destOrd="0" presId="urn:microsoft.com/office/officeart/2008/layout/LinedList"/>
    <dgm:cxn modelId="{E66F6830-A9D1-4ECB-90D7-7577E9E54F74}" type="presOf" srcId="{DCF0E26B-9E19-4481-92B4-936838145882}" destId="{648A3B6B-1081-46E6-A6A0-0D5EB89615FF}" srcOrd="0" destOrd="0" presId="urn:microsoft.com/office/officeart/2008/layout/LinedList"/>
    <dgm:cxn modelId="{0B32635E-77B8-4F6D-92A3-6ED75DB7E370}" srcId="{21D41F86-8639-4851-BF9B-4DECD89FD0C3}" destId="{6D3DBCAD-2C74-4931-AF02-54587BE3A789}" srcOrd="6" destOrd="0" parTransId="{AE661B93-DE98-4507-8C3D-BDBDE2EDBBA9}" sibTransId="{01960041-3D62-4032-BDB6-C130616C46B0}"/>
    <dgm:cxn modelId="{590B4044-D6F9-4938-8F5A-E57EFA649B69}" type="presOf" srcId="{21D41F86-8639-4851-BF9B-4DECD89FD0C3}" destId="{08444DE7-E180-489C-BA2F-B82239AA0D47}" srcOrd="0" destOrd="0" presId="urn:microsoft.com/office/officeart/2008/layout/LinedList"/>
    <dgm:cxn modelId="{DD43C046-6C20-42EC-A05F-3B556CC6F88D}" type="presOf" srcId="{FC378D7B-BEC4-4168-9824-8E7FBDA9D2EA}" destId="{D59644F7-8DFA-408D-B052-6C4077F9C0B0}" srcOrd="0" destOrd="0" presId="urn:microsoft.com/office/officeart/2008/layout/LinedList"/>
    <dgm:cxn modelId="{21BFBF7E-D886-4CD9-BDBB-B7CBD8E0ED56}" type="presOf" srcId="{E3289A42-CEC9-4B78-9DB9-CD642778A938}" destId="{D56F10EF-E6E5-4C36-BA6F-E3D7B9D72E4B}" srcOrd="0" destOrd="0" presId="urn:microsoft.com/office/officeart/2008/layout/LinedList"/>
    <dgm:cxn modelId="{8C1E9BBB-9AA8-4A24-A70D-E25F673997ED}" type="presOf" srcId="{BA0F7529-F0DB-403B-B56B-93E73FBD349F}" destId="{0290F46F-3FA6-49A8-8681-8A6020B190C6}" srcOrd="0" destOrd="0" presId="urn:microsoft.com/office/officeart/2008/layout/LinedList"/>
    <dgm:cxn modelId="{C1E796BD-CBAE-4381-BEFF-8CE1381B616B}" srcId="{21D41F86-8639-4851-BF9B-4DECD89FD0C3}" destId="{BA0F7529-F0DB-403B-B56B-93E73FBD349F}" srcOrd="2" destOrd="0" parTransId="{E6FD6EC5-ED5C-4E96-AEA5-84A5B89EE18E}" sibTransId="{07307B51-67B9-49F5-8D5C-84B97FFBC1CC}"/>
    <dgm:cxn modelId="{E2CD39C2-9858-455B-853E-02E1DBFDF3A2}" type="presOf" srcId="{D316BE6A-71BA-412E-9489-C1C0248D3A93}" destId="{337F88BC-568B-4DD4-B734-6ECAFEF55BD5}" srcOrd="0" destOrd="0" presId="urn:microsoft.com/office/officeart/2008/layout/LinedList"/>
    <dgm:cxn modelId="{B806D5C5-1EAD-42AA-B6D8-F6D6F4FA6BCF}" type="presOf" srcId="{6D3DBCAD-2C74-4931-AF02-54587BE3A789}" destId="{322861F2-A69D-4B5A-81B3-80645FF243ED}" srcOrd="0" destOrd="0" presId="urn:microsoft.com/office/officeart/2008/layout/LinedList"/>
    <dgm:cxn modelId="{F2495DE1-DE8C-463C-8B27-41EEEE6120A3}" srcId="{21D41F86-8639-4851-BF9B-4DECD89FD0C3}" destId="{FC378D7B-BEC4-4168-9824-8E7FBDA9D2EA}" srcOrd="1" destOrd="0" parTransId="{AEE32B77-DCA6-4DB4-B621-2B714FB9FE23}" sibTransId="{A1E4A6E3-94CA-4C4D-8D60-094511644D02}"/>
    <dgm:cxn modelId="{56C617FD-F3A5-48A8-B5F2-1E226679A4C1}" srcId="{21D41F86-8639-4851-BF9B-4DECD89FD0C3}" destId="{CD224E8C-566A-405A-9B06-FAC2C3DD0EC8}" srcOrd="5" destOrd="0" parTransId="{E2658A17-06C7-4AFE-9792-507CC6637574}" sibTransId="{B7D59801-A6BE-4C9D-9A6B-22253F6276F8}"/>
    <dgm:cxn modelId="{7E4C62FD-F992-4273-8E7D-A6CC168A1AE2}" srcId="{21D41F86-8639-4851-BF9B-4DECD89FD0C3}" destId="{E3289A42-CEC9-4B78-9DB9-CD642778A938}" srcOrd="4" destOrd="0" parTransId="{F4A1FA27-3A57-4A61-9B8E-D47E8D365DA9}" sibTransId="{0951FF49-171C-4D8A-BDF5-4114E4056BF2}"/>
    <dgm:cxn modelId="{1727BD85-79E9-4C1F-B074-D92F27D9B2CC}" type="presParOf" srcId="{08444DE7-E180-489C-BA2F-B82239AA0D47}" destId="{47EA800F-F7BD-471E-814F-6D6FDFEA6C6C}" srcOrd="0" destOrd="0" presId="urn:microsoft.com/office/officeart/2008/layout/LinedList"/>
    <dgm:cxn modelId="{B2A78F7E-BB59-474E-B15F-FFD7AC553955}" type="presParOf" srcId="{08444DE7-E180-489C-BA2F-B82239AA0D47}" destId="{33C736FA-D717-4CEE-8523-DD3BE2D3BCAD}" srcOrd="1" destOrd="0" presId="urn:microsoft.com/office/officeart/2008/layout/LinedList"/>
    <dgm:cxn modelId="{6B0993FB-6057-429D-AD70-268D35407B62}" type="presParOf" srcId="{33C736FA-D717-4CEE-8523-DD3BE2D3BCAD}" destId="{648A3B6B-1081-46E6-A6A0-0D5EB89615FF}" srcOrd="0" destOrd="0" presId="urn:microsoft.com/office/officeart/2008/layout/LinedList"/>
    <dgm:cxn modelId="{899697B4-9234-4A02-A929-FD48D34B0D1A}" type="presParOf" srcId="{33C736FA-D717-4CEE-8523-DD3BE2D3BCAD}" destId="{B8CB2C66-38F3-4F6C-991E-36F721F853B1}" srcOrd="1" destOrd="0" presId="urn:microsoft.com/office/officeart/2008/layout/LinedList"/>
    <dgm:cxn modelId="{14BD3B02-FD9A-40AE-9139-AFB5EF46F3C2}" type="presParOf" srcId="{08444DE7-E180-489C-BA2F-B82239AA0D47}" destId="{BD94E490-95CE-45BE-B3D0-E9EB8E977346}" srcOrd="2" destOrd="0" presId="urn:microsoft.com/office/officeart/2008/layout/LinedList"/>
    <dgm:cxn modelId="{3BE986C9-616E-4144-A722-DC1CC511E8BF}" type="presParOf" srcId="{08444DE7-E180-489C-BA2F-B82239AA0D47}" destId="{736436C9-C27D-4607-A3C6-801B806BC2BC}" srcOrd="3" destOrd="0" presId="urn:microsoft.com/office/officeart/2008/layout/LinedList"/>
    <dgm:cxn modelId="{F3CC1CAF-2A0A-44A1-B210-45761028C897}" type="presParOf" srcId="{736436C9-C27D-4607-A3C6-801B806BC2BC}" destId="{D59644F7-8DFA-408D-B052-6C4077F9C0B0}" srcOrd="0" destOrd="0" presId="urn:microsoft.com/office/officeart/2008/layout/LinedList"/>
    <dgm:cxn modelId="{0A7F63D4-03D8-406F-802B-AF6CC03B9B1C}" type="presParOf" srcId="{736436C9-C27D-4607-A3C6-801B806BC2BC}" destId="{68422784-AC57-4B58-9859-1D32E93582A6}" srcOrd="1" destOrd="0" presId="urn:microsoft.com/office/officeart/2008/layout/LinedList"/>
    <dgm:cxn modelId="{11159EA5-AD5E-44EB-917C-033802D0EC36}" type="presParOf" srcId="{08444DE7-E180-489C-BA2F-B82239AA0D47}" destId="{A46C4370-E052-482C-858D-9F9DC6E35AD0}" srcOrd="4" destOrd="0" presId="urn:microsoft.com/office/officeart/2008/layout/LinedList"/>
    <dgm:cxn modelId="{ACD2C173-4AA5-4442-A89B-37DD0BBA2FE8}" type="presParOf" srcId="{08444DE7-E180-489C-BA2F-B82239AA0D47}" destId="{28A1092C-9B79-4521-B269-01956063FC52}" srcOrd="5" destOrd="0" presId="urn:microsoft.com/office/officeart/2008/layout/LinedList"/>
    <dgm:cxn modelId="{2C716369-D293-4BB4-A520-8D351D2D47CD}" type="presParOf" srcId="{28A1092C-9B79-4521-B269-01956063FC52}" destId="{0290F46F-3FA6-49A8-8681-8A6020B190C6}" srcOrd="0" destOrd="0" presId="urn:microsoft.com/office/officeart/2008/layout/LinedList"/>
    <dgm:cxn modelId="{92E49A26-0FAE-4DAA-A51F-7F7316F76145}" type="presParOf" srcId="{28A1092C-9B79-4521-B269-01956063FC52}" destId="{4BC88C11-9A24-4EFA-AA7C-D05270D2697C}" srcOrd="1" destOrd="0" presId="urn:microsoft.com/office/officeart/2008/layout/LinedList"/>
    <dgm:cxn modelId="{527F8E2B-C993-47FD-B518-90240E51CFA6}" type="presParOf" srcId="{08444DE7-E180-489C-BA2F-B82239AA0D47}" destId="{5487DEC6-89D8-4A5B-A3E7-AB1A7C7FCA98}" srcOrd="6" destOrd="0" presId="urn:microsoft.com/office/officeart/2008/layout/LinedList"/>
    <dgm:cxn modelId="{BFE145C3-5897-4FBE-9B0B-6A0BAF9E937A}" type="presParOf" srcId="{08444DE7-E180-489C-BA2F-B82239AA0D47}" destId="{C080766A-4023-4ED3-A106-284C84EEEF55}" srcOrd="7" destOrd="0" presId="urn:microsoft.com/office/officeart/2008/layout/LinedList"/>
    <dgm:cxn modelId="{0AFF88B6-8DC5-4783-9BB6-94DAAB03BA05}" type="presParOf" srcId="{C080766A-4023-4ED3-A106-284C84EEEF55}" destId="{337F88BC-568B-4DD4-B734-6ECAFEF55BD5}" srcOrd="0" destOrd="0" presId="urn:microsoft.com/office/officeart/2008/layout/LinedList"/>
    <dgm:cxn modelId="{155436B9-8A7A-4A12-B677-4DBF5F2EA1ED}" type="presParOf" srcId="{C080766A-4023-4ED3-A106-284C84EEEF55}" destId="{BDBA871B-0484-4F48-B5C6-5F208AD02146}" srcOrd="1" destOrd="0" presId="urn:microsoft.com/office/officeart/2008/layout/LinedList"/>
    <dgm:cxn modelId="{95B2112D-6304-43A9-B374-7F602EFE62C6}" type="presParOf" srcId="{08444DE7-E180-489C-BA2F-B82239AA0D47}" destId="{621F17D4-E2B3-470E-B151-1C268CBE1873}" srcOrd="8" destOrd="0" presId="urn:microsoft.com/office/officeart/2008/layout/LinedList"/>
    <dgm:cxn modelId="{D0C38C27-E27B-47C7-89C7-00C5F5C2E786}" type="presParOf" srcId="{08444DE7-E180-489C-BA2F-B82239AA0D47}" destId="{F9F3E57D-34B8-4D68-A99E-AC415E2EE91B}" srcOrd="9" destOrd="0" presId="urn:microsoft.com/office/officeart/2008/layout/LinedList"/>
    <dgm:cxn modelId="{35E4E47F-C266-4FE5-AFEA-B35DFBD0DB20}" type="presParOf" srcId="{F9F3E57D-34B8-4D68-A99E-AC415E2EE91B}" destId="{D56F10EF-E6E5-4C36-BA6F-E3D7B9D72E4B}" srcOrd="0" destOrd="0" presId="urn:microsoft.com/office/officeart/2008/layout/LinedList"/>
    <dgm:cxn modelId="{E1DFA1E0-2024-4D58-8B96-7EB8AB085094}" type="presParOf" srcId="{F9F3E57D-34B8-4D68-A99E-AC415E2EE91B}" destId="{F002D51E-5841-4F77-8B73-C43F507E721B}" srcOrd="1" destOrd="0" presId="urn:microsoft.com/office/officeart/2008/layout/LinedList"/>
    <dgm:cxn modelId="{111F48D2-7998-4192-976B-EDA87A2D94FE}" type="presParOf" srcId="{08444DE7-E180-489C-BA2F-B82239AA0D47}" destId="{8236083A-CD18-487C-9C59-B2499A7664E2}" srcOrd="10" destOrd="0" presId="urn:microsoft.com/office/officeart/2008/layout/LinedList"/>
    <dgm:cxn modelId="{222039C0-EFE9-4C1F-B7AB-44D2C8A8E96E}" type="presParOf" srcId="{08444DE7-E180-489C-BA2F-B82239AA0D47}" destId="{D1847D18-9245-4F1F-88CB-7552D59AF877}" srcOrd="11" destOrd="0" presId="urn:microsoft.com/office/officeart/2008/layout/LinedList"/>
    <dgm:cxn modelId="{C1B9E00C-F502-40F2-A3AE-0C4BEF47CD02}" type="presParOf" srcId="{D1847D18-9245-4F1F-88CB-7552D59AF877}" destId="{E8DBA528-829A-420C-8C14-9332C7393F45}" srcOrd="0" destOrd="0" presId="urn:microsoft.com/office/officeart/2008/layout/LinedList"/>
    <dgm:cxn modelId="{2D03064D-6097-491C-B83F-532143D1EA80}" type="presParOf" srcId="{D1847D18-9245-4F1F-88CB-7552D59AF877}" destId="{218A4C72-FE96-4B1E-9E08-50524401A0B7}" srcOrd="1" destOrd="0" presId="urn:microsoft.com/office/officeart/2008/layout/LinedList"/>
    <dgm:cxn modelId="{6213D442-9E1A-4BBF-9E13-F088574B2BC3}" type="presParOf" srcId="{08444DE7-E180-489C-BA2F-B82239AA0D47}" destId="{2F5B1245-5011-4818-BD11-9237F09EC7D6}" srcOrd="12" destOrd="0" presId="urn:microsoft.com/office/officeart/2008/layout/LinedList"/>
    <dgm:cxn modelId="{4CE301B6-20B5-4335-B42B-C5FFCFF2C371}" type="presParOf" srcId="{08444DE7-E180-489C-BA2F-B82239AA0D47}" destId="{B0E93236-2F3C-4068-9B48-5FDB31317703}" srcOrd="13" destOrd="0" presId="urn:microsoft.com/office/officeart/2008/layout/LinedList"/>
    <dgm:cxn modelId="{662810A7-EA08-4218-99CB-4E6086ADC9A5}" type="presParOf" srcId="{B0E93236-2F3C-4068-9B48-5FDB31317703}" destId="{322861F2-A69D-4B5A-81B3-80645FF243ED}" srcOrd="0" destOrd="0" presId="urn:microsoft.com/office/officeart/2008/layout/LinedList"/>
    <dgm:cxn modelId="{72D1B977-D2DD-44C4-8147-10129C8DF437}" type="presParOf" srcId="{B0E93236-2F3C-4068-9B48-5FDB31317703}" destId="{D5EA2A1A-3937-41C0-BEF8-5C24E3FCB5CE}"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73F500C9-168C-442A-9FFB-11066819144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9D6537B-E720-475E-872C-5BF4F1FE4E81}">
      <dgm:prSet/>
      <dgm:spPr/>
      <dgm:t>
        <a:bodyPr/>
        <a:lstStyle/>
        <a:p>
          <a:r>
            <a:rPr lang="en-GB" baseline="0"/>
            <a:t>Terrorism offences – 28 days held without trial. </a:t>
          </a:r>
          <a:endParaRPr lang="en-US"/>
        </a:p>
      </dgm:t>
    </dgm:pt>
    <dgm:pt modelId="{1ED37C7F-64D8-4726-9DE5-3D03B59B373B}" type="parTrans" cxnId="{0E967D7B-1A93-4FA5-85E9-82A366793751}">
      <dgm:prSet/>
      <dgm:spPr/>
      <dgm:t>
        <a:bodyPr/>
        <a:lstStyle/>
        <a:p>
          <a:endParaRPr lang="en-US"/>
        </a:p>
      </dgm:t>
    </dgm:pt>
    <dgm:pt modelId="{712045E9-493A-40E6-8E04-9BB7364893B6}" type="sibTrans" cxnId="{0E967D7B-1A93-4FA5-85E9-82A366793751}">
      <dgm:prSet/>
      <dgm:spPr/>
      <dgm:t>
        <a:bodyPr/>
        <a:lstStyle/>
        <a:p>
          <a:endParaRPr lang="en-US"/>
        </a:p>
      </dgm:t>
    </dgm:pt>
    <dgm:pt modelId="{5E1F3FEC-520E-4091-A0E9-4F4321130F91}">
      <dgm:prSet/>
      <dgm:spPr/>
      <dgm:t>
        <a:bodyPr/>
        <a:lstStyle/>
        <a:p>
          <a:r>
            <a:rPr lang="en-GB" baseline="0"/>
            <a:t>Does this breach the rile of law? </a:t>
          </a:r>
          <a:endParaRPr lang="en-US"/>
        </a:p>
      </dgm:t>
    </dgm:pt>
    <dgm:pt modelId="{5BB805AE-40BB-4B01-AB53-8B4F7B21BF32}" type="parTrans" cxnId="{77D34E5E-2C4F-4A63-A387-0271E97F8D4A}">
      <dgm:prSet/>
      <dgm:spPr/>
      <dgm:t>
        <a:bodyPr/>
        <a:lstStyle/>
        <a:p>
          <a:endParaRPr lang="en-US"/>
        </a:p>
      </dgm:t>
    </dgm:pt>
    <dgm:pt modelId="{24C270AB-12E2-41B6-9551-F94CE0AEFA40}" type="sibTrans" cxnId="{77D34E5E-2C4F-4A63-A387-0271E97F8D4A}">
      <dgm:prSet/>
      <dgm:spPr/>
      <dgm:t>
        <a:bodyPr/>
        <a:lstStyle/>
        <a:p>
          <a:endParaRPr lang="en-US"/>
        </a:p>
      </dgm:t>
    </dgm:pt>
    <dgm:pt modelId="{8D133F68-9CC3-4F6F-9763-EEAE78E8F7DE}">
      <dgm:prSet/>
      <dgm:spPr/>
      <dgm:t>
        <a:bodyPr/>
        <a:lstStyle/>
        <a:p>
          <a:r>
            <a:rPr lang="en-GB" baseline="0"/>
            <a:t>Alternative dispute resolution – deal with the issue outside of court. </a:t>
          </a:r>
          <a:endParaRPr lang="en-US"/>
        </a:p>
      </dgm:t>
    </dgm:pt>
    <dgm:pt modelId="{E9094998-33C1-47EA-9EF6-D82E45D11C36}" type="parTrans" cxnId="{39F4F25C-FC0A-4AC6-8633-86AEE1DCC72C}">
      <dgm:prSet/>
      <dgm:spPr/>
      <dgm:t>
        <a:bodyPr/>
        <a:lstStyle/>
        <a:p>
          <a:endParaRPr lang="en-US"/>
        </a:p>
      </dgm:t>
    </dgm:pt>
    <dgm:pt modelId="{F9975A08-0C3E-4B6F-A1AB-245366A36836}" type="sibTrans" cxnId="{39F4F25C-FC0A-4AC6-8633-86AEE1DCC72C}">
      <dgm:prSet/>
      <dgm:spPr/>
      <dgm:t>
        <a:bodyPr/>
        <a:lstStyle/>
        <a:p>
          <a:endParaRPr lang="en-US"/>
        </a:p>
      </dgm:t>
    </dgm:pt>
    <dgm:pt modelId="{4A010119-3FEF-4849-8C4E-A609C36BCA2F}">
      <dgm:prSet/>
      <dgm:spPr/>
      <dgm:t>
        <a:bodyPr/>
        <a:lstStyle/>
        <a:p>
          <a:r>
            <a:rPr lang="en-GB" baseline="0"/>
            <a:t>May not always be the best way because there could be important issues included that the government or judiciary need to be made aware of. </a:t>
          </a:r>
          <a:endParaRPr lang="en-US"/>
        </a:p>
      </dgm:t>
    </dgm:pt>
    <dgm:pt modelId="{AABE4F5E-111F-433F-B923-8FE9EF152CBF}" type="parTrans" cxnId="{DF611F85-C31E-4DA1-8D8C-6C5BEA4A8689}">
      <dgm:prSet/>
      <dgm:spPr/>
      <dgm:t>
        <a:bodyPr/>
        <a:lstStyle/>
        <a:p>
          <a:endParaRPr lang="en-US"/>
        </a:p>
      </dgm:t>
    </dgm:pt>
    <dgm:pt modelId="{EF6F0CA7-97E0-4518-A433-B2980E0E0189}" type="sibTrans" cxnId="{DF611F85-C31E-4DA1-8D8C-6C5BEA4A8689}">
      <dgm:prSet/>
      <dgm:spPr/>
      <dgm:t>
        <a:bodyPr/>
        <a:lstStyle/>
        <a:p>
          <a:endParaRPr lang="en-US"/>
        </a:p>
      </dgm:t>
    </dgm:pt>
    <dgm:pt modelId="{5BF3D8EE-DFCB-4C3C-94E6-15E2A8D175DC}" type="pres">
      <dgm:prSet presAssocID="{73F500C9-168C-442A-9FFB-11066819144E}" presName="linear" presStyleCnt="0">
        <dgm:presLayoutVars>
          <dgm:animLvl val="lvl"/>
          <dgm:resizeHandles val="exact"/>
        </dgm:presLayoutVars>
      </dgm:prSet>
      <dgm:spPr/>
    </dgm:pt>
    <dgm:pt modelId="{44F99A9A-9BCA-4CA1-AF44-3017037F8DB1}" type="pres">
      <dgm:prSet presAssocID="{B9D6537B-E720-475E-872C-5BF4F1FE4E81}" presName="parentText" presStyleLbl="node1" presStyleIdx="0" presStyleCnt="4">
        <dgm:presLayoutVars>
          <dgm:chMax val="0"/>
          <dgm:bulletEnabled val="1"/>
        </dgm:presLayoutVars>
      </dgm:prSet>
      <dgm:spPr/>
    </dgm:pt>
    <dgm:pt modelId="{DA89B9C5-697D-4CBE-AB30-A6FDCE4F225E}" type="pres">
      <dgm:prSet presAssocID="{712045E9-493A-40E6-8E04-9BB7364893B6}" presName="spacer" presStyleCnt="0"/>
      <dgm:spPr/>
    </dgm:pt>
    <dgm:pt modelId="{F822CB76-8888-4133-AB03-653C98606951}" type="pres">
      <dgm:prSet presAssocID="{5E1F3FEC-520E-4091-A0E9-4F4321130F91}" presName="parentText" presStyleLbl="node1" presStyleIdx="1" presStyleCnt="4">
        <dgm:presLayoutVars>
          <dgm:chMax val="0"/>
          <dgm:bulletEnabled val="1"/>
        </dgm:presLayoutVars>
      </dgm:prSet>
      <dgm:spPr/>
    </dgm:pt>
    <dgm:pt modelId="{1F7A7BE8-23B0-4488-AFA7-2080C35C2A6C}" type="pres">
      <dgm:prSet presAssocID="{24C270AB-12E2-41B6-9551-F94CE0AEFA40}" presName="spacer" presStyleCnt="0"/>
      <dgm:spPr/>
    </dgm:pt>
    <dgm:pt modelId="{B228BFE7-8DDB-47C5-8C6E-891809186196}" type="pres">
      <dgm:prSet presAssocID="{8D133F68-9CC3-4F6F-9763-EEAE78E8F7DE}" presName="parentText" presStyleLbl="node1" presStyleIdx="2" presStyleCnt="4">
        <dgm:presLayoutVars>
          <dgm:chMax val="0"/>
          <dgm:bulletEnabled val="1"/>
        </dgm:presLayoutVars>
      </dgm:prSet>
      <dgm:spPr/>
    </dgm:pt>
    <dgm:pt modelId="{A3C69284-646B-4174-B5BF-EF8CBCC64469}" type="pres">
      <dgm:prSet presAssocID="{F9975A08-0C3E-4B6F-A1AB-245366A36836}" presName="spacer" presStyleCnt="0"/>
      <dgm:spPr/>
    </dgm:pt>
    <dgm:pt modelId="{93E689C7-372D-4BBB-BAAF-B5127CA471E4}" type="pres">
      <dgm:prSet presAssocID="{4A010119-3FEF-4849-8C4E-A609C36BCA2F}" presName="parentText" presStyleLbl="node1" presStyleIdx="3" presStyleCnt="4">
        <dgm:presLayoutVars>
          <dgm:chMax val="0"/>
          <dgm:bulletEnabled val="1"/>
        </dgm:presLayoutVars>
      </dgm:prSet>
      <dgm:spPr/>
    </dgm:pt>
  </dgm:ptLst>
  <dgm:cxnLst>
    <dgm:cxn modelId="{D9237C04-9D17-42ED-BC20-91A45DA1C4D1}" type="presOf" srcId="{5E1F3FEC-520E-4091-A0E9-4F4321130F91}" destId="{F822CB76-8888-4133-AB03-653C98606951}" srcOrd="0" destOrd="0" presId="urn:microsoft.com/office/officeart/2005/8/layout/vList2"/>
    <dgm:cxn modelId="{F8A8611F-9D84-44B7-B1BD-BEF9DD15EA44}" type="presOf" srcId="{8D133F68-9CC3-4F6F-9763-EEAE78E8F7DE}" destId="{B228BFE7-8DDB-47C5-8C6E-891809186196}" srcOrd="0" destOrd="0" presId="urn:microsoft.com/office/officeart/2005/8/layout/vList2"/>
    <dgm:cxn modelId="{39F4F25C-FC0A-4AC6-8633-86AEE1DCC72C}" srcId="{73F500C9-168C-442A-9FFB-11066819144E}" destId="{8D133F68-9CC3-4F6F-9763-EEAE78E8F7DE}" srcOrd="2" destOrd="0" parTransId="{E9094998-33C1-47EA-9EF6-D82E45D11C36}" sibTransId="{F9975A08-0C3E-4B6F-A1AB-245366A36836}"/>
    <dgm:cxn modelId="{77D34E5E-2C4F-4A63-A387-0271E97F8D4A}" srcId="{73F500C9-168C-442A-9FFB-11066819144E}" destId="{5E1F3FEC-520E-4091-A0E9-4F4321130F91}" srcOrd="1" destOrd="0" parTransId="{5BB805AE-40BB-4B01-AB53-8B4F7B21BF32}" sibTransId="{24C270AB-12E2-41B6-9551-F94CE0AEFA40}"/>
    <dgm:cxn modelId="{C687AF77-EAA7-4813-9F4A-B0DF57327CF1}" type="presOf" srcId="{B9D6537B-E720-475E-872C-5BF4F1FE4E81}" destId="{44F99A9A-9BCA-4CA1-AF44-3017037F8DB1}" srcOrd="0" destOrd="0" presId="urn:microsoft.com/office/officeart/2005/8/layout/vList2"/>
    <dgm:cxn modelId="{0E967D7B-1A93-4FA5-85E9-82A366793751}" srcId="{73F500C9-168C-442A-9FFB-11066819144E}" destId="{B9D6537B-E720-475E-872C-5BF4F1FE4E81}" srcOrd="0" destOrd="0" parTransId="{1ED37C7F-64D8-4726-9DE5-3D03B59B373B}" sibTransId="{712045E9-493A-40E6-8E04-9BB7364893B6}"/>
    <dgm:cxn modelId="{DF611F85-C31E-4DA1-8D8C-6C5BEA4A8689}" srcId="{73F500C9-168C-442A-9FFB-11066819144E}" destId="{4A010119-3FEF-4849-8C4E-A609C36BCA2F}" srcOrd="3" destOrd="0" parTransId="{AABE4F5E-111F-433F-B923-8FE9EF152CBF}" sibTransId="{EF6F0CA7-97E0-4518-A433-B2980E0E0189}"/>
    <dgm:cxn modelId="{96451E94-6907-447D-80EC-BF4FE6789593}" type="presOf" srcId="{4A010119-3FEF-4849-8C4E-A609C36BCA2F}" destId="{93E689C7-372D-4BBB-BAAF-B5127CA471E4}" srcOrd="0" destOrd="0" presId="urn:microsoft.com/office/officeart/2005/8/layout/vList2"/>
    <dgm:cxn modelId="{A03786BA-6939-4AF1-ACAE-67F2AB787A42}" type="presOf" srcId="{73F500C9-168C-442A-9FFB-11066819144E}" destId="{5BF3D8EE-DFCB-4C3C-94E6-15E2A8D175DC}" srcOrd="0" destOrd="0" presId="urn:microsoft.com/office/officeart/2005/8/layout/vList2"/>
    <dgm:cxn modelId="{A9E1DE4B-4F8A-4EE1-ADD9-959C815E0ABE}" type="presParOf" srcId="{5BF3D8EE-DFCB-4C3C-94E6-15E2A8D175DC}" destId="{44F99A9A-9BCA-4CA1-AF44-3017037F8DB1}" srcOrd="0" destOrd="0" presId="urn:microsoft.com/office/officeart/2005/8/layout/vList2"/>
    <dgm:cxn modelId="{C8CF10DD-E280-4C67-A7AD-1B4DB038C398}" type="presParOf" srcId="{5BF3D8EE-DFCB-4C3C-94E6-15E2A8D175DC}" destId="{DA89B9C5-697D-4CBE-AB30-A6FDCE4F225E}" srcOrd="1" destOrd="0" presId="urn:microsoft.com/office/officeart/2005/8/layout/vList2"/>
    <dgm:cxn modelId="{415AE4A6-6C47-403B-B700-78E541E25B2D}" type="presParOf" srcId="{5BF3D8EE-DFCB-4C3C-94E6-15E2A8D175DC}" destId="{F822CB76-8888-4133-AB03-653C98606951}" srcOrd="2" destOrd="0" presId="urn:microsoft.com/office/officeart/2005/8/layout/vList2"/>
    <dgm:cxn modelId="{10943358-B0E5-4C76-8D22-72AF826501D6}" type="presParOf" srcId="{5BF3D8EE-DFCB-4C3C-94E6-15E2A8D175DC}" destId="{1F7A7BE8-23B0-4488-AFA7-2080C35C2A6C}" srcOrd="3" destOrd="0" presId="urn:microsoft.com/office/officeart/2005/8/layout/vList2"/>
    <dgm:cxn modelId="{F22790FD-DE60-4AB4-A48C-648D247A808D}" type="presParOf" srcId="{5BF3D8EE-DFCB-4C3C-94E6-15E2A8D175DC}" destId="{B228BFE7-8DDB-47C5-8C6E-891809186196}" srcOrd="4" destOrd="0" presId="urn:microsoft.com/office/officeart/2005/8/layout/vList2"/>
    <dgm:cxn modelId="{A247AB53-B9EC-4A1C-8B06-FD7D5C43D190}" type="presParOf" srcId="{5BF3D8EE-DFCB-4C3C-94E6-15E2A8D175DC}" destId="{A3C69284-646B-4174-B5BF-EF8CBCC64469}" srcOrd="5" destOrd="0" presId="urn:microsoft.com/office/officeart/2005/8/layout/vList2"/>
    <dgm:cxn modelId="{1BA529DC-C277-4C9E-B566-F9AD71BF8DF5}" type="presParOf" srcId="{5BF3D8EE-DFCB-4C3C-94E6-15E2A8D175DC}" destId="{93E689C7-372D-4BBB-BAAF-B5127CA471E4}"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97EC8D-5A85-41E8-9D9A-9429C80300DA}">
      <dsp:nvSpPr>
        <dsp:cNvPr id="0" name=""/>
        <dsp:cNvSpPr/>
      </dsp:nvSpPr>
      <dsp:spPr>
        <a:xfrm>
          <a:off x="0" y="392371"/>
          <a:ext cx="6683374" cy="186933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The aim of today’s session is to discuss the Uk’s constitution and elements of it such as the rule of law. </a:t>
          </a:r>
          <a:endParaRPr lang="en-US" sz="2900" kern="1200"/>
        </a:p>
      </dsp:txBody>
      <dsp:txXfrm>
        <a:off x="91253" y="483624"/>
        <a:ext cx="6500868" cy="1686824"/>
      </dsp:txXfrm>
    </dsp:sp>
    <dsp:sp modelId="{E89B2C70-AD92-4CCB-B68C-21EA1F5D6E8A}">
      <dsp:nvSpPr>
        <dsp:cNvPr id="0" name=""/>
        <dsp:cNvSpPr/>
      </dsp:nvSpPr>
      <dsp:spPr>
        <a:xfrm>
          <a:off x="0" y="2345222"/>
          <a:ext cx="6683374" cy="1869330"/>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By the end of today’s lessons students should be able to demonstrate their understanding of the Uk’s constitution and the rule of law, including Dicey’s principles. </a:t>
          </a:r>
          <a:endParaRPr lang="en-US" sz="2900" kern="1200"/>
        </a:p>
      </dsp:txBody>
      <dsp:txXfrm>
        <a:off x="91253" y="2436475"/>
        <a:ext cx="6500868" cy="16868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88A546-C3E6-4434-B211-88E44B14183A}">
      <dsp:nvSpPr>
        <dsp:cNvPr id="0" name=""/>
        <dsp:cNvSpPr/>
      </dsp:nvSpPr>
      <dsp:spPr>
        <a:xfrm>
          <a:off x="0" y="12062"/>
          <a:ext cx="6683374" cy="145080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Constitutions come in many shapes and sizes. </a:t>
          </a:r>
          <a:endParaRPr lang="en-US" sz="4000" kern="1200"/>
        </a:p>
      </dsp:txBody>
      <dsp:txXfrm>
        <a:off x="70822" y="82884"/>
        <a:ext cx="6541730" cy="1309156"/>
      </dsp:txXfrm>
    </dsp:sp>
    <dsp:sp modelId="{E6D661C9-5C49-4BFD-81E5-D2F75EEA135F}">
      <dsp:nvSpPr>
        <dsp:cNvPr id="0" name=""/>
        <dsp:cNvSpPr/>
      </dsp:nvSpPr>
      <dsp:spPr>
        <a:xfrm>
          <a:off x="0" y="1578062"/>
          <a:ext cx="6683374" cy="1450800"/>
        </a:xfrm>
        <a:prstGeom prst="roundRect">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Collection of legal and non-legal sources. </a:t>
          </a:r>
          <a:endParaRPr lang="en-US" sz="4000" kern="1200"/>
        </a:p>
      </dsp:txBody>
      <dsp:txXfrm>
        <a:off x="70822" y="1648884"/>
        <a:ext cx="6541730" cy="1309156"/>
      </dsp:txXfrm>
    </dsp:sp>
    <dsp:sp modelId="{D44CF606-C454-4473-B3A4-C7C7A1EF8155}">
      <dsp:nvSpPr>
        <dsp:cNvPr id="0" name=""/>
        <dsp:cNvSpPr/>
      </dsp:nvSpPr>
      <dsp:spPr>
        <a:xfrm>
          <a:off x="0" y="3144062"/>
          <a:ext cx="6683374" cy="1450800"/>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Called uncodified or unwritten. </a:t>
          </a:r>
          <a:endParaRPr lang="en-US" sz="4000" kern="1200"/>
        </a:p>
      </dsp:txBody>
      <dsp:txXfrm>
        <a:off x="70822" y="3214884"/>
        <a:ext cx="6541730" cy="13091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F095E4-BF13-48B6-999A-FEB4E02AC872}">
      <dsp:nvSpPr>
        <dsp:cNvPr id="0" name=""/>
        <dsp:cNvSpPr/>
      </dsp:nvSpPr>
      <dsp:spPr>
        <a:xfrm>
          <a:off x="0" y="35462"/>
          <a:ext cx="6683374" cy="222768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dirty="0">
              <a:latin typeface="Tw Cen MT" panose="020B0602020104020603"/>
            </a:rPr>
            <a:t>''A </a:t>
          </a:r>
          <a:r>
            <a:rPr lang="en-GB" sz="2800" kern="1200" dirty="0"/>
            <a:t>constitution as a set of laws and other sources and principles, that explains the way in which the state is established, and which provide a degree of legitimacy to the state and its institutions</a:t>
          </a:r>
          <a:r>
            <a:rPr lang="en-GB" sz="2800" kern="1200" dirty="0">
              <a:latin typeface="Tw Cen MT" panose="020B0602020104020603"/>
            </a:rPr>
            <a:t>''. </a:t>
          </a:r>
          <a:endParaRPr lang="en-US" sz="2800" kern="1200" dirty="0"/>
        </a:p>
      </dsp:txBody>
      <dsp:txXfrm>
        <a:off x="108746" y="144208"/>
        <a:ext cx="6465882" cy="2010188"/>
      </dsp:txXfrm>
    </dsp:sp>
    <dsp:sp modelId="{D7D0D2EB-6FF2-4766-BD4D-8A56F81489C5}">
      <dsp:nvSpPr>
        <dsp:cNvPr id="0" name=""/>
        <dsp:cNvSpPr/>
      </dsp:nvSpPr>
      <dsp:spPr>
        <a:xfrm>
          <a:off x="0" y="2343782"/>
          <a:ext cx="6683374" cy="2227680"/>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dirty="0"/>
            <a:t>Has multiple purposes.</a:t>
          </a:r>
          <a:r>
            <a:rPr lang="en-GB" sz="2800" kern="1200" dirty="0">
              <a:latin typeface="Tw Cen MT" panose="020B0602020104020603"/>
            </a:rPr>
            <a:t> </a:t>
          </a:r>
          <a:endParaRPr lang="en-US" sz="2800" kern="1200" dirty="0"/>
        </a:p>
      </dsp:txBody>
      <dsp:txXfrm>
        <a:off x="108746" y="2452528"/>
        <a:ext cx="6465882" cy="20101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868F54-73F6-437A-86F8-D1F70C513F38}">
      <dsp:nvSpPr>
        <dsp:cNvPr id="0" name=""/>
        <dsp:cNvSpPr/>
      </dsp:nvSpPr>
      <dsp:spPr>
        <a:xfrm>
          <a:off x="0" y="748625"/>
          <a:ext cx="6683374" cy="138207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8467E1-8B33-443B-B4D8-0FD19BDC3F8B}">
      <dsp:nvSpPr>
        <dsp:cNvPr id="0" name=""/>
        <dsp:cNvSpPr/>
      </dsp:nvSpPr>
      <dsp:spPr>
        <a:xfrm>
          <a:off x="418078" y="1059592"/>
          <a:ext cx="760142" cy="7601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768A8FB-DE74-4070-9CD1-A0A80F289700}">
      <dsp:nvSpPr>
        <dsp:cNvPr id="0" name=""/>
        <dsp:cNvSpPr/>
      </dsp:nvSpPr>
      <dsp:spPr>
        <a:xfrm>
          <a:off x="1596299" y="748625"/>
          <a:ext cx="5087075" cy="1382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270" tIns="146270" rIns="146270" bIns="146270" numCol="1" spcCol="1270" anchor="ctr" anchorCtr="0">
          <a:noAutofit/>
        </a:bodyPr>
        <a:lstStyle/>
        <a:p>
          <a:pPr marL="0" lvl="0" indent="0" algn="l" defTabSz="1111250">
            <a:lnSpc>
              <a:spcPct val="90000"/>
            </a:lnSpc>
            <a:spcBef>
              <a:spcPct val="0"/>
            </a:spcBef>
            <a:spcAft>
              <a:spcPct val="35000"/>
            </a:spcAft>
            <a:buNone/>
          </a:pPr>
          <a:r>
            <a:rPr lang="en-GB" sz="2500" kern="1200" baseline="0"/>
            <a:t>POWERS OF THE STATE. </a:t>
          </a:r>
          <a:endParaRPr lang="en-US" sz="2500" kern="1200"/>
        </a:p>
      </dsp:txBody>
      <dsp:txXfrm>
        <a:off x="1596299" y="748625"/>
        <a:ext cx="5087075" cy="1382077"/>
      </dsp:txXfrm>
    </dsp:sp>
    <dsp:sp modelId="{91A66EE8-DF5B-4095-ADB4-B093E421AB57}">
      <dsp:nvSpPr>
        <dsp:cNvPr id="0" name=""/>
        <dsp:cNvSpPr/>
      </dsp:nvSpPr>
      <dsp:spPr>
        <a:xfrm>
          <a:off x="0" y="2476222"/>
          <a:ext cx="6683374" cy="138207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B68EE0-A2C2-489B-9D95-F77292FF0666}">
      <dsp:nvSpPr>
        <dsp:cNvPr id="0" name=""/>
        <dsp:cNvSpPr/>
      </dsp:nvSpPr>
      <dsp:spPr>
        <a:xfrm>
          <a:off x="418078" y="2787189"/>
          <a:ext cx="760142" cy="7601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387DBE0-AD40-472D-A971-6820F66868F1}">
      <dsp:nvSpPr>
        <dsp:cNvPr id="0" name=""/>
        <dsp:cNvSpPr/>
      </dsp:nvSpPr>
      <dsp:spPr>
        <a:xfrm>
          <a:off x="1596299" y="2476222"/>
          <a:ext cx="5087075" cy="1382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270" tIns="146270" rIns="146270" bIns="146270" numCol="1" spcCol="1270" anchor="ctr" anchorCtr="0">
          <a:noAutofit/>
        </a:bodyPr>
        <a:lstStyle/>
        <a:p>
          <a:pPr marL="0" lvl="0" indent="0" algn="l" defTabSz="1111250">
            <a:lnSpc>
              <a:spcPct val="90000"/>
            </a:lnSpc>
            <a:spcBef>
              <a:spcPct val="0"/>
            </a:spcBef>
            <a:spcAft>
              <a:spcPct val="35000"/>
            </a:spcAft>
            <a:buNone/>
          </a:pPr>
          <a:r>
            <a:rPr lang="en-GB" sz="2500" kern="1200" baseline="0"/>
            <a:t>THE FRAMEWORK FOR THE STATE.</a:t>
          </a:r>
          <a:endParaRPr lang="en-US" sz="2500" kern="1200"/>
        </a:p>
      </dsp:txBody>
      <dsp:txXfrm>
        <a:off x="1596299" y="2476222"/>
        <a:ext cx="5087075" cy="138207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F54359-431C-49D0-95E3-431F55DE5ABF}">
      <dsp:nvSpPr>
        <dsp:cNvPr id="0" name=""/>
        <dsp:cNvSpPr/>
      </dsp:nvSpPr>
      <dsp:spPr>
        <a:xfrm>
          <a:off x="0" y="0"/>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9D3CE9A-CE38-4012-AC84-A3E7508D2A1B}">
      <dsp:nvSpPr>
        <dsp:cNvPr id="0" name=""/>
        <dsp:cNvSpPr/>
      </dsp:nvSpPr>
      <dsp:spPr>
        <a:xfrm>
          <a:off x="0" y="0"/>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baseline="0"/>
            <a:t>ALL CONSTITUTIONS ARE DIFFERENT. </a:t>
          </a:r>
          <a:endParaRPr lang="en-US" sz="3500" kern="1200"/>
        </a:p>
      </dsp:txBody>
      <dsp:txXfrm>
        <a:off x="0" y="0"/>
        <a:ext cx="6683374" cy="1151731"/>
      </dsp:txXfrm>
    </dsp:sp>
    <dsp:sp modelId="{A4F953AC-8EBE-4817-9CE3-A55D012C55C9}">
      <dsp:nvSpPr>
        <dsp:cNvPr id="0" name=""/>
        <dsp:cNvSpPr/>
      </dsp:nvSpPr>
      <dsp:spPr>
        <a:xfrm>
          <a:off x="0" y="1151731"/>
          <a:ext cx="6683374" cy="0"/>
        </a:xfrm>
        <a:prstGeom prst="line">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w="9525" cap="flat" cmpd="sng" algn="ctr">
          <a:solidFill>
            <a:schemeClr val="accent2">
              <a:hueOff val="-1114520"/>
              <a:satOff val="-4426"/>
              <a:lumOff val="281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30167F7-DE5E-4B0D-A826-909460626F2E}">
      <dsp:nvSpPr>
        <dsp:cNvPr id="0" name=""/>
        <dsp:cNvSpPr/>
      </dsp:nvSpPr>
      <dsp:spPr>
        <a:xfrm>
          <a:off x="0" y="1151731"/>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baseline="0"/>
            <a:t>SOME WRITTEN. </a:t>
          </a:r>
          <a:endParaRPr lang="en-US" sz="3500" kern="1200"/>
        </a:p>
      </dsp:txBody>
      <dsp:txXfrm>
        <a:off x="0" y="1151731"/>
        <a:ext cx="6683374" cy="1151731"/>
      </dsp:txXfrm>
    </dsp:sp>
    <dsp:sp modelId="{64B669BC-8410-4694-9A5C-191C20A429CD}">
      <dsp:nvSpPr>
        <dsp:cNvPr id="0" name=""/>
        <dsp:cNvSpPr/>
      </dsp:nvSpPr>
      <dsp:spPr>
        <a:xfrm>
          <a:off x="0" y="2303462"/>
          <a:ext cx="6683374" cy="0"/>
        </a:xfrm>
        <a:prstGeom prst="line">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w="9525" cap="flat" cmpd="sng" algn="ctr">
          <a:solidFill>
            <a:schemeClr val="accent2">
              <a:hueOff val="-2229041"/>
              <a:satOff val="-8853"/>
              <a:lumOff val="562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8111FF20-E876-491A-8E5F-D08795664125}">
      <dsp:nvSpPr>
        <dsp:cNvPr id="0" name=""/>
        <dsp:cNvSpPr/>
      </dsp:nvSpPr>
      <dsp:spPr>
        <a:xfrm>
          <a:off x="0" y="2303462"/>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baseline="0"/>
            <a:t>SOME UNWRITTEN AND UNCODIFIED. </a:t>
          </a:r>
          <a:endParaRPr lang="en-US" sz="3500" kern="1200"/>
        </a:p>
      </dsp:txBody>
      <dsp:txXfrm>
        <a:off x="0" y="2303462"/>
        <a:ext cx="6683374" cy="1151731"/>
      </dsp:txXfrm>
    </dsp:sp>
    <dsp:sp modelId="{EE982DE0-528B-44E5-8303-EE45A3C145F6}">
      <dsp:nvSpPr>
        <dsp:cNvPr id="0" name=""/>
        <dsp:cNvSpPr/>
      </dsp:nvSpPr>
      <dsp:spPr>
        <a:xfrm>
          <a:off x="0" y="3455193"/>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4E06104C-29CF-47F9-B4EB-9DD20EE7DA2A}">
      <dsp:nvSpPr>
        <dsp:cNvPr id="0" name=""/>
        <dsp:cNvSpPr/>
      </dsp:nvSpPr>
      <dsp:spPr>
        <a:xfrm>
          <a:off x="0" y="3455193"/>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baseline="0"/>
            <a:t>IN THE PAST ALL WERE UNWRITTEN BUT HIS HAS NOW CHANGED. </a:t>
          </a:r>
          <a:endParaRPr lang="en-US" sz="3500" kern="1200"/>
        </a:p>
      </dsp:txBody>
      <dsp:txXfrm>
        <a:off x="0" y="3455193"/>
        <a:ext cx="6683374" cy="115173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A35B61-2F7D-4DD9-83D4-82498C548FEF}">
      <dsp:nvSpPr>
        <dsp:cNvPr id="0" name=""/>
        <dsp:cNvSpPr/>
      </dsp:nvSpPr>
      <dsp:spPr>
        <a:xfrm>
          <a:off x="0" y="2249"/>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9B8327F6-8155-4482-B928-E89E3AB5C110}">
      <dsp:nvSpPr>
        <dsp:cNvPr id="0" name=""/>
        <dsp:cNvSpPr/>
      </dsp:nvSpPr>
      <dsp:spPr>
        <a:xfrm>
          <a:off x="0" y="2249"/>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baseline="0"/>
            <a:t>NOT CONSTITUTIONS INCLUDES ALL CONSTUTIONAL RULES.</a:t>
          </a:r>
          <a:endParaRPr lang="en-US" sz="3400" kern="1200"/>
        </a:p>
      </dsp:txBody>
      <dsp:txXfrm>
        <a:off x="0" y="2249"/>
        <a:ext cx="6683374" cy="1534142"/>
      </dsp:txXfrm>
    </dsp:sp>
    <dsp:sp modelId="{15AD2BBE-053A-4EB7-A5E2-B900FD7D880A}">
      <dsp:nvSpPr>
        <dsp:cNvPr id="0" name=""/>
        <dsp:cNvSpPr/>
      </dsp:nvSpPr>
      <dsp:spPr>
        <a:xfrm>
          <a:off x="0" y="1536391"/>
          <a:ext cx="6683374" cy="0"/>
        </a:xfrm>
        <a:prstGeom prst="line">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w="9525" cap="flat" cmpd="sng" algn="ctr">
          <a:solidFill>
            <a:schemeClr val="accent2">
              <a:hueOff val="-1671780"/>
              <a:satOff val="-6640"/>
              <a:lumOff val="421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15C1DC5E-1A61-4849-AE41-6E5B1C8C9820}">
      <dsp:nvSpPr>
        <dsp:cNvPr id="0" name=""/>
        <dsp:cNvSpPr/>
      </dsp:nvSpPr>
      <dsp:spPr>
        <a:xfrm>
          <a:off x="0" y="1536391"/>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baseline="0"/>
            <a:t>THIS IS BECAUSE THEY NEED TO BE SIMPLE AND READABLE. </a:t>
          </a:r>
          <a:endParaRPr lang="en-US" sz="3400" kern="1200"/>
        </a:p>
      </dsp:txBody>
      <dsp:txXfrm>
        <a:off x="0" y="1536391"/>
        <a:ext cx="6683374" cy="1534142"/>
      </dsp:txXfrm>
    </dsp:sp>
    <dsp:sp modelId="{AA2139AA-A6A5-4924-A87D-D6A8B2434D3C}">
      <dsp:nvSpPr>
        <dsp:cNvPr id="0" name=""/>
        <dsp:cNvSpPr/>
      </dsp:nvSpPr>
      <dsp:spPr>
        <a:xfrm>
          <a:off x="0" y="3070533"/>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AEF1E781-CCE8-447C-B012-27D2E3D6AFE4}">
      <dsp:nvSpPr>
        <dsp:cNvPr id="0" name=""/>
        <dsp:cNvSpPr/>
      </dsp:nvSpPr>
      <dsp:spPr>
        <a:xfrm>
          <a:off x="0" y="3070533"/>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baseline="0"/>
            <a:t>JUST BECAUSE IT IS THERE DOES NOT MEAN IT IS FOLLOWED STRICTLY. </a:t>
          </a:r>
          <a:endParaRPr lang="en-US" sz="3400" kern="1200"/>
        </a:p>
      </dsp:txBody>
      <dsp:txXfrm>
        <a:off x="0" y="3070533"/>
        <a:ext cx="6683374" cy="153414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1A0652-C971-4F32-A184-5AE6CD68C1C3}">
      <dsp:nvSpPr>
        <dsp:cNvPr id="0" name=""/>
        <dsp:cNvSpPr/>
      </dsp:nvSpPr>
      <dsp:spPr>
        <a:xfrm>
          <a:off x="0" y="2249"/>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FDBF06C1-BD4D-4988-B385-90FE9FC0CE06}">
      <dsp:nvSpPr>
        <dsp:cNvPr id="0" name=""/>
        <dsp:cNvSpPr/>
      </dsp:nvSpPr>
      <dsp:spPr>
        <a:xfrm>
          <a:off x="0" y="2249"/>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baseline="0"/>
            <a:t>Constantly changing. </a:t>
          </a:r>
          <a:endParaRPr lang="en-US" sz="3700" kern="1200"/>
        </a:p>
      </dsp:txBody>
      <dsp:txXfrm>
        <a:off x="0" y="2249"/>
        <a:ext cx="6683374" cy="1534142"/>
      </dsp:txXfrm>
    </dsp:sp>
    <dsp:sp modelId="{D1DB9195-5030-442E-BC59-AB40EEB63F92}">
      <dsp:nvSpPr>
        <dsp:cNvPr id="0" name=""/>
        <dsp:cNvSpPr/>
      </dsp:nvSpPr>
      <dsp:spPr>
        <a:xfrm>
          <a:off x="0" y="1536391"/>
          <a:ext cx="6683374" cy="0"/>
        </a:xfrm>
        <a:prstGeom prst="line">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w="9525" cap="flat" cmpd="sng" algn="ctr">
          <a:solidFill>
            <a:schemeClr val="accent2">
              <a:hueOff val="-1671780"/>
              <a:satOff val="-6640"/>
              <a:lumOff val="421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33DB258-6249-44F9-AE5D-FDFFFF9977FD}">
      <dsp:nvSpPr>
        <dsp:cNvPr id="0" name=""/>
        <dsp:cNvSpPr/>
      </dsp:nvSpPr>
      <dsp:spPr>
        <a:xfrm>
          <a:off x="0" y="1536391"/>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baseline="0"/>
            <a:t>Unwritten and uncodified but some of the laws are written. </a:t>
          </a:r>
          <a:endParaRPr lang="en-US" sz="3700" kern="1200"/>
        </a:p>
      </dsp:txBody>
      <dsp:txXfrm>
        <a:off x="0" y="1536391"/>
        <a:ext cx="6683374" cy="1534142"/>
      </dsp:txXfrm>
    </dsp:sp>
    <dsp:sp modelId="{A45E6EF2-CD91-4EB8-AEFA-445AAB45C5CF}">
      <dsp:nvSpPr>
        <dsp:cNvPr id="0" name=""/>
        <dsp:cNvSpPr/>
      </dsp:nvSpPr>
      <dsp:spPr>
        <a:xfrm>
          <a:off x="0" y="3070533"/>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5F9B5B08-CA84-453F-9B4A-0E5C5F83F452}">
      <dsp:nvSpPr>
        <dsp:cNvPr id="0" name=""/>
        <dsp:cNvSpPr/>
      </dsp:nvSpPr>
      <dsp:spPr>
        <a:xfrm>
          <a:off x="0" y="3070533"/>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baseline="0"/>
            <a:t>But the written law is all in different documents. </a:t>
          </a:r>
          <a:endParaRPr lang="en-US" sz="3700" kern="1200"/>
        </a:p>
      </dsp:txBody>
      <dsp:txXfrm>
        <a:off x="0" y="3070533"/>
        <a:ext cx="6683374" cy="153414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081E16-24D3-42AE-89AB-08C2E6C64CC9}">
      <dsp:nvSpPr>
        <dsp:cNvPr id="0" name=""/>
        <dsp:cNvSpPr/>
      </dsp:nvSpPr>
      <dsp:spPr>
        <a:xfrm>
          <a:off x="0" y="562"/>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3EBA355F-433A-49D4-A8F8-BA3C06C049AE}">
      <dsp:nvSpPr>
        <dsp:cNvPr id="0" name=""/>
        <dsp:cNvSpPr/>
      </dsp:nvSpPr>
      <dsp:spPr>
        <a:xfrm>
          <a:off x="0" y="56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Religious constitution. </a:t>
          </a:r>
          <a:endParaRPr lang="en-US" sz="2800" kern="1200"/>
        </a:p>
      </dsp:txBody>
      <dsp:txXfrm>
        <a:off x="0" y="562"/>
        <a:ext cx="6683374" cy="921160"/>
      </dsp:txXfrm>
    </dsp:sp>
    <dsp:sp modelId="{465F90D1-C5D9-4FA3-8A8C-D2537C1D41B2}">
      <dsp:nvSpPr>
        <dsp:cNvPr id="0" name=""/>
        <dsp:cNvSpPr/>
      </dsp:nvSpPr>
      <dsp:spPr>
        <a:xfrm>
          <a:off x="0" y="921722"/>
          <a:ext cx="6683374" cy="0"/>
        </a:xfrm>
        <a:prstGeom prst="line">
          <a:avLst/>
        </a:prstGeom>
        <a:gradFill rotWithShape="0">
          <a:gsLst>
            <a:gs pos="0">
              <a:schemeClr val="accent2">
                <a:hueOff val="-835890"/>
                <a:satOff val="-3320"/>
                <a:lumOff val="2108"/>
                <a:alphaOff val="0"/>
                <a:tint val="94000"/>
                <a:satMod val="100000"/>
                <a:lumMod val="108000"/>
              </a:schemeClr>
            </a:gs>
            <a:gs pos="50000">
              <a:schemeClr val="accent2">
                <a:hueOff val="-835890"/>
                <a:satOff val="-3320"/>
                <a:lumOff val="2108"/>
                <a:alphaOff val="0"/>
                <a:tint val="98000"/>
                <a:shade val="100000"/>
                <a:satMod val="100000"/>
                <a:lumMod val="100000"/>
              </a:schemeClr>
            </a:gs>
            <a:gs pos="100000">
              <a:schemeClr val="accent2">
                <a:hueOff val="-835890"/>
                <a:satOff val="-3320"/>
                <a:lumOff val="2108"/>
                <a:alphaOff val="0"/>
                <a:shade val="72000"/>
                <a:satMod val="120000"/>
                <a:lumMod val="100000"/>
              </a:schemeClr>
            </a:gs>
          </a:gsLst>
          <a:lin ang="5400000" scaled="0"/>
        </a:gradFill>
        <a:ln w="9525" cap="flat" cmpd="sng" algn="ctr">
          <a:solidFill>
            <a:schemeClr val="accent2">
              <a:hueOff val="-835890"/>
              <a:satOff val="-3320"/>
              <a:lumOff val="2108"/>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00DEBDE0-101A-455E-80A4-680FB095A92E}">
      <dsp:nvSpPr>
        <dsp:cNvPr id="0" name=""/>
        <dsp:cNvSpPr/>
      </dsp:nvSpPr>
      <dsp:spPr>
        <a:xfrm>
          <a:off x="0" y="92172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Because the monarch is the head of the church. </a:t>
          </a:r>
          <a:endParaRPr lang="en-US" sz="2800" kern="1200"/>
        </a:p>
      </dsp:txBody>
      <dsp:txXfrm>
        <a:off x="0" y="921722"/>
        <a:ext cx="6683374" cy="921160"/>
      </dsp:txXfrm>
    </dsp:sp>
    <dsp:sp modelId="{F3C3B267-B293-48EE-BFAD-1CD693B57465}">
      <dsp:nvSpPr>
        <dsp:cNvPr id="0" name=""/>
        <dsp:cNvSpPr/>
      </dsp:nvSpPr>
      <dsp:spPr>
        <a:xfrm>
          <a:off x="0" y="1842882"/>
          <a:ext cx="6683374" cy="0"/>
        </a:xfrm>
        <a:prstGeom prst="line">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w="9525" cap="flat" cmpd="sng" algn="ctr">
          <a:solidFill>
            <a:schemeClr val="accent2">
              <a:hueOff val="-1671780"/>
              <a:satOff val="-6640"/>
              <a:lumOff val="421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8C112F56-CEA5-4427-8773-737EADA7F5A0}">
      <dsp:nvSpPr>
        <dsp:cNvPr id="0" name=""/>
        <dsp:cNvSpPr/>
      </dsp:nvSpPr>
      <dsp:spPr>
        <a:xfrm>
          <a:off x="0" y="184288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POWERS OF THE GOVERNMENT SHOULD BE LIMITED. </a:t>
          </a:r>
          <a:endParaRPr lang="en-US" sz="2800" kern="1200"/>
        </a:p>
      </dsp:txBody>
      <dsp:txXfrm>
        <a:off x="0" y="1842882"/>
        <a:ext cx="6683374" cy="921160"/>
      </dsp:txXfrm>
    </dsp:sp>
    <dsp:sp modelId="{18228D8C-A1CE-41CC-8941-1A5F8EED3B0B}">
      <dsp:nvSpPr>
        <dsp:cNvPr id="0" name=""/>
        <dsp:cNvSpPr/>
      </dsp:nvSpPr>
      <dsp:spPr>
        <a:xfrm>
          <a:off x="0" y="2764042"/>
          <a:ext cx="6683374" cy="0"/>
        </a:xfrm>
        <a:prstGeom prst="line">
          <a:avLst/>
        </a:prstGeom>
        <a:gradFill rotWithShape="0">
          <a:gsLst>
            <a:gs pos="0">
              <a:schemeClr val="accent2">
                <a:hueOff val="-2507671"/>
                <a:satOff val="-9959"/>
                <a:lumOff val="6324"/>
                <a:alphaOff val="0"/>
                <a:tint val="94000"/>
                <a:satMod val="100000"/>
                <a:lumMod val="108000"/>
              </a:schemeClr>
            </a:gs>
            <a:gs pos="50000">
              <a:schemeClr val="accent2">
                <a:hueOff val="-2507671"/>
                <a:satOff val="-9959"/>
                <a:lumOff val="6324"/>
                <a:alphaOff val="0"/>
                <a:tint val="98000"/>
                <a:shade val="100000"/>
                <a:satMod val="100000"/>
                <a:lumMod val="100000"/>
              </a:schemeClr>
            </a:gs>
            <a:gs pos="100000">
              <a:schemeClr val="accent2">
                <a:hueOff val="-2507671"/>
                <a:satOff val="-9959"/>
                <a:lumOff val="6324"/>
                <a:alphaOff val="0"/>
                <a:shade val="72000"/>
                <a:satMod val="120000"/>
                <a:lumMod val="100000"/>
              </a:schemeClr>
            </a:gs>
          </a:gsLst>
          <a:lin ang="5400000" scaled="0"/>
        </a:gradFill>
        <a:ln w="9525" cap="flat" cmpd="sng" algn="ctr">
          <a:solidFill>
            <a:schemeClr val="accent2">
              <a:hueOff val="-2507671"/>
              <a:satOff val="-9959"/>
              <a:lumOff val="6324"/>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D168B0D0-04D6-4D69-8AD0-CAFDE8DAC4AE}">
      <dsp:nvSpPr>
        <dsp:cNvPr id="0" name=""/>
        <dsp:cNvSpPr/>
      </dsp:nvSpPr>
      <dsp:spPr>
        <a:xfrm>
          <a:off x="0" y="276404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UNITARY CONSITITUTION – PARLIAMENT ARE SUPREME. </a:t>
          </a:r>
          <a:endParaRPr lang="en-US" sz="2800" kern="1200"/>
        </a:p>
      </dsp:txBody>
      <dsp:txXfrm>
        <a:off x="0" y="2764042"/>
        <a:ext cx="6683374" cy="921160"/>
      </dsp:txXfrm>
    </dsp:sp>
    <dsp:sp modelId="{43EFA256-9B39-4EDB-876B-DA2718121919}">
      <dsp:nvSpPr>
        <dsp:cNvPr id="0" name=""/>
        <dsp:cNvSpPr/>
      </dsp:nvSpPr>
      <dsp:spPr>
        <a:xfrm>
          <a:off x="0" y="3685202"/>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1F7C35EF-CBB7-4867-ADBD-5875EC53D97D}">
      <dsp:nvSpPr>
        <dsp:cNvPr id="0" name=""/>
        <dsp:cNvSpPr/>
      </dsp:nvSpPr>
      <dsp:spPr>
        <a:xfrm>
          <a:off x="0" y="368520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ALSO KNOWN AS FLEXIABLE. </a:t>
          </a:r>
          <a:endParaRPr lang="en-US" sz="2800" kern="1200"/>
        </a:p>
      </dsp:txBody>
      <dsp:txXfrm>
        <a:off x="0" y="3685202"/>
        <a:ext cx="6683374" cy="92116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7BEDF0-967F-43BC-BF6A-238ADA923449}">
      <dsp:nvSpPr>
        <dsp:cNvPr id="0" name=""/>
        <dsp:cNvSpPr/>
      </dsp:nvSpPr>
      <dsp:spPr>
        <a:xfrm>
          <a:off x="0" y="2249"/>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F99AFC7B-F583-415E-A3FB-EC9C881DD18E}">
      <dsp:nvSpPr>
        <dsp:cNvPr id="0" name=""/>
        <dsp:cNvSpPr/>
      </dsp:nvSpPr>
      <dsp:spPr>
        <a:xfrm>
          <a:off x="0" y="2249"/>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baseline="0"/>
            <a:t>PRIMARY LEGISLATION</a:t>
          </a:r>
          <a:endParaRPr lang="en-US" sz="2600" kern="1200"/>
        </a:p>
      </dsp:txBody>
      <dsp:txXfrm>
        <a:off x="0" y="2249"/>
        <a:ext cx="6683374" cy="767071"/>
      </dsp:txXfrm>
    </dsp:sp>
    <dsp:sp modelId="{FB60B9D7-2BF5-4EC1-8F28-95C2AF32AEA2}">
      <dsp:nvSpPr>
        <dsp:cNvPr id="0" name=""/>
        <dsp:cNvSpPr/>
      </dsp:nvSpPr>
      <dsp:spPr>
        <a:xfrm>
          <a:off x="0" y="769320"/>
          <a:ext cx="6683374" cy="0"/>
        </a:xfrm>
        <a:prstGeom prst="line">
          <a:avLst/>
        </a:prstGeom>
        <a:gradFill rotWithShape="0">
          <a:gsLst>
            <a:gs pos="0">
              <a:schemeClr val="accent2">
                <a:hueOff val="-668712"/>
                <a:satOff val="-2656"/>
                <a:lumOff val="1686"/>
                <a:alphaOff val="0"/>
                <a:tint val="94000"/>
                <a:satMod val="100000"/>
                <a:lumMod val="108000"/>
              </a:schemeClr>
            </a:gs>
            <a:gs pos="50000">
              <a:schemeClr val="accent2">
                <a:hueOff val="-668712"/>
                <a:satOff val="-2656"/>
                <a:lumOff val="1686"/>
                <a:alphaOff val="0"/>
                <a:tint val="98000"/>
                <a:shade val="100000"/>
                <a:satMod val="100000"/>
                <a:lumMod val="100000"/>
              </a:schemeClr>
            </a:gs>
            <a:gs pos="100000">
              <a:schemeClr val="accent2">
                <a:hueOff val="-668712"/>
                <a:satOff val="-2656"/>
                <a:lumOff val="1686"/>
                <a:alphaOff val="0"/>
                <a:shade val="72000"/>
                <a:satMod val="120000"/>
                <a:lumMod val="100000"/>
              </a:schemeClr>
            </a:gs>
          </a:gsLst>
          <a:lin ang="5400000" scaled="0"/>
        </a:gradFill>
        <a:ln w="9525" cap="flat" cmpd="sng" algn="ctr">
          <a:solidFill>
            <a:schemeClr val="accent2">
              <a:hueOff val="-668712"/>
              <a:satOff val="-2656"/>
              <a:lumOff val="168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68558724-2165-4FED-AF9F-286ACC7147CB}">
      <dsp:nvSpPr>
        <dsp:cNvPr id="0" name=""/>
        <dsp:cNvSpPr/>
      </dsp:nvSpPr>
      <dsp:spPr>
        <a:xfrm>
          <a:off x="0" y="769320"/>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baseline="0"/>
            <a:t>SECONDARY LEGISLATION</a:t>
          </a:r>
          <a:endParaRPr lang="en-US" sz="2600" kern="1200"/>
        </a:p>
      </dsp:txBody>
      <dsp:txXfrm>
        <a:off x="0" y="769320"/>
        <a:ext cx="6683374" cy="767071"/>
      </dsp:txXfrm>
    </dsp:sp>
    <dsp:sp modelId="{1D72A878-C479-47CB-9027-424476896D79}">
      <dsp:nvSpPr>
        <dsp:cNvPr id="0" name=""/>
        <dsp:cNvSpPr/>
      </dsp:nvSpPr>
      <dsp:spPr>
        <a:xfrm>
          <a:off x="0" y="1536391"/>
          <a:ext cx="6683374" cy="0"/>
        </a:xfrm>
        <a:prstGeom prst="line">
          <a:avLst/>
        </a:prstGeom>
        <a:gradFill rotWithShape="0">
          <a:gsLst>
            <a:gs pos="0">
              <a:schemeClr val="accent2">
                <a:hueOff val="-1337424"/>
                <a:satOff val="-5312"/>
                <a:lumOff val="3373"/>
                <a:alphaOff val="0"/>
                <a:tint val="94000"/>
                <a:satMod val="100000"/>
                <a:lumMod val="108000"/>
              </a:schemeClr>
            </a:gs>
            <a:gs pos="50000">
              <a:schemeClr val="accent2">
                <a:hueOff val="-1337424"/>
                <a:satOff val="-5312"/>
                <a:lumOff val="3373"/>
                <a:alphaOff val="0"/>
                <a:tint val="98000"/>
                <a:shade val="100000"/>
                <a:satMod val="100000"/>
                <a:lumMod val="100000"/>
              </a:schemeClr>
            </a:gs>
            <a:gs pos="100000">
              <a:schemeClr val="accent2">
                <a:hueOff val="-1337424"/>
                <a:satOff val="-5312"/>
                <a:lumOff val="3373"/>
                <a:alphaOff val="0"/>
                <a:shade val="72000"/>
                <a:satMod val="120000"/>
                <a:lumMod val="100000"/>
              </a:schemeClr>
            </a:gs>
          </a:gsLst>
          <a:lin ang="5400000" scaled="0"/>
        </a:gradFill>
        <a:ln w="9525" cap="flat" cmpd="sng" algn="ctr">
          <a:solidFill>
            <a:schemeClr val="accent2">
              <a:hueOff val="-1337424"/>
              <a:satOff val="-5312"/>
              <a:lumOff val="3373"/>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D0E9F02A-5577-4E83-9981-8F573EADD0AA}">
      <dsp:nvSpPr>
        <dsp:cNvPr id="0" name=""/>
        <dsp:cNvSpPr/>
      </dsp:nvSpPr>
      <dsp:spPr>
        <a:xfrm>
          <a:off x="0" y="1536391"/>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baseline="0"/>
            <a:t>INTERNATIONAL LAW </a:t>
          </a:r>
          <a:endParaRPr lang="en-US" sz="2600" kern="1200"/>
        </a:p>
      </dsp:txBody>
      <dsp:txXfrm>
        <a:off x="0" y="1536391"/>
        <a:ext cx="6683374" cy="767071"/>
      </dsp:txXfrm>
    </dsp:sp>
    <dsp:sp modelId="{31CF8D09-F364-44D5-8FBA-2B9C31A5C24E}">
      <dsp:nvSpPr>
        <dsp:cNvPr id="0" name=""/>
        <dsp:cNvSpPr/>
      </dsp:nvSpPr>
      <dsp:spPr>
        <a:xfrm>
          <a:off x="0" y="2303462"/>
          <a:ext cx="6683374" cy="0"/>
        </a:xfrm>
        <a:prstGeom prst="line">
          <a:avLst/>
        </a:prstGeom>
        <a:gradFill rotWithShape="0">
          <a:gsLst>
            <a:gs pos="0">
              <a:schemeClr val="accent2">
                <a:hueOff val="-2006136"/>
                <a:satOff val="-7967"/>
                <a:lumOff val="5059"/>
                <a:alphaOff val="0"/>
                <a:tint val="94000"/>
                <a:satMod val="100000"/>
                <a:lumMod val="108000"/>
              </a:schemeClr>
            </a:gs>
            <a:gs pos="50000">
              <a:schemeClr val="accent2">
                <a:hueOff val="-2006136"/>
                <a:satOff val="-7967"/>
                <a:lumOff val="5059"/>
                <a:alphaOff val="0"/>
                <a:tint val="98000"/>
                <a:shade val="100000"/>
                <a:satMod val="100000"/>
                <a:lumMod val="100000"/>
              </a:schemeClr>
            </a:gs>
            <a:gs pos="100000">
              <a:schemeClr val="accent2">
                <a:hueOff val="-2006136"/>
                <a:satOff val="-7967"/>
                <a:lumOff val="5059"/>
                <a:alphaOff val="0"/>
                <a:shade val="72000"/>
                <a:satMod val="120000"/>
                <a:lumMod val="100000"/>
              </a:schemeClr>
            </a:gs>
          </a:gsLst>
          <a:lin ang="5400000" scaled="0"/>
        </a:gradFill>
        <a:ln w="9525" cap="flat" cmpd="sng" algn="ctr">
          <a:solidFill>
            <a:schemeClr val="accent2">
              <a:hueOff val="-2006136"/>
              <a:satOff val="-7967"/>
              <a:lumOff val="5059"/>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562D5BC6-5055-4344-8908-7E2B7B5321FB}">
      <dsp:nvSpPr>
        <dsp:cNvPr id="0" name=""/>
        <dsp:cNvSpPr/>
      </dsp:nvSpPr>
      <dsp:spPr>
        <a:xfrm>
          <a:off x="0" y="2303462"/>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baseline="0" dirty="0"/>
            <a:t>EUROPEAN CONVENTION ON HUMAN RIGHTS</a:t>
          </a:r>
          <a:endParaRPr lang="en-US" sz="2600" kern="1200" dirty="0"/>
        </a:p>
      </dsp:txBody>
      <dsp:txXfrm>
        <a:off x="0" y="2303462"/>
        <a:ext cx="6683374" cy="767071"/>
      </dsp:txXfrm>
    </dsp:sp>
    <dsp:sp modelId="{40602811-EB01-4A96-BB10-F75E3AA37DF1}">
      <dsp:nvSpPr>
        <dsp:cNvPr id="0" name=""/>
        <dsp:cNvSpPr/>
      </dsp:nvSpPr>
      <dsp:spPr>
        <a:xfrm>
          <a:off x="0" y="3070533"/>
          <a:ext cx="6683374" cy="0"/>
        </a:xfrm>
        <a:prstGeom prst="line">
          <a:avLst/>
        </a:prstGeom>
        <a:gradFill rotWithShape="0">
          <a:gsLst>
            <a:gs pos="0">
              <a:schemeClr val="accent2">
                <a:hueOff val="-2674849"/>
                <a:satOff val="-10623"/>
                <a:lumOff val="6746"/>
                <a:alphaOff val="0"/>
                <a:tint val="94000"/>
                <a:satMod val="100000"/>
                <a:lumMod val="108000"/>
              </a:schemeClr>
            </a:gs>
            <a:gs pos="50000">
              <a:schemeClr val="accent2">
                <a:hueOff val="-2674849"/>
                <a:satOff val="-10623"/>
                <a:lumOff val="6746"/>
                <a:alphaOff val="0"/>
                <a:tint val="98000"/>
                <a:shade val="100000"/>
                <a:satMod val="100000"/>
                <a:lumMod val="100000"/>
              </a:schemeClr>
            </a:gs>
            <a:gs pos="100000">
              <a:schemeClr val="accent2">
                <a:hueOff val="-2674849"/>
                <a:satOff val="-10623"/>
                <a:lumOff val="6746"/>
                <a:alphaOff val="0"/>
                <a:shade val="72000"/>
                <a:satMod val="120000"/>
                <a:lumMod val="100000"/>
              </a:schemeClr>
            </a:gs>
          </a:gsLst>
          <a:lin ang="5400000" scaled="0"/>
        </a:gradFill>
        <a:ln w="9525" cap="flat" cmpd="sng" algn="ctr">
          <a:solidFill>
            <a:schemeClr val="accent2">
              <a:hueOff val="-2674849"/>
              <a:satOff val="-10623"/>
              <a:lumOff val="674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FBDA820D-5A4B-433F-9F77-A415A0CB877B}">
      <dsp:nvSpPr>
        <dsp:cNvPr id="0" name=""/>
        <dsp:cNvSpPr/>
      </dsp:nvSpPr>
      <dsp:spPr>
        <a:xfrm>
          <a:off x="0" y="3070533"/>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baseline="0"/>
            <a:t>CASE LAW </a:t>
          </a:r>
          <a:endParaRPr lang="en-US" sz="2600" kern="1200"/>
        </a:p>
      </dsp:txBody>
      <dsp:txXfrm>
        <a:off x="0" y="3070533"/>
        <a:ext cx="6683374" cy="767071"/>
      </dsp:txXfrm>
    </dsp:sp>
    <dsp:sp modelId="{B08C9756-1D1C-4567-8077-0B2CC4993C77}">
      <dsp:nvSpPr>
        <dsp:cNvPr id="0" name=""/>
        <dsp:cNvSpPr/>
      </dsp:nvSpPr>
      <dsp:spPr>
        <a:xfrm>
          <a:off x="0" y="3837604"/>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6ED9E17-9705-40D5-8009-A58EC3F755C8}">
      <dsp:nvSpPr>
        <dsp:cNvPr id="0" name=""/>
        <dsp:cNvSpPr/>
      </dsp:nvSpPr>
      <dsp:spPr>
        <a:xfrm>
          <a:off x="0" y="3837604"/>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baseline="0" dirty="0"/>
            <a:t>ROYAL PEROGATIVE </a:t>
          </a:r>
          <a:endParaRPr lang="en-US" sz="2600" kern="1200" dirty="0"/>
        </a:p>
      </dsp:txBody>
      <dsp:txXfrm>
        <a:off x="0" y="3837604"/>
        <a:ext cx="6683374" cy="76707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73BCFA-9667-4FB0-9EEF-F3A82DF6C76E}">
      <dsp:nvSpPr>
        <dsp:cNvPr id="0" name=""/>
        <dsp:cNvSpPr/>
      </dsp:nvSpPr>
      <dsp:spPr>
        <a:xfrm>
          <a:off x="0" y="84460"/>
          <a:ext cx="6683374" cy="848432"/>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CONSTITUTIONAL CONVENTIONS. </a:t>
          </a:r>
          <a:endParaRPr lang="en-US" sz="1700" kern="1200"/>
        </a:p>
      </dsp:txBody>
      <dsp:txXfrm>
        <a:off x="41417" y="125877"/>
        <a:ext cx="6600540" cy="765598"/>
      </dsp:txXfrm>
    </dsp:sp>
    <dsp:sp modelId="{8457253F-F397-48C7-A392-81EC38E8371D}">
      <dsp:nvSpPr>
        <dsp:cNvPr id="0" name=""/>
        <dsp:cNvSpPr/>
      </dsp:nvSpPr>
      <dsp:spPr>
        <a:xfrm>
          <a:off x="0" y="981853"/>
          <a:ext cx="6683374" cy="848432"/>
        </a:xfrm>
        <a:prstGeom prst="roundRect">
          <a:avLst/>
        </a:prstGeom>
        <a:gradFill rotWithShape="0">
          <a:gsLst>
            <a:gs pos="0">
              <a:schemeClr val="accent2">
                <a:hueOff val="-835890"/>
                <a:satOff val="-3320"/>
                <a:lumOff val="2108"/>
                <a:alphaOff val="0"/>
                <a:tint val="94000"/>
                <a:satMod val="100000"/>
                <a:lumMod val="108000"/>
              </a:schemeClr>
            </a:gs>
            <a:gs pos="50000">
              <a:schemeClr val="accent2">
                <a:hueOff val="-835890"/>
                <a:satOff val="-3320"/>
                <a:lumOff val="2108"/>
                <a:alphaOff val="0"/>
                <a:tint val="98000"/>
                <a:shade val="100000"/>
                <a:satMod val="100000"/>
                <a:lumMod val="100000"/>
              </a:schemeClr>
            </a:gs>
            <a:gs pos="100000">
              <a:schemeClr val="accent2">
                <a:hueOff val="-835890"/>
                <a:satOff val="-3320"/>
                <a:lumOff val="2108"/>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GOVERNMENT GET LEGAL POWERS</a:t>
          </a:r>
          <a:endParaRPr lang="en-US" sz="1700" kern="1200"/>
        </a:p>
      </dsp:txBody>
      <dsp:txXfrm>
        <a:off x="41417" y="1023270"/>
        <a:ext cx="6600540" cy="765598"/>
      </dsp:txXfrm>
    </dsp:sp>
    <dsp:sp modelId="{83894466-844E-4C7D-B08C-26799CBC7C2D}">
      <dsp:nvSpPr>
        <dsp:cNvPr id="0" name=""/>
        <dsp:cNvSpPr/>
      </dsp:nvSpPr>
      <dsp:spPr>
        <a:xfrm>
          <a:off x="0" y="1879246"/>
          <a:ext cx="6683374" cy="848432"/>
        </a:xfrm>
        <a:prstGeom prst="roundRect">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AN EXAMPLE IS THE CONSITUTIONAL CONVENTION WHICH EXPLAINS THAT IF A BILL HAS PASSED BOTH THE HOUSE OF COMMONS AND LORDS THE QUEEN IS REQUIRED BY LAW TO GIVE IT ROYAL ASSENT. </a:t>
          </a:r>
          <a:endParaRPr lang="en-US" sz="1700" kern="1200"/>
        </a:p>
      </dsp:txBody>
      <dsp:txXfrm>
        <a:off x="41417" y="1920663"/>
        <a:ext cx="6600540" cy="765598"/>
      </dsp:txXfrm>
    </dsp:sp>
    <dsp:sp modelId="{F743B12A-2E44-4DDA-BDB5-E284936CA55F}">
      <dsp:nvSpPr>
        <dsp:cNvPr id="0" name=""/>
        <dsp:cNvSpPr/>
      </dsp:nvSpPr>
      <dsp:spPr>
        <a:xfrm>
          <a:off x="0" y="2776638"/>
          <a:ext cx="6683374" cy="848432"/>
        </a:xfrm>
        <a:prstGeom prst="roundRect">
          <a:avLst/>
        </a:prstGeom>
        <a:gradFill rotWithShape="0">
          <a:gsLst>
            <a:gs pos="0">
              <a:schemeClr val="accent2">
                <a:hueOff val="-2507671"/>
                <a:satOff val="-9959"/>
                <a:lumOff val="6324"/>
                <a:alphaOff val="0"/>
                <a:tint val="94000"/>
                <a:satMod val="100000"/>
                <a:lumMod val="108000"/>
              </a:schemeClr>
            </a:gs>
            <a:gs pos="50000">
              <a:schemeClr val="accent2">
                <a:hueOff val="-2507671"/>
                <a:satOff val="-9959"/>
                <a:lumOff val="6324"/>
                <a:alphaOff val="0"/>
                <a:tint val="98000"/>
                <a:shade val="100000"/>
                <a:satMod val="100000"/>
                <a:lumMod val="100000"/>
              </a:schemeClr>
            </a:gs>
            <a:gs pos="100000">
              <a:schemeClr val="accent2">
                <a:hueOff val="-2507671"/>
                <a:satOff val="-9959"/>
                <a:lumOff val="6324"/>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CANNOT BE PROSECUTED FOR NOT USING THEM. </a:t>
          </a:r>
          <a:endParaRPr lang="en-US" sz="1700" kern="1200"/>
        </a:p>
      </dsp:txBody>
      <dsp:txXfrm>
        <a:off x="41417" y="2818055"/>
        <a:ext cx="6600540" cy="765598"/>
      </dsp:txXfrm>
    </dsp:sp>
    <dsp:sp modelId="{B438B747-819E-44A9-9CE6-749037A63668}">
      <dsp:nvSpPr>
        <dsp:cNvPr id="0" name=""/>
        <dsp:cNvSpPr/>
      </dsp:nvSpPr>
      <dsp:spPr>
        <a:xfrm>
          <a:off x="0" y="3674031"/>
          <a:ext cx="6683374" cy="848432"/>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FOLLOW THEM BECAUSE IT IS MORALLY CORRECT.</a:t>
          </a:r>
          <a:endParaRPr lang="en-US" sz="1700" kern="1200"/>
        </a:p>
      </dsp:txBody>
      <dsp:txXfrm>
        <a:off x="41417" y="3715448"/>
        <a:ext cx="6600540" cy="76559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EC9854-F255-4FA5-A2B1-471C89B4EA25}">
      <dsp:nvSpPr>
        <dsp:cNvPr id="0" name=""/>
        <dsp:cNvSpPr/>
      </dsp:nvSpPr>
      <dsp:spPr>
        <a:xfrm>
          <a:off x="0" y="0"/>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83765E9A-E198-4DFD-8BF2-70E98ED9C8AB}">
      <dsp:nvSpPr>
        <dsp:cNvPr id="0" name=""/>
        <dsp:cNvSpPr/>
      </dsp:nvSpPr>
      <dsp:spPr>
        <a:xfrm>
          <a:off x="0" y="0"/>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ACTS OF PARLIAMENT ARE THE HIGHEST FORM OF LAW. </a:t>
          </a:r>
          <a:endParaRPr lang="en-US" sz="2500" kern="1200"/>
        </a:p>
      </dsp:txBody>
      <dsp:txXfrm>
        <a:off x="0" y="0"/>
        <a:ext cx="6683374" cy="1151731"/>
      </dsp:txXfrm>
    </dsp:sp>
    <dsp:sp modelId="{089DBBEA-6D73-455B-823D-8BC115D54EB6}">
      <dsp:nvSpPr>
        <dsp:cNvPr id="0" name=""/>
        <dsp:cNvSpPr/>
      </dsp:nvSpPr>
      <dsp:spPr>
        <a:xfrm>
          <a:off x="0" y="1151731"/>
          <a:ext cx="6683374" cy="0"/>
        </a:xfrm>
        <a:prstGeom prst="line">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w="9525" cap="flat" cmpd="sng" algn="ctr">
          <a:solidFill>
            <a:schemeClr val="accent2">
              <a:hueOff val="-1114520"/>
              <a:satOff val="-4426"/>
              <a:lumOff val="281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F5E4DD15-0002-4857-A65C-9035D5DECFAC}">
      <dsp:nvSpPr>
        <dsp:cNvPr id="0" name=""/>
        <dsp:cNvSpPr/>
      </dsp:nvSpPr>
      <dsp:spPr>
        <a:xfrm>
          <a:off x="0" y="1151731"/>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BUT OTHERS ARGUE THAT IT CANNOT BE BECAUSE ANOTHER ACT OF PARLIANMENT CAN CHANGE THE LAW (THE CONSTITUTION). </a:t>
          </a:r>
          <a:endParaRPr lang="en-US" sz="2500" kern="1200"/>
        </a:p>
      </dsp:txBody>
      <dsp:txXfrm>
        <a:off x="0" y="1151731"/>
        <a:ext cx="6683374" cy="1151731"/>
      </dsp:txXfrm>
    </dsp:sp>
    <dsp:sp modelId="{6FF10388-EC0E-44FD-B099-101D08EB4421}">
      <dsp:nvSpPr>
        <dsp:cNvPr id="0" name=""/>
        <dsp:cNvSpPr/>
      </dsp:nvSpPr>
      <dsp:spPr>
        <a:xfrm>
          <a:off x="0" y="2303462"/>
          <a:ext cx="6683374" cy="0"/>
        </a:xfrm>
        <a:prstGeom prst="line">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w="9525" cap="flat" cmpd="sng" algn="ctr">
          <a:solidFill>
            <a:schemeClr val="accent2">
              <a:hueOff val="-2229041"/>
              <a:satOff val="-8853"/>
              <a:lumOff val="562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D47F930D-F523-412B-AFB0-46D3FC4F7CA1}">
      <dsp:nvSpPr>
        <dsp:cNvPr id="0" name=""/>
        <dsp:cNvSpPr/>
      </dsp:nvSpPr>
      <dsp:spPr>
        <a:xfrm>
          <a:off x="0" y="2303462"/>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OUR CONSITUTION IS NOT SUPREME. </a:t>
          </a:r>
          <a:endParaRPr lang="en-US" sz="2500" kern="1200"/>
        </a:p>
      </dsp:txBody>
      <dsp:txXfrm>
        <a:off x="0" y="2303462"/>
        <a:ext cx="6683374" cy="1151731"/>
      </dsp:txXfrm>
    </dsp:sp>
    <dsp:sp modelId="{5CD6DAEF-941B-43FA-AA91-2EEF4D56D8AA}">
      <dsp:nvSpPr>
        <dsp:cNvPr id="0" name=""/>
        <dsp:cNvSpPr/>
      </dsp:nvSpPr>
      <dsp:spPr>
        <a:xfrm>
          <a:off x="0" y="3455193"/>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79B14F73-415D-4D84-8C21-3642E40186F7}">
      <dsp:nvSpPr>
        <dsp:cNvPr id="0" name=""/>
        <dsp:cNvSpPr/>
      </dsp:nvSpPr>
      <dsp:spPr>
        <a:xfrm>
          <a:off x="0" y="3455193"/>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dirty="0"/>
            <a:t>BECAUSE YOU CANNOT COMPARE A CONSTITUTION AND ACT'S OF PARLIAMENT. </a:t>
          </a:r>
          <a:endParaRPr lang="en-US" sz="2500" kern="1200" dirty="0"/>
        </a:p>
      </dsp:txBody>
      <dsp:txXfrm>
        <a:off x="0" y="3455193"/>
        <a:ext cx="6683374" cy="115173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FD2783-A2D9-456E-85F0-2103DCCFA757}">
      <dsp:nvSpPr>
        <dsp:cNvPr id="0" name=""/>
        <dsp:cNvSpPr/>
      </dsp:nvSpPr>
      <dsp:spPr>
        <a:xfrm>
          <a:off x="0" y="0"/>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1656E582-6DD7-4066-B95F-D268D7193AE9}">
      <dsp:nvSpPr>
        <dsp:cNvPr id="0" name=""/>
        <dsp:cNvSpPr/>
      </dsp:nvSpPr>
      <dsp:spPr>
        <a:xfrm>
          <a:off x="0" y="0"/>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dirty="0"/>
            <a:t>SHOULD THE UK CONSTITUTION BE REFORMED? </a:t>
          </a:r>
          <a:endParaRPr lang="en-US" sz="3500" kern="1200" dirty="0"/>
        </a:p>
      </dsp:txBody>
      <dsp:txXfrm>
        <a:off x="0" y="0"/>
        <a:ext cx="6683374" cy="1151731"/>
      </dsp:txXfrm>
    </dsp:sp>
    <dsp:sp modelId="{86AEB4A0-7AE2-4BA4-A03E-79705E55C62E}">
      <dsp:nvSpPr>
        <dsp:cNvPr id="0" name=""/>
        <dsp:cNvSpPr/>
      </dsp:nvSpPr>
      <dsp:spPr>
        <a:xfrm>
          <a:off x="0" y="1151731"/>
          <a:ext cx="6683374" cy="0"/>
        </a:xfrm>
        <a:prstGeom prst="line">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w="9525" cap="flat" cmpd="sng" algn="ctr">
          <a:solidFill>
            <a:schemeClr val="accent2">
              <a:hueOff val="-1114520"/>
              <a:satOff val="-4426"/>
              <a:lumOff val="281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3431F88A-6912-41F8-8473-29A118BF531B}">
      <dsp:nvSpPr>
        <dsp:cNvPr id="0" name=""/>
        <dsp:cNvSpPr/>
      </dsp:nvSpPr>
      <dsp:spPr>
        <a:xfrm>
          <a:off x="0" y="1151731"/>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ADVANTAGES OF A WRITTEN CONSTITUTION. </a:t>
          </a:r>
          <a:endParaRPr lang="en-US" sz="3500" kern="1200"/>
        </a:p>
      </dsp:txBody>
      <dsp:txXfrm>
        <a:off x="0" y="1151731"/>
        <a:ext cx="6683374" cy="1151731"/>
      </dsp:txXfrm>
    </dsp:sp>
    <dsp:sp modelId="{ACD5EFAE-0DDC-4A4B-A003-8EFDB6728CC1}">
      <dsp:nvSpPr>
        <dsp:cNvPr id="0" name=""/>
        <dsp:cNvSpPr/>
      </dsp:nvSpPr>
      <dsp:spPr>
        <a:xfrm>
          <a:off x="0" y="2303462"/>
          <a:ext cx="6683374" cy="0"/>
        </a:xfrm>
        <a:prstGeom prst="line">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w="9525" cap="flat" cmpd="sng" algn="ctr">
          <a:solidFill>
            <a:schemeClr val="accent2">
              <a:hueOff val="-2229041"/>
              <a:satOff val="-8853"/>
              <a:lumOff val="562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9C237B92-0C56-436E-ADC5-01A626979D32}">
      <dsp:nvSpPr>
        <dsp:cNvPr id="0" name=""/>
        <dsp:cNvSpPr/>
      </dsp:nvSpPr>
      <dsp:spPr>
        <a:xfrm>
          <a:off x="0" y="2303462"/>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DISADVANTAGES OF A WRITTEN CONSTITUTION. </a:t>
          </a:r>
          <a:endParaRPr lang="en-US" sz="3500" kern="1200"/>
        </a:p>
      </dsp:txBody>
      <dsp:txXfrm>
        <a:off x="0" y="2303462"/>
        <a:ext cx="6683374" cy="1151731"/>
      </dsp:txXfrm>
    </dsp:sp>
    <dsp:sp modelId="{CE68AF82-4AB0-40D5-80A7-9533C27DD8B0}">
      <dsp:nvSpPr>
        <dsp:cNvPr id="0" name=""/>
        <dsp:cNvSpPr/>
      </dsp:nvSpPr>
      <dsp:spPr>
        <a:xfrm>
          <a:off x="0" y="3455193"/>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B8232CE4-51AA-4BD8-986A-7EF0CABEC8D8}">
      <dsp:nvSpPr>
        <dsp:cNvPr id="0" name=""/>
        <dsp:cNvSpPr/>
      </dsp:nvSpPr>
      <dsp:spPr>
        <a:xfrm>
          <a:off x="0" y="3455193"/>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IN GROUPS RESEARCH ONE OF THE ABOVE. </a:t>
          </a:r>
          <a:endParaRPr lang="en-US" sz="3500" kern="1200"/>
        </a:p>
      </dsp:txBody>
      <dsp:txXfrm>
        <a:off x="0" y="3455193"/>
        <a:ext cx="6683374" cy="115173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555AF8-F2CC-475A-9F12-500EE1A347C4}">
      <dsp:nvSpPr>
        <dsp:cNvPr id="0" name=""/>
        <dsp:cNvSpPr/>
      </dsp:nvSpPr>
      <dsp:spPr>
        <a:xfrm>
          <a:off x="0" y="0"/>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94862FB1-3EFA-4219-9E08-1DEFD398F69C}">
      <dsp:nvSpPr>
        <dsp:cNvPr id="0" name=""/>
        <dsp:cNvSpPr/>
      </dsp:nvSpPr>
      <dsp:spPr>
        <a:xfrm>
          <a:off x="0" y="0"/>
          <a:ext cx="6683374" cy="2303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t>ENTRENCH THE HUMAN ACT 1998 INTO THE CONSITUTION. MAKING IT PART WRITTEN. </a:t>
          </a:r>
          <a:endParaRPr lang="en-US" sz="4000" kern="1200" dirty="0"/>
        </a:p>
      </dsp:txBody>
      <dsp:txXfrm>
        <a:off x="0" y="0"/>
        <a:ext cx="6683374" cy="2303462"/>
      </dsp:txXfrm>
    </dsp:sp>
    <dsp:sp modelId="{E4D691A4-BF2E-45E8-9E22-6A6EFFF69254}">
      <dsp:nvSpPr>
        <dsp:cNvPr id="0" name=""/>
        <dsp:cNvSpPr/>
      </dsp:nvSpPr>
      <dsp:spPr>
        <a:xfrm>
          <a:off x="0" y="2303462"/>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0FF803F-2D0E-44F3-83BA-3785E8A2B23E}">
      <dsp:nvSpPr>
        <dsp:cNvPr id="0" name=""/>
        <dsp:cNvSpPr/>
      </dsp:nvSpPr>
      <dsp:spPr>
        <a:xfrm>
          <a:off x="0" y="2303462"/>
          <a:ext cx="6683374" cy="2303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SUPREME AND WOULD MAKE IT HARD TO CHANGE IT. </a:t>
          </a:r>
          <a:endParaRPr lang="en-US" sz="4000" kern="1200"/>
        </a:p>
      </dsp:txBody>
      <dsp:txXfrm>
        <a:off x="0" y="2303462"/>
        <a:ext cx="6683374" cy="230346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7ACBD5-B504-482B-BDCA-110A03A05F82}">
      <dsp:nvSpPr>
        <dsp:cNvPr id="0" name=""/>
        <dsp:cNvSpPr/>
      </dsp:nvSpPr>
      <dsp:spPr>
        <a:xfrm>
          <a:off x="905877" y="1514"/>
          <a:ext cx="3421078" cy="3421078"/>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GB" sz="3700" kern="1200"/>
            <a:t>Must meet all conditions. </a:t>
          </a:r>
          <a:endParaRPr lang="en-US" sz="3700" kern="1200"/>
        </a:p>
      </dsp:txBody>
      <dsp:txXfrm>
        <a:off x="1406882" y="502519"/>
        <a:ext cx="2419068" cy="2419068"/>
      </dsp:txXfrm>
    </dsp:sp>
    <dsp:sp modelId="{5A91EB60-18AC-4D5E-B61B-6A110D8A4B75}">
      <dsp:nvSpPr>
        <dsp:cNvPr id="0" name=""/>
        <dsp:cNvSpPr/>
      </dsp:nvSpPr>
      <dsp:spPr>
        <a:xfrm rot="5400000">
          <a:off x="4609195" y="1258760"/>
          <a:ext cx="1197377" cy="906585"/>
        </a:xfrm>
        <a:prstGeom prst="triangle">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D2309C1-12D8-4C7B-A66B-63838E46186D}">
      <dsp:nvSpPr>
        <dsp:cNvPr id="0" name=""/>
        <dsp:cNvSpPr/>
      </dsp:nvSpPr>
      <dsp:spPr>
        <a:xfrm>
          <a:off x="6037495" y="1514"/>
          <a:ext cx="3421078" cy="3421078"/>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GB" sz="3700" kern="1200"/>
            <a:t>‘’Content of the law must meet certain conditions’’</a:t>
          </a:r>
          <a:endParaRPr lang="en-US" sz="3700" kern="1200"/>
        </a:p>
      </dsp:txBody>
      <dsp:txXfrm>
        <a:off x="6538500" y="502519"/>
        <a:ext cx="2419068" cy="241906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EA800F-F7BD-471E-814F-6D6FDFEA6C6C}">
      <dsp:nvSpPr>
        <dsp:cNvPr id="0" name=""/>
        <dsp:cNvSpPr/>
      </dsp:nvSpPr>
      <dsp:spPr>
        <a:xfrm>
          <a:off x="0" y="562"/>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648A3B6B-1081-46E6-A6A0-0D5EB89615FF}">
      <dsp:nvSpPr>
        <dsp:cNvPr id="0" name=""/>
        <dsp:cNvSpPr/>
      </dsp:nvSpPr>
      <dsp:spPr>
        <a:xfrm>
          <a:off x="0" y="562"/>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4</a:t>
          </a:r>
          <a:r>
            <a:rPr lang="en-GB" sz="2000" kern="1200" baseline="30000"/>
            <a:t>th</a:t>
          </a:r>
          <a:r>
            <a:rPr lang="en-GB" sz="2000" kern="1200" baseline="0"/>
            <a:t> Century – Ancient Greeks </a:t>
          </a:r>
          <a:endParaRPr lang="en-US" sz="2000" kern="1200"/>
        </a:p>
      </dsp:txBody>
      <dsp:txXfrm>
        <a:off x="0" y="562"/>
        <a:ext cx="6683374" cy="657971"/>
      </dsp:txXfrm>
    </dsp:sp>
    <dsp:sp modelId="{BD94E490-95CE-45BE-B3D0-E9EB8E977346}">
      <dsp:nvSpPr>
        <dsp:cNvPr id="0" name=""/>
        <dsp:cNvSpPr/>
      </dsp:nvSpPr>
      <dsp:spPr>
        <a:xfrm>
          <a:off x="0" y="658533"/>
          <a:ext cx="6683374" cy="0"/>
        </a:xfrm>
        <a:prstGeom prst="line">
          <a:avLst/>
        </a:prstGeom>
        <a:gradFill rotWithShape="0">
          <a:gsLst>
            <a:gs pos="0">
              <a:schemeClr val="accent2">
                <a:hueOff val="-557260"/>
                <a:satOff val="-2213"/>
                <a:lumOff val="1405"/>
                <a:alphaOff val="0"/>
                <a:tint val="94000"/>
                <a:satMod val="100000"/>
                <a:lumMod val="108000"/>
              </a:schemeClr>
            </a:gs>
            <a:gs pos="50000">
              <a:schemeClr val="accent2">
                <a:hueOff val="-557260"/>
                <a:satOff val="-2213"/>
                <a:lumOff val="1405"/>
                <a:alphaOff val="0"/>
                <a:tint val="98000"/>
                <a:shade val="100000"/>
                <a:satMod val="100000"/>
                <a:lumMod val="100000"/>
              </a:schemeClr>
            </a:gs>
            <a:gs pos="100000">
              <a:schemeClr val="accent2">
                <a:hueOff val="-557260"/>
                <a:satOff val="-2213"/>
                <a:lumOff val="1405"/>
                <a:alphaOff val="0"/>
                <a:shade val="72000"/>
                <a:satMod val="120000"/>
                <a:lumMod val="100000"/>
              </a:schemeClr>
            </a:gs>
          </a:gsLst>
          <a:lin ang="5400000" scaled="0"/>
        </a:gradFill>
        <a:ln w="9525" cap="flat" cmpd="sng" algn="ctr">
          <a:solidFill>
            <a:schemeClr val="accent2">
              <a:hueOff val="-557260"/>
              <a:satOff val="-2213"/>
              <a:lumOff val="1405"/>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D59644F7-8DFA-408D-B052-6C4077F9C0B0}">
      <dsp:nvSpPr>
        <dsp:cNvPr id="0" name=""/>
        <dsp:cNvSpPr/>
      </dsp:nvSpPr>
      <dsp:spPr>
        <a:xfrm>
          <a:off x="0" y="658533"/>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To promote a model society. </a:t>
          </a:r>
          <a:endParaRPr lang="en-US" sz="2000" kern="1200"/>
        </a:p>
      </dsp:txBody>
      <dsp:txXfrm>
        <a:off x="0" y="658533"/>
        <a:ext cx="6683374" cy="657971"/>
      </dsp:txXfrm>
    </dsp:sp>
    <dsp:sp modelId="{A46C4370-E052-482C-858D-9F9DC6E35AD0}">
      <dsp:nvSpPr>
        <dsp:cNvPr id="0" name=""/>
        <dsp:cNvSpPr/>
      </dsp:nvSpPr>
      <dsp:spPr>
        <a:xfrm>
          <a:off x="0" y="1316505"/>
          <a:ext cx="6683374" cy="0"/>
        </a:xfrm>
        <a:prstGeom prst="line">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w="9525" cap="flat" cmpd="sng" algn="ctr">
          <a:solidFill>
            <a:schemeClr val="accent2">
              <a:hueOff val="-1114520"/>
              <a:satOff val="-4426"/>
              <a:lumOff val="281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0290F46F-3FA6-49A8-8681-8A6020B190C6}">
      <dsp:nvSpPr>
        <dsp:cNvPr id="0" name=""/>
        <dsp:cNvSpPr/>
      </dsp:nvSpPr>
      <dsp:spPr>
        <a:xfrm>
          <a:off x="0" y="1316505"/>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Shaped society in a way they see fit. </a:t>
          </a:r>
          <a:endParaRPr lang="en-US" sz="2000" kern="1200"/>
        </a:p>
      </dsp:txBody>
      <dsp:txXfrm>
        <a:off x="0" y="1316505"/>
        <a:ext cx="6683374" cy="657971"/>
      </dsp:txXfrm>
    </dsp:sp>
    <dsp:sp modelId="{5487DEC6-89D8-4A5B-A3E7-AB1A7C7FCA98}">
      <dsp:nvSpPr>
        <dsp:cNvPr id="0" name=""/>
        <dsp:cNvSpPr/>
      </dsp:nvSpPr>
      <dsp:spPr>
        <a:xfrm>
          <a:off x="0" y="1974476"/>
          <a:ext cx="6683374" cy="0"/>
        </a:xfrm>
        <a:prstGeom prst="line">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w="9525" cap="flat" cmpd="sng" algn="ctr">
          <a:solidFill>
            <a:schemeClr val="accent2">
              <a:hueOff val="-1671780"/>
              <a:satOff val="-6640"/>
              <a:lumOff val="421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337F88BC-568B-4DD4-B734-6ECAFEF55BD5}">
      <dsp:nvSpPr>
        <dsp:cNvPr id="0" name=""/>
        <dsp:cNvSpPr/>
      </dsp:nvSpPr>
      <dsp:spPr>
        <a:xfrm>
          <a:off x="0" y="1974476"/>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Considered rule by men but decided that rule of law would be better for society. </a:t>
          </a:r>
          <a:endParaRPr lang="en-US" sz="2000" kern="1200"/>
        </a:p>
      </dsp:txBody>
      <dsp:txXfrm>
        <a:off x="0" y="1974476"/>
        <a:ext cx="6683374" cy="657971"/>
      </dsp:txXfrm>
    </dsp:sp>
    <dsp:sp modelId="{621F17D4-E2B3-470E-B151-1C268CBE1873}">
      <dsp:nvSpPr>
        <dsp:cNvPr id="0" name=""/>
        <dsp:cNvSpPr/>
      </dsp:nvSpPr>
      <dsp:spPr>
        <a:xfrm>
          <a:off x="0" y="2632448"/>
          <a:ext cx="6683374" cy="0"/>
        </a:xfrm>
        <a:prstGeom prst="line">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w="9525" cap="flat" cmpd="sng" algn="ctr">
          <a:solidFill>
            <a:schemeClr val="accent2">
              <a:hueOff val="-2229041"/>
              <a:satOff val="-8853"/>
              <a:lumOff val="562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D56F10EF-E6E5-4C36-BA6F-E3D7B9D72E4B}">
      <dsp:nvSpPr>
        <dsp:cNvPr id="0" name=""/>
        <dsp:cNvSpPr/>
      </dsp:nvSpPr>
      <dsp:spPr>
        <a:xfrm>
          <a:off x="0" y="2632448"/>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Aristotle – the law could shape people. </a:t>
          </a:r>
          <a:endParaRPr lang="en-US" sz="2000" kern="1200"/>
        </a:p>
      </dsp:txBody>
      <dsp:txXfrm>
        <a:off x="0" y="2632448"/>
        <a:ext cx="6683374" cy="657971"/>
      </dsp:txXfrm>
    </dsp:sp>
    <dsp:sp modelId="{8236083A-CD18-487C-9C59-B2499A7664E2}">
      <dsp:nvSpPr>
        <dsp:cNvPr id="0" name=""/>
        <dsp:cNvSpPr/>
      </dsp:nvSpPr>
      <dsp:spPr>
        <a:xfrm>
          <a:off x="0" y="3290419"/>
          <a:ext cx="6683374" cy="0"/>
        </a:xfrm>
        <a:prstGeom prst="line">
          <a:avLst/>
        </a:prstGeom>
        <a:gradFill rotWithShape="0">
          <a:gsLst>
            <a:gs pos="0">
              <a:schemeClr val="accent2">
                <a:hueOff val="-2786301"/>
                <a:satOff val="-11066"/>
                <a:lumOff val="7027"/>
                <a:alphaOff val="0"/>
                <a:tint val="94000"/>
                <a:satMod val="100000"/>
                <a:lumMod val="108000"/>
              </a:schemeClr>
            </a:gs>
            <a:gs pos="50000">
              <a:schemeClr val="accent2">
                <a:hueOff val="-2786301"/>
                <a:satOff val="-11066"/>
                <a:lumOff val="7027"/>
                <a:alphaOff val="0"/>
                <a:tint val="98000"/>
                <a:shade val="100000"/>
                <a:satMod val="100000"/>
                <a:lumMod val="100000"/>
              </a:schemeClr>
            </a:gs>
            <a:gs pos="100000">
              <a:schemeClr val="accent2">
                <a:hueOff val="-2786301"/>
                <a:satOff val="-11066"/>
                <a:lumOff val="7027"/>
                <a:alphaOff val="0"/>
                <a:shade val="72000"/>
                <a:satMod val="120000"/>
                <a:lumMod val="100000"/>
              </a:schemeClr>
            </a:gs>
          </a:gsLst>
          <a:lin ang="5400000" scaled="0"/>
        </a:gradFill>
        <a:ln w="9525" cap="flat" cmpd="sng" algn="ctr">
          <a:solidFill>
            <a:schemeClr val="accent2">
              <a:hueOff val="-2786301"/>
              <a:satOff val="-11066"/>
              <a:lumOff val="7027"/>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E8DBA528-829A-420C-8C14-9332C7393F45}">
      <dsp:nvSpPr>
        <dsp:cNvPr id="0" name=""/>
        <dsp:cNvSpPr/>
      </dsp:nvSpPr>
      <dsp:spPr>
        <a:xfrm>
          <a:off x="0" y="3290419"/>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Plato – believed that all should be subject to the law. </a:t>
          </a:r>
          <a:endParaRPr lang="en-US" sz="2000" kern="1200"/>
        </a:p>
      </dsp:txBody>
      <dsp:txXfrm>
        <a:off x="0" y="3290419"/>
        <a:ext cx="6683374" cy="657971"/>
      </dsp:txXfrm>
    </dsp:sp>
    <dsp:sp modelId="{2F5B1245-5011-4818-BD11-9237F09EC7D6}">
      <dsp:nvSpPr>
        <dsp:cNvPr id="0" name=""/>
        <dsp:cNvSpPr/>
      </dsp:nvSpPr>
      <dsp:spPr>
        <a:xfrm>
          <a:off x="0" y="3948391"/>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322861F2-A69D-4B5A-81B3-80645FF243ED}">
      <dsp:nvSpPr>
        <dsp:cNvPr id="0" name=""/>
        <dsp:cNvSpPr/>
      </dsp:nvSpPr>
      <dsp:spPr>
        <a:xfrm>
          <a:off x="0" y="3948391"/>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During this time, it was believed that the king was above the law and therefore should not abide by it. </a:t>
          </a:r>
          <a:endParaRPr lang="en-US" sz="2000" kern="1200"/>
        </a:p>
      </dsp:txBody>
      <dsp:txXfrm>
        <a:off x="0" y="3948391"/>
        <a:ext cx="6683374" cy="657971"/>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F99A9A-9BCA-4CA1-AF44-3017037F8DB1}">
      <dsp:nvSpPr>
        <dsp:cNvPr id="0" name=""/>
        <dsp:cNvSpPr/>
      </dsp:nvSpPr>
      <dsp:spPr>
        <a:xfrm>
          <a:off x="0" y="8557"/>
          <a:ext cx="6683374" cy="1099932"/>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a:t>Terrorism offences – 28 days held without trial. </a:t>
          </a:r>
          <a:endParaRPr lang="en-US" sz="2200" kern="1200"/>
        </a:p>
      </dsp:txBody>
      <dsp:txXfrm>
        <a:off x="53694" y="62251"/>
        <a:ext cx="6575986" cy="992544"/>
      </dsp:txXfrm>
    </dsp:sp>
    <dsp:sp modelId="{F822CB76-8888-4133-AB03-653C98606951}">
      <dsp:nvSpPr>
        <dsp:cNvPr id="0" name=""/>
        <dsp:cNvSpPr/>
      </dsp:nvSpPr>
      <dsp:spPr>
        <a:xfrm>
          <a:off x="0" y="1171849"/>
          <a:ext cx="6683374" cy="1099932"/>
        </a:xfrm>
        <a:prstGeom prst="roundRect">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a:t>Does this breach the rile of law? </a:t>
          </a:r>
          <a:endParaRPr lang="en-US" sz="2200" kern="1200"/>
        </a:p>
      </dsp:txBody>
      <dsp:txXfrm>
        <a:off x="53694" y="1225543"/>
        <a:ext cx="6575986" cy="992544"/>
      </dsp:txXfrm>
    </dsp:sp>
    <dsp:sp modelId="{B228BFE7-8DDB-47C5-8C6E-891809186196}">
      <dsp:nvSpPr>
        <dsp:cNvPr id="0" name=""/>
        <dsp:cNvSpPr/>
      </dsp:nvSpPr>
      <dsp:spPr>
        <a:xfrm>
          <a:off x="0" y="2335142"/>
          <a:ext cx="6683374" cy="1099932"/>
        </a:xfrm>
        <a:prstGeom prst="roundRect">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a:t>Alternative dispute resolution – deal with the issue outside of court. </a:t>
          </a:r>
          <a:endParaRPr lang="en-US" sz="2200" kern="1200"/>
        </a:p>
      </dsp:txBody>
      <dsp:txXfrm>
        <a:off x="53694" y="2388836"/>
        <a:ext cx="6575986" cy="992544"/>
      </dsp:txXfrm>
    </dsp:sp>
    <dsp:sp modelId="{93E689C7-372D-4BBB-BAAF-B5127CA471E4}">
      <dsp:nvSpPr>
        <dsp:cNvPr id="0" name=""/>
        <dsp:cNvSpPr/>
      </dsp:nvSpPr>
      <dsp:spPr>
        <a:xfrm>
          <a:off x="0" y="3498435"/>
          <a:ext cx="6683374" cy="1099932"/>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a:t>May not always be the best way because there could be important issues included that the government or judiciary need to be made aware of. </a:t>
          </a:r>
          <a:endParaRPr lang="en-US" sz="2200" kern="1200"/>
        </a:p>
      </dsp:txBody>
      <dsp:txXfrm>
        <a:off x="53694" y="3552129"/>
        <a:ext cx="6575986" cy="99254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F1CF908-B9F8-4D75-9563-AB61F9135DC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FDEC0F2-C9ED-4E40-9090-1AABA509E02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8B24071-69B2-40A7-B3EA-674584CE017F}" type="datetimeFigureOut">
              <a:rPr lang="en-US" smtClean="0"/>
              <a:t>10/22/2024</a:t>
            </a:fld>
            <a:endParaRPr lang="en-US" dirty="0"/>
          </a:p>
        </p:txBody>
      </p:sp>
      <p:sp>
        <p:nvSpPr>
          <p:cNvPr id="4" name="Footer Placeholder 3">
            <a:extLst>
              <a:ext uri="{FF2B5EF4-FFF2-40B4-BE49-F238E27FC236}">
                <a16:creationId xmlns:a16="http://schemas.microsoft.com/office/drawing/2014/main" id="{E2343BCB-1A9C-419E-A510-1B43D44FD11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0D2ECDCF-FA4F-4A45-8FAD-9C923EE306B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3DA0F0C-BE24-43A8-A6ED-60EC67C28C43}" type="slidenum">
              <a:rPr lang="en-US" smtClean="0"/>
              <a:t>‹#›</a:t>
            </a:fld>
            <a:endParaRPr lang="en-US" dirty="0"/>
          </a:p>
        </p:txBody>
      </p:sp>
    </p:spTree>
    <p:extLst>
      <p:ext uri="{BB962C8B-B14F-4D97-AF65-F5344CB8AC3E}">
        <p14:creationId xmlns:p14="http://schemas.microsoft.com/office/powerpoint/2010/main" val="979089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16B909-20DD-493C-AC6E-6A09AF3AE40E}" type="datetimeFigureOut">
              <a:rPr lang="en-US" smtClean="0"/>
              <a:t>10/22/2024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A3186-490C-4963-9CE5-58096C2F0BE5}" type="slidenum">
              <a:rPr lang="en-US" smtClean="0"/>
              <a:t>‹#›</a:t>
            </a:fld>
            <a:endParaRPr lang="en-US" dirty="0"/>
          </a:p>
        </p:txBody>
      </p:sp>
    </p:spTree>
    <p:extLst>
      <p:ext uri="{BB962C8B-B14F-4D97-AF65-F5344CB8AC3E}">
        <p14:creationId xmlns:p14="http://schemas.microsoft.com/office/powerpoint/2010/main" val="97206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6BA3186-490C-4963-9CE5-58096C2F0BE5}" type="slidenum">
              <a:rPr lang="en-US" smtClean="0"/>
              <a:t>1</a:t>
            </a:fld>
            <a:endParaRPr lang="en-US" dirty="0"/>
          </a:p>
        </p:txBody>
      </p:sp>
    </p:spTree>
    <p:extLst>
      <p:ext uri="{BB962C8B-B14F-4D97-AF65-F5344CB8AC3E}">
        <p14:creationId xmlns:p14="http://schemas.microsoft.com/office/powerpoint/2010/main" val="27677893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 An example is that some were created with the people of the country. Some where created by the judiciary to follow the rules of natural justice and human rights. </a:t>
            </a:r>
            <a:endParaRPr lang="en-US"/>
          </a:p>
          <a:p>
            <a:endParaRPr lang="en-US" dirty="0">
              <a:cs typeface="Calibri"/>
            </a:endParaRPr>
          </a:p>
          <a:p>
            <a:r>
              <a:rPr lang="en-US" dirty="0">
                <a:cs typeface="Calibri"/>
              </a:rPr>
              <a:t>- The only thing that matters is what type it is, it is important what is included within it. </a:t>
            </a:r>
          </a:p>
          <a:p>
            <a:endParaRPr lang="en-US" dirty="0">
              <a:cs typeface="Calibri"/>
            </a:endParaRPr>
          </a:p>
          <a:p>
            <a:r>
              <a:rPr lang="en-US" dirty="0">
                <a:cs typeface="Calibri"/>
              </a:rPr>
              <a:t>- How is the law applied, who's job is it to apply it. How do we amend it? Who can amend it?</a:t>
            </a:r>
          </a:p>
        </p:txBody>
      </p:sp>
      <p:sp>
        <p:nvSpPr>
          <p:cNvPr id="4" name="Slide Number Placeholder 3"/>
          <p:cNvSpPr>
            <a:spLocks noGrp="1"/>
          </p:cNvSpPr>
          <p:nvPr>
            <p:ph type="sldNum" sz="quarter" idx="5"/>
          </p:nvPr>
        </p:nvSpPr>
        <p:spPr/>
        <p:txBody>
          <a:bodyPr/>
          <a:lstStyle/>
          <a:p>
            <a:fld id="{F6BA3186-490C-4963-9CE5-58096C2F0BE5}" type="slidenum">
              <a:rPr lang="en-US" smtClean="0"/>
              <a:t>9</a:t>
            </a:fld>
            <a:endParaRPr lang="en-US" dirty="0"/>
          </a:p>
        </p:txBody>
      </p:sp>
    </p:spTree>
    <p:extLst>
      <p:ext uri="{BB962C8B-B14F-4D97-AF65-F5344CB8AC3E}">
        <p14:creationId xmlns:p14="http://schemas.microsoft.com/office/powerpoint/2010/main" val="22483956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BA3186-490C-4963-9CE5-58096C2F0BE5}" type="slidenum">
              <a:rPr lang="en-US" smtClean="0"/>
              <a:t>39</a:t>
            </a:fld>
            <a:endParaRPr lang="en-US" dirty="0"/>
          </a:p>
        </p:txBody>
      </p:sp>
    </p:spTree>
    <p:extLst>
      <p:ext uri="{BB962C8B-B14F-4D97-AF65-F5344CB8AC3E}">
        <p14:creationId xmlns:p14="http://schemas.microsoft.com/office/powerpoint/2010/main" val="30735473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BA3186-490C-4963-9CE5-58096C2F0BE5}" type="slidenum">
              <a:rPr lang="en-US" smtClean="0"/>
              <a:t>40</a:t>
            </a:fld>
            <a:endParaRPr lang="en-US" dirty="0"/>
          </a:p>
        </p:txBody>
      </p:sp>
    </p:spTree>
    <p:extLst>
      <p:ext uri="{BB962C8B-B14F-4D97-AF65-F5344CB8AC3E}">
        <p14:creationId xmlns:p14="http://schemas.microsoft.com/office/powerpoint/2010/main" val="42335760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BA3186-490C-4963-9CE5-58096C2F0BE5}" type="slidenum">
              <a:rPr lang="en-US" smtClean="0"/>
              <a:t>41</a:t>
            </a:fld>
            <a:endParaRPr lang="en-US" dirty="0"/>
          </a:p>
        </p:txBody>
      </p:sp>
    </p:spTree>
    <p:extLst>
      <p:ext uri="{BB962C8B-B14F-4D97-AF65-F5344CB8AC3E}">
        <p14:creationId xmlns:p14="http://schemas.microsoft.com/office/powerpoint/2010/main" val="21389648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41968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388945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856595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10/22/2024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751346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10/22/2024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691570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10/22/2024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73615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smtClean="0"/>
              <a:pPr/>
              <a:t>10/22/2024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922104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82758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08849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848217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19273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1961318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294775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10/22/2024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125055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10/22/2024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371162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789061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004915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10/22/2024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10321646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smtClean="0"/>
              <a:t>10/22/2024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39599729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1">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B61BEF0D-F0BB-DE4B-95CE-6DB70DBA9567}" type="datetimeFigureOut">
              <a:rPr lang="en-US" smtClean="0"/>
              <a:pPr/>
              <a:t>10/22/2024</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4954017"/>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 id="2147483744" r:id="rId18"/>
    <p:sldLayoutId id="2147483745" r:id="rId19"/>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8.xml"/><Relationship Id="rId5" Type="http://schemas.openxmlformats.org/officeDocument/2006/relationships/image" Target="../media/image7.sv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9.xml"/><Relationship Id="rId5" Type="http://schemas.openxmlformats.org/officeDocument/2006/relationships/image" Target="../media/image9.sv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png"/><Relationship Id="rId7" Type="http://schemas.openxmlformats.org/officeDocument/2006/relationships/diagramColors" Target="../diagrams/colors3.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3.png"/><Relationship Id="rId7" Type="http://schemas.openxmlformats.org/officeDocument/2006/relationships/diagramColors" Target="../diagrams/colors4.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3.png"/><Relationship Id="rId7" Type="http://schemas.openxmlformats.org/officeDocument/2006/relationships/diagramColors" Target="../diagrams/colors5.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image" Target="../media/image2.png"/><Relationship Id="rId7" Type="http://schemas.openxmlformats.org/officeDocument/2006/relationships/diagramQuickStyle" Target="../diagrams/quickStyle6.xml"/><Relationship Id="rId2" Type="http://schemas.openxmlformats.org/officeDocument/2006/relationships/notesSlide" Target="../notesSlides/notesSlide2.xml"/><Relationship Id="rId1" Type="http://schemas.openxmlformats.org/officeDocument/2006/relationships/slideLayout" Target="../slideLayouts/slideLayout19.xml"/><Relationship Id="rId6" Type="http://schemas.openxmlformats.org/officeDocument/2006/relationships/diagramLayout" Target="../diagrams/layout6.xml"/><Relationship Id="rId5" Type="http://schemas.openxmlformats.org/officeDocument/2006/relationships/diagramData" Target="../diagrams/data6.xml"/><Relationship Id="rId4" Type="http://schemas.openxmlformats.org/officeDocument/2006/relationships/image" Target="../media/image3.png"/><Relationship Id="rId9" Type="http://schemas.microsoft.com/office/2007/relationships/diagramDrawing" Target="../diagrams/drawing6.xml"/></Relationships>
</file>

<file path=ppt/slides/_rels/slide10.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3.png"/><Relationship Id="rId7" Type="http://schemas.openxmlformats.org/officeDocument/2006/relationships/diagramColors" Target="../diagrams/colors7.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1.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3.png"/><Relationship Id="rId7" Type="http://schemas.openxmlformats.org/officeDocument/2006/relationships/diagramColors" Target="../diagrams/colors8.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2.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3.png"/><Relationship Id="rId7" Type="http://schemas.openxmlformats.org/officeDocument/2006/relationships/diagramColors" Target="../diagrams/colors9.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3.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3.png"/><Relationship Id="rId7" Type="http://schemas.openxmlformats.org/officeDocument/2006/relationships/diagramColors" Target="../diagrams/colors10.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4.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3.png"/><Relationship Id="rId7" Type="http://schemas.openxmlformats.org/officeDocument/2006/relationships/diagramColors" Target="../diagrams/colors11.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15.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3.png"/><Relationship Id="rId7" Type="http://schemas.openxmlformats.org/officeDocument/2006/relationships/diagramColors" Target="../diagrams/colors12.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16.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3.png"/><Relationship Id="rId7" Type="http://schemas.openxmlformats.org/officeDocument/2006/relationships/diagramColors" Target="../diagrams/colors13.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19.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4.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3.png"/><Relationship Id="rId7" Type="http://schemas.openxmlformats.org/officeDocument/2006/relationships/diagramColors" Target="../diagrams/colors15.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hyperlink" Target="https://www.flickr.com/photos/number10gov/49879583371/"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hyperlink" Target="https://www.flickr.com/photos/communitiesuk/25093325357"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png"/><Relationship Id="rId1" Type="http://schemas.openxmlformats.org/officeDocument/2006/relationships/slideLayout" Target="../slideLayouts/slideLayout19.xml"/><Relationship Id="rId4" Type="http://schemas.openxmlformats.org/officeDocument/2006/relationships/image" Target="../media/image3.png"/></Relationships>
</file>

<file path=ppt/slides/_rels/slide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9.xml"/></Relationships>
</file>

<file path=ppt/slides/_rels/slide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9.xml"/></Relationships>
</file>

<file path=ppt/slides/_rels/slide3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9.xml"/></Relationships>
</file>

<file path=ppt/slides/_rels/slide3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9.xml"/></Relationships>
</file>

<file path=ppt/slides/_rels/slide3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9.xml"/></Relationships>
</file>

<file path=ppt/slides/_rels/slide3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9.xml"/><Relationship Id="rId4" Type="http://schemas.openxmlformats.org/officeDocument/2006/relationships/image" Target="../media/image3.png"/></Relationships>
</file>

<file path=ppt/slides/_rels/slide4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9.xml"/><Relationship Id="rId4" Type="http://schemas.openxmlformats.org/officeDocument/2006/relationships/image" Target="../media/image3.png"/></Relationships>
</file>

<file path=ppt/slides/_rels/slide4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9.xml"/><Relationship Id="rId4" Type="http://schemas.openxmlformats.org/officeDocument/2006/relationships/image" Target="../media/image3.png"/></Relationships>
</file>

<file path=ppt/slides/_rels/slide42.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image" Target="../media/image3.png"/><Relationship Id="rId7" Type="http://schemas.openxmlformats.org/officeDocument/2006/relationships/diagramColors" Target="../diagrams/colors16.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s>
</file>

<file path=ppt/slides/_rels/slide4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9.xml"/></Relationships>
</file>

<file path=ppt/slides/_rels/slide4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19.sv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cstate="email">
            <a:extLst>
              <a:ext uri="{28A0092B-C50C-407E-A947-70E740481C1C}">
                <a14:useLocalDpi xmlns:a14="http://schemas.microsoft.com/office/drawing/2010/main"/>
              </a:ext>
            </a:extLst>
          </a:blip>
          <a:stretch/>
        </a:blipFill>
        <a:effectLst/>
      </p:bgPr>
    </p:bg>
    <p:spTree>
      <p:nvGrpSpPr>
        <p:cNvPr id="1" name=""/>
        <p:cNvGrpSpPr/>
        <p:nvPr/>
      </p:nvGrpSpPr>
      <p:grpSpPr>
        <a:xfrm>
          <a:off x="0" y="0"/>
          <a:ext cx="0" cy="0"/>
          <a:chOff x="0" y="0"/>
          <a:chExt cx="0" cy="0"/>
        </a:xfrm>
      </p:grpSpPr>
      <p:pic>
        <p:nvPicPr>
          <p:cNvPr id="5" name="Picture 4" descr="Rocky beach&#10;&#10;">
            <a:extLst>
              <a:ext uri="{FF2B5EF4-FFF2-40B4-BE49-F238E27FC236}">
                <a16:creationId xmlns:a16="http://schemas.microsoft.com/office/drawing/2014/main" id="{1D741830-4E4E-4CA5-B92A-047E598CB2CC}"/>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D4774D57-151E-4936-9AF4-E70073D4EB30}"/>
              </a:ext>
            </a:extLst>
          </p:cNvPr>
          <p:cNvSpPr>
            <a:spLocks noGrp="1"/>
          </p:cNvSpPr>
          <p:nvPr>
            <p:ph type="ctrTitle"/>
          </p:nvPr>
        </p:nvSpPr>
        <p:spPr/>
        <p:txBody>
          <a:bodyPr>
            <a:noAutofit/>
          </a:bodyPr>
          <a:lstStyle/>
          <a:p>
            <a:r>
              <a:rPr lang="en-US" sz="4400" b="1" i="1" u="sng" dirty="0"/>
              <a:t>The </a:t>
            </a:r>
            <a:r>
              <a:rPr lang="en-US" sz="4400" b="1" i="1" u="sng" dirty="0" err="1"/>
              <a:t>Uk’s</a:t>
            </a:r>
            <a:r>
              <a:rPr lang="en-US" sz="4400" b="1" i="1" u="sng" dirty="0"/>
              <a:t> constitution and the rule of law</a:t>
            </a:r>
          </a:p>
        </p:txBody>
      </p:sp>
      <p:sp>
        <p:nvSpPr>
          <p:cNvPr id="3" name="Subtitle 2">
            <a:extLst>
              <a:ext uri="{FF2B5EF4-FFF2-40B4-BE49-F238E27FC236}">
                <a16:creationId xmlns:a16="http://schemas.microsoft.com/office/drawing/2014/main" id="{C5370FC1-A32E-43A6-9E96-92974CB54F20}"/>
              </a:ext>
            </a:extLst>
          </p:cNvPr>
          <p:cNvSpPr>
            <a:spLocks noGrp="1"/>
          </p:cNvSpPr>
          <p:nvPr>
            <p:ph type="subTitle" idx="1"/>
          </p:nvPr>
        </p:nvSpPr>
        <p:spPr/>
        <p:txBody>
          <a:bodyPr>
            <a:normAutofit/>
          </a:bodyPr>
          <a:lstStyle/>
          <a:p>
            <a:r>
              <a:rPr lang="en-US" dirty="0"/>
              <a:t>By Zita Draper </a:t>
            </a:r>
          </a:p>
        </p:txBody>
      </p:sp>
    </p:spTree>
    <p:extLst>
      <p:ext uri="{BB962C8B-B14F-4D97-AF65-F5344CB8AC3E}">
        <p14:creationId xmlns:p14="http://schemas.microsoft.com/office/powerpoint/2010/main" val="969913422"/>
      </p:ext>
    </p:extLst>
  </p:cSld>
  <p:clrMapOvr>
    <a:masterClrMapping/>
  </p:clrMapOvr>
  <mc:AlternateContent xmlns:mc="http://schemas.openxmlformats.org/markup-compatibility/2006" xmlns:p14="http://schemas.microsoft.com/office/powerpoint/2010/main">
    <mc:Choice Requires="p14">
      <p:transition spd="slow" p14:dur="2000" advTm="9808"/>
    </mc:Choice>
    <mc:Fallback xmlns="">
      <p:transition spd="slow" advTm="9808"/>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E43006C0-9CF0-4AD0-9C72-B3F9942A80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4307D36E-6608-46E6-857A-E172960BB6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4" name="Rectangle 13">
            <a:extLst>
              <a:ext uri="{FF2B5EF4-FFF2-40B4-BE49-F238E27FC236}">
                <a16:creationId xmlns:a16="http://schemas.microsoft.com/office/drawing/2014/main" id="{22052095-6D4E-412C-BDAD-22612DA69D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a:extLst>
              <a:ext uri="{FF2B5EF4-FFF2-40B4-BE49-F238E27FC236}">
                <a16:creationId xmlns:a16="http://schemas.microsoft.com/office/drawing/2014/main" id="{8606ADE0-AB1F-4565-8DAA-F903895725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Graphic 4" descr="Clipboard Checked with solid fill">
            <a:extLst>
              <a:ext uri="{FF2B5EF4-FFF2-40B4-BE49-F238E27FC236}">
                <a16:creationId xmlns:a16="http://schemas.microsoft.com/office/drawing/2014/main" id="{F7E93EAA-D4E5-8210-DC23-FC5E1037BC0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283262" y="618517"/>
            <a:ext cx="5629884" cy="5629884"/>
          </a:xfrm>
          <a:prstGeom prst="roundRect">
            <a:avLst>
              <a:gd name="adj" fmla="val 298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8" name="Picture 17">
            <a:extLst>
              <a:ext uri="{FF2B5EF4-FFF2-40B4-BE49-F238E27FC236}">
                <a16:creationId xmlns:a16="http://schemas.microsoft.com/office/drawing/2014/main" id="{1F77F438-9D32-4287-9708-0AC36FEBC92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E91917A4-B79B-1132-C5A2-5A1BD93352E9}"/>
              </a:ext>
            </a:extLst>
          </p:cNvPr>
          <p:cNvSpPr>
            <a:spLocks noGrp="1"/>
          </p:cNvSpPr>
          <p:nvPr>
            <p:ph sz="half" idx="1"/>
          </p:nvPr>
        </p:nvSpPr>
        <p:spPr>
          <a:xfrm>
            <a:off x="8269335" y="1996844"/>
            <a:ext cx="3352128" cy="3881309"/>
          </a:xfrm>
        </p:spPr>
        <p:txBody>
          <a:bodyPr vert="horz" lIns="91440" tIns="45720" rIns="91440" bIns="45720" rtlCol="0">
            <a:normAutofit/>
          </a:bodyPr>
          <a:lstStyle/>
          <a:p>
            <a:r>
              <a:rPr lang="en-US" sz="1800" dirty="0"/>
              <a:t>Aims and Learning Objectives. </a:t>
            </a:r>
          </a:p>
          <a:p>
            <a:r>
              <a:rPr lang="en-US" sz="1800" dirty="0"/>
              <a:t>The Uk constitution. </a:t>
            </a:r>
          </a:p>
          <a:p>
            <a:r>
              <a:rPr lang="en-US" sz="1800" dirty="0"/>
              <a:t>The rule of law. </a:t>
            </a:r>
          </a:p>
          <a:p>
            <a:r>
              <a:rPr lang="en-US" sz="1800" dirty="0" err="1"/>
              <a:t>Dicey’s</a:t>
            </a:r>
            <a:r>
              <a:rPr lang="en-US" sz="1800" dirty="0"/>
              <a:t> three principles. </a:t>
            </a:r>
          </a:p>
          <a:p>
            <a:r>
              <a:rPr lang="en-US" sz="1800" dirty="0"/>
              <a:t>Activities </a:t>
            </a:r>
          </a:p>
          <a:p>
            <a:r>
              <a:rPr lang="en-US" sz="1800" dirty="0"/>
              <a:t>Summary</a:t>
            </a:r>
          </a:p>
          <a:p>
            <a:r>
              <a:rPr lang="en-US" sz="1800" dirty="0"/>
              <a:t>Thank you, any questions?</a:t>
            </a:r>
          </a:p>
        </p:txBody>
      </p:sp>
      <p:sp>
        <p:nvSpPr>
          <p:cNvPr id="2" name="Title 1">
            <a:extLst>
              <a:ext uri="{FF2B5EF4-FFF2-40B4-BE49-F238E27FC236}">
                <a16:creationId xmlns:a16="http://schemas.microsoft.com/office/drawing/2014/main" id="{483DEC60-E280-02C7-2CFD-E29FC4D98542}"/>
              </a:ext>
            </a:extLst>
          </p:cNvPr>
          <p:cNvSpPr>
            <a:spLocks noGrp="1"/>
          </p:cNvSpPr>
          <p:nvPr>
            <p:ph type="title"/>
          </p:nvPr>
        </p:nvSpPr>
        <p:spPr>
          <a:xfrm>
            <a:off x="8196408" y="640831"/>
            <a:ext cx="3352128" cy="1573863"/>
          </a:xfrm>
        </p:spPr>
        <p:txBody>
          <a:bodyPr vert="horz" lIns="91440" tIns="45720" rIns="91440" bIns="45720" rtlCol="0" anchor="ctr">
            <a:normAutofit/>
          </a:bodyPr>
          <a:lstStyle/>
          <a:p>
            <a:r>
              <a:rPr lang="en-US" sz="6000" b="1" i="1" u="sng" dirty="0"/>
              <a:t>Content</a:t>
            </a:r>
          </a:p>
        </p:txBody>
      </p:sp>
    </p:spTree>
    <p:extLst>
      <p:ext uri="{BB962C8B-B14F-4D97-AF65-F5344CB8AC3E}">
        <p14:creationId xmlns:p14="http://schemas.microsoft.com/office/powerpoint/2010/main" val="10954499"/>
      </p:ext>
    </p:extLst>
  </p:cSld>
  <p:clrMapOvr>
    <a:masterClrMapping/>
  </p:clrMapOvr>
  <mc:AlternateContent xmlns:mc="http://schemas.openxmlformats.org/markup-compatibility/2006" xmlns:p14="http://schemas.microsoft.com/office/powerpoint/2010/main">
    <mc:Choice Requires="p14">
      <p:transition spd="slow" p14:dur="2000" advTm="30789"/>
    </mc:Choice>
    <mc:Fallback xmlns="">
      <p:transition spd="slow" advTm="30789"/>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BA83F5-1F9D-3842-EDCB-B38893497780}"/>
              </a:ext>
            </a:extLst>
          </p:cNvPr>
          <p:cNvSpPr>
            <a:spLocks noGrp="1"/>
          </p:cNvSpPr>
          <p:nvPr>
            <p:ph type="title"/>
          </p:nvPr>
        </p:nvSpPr>
        <p:spPr>
          <a:xfrm>
            <a:off x="641074" y="1314450"/>
            <a:ext cx="2844002" cy="3680244"/>
          </a:xfrm>
        </p:spPr>
        <p:txBody>
          <a:bodyPr>
            <a:normAutofit/>
          </a:bodyPr>
          <a:lstStyle/>
          <a:p>
            <a:pPr algn="l"/>
            <a:r>
              <a:rPr lang="en-GB" sz="4100" b="1" i="1" u="sng"/>
              <a:t>Aims and Learning objectives</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9686EFFF-C822-C46C-3461-C5B8FB649D9E}"/>
              </a:ext>
            </a:extLst>
          </p:cNvPr>
          <p:cNvGraphicFramePr>
            <a:graphicFrameLocks noGrp="1"/>
          </p:cNvGraphicFramePr>
          <p:nvPr>
            <p:ph idx="1"/>
            <p:extLst>
              <p:ext uri="{D42A27DB-BD31-4B8C-83A1-F6EECF244321}">
                <p14:modId xmlns:p14="http://schemas.microsoft.com/office/powerpoint/2010/main" val="4153777605"/>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60144538"/>
      </p:ext>
    </p:extLst>
  </p:cSld>
  <p:clrMapOvr>
    <a:masterClrMapping/>
  </p:clrMapOvr>
  <mc:AlternateContent xmlns:mc="http://schemas.openxmlformats.org/markup-compatibility/2006" xmlns:p14="http://schemas.microsoft.com/office/powerpoint/2010/main">
    <mc:Choice Requires="p14">
      <p:transition spd="slow" p14:dur="2000" advTm="19272"/>
    </mc:Choice>
    <mc:Fallback xmlns="">
      <p:transition spd="slow" advTm="19272"/>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E43006C0-9CF0-4AD0-9C72-B3F9942A80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78A20B43-EA35-4D51-8E25-05F8B334E9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4" name="Rectangle 13">
            <a:extLst>
              <a:ext uri="{FF2B5EF4-FFF2-40B4-BE49-F238E27FC236}">
                <a16:creationId xmlns:a16="http://schemas.microsoft.com/office/drawing/2014/main" id="{53D1018B-412F-4D92-8F80-6D1E41C8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a:extLst>
              <a:ext uri="{FF2B5EF4-FFF2-40B4-BE49-F238E27FC236}">
                <a16:creationId xmlns:a16="http://schemas.microsoft.com/office/drawing/2014/main" id="{B59371E8-E3A5-457E-A234-8A4F8B8256C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 name="Graphic 6" descr="Questions">
            <a:extLst>
              <a:ext uri="{FF2B5EF4-FFF2-40B4-BE49-F238E27FC236}">
                <a16:creationId xmlns:a16="http://schemas.microsoft.com/office/drawing/2014/main" id="{CCEEF74F-8BE8-1397-C96A-3EE5E47F910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196230" y="957486"/>
            <a:ext cx="4935130" cy="4935130"/>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8" name="Picture 17">
            <a:extLst>
              <a:ext uri="{FF2B5EF4-FFF2-40B4-BE49-F238E27FC236}">
                <a16:creationId xmlns:a16="http://schemas.microsoft.com/office/drawing/2014/main" id="{4108FAA8-9416-4584-94E0-E60C0EF6F2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7B2F6499-C900-92A4-095F-9E2446208896}"/>
              </a:ext>
            </a:extLst>
          </p:cNvPr>
          <p:cNvSpPr>
            <a:spLocks noGrp="1"/>
          </p:cNvSpPr>
          <p:nvPr>
            <p:ph idx="1"/>
          </p:nvPr>
        </p:nvSpPr>
        <p:spPr>
          <a:xfrm>
            <a:off x="960120" y="4165600"/>
            <a:ext cx="4192557" cy="1727016"/>
          </a:xfrm>
        </p:spPr>
        <p:txBody>
          <a:bodyPr vert="horz" lIns="91440" tIns="45720" rIns="91440" bIns="45720" rtlCol="0" anchor="t">
            <a:normAutofit/>
          </a:bodyPr>
          <a:lstStyle/>
          <a:p>
            <a:pPr marL="0" indent="0" algn="ctr">
              <a:buNone/>
            </a:pPr>
            <a:r>
              <a:rPr lang="en-US" sz="2200" dirty="0"/>
              <a:t>Are there any questions from the content covered last week?</a:t>
            </a:r>
          </a:p>
        </p:txBody>
      </p:sp>
      <p:sp>
        <p:nvSpPr>
          <p:cNvPr id="2" name="Title 1">
            <a:extLst>
              <a:ext uri="{FF2B5EF4-FFF2-40B4-BE49-F238E27FC236}">
                <a16:creationId xmlns:a16="http://schemas.microsoft.com/office/drawing/2014/main" id="{C73C6D63-7B03-C1CD-2FBC-FD184634086C}"/>
              </a:ext>
            </a:extLst>
          </p:cNvPr>
          <p:cNvSpPr>
            <a:spLocks noGrp="1"/>
          </p:cNvSpPr>
          <p:nvPr>
            <p:ph type="title"/>
          </p:nvPr>
        </p:nvSpPr>
        <p:spPr>
          <a:xfrm>
            <a:off x="960120" y="957486"/>
            <a:ext cx="4175471" cy="3131913"/>
          </a:xfrm>
        </p:spPr>
        <p:txBody>
          <a:bodyPr vert="horz" lIns="91440" tIns="45720" rIns="91440" bIns="45720" rtlCol="0" anchor="b">
            <a:normAutofit/>
          </a:bodyPr>
          <a:lstStyle/>
          <a:p>
            <a:r>
              <a:rPr lang="en-US" sz="4800" b="1" i="1" u="sng"/>
              <a:t>Activity 1 </a:t>
            </a:r>
          </a:p>
        </p:txBody>
      </p:sp>
    </p:spTree>
    <p:extLst>
      <p:ext uri="{BB962C8B-B14F-4D97-AF65-F5344CB8AC3E}">
        <p14:creationId xmlns:p14="http://schemas.microsoft.com/office/powerpoint/2010/main" val="1420009169"/>
      </p:ext>
    </p:extLst>
  </p:cSld>
  <p:clrMapOvr>
    <a:masterClrMapping/>
  </p:clrMapOvr>
  <mc:AlternateContent xmlns:mc="http://schemas.openxmlformats.org/markup-compatibility/2006" xmlns:p14="http://schemas.microsoft.com/office/powerpoint/2010/main">
    <mc:Choice Requires="p14">
      <p:transition spd="slow" p14:dur="2000" advTm="19806"/>
    </mc:Choice>
    <mc:Fallback xmlns="">
      <p:transition spd="slow" advTm="19806"/>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4710CA-0672-9172-80B5-43ACEC749FFD}"/>
              </a:ext>
            </a:extLst>
          </p:cNvPr>
          <p:cNvSpPr>
            <a:spLocks noGrp="1"/>
          </p:cNvSpPr>
          <p:nvPr>
            <p:ph type="title"/>
          </p:nvPr>
        </p:nvSpPr>
        <p:spPr>
          <a:xfrm>
            <a:off x="641074" y="1314450"/>
            <a:ext cx="2844002" cy="3680244"/>
          </a:xfrm>
        </p:spPr>
        <p:txBody>
          <a:bodyPr>
            <a:normAutofit/>
          </a:bodyPr>
          <a:lstStyle/>
          <a:p>
            <a:pPr algn="l"/>
            <a:r>
              <a:rPr lang="en-GB" sz="3400" b="1" i="1" u="sng"/>
              <a:t>The Uk’s constitution</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DF0FD64E-51F0-ED23-C8C8-FB40ED60C6EB}"/>
              </a:ext>
            </a:extLst>
          </p:cNvPr>
          <p:cNvGraphicFramePr>
            <a:graphicFrameLocks noGrp="1"/>
          </p:cNvGraphicFramePr>
          <p:nvPr>
            <p:ph idx="1"/>
            <p:extLst>
              <p:ext uri="{D42A27DB-BD31-4B8C-83A1-F6EECF244321}">
                <p14:modId xmlns:p14="http://schemas.microsoft.com/office/powerpoint/2010/main" val="309754829"/>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34784754"/>
      </p:ext>
    </p:extLst>
  </p:cSld>
  <p:clrMapOvr>
    <a:masterClrMapping/>
  </p:clrMapOvr>
  <mc:AlternateContent xmlns:mc="http://schemas.openxmlformats.org/markup-compatibility/2006" xmlns:p14="http://schemas.microsoft.com/office/powerpoint/2010/main">
    <mc:Choice Requires="p14">
      <p:transition spd="slow" p14:dur="2000" advTm="37592"/>
    </mc:Choice>
    <mc:Fallback xmlns="">
      <p:transition spd="slow" advTm="37592"/>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915029-51FB-4E4D-73E3-9CE7790ED9FD}"/>
              </a:ext>
            </a:extLst>
          </p:cNvPr>
          <p:cNvSpPr>
            <a:spLocks noGrp="1"/>
          </p:cNvSpPr>
          <p:nvPr>
            <p:ph type="title"/>
          </p:nvPr>
        </p:nvSpPr>
        <p:spPr>
          <a:xfrm>
            <a:off x="102099" y="1314450"/>
            <a:ext cx="3931245" cy="3680244"/>
          </a:xfrm>
        </p:spPr>
        <p:txBody>
          <a:bodyPr>
            <a:normAutofit/>
          </a:bodyPr>
          <a:lstStyle/>
          <a:p>
            <a:pPr algn="l"/>
            <a:r>
              <a:rPr lang="en-GB" sz="4800" b="1" i="1" u="sng" dirty="0"/>
              <a:t>Continued</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058EAF78-3C32-0ECD-EC1E-5175BFCC4A66}"/>
              </a:ext>
            </a:extLst>
          </p:cNvPr>
          <p:cNvGraphicFramePr>
            <a:graphicFrameLocks noGrp="1"/>
          </p:cNvGraphicFramePr>
          <p:nvPr>
            <p:ph idx="1"/>
            <p:extLst>
              <p:ext uri="{D42A27DB-BD31-4B8C-83A1-F6EECF244321}">
                <p14:modId xmlns:p14="http://schemas.microsoft.com/office/powerpoint/2010/main" val="3777624328"/>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695236"/>
      </p:ext>
    </p:extLst>
  </p:cSld>
  <p:clrMapOvr>
    <a:masterClrMapping/>
  </p:clrMapOvr>
  <mc:AlternateContent xmlns:mc="http://schemas.openxmlformats.org/markup-compatibility/2006" xmlns:p14="http://schemas.microsoft.com/office/powerpoint/2010/main">
    <mc:Choice Requires="p14">
      <p:transition spd="slow" p14:dur="2000" advTm="32285"/>
    </mc:Choice>
    <mc:Fallback xmlns="">
      <p:transition spd="slow" advTm="32285"/>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CC5AA6-485F-7165-43B3-C24272336419}"/>
              </a:ext>
            </a:extLst>
          </p:cNvPr>
          <p:cNvSpPr>
            <a:spLocks noGrp="1"/>
          </p:cNvSpPr>
          <p:nvPr>
            <p:ph type="title"/>
          </p:nvPr>
        </p:nvSpPr>
        <p:spPr>
          <a:xfrm>
            <a:off x="55635" y="1314450"/>
            <a:ext cx="3940538" cy="3680244"/>
          </a:xfrm>
        </p:spPr>
        <p:txBody>
          <a:bodyPr>
            <a:normAutofit/>
          </a:bodyPr>
          <a:lstStyle/>
          <a:p>
            <a:r>
              <a:rPr lang="en-GB" sz="4800" b="1" i="1" u="sng" dirty="0"/>
              <a:t>continued</a:t>
            </a:r>
            <a:endParaRPr lang="en-US" sz="4800" dirty="0"/>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B6848A16-5D49-E224-CA1A-2D313E3DCAFA}"/>
              </a:ext>
            </a:extLst>
          </p:cNvPr>
          <p:cNvGraphicFramePr>
            <a:graphicFrameLocks noGrp="1"/>
          </p:cNvGraphicFramePr>
          <p:nvPr>
            <p:ph idx="1"/>
            <p:extLst>
              <p:ext uri="{D42A27DB-BD31-4B8C-83A1-F6EECF244321}">
                <p14:modId xmlns:p14="http://schemas.microsoft.com/office/powerpoint/2010/main" val="2019979759"/>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82838983"/>
      </p:ext>
    </p:extLst>
  </p:cSld>
  <p:clrMapOvr>
    <a:masterClrMapping/>
  </p:clrMapOvr>
  <mc:AlternateContent xmlns:mc="http://schemas.openxmlformats.org/markup-compatibility/2006" xmlns:p14="http://schemas.microsoft.com/office/powerpoint/2010/main">
    <mc:Choice Requires="p14">
      <p:transition spd="slow" p14:dur="2000" advTm="152995"/>
    </mc:Choice>
    <mc:Fallback xmlns="">
      <p:transition spd="slow" advTm="152995"/>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47EBC6-AE54-26EB-A15C-E6743BE111F6}"/>
              </a:ext>
            </a:extLst>
          </p:cNvPr>
          <p:cNvSpPr>
            <a:spLocks noGrp="1"/>
          </p:cNvSpPr>
          <p:nvPr>
            <p:ph type="title"/>
          </p:nvPr>
        </p:nvSpPr>
        <p:spPr>
          <a:xfrm>
            <a:off x="641074" y="1314450"/>
            <a:ext cx="2844002" cy="3680244"/>
          </a:xfrm>
        </p:spPr>
        <p:txBody>
          <a:bodyPr>
            <a:normAutofit/>
          </a:bodyPr>
          <a:lstStyle/>
          <a:p>
            <a:pPr algn="l"/>
            <a:r>
              <a:rPr lang="en-GB" sz="3400" b="1" i="1" u="sng"/>
              <a:t>WRITTEN AND UNWRITTEN CONSTITUTION</a:t>
            </a:r>
            <a:endParaRPr lang="en-US" sz="3400"/>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44EB25AA-5A3D-FCAB-C53F-B545628BDF5B}"/>
              </a:ext>
            </a:extLst>
          </p:cNvPr>
          <p:cNvGraphicFramePr>
            <a:graphicFrameLocks noGrp="1"/>
          </p:cNvGraphicFramePr>
          <p:nvPr>
            <p:ph idx="1"/>
            <p:extLst>
              <p:ext uri="{D42A27DB-BD31-4B8C-83A1-F6EECF244321}">
                <p14:modId xmlns:p14="http://schemas.microsoft.com/office/powerpoint/2010/main" val="2486064086"/>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67511357"/>
      </p:ext>
    </p:extLst>
  </p:cSld>
  <p:clrMapOvr>
    <a:masterClrMapping/>
  </p:clrMapOvr>
  <mc:AlternateContent xmlns:mc="http://schemas.openxmlformats.org/markup-compatibility/2006" xmlns:p14="http://schemas.microsoft.com/office/powerpoint/2010/main">
    <mc:Choice Requires="p14">
      <p:transition spd="slow" p14:dur="2000" advTm="67231"/>
    </mc:Choice>
    <mc:Fallback xmlns="">
      <p:transition spd="slow" advTm="67231"/>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07C793-C9AE-FAE1-2607-616E3D7C37E8}"/>
              </a:ext>
            </a:extLst>
          </p:cNvPr>
          <p:cNvSpPr>
            <a:spLocks noGrp="1"/>
          </p:cNvSpPr>
          <p:nvPr>
            <p:ph type="title"/>
          </p:nvPr>
        </p:nvSpPr>
        <p:spPr>
          <a:xfrm>
            <a:off x="641074" y="1314450"/>
            <a:ext cx="2844002" cy="3680244"/>
          </a:xfrm>
        </p:spPr>
        <p:txBody>
          <a:bodyPr>
            <a:normAutofit/>
          </a:bodyPr>
          <a:lstStyle/>
          <a:p>
            <a:pPr algn="l"/>
            <a:r>
              <a:rPr lang="en-GB" sz="4100" b="1" i="1" u="sng"/>
              <a:t>continued</a:t>
            </a:r>
            <a:endParaRPr lang="en-GB" sz="4100" b="1" i="1"/>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36154E7C-00D2-BA1C-42A0-2852942F71AF}"/>
              </a:ext>
            </a:extLst>
          </p:cNvPr>
          <p:cNvGraphicFramePr>
            <a:graphicFrameLocks noGrp="1"/>
          </p:cNvGraphicFramePr>
          <p:nvPr>
            <p:ph idx="1"/>
            <p:extLst>
              <p:ext uri="{D42A27DB-BD31-4B8C-83A1-F6EECF244321}">
                <p14:modId xmlns:p14="http://schemas.microsoft.com/office/powerpoint/2010/main" val="712684397"/>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838542696"/>
      </p:ext>
    </p:extLst>
  </p:cSld>
  <p:clrMapOvr>
    <a:masterClrMapping/>
  </p:clrMapOvr>
  <mc:AlternateContent xmlns:mc="http://schemas.openxmlformats.org/markup-compatibility/2006" xmlns:p14="http://schemas.microsoft.com/office/powerpoint/2010/main">
    <mc:Choice Requires="p14">
      <p:transition spd="slow" p14:dur="2000" advTm="52894"/>
    </mc:Choice>
    <mc:Fallback xmlns="">
      <p:transition spd="slow" advTm="52894"/>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E1EF7D-7980-0985-4339-3088699B6E9E}"/>
              </a:ext>
            </a:extLst>
          </p:cNvPr>
          <p:cNvSpPr>
            <a:spLocks noGrp="1"/>
          </p:cNvSpPr>
          <p:nvPr>
            <p:ph type="title"/>
          </p:nvPr>
        </p:nvSpPr>
        <p:spPr>
          <a:xfrm>
            <a:off x="641074" y="1314450"/>
            <a:ext cx="2844002" cy="3680244"/>
          </a:xfrm>
        </p:spPr>
        <p:txBody>
          <a:bodyPr>
            <a:normAutofit/>
          </a:bodyPr>
          <a:lstStyle/>
          <a:p>
            <a:pPr algn="l"/>
            <a:r>
              <a:rPr lang="en-GB" sz="3400" b="1" i="1" u="sng"/>
              <a:t>UK Constitution</a:t>
            </a:r>
            <a:endParaRPr lang="en-US" sz="3400"/>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96E2E56A-20F2-C0C3-0432-E6C14C33B622}"/>
              </a:ext>
            </a:extLst>
          </p:cNvPr>
          <p:cNvGraphicFramePr>
            <a:graphicFrameLocks noGrp="1"/>
          </p:cNvGraphicFramePr>
          <p:nvPr>
            <p:ph idx="1"/>
            <p:extLst>
              <p:ext uri="{D42A27DB-BD31-4B8C-83A1-F6EECF244321}">
                <p14:modId xmlns:p14="http://schemas.microsoft.com/office/powerpoint/2010/main" val="2680437045"/>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11592961"/>
      </p:ext>
    </p:extLst>
  </p:cSld>
  <p:clrMapOvr>
    <a:masterClrMapping/>
  </p:clrMapOvr>
  <mc:AlternateContent xmlns:mc="http://schemas.openxmlformats.org/markup-compatibility/2006" xmlns:p14="http://schemas.microsoft.com/office/powerpoint/2010/main">
    <mc:Choice Requires="p14">
      <p:transition spd="slow" p14:dur="2000" advTm="74605"/>
    </mc:Choice>
    <mc:Fallback xmlns="">
      <p:transition spd="slow" advTm="74605"/>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C255B0-12D8-C27E-26CD-4519348399F4}"/>
              </a:ext>
            </a:extLst>
          </p:cNvPr>
          <p:cNvSpPr>
            <a:spLocks noGrp="1"/>
          </p:cNvSpPr>
          <p:nvPr>
            <p:ph type="title"/>
          </p:nvPr>
        </p:nvSpPr>
        <p:spPr>
          <a:xfrm>
            <a:off x="641074" y="1314450"/>
            <a:ext cx="2844002" cy="3680244"/>
          </a:xfrm>
        </p:spPr>
        <p:txBody>
          <a:bodyPr>
            <a:normAutofit/>
          </a:bodyPr>
          <a:lstStyle/>
          <a:p>
            <a:pPr algn="l"/>
            <a:r>
              <a:rPr lang="en-GB" sz="4100" b="1" i="1" u="sng"/>
              <a:t>Continued </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A88C8161-CFC0-F446-4124-F6D3C17E7AD0}"/>
              </a:ext>
            </a:extLst>
          </p:cNvPr>
          <p:cNvGraphicFramePr>
            <a:graphicFrameLocks noGrp="1"/>
          </p:cNvGraphicFramePr>
          <p:nvPr>
            <p:ph idx="1"/>
            <p:extLst>
              <p:ext uri="{D42A27DB-BD31-4B8C-83A1-F6EECF244321}">
                <p14:modId xmlns:p14="http://schemas.microsoft.com/office/powerpoint/2010/main" val="2376547721"/>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96184676"/>
      </p:ext>
    </p:extLst>
  </p:cSld>
  <p:clrMapOvr>
    <a:masterClrMapping/>
  </p:clrMapOvr>
  <mc:AlternateContent xmlns:mc="http://schemas.openxmlformats.org/markup-compatibility/2006" xmlns:p14="http://schemas.microsoft.com/office/powerpoint/2010/main">
    <mc:Choice Requires="p14">
      <p:transition spd="slow" p14:dur="2000" advTm="107020"/>
    </mc:Choice>
    <mc:Fallback xmlns="">
      <p:transition spd="slow" advTm="10702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7C30E0-2590-1603-BF50-286609A5BA69}"/>
              </a:ext>
            </a:extLst>
          </p:cNvPr>
          <p:cNvSpPr>
            <a:spLocks noGrp="1"/>
          </p:cNvSpPr>
          <p:nvPr>
            <p:ph type="title"/>
          </p:nvPr>
        </p:nvSpPr>
        <p:spPr>
          <a:xfrm>
            <a:off x="641074" y="1314450"/>
            <a:ext cx="2844002" cy="3680244"/>
          </a:xfrm>
        </p:spPr>
        <p:txBody>
          <a:bodyPr>
            <a:normAutofit/>
          </a:bodyPr>
          <a:lstStyle/>
          <a:p>
            <a:pPr algn="l"/>
            <a:r>
              <a:rPr lang="en-GB" sz="4400" b="1" i="1" u="sng"/>
              <a:t>SOURCES</a:t>
            </a:r>
            <a:endParaRPr lang="en-US" sz="4400"/>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4CDF4329-A247-DAF4-785E-055806C611C2}"/>
              </a:ext>
            </a:extLst>
          </p:cNvPr>
          <p:cNvGraphicFramePr>
            <a:graphicFrameLocks noGrp="1"/>
          </p:cNvGraphicFramePr>
          <p:nvPr>
            <p:ph idx="1"/>
            <p:extLst>
              <p:ext uri="{D42A27DB-BD31-4B8C-83A1-F6EECF244321}">
                <p14:modId xmlns:p14="http://schemas.microsoft.com/office/powerpoint/2010/main" val="1838320691"/>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30931093"/>
      </p:ext>
    </p:extLst>
  </p:cSld>
  <p:clrMapOvr>
    <a:masterClrMapping/>
  </p:clrMapOvr>
  <mc:AlternateContent xmlns:mc="http://schemas.openxmlformats.org/markup-compatibility/2006" xmlns:p14="http://schemas.microsoft.com/office/powerpoint/2010/main">
    <mc:Choice Requires="p14">
      <p:transition spd="slow" p14:dur="2000" advTm="129984"/>
    </mc:Choice>
    <mc:Fallback xmlns="">
      <p:transition spd="slow" advTm="129984"/>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64C368-BBF3-1DAF-FAAF-147BE11AA12F}"/>
              </a:ext>
            </a:extLst>
          </p:cNvPr>
          <p:cNvSpPr>
            <a:spLocks noGrp="1"/>
          </p:cNvSpPr>
          <p:nvPr>
            <p:ph type="title"/>
          </p:nvPr>
        </p:nvSpPr>
        <p:spPr>
          <a:xfrm>
            <a:off x="641074" y="1314450"/>
            <a:ext cx="3420386" cy="3680244"/>
          </a:xfrm>
        </p:spPr>
        <p:txBody>
          <a:bodyPr>
            <a:normAutofit/>
          </a:bodyPr>
          <a:lstStyle/>
          <a:p>
            <a:pPr algn="l"/>
            <a:r>
              <a:rPr lang="en-GB" sz="4400"/>
              <a:t>NON-LEGAL</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5C777A30-E284-5B6B-96CA-A89CA062DFCE}"/>
              </a:ext>
            </a:extLst>
          </p:cNvPr>
          <p:cNvGraphicFramePr>
            <a:graphicFrameLocks noGrp="1"/>
          </p:cNvGraphicFramePr>
          <p:nvPr>
            <p:ph idx="1"/>
            <p:extLst>
              <p:ext uri="{D42A27DB-BD31-4B8C-83A1-F6EECF244321}">
                <p14:modId xmlns:p14="http://schemas.microsoft.com/office/powerpoint/2010/main" val="3018333218"/>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14104120"/>
      </p:ext>
    </p:extLst>
  </p:cSld>
  <p:clrMapOvr>
    <a:masterClrMapping/>
  </p:clrMapOvr>
  <mc:AlternateContent xmlns:mc="http://schemas.openxmlformats.org/markup-compatibility/2006" xmlns:p14="http://schemas.microsoft.com/office/powerpoint/2010/main">
    <mc:Choice Requires="p14">
      <p:transition spd="slow" p14:dur="2000" advTm="103421"/>
    </mc:Choice>
    <mc:Fallback xmlns="">
      <p:transition spd="slow" advTm="103421"/>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81C70F-A1D8-986F-08F1-96106A2B2148}"/>
              </a:ext>
            </a:extLst>
          </p:cNvPr>
          <p:cNvSpPr>
            <a:spLocks noGrp="1"/>
          </p:cNvSpPr>
          <p:nvPr>
            <p:ph type="title"/>
          </p:nvPr>
        </p:nvSpPr>
        <p:spPr>
          <a:xfrm>
            <a:off x="641074" y="1314450"/>
            <a:ext cx="2844002" cy="3680244"/>
          </a:xfrm>
        </p:spPr>
        <p:txBody>
          <a:bodyPr>
            <a:normAutofit/>
          </a:bodyPr>
          <a:lstStyle/>
          <a:p>
            <a:pPr algn="l"/>
            <a:r>
              <a:rPr lang="en-GB" sz="4400" b="1" i="1" u="sng"/>
              <a:t>hierarchy</a:t>
            </a:r>
            <a:endParaRPr lang="en-GB" sz="4400" b="1" u="sng"/>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86010880-81EF-F62E-29BC-F52D83E585C0}"/>
              </a:ext>
            </a:extLst>
          </p:cNvPr>
          <p:cNvGraphicFramePr>
            <a:graphicFrameLocks noGrp="1"/>
          </p:cNvGraphicFramePr>
          <p:nvPr>
            <p:ph idx="1"/>
            <p:extLst>
              <p:ext uri="{D42A27DB-BD31-4B8C-83A1-F6EECF244321}">
                <p14:modId xmlns:p14="http://schemas.microsoft.com/office/powerpoint/2010/main" val="4112689524"/>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7384156"/>
      </p:ext>
    </p:extLst>
  </p:cSld>
  <p:clrMapOvr>
    <a:masterClrMapping/>
  </p:clrMapOvr>
  <mc:AlternateContent xmlns:mc="http://schemas.openxmlformats.org/markup-compatibility/2006" xmlns:p14="http://schemas.microsoft.com/office/powerpoint/2010/main">
    <mc:Choice Requires="p14">
      <p:transition spd="slow" p14:dur="2000" advTm="91323"/>
    </mc:Choice>
    <mc:Fallback xmlns="">
      <p:transition spd="slow" advTm="91323"/>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D7693D-FE9A-E07B-C176-6B3CA23BA887}"/>
              </a:ext>
            </a:extLst>
          </p:cNvPr>
          <p:cNvSpPr>
            <a:spLocks noGrp="1"/>
          </p:cNvSpPr>
          <p:nvPr>
            <p:ph type="title"/>
          </p:nvPr>
        </p:nvSpPr>
        <p:spPr>
          <a:xfrm>
            <a:off x="157855" y="1314450"/>
            <a:ext cx="3327221" cy="3680244"/>
          </a:xfrm>
        </p:spPr>
        <p:txBody>
          <a:bodyPr>
            <a:normAutofit/>
          </a:bodyPr>
          <a:lstStyle/>
          <a:p>
            <a:pPr algn="l"/>
            <a:r>
              <a:rPr lang="en-GB" sz="5400" b="1" i="1" u="sng" dirty="0"/>
              <a:t>ACTIVITY 1</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CFC98A0C-4B9F-CD20-2FE7-18735991809D}"/>
              </a:ext>
            </a:extLst>
          </p:cNvPr>
          <p:cNvGraphicFramePr>
            <a:graphicFrameLocks noGrp="1"/>
          </p:cNvGraphicFramePr>
          <p:nvPr>
            <p:ph idx="1"/>
            <p:extLst>
              <p:ext uri="{D42A27DB-BD31-4B8C-83A1-F6EECF244321}">
                <p14:modId xmlns:p14="http://schemas.microsoft.com/office/powerpoint/2010/main" val="3908757178"/>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98071730"/>
      </p:ext>
    </p:extLst>
  </p:cSld>
  <p:clrMapOvr>
    <a:masterClrMapping/>
  </p:clrMapOvr>
  <mc:AlternateContent xmlns:mc="http://schemas.openxmlformats.org/markup-compatibility/2006" xmlns:p14="http://schemas.microsoft.com/office/powerpoint/2010/main">
    <mc:Choice Requires="p14">
      <p:transition spd="slow" p14:dur="2000" advTm="55644"/>
    </mc:Choice>
    <mc:Fallback xmlns="">
      <p:transition spd="slow" advTm="55644"/>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8B9644-14A5-40F4-3B7E-DC9C0265EEBB}"/>
              </a:ext>
            </a:extLst>
          </p:cNvPr>
          <p:cNvSpPr>
            <a:spLocks noGrp="1"/>
          </p:cNvSpPr>
          <p:nvPr>
            <p:ph type="title"/>
          </p:nvPr>
        </p:nvSpPr>
        <p:spPr>
          <a:xfrm>
            <a:off x="315831" y="1314450"/>
            <a:ext cx="3652464" cy="3680244"/>
          </a:xfrm>
        </p:spPr>
        <p:txBody>
          <a:bodyPr>
            <a:normAutofit/>
          </a:bodyPr>
          <a:lstStyle/>
          <a:p>
            <a:pPr algn="l"/>
            <a:r>
              <a:rPr lang="en-GB" sz="4400" b="1" i="1" u="sng" dirty="0"/>
              <a:t>Reforming the constitution</a:t>
            </a:r>
            <a:endParaRPr lang="en-US" sz="4400" dirty="0"/>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2E119A4C-70A5-4811-C74D-4A8E803817B3}"/>
              </a:ext>
            </a:extLst>
          </p:cNvPr>
          <p:cNvGraphicFramePr>
            <a:graphicFrameLocks noGrp="1"/>
          </p:cNvGraphicFramePr>
          <p:nvPr>
            <p:ph idx="1"/>
            <p:extLst>
              <p:ext uri="{D42A27DB-BD31-4B8C-83A1-F6EECF244321}">
                <p14:modId xmlns:p14="http://schemas.microsoft.com/office/powerpoint/2010/main" val="2793517567"/>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24124576"/>
      </p:ext>
    </p:extLst>
  </p:cSld>
  <p:clrMapOvr>
    <a:masterClrMapping/>
  </p:clrMapOvr>
  <mc:AlternateContent xmlns:mc="http://schemas.openxmlformats.org/markup-compatibility/2006" xmlns:p14="http://schemas.microsoft.com/office/powerpoint/2010/main">
    <mc:Choice Requires="p14">
      <p:transition spd="slow" p14:dur="2000" advTm="60766"/>
    </mc:Choice>
    <mc:Fallback xmlns="">
      <p:transition spd="slow" advTm="60766"/>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40FCD49-2060-48B9-8212-8A5F1DF47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Magnifying glass and question mark">
            <a:extLst>
              <a:ext uri="{FF2B5EF4-FFF2-40B4-BE49-F238E27FC236}">
                <a16:creationId xmlns:a16="http://schemas.microsoft.com/office/drawing/2014/main" id="{13A5439B-09ED-96C0-CAE8-D13CE31020DB}"/>
              </a:ext>
            </a:extLst>
          </p:cNvPr>
          <p:cNvPicPr>
            <a:picLocks noChangeAspect="1"/>
          </p:cNvPicPr>
          <p:nvPr/>
        </p:nvPicPr>
        <p:blipFill rotWithShape="1">
          <a:blip r:embed="rId2">
            <a:alphaModFix amt="35000"/>
          </a:blip>
          <a:srcRect/>
          <a:stretch/>
        </p:blipFill>
        <p:spPr>
          <a:xfrm>
            <a:off x="20" y="10"/>
            <a:ext cx="12191980" cy="6857990"/>
          </a:xfrm>
          <a:prstGeom prst="rect">
            <a:avLst/>
          </a:prstGeom>
        </p:spPr>
      </p:pic>
      <p:pic>
        <p:nvPicPr>
          <p:cNvPr id="12" name="Picture 11">
            <a:extLst>
              <a:ext uri="{FF2B5EF4-FFF2-40B4-BE49-F238E27FC236}">
                <a16:creationId xmlns:a16="http://schemas.microsoft.com/office/drawing/2014/main" id="{83A45DCD-B5FB-4A86-88D2-91088C7FFC5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6E7A107F-FAA7-6AD3-4336-A4EE9B93BD20}"/>
              </a:ext>
            </a:extLst>
          </p:cNvPr>
          <p:cNvSpPr>
            <a:spLocks noGrp="1"/>
          </p:cNvSpPr>
          <p:nvPr>
            <p:ph type="ctrTitle"/>
          </p:nvPr>
        </p:nvSpPr>
        <p:spPr>
          <a:xfrm>
            <a:off x="1751012" y="1300785"/>
            <a:ext cx="8689976" cy="2509213"/>
          </a:xfrm>
        </p:spPr>
        <p:txBody>
          <a:bodyPr>
            <a:normAutofit/>
          </a:bodyPr>
          <a:lstStyle/>
          <a:p>
            <a:r>
              <a:rPr lang="en-GB" b="1" i="1" u="sng"/>
              <a:t>What is the rule of law?</a:t>
            </a:r>
          </a:p>
        </p:txBody>
      </p:sp>
    </p:spTree>
    <p:extLst>
      <p:ext uri="{BB962C8B-B14F-4D97-AF65-F5344CB8AC3E}">
        <p14:creationId xmlns:p14="http://schemas.microsoft.com/office/powerpoint/2010/main" val="248656023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2028"/>
    </mc:Choice>
    <mc:Fallback xmlns="">
      <p:transition spd="slow" advTm="42028"/>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6C1184-A171-3A1E-1607-20843DA8C1BE}"/>
              </a:ext>
            </a:extLst>
          </p:cNvPr>
          <p:cNvSpPr>
            <a:spLocks noGrp="1"/>
          </p:cNvSpPr>
          <p:nvPr>
            <p:ph type="title"/>
          </p:nvPr>
        </p:nvSpPr>
        <p:spPr>
          <a:xfrm>
            <a:off x="641074" y="1588878"/>
            <a:ext cx="2844002" cy="3680244"/>
          </a:xfrm>
        </p:spPr>
        <p:txBody>
          <a:bodyPr>
            <a:normAutofit/>
          </a:bodyPr>
          <a:lstStyle/>
          <a:p>
            <a:pPr algn="l"/>
            <a:r>
              <a:rPr lang="en-GB" sz="4400" b="1" i="1" u="sng">
                <a:solidFill>
                  <a:srgbClr val="FFFFFF"/>
                </a:solidFill>
              </a:rPr>
              <a:t>The rule of law</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570D8164-5A8A-8EA0-4E48-77A0F2F29A62}"/>
              </a:ext>
            </a:extLst>
          </p:cNvPr>
          <p:cNvSpPr>
            <a:spLocks noGrp="1"/>
          </p:cNvSpPr>
          <p:nvPr>
            <p:ph idx="1"/>
          </p:nvPr>
        </p:nvSpPr>
        <p:spPr>
          <a:xfrm>
            <a:off x="4634794" y="1049695"/>
            <a:ext cx="6642806" cy="4758611"/>
          </a:xfrm>
        </p:spPr>
        <p:txBody>
          <a:bodyPr anchor="ctr">
            <a:normAutofit/>
          </a:bodyPr>
          <a:lstStyle/>
          <a:p>
            <a:r>
              <a:rPr lang="en-GB" dirty="0"/>
              <a:t>Fundamental Principle of the constitution. </a:t>
            </a:r>
          </a:p>
          <a:p>
            <a:pPr>
              <a:buClr>
                <a:srgbClr val="000000"/>
              </a:buClr>
            </a:pPr>
            <a:r>
              <a:rPr lang="en-GB" dirty="0"/>
              <a:t>Lord Bingham; </a:t>
            </a:r>
          </a:p>
          <a:p>
            <a:pPr>
              <a:buClr>
                <a:srgbClr val="000000"/>
              </a:buClr>
            </a:pPr>
            <a:r>
              <a:rPr lang="en-GB" dirty="0"/>
              <a:t>'' </a:t>
            </a:r>
            <a:r>
              <a:rPr lang="en-GB" dirty="0">
                <a:ea typeface="+mn-lt"/>
                <a:cs typeface="+mn-lt"/>
              </a:rPr>
              <a:t>“That all persons and authorities within the state, whether public or private, should be bound by and entitled to the benefit of laws publicly and prospectively promulgated and publicly administered by the courts.” ''</a:t>
            </a:r>
            <a:endParaRPr lang="en-GB" dirty="0"/>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1576718105"/>
      </p:ext>
    </p:extLst>
  </p:cSld>
  <p:clrMapOvr>
    <a:masterClrMapping/>
  </p:clrMapOvr>
  <mc:AlternateContent xmlns:mc="http://schemas.openxmlformats.org/markup-compatibility/2006" xmlns:p14="http://schemas.microsoft.com/office/powerpoint/2010/main">
    <mc:Choice Requires="p14">
      <p:transition spd="slow" p14:dur="2000" advTm="61728"/>
    </mc:Choice>
    <mc:Fallback xmlns="">
      <p:transition spd="slow" advTm="61728"/>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8B9644-14A5-40F4-3B7E-DC9C0265EEBB}"/>
              </a:ext>
            </a:extLst>
          </p:cNvPr>
          <p:cNvSpPr>
            <a:spLocks noGrp="1"/>
          </p:cNvSpPr>
          <p:nvPr>
            <p:ph type="title"/>
          </p:nvPr>
        </p:nvSpPr>
        <p:spPr>
          <a:xfrm>
            <a:off x="201459" y="1510724"/>
            <a:ext cx="3860002" cy="3680244"/>
          </a:xfrm>
        </p:spPr>
        <p:txBody>
          <a:bodyPr>
            <a:normAutofit/>
          </a:bodyPr>
          <a:lstStyle/>
          <a:p>
            <a:pPr algn="l"/>
            <a:r>
              <a:rPr lang="en-GB" sz="5400" b="1" i="1" u="sng" dirty="0">
                <a:solidFill>
                  <a:srgbClr val="FFFFFF"/>
                </a:solidFill>
              </a:rPr>
              <a:t>Continued</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18BE2531-66A5-B616-2E7B-C6E4ADAC50D9}"/>
              </a:ext>
            </a:extLst>
          </p:cNvPr>
          <p:cNvSpPr>
            <a:spLocks noGrp="1"/>
          </p:cNvSpPr>
          <p:nvPr>
            <p:ph idx="1"/>
          </p:nvPr>
        </p:nvSpPr>
        <p:spPr>
          <a:xfrm>
            <a:off x="4634794" y="1049695"/>
            <a:ext cx="6642806" cy="4758611"/>
          </a:xfrm>
        </p:spPr>
        <p:txBody>
          <a:bodyPr anchor="ctr">
            <a:normAutofit/>
          </a:bodyPr>
          <a:lstStyle/>
          <a:p>
            <a:r>
              <a:rPr lang="en-GB" dirty="0"/>
              <a:t>Deals with how law’s apply and why the law needs to be applied. </a:t>
            </a:r>
          </a:p>
          <a:p>
            <a:r>
              <a:rPr lang="en-GB" dirty="0"/>
              <a:t>It tells everyone in society the rules they have to follow. </a:t>
            </a:r>
          </a:p>
          <a:p>
            <a:r>
              <a:rPr lang="en-GB" dirty="0"/>
              <a:t>It expresses that no one is above the law.</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3153256973"/>
      </p:ext>
    </p:extLst>
  </p:cSld>
  <p:clrMapOvr>
    <a:masterClrMapping/>
  </p:clrMapOvr>
  <mc:AlternateContent xmlns:mc="http://schemas.openxmlformats.org/markup-compatibility/2006" xmlns:p14="http://schemas.microsoft.com/office/powerpoint/2010/main">
    <mc:Choice Requires="p14">
      <p:transition spd="slow" p14:dur="2000" advTm="28245"/>
    </mc:Choice>
    <mc:Fallback xmlns="">
      <p:transition spd="slow" advTm="28245"/>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8B9644-14A5-40F4-3B7E-DC9C0265EEBB}"/>
              </a:ext>
            </a:extLst>
          </p:cNvPr>
          <p:cNvSpPr>
            <a:spLocks noGrp="1"/>
          </p:cNvSpPr>
          <p:nvPr>
            <p:ph type="title"/>
          </p:nvPr>
        </p:nvSpPr>
        <p:spPr>
          <a:xfrm>
            <a:off x="201459" y="1510724"/>
            <a:ext cx="3860002" cy="3680244"/>
          </a:xfrm>
        </p:spPr>
        <p:txBody>
          <a:bodyPr>
            <a:normAutofit/>
          </a:bodyPr>
          <a:lstStyle/>
          <a:p>
            <a:r>
              <a:rPr lang="en-GB" sz="4400" b="1" i="1" u="sng" dirty="0">
                <a:solidFill>
                  <a:srgbClr val="FFFFFF"/>
                </a:solidFill>
              </a:rPr>
              <a:t>Continued</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18BE2531-66A5-B616-2E7B-C6E4ADAC50D9}"/>
              </a:ext>
            </a:extLst>
          </p:cNvPr>
          <p:cNvSpPr>
            <a:spLocks noGrp="1"/>
          </p:cNvSpPr>
          <p:nvPr>
            <p:ph idx="1"/>
          </p:nvPr>
        </p:nvSpPr>
        <p:spPr>
          <a:xfrm>
            <a:off x="4634794" y="1049695"/>
            <a:ext cx="6642806" cy="4758611"/>
          </a:xfrm>
        </p:spPr>
        <p:txBody>
          <a:bodyPr anchor="ctr">
            <a:normAutofit/>
          </a:bodyPr>
          <a:lstStyle/>
          <a:p>
            <a:r>
              <a:rPr lang="en-GB" dirty="0"/>
              <a:t>It ensures that the government, parliament and all in society abide by the law. </a:t>
            </a:r>
          </a:p>
          <a:p>
            <a:r>
              <a:rPr lang="en-GB" dirty="0"/>
              <a:t>It does not give anyone the power to create laws that benefit those who support those laws and punish the ones who do not. </a:t>
            </a:r>
          </a:p>
          <a:p>
            <a:r>
              <a:rPr lang="en-GB" dirty="0"/>
              <a:t>It is about fairness.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2553848354"/>
      </p:ext>
    </p:extLst>
  </p:cSld>
  <p:clrMapOvr>
    <a:masterClrMapping/>
  </p:clrMapOvr>
  <mc:AlternateContent xmlns:mc="http://schemas.openxmlformats.org/markup-compatibility/2006" xmlns:p14="http://schemas.microsoft.com/office/powerpoint/2010/main">
    <mc:Choice Requires="p14">
      <p:transition spd="slow" p14:dur="2000" advTm="41248"/>
    </mc:Choice>
    <mc:Fallback xmlns="">
      <p:transition spd="slow" advTm="41248"/>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D09ED-27AD-E9DD-7E0A-7E0C3E5FD590}"/>
              </a:ext>
            </a:extLst>
          </p:cNvPr>
          <p:cNvSpPr>
            <a:spLocks noGrp="1"/>
          </p:cNvSpPr>
          <p:nvPr>
            <p:ph type="title"/>
          </p:nvPr>
        </p:nvSpPr>
        <p:spPr/>
        <p:txBody>
          <a:bodyPr>
            <a:normAutofit/>
          </a:bodyPr>
          <a:lstStyle/>
          <a:p>
            <a:r>
              <a:rPr lang="en-GB" sz="6600" b="1" i="1" u="sng" dirty="0"/>
              <a:t>Continued </a:t>
            </a:r>
          </a:p>
        </p:txBody>
      </p:sp>
      <p:sp>
        <p:nvSpPr>
          <p:cNvPr id="3" name="Content Placeholder 2">
            <a:extLst>
              <a:ext uri="{FF2B5EF4-FFF2-40B4-BE49-F238E27FC236}">
                <a16:creationId xmlns:a16="http://schemas.microsoft.com/office/drawing/2014/main" id="{05D8B3DE-9A1D-B6C6-FBC1-B94FE332D1C6}"/>
              </a:ext>
            </a:extLst>
          </p:cNvPr>
          <p:cNvSpPr>
            <a:spLocks noGrp="1"/>
          </p:cNvSpPr>
          <p:nvPr>
            <p:ph idx="1"/>
          </p:nvPr>
        </p:nvSpPr>
        <p:spPr/>
        <p:txBody>
          <a:bodyPr/>
          <a:lstStyle/>
          <a:p>
            <a:r>
              <a:rPr lang="en-GB" dirty="0"/>
              <a:t>An example is THE CASE OF m V Home Office [1994] – failed to abide by a court order. </a:t>
            </a:r>
          </a:p>
          <a:p>
            <a:r>
              <a:rPr lang="en-GB" dirty="0"/>
              <a:t>Can be removed. </a:t>
            </a:r>
          </a:p>
          <a:p>
            <a:r>
              <a:rPr lang="en-GB" dirty="0"/>
              <a:t>There are different idea’s of the criteria that needs to be satisfied to identify if the rule of law is upheld in society. </a:t>
            </a:r>
          </a:p>
          <a:p>
            <a:r>
              <a:rPr lang="en-GB" dirty="0"/>
              <a:t>First; Formal School. </a:t>
            </a:r>
          </a:p>
        </p:txBody>
      </p:sp>
    </p:spTree>
    <p:extLst>
      <p:ext uri="{BB962C8B-B14F-4D97-AF65-F5344CB8AC3E}">
        <p14:creationId xmlns:p14="http://schemas.microsoft.com/office/powerpoint/2010/main" val="1510346275"/>
      </p:ext>
    </p:extLst>
  </p:cSld>
  <p:clrMapOvr>
    <a:masterClrMapping/>
  </p:clrMapOvr>
  <mc:AlternateContent xmlns:mc="http://schemas.openxmlformats.org/markup-compatibility/2006" xmlns:p14="http://schemas.microsoft.com/office/powerpoint/2010/main">
    <mc:Choice Requires="p14">
      <p:transition spd="slow" p14:dur="2000" advTm="39042"/>
    </mc:Choice>
    <mc:Fallback xmlns="">
      <p:transition spd="slow" advTm="39042"/>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9D5CF-EEC7-B13E-45E8-0BA9138CAE4D}"/>
              </a:ext>
            </a:extLst>
          </p:cNvPr>
          <p:cNvSpPr>
            <a:spLocks noGrp="1"/>
          </p:cNvSpPr>
          <p:nvPr>
            <p:ph type="title"/>
          </p:nvPr>
        </p:nvSpPr>
        <p:spPr/>
        <p:txBody>
          <a:bodyPr>
            <a:normAutofit/>
          </a:bodyPr>
          <a:lstStyle/>
          <a:p>
            <a:r>
              <a:rPr lang="en-GB" sz="4800" b="1" i="1" u="sng" dirty="0"/>
              <a:t>Formal School</a:t>
            </a:r>
          </a:p>
        </p:txBody>
      </p:sp>
      <p:sp>
        <p:nvSpPr>
          <p:cNvPr id="3" name="Content Placeholder 2">
            <a:extLst>
              <a:ext uri="{FF2B5EF4-FFF2-40B4-BE49-F238E27FC236}">
                <a16:creationId xmlns:a16="http://schemas.microsoft.com/office/drawing/2014/main" id="{EA662671-D0CD-F928-117A-DB25E3B5743E}"/>
              </a:ext>
            </a:extLst>
          </p:cNvPr>
          <p:cNvSpPr>
            <a:spLocks noGrp="1"/>
          </p:cNvSpPr>
          <p:nvPr>
            <p:ph idx="1"/>
          </p:nvPr>
        </p:nvSpPr>
        <p:spPr/>
        <p:txBody>
          <a:bodyPr/>
          <a:lstStyle/>
          <a:p>
            <a:r>
              <a:rPr lang="en-GB" dirty="0"/>
              <a:t>‘’ The law is made by a predetermined procedure. </a:t>
            </a:r>
          </a:p>
          <a:p>
            <a:r>
              <a:rPr lang="en-GB" dirty="0"/>
              <a:t>The law is clear, stable and certain</a:t>
            </a:r>
          </a:p>
          <a:p>
            <a:r>
              <a:rPr lang="en-GB" dirty="0"/>
              <a:t>No is punished by the state other than for a breach of the law</a:t>
            </a:r>
          </a:p>
          <a:p>
            <a:r>
              <a:rPr lang="en-GB" dirty="0"/>
              <a:t>The law is applied equally to everyone regardless of status in society’’.</a:t>
            </a:r>
          </a:p>
        </p:txBody>
      </p:sp>
    </p:spTree>
    <p:extLst>
      <p:ext uri="{BB962C8B-B14F-4D97-AF65-F5344CB8AC3E}">
        <p14:creationId xmlns:p14="http://schemas.microsoft.com/office/powerpoint/2010/main" val="285195619"/>
      </p:ext>
    </p:extLst>
  </p:cSld>
  <p:clrMapOvr>
    <a:masterClrMapping/>
  </p:clrMapOvr>
  <mc:AlternateContent xmlns:mc="http://schemas.openxmlformats.org/markup-compatibility/2006" xmlns:p14="http://schemas.microsoft.com/office/powerpoint/2010/main">
    <mc:Choice Requires="p14">
      <p:transition spd="slow" p14:dur="2000" advTm="22811"/>
    </mc:Choice>
    <mc:Fallback xmlns="">
      <p:transition spd="slow" advTm="22811"/>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F91C2-781B-6978-37F6-2EC0F380D24E}"/>
              </a:ext>
            </a:extLst>
          </p:cNvPr>
          <p:cNvSpPr>
            <a:spLocks noGrp="1"/>
          </p:cNvSpPr>
          <p:nvPr>
            <p:ph type="title"/>
          </p:nvPr>
        </p:nvSpPr>
        <p:spPr/>
        <p:txBody>
          <a:bodyPr>
            <a:normAutofit/>
          </a:bodyPr>
          <a:lstStyle/>
          <a:p>
            <a:r>
              <a:rPr lang="en-GB" sz="4800" b="1" i="1" u="sng" dirty="0"/>
              <a:t>Substantive School</a:t>
            </a:r>
          </a:p>
        </p:txBody>
      </p:sp>
      <p:graphicFrame>
        <p:nvGraphicFramePr>
          <p:cNvPr id="5" name="Content Placeholder 2">
            <a:extLst>
              <a:ext uri="{FF2B5EF4-FFF2-40B4-BE49-F238E27FC236}">
                <a16:creationId xmlns:a16="http://schemas.microsoft.com/office/drawing/2014/main" id="{2077CF87-B341-C36C-11BA-B75C9927D34C}"/>
              </a:ext>
            </a:extLst>
          </p:cNvPr>
          <p:cNvGraphicFramePr>
            <a:graphicFrameLocks noGrp="1"/>
          </p:cNvGraphicFramePr>
          <p:nvPr>
            <p:ph idx="1"/>
          </p:nvPr>
        </p:nvGraphicFramePr>
        <p:xfrm>
          <a:off x="913775" y="2367093"/>
          <a:ext cx="10364452" cy="34241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9763002"/>
      </p:ext>
    </p:extLst>
  </p:cSld>
  <p:clrMapOvr>
    <a:masterClrMapping/>
  </p:clrMapOvr>
  <mc:AlternateContent xmlns:mc="http://schemas.openxmlformats.org/markup-compatibility/2006" xmlns:p14="http://schemas.microsoft.com/office/powerpoint/2010/main">
    <mc:Choice Requires="p14">
      <p:transition spd="slow" p14:dur="2000" advTm="17368"/>
    </mc:Choice>
    <mc:Fallback xmlns="">
      <p:transition spd="slow" advTm="17368"/>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7D4BA8-8610-4B6A-0A1F-EFB9E2F37F76}"/>
              </a:ext>
            </a:extLst>
          </p:cNvPr>
          <p:cNvSpPr>
            <a:spLocks noGrp="1"/>
          </p:cNvSpPr>
          <p:nvPr>
            <p:ph type="title"/>
          </p:nvPr>
        </p:nvSpPr>
        <p:spPr>
          <a:xfrm>
            <a:off x="641074" y="1314450"/>
            <a:ext cx="2844002" cy="3680244"/>
          </a:xfrm>
        </p:spPr>
        <p:txBody>
          <a:bodyPr>
            <a:normAutofit/>
          </a:bodyPr>
          <a:lstStyle/>
          <a:p>
            <a:pPr algn="l"/>
            <a:r>
              <a:rPr lang="en-GB" sz="4400" b="1" i="1" u="sng"/>
              <a:t>A brief History</a:t>
            </a: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E28FDE83-DB55-83C0-F0C5-70C443DFE8AD}"/>
              </a:ext>
            </a:extLst>
          </p:cNvPr>
          <p:cNvGraphicFramePr>
            <a:graphicFrameLocks noGrp="1"/>
          </p:cNvGraphicFramePr>
          <p:nvPr>
            <p:ph idx="1"/>
            <p:extLst>
              <p:ext uri="{D42A27DB-BD31-4B8C-83A1-F6EECF244321}">
                <p14:modId xmlns:p14="http://schemas.microsoft.com/office/powerpoint/2010/main" val="3992682357"/>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04959867"/>
      </p:ext>
    </p:extLst>
  </p:cSld>
  <p:clrMapOvr>
    <a:masterClrMapping/>
  </p:clrMapOvr>
  <mc:AlternateContent xmlns:mc="http://schemas.openxmlformats.org/markup-compatibility/2006" xmlns:p14="http://schemas.microsoft.com/office/powerpoint/2010/main">
    <mc:Choice Requires="p14">
      <p:transition spd="slow" p14:dur="2000" advTm="239709"/>
    </mc:Choice>
    <mc:Fallback xmlns="">
      <p:transition spd="slow" advTm="239709"/>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9A0F0AC6-A89F-416B-9FA4-48E664065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C31AA009-40AD-4098-8AE7-680CA35C6E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Rectangle 11">
            <a:extLst>
              <a:ext uri="{FF2B5EF4-FFF2-40B4-BE49-F238E27FC236}">
                <a16:creationId xmlns:a16="http://schemas.microsoft.com/office/drawing/2014/main" id="{4E50CAEE-CAC0-4F18-9593-F09A3338C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 name="Picture 13">
            <a:extLst>
              <a:ext uri="{FF2B5EF4-FFF2-40B4-BE49-F238E27FC236}">
                <a16:creationId xmlns:a16="http://schemas.microsoft.com/office/drawing/2014/main" id="{D2DA77D5-12C4-446D-AC72-A514960A55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3623" t="43915" r="1" b="10213"/>
          <a:stretch/>
        </p:blipFill>
        <p:spPr>
          <a:xfrm>
            <a:off x="8199690" y="290557"/>
            <a:ext cx="3992310" cy="3905520"/>
          </a:xfrm>
          <a:prstGeom prst="rect">
            <a:avLst/>
          </a:prstGeom>
        </p:spPr>
      </p:pic>
      <p:pic>
        <p:nvPicPr>
          <p:cNvPr id="16" name="Picture 15">
            <a:extLst>
              <a:ext uri="{FF2B5EF4-FFF2-40B4-BE49-F238E27FC236}">
                <a16:creationId xmlns:a16="http://schemas.microsoft.com/office/drawing/2014/main" id="{19E04E4F-6B32-4651-ACE0-DACABF1FC25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12450" t="1120" r="54326" b="73832"/>
          <a:stretch/>
        </p:blipFill>
        <p:spPr>
          <a:xfrm>
            <a:off x="4581330" y="0"/>
            <a:ext cx="6762408" cy="2867764"/>
          </a:xfrm>
          <a:prstGeom prst="rect">
            <a:avLst/>
          </a:prstGeom>
        </p:spPr>
      </p:pic>
      <p:sp>
        <p:nvSpPr>
          <p:cNvPr id="2" name="Title 1">
            <a:extLst>
              <a:ext uri="{FF2B5EF4-FFF2-40B4-BE49-F238E27FC236}">
                <a16:creationId xmlns:a16="http://schemas.microsoft.com/office/drawing/2014/main" id="{22EEA9F3-C50E-340B-29E4-003326191AE3}"/>
              </a:ext>
            </a:extLst>
          </p:cNvPr>
          <p:cNvSpPr>
            <a:spLocks noGrp="1"/>
          </p:cNvSpPr>
          <p:nvPr>
            <p:ph type="title"/>
          </p:nvPr>
        </p:nvSpPr>
        <p:spPr>
          <a:xfrm>
            <a:off x="1286933" y="2213361"/>
            <a:ext cx="6247721" cy="2204815"/>
          </a:xfrm>
        </p:spPr>
        <p:txBody>
          <a:bodyPr vert="horz" lIns="91440" tIns="45720" rIns="91440" bIns="45720" rtlCol="0" anchor="b">
            <a:normAutofit/>
          </a:bodyPr>
          <a:lstStyle/>
          <a:p>
            <a:pPr algn="l"/>
            <a:r>
              <a:rPr lang="en-US" sz="4800" b="1" i="1" u="sng"/>
              <a:t>Continued</a:t>
            </a:r>
          </a:p>
        </p:txBody>
      </p:sp>
      <p:sp>
        <p:nvSpPr>
          <p:cNvPr id="3" name="Content Placeholder 2">
            <a:extLst>
              <a:ext uri="{FF2B5EF4-FFF2-40B4-BE49-F238E27FC236}">
                <a16:creationId xmlns:a16="http://schemas.microsoft.com/office/drawing/2014/main" id="{D267581B-3DAC-138C-67A7-E18F52310AA3}"/>
              </a:ext>
            </a:extLst>
          </p:cNvPr>
          <p:cNvSpPr>
            <a:spLocks noGrp="1"/>
          </p:cNvSpPr>
          <p:nvPr>
            <p:ph idx="1"/>
          </p:nvPr>
        </p:nvSpPr>
        <p:spPr>
          <a:xfrm>
            <a:off x="1286934" y="4418176"/>
            <a:ext cx="6247721" cy="1264209"/>
          </a:xfrm>
        </p:spPr>
        <p:txBody>
          <a:bodyPr vert="horz" lIns="91440" tIns="45720" rIns="91440" bIns="45720" rtlCol="0">
            <a:normAutofit/>
          </a:bodyPr>
          <a:lstStyle/>
          <a:p>
            <a:pPr marL="0" indent="0">
              <a:buNone/>
            </a:pPr>
            <a:r>
              <a:rPr lang="en-US" sz="2200" dirty="0">
                <a:solidFill>
                  <a:schemeClr val="tx1">
                    <a:lumMod val="50000"/>
                    <a:lumOff val="50000"/>
                  </a:schemeClr>
                </a:solidFill>
              </a:rPr>
              <a:t>The idea died out.</a:t>
            </a:r>
          </a:p>
          <a:p>
            <a:pPr marL="0" indent="0">
              <a:buNone/>
            </a:pPr>
            <a:r>
              <a:rPr lang="en-US" sz="2200" dirty="0">
                <a:solidFill>
                  <a:schemeClr val="tx1">
                    <a:lumMod val="50000"/>
                    <a:lumOff val="50000"/>
                  </a:schemeClr>
                </a:solidFill>
              </a:rPr>
              <a:t>Magna Carta 1215 - reintroduction. </a:t>
            </a:r>
          </a:p>
        </p:txBody>
      </p:sp>
      <p:pic>
        <p:nvPicPr>
          <p:cNvPr id="18" name="Picture 17">
            <a:extLst>
              <a:ext uri="{FF2B5EF4-FFF2-40B4-BE49-F238E27FC236}">
                <a16:creationId xmlns:a16="http://schemas.microsoft.com/office/drawing/2014/main" id="{13D4F2B0-7771-46FC-9763-240E8F55F14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65973" t="81531" r="19879"/>
          <a:stretch/>
        </p:blipFill>
        <p:spPr>
          <a:xfrm>
            <a:off x="10246407" y="5429242"/>
            <a:ext cx="1945594" cy="1428758"/>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pic>
        <p:nvPicPr>
          <p:cNvPr id="20" name="Picture 19">
            <a:extLst>
              <a:ext uri="{FF2B5EF4-FFF2-40B4-BE49-F238E27FC236}">
                <a16:creationId xmlns:a16="http://schemas.microsoft.com/office/drawing/2014/main" id="{6164F387-6750-4AFF-8A10-65C64D31ECA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46466" t="75007" r="30510"/>
          <a:stretch/>
        </p:blipFill>
        <p:spPr>
          <a:xfrm>
            <a:off x="9795659" y="4064996"/>
            <a:ext cx="2716669" cy="1658803"/>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Tree>
    <p:extLst>
      <p:ext uri="{BB962C8B-B14F-4D97-AF65-F5344CB8AC3E}">
        <p14:creationId xmlns:p14="http://schemas.microsoft.com/office/powerpoint/2010/main" val="194411253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7378"/>
    </mc:Choice>
    <mc:Fallback xmlns="">
      <p:transition spd="slow" advTm="17378"/>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CEA1A-BD4E-7FDF-D972-AEE8043BB4A8}"/>
              </a:ext>
            </a:extLst>
          </p:cNvPr>
          <p:cNvSpPr>
            <a:spLocks noGrp="1"/>
          </p:cNvSpPr>
          <p:nvPr>
            <p:ph type="title"/>
          </p:nvPr>
        </p:nvSpPr>
        <p:spPr/>
        <p:txBody>
          <a:bodyPr>
            <a:normAutofit/>
          </a:bodyPr>
          <a:lstStyle/>
          <a:p>
            <a:r>
              <a:rPr lang="en-GB" sz="4800" b="1" i="1" u="sng" dirty="0"/>
              <a:t>Different theories on rule of law</a:t>
            </a:r>
          </a:p>
        </p:txBody>
      </p:sp>
      <p:sp>
        <p:nvSpPr>
          <p:cNvPr id="3" name="Content Placeholder 2">
            <a:extLst>
              <a:ext uri="{FF2B5EF4-FFF2-40B4-BE49-F238E27FC236}">
                <a16:creationId xmlns:a16="http://schemas.microsoft.com/office/drawing/2014/main" id="{104FE046-AA92-7C10-F846-848E793EB2C6}"/>
              </a:ext>
            </a:extLst>
          </p:cNvPr>
          <p:cNvSpPr>
            <a:spLocks noGrp="1"/>
          </p:cNvSpPr>
          <p:nvPr>
            <p:ph idx="1"/>
          </p:nvPr>
        </p:nvSpPr>
        <p:spPr/>
        <p:txBody>
          <a:bodyPr/>
          <a:lstStyle/>
          <a:p>
            <a:r>
              <a:rPr lang="en-GB" dirty="0"/>
              <a:t>All theorist believe that the rule of law consists of different things. </a:t>
            </a:r>
          </a:p>
          <a:p>
            <a:r>
              <a:rPr lang="en-GB" dirty="0"/>
              <a:t>We will look at each of them in turn. </a:t>
            </a:r>
          </a:p>
        </p:txBody>
      </p:sp>
    </p:spTree>
    <p:extLst>
      <p:ext uri="{BB962C8B-B14F-4D97-AF65-F5344CB8AC3E}">
        <p14:creationId xmlns:p14="http://schemas.microsoft.com/office/powerpoint/2010/main" val="675947165"/>
      </p:ext>
    </p:extLst>
  </p:cSld>
  <p:clrMapOvr>
    <a:masterClrMapping/>
  </p:clrMapOvr>
  <mc:AlternateContent xmlns:mc="http://schemas.openxmlformats.org/markup-compatibility/2006" xmlns:p14="http://schemas.microsoft.com/office/powerpoint/2010/main">
    <mc:Choice Requires="p14">
      <p:transition spd="slow" p14:dur="2000" advTm="16486"/>
    </mc:Choice>
    <mc:Fallback xmlns="">
      <p:transition spd="slow" advTm="16486"/>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DC155-5D4D-90D3-6FB8-C0CA7C684D3A}"/>
              </a:ext>
            </a:extLst>
          </p:cNvPr>
          <p:cNvSpPr>
            <a:spLocks noGrp="1"/>
          </p:cNvSpPr>
          <p:nvPr>
            <p:ph type="title"/>
          </p:nvPr>
        </p:nvSpPr>
        <p:spPr/>
        <p:txBody>
          <a:bodyPr>
            <a:normAutofit/>
          </a:bodyPr>
          <a:lstStyle/>
          <a:p>
            <a:r>
              <a:rPr lang="en-GB" sz="5400" b="1" i="1" u="sng" dirty="0"/>
              <a:t>A.V Dicey</a:t>
            </a:r>
          </a:p>
        </p:txBody>
      </p:sp>
      <p:sp>
        <p:nvSpPr>
          <p:cNvPr id="3" name="Content Placeholder 2">
            <a:extLst>
              <a:ext uri="{FF2B5EF4-FFF2-40B4-BE49-F238E27FC236}">
                <a16:creationId xmlns:a16="http://schemas.microsoft.com/office/drawing/2014/main" id="{AA99A1A0-DBE9-0E76-E570-3C2ECD2BE0F1}"/>
              </a:ext>
            </a:extLst>
          </p:cNvPr>
          <p:cNvSpPr>
            <a:spLocks noGrp="1"/>
          </p:cNvSpPr>
          <p:nvPr>
            <p:ph idx="1"/>
          </p:nvPr>
        </p:nvSpPr>
        <p:spPr/>
        <p:txBody>
          <a:bodyPr/>
          <a:lstStyle/>
          <a:p>
            <a:r>
              <a:rPr lang="en-GB" dirty="0"/>
              <a:t>Beliefs were; </a:t>
            </a:r>
          </a:p>
          <a:p>
            <a:r>
              <a:rPr lang="en-GB" dirty="0"/>
              <a:t>1. No person shall be punished by the state except for a breach of law. </a:t>
            </a:r>
          </a:p>
          <a:p>
            <a:r>
              <a:rPr lang="en-GB" dirty="0"/>
              <a:t>2. the law should not be applied arbitrarily or Retrospectfully. </a:t>
            </a:r>
          </a:p>
          <a:p>
            <a:r>
              <a:rPr lang="en-GB" dirty="0"/>
              <a:t>3. The law should be made according to established procedure. </a:t>
            </a:r>
          </a:p>
          <a:p>
            <a:r>
              <a:rPr lang="en-GB" dirty="0"/>
              <a:t>4. Cases involving the state as a party should be heard in the ordinary courts rather than specialist administrative courts. </a:t>
            </a:r>
          </a:p>
        </p:txBody>
      </p:sp>
    </p:spTree>
    <p:extLst>
      <p:ext uri="{BB962C8B-B14F-4D97-AF65-F5344CB8AC3E}">
        <p14:creationId xmlns:p14="http://schemas.microsoft.com/office/powerpoint/2010/main" val="3193241237"/>
      </p:ext>
    </p:extLst>
  </p:cSld>
  <p:clrMapOvr>
    <a:masterClrMapping/>
  </p:clrMapOvr>
  <mc:AlternateContent xmlns:mc="http://schemas.openxmlformats.org/markup-compatibility/2006" xmlns:p14="http://schemas.microsoft.com/office/powerpoint/2010/main">
    <mc:Choice Requires="p14">
      <p:transition spd="slow" p14:dur="2000" advTm="39868"/>
    </mc:Choice>
    <mc:Fallback xmlns="">
      <p:transition spd="slow" advTm="39868"/>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CC154-AF08-1A4A-5D58-36C58DDFEEB7}"/>
              </a:ext>
            </a:extLst>
          </p:cNvPr>
          <p:cNvSpPr>
            <a:spLocks noGrp="1"/>
          </p:cNvSpPr>
          <p:nvPr>
            <p:ph type="title"/>
          </p:nvPr>
        </p:nvSpPr>
        <p:spPr/>
        <p:txBody>
          <a:bodyPr/>
          <a:lstStyle/>
          <a:p>
            <a:r>
              <a:rPr lang="en-GB" b="1" i="1" u="sng" dirty="0"/>
              <a:t>Principle 1- No punishment by law unless you break it</a:t>
            </a:r>
          </a:p>
        </p:txBody>
      </p:sp>
      <p:sp>
        <p:nvSpPr>
          <p:cNvPr id="3" name="Content Placeholder 2">
            <a:extLst>
              <a:ext uri="{FF2B5EF4-FFF2-40B4-BE49-F238E27FC236}">
                <a16:creationId xmlns:a16="http://schemas.microsoft.com/office/drawing/2014/main" id="{9EFF26D0-4385-398C-90DF-5D06283FE188}"/>
              </a:ext>
            </a:extLst>
          </p:cNvPr>
          <p:cNvSpPr>
            <a:spLocks noGrp="1"/>
          </p:cNvSpPr>
          <p:nvPr>
            <p:ph idx="1"/>
          </p:nvPr>
        </p:nvSpPr>
        <p:spPr/>
        <p:txBody>
          <a:bodyPr/>
          <a:lstStyle/>
          <a:p>
            <a:r>
              <a:rPr lang="en-GB" dirty="0"/>
              <a:t>No punishment by the law unless you have been convicted. </a:t>
            </a:r>
          </a:p>
          <a:p>
            <a:r>
              <a:rPr lang="en-GB" dirty="0"/>
              <a:t>Eroding because of a lack of Legal aid (No representation). </a:t>
            </a:r>
          </a:p>
          <a:p>
            <a:endParaRPr lang="en-GB" dirty="0"/>
          </a:p>
        </p:txBody>
      </p:sp>
    </p:spTree>
    <p:extLst>
      <p:ext uri="{BB962C8B-B14F-4D97-AF65-F5344CB8AC3E}">
        <p14:creationId xmlns:p14="http://schemas.microsoft.com/office/powerpoint/2010/main" val="2236941071"/>
      </p:ext>
    </p:extLst>
  </p:cSld>
  <p:clrMapOvr>
    <a:masterClrMapping/>
  </p:clrMapOvr>
  <mc:AlternateContent xmlns:mc="http://schemas.openxmlformats.org/markup-compatibility/2006" xmlns:p14="http://schemas.microsoft.com/office/powerpoint/2010/main">
    <mc:Choice Requires="p14">
      <p:transition spd="slow" p14:dur="2000" advTm="110699"/>
    </mc:Choice>
    <mc:Fallback xmlns="">
      <p:transition spd="slow" advTm="110699"/>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8F38F-EC8C-6C7A-9D00-C0EFDEC1883A}"/>
              </a:ext>
            </a:extLst>
          </p:cNvPr>
          <p:cNvSpPr>
            <a:spLocks noGrp="1"/>
          </p:cNvSpPr>
          <p:nvPr>
            <p:ph type="title"/>
          </p:nvPr>
        </p:nvSpPr>
        <p:spPr/>
        <p:txBody>
          <a:bodyPr>
            <a:normAutofit/>
          </a:bodyPr>
          <a:lstStyle/>
          <a:p>
            <a:r>
              <a:rPr lang="en-GB" sz="4400" b="1" i="1" u="sng" dirty="0"/>
              <a:t>Principle 2- No one is above the law</a:t>
            </a:r>
          </a:p>
        </p:txBody>
      </p:sp>
      <p:sp>
        <p:nvSpPr>
          <p:cNvPr id="3" name="Content Placeholder 2">
            <a:extLst>
              <a:ext uri="{FF2B5EF4-FFF2-40B4-BE49-F238E27FC236}">
                <a16:creationId xmlns:a16="http://schemas.microsoft.com/office/drawing/2014/main" id="{06CC68A7-88E4-AFDB-B0B3-3311FA815E94}"/>
              </a:ext>
            </a:extLst>
          </p:cNvPr>
          <p:cNvSpPr>
            <a:spLocks noGrp="1"/>
          </p:cNvSpPr>
          <p:nvPr>
            <p:ph idx="1"/>
          </p:nvPr>
        </p:nvSpPr>
        <p:spPr/>
        <p:txBody>
          <a:bodyPr>
            <a:normAutofit lnSpcReduction="10000"/>
          </a:bodyPr>
          <a:lstStyle/>
          <a:p>
            <a:pPr>
              <a:lnSpc>
                <a:spcPct val="200000"/>
              </a:lnSpc>
            </a:pPr>
            <a:r>
              <a:rPr lang="en-GB" dirty="0"/>
              <a:t>No one in the state is above the law. </a:t>
            </a:r>
          </a:p>
          <a:p>
            <a:pPr>
              <a:lnSpc>
                <a:spcPct val="200000"/>
              </a:lnSpc>
            </a:pPr>
            <a:r>
              <a:rPr lang="en-GB" dirty="0"/>
              <a:t>Equality for all regardless of status. </a:t>
            </a:r>
          </a:p>
          <a:p>
            <a:pPr>
              <a:lnSpc>
                <a:spcPct val="200000"/>
              </a:lnSpc>
            </a:pPr>
            <a:r>
              <a:rPr lang="en-GB" dirty="0"/>
              <a:t>Law must be applied the same to everyone. </a:t>
            </a:r>
          </a:p>
          <a:p>
            <a:pPr>
              <a:lnSpc>
                <a:spcPct val="200000"/>
              </a:lnSpc>
            </a:pPr>
            <a:r>
              <a:rPr lang="en-GB" dirty="0"/>
              <a:t>But sentencing does not have to be. </a:t>
            </a:r>
          </a:p>
          <a:p>
            <a:pPr>
              <a:lnSpc>
                <a:spcPct val="200000"/>
              </a:lnSpc>
            </a:pPr>
            <a:r>
              <a:rPr lang="en-GB" dirty="0"/>
              <a:t>Examples include; Boris Johnson/ Rishi Sunak </a:t>
            </a:r>
            <a:r>
              <a:rPr lang="en-GB" dirty="0" err="1"/>
              <a:t>ect</a:t>
            </a:r>
            <a:r>
              <a:rPr lang="en-GB" dirty="0"/>
              <a:t>. </a:t>
            </a:r>
          </a:p>
        </p:txBody>
      </p:sp>
    </p:spTree>
    <p:extLst>
      <p:ext uri="{BB962C8B-B14F-4D97-AF65-F5344CB8AC3E}">
        <p14:creationId xmlns:p14="http://schemas.microsoft.com/office/powerpoint/2010/main" val="3221653256"/>
      </p:ext>
    </p:extLst>
  </p:cSld>
  <p:clrMapOvr>
    <a:masterClrMapping/>
  </p:clrMapOvr>
  <mc:AlternateContent xmlns:mc="http://schemas.openxmlformats.org/markup-compatibility/2006" xmlns:p14="http://schemas.microsoft.com/office/powerpoint/2010/main">
    <mc:Choice Requires="p14">
      <p:transition spd="slow" p14:dur="2000" advTm="46774"/>
    </mc:Choice>
    <mc:Fallback xmlns="">
      <p:transition spd="slow" advTm="46774"/>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3AB46-280B-6769-A51D-4B7365756668}"/>
              </a:ext>
            </a:extLst>
          </p:cNvPr>
          <p:cNvSpPr>
            <a:spLocks noGrp="1"/>
          </p:cNvSpPr>
          <p:nvPr>
            <p:ph type="title"/>
          </p:nvPr>
        </p:nvSpPr>
        <p:spPr/>
        <p:txBody>
          <a:bodyPr>
            <a:normAutofit/>
          </a:bodyPr>
          <a:lstStyle/>
          <a:p>
            <a:r>
              <a:rPr lang="en-GB" sz="6000" b="1" i="1" u="sng" dirty="0"/>
              <a:t>Activity</a:t>
            </a:r>
          </a:p>
        </p:txBody>
      </p:sp>
      <p:sp>
        <p:nvSpPr>
          <p:cNvPr id="3" name="Content Placeholder 2">
            <a:extLst>
              <a:ext uri="{FF2B5EF4-FFF2-40B4-BE49-F238E27FC236}">
                <a16:creationId xmlns:a16="http://schemas.microsoft.com/office/drawing/2014/main" id="{31952306-8DB2-C21C-320B-B506D89F6330}"/>
              </a:ext>
            </a:extLst>
          </p:cNvPr>
          <p:cNvSpPr>
            <a:spLocks noGrp="1"/>
          </p:cNvSpPr>
          <p:nvPr>
            <p:ph idx="1"/>
          </p:nvPr>
        </p:nvSpPr>
        <p:spPr/>
        <p:txBody>
          <a:bodyPr/>
          <a:lstStyle/>
          <a:p>
            <a:r>
              <a:rPr lang="en-GB" dirty="0"/>
              <a:t>Can you name some examples 0f people if power who have broken the law and been punished by the police?</a:t>
            </a:r>
          </a:p>
        </p:txBody>
      </p:sp>
    </p:spTree>
    <p:extLst>
      <p:ext uri="{BB962C8B-B14F-4D97-AF65-F5344CB8AC3E}">
        <p14:creationId xmlns:p14="http://schemas.microsoft.com/office/powerpoint/2010/main" val="927385581"/>
      </p:ext>
    </p:extLst>
  </p:cSld>
  <p:clrMapOvr>
    <a:masterClrMapping/>
  </p:clrMapOvr>
  <mc:AlternateContent xmlns:mc="http://schemas.openxmlformats.org/markup-compatibility/2006" xmlns:p14="http://schemas.microsoft.com/office/powerpoint/2010/main">
    <mc:Choice Requires="p14">
      <p:transition spd="slow" p14:dur="2000" advTm="19852"/>
    </mc:Choice>
    <mc:Fallback xmlns="">
      <p:transition spd="slow" advTm="19852"/>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BECDBB2-914C-44DE-B171-6F7946196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a:extLst>
              <a:ext uri="{FF2B5EF4-FFF2-40B4-BE49-F238E27FC236}">
                <a16:creationId xmlns:a16="http://schemas.microsoft.com/office/drawing/2014/main" id="{1D5C6008-3DE6-42B7-AED2-68544F325B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person in a suit sitting at a desk&#10;&#10;Description automatically generated with medium confidence">
            <a:extLst>
              <a:ext uri="{FF2B5EF4-FFF2-40B4-BE49-F238E27FC236}">
                <a16:creationId xmlns:a16="http://schemas.microsoft.com/office/drawing/2014/main" id="{726F191D-CB42-E41F-8BC9-FBB77F4EEB9B}"/>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b="17074"/>
          <a:stretch/>
        </p:blipFill>
        <p:spPr>
          <a:xfrm>
            <a:off x="-197581" y="10"/>
            <a:ext cx="12389581" cy="6857990"/>
          </a:xfrm>
          <a:prstGeom prst="rect">
            <a:avLst/>
          </a:prstGeom>
        </p:spPr>
      </p:pic>
      <p:pic>
        <p:nvPicPr>
          <p:cNvPr id="15" name="Picture 14">
            <a:extLst>
              <a:ext uri="{FF2B5EF4-FFF2-40B4-BE49-F238E27FC236}">
                <a16:creationId xmlns:a16="http://schemas.microsoft.com/office/drawing/2014/main" id="{5D09915C-7FC3-45EF-BDD0-6393ACE446E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197584" y="-2"/>
            <a:ext cx="12192000" cy="6858000"/>
          </a:xfrm>
          <a:prstGeom prst="rect">
            <a:avLst/>
          </a:prstGeom>
        </p:spPr>
      </p:pic>
    </p:spTree>
    <p:extLst>
      <p:ext uri="{BB962C8B-B14F-4D97-AF65-F5344CB8AC3E}">
        <p14:creationId xmlns:p14="http://schemas.microsoft.com/office/powerpoint/2010/main" val="2224946740"/>
      </p:ext>
    </p:extLst>
  </p:cSld>
  <p:clrMapOvr>
    <a:masterClrMapping/>
  </p:clrMapOvr>
  <mc:AlternateContent xmlns:mc="http://schemas.openxmlformats.org/markup-compatibility/2006" xmlns:p14="http://schemas.microsoft.com/office/powerpoint/2010/main">
    <mc:Choice Requires="p14">
      <p:transition spd="slow" p14:dur="2000" advTm="39251"/>
    </mc:Choice>
    <mc:Fallback xmlns="">
      <p:transition spd="slow" advTm="39251"/>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BECDBB2-914C-44DE-B171-6F7946196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a:extLst>
              <a:ext uri="{FF2B5EF4-FFF2-40B4-BE49-F238E27FC236}">
                <a16:creationId xmlns:a16="http://schemas.microsoft.com/office/drawing/2014/main" id="{1D5C6008-3DE6-42B7-AED2-68544F325B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person in a suit smiling&#10;&#10;Description automatically generated with medium confidence">
            <a:extLst>
              <a:ext uri="{FF2B5EF4-FFF2-40B4-BE49-F238E27FC236}">
                <a16:creationId xmlns:a16="http://schemas.microsoft.com/office/drawing/2014/main" id="{AEB99BAC-D270-9639-D72F-C0444BB8F6CF}"/>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b="10360"/>
          <a:stretch/>
        </p:blipFill>
        <p:spPr>
          <a:xfrm>
            <a:off x="-197581" y="10"/>
            <a:ext cx="12389581" cy="6857990"/>
          </a:xfrm>
          <a:prstGeom prst="rect">
            <a:avLst/>
          </a:prstGeom>
        </p:spPr>
      </p:pic>
      <p:pic>
        <p:nvPicPr>
          <p:cNvPr id="15" name="Picture 14">
            <a:extLst>
              <a:ext uri="{FF2B5EF4-FFF2-40B4-BE49-F238E27FC236}">
                <a16:creationId xmlns:a16="http://schemas.microsoft.com/office/drawing/2014/main" id="{5D09915C-7FC3-45EF-BDD0-6393ACE446E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197584" y="-2"/>
            <a:ext cx="12192000" cy="6858000"/>
          </a:xfrm>
          <a:prstGeom prst="rect">
            <a:avLst/>
          </a:prstGeom>
        </p:spPr>
      </p:pic>
    </p:spTree>
    <p:extLst>
      <p:ext uri="{BB962C8B-B14F-4D97-AF65-F5344CB8AC3E}">
        <p14:creationId xmlns:p14="http://schemas.microsoft.com/office/powerpoint/2010/main" val="4161892261"/>
      </p:ext>
    </p:extLst>
  </p:cSld>
  <p:clrMapOvr>
    <a:masterClrMapping/>
  </p:clrMapOvr>
  <mc:AlternateContent xmlns:mc="http://schemas.openxmlformats.org/markup-compatibility/2006" xmlns:p14="http://schemas.microsoft.com/office/powerpoint/2010/main">
    <mc:Choice Requires="p14">
      <p:transition spd="slow" p14:dur="2000" advTm="60869"/>
    </mc:Choice>
    <mc:Fallback xmlns="">
      <p:transition spd="slow" advTm="60869"/>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95ED52-E90A-465D-88C0-893C6EF481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2921021B-E928-4355-9554-162D5B68A1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BCE2E48D-EE24-19F4-E2FA-A30DFD83E388}"/>
              </a:ext>
            </a:extLst>
          </p:cNvPr>
          <p:cNvPicPr>
            <a:picLocks noChangeAspect="1"/>
          </p:cNvPicPr>
          <p:nvPr/>
        </p:nvPicPr>
        <p:blipFill rotWithShape="1">
          <a:blip r:embed="rId3"/>
          <a:srcRect l="15268" r="25378"/>
          <a:stretch/>
        </p:blipFill>
        <p:spPr>
          <a:xfrm>
            <a:off x="20" y="10"/>
            <a:ext cx="4070535" cy="6857990"/>
          </a:xfrm>
          <a:prstGeom prst="rect">
            <a:avLst/>
          </a:prstGeom>
        </p:spPr>
      </p:pic>
      <p:pic>
        <p:nvPicPr>
          <p:cNvPr id="13" name="Picture 12">
            <a:extLst>
              <a:ext uri="{FF2B5EF4-FFF2-40B4-BE49-F238E27FC236}">
                <a16:creationId xmlns:a16="http://schemas.microsoft.com/office/drawing/2014/main" id="{0C98F1ED-E15E-4A4F-A33F-1F14053F6FF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1B2C789-24B5-4466-21C3-5340ACB0B964}"/>
              </a:ext>
            </a:extLst>
          </p:cNvPr>
          <p:cNvSpPr>
            <a:spLocks noGrp="1"/>
          </p:cNvSpPr>
          <p:nvPr>
            <p:ph type="title"/>
          </p:nvPr>
        </p:nvSpPr>
        <p:spPr>
          <a:xfrm>
            <a:off x="4465050" y="618517"/>
            <a:ext cx="6672886" cy="1596177"/>
          </a:xfrm>
        </p:spPr>
        <p:txBody>
          <a:bodyPr>
            <a:normAutofit/>
          </a:bodyPr>
          <a:lstStyle/>
          <a:p>
            <a:r>
              <a:rPr lang="en-GB" b="1" i="1" u="sng" dirty="0"/>
              <a:t>Rights are protected through the ordinary law and ordinary court system</a:t>
            </a:r>
          </a:p>
        </p:txBody>
      </p:sp>
      <p:sp>
        <p:nvSpPr>
          <p:cNvPr id="3" name="Content Placeholder 2">
            <a:extLst>
              <a:ext uri="{FF2B5EF4-FFF2-40B4-BE49-F238E27FC236}">
                <a16:creationId xmlns:a16="http://schemas.microsoft.com/office/drawing/2014/main" id="{52EC0B82-2996-2722-5037-51C0E6558FA2}"/>
              </a:ext>
            </a:extLst>
          </p:cNvPr>
          <p:cNvSpPr>
            <a:spLocks noGrp="1"/>
          </p:cNvSpPr>
          <p:nvPr>
            <p:ph idx="1"/>
          </p:nvPr>
        </p:nvSpPr>
        <p:spPr>
          <a:xfrm>
            <a:off x="4465048" y="2367092"/>
            <a:ext cx="6672887" cy="3424107"/>
          </a:xfrm>
        </p:spPr>
        <p:txBody>
          <a:bodyPr>
            <a:normAutofit/>
          </a:bodyPr>
          <a:lstStyle/>
          <a:p>
            <a:r>
              <a:rPr lang="en-GB" dirty="0"/>
              <a:t>Cases heard between the state and people should be heard in the same court and by the same judges who listen to other civil cases. </a:t>
            </a:r>
          </a:p>
          <a:p>
            <a:endParaRPr lang="en-GB" dirty="0"/>
          </a:p>
          <a:p>
            <a:r>
              <a:rPr lang="en-GB" dirty="0"/>
              <a:t>There are other theorists who disagreed with the principles put forward by A.V Dicey. </a:t>
            </a:r>
          </a:p>
        </p:txBody>
      </p:sp>
      <p:cxnSp>
        <p:nvCxnSpPr>
          <p:cNvPr id="15" name="Straight Connector 14">
            <a:extLst>
              <a:ext uri="{FF2B5EF4-FFF2-40B4-BE49-F238E27FC236}">
                <a16:creationId xmlns:a16="http://schemas.microsoft.com/office/drawing/2014/main" id="{2971C7DD-6CA4-4C72-AB0A-8DE10B6136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74239" y="0"/>
            <a:ext cx="0" cy="685800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60893"/>
      </p:ext>
    </p:extLst>
  </p:cSld>
  <p:clrMapOvr>
    <a:masterClrMapping/>
  </p:clrMapOvr>
  <mc:AlternateContent xmlns:mc="http://schemas.openxmlformats.org/markup-compatibility/2006" xmlns:p14="http://schemas.microsoft.com/office/powerpoint/2010/main">
    <mc:Choice Requires="p14">
      <p:transition spd="slow" p14:dur="2000" advTm="37058"/>
    </mc:Choice>
    <mc:Fallback xmlns="">
      <p:transition spd="slow" advTm="37058"/>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212BBB-9C6F-3B55-580F-21CFE6E0A264}"/>
              </a:ext>
            </a:extLst>
          </p:cNvPr>
          <p:cNvSpPr>
            <a:spLocks noGrp="1"/>
          </p:cNvSpPr>
          <p:nvPr>
            <p:ph type="title"/>
          </p:nvPr>
        </p:nvSpPr>
        <p:spPr>
          <a:xfrm>
            <a:off x="52059" y="1588878"/>
            <a:ext cx="4059935" cy="3680244"/>
          </a:xfrm>
        </p:spPr>
        <p:txBody>
          <a:bodyPr>
            <a:normAutofit/>
          </a:bodyPr>
          <a:lstStyle/>
          <a:p>
            <a:pPr algn="l"/>
            <a:r>
              <a:rPr lang="en-GB" sz="4000" b="1" i="1" u="sng" dirty="0">
                <a:solidFill>
                  <a:srgbClr val="FFFFFF"/>
                </a:solidFill>
              </a:rPr>
              <a:t>Legal certainty and non- retrospectivity</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D1DF277F-F41C-A34A-EB09-B84D939566C6}"/>
              </a:ext>
            </a:extLst>
          </p:cNvPr>
          <p:cNvSpPr>
            <a:spLocks noGrp="1"/>
          </p:cNvSpPr>
          <p:nvPr>
            <p:ph idx="1"/>
          </p:nvPr>
        </p:nvSpPr>
        <p:spPr>
          <a:xfrm>
            <a:off x="4634794" y="1049695"/>
            <a:ext cx="6642806" cy="4758611"/>
          </a:xfrm>
        </p:spPr>
        <p:txBody>
          <a:bodyPr anchor="ctr">
            <a:normAutofit/>
          </a:bodyPr>
          <a:lstStyle/>
          <a:p>
            <a:r>
              <a:rPr lang="en-GB" dirty="0"/>
              <a:t>Jennings said that there should be a relatively stable law system In place to allow for reform. </a:t>
            </a:r>
          </a:p>
          <a:p>
            <a:r>
              <a:rPr lang="en-GB" dirty="0"/>
              <a:t>Why is this important? </a:t>
            </a:r>
          </a:p>
          <a:p>
            <a:r>
              <a:rPr lang="en-GB" dirty="0"/>
              <a:t>What happens if the law is constantly changing?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1041640564"/>
      </p:ext>
    </p:extLst>
  </p:cSld>
  <p:clrMapOvr>
    <a:masterClrMapping/>
  </p:clrMapOvr>
  <mc:AlternateContent xmlns:mc="http://schemas.openxmlformats.org/markup-compatibility/2006" xmlns:p14="http://schemas.microsoft.com/office/powerpoint/2010/main">
    <mc:Choice Requires="p14">
      <p:transition spd="slow" p14:dur="2000" advTm="37569"/>
    </mc:Choice>
    <mc:Fallback xmlns="">
      <p:transition spd="slow" advTm="37569"/>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D8A938-3D8E-6877-2A93-F31F8C243B22}"/>
              </a:ext>
            </a:extLst>
          </p:cNvPr>
          <p:cNvSpPr>
            <a:spLocks noGrp="1"/>
          </p:cNvSpPr>
          <p:nvPr>
            <p:ph type="title"/>
          </p:nvPr>
        </p:nvSpPr>
        <p:spPr>
          <a:xfrm>
            <a:off x="162685" y="1588878"/>
            <a:ext cx="3322391" cy="3680244"/>
          </a:xfrm>
        </p:spPr>
        <p:txBody>
          <a:bodyPr>
            <a:normAutofit/>
          </a:bodyPr>
          <a:lstStyle/>
          <a:p>
            <a:pPr algn="l"/>
            <a:r>
              <a:rPr lang="en-GB" sz="4000" b="1" i="1" u="sng" dirty="0">
                <a:solidFill>
                  <a:srgbClr val="FFFFFF"/>
                </a:solidFill>
              </a:rPr>
              <a:t>Fair hearing by an independent judiciary</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7E15AEEC-A5A3-47CF-297D-A597065E8A53}"/>
              </a:ext>
            </a:extLst>
          </p:cNvPr>
          <p:cNvSpPr>
            <a:spLocks noGrp="1"/>
          </p:cNvSpPr>
          <p:nvPr>
            <p:ph idx="1"/>
          </p:nvPr>
        </p:nvSpPr>
        <p:spPr>
          <a:xfrm>
            <a:off x="4634794" y="1049695"/>
            <a:ext cx="6642806" cy="4758611"/>
          </a:xfrm>
        </p:spPr>
        <p:txBody>
          <a:bodyPr anchor="ctr">
            <a:normAutofit/>
          </a:bodyPr>
          <a:lstStyle/>
          <a:p>
            <a:r>
              <a:rPr lang="en-GB" dirty="0"/>
              <a:t>Raz- law should be clear and create by procedure. </a:t>
            </a:r>
          </a:p>
          <a:p>
            <a:r>
              <a:rPr lang="en-GB" dirty="0"/>
              <a:t>The public should be able to see the law. </a:t>
            </a:r>
          </a:p>
          <a:p>
            <a:r>
              <a:rPr lang="en-GB" dirty="0"/>
              <a:t>The law should not be constantly changing. </a:t>
            </a:r>
          </a:p>
          <a:p>
            <a:r>
              <a:rPr lang="en-GB" dirty="0"/>
              <a:t>The law should be applied fairly. </a:t>
            </a:r>
          </a:p>
          <a:p>
            <a:r>
              <a:rPr lang="en-GB" dirty="0"/>
              <a:t>People should be able to bring a case against the government doe judicial review.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3884020386"/>
      </p:ext>
    </p:extLst>
  </p:cSld>
  <p:clrMapOvr>
    <a:masterClrMapping/>
  </p:clrMapOvr>
  <mc:AlternateContent xmlns:mc="http://schemas.openxmlformats.org/markup-compatibility/2006" xmlns:p14="http://schemas.microsoft.com/office/powerpoint/2010/main">
    <mc:Choice Requires="p14">
      <p:transition spd="slow" p14:dur="2000" advTm="80420"/>
    </mc:Choice>
    <mc:Fallback xmlns="">
      <p:transition spd="slow" advTm="80420"/>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D8A938-3D8E-6877-2A93-F31F8C243B22}"/>
              </a:ext>
            </a:extLst>
          </p:cNvPr>
          <p:cNvSpPr>
            <a:spLocks noGrp="1"/>
          </p:cNvSpPr>
          <p:nvPr>
            <p:ph type="title"/>
          </p:nvPr>
        </p:nvSpPr>
        <p:spPr>
          <a:xfrm>
            <a:off x="162685" y="1588878"/>
            <a:ext cx="3322391" cy="3680244"/>
          </a:xfrm>
        </p:spPr>
        <p:txBody>
          <a:bodyPr>
            <a:normAutofit/>
          </a:bodyPr>
          <a:lstStyle/>
          <a:p>
            <a:pPr algn="l"/>
            <a:r>
              <a:rPr lang="en-GB" sz="4000" b="1" i="1" u="sng" dirty="0">
                <a:solidFill>
                  <a:srgbClr val="FFFFFF"/>
                </a:solidFill>
              </a:rPr>
              <a:t>Fair hearing by an independent judiciary</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7E15AEEC-A5A3-47CF-297D-A597065E8A53}"/>
              </a:ext>
            </a:extLst>
          </p:cNvPr>
          <p:cNvSpPr>
            <a:spLocks noGrp="1"/>
          </p:cNvSpPr>
          <p:nvPr>
            <p:ph idx="1"/>
          </p:nvPr>
        </p:nvSpPr>
        <p:spPr>
          <a:xfrm>
            <a:off x="4634794" y="1049695"/>
            <a:ext cx="6642806" cy="4758611"/>
          </a:xfrm>
        </p:spPr>
        <p:txBody>
          <a:bodyPr anchor="ctr">
            <a:normAutofit/>
          </a:bodyPr>
          <a:lstStyle/>
          <a:p>
            <a:r>
              <a:rPr lang="en-GB" dirty="0"/>
              <a:t>The are also theorists such as Fuller (1969) including that the rule of law is; </a:t>
            </a:r>
          </a:p>
          <a:p>
            <a:r>
              <a:rPr lang="en-GB" dirty="0"/>
              <a:t>1. the law should be clear so that it can be applied fairly. </a:t>
            </a:r>
          </a:p>
          <a:p>
            <a:r>
              <a:rPr lang="en-GB" dirty="0"/>
              <a:t>2. Law should be free of contradictions. </a:t>
            </a:r>
          </a:p>
          <a:p>
            <a:endParaRPr lang="en-GB" dirty="0"/>
          </a:p>
          <a:p>
            <a:r>
              <a:rPr lang="en-GB" dirty="0"/>
              <a:t>There are 8 in total.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2739945190"/>
      </p:ext>
    </p:extLst>
  </p:cSld>
  <p:clrMapOvr>
    <a:masterClrMapping/>
  </p:clrMapOvr>
  <mc:AlternateContent xmlns:mc="http://schemas.openxmlformats.org/markup-compatibility/2006" xmlns:p14="http://schemas.microsoft.com/office/powerpoint/2010/main">
    <mc:Choice Requires="p14">
      <p:transition spd="slow" p14:dur="2000" advTm="34003"/>
    </mc:Choice>
    <mc:Fallback xmlns="">
      <p:transition spd="slow" advTm="34003"/>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AC5405-EECD-F8CA-D92A-8075A887ABFB}"/>
              </a:ext>
            </a:extLst>
          </p:cNvPr>
          <p:cNvSpPr>
            <a:spLocks noGrp="1"/>
          </p:cNvSpPr>
          <p:nvPr>
            <p:ph type="title"/>
          </p:nvPr>
        </p:nvSpPr>
        <p:spPr>
          <a:xfrm>
            <a:off x="641074" y="1588878"/>
            <a:ext cx="2844002" cy="3680244"/>
          </a:xfrm>
        </p:spPr>
        <p:txBody>
          <a:bodyPr>
            <a:normAutofit fontScale="90000"/>
          </a:bodyPr>
          <a:lstStyle/>
          <a:p>
            <a:pPr algn="l"/>
            <a:r>
              <a:rPr lang="en-GB" sz="4400" b="1" i="1" u="sng" dirty="0">
                <a:solidFill>
                  <a:srgbClr val="FFFFFF"/>
                </a:solidFill>
              </a:rPr>
              <a:t>Do they need to meet human rights laws?</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1510B742-CFB9-8A99-3131-891CE0ED2E8B}"/>
              </a:ext>
            </a:extLst>
          </p:cNvPr>
          <p:cNvSpPr>
            <a:spLocks noGrp="1"/>
          </p:cNvSpPr>
          <p:nvPr>
            <p:ph idx="1"/>
          </p:nvPr>
        </p:nvSpPr>
        <p:spPr>
          <a:xfrm>
            <a:off x="4634794" y="1049695"/>
            <a:ext cx="6642806" cy="4758611"/>
          </a:xfrm>
        </p:spPr>
        <p:txBody>
          <a:bodyPr anchor="ctr">
            <a:normAutofit/>
          </a:bodyPr>
          <a:lstStyle/>
          <a:p>
            <a:r>
              <a:rPr lang="en-GB" dirty="0"/>
              <a:t>Different theorists hold different views when it comes to what the law should promote. </a:t>
            </a:r>
          </a:p>
          <a:p>
            <a:r>
              <a:rPr lang="en-GB" dirty="0"/>
              <a:t>T R S Allen – common good. </a:t>
            </a:r>
          </a:p>
          <a:p>
            <a:r>
              <a:rPr lang="en-GB" dirty="0"/>
              <a:t>Lord Woolf – Implies Human Rights. </a:t>
            </a:r>
          </a:p>
          <a:p>
            <a:r>
              <a:rPr lang="en-GB" dirty="0"/>
              <a:t>Raz- the law should not be based on Moral’s.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2141445593"/>
      </p:ext>
    </p:extLst>
  </p:cSld>
  <p:clrMapOvr>
    <a:masterClrMapping/>
  </p:clrMapOvr>
  <mc:AlternateContent xmlns:mc="http://schemas.openxmlformats.org/markup-compatibility/2006" xmlns:p14="http://schemas.microsoft.com/office/powerpoint/2010/main">
    <mc:Choice Requires="p14">
      <p:transition spd="slow" p14:dur="2000" advTm="65072"/>
    </mc:Choice>
    <mc:Fallback xmlns="">
      <p:transition spd="slow" advTm="65072"/>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890EAB-55C0-F7EC-D5FC-7F74C99B503B}"/>
              </a:ext>
            </a:extLst>
          </p:cNvPr>
          <p:cNvSpPr>
            <a:spLocks noGrp="1"/>
          </p:cNvSpPr>
          <p:nvPr>
            <p:ph type="title"/>
          </p:nvPr>
        </p:nvSpPr>
        <p:spPr>
          <a:xfrm>
            <a:off x="641074" y="1588878"/>
            <a:ext cx="2844002" cy="3680244"/>
          </a:xfrm>
        </p:spPr>
        <p:txBody>
          <a:bodyPr>
            <a:normAutofit/>
          </a:bodyPr>
          <a:lstStyle/>
          <a:p>
            <a:r>
              <a:rPr lang="en-GB" sz="4400" b="1" i="1" u="sng" dirty="0">
                <a:solidFill>
                  <a:srgbClr val="FFFFFF"/>
                </a:solidFill>
              </a:rPr>
              <a:t>The courts and the rule of law</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DBD4CF3C-9EF2-A2E5-23B2-8094B8A595EF}"/>
              </a:ext>
            </a:extLst>
          </p:cNvPr>
          <p:cNvSpPr>
            <a:spLocks noGrp="1"/>
          </p:cNvSpPr>
          <p:nvPr>
            <p:ph idx="1"/>
          </p:nvPr>
        </p:nvSpPr>
        <p:spPr>
          <a:xfrm>
            <a:off x="4634794" y="1049695"/>
            <a:ext cx="6642806" cy="4758611"/>
          </a:xfrm>
        </p:spPr>
        <p:txBody>
          <a:bodyPr anchor="ctr">
            <a:normAutofit/>
          </a:bodyPr>
          <a:lstStyle/>
          <a:p>
            <a:pPr>
              <a:lnSpc>
                <a:spcPct val="200000"/>
              </a:lnSpc>
            </a:pPr>
            <a:r>
              <a:rPr lang="en-GB" dirty="0"/>
              <a:t>Acts of government or public bodies prosecuted by the courts. </a:t>
            </a:r>
          </a:p>
          <a:p>
            <a:pPr>
              <a:lnSpc>
                <a:spcPct val="200000"/>
              </a:lnSpc>
            </a:pPr>
            <a:r>
              <a:rPr lang="en-GB" dirty="0"/>
              <a:t>This upholds the rule of law. </a:t>
            </a:r>
          </a:p>
          <a:p>
            <a:pPr>
              <a:lnSpc>
                <a:spcPct val="200000"/>
              </a:lnSpc>
            </a:pPr>
            <a:r>
              <a:rPr lang="en-GB" dirty="0"/>
              <a:t>Judicial Review.</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2030696990"/>
      </p:ext>
    </p:extLst>
  </p:cSld>
  <p:clrMapOvr>
    <a:masterClrMapping/>
  </p:clrMapOvr>
  <mc:AlternateContent xmlns:mc="http://schemas.openxmlformats.org/markup-compatibility/2006" xmlns:p14="http://schemas.microsoft.com/office/powerpoint/2010/main">
    <mc:Choice Requires="p14">
      <p:transition spd="slow" p14:dur="2000" advTm="43212"/>
    </mc:Choice>
    <mc:Fallback xmlns="">
      <p:transition spd="slow" advTm="43212"/>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124334-0615-967A-850B-D5460291B4EC}"/>
              </a:ext>
            </a:extLst>
          </p:cNvPr>
          <p:cNvSpPr>
            <a:spLocks noGrp="1"/>
          </p:cNvSpPr>
          <p:nvPr>
            <p:ph type="title"/>
          </p:nvPr>
        </p:nvSpPr>
        <p:spPr>
          <a:xfrm>
            <a:off x="641073" y="1588878"/>
            <a:ext cx="3218479" cy="3680244"/>
          </a:xfrm>
        </p:spPr>
        <p:txBody>
          <a:bodyPr>
            <a:normAutofit/>
          </a:bodyPr>
          <a:lstStyle/>
          <a:p>
            <a:pPr algn="l"/>
            <a:r>
              <a:rPr lang="en-GB" sz="4400" b="1" i="1" u="sng" dirty="0">
                <a:solidFill>
                  <a:srgbClr val="FFFFFF"/>
                </a:solidFill>
              </a:rPr>
              <a:t>Continued </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E3AC5D3B-F498-B1B4-ECF8-76858583F17A}"/>
              </a:ext>
            </a:extLst>
          </p:cNvPr>
          <p:cNvSpPr>
            <a:spLocks noGrp="1"/>
          </p:cNvSpPr>
          <p:nvPr>
            <p:ph idx="1"/>
          </p:nvPr>
        </p:nvSpPr>
        <p:spPr>
          <a:xfrm>
            <a:off x="4598084" y="1138472"/>
            <a:ext cx="6642806" cy="4758611"/>
          </a:xfrm>
        </p:spPr>
        <p:txBody>
          <a:bodyPr anchor="ctr">
            <a:normAutofit/>
          </a:bodyPr>
          <a:lstStyle/>
          <a:p>
            <a:pPr>
              <a:lnSpc>
                <a:spcPct val="200000"/>
              </a:lnSpc>
            </a:pPr>
            <a:r>
              <a:rPr lang="en-GB" dirty="0"/>
              <a:t>No punishment except if break the law – A and others v Secretary of state for the home department [2004] UKHL 56. </a:t>
            </a:r>
          </a:p>
          <a:p>
            <a:pPr>
              <a:lnSpc>
                <a:spcPct val="200000"/>
              </a:lnSpc>
            </a:pPr>
            <a:r>
              <a:rPr lang="en-GB" dirty="0"/>
              <a:t>Enrick v Carrington – the government is subjected to the law. </a:t>
            </a:r>
          </a:p>
          <a:p>
            <a:pPr>
              <a:lnSpc>
                <a:spcPct val="200000"/>
              </a:lnSpc>
            </a:pPr>
            <a:r>
              <a:rPr lang="en-GB" dirty="0"/>
              <a:t>R v Mullen [2000] </a:t>
            </a:r>
            <a:r>
              <a:rPr lang="en-GB" dirty="0" err="1"/>
              <a:t>qb</a:t>
            </a:r>
            <a:r>
              <a:rPr lang="en-GB" dirty="0"/>
              <a:t> 520 ca. </a:t>
            </a:r>
          </a:p>
          <a:p>
            <a:pPr marL="0" indent="0">
              <a:buNone/>
            </a:pPr>
            <a:endParaRPr lang="en-GB" dirty="0"/>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1249458090"/>
      </p:ext>
    </p:extLst>
  </p:cSld>
  <p:clrMapOvr>
    <a:masterClrMapping/>
  </p:clrMapOvr>
  <mc:AlternateContent xmlns:mc="http://schemas.openxmlformats.org/markup-compatibility/2006" xmlns:p14="http://schemas.microsoft.com/office/powerpoint/2010/main">
    <mc:Choice Requires="p14">
      <p:transition spd="slow" p14:dur="2000" advTm="148793"/>
    </mc:Choice>
    <mc:Fallback xmlns="">
      <p:transition spd="slow" advTm="148793"/>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1F2660-A2D0-6904-CF1A-58328C461067}"/>
              </a:ext>
            </a:extLst>
          </p:cNvPr>
          <p:cNvSpPr>
            <a:spLocks noGrp="1"/>
          </p:cNvSpPr>
          <p:nvPr>
            <p:ph type="title"/>
          </p:nvPr>
        </p:nvSpPr>
        <p:spPr>
          <a:xfrm>
            <a:off x="641074" y="1588878"/>
            <a:ext cx="3079320" cy="3680244"/>
          </a:xfrm>
        </p:spPr>
        <p:txBody>
          <a:bodyPr>
            <a:normAutofit/>
          </a:bodyPr>
          <a:lstStyle/>
          <a:p>
            <a:pPr algn="l"/>
            <a:r>
              <a:rPr lang="en-GB" sz="4400" b="1" i="1" u="sng" dirty="0">
                <a:solidFill>
                  <a:srgbClr val="FFFFFF"/>
                </a:solidFill>
              </a:rPr>
              <a:t>Continued</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057D0B11-D256-22F4-D4F4-5F31B2F85E89}"/>
              </a:ext>
            </a:extLst>
          </p:cNvPr>
          <p:cNvSpPr>
            <a:spLocks noGrp="1"/>
          </p:cNvSpPr>
          <p:nvPr>
            <p:ph idx="1"/>
          </p:nvPr>
        </p:nvSpPr>
        <p:spPr>
          <a:xfrm>
            <a:off x="4634794" y="1049695"/>
            <a:ext cx="6642806" cy="4758611"/>
          </a:xfrm>
        </p:spPr>
        <p:txBody>
          <a:bodyPr anchor="ctr">
            <a:normAutofit/>
          </a:bodyPr>
          <a:lstStyle/>
          <a:p>
            <a:r>
              <a:rPr lang="en-GB" dirty="0"/>
              <a:t>Individual’s rights protected by ordinary law- Challenge decisions. </a:t>
            </a:r>
          </a:p>
          <a:p>
            <a:r>
              <a:rPr lang="en-GB" dirty="0"/>
              <a:t>R (On the application of G) v Immigration Appeal Tribunal and another, R (On the application of M) v Immigration appeal and tribunal and another [2005] 2 All ER 165, CA.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243322807"/>
      </p:ext>
    </p:extLst>
  </p:cSld>
  <p:clrMapOvr>
    <a:masterClrMapping/>
  </p:clrMapOvr>
  <mc:AlternateContent xmlns:mc="http://schemas.openxmlformats.org/markup-compatibility/2006" xmlns:p14="http://schemas.microsoft.com/office/powerpoint/2010/main">
    <mc:Choice Requires="p14">
      <p:transition spd="slow" p14:dur="2000" advTm="32740"/>
    </mc:Choice>
    <mc:Fallback xmlns="">
      <p:transition spd="slow" advTm="32740"/>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1F2660-A2D0-6904-CF1A-58328C461067}"/>
              </a:ext>
            </a:extLst>
          </p:cNvPr>
          <p:cNvSpPr>
            <a:spLocks noGrp="1"/>
          </p:cNvSpPr>
          <p:nvPr>
            <p:ph type="title"/>
          </p:nvPr>
        </p:nvSpPr>
        <p:spPr>
          <a:xfrm>
            <a:off x="641074" y="1588878"/>
            <a:ext cx="3079320" cy="3680244"/>
          </a:xfrm>
        </p:spPr>
        <p:txBody>
          <a:bodyPr>
            <a:normAutofit/>
          </a:bodyPr>
          <a:lstStyle/>
          <a:p>
            <a:pPr algn="l"/>
            <a:r>
              <a:rPr lang="en-GB" sz="4400" b="1" i="1" u="sng" dirty="0">
                <a:solidFill>
                  <a:srgbClr val="FFFFFF"/>
                </a:solidFill>
              </a:rPr>
              <a:t>Continued</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057D0B11-D256-22F4-D4F4-5F31B2F85E89}"/>
              </a:ext>
            </a:extLst>
          </p:cNvPr>
          <p:cNvSpPr>
            <a:spLocks noGrp="1"/>
          </p:cNvSpPr>
          <p:nvPr>
            <p:ph idx="1"/>
          </p:nvPr>
        </p:nvSpPr>
        <p:spPr>
          <a:xfrm>
            <a:off x="4634794" y="1049695"/>
            <a:ext cx="6642806" cy="4758611"/>
          </a:xfrm>
        </p:spPr>
        <p:txBody>
          <a:bodyPr anchor="ctr">
            <a:normAutofit/>
          </a:bodyPr>
          <a:lstStyle/>
          <a:p>
            <a:r>
              <a:rPr lang="en-GB" dirty="0"/>
              <a:t>Legal Certainty and Non </a:t>
            </a:r>
            <a:r>
              <a:rPr lang="en-GB" dirty="0" err="1"/>
              <a:t>Restrospectivity</a:t>
            </a:r>
            <a:r>
              <a:rPr lang="en-GB" dirty="0"/>
              <a:t>- </a:t>
            </a:r>
          </a:p>
          <a:p>
            <a:r>
              <a:rPr lang="en-GB" dirty="0"/>
              <a:t>R v </a:t>
            </a:r>
            <a:r>
              <a:rPr lang="en-GB" dirty="0" err="1"/>
              <a:t>Rimmington</a:t>
            </a:r>
            <a:r>
              <a:rPr lang="en-GB" dirty="0"/>
              <a:t>; R v Goldson [2006] 2 ALL ER 257, HL. </a:t>
            </a:r>
          </a:p>
          <a:p>
            <a:r>
              <a:rPr lang="en-GB" dirty="0"/>
              <a:t>Hearing has to be fair and by an independent judiciary. </a:t>
            </a:r>
          </a:p>
          <a:p>
            <a:r>
              <a:rPr lang="en-GB" dirty="0"/>
              <a:t>Matthew v Ministry of Defence [ 2003] 1 All er 689, hl. </a:t>
            </a:r>
          </a:p>
          <a:p>
            <a:r>
              <a:rPr lang="en-GB" dirty="0"/>
              <a:t>Substantive Judgements- Human Rights- </a:t>
            </a:r>
          </a:p>
          <a:p>
            <a:r>
              <a:rPr lang="en-GB" dirty="0"/>
              <a:t>R (On the application of AL </a:t>
            </a:r>
            <a:r>
              <a:rPr lang="en-GB" dirty="0" err="1"/>
              <a:t>rawi</a:t>
            </a:r>
            <a:r>
              <a:rPr lang="en-GB" dirty="0"/>
              <a:t> and others) v Secretary of state for foreign and Common Wealth Affairs and Another [2006] EWCA </a:t>
            </a:r>
            <a:r>
              <a:rPr lang="en-GB" dirty="0" err="1"/>
              <a:t>Civ</a:t>
            </a:r>
            <a:r>
              <a:rPr lang="en-GB" dirty="0"/>
              <a:t> 1279.</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2343909214"/>
      </p:ext>
    </p:extLst>
  </p:cSld>
  <p:clrMapOvr>
    <a:masterClrMapping/>
  </p:clrMapOvr>
  <mc:AlternateContent xmlns:mc="http://schemas.openxmlformats.org/markup-compatibility/2006" xmlns:p14="http://schemas.microsoft.com/office/powerpoint/2010/main">
    <mc:Choice Requires="p14">
      <p:transition spd="slow" p14:dur="2000" advTm="115286"/>
    </mc:Choice>
    <mc:Fallback xmlns="">
      <p:transition spd="slow" advTm="115286"/>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F2D964-FFDB-B14A-3489-12D4E45DEB55}"/>
              </a:ext>
            </a:extLst>
          </p:cNvPr>
          <p:cNvSpPr>
            <a:spLocks noGrp="1"/>
          </p:cNvSpPr>
          <p:nvPr>
            <p:ph type="title"/>
          </p:nvPr>
        </p:nvSpPr>
        <p:spPr>
          <a:xfrm>
            <a:off x="641074" y="1314450"/>
            <a:ext cx="2844002" cy="3680244"/>
          </a:xfrm>
        </p:spPr>
        <p:txBody>
          <a:bodyPr>
            <a:normAutofit/>
          </a:bodyPr>
          <a:lstStyle/>
          <a:p>
            <a:pPr algn="l"/>
            <a:r>
              <a:rPr lang="en-GB" sz="4400" b="1" i="1" u="sng"/>
              <a:t>IS PUBLIC LAW STILL RELEVANT?</a:t>
            </a: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C1A9C93B-E2B6-B617-358A-CDB21D50DEE8}"/>
              </a:ext>
            </a:extLst>
          </p:cNvPr>
          <p:cNvGraphicFramePr>
            <a:graphicFrameLocks noGrp="1"/>
          </p:cNvGraphicFramePr>
          <p:nvPr>
            <p:ph idx="1"/>
            <p:extLst>
              <p:ext uri="{D42A27DB-BD31-4B8C-83A1-F6EECF244321}">
                <p14:modId xmlns:p14="http://schemas.microsoft.com/office/powerpoint/2010/main" val="3480908210"/>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57937346"/>
      </p:ext>
    </p:extLst>
  </p:cSld>
  <p:clrMapOvr>
    <a:masterClrMapping/>
  </p:clrMapOvr>
  <mc:AlternateContent xmlns:mc="http://schemas.openxmlformats.org/markup-compatibility/2006" xmlns:p14="http://schemas.microsoft.com/office/powerpoint/2010/main">
    <mc:Choice Requires="p14">
      <p:transition spd="slow" p14:dur="2000" advTm="174855"/>
    </mc:Choice>
    <mc:Fallback xmlns="">
      <p:transition spd="slow" advTm="174855"/>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90184C-E8F4-A183-E591-BE79C781EA1D}"/>
              </a:ext>
            </a:extLst>
          </p:cNvPr>
          <p:cNvSpPr>
            <a:spLocks noGrp="1"/>
          </p:cNvSpPr>
          <p:nvPr>
            <p:ph type="title"/>
          </p:nvPr>
        </p:nvSpPr>
        <p:spPr>
          <a:xfrm>
            <a:off x="641074" y="1588878"/>
            <a:ext cx="2844002" cy="3680244"/>
          </a:xfrm>
        </p:spPr>
        <p:txBody>
          <a:bodyPr>
            <a:normAutofit/>
          </a:bodyPr>
          <a:lstStyle/>
          <a:p>
            <a:pPr algn="l"/>
            <a:r>
              <a:rPr lang="en-GB" sz="4400" b="1" i="1" u="sng">
                <a:solidFill>
                  <a:srgbClr val="FFFFFF"/>
                </a:solidFill>
              </a:rPr>
              <a:t>Summary</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D632C6CA-CED1-0C1C-9460-E43B8F1EDEFD}"/>
              </a:ext>
            </a:extLst>
          </p:cNvPr>
          <p:cNvSpPr>
            <a:spLocks noGrp="1"/>
          </p:cNvSpPr>
          <p:nvPr>
            <p:ph idx="1"/>
          </p:nvPr>
        </p:nvSpPr>
        <p:spPr>
          <a:xfrm>
            <a:off x="4634794" y="1049695"/>
            <a:ext cx="6642806" cy="4758611"/>
          </a:xfrm>
        </p:spPr>
        <p:txBody>
          <a:bodyPr anchor="ctr">
            <a:normAutofit/>
          </a:bodyPr>
          <a:lstStyle/>
          <a:p>
            <a:r>
              <a:rPr lang="en-GB" dirty="0"/>
              <a:t>Uk constitution is unwritten. </a:t>
            </a:r>
          </a:p>
          <a:p>
            <a:endParaRPr lang="en-GB" dirty="0"/>
          </a:p>
          <a:p>
            <a:r>
              <a:rPr lang="en-GB" dirty="0"/>
              <a:t>Rule of law – everyone must abide by the law. </a:t>
            </a:r>
          </a:p>
          <a:p>
            <a:endParaRPr lang="en-GB" dirty="0"/>
          </a:p>
          <a:p>
            <a:r>
              <a:rPr lang="en-GB" dirty="0"/>
              <a:t>No one is exempt.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3327852251"/>
      </p:ext>
    </p:extLst>
  </p:cSld>
  <p:clrMapOvr>
    <a:masterClrMapping/>
  </p:clrMapOvr>
  <mc:AlternateContent xmlns:mc="http://schemas.openxmlformats.org/markup-compatibility/2006" xmlns:p14="http://schemas.microsoft.com/office/powerpoint/2010/main">
    <mc:Choice Requires="p14">
      <p:transition spd="slow" p14:dur="2000" advTm="58932"/>
    </mc:Choice>
    <mc:Fallback xmlns="">
      <p:transition spd="slow" advTm="58932"/>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6D9B8C2-5259-4EE4-AB6B-862DB1DFF8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a:extLst>
              <a:ext uri="{FF2B5EF4-FFF2-40B4-BE49-F238E27FC236}">
                <a16:creationId xmlns:a16="http://schemas.microsoft.com/office/drawing/2014/main" id="{85DE3DFE-A7C8-4919-A2E6-8127463D591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9" name="Graphic 8" descr="Handshake">
            <a:extLst>
              <a:ext uri="{FF2B5EF4-FFF2-40B4-BE49-F238E27FC236}">
                <a16:creationId xmlns:a16="http://schemas.microsoft.com/office/drawing/2014/main" id="{269BDFDF-6BF8-3566-AFD5-9988CE9C74F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55991" y="1587203"/>
            <a:ext cx="3675696" cy="3675696"/>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6" name="Picture 15">
            <a:extLst>
              <a:ext uri="{FF2B5EF4-FFF2-40B4-BE49-F238E27FC236}">
                <a16:creationId xmlns:a16="http://schemas.microsoft.com/office/drawing/2014/main" id="{F85E5FA7-2758-4E06-9126-C14B9DEE44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Subtitle 4">
            <a:extLst>
              <a:ext uri="{FF2B5EF4-FFF2-40B4-BE49-F238E27FC236}">
                <a16:creationId xmlns:a16="http://schemas.microsoft.com/office/drawing/2014/main" id="{E6DA6010-B564-EDAD-189F-CB389DB7E35F}"/>
              </a:ext>
            </a:extLst>
          </p:cNvPr>
          <p:cNvSpPr>
            <a:spLocks noGrp="1"/>
          </p:cNvSpPr>
          <p:nvPr>
            <p:ph type="subTitle" idx="1"/>
          </p:nvPr>
        </p:nvSpPr>
        <p:spPr>
          <a:xfrm>
            <a:off x="981075" y="4165600"/>
            <a:ext cx="5614602" cy="1715043"/>
          </a:xfrm>
        </p:spPr>
        <p:txBody>
          <a:bodyPr>
            <a:normAutofit/>
          </a:bodyPr>
          <a:lstStyle/>
          <a:p>
            <a:r>
              <a:rPr lang="en-GB" dirty="0"/>
              <a:t>Any Questions?</a:t>
            </a:r>
          </a:p>
        </p:txBody>
      </p:sp>
      <p:sp>
        <p:nvSpPr>
          <p:cNvPr id="4" name="Title 3">
            <a:extLst>
              <a:ext uri="{FF2B5EF4-FFF2-40B4-BE49-F238E27FC236}">
                <a16:creationId xmlns:a16="http://schemas.microsoft.com/office/drawing/2014/main" id="{E6E266C4-FAE9-B4D7-3580-C1CEAD6B9568}"/>
              </a:ext>
            </a:extLst>
          </p:cNvPr>
          <p:cNvSpPr>
            <a:spLocks noGrp="1"/>
          </p:cNvSpPr>
          <p:nvPr>
            <p:ph type="ctrTitle"/>
          </p:nvPr>
        </p:nvSpPr>
        <p:spPr>
          <a:xfrm>
            <a:off x="981074" y="957486"/>
            <a:ext cx="5614603" cy="3131913"/>
          </a:xfrm>
        </p:spPr>
        <p:txBody>
          <a:bodyPr>
            <a:normAutofit/>
          </a:bodyPr>
          <a:lstStyle/>
          <a:p>
            <a:r>
              <a:rPr lang="en-GB" b="1" i="1" u="sng"/>
              <a:t>Thank you</a:t>
            </a:r>
          </a:p>
        </p:txBody>
      </p:sp>
    </p:spTree>
    <p:extLst>
      <p:ext uri="{BB962C8B-B14F-4D97-AF65-F5344CB8AC3E}">
        <p14:creationId xmlns:p14="http://schemas.microsoft.com/office/powerpoint/2010/main" val="3266075018"/>
      </p:ext>
    </p:extLst>
  </p:cSld>
  <p:clrMapOvr>
    <a:masterClrMapping/>
  </p:clrMapOvr>
  <mc:AlternateContent xmlns:mc="http://schemas.openxmlformats.org/markup-compatibility/2006" xmlns:p14="http://schemas.microsoft.com/office/powerpoint/2010/main">
    <mc:Choice Requires="p14">
      <p:transition spd="slow" p14:dur="2000" advTm="16171"/>
    </mc:Choice>
    <mc:Fallback xmlns="">
      <p:transition spd="slow" advTm="161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4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4" grpId="0"/>
    </p:bldLst>
  </p:timing>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93813dd7ca6ad654711aa0ab317e03a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f11dc0ce689dd3925e84e4e35398c6e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0C6F0FA-5858-4AD1-8F89-D32310719A51}">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075A39CB-C45B-4F08-829C-AB9550EE08FE}">
  <ds:schemaRefs>
    <ds:schemaRef ds:uri="http://schemas.microsoft.com/sharepoint/v3/contenttype/forms"/>
  </ds:schemaRefs>
</ds:datastoreItem>
</file>

<file path=customXml/itemProps3.xml><?xml version="1.0" encoding="utf-8"?>
<ds:datastoreItem xmlns:ds="http://schemas.openxmlformats.org/officeDocument/2006/customXml" ds:itemID="{0F92F16A-38EE-4C9D-AFD3-2845EC2D906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Droplet</Template>
  <TotalTime>0</TotalTime>
  <Words>1675</Words>
  <Application>Microsoft Office PowerPoint</Application>
  <PresentationFormat>Widescreen</PresentationFormat>
  <Paragraphs>193</Paragraphs>
  <Slides>44</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44</vt:i4>
      </vt:variant>
    </vt:vector>
  </HeadingPairs>
  <TitlesOfParts>
    <vt:vector size="48" baseType="lpstr">
      <vt:lpstr>Arial</vt:lpstr>
      <vt:lpstr>Calibri</vt:lpstr>
      <vt:lpstr>Tw Cen MT</vt:lpstr>
      <vt:lpstr>Droplet</vt:lpstr>
      <vt:lpstr>The Uk’s constitution and the rule of law</vt:lpstr>
      <vt:lpstr>Content</vt:lpstr>
      <vt:lpstr>Aims and Learning objectives</vt:lpstr>
      <vt:lpstr>Activity 1 </vt:lpstr>
      <vt:lpstr>The Uk’s constitution</vt:lpstr>
      <vt:lpstr>Continued</vt:lpstr>
      <vt:lpstr>continued</vt:lpstr>
      <vt:lpstr>WRITTEN AND UNWRITTEN CONSTITUTION</vt:lpstr>
      <vt:lpstr>continued</vt:lpstr>
      <vt:lpstr>UK Constitution</vt:lpstr>
      <vt:lpstr>Continued </vt:lpstr>
      <vt:lpstr>SOURCES</vt:lpstr>
      <vt:lpstr>NON-LEGAL</vt:lpstr>
      <vt:lpstr>hierarchy</vt:lpstr>
      <vt:lpstr>ACTIVITY 1</vt:lpstr>
      <vt:lpstr>Reforming the constitution</vt:lpstr>
      <vt:lpstr>What is the rule of law?</vt:lpstr>
      <vt:lpstr>The rule of law</vt:lpstr>
      <vt:lpstr>Continued</vt:lpstr>
      <vt:lpstr>Continued</vt:lpstr>
      <vt:lpstr>Continued </vt:lpstr>
      <vt:lpstr>Formal School</vt:lpstr>
      <vt:lpstr>Substantive School</vt:lpstr>
      <vt:lpstr>A brief History</vt:lpstr>
      <vt:lpstr>Continued</vt:lpstr>
      <vt:lpstr>Different theories on rule of law</vt:lpstr>
      <vt:lpstr>A.V Dicey</vt:lpstr>
      <vt:lpstr>Principle 1- No punishment by law unless you break it</vt:lpstr>
      <vt:lpstr>Principle 2- No one is above the law</vt:lpstr>
      <vt:lpstr>Activity</vt:lpstr>
      <vt:lpstr>PowerPoint Presentation</vt:lpstr>
      <vt:lpstr>PowerPoint Presentation</vt:lpstr>
      <vt:lpstr>Rights are protected through the ordinary law and ordinary court system</vt:lpstr>
      <vt:lpstr>Legal certainty and non- retrospectivity</vt:lpstr>
      <vt:lpstr>Fair hearing by an independent judiciary</vt:lpstr>
      <vt:lpstr>Fair hearing by an independent judiciary</vt:lpstr>
      <vt:lpstr>Do they need to meet human rights laws?</vt:lpstr>
      <vt:lpstr>The courts and the rule of law</vt:lpstr>
      <vt:lpstr>Continued </vt:lpstr>
      <vt:lpstr>Continued</vt:lpstr>
      <vt:lpstr>Continued</vt:lpstr>
      <vt:lpstr>IS PUBLIC LAW STILL RELEVANT?</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Uk’s constitution and the rule of law</dc:title>
  <dc:creator>Zita Draper</dc:creator>
  <cp:lastModifiedBy>Zita Draper</cp:lastModifiedBy>
  <cp:revision>278</cp:revision>
  <dcterms:created xsi:type="dcterms:W3CDTF">2023-02-04T21:25:57Z</dcterms:created>
  <dcterms:modified xsi:type="dcterms:W3CDTF">2024-10-22T13:49:17Z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