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5" r:id="rId4"/>
    <p:sldId id="258" r:id="rId5"/>
    <p:sldId id="263" r:id="rId6"/>
    <p:sldId id="259" r:id="rId7"/>
    <p:sldId id="264" r:id="rId8"/>
    <p:sldId id="266" r:id="rId9"/>
    <p:sldId id="262"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9EA08A-D75C-40E3-8CE8-18F7FE2A1008}" v="529" dt="2024-11-11T19:52:42.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79216" autoAdjust="0"/>
  </p:normalViewPr>
  <p:slideViewPr>
    <p:cSldViewPr snapToGrid="0">
      <p:cViewPr varScale="1">
        <p:scale>
          <a:sx n="65" d="100"/>
          <a:sy n="65" d="100"/>
        </p:scale>
        <p:origin x="1358" y="5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 Thomas" userId="90774816bacd003b" providerId="LiveId" clId="{FA9EA08A-D75C-40E3-8CE8-18F7FE2A1008}"/>
    <pc:docChg chg="undo redo custSel addSld delSld modSld sldOrd">
      <pc:chgData name="Seren Thomas" userId="90774816bacd003b" providerId="LiveId" clId="{FA9EA08A-D75C-40E3-8CE8-18F7FE2A1008}" dt="2024-11-11T19:43:58.289" v="9178" actId="20577"/>
      <pc:docMkLst>
        <pc:docMk/>
      </pc:docMkLst>
      <pc:sldChg chg="addSp delSp modSp mod modTransition setBg modAnim">
        <pc:chgData name="Seren Thomas" userId="90774816bacd003b" providerId="LiveId" clId="{FA9EA08A-D75C-40E3-8CE8-18F7FE2A1008}" dt="2024-11-10T17:59:11.260" v="3019" actId="404"/>
        <pc:sldMkLst>
          <pc:docMk/>
          <pc:sldMk cId="405878645" sldId="256"/>
        </pc:sldMkLst>
        <pc:spChg chg="mod">
          <ac:chgData name="Seren Thomas" userId="90774816bacd003b" providerId="LiveId" clId="{FA9EA08A-D75C-40E3-8CE8-18F7FE2A1008}" dt="2024-11-10T17:59:11.260" v="3019" actId="404"/>
          <ac:spMkLst>
            <pc:docMk/>
            <pc:sldMk cId="405878645" sldId="256"/>
            <ac:spMk id="2" creationId="{617213C7-B5E0-FD8C-52B0-8CA9A4CC891E}"/>
          </ac:spMkLst>
        </pc:spChg>
        <pc:spChg chg="mod">
          <ac:chgData name="Seren Thomas" userId="90774816bacd003b" providerId="LiveId" clId="{FA9EA08A-D75C-40E3-8CE8-18F7FE2A1008}" dt="2024-11-10T17:54:51.612" v="3003" actId="26606"/>
          <ac:spMkLst>
            <pc:docMk/>
            <pc:sldMk cId="405878645" sldId="256"/>
            <ac:spMk id="3" creationId="{72CDE58C-E7AE-5CE0-0956-A760F4246E67}"/>
          </ac:spMkLst>
        </pc:spChg>
        <pc:spChg chg="add del">
          <ac:chgData name="Seren Thomas" userId="90774816bacd003b" providerId="LiveId" clId="{FA9EA08A-D75C-40E3-8CE8-18F7FE2A1008}" dt="2024-11-10T17:54:51.612" v="3003" actId="26606"/>
          <ac:spMkLst>
            <pc:docMk/>
            <pc:sldMk cId="405878645" sldId="256"/>
            <ac:spMk id="8" creationId="{6F5A5072-7B47-4D32-B52A-4EBBF590B8A5}"/>
          </ac:spMkLst>
        </pc:spChg>
        <pc:spChg chg="add del">
          <ac:chgData name="Seren Thomas" userId="90774816bacd003b" providerId="LiveId" clId="{FA9EA08A-D75C-40E3-8CE8-18F7FE2A1008}" dt="2024-11-10T17:54:51.612" v="3003" actId="26606"/>
          <ac:spMkLst>
            <pc:docMk/>
            <pc:sldMk cId="405878645" sldId="256"/>
            <ac:spMk id="10" creationId="{9715DAF0-AE1B-46C9-8A6B-DB2AA05AB91D}"/>
          </ac:spMkLst>
        </pc:spChg>
        <pc:spChg chg="add del">
          <ac:chgData name="Seren Thomas" userId="90774816bacd003b" providerId="LiveId" clId="{FA9EA08A-D75C-40E3-8CE8-18F7FE2A1008}" dt="2024-11-10T17:54:51.612" v="3003" actId="26606"/>
          <ac:spMkLst>
            <pc:docMk/>
            <pc:sldMk cId="405878645" sldId="256"/>
            <ac:spMk id="12" creationId="{6016219D-510E-4184-9090-6D5578A87BD1}"/>
          </ac:spMkLst>
        </pc:spChg>
        <pc:spChg chg="add del">
          <ac:chgData name="Seren Thomas" userId="90774816bacd003b" providerId="LiveId" clId="{FA9EA08A-D75C-40E3-8CE8-18F7FE2A1008}" dt="2024-11-10T17:54:51.612" v="3003" actId="26606"/>
          <ac:spMkLst>
            <pc:docMk/>
            <pc:sldMk cId="405878645" sldId="256"/>
            <ac:spMk id="14" creationId="{AFF4A713-7B75-4B21-90D7-5AB19547C728}"/>
          </ac:spMkLst>
        </pc:spChg>
        <pc:spChg chg="add del">
          <ac:chgData name="Seren Thomas" userId="90774816bacd003b" providerId="LiveId" clId="{FA9EA08A-D75C-40E3-8CE8-18F7FE2A1008}" dt="2024-11-10T17:54:51.612" v="3003" actId="26606"/>
          <ac:spMkLst>
            <pc:docMk/>
            <pc:sldMk cId="405878645" sldId="256"/>
            <ac:spMk id="16" creationId="{DC631C0B-6DA6-4E57-8231-CE32B3434A7E}"/>
          </ac:spMkLst>
        </pc:spChg>
        <pc:spChg chg="add del">
          <ac:chgData name="Seren Thomas" userId="90774816bacd003b" providerId="LiveId" clId="{FA9EA08A-D75C-40E3-8CE8-18F7FE2A1008}" dt="2024-11-10T17:54:51.612" v="3003" actId="26606"/>
          <ac:spMkLst>
            <pc:docMk/>
            <pc:sldMk cId="405878645" sldId="256"/>
            <ac:spMk id="18" creationId="{C29501E6-A978-4A61-9689-9085AF97A53A}"/>
          </ac:spMkLst>
        </pc:spChg>
        <pc:spChg chg="add">
          <ac:chgData name="Seren Thomas" userId="90774816bacd003b" providerId="LiveId" clId="{FA9EA08A-D75C-40E3-8CE8-18F7FE2A1008}" dt="2024-11-10T17:54:51.612" v="3003" actId="26606"/>
          <ac:spMkLst>
            <pc:docMk/>
            <pc:sldMk cId="405878645" sldId="256"/>
            <ac:spMk id="23" creationId="{06DA9DF9-31F7-4056-B42E-878CC92417B8}"/>
          </ac:spMkLst>
        </pc:spChg>
        <pc:picChg chg="add mod">
          <ac:chgData name="Seren Thomas" userId="90774816bacd003b" providerId="LiveId" clId="{FA9EA08A-D75C-40E3-8CE8-18F7FE2A1008}" dt="2024-11-10T17:54:51.612" v="3003" actId="26606"/>
          <ac:picMkLst>
            <pc:docMk/>
            <pc:sldMk cId="405878645" sldId="256"/>
            <ac:picMk id="4" creationId="{5682C643-5526-6471-EB2F-02E83D4F3A99}"/>
          </ac:picMkLst>
        </pc:picChg>
      </pc:sldChg>
      <pc:sldChg chg="addSp delSp modSp new mod ord modTransition setBg">
        <pc:chgData name="Seren Thomas" userId="90774816bacd003b" providerId="LiveId" clId="{FA9EA08A-D75C-40E3-8CE8-18F7FE2A1008}" dt="2024-11-11T12:51:18.374" v="8952" actId="2711"/>
        <pc:sldMkLst>
          <pc:docMk/>
          <pc:sldMk cId="1516901462" sldId="257"/>
        </pc:sldMkLst>
        <pc:spChg chg="mod">
          <ac:chgData name="Seren Thomas" userId="90774816bacd003b" providerId="LiveId" clId="{FA9EA08A-D75C-40E3-8CE8-18F7FE2A1008}" dt="2024-11-11T12:51:18.374" v="8952" actId="2711"/>
          <ac:spMkLst>
            <pc:docMk/>
            <pc:sldMk cId="1516901462" sldId="257"/>
            <ac:spMk id="2" creationId="{AAF6E011-A7CE-D306-0929-9CEC18733C37}"/>
          </ac:spMkLst>
        </pc:spChg>
        <pc:spChg chg="del mod">
          <ac:chgData name="Seren Thomas" userId="90774816bacd003b" providerId="LiveId" clId="{FA9EA08A-D75C-40E3-8CE8-18F7FE2A1008}" dt="2024-11-03T13:15:46.195" v="128" actId="26606"/>
          <ac:spMkLst>
            <pc:docMk/>
            <pc:sldMk cId="1516901462" sldId="257"/>
            <ac:spMk id="3" creationId="{618E4989-2D68-F965-6D35-DD9C27797040}"/>
          </ac:spMkLst>
        </pc:spChg>
        <pc:spChg chg="add del mod">
          <ac:chgData name="Seren Thomas" userId="90774816bacd003b" providerId="LiveId" clId="{FA9EA08A-D75C-40E3-8CE8-18F7FE2A1008}" dt="2024-11-10T17:17:35.823" v="2708" actId="26606"/>
          <ac:spMkLst>
            <pc:docMk/>
            <pc:sldMk cId="1516901462" sldId="257"/>
            <ac:spMk id="4" creationId="{F4BE7BF6-C1C1-7AC6-1E48-33B152551F84}"/>
          </ac:spMkLst>
        </pc:spChg>
        <pc:spChg chg="add mod">
          <ac:chgData name="Seren Thomas" userId="90774816bacd003b" providerId="LiveId" clId="{FA9EA08A-D75C-40E3-8CE8-18F7FE2A1008}" dt="2024-11-08T11:17:49.996" v="368"/>
          <ac:spMkLst>
            <pc:docMk/>
            <pc:sldMk cId="1516901462" sldId="257"/>
            <ac:spMk id="6" creationId="{0DECD80C-293B-3A3E-0F78-0825AD91BF32}"/>
          </ac:spMkLst>
        </pc:spChg>
        <pc:spChg chg="add mod">
          <ac:chgData name="Seren Thomas" userId="90774816bacd003b" providerId="LiveId" clId="{FA9EA08A-D75C-40E3-8CE8-18F7FE2A1008}" dt="2024-11-08T11:17:53.221" v="370"/>
          <ac:spMkLst>
            <pc:docMk/>
            <pc:sldMk cId="1516901462" sldId="257"/>
            <ac:spMk id="7" creationId="{9E462818-2851-EFB8-7679-0ECC2C70D6BA}"/>
          </ac:spMkLst>
        </pc:spChg>
        <pc:spChg chg="add">
          <ac:chgData name="Seren Thomas" userId="90774816bacd003b" providerId="LiveId" clId="{FA9EA08A-D75C-40E3-8CE8-18F7FE2A1008}" dt="2024-11-03T13:15:46.195" v="128" actId="26606"/>
          <ac:spMkLst>
            <pc:docMk/>
            <pc:sldMk cId="1516901462" sldId="257"/>
            <ac:spMk id="9" creationId="{BACC6370-2D7E-4714-9D71-7542949D7D5D}"/>
          </ac:spMkLst>
        </pc:spChg>
        <pc:spChg chg="add">
          <ac:chgData name="Seren Thomas" userId="90774816bacd003b" providerId="LiveId" clId="{FA9EA08A-D75C-40E3-8CE8-18F7FE2A1008}" dt="2024-11-03T13:15:46.195" v="128" actId="26606"/>
          <ac:spMkLst>
            <pc:docMk/>
            <pc:sldMk cId="1516901462" sldId="257"/>
            <ac:spMk id="11" creationId="{F68B3F68-107C-434F-AA38-110D5EA91B85}"/>
          </ac:spMkLst>
        </pc:spChg>
        <pc:spChg chg="add">
          <ac:chgData name="Seren Thomas" userId="90774816bacd003b" providerId="LiveId" clId="{FA9EA08A-D75C-40E3-8CE8-18F7FE2A1008}" dt="2024-11-03T13:15:46.195" v="128" actId="26606"/>
          <ac:spMkLst>
            <pc:docMk/>
            <pc:sldMk cId="1516901462" sldId="257"/>
            <ac:spMk id="13" creationId="{AAD0DBB9-1A4B-4391-81D4-CB19F9AB918A}"/>
          </ac:spMkLst>
        </pc:spChg>
        <pc:spChg chg="add">
          <ac:chgData name="Seren Thomas" userId="90774816bacd003b" providerId="LiveId" clId="{FA9EA08A-D75C-40E3-8CE8-18F7FE2A1008}" dt="2024-11-03T13:15:46.195" v="128" actId="26606"/>
          <ac:spMkLst>
            <pc:docMk/>
            <pc:sldMk cId="1516901462" sldId="257"/>
            <ac:spMk id="15" creationId="{063BBA22-50EA-4C4D-BE05-F1CE4E63AA56}"/>
          </ac:spMkLst>
        </pc:spChg>
        <pc:graphicFrameChg chg="add del">
          <ac:chgData name="Seren Thomas" userId="90774816bacd003b" providerId="LiveId" clId="{FA9EA08A-D75C-40E3-8CE8-18F7FE2A1008}" dt="2024-11-08T11:14:40.967" v="130" actId="478"/>
          <ac:graphicFrameMkLst>
            <pc:docMk/>
            <pc:sldMk cId="1516901462" sldId="257"/>
            <ac:graphicFrameMk id="5" creationId="{AA1874A6-8494-86E5-9844-503D2B80AB99}"/>
          </ac:graphicFrameMkLst>
        </pc:graphicFrameChg>
        <pc:graphicFrameChg chg="add del">
          <ac:chgData name="Seren Thomas" userId="90774816bacd003b" providerId="LiveId" clId="{FA9EA08A-D75C-40E3-8CE8-18F7FE2A1008}" dt="2024-11-10T17:17:35.808" v="2707" actId="26606"/>
          <ac:graphicFrameMkLst>
            <pc:docMk/>
            <pc:sldMk cId="1516901462" sldId="257"/>
            <ac:graphicFrameMk id="17" creationId="{DF848FA8-A5F0-F531-68B2-AE9474762CE1}"/>
          </ac:graphicFrameMkLst>
        </pc:graphicFrameChg>
        <pc:graphicFrameChg chg="add mod">
          <ac:chgData name="Seren Thomas" userId="90774816bacd003b" providerId="LiveId" clId="{FA9EA08A-D75C-40E3-8CE8-18F7FE2A1008}" dt="2024-11-11T01:29:42.542" v="6007" actId="20577"/>
          <ac:graphicFrameMkLst>
            <pc:docMk/>
            <pc:sldMk cId="1516901462" sldId="257"/>
            <ac:graphicFrameMk id="19" creationId="{789D7E5C-D060-F453-75F2-7BEE507656E2}"/>
          </ac:graphicFrameMkLst>
        </pc:graphicFrameChg>
      </pc:sldChg>
      <pc:sldChg chg="addSp modSp new mod modTransition setBg modAnim modNotesTx">
        <pc:chgData name="Seren Thomas" userId="90774816bacd003b" providerId="LiveId" clId="{FA9EA08A-D75C-40E3-8CE8-18F7FE2A1008}" dt="2024-11-11T12:18:06.700" v="7955" actId="20577"/>
        <pc:sldMkLst>
          <pc:docMk/>
          <pc:sldMk cId="3564024504" sldId="258"/>
        </pc:sldMkLst>
        <pc:spChg chg="mod">
          <ac:chgData name="Seren Thomas" userId="90774816bacd003b" providerId="LiveId" clId="{FA9EA08A-D75C-40E3-8CE8-18F7FE2A1008}" dt="2024-11-10T19:21:30.601" v="4506" actId="1076"/>
          <ac:spMkLst>
            <pc:docMk/>
            <pc:sldMk cId="3564024504" sldId="258"/>
            <ac:spMk id="2" creationId="{72CE5D97-8762-03D4-3280-C9B02BC71141}"/>
          </ac:spMkLst>
        </pc:spChg>
        <pc:spChg chg="mod">
          <ac:chgData name="Seren Thomas" userId="90774816bacd003b" providerId="LiveId" clId="{FA9EA08A-D75C-40E3-8CE8-18F7FE2A1008}" dt="2024-11-10T21:40:35.641" v="5207" actId="14100"/>
          <ac:spMkLst>
            <pc:docMk/>
            <pc:sldMk cId="3564024504" sldId="258"/>
            <ac:spMk id="3" creationId="{8B1D2FB8-910F-DEFE-FA74-D86552B40A88}"/>
          </ac:spMkLst>
        </pc:spChg>
        <pc:spChg chg="add">
          <ac:chgData name="Seren Thomas" userId="90774816bacd003b" providerId="LiveId" clId="{FA9EA08A-D75C-40E3-8CE8-18F7FE2A1008}" dt="2024-11-10T18:08:38.780" v="3082" actId="26606"/>
          <ac:spMkLst>
            <pc:docMk/>
            <pc:sldMk cId="3564024504" sldId="258"/>
            <ac:spMk id="9" creationId="{D1D34770-47A8-402C-AF23-2B653F2D88C1}"/>
          </ac:spMkLst>
        </pc:spChg>
        <pc:picChg chg="add mod">
          <ac:chgData name="Seren Thomas" userId="90774816bacd003b" providerId="LiveId" clId="{FA9EA08A-D75C-40E3-8CE8-18F7FE2A1008}" dt="2024-11-10T18:08:38.780" v="3082" actId="26606"/>
          <ac:picMkLst>
            <pc:docMk/>
            <pc:sldMk cId="3564024504" sldId="258"/>
            <ac:picMk id="4" creationId="{387DA1BE-8576-BB4E-B0B9-02FEE04F23BB}"/>
          </ac:picMkLst>
        </pc:picChg>
      </pc:sldChg>
      <pc:sldChg chg="addSp modSp new mod modTransition setBg modNotesTx">
        <pc:chgData name="Seren Thomas" userId="90774816bacd003b" providerId="LiveId" clId="{FA9EA08A-D75C-40E3-8CE8-18F7FE2A1008}" dt="2024-11-11T12:19:32.231" v="7974" actId="20577"/>
        <pc:sldMkLst>
          <pc:docMk/>
          <pc:sldMk cId="1073678969" sldId="259"/>
        </pc:sldMkLst>
        <pc:spChg chg="mod">
          <ac:chgData name="Seren Thomas" userId="90774816bacd003b" providerId="LiveId" clId="{FA9EA08A-D75C-40E3-8CE8-18F7FE2A1008}" dt="2024-11-10T19:21:36.145" v="4507" actId="1076"/>
          <ac:spMkLst>
            <pc:docMk/>
            <pc:sldMk cId="1073678969" sldId="259"/>
            <ac:spMk id="2" creationId="{EBA8D4CA-4031-5C90-D21A-9BC36780B0F6}"/>
          </ac:spMkLst>
        </pc:spChg>
        <pc:spChg chg="mod">
          <ac:chgData name="Seren Thomas" userId="90774816bacd003b" providerId="LiveId" clId="{FA9EA08A-D75C-40E3-8CE8-18F7FE2A1008}" dt="2024-11-10T21:40:29.597" v="5205" actId="1076"/>
          <ac:spMkLst>
            <pc:docMk/>
            <pc:sldMk cId="1073678969" sldId="259"/>
            <ac:spMk id="3" creationId="{40A7BACE-364A-B7F2-206E-FA74405FBB0D}"/>
          </ac:spMkLst>
        </pc:spChg>
        <pc:spChg chg="add">
          <ac:chgData name="Seren Thomas" userId="90774816bacd003b" providerId="LiveId" clId="{FA9EA08A-D75C-40E3-8CE8-18F7FE2A1008}" dt="2024-11-10T18:10:23.710" v="3094" actId="26606"/>
          <ac:spMkLst>
            <pc:docMk/>
            <pc:sldMk cId="1073678969" sldId="259"/>
            <ac:spMk id="2055" creationId="{9427AF5F-9A0E-42B7-A252-FD64C9885F9C}"/>
          </ac:spMkLst>
        </pc:spChg>
        <pc:picChg chg="add mod">
          <ac:chgData name="Seren Thomas" userId="90774816bacd003b" providerId="LiveId" clId="{FA9EA08A-D75C-40E3-8CE8-18F7FE2A1008}" dt="2024-11-10T18:51:44.762" v="4208" actId="14100"/>
          <ac:picMkLst>
            <pc:docMk/>
            <pc:sldMk cId="1073678969" sldId="259"/>
            <ac:picMk id="2050" creationId="{2F3BFF40-5EF4-7B2B-027B-414087C16E9E}"/>
          </ac:picMkLst>
        </pc:picChg>
      </pc:sldChg>
      <pc:sldChg chg="addSp delSp modSp new del mod">
        <pc:chgData name="Seren Thomas" userId="90774816bacd003b" providerId="LiveId" clId="{FA9EA08A-D75C-40E3-8CE8-18F7FE2A1008}" dt="2024-11-08T11:17:27.438" v="364" actId="47"/>
        <pc:sldMkLst>
          <pc:docMk/>
          <pc:sldMk cId="3550868889" sldId="260"/>
        </pc:sldMkLst>
        <pc:spChg chg="del mod">
          <ac:chgData name="Seren Thomas" userId="90774816bacd003b" providerId="LiveId" clId="{FA9EA08A-D75C-40E3-8CE8-18F7FE2A1008}" dt="2024-11-08T11:17:25.984" v="363" actId="478"/>
          <ac:spMkLst>
            <pc:docMk/>
            <pc:sldMk cId="3550868889" sldId="260"/>
            <ac:spMk id="2" creationId="{035B2965-287D-522F-21AD-4ED4EDE385FB}"/>
          </ac:spMkLst>
        </pc:spChg>
        <pc:spChg chg="add mod">
          <ac:chgData name="Seren Thomas" userId="90774816bacd003b" providerId="LiveId" clId="{FA9EA08A-D75C-40E3-8CE8-18F7FE2A1008}" dt="2024-11-08T11:17:25.984" v="363" actId="478"/>
          <ac:spMkLst>
            <pc:docMk/>
            <pc:sldMk cId="3550868889" sldId="260"/>
            <ac:spMk id="5" creationId="{43139A7A-AB5E-89A1-7676-9EA4AC979B3B}"/>
          </ac:spMkLst>
        </pc:spChg>
      </pc:sldChg>
      <pc:sldChg chg="addSp delSp modSp new del mod modTransition setBg">
        <pc:chgData name="Seren Thomas" userId="90774816bacd003b" providerId="LiveId" clId="{FA9EA08A-D75C-40E3-8CE8-18F7FE2A1008}" dt="2024-11-10T18:05:52.914" v="3058" actId="47"/>
        <pc:sldMkLst>
          <pc:docMk/>
          <pc:sldMk cId="1295117931" sldId="261"/>
        </pc:sldMkLst>
        <pc:spChg chg="mod">
          <ac:chgData name="Seren Thomas" userId="90774816bacd003b" providerId="LiveId" clId="{FA9EA08A-D75C-40E3-8CE8-18F7FE2A1008}" dt="2024-11-10T17:58:53.636" v="3017" actId="2711"/>
          <ac:spMkLst>
            <pc:docMk/>
            <pc:sldMk cId="1295117931" sldId="261"/>
            <ac:spMk id="2" creationId="{21EB59EB-4797-6BCC-5B94-8285B4017E72}"/>
          </ac:spMkLst>
        </pc:spChg>
        <pc:spChg chg="mod">
          <ac:chgData name="Seren Thomas" userId="90774816bacd003b" providerId="LiveId" clId="{FA9EA08A-D75C-40E3-8CE8-18F7FE2A1008}" dt="2024-11-10T18:04:24.008" v="3047" actId="21"/>
          <ac:spMkLst>
            <pc:docMk/>
            <pc:sldMk cId="1295117931" sldId="261"/>
            <ac:spMk id="3" creationId="{9F702C9C-139B-961C-F68E-8A31543D94AA}"/>
          </ac:spMkLst>
        </pc:spChg>
        <pc:spChg chg="add">
          <ac:chgData name="Seren Thomas" userId="90774816bacd003b" providerId="LiveId" clId="{FA9EA08A-D75C-40E3-8CE8-18F7FE2A1008}" dt="2024-11-10T17:51:43.121" v="2997" actId="26606"/>
          <ac:spMkLst>
            <pc:docMk/>
            <pc:sldMk cId="1295117931" sldId="261"/>
            <ac:spMk id="8" creationId="{09588DA8-065E-4F6F-8EFD-43104AB2E0CF}"/>
          </ac:spMkLst>
        </pc:spChg>
        <pc:spChg chg="add">
          <ac:chgData name="Seren Thomas" userId="90774816bacd003b" providerId="LiveId" clId="{FA9EA08A-D75C-40E3-8CE8-18F7FE2A1008}" dt="2024-11-10T17:51:43.121" v="2997" actId="26606"/>
          <ac:spMkLst>
            <pc:docMk/>
            <pc:sldMk cId="1295117931" sldId="261"/>
            <ac:spMk id="10" creationId="{C4285719-470E-454C-AF62-8323075F1F5B}"/>
          </ac:spMkLst>
        </pc:spChg>
        <pc:spChg chg="add">
          <ac:chgData name="Seren Thomas" userId="90774816bacd003b" providerId="LiveId" clId="{FA9EA08A-D75C-40E3-8CE8-18F7FE2A1008}" dt="2024-11-10T17:51:43.121" v="2997" actId="26606"/>
          <ac:spMkLst>
            <pc:docMk/>
            <pc:sldMk cId="1295117931" sldId="261"/>
            <ac:spMk id="12" creationId="{CD9FE4EF-C4D8-49A0-B2FF-81D8DB7D8A24}"/>
          </ac:spMkLst>
        </pc:spChg>
        <pc:spChg chg="add">
          <ac:chgData name="Seren Thomas" userId="90774816bacd003b" providerId="LiveId" clId="{FA9EA08A-D75C-40E3-8CE8-18F7FE2A1008}" dt="2024-11-10T17:51:43.121" v="2997" actId="26606"/>
          <ac:spMkLst>
            <pc:docMk/>
            <pc:sldMk cId="1295117931" sldId="261"/>
            <ac:spMk id="14" creationId="{4300840D-0A0B-4512-BACA-B439D5B9C57C}"/>
          </ac:spMkLst>
        </pc:spChg>
        <pc:spChg chg="add">
          <ac:chgData name="Seren Thomas" userId="90774816bacd003b" providerId="LiveId" clId="{FA9EA08A-D75C-40E3-8CE8-18F7FE2A1008}" dt="2024-11-10T17:51:43.121" v="2997" actId="26606"/>
          <ac:spMkLst>
            <pc:docMk/>
            <pc:sldMk cId="1295117931" sldId="261"/>
            <ac:spMk id="16" creationId="{D2B78728-A580-49A7-84F9-6EF6F583ADE0}"/>
          </ac:spMkLst>
        </pc:spChg>
        <pc:spChg chg="add">
          <ac:chgData name="Seren Thomas" userId="90774816bacd003b" providerId="LiveId" clId="{FA9EA08A-D75C-40E3-8CE8-18F7FE2A1008}" dt="2024-11-10T17:51:43.121" v="2997" actId="26606"/>
          <ac:spMkLst>
            <pc:docMk/>
            <pc:sldMk cId="1295117931" sldId="261"/>
            <ac:spMk id="18" creationId="{38FAA1A1-D861-433F-88FA-1E9D6FD31D11}"/>
          </ac:spMkLst>
        </pc:spChg>
        <pc:spChg chg="add">
          <ac:chgData name="Seren Thomas" userId="90774816bacd003b" providerId="LiveId" clId="{FA9EA08A-D75C-40E3-8CE8-18F7FE2A1008}" dt="2024-11-10T17:51:43.121" v="2997" actId="26606"/>
          <ac:spMkLst>
            <pc:docMk/>
            <pc:sldMk cId="1295117931" sldId="261"/>
            <ac:spMk id="20" creationId="{8D71EDA1-87BF-4D5D-AB79-F346FD19278A}"/>
          </ac:spMkLst>
        </pc:spChg>
        <pc:picChg chg="add del mod">
          <ac:chgData name="Seren Thomas" userId="90774816bacd003b" providerId="LiveId" clId="{FA9EA08A-D75C-40E3-8CE8-18F7FE2A1008}" dt="2024-11-10T18:05:50.833" v="3057" actId="478"/>
          <ac:picMkLst>
            <pc:docMk/>
            <pc:sldMk cId="1295117931" sldId="261"/>
            <ac:picMk id="4" creationId="{5407B647-65B3-2043-2789-53E8134A527A}"/>
          </ac:picMkLst>
        </pc:picChg>
      </pc:sldChg>
      <pc:sldChg chg="addSp delSp modSp new mod modTransition setBg modAnim">
        <pc:chgData name="Seren Thomas" userId="90774816bacd003b" providerId="LiveId" clId="{FA9EA08A-D75C-40E3-8CE8-18F7FE2A1008}" dt="2024-11-11T12:37:39.392" v="8413" actId="1076"/>
        <pc:sldMkLst>
          <pc:docMk/>
          <pc:sldMk cId="1690984685" sldId="262"/>
        </pc:sldMkLst>
        <pc:spChg chg="mod">
          <ac:chgData name="Seren Thomas" userId="90774816bacd003b" providerId="LiveId" clId="{FA9EA08A-D75C-40E3-8CE8-18F7FE2A1008}" dt="2024-11-11T12:07:18.941" v="7845" actId="1076"/>
          <ac:spMkLst>
            <pc:docMk/>
            <pc:sldMk cId="1690984685" sldId="262"/>
            <ac:spMk id="2" creationId="{5B715F59-4035-899B-29DD-A8CE2CEDC4A0}"/>
          </ac:spMkLst>
        </pc:spChg>
        <pc:spChg chg="del mod">
          <ac:chgData name="Seren Thomas" userId="90774816bacd003b" providerId="LiveId" clId="{FA9EA08A-D75C-40E3-8CE8-18F7FE2A1008}" dt="2024-11-10T15:59:51.911" v="1162" actId="478"/>
          <ac:spMkLst>
            <pc:docMk/>
            <pc:sldMk cId="1690984685" sldId="262"/>
            <ac:spMk id="3" creationId="{4B4DCB13-821C-6025-CC1E-66E905C34262}"/>
          </ac:spMkLst>
        </pc:spChg>
        <pc:spChg chg="add mod">
          <ac:chgData name="Seren Thomas" userId="90774816bacd003b" providerId="LiveId" clId="{FA9EA08A-D75C-40E3-8CE8-18F7FE2A1008}" dt="2024-11-11T12:37:39.392" v="8413" actId="1076"/>
          <ac:spMkLst>
            <pc:docMk/>
            <pc:sldMk cId="1690984685" sldId="262"/>
            <ac:spMk id="4" creationId="{107DF04E-6890-FBF9-9626-01811A1B6B98}"/>
          </ac:spMkLst>
        </pc:spChg>
        <pc:spChg chg="add">
          <ac:chgData name="Seren Thomas" userId="90774816bacd003b" providerId="LiveId" clId="{FA9EA08A-D75C-40E3-8CE8-18F7FE2A1008}" dt="2024-11-03T13:16:11.234" v="129" actId="26606"/>
          <ac:spMkLst>
            <pc:docMk/>
            <pc:sldMk cId="1690984685" sldId="262"/>
            <ac:spMk id="8" creationId="{1B15ED52-F352-441B-82BF-E0EA34836D08}"/>
          </ac:spMkLst>
        </pc:spChg>
        <pc:spChg chg="add">
          <ac:chgData name="Seren Thomas" userId="90774816bacd003b" providerId="LiveId" clId="{FA9EA08A-D75C-40E3-8CE8-18F7FE2A1008}" dt="2024-11-03T13:16:11.234" v="129" actId="26606"/>
          <ac:spMkLst>
            <pc:docMk/>
            <pc:sldMk cId="1690984685" sldId="262"/>
            <ac:spMk id="10" creationId="{3B2E3793-BFE6-45A2-9B7B-E18844431C99}"/>
          </ac:spMkLst>
        </pc:spChg>
        <pc:spChg chg="add">
          <ac:chgData name="Seren Thomas" userId="90774816bacd003b" providerId="LiveId" clId="{FA9EA08A-D75C-40E3-8CE8-18F7FE2A1008}" dt="2024-11-03T13:16:11.234" v="129" actId="26606"/>
          <ac:spMkLst>
            <pc:docMk/>
            <pc:sldMk cId="1690984685" sldId="262"/>
            <ac:spMk id="12" creationId="{BC4C4868-CB8F-4AF9-9CDB-8108F2C19B67}"/>
          </ac:spMkLst>
        </pc:spChg>
        <pc:spChg chg="add">
          <ac:chgData name="Seren Thomas" userId="90774816bacd003b" providerId="LiveId" clId="{FA9EA08A-D75C-40E3-8CE8-18F7FE2A1008}" dt="2024-11-03T13:16:11.234" v="129" actId="26606"/>
          <ac:spMkLst>
            <pc:docMk/>
            <pc:sldMk cId="1690984685" sldId="262"/>
            <ac:spMk id="14" creationId="{375E0459-6403-40CD-989D-56A4407CA12E}"/>
          </ac:spMkLst>
        </pc:spChg>
        <pc:spChg chg="add">
          <ac:chgData name="Seren Thomas" userId="90774816bacd003b" providerId="LiveId" clId="{FA9EA08A-D75C-40E3-8CE8-18F7FE2A1008}" dt="2024-11-03T13:16:11.234" v="129" actId="26606"/>
          <ac:spMkLst>
            <pc:docMk/>
            <pc:sldMk cId="1690984685" sldId="262"/>
            <ac:spMk id="16" creationId="{53E5B1A8-3AC9-4BD1-9BBC-78CA94F2D1BA}"/>
          </ac:spMkLst>
        </pc:spChg>
      </pc:sldChg>
      <pc:sldChg chg="addSp delSp modSp new mod modTransition modAnim modNotesTx">
        <pc:chgData name="Seren Thomas" userId="90774816bacd003b" providerId="LiveId" clId="{FA9EA08A-D75C-40E3-8CE8-18F7FE2A1008}" dt="2024-11-11T19:26:57.439" v="8956" actId="20577"/>
        <pc:sldMkLst>
          <pc:docMk/>
          <pc:sldMk cId="304303840" sldId="263"/>
        </pc:sldMkLst>
        <pc:spChg chg="mod">
          <ac:chgData name="Seren Thomas" userId="90774816bacd003b" providerId="LiveId" clId="{FA9EA08A-D75C-40E3-8CE8-18F7FE2A1008}" dt="2024-11-10T17:58:34.950" v="3014" actId="2711"/>
          <ac:spMkLst>
            <pc:docMk/>
            <pc:sldMk cId="304303840" sldId="263"/>
            <ac:spMk id="2" creationId="{624606B5-2588-BC0B-F063-65984F834D9B}"/>
          </ac:spMkLst>
        </pc:spChg>
        <pc:spChg chg="del mod">
          <ac:chgData name="Seren Thomas" userId="90774816bacd003b" providerId="LiveId" clId="{FA9EA08A-D75C-40E3-8CE8-18F7FE2A1008}" dt="2024-11-10T21:23:15.841" v="5140" actId="26606"/>
          <ac:spMkLst>
            <pc:docMk/>
            <pc:sldMk cId="304303840" sldId="263"/>
            <ac:spMk id="3" creationId="{773B34A0-7A2C-DFFD-9430-1C75CFF007DC}"/>
          </ac:spMkLst>
        </pc:spChg>
        <pc:graphicFrameChg chg="add mod modGraphic">
          <ac:chgData name="Seren Thomas" userId="90774816bacd003b" providerId="LiveId" clId="{FA9EA08A-D75C-40E3-8CE8-18F7FE2A1008}" dt="2024-11-11T19:26:57.439" v="8956" actId="20577"/>
          <ac:graphicFrameMkLst>
            <pc:docMk/>
            <pc:sldMk cId="304303840" sldId="263"/>
            <ac:graphicFrameMk id="5" creationId="{497B08A7-2BC6-163D-F0CB-85542CDE043B}"/>
          </ac:graphicFrameMkLst>
        </pc:graphicFrameChg>
      </pc:sldChg>
      <pc:sldChg chg="addSp delSp modSp new mod modTransition setBg modAnim modNotesTx">
        <pc:chgData name="Seren Thomas" userId="90774816bacd003b" providerId="LiveId" clId="{FA9EA08A-D75C-40E3-8CE8-18F7FE2A1008}" dt="2024-11-11T12:27:14.981" v="8138" actId="20577"/>
        <pc:sldMkLst>
          <pc:docMk/>
          <pc:sldMk cId="2861025395" sldId="264"/>
        </pc:sldMkLst>
        <pc:spChg chg="mod">
          <ac:chgData name="Seren Thomas" userId="90774816bacd003b" providerId="LiveId" clId="{FA9EA08A-D75C-40E3-8CE8-18F7FE2A1008}" dt="2024-11-10T21:59:04.167" v="5726" actId="26606"/>
          <ac:spMkLst>
            <pc:docMk/>
            <pc:sldMk cId="2861025395" sldId="264"/>
            <ac:spMk id="2" creationId="{ED7062DB-454A-7AF5-7A30-5F941D218FD5}"/>
          </ac:spMkLst>
        </pc:spChg>
        <pc:spChg chg="add del mod">
          <ac:chgData name="Seren Thomas" userId="90774816bacd003b" providerId="LiveId" clId="{FA9EA08A-D75C-40E3-8CE8-18F7FE2A1008}" dt="2024-11-10T21:59:04.182" v="5727" actId="26606"/>
          <ac:spMkLst>
            <pc:docMk/>
            <pc:sldMk cId="2861025395" sldId="264"/>
            <ac:spMk id="3" creationId="{3A9CB28A-1514-756E-1B17-2E541A1A62B1}"/>
          </ac:spMkLst>
        </pc:spChg>
        <pc:spChg chg="add del">
          <ac:chgData name="Seren Thomas" userId="90774816bacd003b" providerId="LiveId" clId="{FA9EA08A-D75C-40E3-8CE8-18F7FE2A1008}" dt="2024-11-10T21:59:04.167" v="5726" actId="26606"/>
          <ac:spMkLst>
            <pc:docMk/>
            <pc:sldMk cId="2861025395" sldId="264"/>
            <ac:spMk id="9" creationId="{53B021B3-DE93-4AB7-8A18-CF5F1CED88B8}"/>
          </ac:spMkLst>
        </pc:spChg>
        <pc:spChg chg="add del">
          <ac:chgData name="Seren Thomas" userId="90774816bacd003b" providerId="LiveId" clId="{FA9EA08A-D75C-40E3-8CE8-18F7FE2A1008}" dt="2024-11-10T21:59:04.167" v="5726" actId="26606"/>
          <ac:spMkLst>
            <pc:docMk/>
            <pc:sldMk cId="2861025395" sldId="264"/>
            <ac:spMk id="11" creationId="{52D502E5-F6B4-4D58-B4AE-FC466FF15EE8}"/>
          </ac:spMkLst>
        </pc:spChg>
        <pc:spChg chg="add del">
          <ac:chgData name="Seren Thomas" userId="90774816bacd003b" providerId="LiveId" clId="{FA9EA08A-D75C-40E3-8CE8-18F7FE2A1008}" dt="2024-11-10T21:59:04.167" v="5726" actId="26606"/>
          <ac:spMkLst>
            <pc:docMk/>
            <pc:sldMk cId="2861025395" sldId="264"/>
            <ac:spMk id="13" creationId="{9DECDBF4-02B6-4BB4-B65B-B8107AD6A9E8}"/>
          </ac:spMkLst>
        </pc:spChg>
        <pc:graphicFrameChg chg="add del">
          <ac:chgData name="Seren Thomas" userId="90774816bacd003b" providerId="LiveId" clId="{FA9EA08A-D75C-40E3-8CE8-18F7FE2A1008}" dt="2024-11-10T21:59:04.167" v="5726" actId="26606"/>
          <ac:graphicFrameMkLst>
            <pc:docMk/>
            <pc:sldMk cId="2861025395" sldId="264"/>
            <ac:graphicFrameMk id="5" creationId="{F95C6884-6BD7-352D-599D-89EEC3770C30}"/>
          </ac:graphicFrameMkLst>
        </pc:graphicFrameChg>
        <pc:graphicFrameChg chg="add mod modGraphic">
          <ac:chgData name="Seren Thomas" userId="90774816bacd003b" providerId="LiveId" clId="{FA9EA08A-D75C-40E3-8CE8-18F7FE2A1008}" dt="2024-11-11T12:27:14.981" v="8138" actId="20577"/>
          <ac:graphicFrameMkLst>
            <pc:docMk/>
            <pc:sldMk cId="2861025395" sldId="264"/>
            <ac:graphicFrameMk id="15" creationId="{A7BD07CC-F85D-7B6B-1FBC-6CBCF0480E1E}"/>
          </ac:graphicFrameMkLst>
        </pc:graphicFrameChg>
      </pc:sldChg>
      <pc:sldChg chg="addSp modSp new mod modTransition setBg modAnim modNotesTx">
        <pc:chgData name="Seren Thomas" userId="90774816bacd003b" providerId="LiveId" clId="{FA9EA08A-D75C-40E3-8CE8-18F7FE2A1008}" dt="2024-11-11T19:43:58.289" v="9178" actId="20577"/>
        <pc:sldMkLst>
          <pc:docMk/>
          <pc:sldMk cId="3824299842" sldId="265"/>
        </pc:sldMkLst>
        <pc:spChg chg="mod">
          <ac:chgData name="Seren Thomas" userId="90774816bacd003b" providerId="LiveId" clId="{FA9EA08A-D75C-40E3-8CE8-18F7FE2A1008}" dt="2024-11-10T18:39:39.291" v="3884" actId="1076"/>
          <ac:spMkLst>
            <pc:docMk/>
            <pc:sldMk cId="3824299842" sldId="265"/>
            <ac:spMk id="2" creationId="{24870FF6-89D1-1835-B7F2-7B3A914EC22B}"/>
          </ac:spMkLst>
        </pc:spChg>
        <pc:spChg chg="mod ord">
          <ac:chgData name="Seren Thomas" userId="90774816bacd003b" providerId="LiveId" clId="{FA9EA08A-D75C-40E3-8CE8-18F7FE2A1008}" dt="2024-11-11T19:35:31.882" v="9018" actId="20577"/>
          <ac:spMkLst>
            <pc:docMk/>
            <pc:sldMk cId="3824299842" sldId="265"/>
            <ac:spMk id="3" creationId="{5F321B2F-FE5F-F246-97BE-4E72FD3709B6}"/>
          </ac:spMkLst>
        </pc:spChg>
        <pc:spChg chg="add">
          <ac:chgData name="Seren Thomas" userId="90774816bacd003b" providerId="LiveId" clId="{FA9EA08A-D75C-40E3-8CE8-18F7FE2A1008}" dt="2024-11-11T10:46:26.721" v="6067"/>
          <ac:spMkLst>
            <pc:docMk/>
            <pc:sldMk cId="3824299842" sldId="265"/>
            <ac:spMk id="4" creationId="{624473A5-8C22-53D9-E044-D87D033442F8}"/>
          </ac:spMkLst>
        </pc:spChg>
        <pc:spChg chg="add">
          <ac:chgData name="Seren Thomas" userId="90774816bacd003b" providerId="LiveId" clId="{FA9EA08A-D75C-40E3-8CE8-18F7FE2A1008}" dt="2024-11-11T10:46:32.783" v="6068"/>
          <ac:spMkLst>
            <pc:docMk/>
            <pc:sldMk cId="3824299842" sldId="265"/>
            <ac:spMk id="5" creationId="{C1B7CFD7-3D03-C52D-40F0-604AED341361}"/>
          </ac:spMkLst>
        </pc:spChg>
        <pc:spChg chg="add">
          <ac:chgData name="Seren Thomas" userId="90774816bacd003b" providerId="LiveId" clId="{FA9EA08A-D75C-40E3-8CE8-18F7FE2A1008}" dt="2024-11-11T10:46:41.351" v="6069"/>
          <ac:spMkLst>
            <pc:docMk/>
            <pc:sldMk cId="3824299842" sldId="265"/>
            <ac:spMk id="6" creationId="{61845A51-F637-2E3E-1B80-E8930B9FFCB8}"/>
          </ac:spMkLst>
        </pc:spChg>
        <pc:spChg chg="add">
          <ac:chgData name="Seren Thomas" userId="90774816bacd003b" providerId="LiveId" clId="{FA9EA08A-D75C-40E3-8CE8-18F7FE2A1008}" dt="2024-11-10T17:48:37.570" v="2991" actId="26606"/>
          <ac:spMkLst>
            <pc:docMk/>
            <pc:sldMk cId="3824299842" sldId="265"/>
            <ac:spMk id="1031" creationId="{3346177D-ADC4-4968-B747-5CFCD390B5B9}"/>
          </ac:spMkLst>
        </pc:spChg>
        <pc:spChg chg="add">
          <ac:chgData name="Seren Thomas" userId="90774816bacd003b" providerId="LiveId" clId="{FA9EA08A-D75C-40E3-8CE8-18F7FE2A1008}" dt="2024-11-10T17:48:37.570" v="2991" actId="26606"/>
          <ac:spMkLst>
            <pc:docMk/>
            <pc:sldMk cId="3824299842" sldId="265"/>
            <ac:spMk id="1033" creationId="{0844A943-BF79-4FEA-ABB1-3BD54D236606}"/>
          </ac:spMkLst>
        </pc:spChg>
        <pc:spChg chg="add">
          <ac:chgData name="Seren Thomas" userId="90774816bacd003b" providerId="LiveId" clId="{FA9EA08A-D75C-40E3-8CE8-18F7FE2A1008}" dt="2024-11-10T17:48:37.570" v="2991" actId="26606"/>
          <ac:spMkLst>
            <pc:docMk/>
            <pc:sldMk cId="3824299842" sldId="265"/>
            <ac:spMk id="1035" creationId="{6437CC72-F4A8-4DC3-AFAB-D22C482C8100}"/>
          </ac:spMkLst>
        </pc:spChg>
        <pc:picChg chg="add mod">
          <ac:chgData name="Seren Thomas" userId="90774816bacd003b" providerId="LiveId" clId="{FA9EA08A-D75C-40E3-8CE8-18F7FE2A1008}" dt="2024-11-10T18:25:02.062" v="3403" actId="1076"/>
          <ac:picMkLst>
            <pc:docMk/>
            <pc:sldMk cId="3824299842" sldId="265"/>
            <ac:picMk id="1026" creationId="{35004CD9-4067-A244-63FA-346DEA5B9A12}"/>
          </ac:picMkLst>
        </pc:picChg>
      </pc:sldChg>
      <pc:sldChg chg="new add del">
        <pc:chgData name="Seren Thomas" userId="90774816bacd003b" providerId="LiveId" clId="{FA9EA08A-D75C-40E3-8CE8-18F7FE2A1008}" dt="2024-11-10T18:03:32.917" v="3033" actId="680"/>
        <pc:sldMkLst>
          <pc:docMk/>
          <pc:sldMk cId="1716265469" sldId="266"/>
        </pc:sldMkLst>
      </pc:sldChg>
      <pc:sldChg chg="addSp delSp modSp new mod modTransition setBg modNotesTx">
        <pc:chgData name="Seren Thomas" userId="90774816bacd003b" providerId="LiveId" clId="{FA9EA08A-D75C-40E3-8CE8-18F7FE2A1008}" dt="2024-11-11T19:20:09.817" v="8954" actId="20577"/>
        <pc:sldMkLst>
          <pc:docMk/>
          <pc:sldMk cId="3221332054" sldId="266"/>
        </pc:sldMkLst>
        <pc:spChg chg="mod">
          <ac:chgData name="Seren Thomas" userId="90774816bacd003b" providerId="LiveId" clId="{FA9EA08A-D75C-40E3-8CE8-18F7FE2A1008}" dt="2024-11-10T19:13:13.437" v="4503" actId="1076"/>
          <ac:spMkLst>
            <pc:docMk/>
            <pc:sldMk cId="3221332054" sldId="266"/>
            <ac:spMk id="2" creationId="{7832B573-07E8-FF2B-8CFE-EB19046CEC29}"/>
          </ac:spMkLst>
        </pc:spChg>
        <pc:spChg chg="mod">
          <ac:chgData name="Seren Thomas" userId="90774816bacd003b" providerId="LiveId" clId="{FA9EA08A-D75C-40E3-8CE8-18F7FE2A1008}" dt="2024-11-11T19:20:09.817" v="8954" actId="20577"/>
          <ac:spMkLst>
            <pc:docMk/>
            <pc:sldMk cId="3221332054" sldId="266"/>
            <ac:spMk id="3" creationId="{69EDF743-A116-5AA4-18D2-C57D95B73E89}"/>
          </ac:spMkLst>
        </pc:spChg>
        <pc:spChg chg="add">
          <ac:chgData name="Seren Thomas" userId="90774816bacd003b" providerId="LiveId" clId="{FA9EA08A-D75C-40E3-8CE8-18F7FE2A1008}" dt="2024-11-10T18:05:40.717" v="3056" actId="26606"/>
          <ac:spMkLst>
            <pc:docMk/>
            <pc:sldMk cId="3221332054" sldId="266"/>
            <ac:spMk id="9" creationId="{12609869-9E80-471B-A487-A53288E0E791}"/>
          </ac:spMkLst>
        </pc:spChg>
        <pc:spChg chg="add">
          <ac:chgData name="Seren Thomas" userId="90774816bacd003b" providerId="LiveId" clId="{FA9EA08A-D75C-40E3-8CE8-18F7FE2A1008}" dt="2024-11-10T18:05:40.717" v="3056" actId="26606"/>
          <ac:spMkLst>
            <pc:docMk/>
            <pc:sldMk cId="3221332054" sldId="266"/>
            <ac:spMk id="11" creationId="{7004738A-9D34-43E8-97D2-CA0EED4F8BE0}"/>
          </ac:spMkLst>
        </pc:spChg>
        <pc:spChg chg="add">
          <ac:chgData name="Seren Thomas" userId="90774816bacd003b" providerId="LiveId" clId="{FA9EA08A-D75C-40E3-8CE8-18F7FE2A1008}" dt="2024-11-10T18:05:40.717" v="3056" actId="26606"/>
          <ac:spMkLst>
            <pc:docMk/>
            <pc:sldMk cId="3221332054" sldId="266"/>
            <ac:spMk id="13" creationId="{B8B8D07F-F13E-443E-BA68-2D26672D76B9}"/>
          </ac:spMkLst>
        </pc:spChg>
        <pc:spChg chg="add">
          <ac:chgData name="Seren Thomas" userId="90774816bacd003b" providerId="LiveId" clId="{FA9EA08A-D75C-40E3-8CE8-18F7FE2A1008}" dt="2024-11-10T18:05:40.717" v="3056" actId="26606"/>
          <ac:spMkLst>
            <pc:docMk/>
            <pc:sldMk cId="3221332054" sldId="266"/>
            <ac:spMk id="15" creationId="{2813A4FA-24A5-41ED-A534-3807D1B2F344}"/>
          </ac:spMkLst>
        </pc:spChg>
        <pc:spChg chg="add">
          <ac:chgData name="Seren Thomas" userId="90774816bacd003b" providerId="LiveId" clId="{FA9EA08A-D75C-40E3-8CE8-18F7FE2A1008}" dt="2024-11-10T18:05:40.717" v="3056" actId="26606"/>
          <ac:spMkLst>
            <pc:docMk/>
            <pc:sldMk cId="3221332054" sldId="266"/>
            <ac:spMk id="17" creationId="{C3944F27-CA70-4E84-A51A-E6BF89558979}"/>
          </ac:spMkLst>
        </pc:spChg>
        <pc:picChg chg="add del mod">
          <ac:chgData name="Seren Thomas" userId="90774816bacd003b" providerId="LiveId" clId="{FA9EA08A-D75C-40E3-8CE8-18F7FE2A1008}" dt="2024-11-10T18:06:09.670" v="3064" actId="478"/>
          <ac:picMkLst>
            <pc:docMk/>
            <pc:sldMk cId="3221332054" sldId="266"/>
            <ac:picMk id="4" creationId="{26A51C46-172E-34AD-A964-0DF071F16855}"/>
          </ac:picMkLst>
        </pc:picChg>
        <pc:picChg chg="add mod">
          <ac:chgData name="Seren Thomas" userId="90774816bacd003b" providerId="LiveId" clId="{FA9EA08A-D75C-40E3-8CE8-18F7FE2A1008}" dt="2024-11-10T19:03:54.507" v="4481" actId="339"/>
          <ac:picMkLst>
            <pc:docMk/>
            <pc:sldMk cId="3221332054" sldId="266"/>
            <ac:picMk id="5" creationId="{EFDD8DA4-117D-B481-995D-9F5CAA195CBD}"/>
          </ac:picMkLst>
        </pc:picChg>
      </pc:sldChg>
      <pc:sldChg chg="addSp delSp modSp new mod modTransition setBg">
        <pc:chgData name="Seren Thomas" userId="90774816bacd003b" providerId="LiveId" clId="{FA9EA08A-D75C-40E3-8CE8-18F7FE2A1008}" dt="2024-11-11T12:37:34.127" v="8412" actId="1076"/>
        <pc:sldMkLst>
          <pc:docMk/>
          <pc:sldMk cId="2359469657" sldId="267"/>
        </pc:sldMkLst>
        <pc:spChg chg="mod">
          <ac:chgData name="Seren Thomas" userId="90774816bacd003b" providerId="LiveId" clId="{FA9EA08A-D75C-40E3-8CE8-18F7FE2A1008}" dt="2024-11-11T10:35:44.656" v="6008" actId="26606"/>
          <ac:spMkLst>
            <pc:docMk/>
            <pc:sldMk cId="2359469657" sldId="267"/>
            <ac:spMk id="2" creationId="{28E40A27-7BD8-5A65-64AA-19846A00BD83}"/>
          </ac:spMkLst>
        </pc:spChg>
        <pc:spChg chg="del mod">
          <ac:chgData name="Seren Thomas" userId="90774816bacd003b" providerId="LiveId" clId="{FA9EA08A-D75C-40E3-8CE8-18F7FE2A1008}" dt="2024-11-11T10:36:54.434" v="6024" actId="478"/>
          <ac:spMkLst>
            <pc:docMk/>
            <pc:sldMk cId="2359469657" sldId="267"/>
            <ac:spMk id="3" creationId="{B3F9935D-3F00-E38D-404E-ECCF0A741C9A}"/>
          </ac:spMkLst>
        </pc:spChg>
        <pc:spChg chg="add mod">
          <ac:chgData name="Seren Thomas" userId="90774816bacd003b" providerId="LiveId" clId="{FA9EA08A-D75C-40E3-8CE8-18F7FE2A1008}" dt="2024-11-11T12:37:34.127" v="8412" actId="1076"/>
          <ac:spMkLst>
            <pc:docMk/>
            <pc:sldMk cId="2359469657" sldId="267"/>
            <ac:spMk id="4" creationId="{B47E8B30-D1A4-D98B-9601-D28C51658BE1}"/>
          </ac:spMkLst>
        </pc:spChg>
        <pc:spChg chg="add">
          <ac:chgData name="Seren Thomas" userId="90774816bacd003b" providerId="LiveId" clId="{FA9EA08A-D75C-40E3-8CE8-18F7FE2A1008}" dt="2024-11-11T10:35:44.656" v="6008" actId="26606"/>
          <ac:spMkLst>
            <pc:docMk/>
            <pc:sldMk cId="2359469657" sldId="267"/>
            <ac:spMk id="8" creationId="{1B15ED52-F352-441B-82BF-E0EA34836D08}"/>
          </ac:spMkLst>
        </pc:spChg>
        <pc:spChg chg="add">
          <ac:chgData name="Seren Thomas" userId="90774816bacd003b" providerId="LiveId" clId="{FA9EA08A-D75C-40E3-8CE8-18F7FE2A1008}" dt="2024-11-11T10:35:44.656" v="6008" actId="26606"/>
          <ac:spMkLst>
            <pc:docMk/>
            <pc:sldMk cId="2359469657" sldId="267"/>
            <ac:spMk id="10" creationId="{3B2E3793-BFE6-45A2-9B7B-E18844431C99}"/>
          </ac:spMkLst>
        </pc:spChg>
        <pc:spChg chg="add">
          <ac:chgData name="Seren Thomas" userId="90774816bacd003b" providerId="LiveId" clId="{FA9EA08A-D75C-40E3-8CE8-18F7FE2A1008}" dt="2024-11-11T10:35:44.656" v="6008" actId="26606"/>
          <ac:spMkLst>
            <pc:docMk/>
            <pc:sldMk cId="2359469657" sldId="267"/>
            <ac:spMk id="12" creationId="{BC4C4868-CB8F-4AF9-9CDB-8108F2C19B67}"/>
          </ac:spMkLst>
        </pc:spChg>
        <pc:spChg chg="add">
          <ac:chgData name="Seren Thomas" userId="90774816bacd003b" providerId="LiveId" clId="{FA9EA08A-D75C-40E3-8CE8-18F7FE2A1008}" dt="2024-11-11T10:35:44.656" v="6008" actId="26606"/>
          <ac:spMkLst>
            <pc:docMk/>
            <pc:sldMk cId="2359469657" sldId="267"/>
            <ac:spMk id="14" creationId="{375E0459-6403-40CD-989D-56A4407CA12E}"/>
          </ac:spMkLst>
        </pc:spChg>
        <pc:spChg chg="add">
          <ac:chgData name="Seren Thomas" userId="90774816bacd003b" providerId="LiveId" clId="{FA9EA08A-D75C-40E3-8CE8-18F7FE2A1008}" dt="2024-11-11T10:35:44.656" v="6008" actId="26606"/>
          <ac:spMkLst>
            <pc:docMk/>
            <pc:sldMk cId="2359469657" sldId="267"/>
            <ac:spMk id="16" creationId="{53E5B1A8-3AC9-4BD1-9BBC-78CA94F2D1BA}"/>
          </ac:spMkLst>
        </pc:spChg>
      </pc:sldChg>
      <pc:sldChg chg="addSp delSp modSp add del mod setBg addAnim delAnim delDesignElem">
        <pc:chgData name="Seren Thomas" userId="90774816bacd003b" providerId="LiveId" clId="{FA9EA08A-D75C-40E3-8CE8-18F7FE2A1008}" dt="2024-11-10T18:03:24.921" v="3030"/>
        <pc:sldMkLst>
          <pc:docMk/>
          <pc:sldMk cId="2852264816" sldId="267"/>
        </pc:sldMkLst>
        <pc:spChg chg="mod">
          <ac:chgData name="Seren Thomas" userId="90774816bacd003b" providerId="LiveId" clId="{FA9EA08A-D75C-40E3-8CE8-18F7FE2A1008}" dt="2024-11-10T18:03:24.921" v="3030"/>
          <ac:spMkLst>
            <pc:docMk/>
            <pc:sldMk cId="2852264816" sldId="267"/>
            <ac:spMk id="3" creationId="{69020790-0E21-34F0-FD16-53C6359E5A3D}"/>
          </ac:spMkLst>
        </pc:spChg>
        <pc:spChg chg="add del">
          <ac:chgData name="Seren Thomas" userId="90774816bacd003b" providerId="LiveId" clId="{FA9EA08A-D75C-40E3-8CE8-18F7FE2A1008}" dt="2024-11-10T18:03:24.921" v="3030"/>
          <ac:spMkLst>
            <pc:docMk/>
            <pc:sldMk cId="2852264816" sldId="267"/>
            <ac:spMk id="9" creationId="{5F710FDB-0919-493E-8539-8240C23F1EB2}"/>
          </ac:spMkLst>
        </pc:spChg>
        <pc:picChg chg="add del">
          <ac:chgData name="Seren Thomas" userId="90774816bacd003b" providerId="LiveId" clId="{FA9EA08A-D75C-40E3-8CE8-18F7FE2A1008}" dt="2024-11-10T18:03:23.674" v="3027" actId="478"/>
          <ac:picMkLst>
            <pc:docMk/>
            <pc:sldMk cId="2852264816" sldId="267"/>
            <ac:picMk id="17" creationId="{E37CDB53-4C5C-E51F-5368-AE20E0C4F3D3}"/>
          </ac:picMkLst>
        </pc:picChg>
        <pc:cxnChg chg="add del">
          <ac:chgData name="Seren Thomas" userId="90774816bacd003b" providerId="LiveId" clId="{FA9EA08A-D75C-40E3-8CE8-18F7FE2A1008}" dt="2024-11-10T18:03:24.921" v="3030"/>
          <ac:cxnSpMkLst>
            <pc:docMk/>
            <pc:sldMk cId="2852264816" sldId="267"/>
            <ac:cxnSpMk id="10" creationId="{0AFF0B6C-73E2-4B40-9280-938C14922C87}"/>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6874D8-D7F9-4ED4-A0BF-3A914EAE3933}" type="doc">
      <dgm:prSet loTypeId="urn:microsoft.com/office/officeart/2005/8/layout/vList2" loCatId="list" qsTypeId="urn:microsoft.com/office/officeart/2005/8/quickstyle/simple5" qsCatId="simple" csTypeId="urn:microsoft.com/office/officeart/2005/8/colors/colorful4" csCatId="colorful" phldr="1"/>
      <dgm:spPr>
        <a:scene3d>
          <a:camera prst="orthographicFront">
            <a:rot lat="0" lon="0" rev="0"/>
          </a:camera>
          <a:lightRig rig="soft" dir="t">
            <a:rot lat="0" lon="0" rev="0"/>
          </a:lightRig>
        </a:scene3d>
      </dgm:spPr>
      <dgm:t>
        <a:bodyPr/>
        <a:lstStyle/>
        <a:p>
          <a:endParaRPr lang="en-US"/>
        </a:p>
      </dgm:t>
    </dgm:pt>
    <dgm:pt modelId="{2FAFEFB0-806E-4DA2-9A59-63A98D3B1471}">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dirty="0"/>
            <a:t>Introduction to Anti-Social Behaviour and Crime</a:t>
          </a:r>
          <a:endParaRPr lang="en-US" dirty="0"/>
        </a:p>
      </dgm:t>
    </dgm:pt>
    <dgm:pt modelId="{DE13B225-ACEB-4BF7-B290-C944C95FC988}" type="parTrans" cxnId="{79DE5C90-D5F3-4B8C-954C-A8923BF32E29}">
      <dgm:prSet/>
      <dgm:spPr/>
      <dgm:t>
        <a:bodyPr/>
        <a:lstStyle/>
        <a:p>
          <a:endParaRPr lang="en-US"/>
        </a:p>
      </dgm:t>
    </dgm:pt>
    <dgm:pt modelId="{5E5C9907-F807-4B45-9C28-3FECAB3D7B9A}" type="sibTrans" cxnId="{79DE5C90-D5F3-4B8C-954C-A8923BF32E29}">
      <dgm:prSet/>
      <dgm:spPr/>
      <dgm:t>
        <a:bodyPr/>
        <a:lstStyle/>
        <a:p>
          <a:endParaRPr lang="en-US"/>
        </a:p>
      </dgm:t>
    </dgm:pt>
    <dgm:pt modelId="{29259E0B-22CA-4357-AF7B-40AEEA63B3E9}">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Present – Current Patterns and Challenges</a:t>
          </a:r>
          <a:endParaRPr lang="en-US"/>
        </a:p>
      </dgm:t>
    </dgm:pt>
    <dgm:pt modelId="{F15EFFDE-F88A-465C-8C87-79E9C8BF9C74}" type="parTrans" cxnId="{F316688E-2C05-4488-B01A-E795CE7CBB93}">
      <dgm:prSet/>
      <dgm:spPr/>
      <dgm:t>
        <a:bodyPr/>
        <a:lstStyle/>
        <a:p>
          <a:endParaRPr lang="en-US"/>
        </a:p>
      </dgm:t>
    </dgm:pt>
    <dgm:pt modelId="{48AEFF94-9465-41D3-A875-A8F578E9ADB1}" type="sibTrans" cxnId="{F316688E-2C05-4488-B01A-E795CE7CBB93}">
      <dgm:prSet/>
      <dgm:spPr/>
      <dgm:t>
        <a:bodyPr/>
        <a:lstStyle/>
        <a:p>
          <a:endParaRPr lang="en-US"/>
        </a:p>
      </dgm:t>
    </dgm:pt>
    <dgm:pt modelId="{D2EDDFF4-523E-48AE-A28A-E8FBF6529716}">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Present Examples</a:t>
          </a:r>
          <a:endParaRPr lang="en-US"/>
        </a:p>
      </dgm:t>
    </dgm:pt>
    <dgm:pt modelId="{0017E399-496B-4907-997E-0E53406BEE1D}" type="parTrans" cxnId="{0B2C80AD-DEF7-4675-A74F-D08FECDB7AE9}">
      <dgm:prSet/>
      <dgm:spPr/>
      <dgm:t>
        <a:bodyPr/>
        <a:lstStyle/>
        <a:p>
          <a:endParaRPr lang="en-US"/>
        </a:p>
      </dgm:t>
    </dgm:pt>
    <dgm:pt modelId="{B9D9D9BA-FB73-4835-9E79-B55558FFBC8D}" type="sibTrans" cxnId="{0B2C80AD-DEF7-4675-A74F-D08FECDB7AE9}">
      <dgm:prSet/>
      <dgm:spPr/>
      <dgm:t>
        <a:bodyPr/>
        <a:lstStyle/>
        <a:p>
          <a:endParaRPr lang="en-US"/>
        </a:p>
      </dgm:t>
    </dgm:pt>
    <dgm:pt modelId="{5F460ED6-8D47-4552-A1C4-39AB8E7D1485}">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Future – Lessons from the Past to Inform Future Crime Prevention</a:t>
          </a:r>
          <a:endParaRPr lang="en-US"/>
        </a:p>
      </dgm:t>
    </dgm:pt>
    <dgm:pt modelId="{E720B146-D080-4940-B874-7CC4AB1D93E9}" type="parTrans" cxnId="{B8FD2E41-8798-4433-AD95-A85A434CB965}">
      <dgm:prSet/>
      <dgm:spPr/>
      <dgm:t>
        <a:bodyPr/>
        <a:lstStyle/>
        <a:p>
          <a:endParaRPr lang="en-US"/>
        </a:p>
      </dgm:t>
    </dgm:pt>
    <dgm:pt modelId="{88676E12-C05A-470F-80D2-F7B158B68F05}" type="sibTrans" cxnId="{B8FD2E41-8798-4433-AD95-A85A434CB965}">
      <dgm:prSet/>
      <dgm:spPr/>
      <dgm:t>
        <a:bodyPr/>
        <a:lstStyle/>
        <a:p>
          <a:endParaRPr lang="en-US"/>
        </a:p>
      </dgm:t>
    </dgm:pt>
    <dgm:pt modelId="{F542878A-362D-4D5A-AA05-2D2AA8D98016}">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Future Examples </a:t>
          </a:r>
          <a:endParaRPr lang="en-US"/>
        </a:p>
      </dgm:t>
    </dgm:pt>
    <dgm:pt modelId="{BB24E6C1-6399-40F7-8EE9-8FDFC547131C}" type="parTrans" cxnId="{129C3F6A-22B9-42D7-817F-EB5211535559}">
      <dgm:prSet/>
      <dgm:spPr/>
      <dgm:t>
        <a:bodyPr/>
        <a:lstStyle/>
        <a:p>
          <a:endParaRPr lang="en-US"/>
        </a:p>
      </dgm:t>
    </dgm:pt>
    <dgm:pt modelId="{36F64E50-4B91-44FA-85B7-C5E71F6B05A3}" type="sibTrans" cxnId="{129C3F6A-22B9-42D7-817F-EB5211535559}">
      <dgm:prSet/>
      <dgm:spPr/>
      <dgm:t>
        <a:bodyPr/>
        <a:lstStyle/>
        <a:p>
          <a:endParaRPr lang="en-US"/>
        </a:p>
      </dgm:t>
    </dgm:pt>
    <dgm:pt modelId="{942E3CB8-92C5-4904-8536-F660139D986B}">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Summary </a:t>
          </a:r>
          <a:endParaRPr lang="en-US"/>
        </a:p>
      </dgm:t>
    </dgm:pt>
    <dgm:pt modelId="{40B2557F-34F6-47AF-A35B-989BF890FA37}" type="parTrans" cxnId="{CA469161-1EF5-4851-8CC5-F4C0D38EAF7F}">
      <dgm:prSet/>
      <dgm:spPr/>
      <dgm:t>
        <a:bodyPr/>
        <a:lstStyle/>
        <a:p>
          <a:endParaRPr lang="en-US"/>
        </a:p>
      </dgm:t>
    </dgm:pt>
    <dgm:pt modelId="{AA5DE12F-ADB6-4B51-82DF-9462222AFDDB}" type="sibTrans" cxnId="{CA469161-1EF5-4851-8CC5-F4C0D38EAF7F}">
      <dgm:prSet/>
      <dgm:spPr/>
      <dgm:t>
        <a:bodyPr/>
        <a:lstStyle/>
        <a:p>
          <a:endParaRPr lang="en-US"/>
        </a:p>
      </dgm:t>
    </dgm:pt>
    <dgm:pt modelId="{55CED670-B19A-4098-B0CF-13D5D05C8FD1}">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Reference List</a:t>
          </a:r>
          <a:endParaRPr lang="en-US"/>
        </a:p>
      </dgm:t>
    </dgm:pt>
    <dgm:pt modelId="{851BA649-40AF-48EA-AC1E-2E4B4CF02733}" type="parTrans" cxnId="{3FF2035C-B9E4-4C8B-83B6-C5CC97704280}">
      <dgm:prSet/>
      <dgm:spPr/>
      <dgm:t>
        <a:bodyPr/>
        <a:lstStyle/>
        <a:p>
          <a:endParaRPr lang="en-US"/>
        </a:p>
      </dgm:t>
    </dgm:pt>
    <dgm:pt modelId="{650281BE-3E4F-4114-9993-35A5B6909914}" type="sibTrans" cxnId="{3FF2035C-B9E4-4C8B-83B6-C5CC97704280}">
      <dgm:prSet/>
      <dgm:spPr/>
      <dgm:t>
        <a:bodyPr/>
        <a:lstStyle/>
        <a:p>
          <a:endParaRPr lang="en-US"/>
        </a:p>
      </dgm:t>
    </dgm:pt>
    <dgm:pt modelId="{E2B164B3-C339-4087-8ADC-D95344102772}" type="pres">
      <dgm:prSet presAssocID="{3F6874D8-D7F9-4ED4-A0BF-3A914EAE3933}" presName="linear" presStyleCnt="0">
        <dgm:presLayoutVars>
          <dgm:animLvl val="lvl"/>
          <dgm:resizeHandles val="exact"/>
        </dgm:presLayoutVars>
      </dgm:prSet>
      <dgm:spPr/>
    </dgm:pt>
    <dgm:pt modelId="{F063A5F3-72DE-40E4-B2F0-1627C144DA3A}" type="pres">
      <dgm:prSet presAssocID="{2FAFEFB0-806E-4DA2-9A59-63A98D3B1471}" presName="parentText" presStyleLbl="node1" presStyleIdx="0" presStyleCnt="7">
        <dgm:presLayoutVars>
          <dgm:chMax val="0"/>
          <dgm:bulletEnabled val="1"/>
        </dgm:presLayoutVars>
      </dgm:prSet>
      <dgm:spPr/>
    </dgm:pt>
    <dgm:pt modelId="{2C46E5B8-ECC3-4F39-A926-B5505A3E458A}" type="pres">
      <dgm:prSet presAssocID="{5E5C9907-F807-4B45-9C28-3FECAB3D7B9A}"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0A07ADEF-66D8-4510-A6B7-D74A025D56F4}" type="pres">
      <dgm:prSet presAssocID="{29259E0B-22CA-4357-AF7B-40AEEA63B3E9}" presName="parentText" presStyleLbl="node1" presStyleIdx="1" presStyleCnt="7">
        <dgm:presLayoutVars>
          <dgm:chMax val="0"/>
          <dgm:bulletEnabled val="1"/>
        </dgm:presLayoutVars>
      </dgm:prSet>
      <dgm:spPr/>
    </dgm:pt>
    <dgm:pt modelId="{DF35DCF9-058D-46C3-A658-72A594DB9213}" type="pres">
      <dgm:prSet presAssocID="{48AEFF94-9465-41D3-A875-A8F578E9ADB1}"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6E81E5BD-A971-4355-87C7-69D2469C02C7}" type="pres">
      <dgm:prSet presAssocID="{D2EDDFF4-523E-48AE-A28A-E8FBF6529716}" presName="parentText" presStyleLbl="node1" presStyleIdx="2" presStyleCnt="7">
        <dgm:presLayoutVars>
          <dgm:chMax val="0"/>
          <dgm:bulletEnabled val="1"/>
        </dgm:presLayoutVars>
      </dgm:prSet>
      <dgm:spPr/>
    </dgm:pt>
    <dgm:pt modelId="{17D11DE6-681C-4639-B0CF-633D78A86DCF}" type="pres">
      <dgm:prSet presAssocID="{B9D9D9BA-FB73-4835-9E79-B55558FFBC8D}"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48F3FD02-3EE5-4A33-9F7A-C77B5134BCF7}" type="pres">
      <dgm:prSet presAssocID="{5F460ED6-8D47-4552-A1C4-39AB8E7D1485}" presName="parentText" presStyleLbl="node1" presStyleIdx="3" presStyleCnt="7">
        <dgm:presLayoutVars>
          <dgm:chMax val="0"/>
          <dgm:bulletEnabled val="1"/>
        </dgm:presLayoutVars>
      </dgm:prSet>
      <dgm:spPr/>
    </dgm:pt>
    <dgm:pt modelId="{80FDB769-7E4F-40F7-B206-FAC6DBD678B5}" type="pres">
      <dgm:prSet presAssocID="{88676E12-C05A-470F-80D2-F7B158B68F05}"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8E12DCEA-A4E6-49B2-94F3-71CB69CBEA44}" type="pres">
      <dgm:prSet presAssocID="{F542878A-362D-4D5A-AA05-2D2AA8D98016}" presName="parentText" presStyleLbl="node1" presStyleIdx="4" presStyleCnt="7">
        <dgm:presLayoutVars>
          <dgm:chMax val="0"/>
          <dgm:bulletEnabled val="1"/>
        </dgm:presLayoutVars>
      </dgm:prSet>
      <dgm:spPr/>
    </dgm:pt>
    <dgm:pt modelId="{B72FEBB5-6A97-4E90-9179-378E45DD8EF3}" type="pres">
      <dgm:prSet presAssocID="{36F64E50-4B91-44FA-85B7-C5E71F6B05A3}"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F3A361EE-0CA3-4432-92DC-02C745317EC6}" type="pres">
      <dgm:prSet presAssocID="{942E3CB8-92C5-4904-8536-F660139D986B}" presName="parentText" presStyleLbl="node1" presStyleIdx="5" presStyleCnt="7">
        <dgm:presLayoutVars>
          <dgm:chMax val="0"/>
          <dgm:bulletEnabled val="1"/>
        </dgm:presLayoutVars>
      </dgm:prSet>
      <dgm:spPr/>
    </dgm:pt>
    <dgm:pt modelId="{67405E99-642B-4DEF-B922-1C3CDEB1B287}" type="pres">
      <dgm:prSet presAssocID="{AA5DE12F-ADB6-4B51-82DF-9462222AFDDB}"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427AC14C-E3EF-4C9B-9D18-A71CE4F1A92D}" type="pres">
      <dgm:prSet presAssocID="{55CED670-B19A-4098-B0CF-13D5D05C8FD1}" presName="parentText" presStyleLbl="node1" presStyleIdx="6" presStyleCnt="7">
        <dgm:presLayoutVars>
          <dgm:chMax val="0"/>
          <dgm:bulletEnabled val="1"/>
        </dgm:presLayoutVars>
      </dgm:prSet>
      <dgm:spPr/>
    </dgm:pt>
  </dgm:ptLst>
  <dgm:cxnLst>
    <dgm:cxn modelId="{12383601-9F38-4B49-9BAD-4B88189493B0}" type="presOf" srcId="{D2EDDFF4-523E-48AE-A28A-E8FBF6529716}" destId="{6E81E5BD-A971-4355-87C7-69D2469C02C7}" srcOrd="0" destOrd="0" presId="urn:microsoft.com/office/officeart/2005/8/layout/vList2"/>
    <dgm:cxn modelId="{8C784D0A-6F27-4830-BF4D-0E47B5DC5A34}" type="presOf" srcId="{2FAFEFB0-806E-4DA2-9A59-63A98D3B1471}" destId="{F063A5F3-72DE-40E4-B2F0-1627C144DA3A}" srcOrd="0" destOrd="0" presId="urn:microsoft.com/office/officeart/2005/8/layout/vList2"/>
    <dgm:cxn modelId="{F0A45823-9790-40DD-9513-E8A22265552B}" type="presOf" srcId="{55CED670-B19A-4098-B0CF-13D5D05C8FD1}" destId="{427AC14C-E3EF-4C9B-9D18-A71CE4F1A92D}" srcOrd="0" destOrd="0" presId="urn:microsoft.com/office/officeart/2005/8/layout/vList2"/>
    <dgm:cxn modelId="{13221E40-F55C-46B0-9581-6DC9906E3A17}" type="presOf" srcId="{942E3CB8-92C5-4904-8536-F660139D986B}" destId="{F3A361EE-0CA3-4432-92DC-02C745317EC6}" srcOrd="0" destOrd="0" presId="urn:microsoft.com/office/officeart/2005/8/layout/vList2"/>
    <dgm:cxn modelId="{3FF2035C-B9E4-4C8B-83B6-C5CC97704280}" srcId="{3F6874D8-D7F9-4ED4-A0BF-3A914EAE3933}" destId="{55CED670-B19A-4098-B0CF-13D5D05C8FD1}" srcOrd="6" destOrd="0" parTransId="{851BA649-40AF-48EA-AC1E-2E4B4CF02733}" sibTransId="{650281BE-3E4F-4114-9993-35A5B6909914}"/>
    <dgm:cxn modelId="{B8FD2E41-8798-4433-AD95-A85A434CB965}" srcId="{3F6874D8-D7F9-4ED4-A0BF-3A914EAE3933}" destId="{5F460ED6-8D47-4552-A1C4-39AB8E7D1485}" srcOrd="3" destOrd="0" parTransId="{E720B146-D080-4940-B874-7CC4AB1D93E9}" sibTransId="{88676E12-C05A-470F-80D2-F7B158B68F05}"/>
    <dgm:cxn modelId="{CA469161-1EF5-4851-8CC5-F4C0D38EAF7F}" srcId="{3F6874D8-D7F9-4ED4-A0BF-3A914EAE3933}" destId="{942E3CB8-92C5-4904-8536-F660139D986B}" srcOrd="5" destOrd="0" parTransId="{40B2557F-34F6-47AF-A35B-989BF890FA37}" sibTransId="{AA5DE12F-ADB6-4B51-82DF-9462222AFDDB}"/>
    <dgm:cxn modelId="{129C3F6A-22B9-42D7-817F-EB5211535559}" srcId="{3F6874D8-D7F9-4ED4-A0BF-3A914EAE3933}" destId="{F542878A-362D-4D5A-AA05-2D2AA8D98016}" srcOrd="4" destOrd="0" parTransId="{BB24E6C1-6399-40F7-8EE9-8FDFC547131C}" sibTransId="{36F64E50-4B91-44FA-85B7-C5E71F6B05A3}"/>
    <dgm:cxn modelId="{1D29DD7B-90E3-4F80-82D9-D21D4AB0EBBC}" type="presOf" srcId="{29259E0B-22CA-4357-AF7B-40AEEA63B3E9}" destId="{0A07ADEF-66D8-4510-A6B7-D74A025D56F4}" srcOrd="0" destOrd="0" presId="urn:microsoft.com/office/officeart/2005/8/layout/vList2"/>
    <dgm:cxn modelId="{FD775486-EA3B-4DD3-804E-3362484C4891}" type="presOf" srcId="{3F6874D8-D7F9-4ED4-A0BF-3A914EAE3933}" destId="{E2B164B3-C339-4087-8ADC-D95344102772}" srcOrd="0" destOrd="0" presId="urn:microsoft.com/office/officeart/2005/8/layout/vList2"/>
    <dgm:cxn modelId="{F316688E-2C05-4488-B01A-E795CE7CBB93}" srcId="{3F6874D8-D7F9-4ED4-A0BF-3A914EAE3933}" destId="{29259E0B-22CA-4357-AF7B-40AEEA63B3E9}" srcOrd="1" destOrd="0" parTransId="{F15EFFDE-F88A-465C-8C87-79E9C8BF9C74}" sibTransId="{48AEFF94-9465-41D3-A875-A8F578E9ADB1}"/>
    <dgm:cxn modelId="{79DE5C90-D5F3-4B8C-954C-A8923BF32E29}" srcId="{3F6874D8-D7F9-4ED4-A0BF-3A914EAE3933}" destId="{2FAFEFB0-806E-4DA2-9A59-63A98D3B1471}" srcOrd="0" destOrd="0" parTransId="{DE13B225-ACEB-4BF7-B290-C944C95FC988}" sibTransId="{5E5C9907-F807-4B45-9C28-3FECAB3D7B9A}"/>
    <dgm:cxn modelId="{8E2693A8-C1B7-4C4A-81FB-609387461344}" type="presOf" srcId="{F542878A-362D-4D5A-AA05-2D2AA8D98016}" destId="{8E12DCEA-A4E6-49B2-94F3-71CB69CBEA44}" srcOrd="0" destOrd="0" presId="urn:microsoft.com/office/officeart/2005/8/layout/vList2"/>
    <dgm:cxn modelId="{0B2C80AD-DEF7-4675-A74F-D08FECDB7AE9}" srcId="{3F6874D8-D7F9-4ED4-A0BF-3A914EAE3933}" destId="{D2EDDFF4-523E-48AE-A28A-E8FBF6529716}" srcOrd="2" destOrd="0" parTransId="{0017E399-496B-4907-997E-0E53406BEE1D}" sibTransId="{B9D9D9BA-FB73-4835-9E79-B55558FFBC8D}"/>
    <dgm:cxn modelId="{79F2A6CF-ECCD-480A-9DD5-CB7FA3B60FE7}" type="presOf" srcId="{5F460ED6-8D47-4552-A1C4-39AB8E7D1485}" destId="{48F3FD02-3EE5-4A33-9F7A-C77B5134BCF7}" srcOrd="0" destOrd="0" presId="urn:microsoft.com/office/officeart/2005/8/layout/vList2"/>
    <dgm:cxn modelId="{667A2606-0D87-480F-8FC6-0C4E594E8A0A}" type="presParOf" srcId="{E2B164B3-C339-4087-8ADC-D95344102772}" destId="{F063A5F3-72DE-40E4-B2F0-1627C144DA3A}" srcOrd="0" destOrd="0" presId="urn:microsoft.com/office/officeart/2005/8/layout/vList2"/>
    <dgm:cxn modelId="{CE962AD2-81E5-45D1-BC19-02D5E1910022}" type="presParOf" srcId="{E2B164B3-C339-4087-8ADC-D95344102772}" destId="{2C46E5B8-ECC3-4F39-A926-B5505A3E458A}" srcOrd="1" destOrd="0" presId="urn:microsoft.com/office/officeart/2005/8/layout/vList2"/>
    <dgm:cxn modelId="{14D21A32-4B3C-4D98-A277-5A389ED1B3D8}" type="presParOf" srcId="{E2B164B3-C339-4087-8ADC-D95344102772}" destId="{0A07ADEF-66D8-4510-A6B7-D74A025D56F4}" srcOrd="2" destOrd="0" presId="urn:microsoft.com/office/officeart/2005/8/layout/vList2"/>
    <dgm:cxn modelId="{A00ABAEE-DF5E-457D-ABEC-E574AE06579A}" type="presParOf" srcId="{E2B164B3-C339-4087-8ADC-D95344102772}" destId="{DF35DCF9-058D-46C3-A658-72A594DB9213}" srcOrd="3" destOrd="0" presId="urn:microsoft.com/office/officeart/2005/8/layout/vList2"/>
    <dgm:cxn modelId="{2A3CD1A9-D385-46C5-BA61-613A50214DF9}" type="presParOf" srcId="{E2B164B3-C339-4087-8ADC-D95344102772}" destId="{6E81E5BD-A971-4355-87C7-69D2469C02C7}" srcOrd="4" destOrd="0" presId="urn:microsoft.com/office/officeart/2005/8/layout/vList2"/>
    <dgm:cxn modelId="{BFA9811F-EC85-405D-9919-D0F588FEEC25}" type="presParOf" srcId="{E2B164B3-C339-4087-8ADC-D95344102772}" destId="{17D11DE6-681C-4639-B0CF-633D78A86DCF}" srcOrd="5" destOrd="0" presId="urn:microsoft.com/office/officeart/2005/8/layout/vList2"/>
    <dgm:cxn modelId="{2BA9CA8F-B3DF-4684-A23D-FB0D0CDBBE2B}" type="presParOf" srcId="{E2B164B3-C339-4087-8ADC-D95344102772}" destId="{48F3FD02-3EE5-4A33-9F7A-C77B5134BCF7}" srcOrd="6" destOrd="0" presId="urn:microsoft.com/office/officeart/2005/8/layout/vList2"/>
    <dgm:cxn modelId="{7DEAEDEC-DC42-4FAB-90A1-5DBFA3A29040}" type="presParOf" srcId="{E2B164B3-C339-4087-8ADC-D95344102772}" destId="{80FDB769-7E4F-40F7-B206-FAC6DBD678B5}" srcOrd="7" destOrd="0" presId="urn:microsoft.com/office/officeart/2005/8/layout/vList2"/>
    <dgm:cxn modelId="{B8A9276C-3927-4E2F-A8E4-8D807982B504}" type="presParOf" srcId="{E2B164B3-C339-4087-8ADC-D95344102772}" destId="{8E12DCEA-A4E6-49B2-94F3-71CB69CBEA44}" srcOrd="8" destOrd="0" presId="urn:microsoft.com/office/officeart/2005/8/layout/vList2"/>
    <dgm:cxn modelId="{FCC9721C-7DD6-46DF-80FF-980EF9523B9F}" type="presParOf" srcId="{E2B164B3-C339-4087-8ADC-D95344102772}" destId="{B72FEBB5-6A97-4E90-9179-378E45DD8EF3}" srcOrd="9" destOrd="0" presId="urn:microsoft.com/office/officeart/2005/8/layout/vList2"/>
    <dgm:cxn modelId="{FC8A917A-71CD-4863-AF1C-06922A518334}" type="presParOf" srcId="{E2B164B3-C339-4087-8ADC-D95344102772}" destId="{F3A361EE-0CA3-4432-92DC-02C745317EC6}" srcOrd="10" destOrd="0" presId="urn:microsoft.com/office/officeart/2005/8/layout/vList2"/>
    <dgm:cxn modelId="{B6628CF3-58AE-4C6E-A9B5-E03F201D1DAE}" type="presParOf" srcId="{E2B164B3-C339-4087-8ADC-D95344102772}" destId="{67405E99-642B-4DEF-B922-1C3CDEB1B287}" srcOrd="11" destOrd="0" presId="urn:microsoft.com/office/officeart/2005/8/layout/vList2"/>
    <dgm:cxn modelId="{DBBF7754-DA49-47F0-A496-8A465610A118}" type="presParOf" srcId="{E2B164B3-C339-4087-8ADC-D95344102772}" destId="{427AC14C-E3EF-4C9B-9D18-A71CE4F1A92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30E718-2573-4827-B140-1E5591EB4099}" type="doc">
      <dgm:prSet loTypeId="urn:microsoft.com/office/officeart/2018/5/layout/IconCircleLabelList" loCatId="icon" qsTypeId="urn:microsoft.com/office/officeart/2005/8/quickstyle/simple5" qsCatId="simple" csTypeId="urn:microsoft.com/office/officeart/2005/8/colors/colorful4" csCatId="colorful" phldr="1"/>
      <dgm:spPr/>
      <dgm:t>
        <a:bodyPr/>
        <a:lstStyle/>
        <a:p>
          <a:endParaRPr lang="en-US"/>
        </a:p>
      </dgm:t>
    </dgm:pt>
    <dgm:pt modelId="{C29B231A-445B-4680-B2D2-5A4AF8A90B0D}">
      <dgm:prSet custT="1"/>
      <dgm:spPr/>
      <dgm:t>
        <a:bodyPr/>
        <a:lstStyle/>
        <a:p>
          <a:pPr algn="just">
            <a:lnSpc>
              <a:spcPct val="100000"/>
            </a:lnSpc>
            <a:defRPr cap="all"/>
          </a:pPr>
          <a:r>
            <a:rPr lang="en-GB" sz="1600" dirty="0"/>
            <a:t>Knife crime, particularly involving young people in urban areas like London significantly impacts public safety and community well-being (</a:t>
          </a:r>
          <a:r>
            <a:rPr lang="en-GB" sz="1600" dirty="0">
              <a:ea typeface="Calibri" panose="020F0502020204030204" pitchFamily="34" charset="0"/>
              <a:cs typeface="Calibri" panose="020F0502020204030204" pitchFamily="34" charset="0"/>
            </a:rPr>
            <a:t>Corker, 2024)</a:t>
          </a:r>
          <a:r>
            <a:rPr lang="en-GB" sz="1600" dirty="0"/>
            <a:t>. </a:t>
          </a:r>
          <a:endParaRPr lang="en-US" sz="1600" dirty="0"/>
        </a:p>
      </dgm:t>
    </dgm:pt>
    <dgm:pt modelId="{4E4C596D-B8EF-43EF-AC48-D8231680F84E}" type="parTrans" cxnId="{0B246559-2A98-4D5C-9AF1-540A484AD9ED}">
      <dgm:prSet/>
      <dgm:spPr/>
      <dgm:t>
        <a:bodyPr/>
        <a:lstStyle/>
        <a:p>
          <a:pPr algn="just"/>
          <a:endParaRPr lang="en-US"/>
        </a:p>
      </dgm:t>
    </dgm:pt>
    <dgm:pt modelId="{64AD28C0-5874-4999-9F3F-58BE59BD74CE}" type="sibTrans" cxnId="{0B246559-2A98-4D5C-9AF1-540A484AD9ED}">
      <dgm:prSet/>
      <dgm:spPr/>
      <dgm:t>
        <a:bodyPr/>
        <a:lstStyle/>
        <a:p>
          <a:pPr algn="just"/>
          <a:endParaRPr lang="en-US"/>
        </a:p>
      </dgm:t>
    </dgm:pt>
    <dgm:pt modelId="{8EF63120-875A-4C6C-A643-D98DBCBD3A62}">
      <dgm:prSet custT="1"/>
      <dgm:spPr/>
      <dgm:t>
        <a:bodyPr/>
        <a:lstStyle/>
        <a:p>
          <a:pPr algn="just">
            <a:lnSpc>
              <a:spcPct val="100000"/>
            </a:lnSpc>
            <a:defRPr cap="all"/>
          </a:pPr>
          <a:r>
            <a:rPr lang="en-GB" sz="1600" dirty="0"/>
            <a:t>Cyber bullying and online harassment have become prevalent forms of anti social behaviour, especially on social media platforms where anonymity can intensify harmful behaviour. </a:t>
          </a:r>
          <a:endParaRPr lang="en-US" sz="1600" dirty="0"/>
        </a:p>
      </dgm:t>
    </dgm:pt>
    <dgm:pt modelId="{DB4A4CF2-9471-48FA-91F3-FF22BC93EADA}" type="parTrans" cxnId="{F9F23171-9B23-4032-B5C0-7B420BF2E7AB}">
      <dgm:prSet/>
      <dgm:spPr/>
      <dgm:t>
        <a:bodyPr/>
        <a:lstStyle/>
        <a:p>
          <a:pPr algn="just"/>
          <a:endParaRPr lang="en-US"/>
        </a:p>
      </dgm:t>
    </dgm:pt>
    <dgm:pt modelId="{C5B628BB-B172-4682-9C12-5DA1DFE579E9}" type="sibTrans" cxnId="{F9F23171-9B23-4032-B5C0-7B420BF2E7AB}">
      <dgm:prSet/>
      <dgm:spPr/>
      <dgm:t>
        <a:bodyPr/>
        <a:lstStyle/>
        <a:p>
          <a:pPr algn="just"/>
          <a:endParaRPr lang="en-US"/>
        </a:p>
      </dgm:t>
    </dgm:pt>
    <dgm:pt modelId="{7D28017D-F71C-4C38-A79D-C88C661DB5E3}">
      <dgm:prSet custT="1"/>
      <dgm:spPr/>
      <dgm:t>
        <a:bodyPr/>
        <a:lstStyle/>
        <a:p>
          <a:pPr algn="just">
            <a:lnSpc>
              <a:spcPct val="100000"/>
            </a:lnSpc>
            <a:defRPr cap="all"/>
          </a:pPr>
          <a:r>
            <a:rPr lang="en-GB" sz="1600" dirty="0"/>
            <a:t>Street nuisance, including public drinking, vandalism and aggressive begging disrupts local life in many UK town centres particularly near nightlife venues. </a:t>
          </a:r>
          <a:endParaRPr lang="en-US" sz="1600" dirty="0"/>
        </a:p>
      </dgm:t>
    </dgm:pt>
    <dgm:pt modelId="{34262E1D-6B85-4764-93BC-A29E016B4B05}" type="parTrans" cxnId="{9DA9A218-CEF1-49ED-B86A-F0FA7BA30BF8}">
      <dgm:prSet/>
      <dgm:spPr/>
      <dgm:t>
        <a:bodyPr/>
        <a:lstStyle/>
        <a:p>
          <a:pPr algn="just"/>
          <a:endParaRPr lang="en-US"/>
        </a:p>
      </dgm:t>
    </dgm:pt>
    <dgm:pt modelId="{1389615F-1D83-405F-99A2-D7B8344A9D9D}" type="sibTrans" cxnId="{9DA9A218-CEF1-49ED-B86A-F0FA7BA30BF8}">
      <dgm:prSet/>
      <dgm:spPr/>
      <dgm:t>
        <a:bodyPr/>
        <a:lstStyle/>
        <a:p>
          <a:pPr algn="just"/>
          <a:endParaRPr lang="en-US"/>
        </a:p>
      </dgm:t>
    </dgm:pt>
    <dgm:pt modelId="{74026BEE-35B5-4F92-8F13-8D4CC762FDBD}" type="pres">
      <dgm:prSet presAssocID="{1230E718-2573-4827-B140-1E5591EB4099}" presName="root" presStyleCnt="0">
        <dgm:presLayoutVars>
          <dgm:dir/>
          <dgm:resizeHandles val="exact"/>
        </dgm:presLayoutVars>
      </dgm:prSet>
      <dgm:spPr/>
    </dgm:pt>
    <dgm:pt modelId="{48CFEBAF-451C-48E5-9F55-578ECBD6E6BD}" type="pres">
      <dgm:prSet presAssocID="{C29B231A-445B-4680-B2D2-5A4AF8A90B0D}" presName="compNode" presStyleCnt="0"/>
      <dgm:spPr/>
    </dgm:pt>
    <dgm:pt modelId="{FCA43D03-85C3-4EC3-BF9C-8B3FB8094181}" type="pres">
      <dgm:prSet presAssocID="{C29B231A-445B-4680-B2D2-5A4AF8A90B0D}" presName="iconBgRect" presStyleLbl="bgShp" presStyleIdx="0"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C2669D35-7445-4407-A2E9-0A22CEE45AA5}" type="pres">
      <dgm:prSet presAssocID="{C29B231A-445B-4680-B2D2-5A4AF8A90B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1"/>
          </a:solidFill>
        </a:ln>
      </dgm:spPr>
      <dgm:extLst>
        <a:ext uri="{E40237B7-FDA0-4F09-8148-C483321AD2D9}">
          <dgm14:cNvPr xmlns:dgm14="http://schemas.microsoft.com/office/drawing/2010/diagram" id="0" name="" descr="Pocket knife"/>
        </a:ext>
      </dgm:extLst>
    </dgm:pt>
    <dgm:pt modelId="{B00F1ACA-5997-47FE-A33A-D44AA646E25A}" type="pres">
      <dgm:prSet presAssocID="{C29B231A-445B-4680-B2D2-5A4AF8A90B0D}" presName="spaceRect" presStyleCnt="0"/>
      <dgm:spPr/>
    </dgm:pt>
    <dgm:pt modelId="{5042905C-6B3B-4B31-A3CF-23AE936619A7}" type="pres">
      <dgm:prSet presAssocID="{C29B231A-445B-4680-B2D2-5A4AF8A90B0D}" presName="textRect" presStyleLbl="revTx" presStyleIdx="0" presStyleCnt="3" custScaleX="126193" custLinFactNeighborX="-560" custLinFactNeighborY="-6527">
        <dgm:presLayoutVars>
          <dgm:chMax val="1"/>
          <dgm:chPref val="1"/>
        </dgm:presLayoutVars>
      </dgm:prSet>
      <dgm:spPr/>
    </dgm:pt>
    <dgm:pt modelId="{554EFC77-5D25-4478-8EE1-76E6CF5FDA00}" type="pres">
      <dgm:prSet presAssocID="{64AD28C0-5874-4999-9F3F-58BE59BD74CE}" presName="sibTrans" presStyleCnt="0"/>
      <dgm:spPr/>
    </dgm:pt>
    <dgm:pt modelId="{EEC2A61B-EA00-4FC1-BEA4-199F085ED0EA}" type="pres">
      <dgm:prSet presAssocID="{8EF63120-875A-4C6C-A643-D98DBCBD3A62}" presName="compNode" presStyleCnt="0"/>
      <dgm:spPr/>
    </dgm:pt>
    <dgm:pt modelId="{4FA9B5BB-3B32-420A-BF2A-93B0EC2E9C76}" type="pres">
      <dgm:prSet presAssocID="{8EF63120-875A-4C6C-A643-D98DBCBD3A62}" presName="iconBgRect" presStyleLbl="bgShp" presStyleIdx="1"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F35C529E-E1E5-4C25-B91E-06141CA620B2}" type="pres">
      <dgm:prSet presAssocID="{8EF63120-875A-4C6C-A643-D98DBCBD3A62}"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solidFill>
            <a:schemeClr val="bg1"/>
          </a:solidFill>
        </a:ln>
      </dgm:spPr>
      <dgm:extLst>
        <a:ext uri="{E40237B7-FDA0-4F09-8148-C483321AD2D9}">
          <dgm14:cNvPr xmlns:dgm14="http://schemas.microsoft.com/office/drawing/2010/diagram" id="0" name="" descr="Internet with solid fill"/>
        </a:ext>
      </dgm:extLst>
    </dgm:pt>
    <dgm:pt modelId="{CE3ABAB8-A961-4CA8-9C8B-D5E5DF0358B5}" type="pres">
      <dgm:prSet presAssocID="{8EF63120-875A-4C6C-A643-D98DBCBD3A62}" presName="spaceRect" presStyleCnt="0"/>
      <dgm:spPr/>
    </dgm:pt>
    <dgm:pt modelId="{04325364-3556-4F2F-9F4D-AD1A1F1ACFA9}" type="pres">
      <dgm:prSet presAssocID="{8EF63120-875A-4C6C-A643-D98DBCBD3A62}" presName="textRect" presStyleLbl="revTx" presStyleIdx="1" presStyleCnt="3" custScaleX="148277" custScaleY="109934">
        <dgm:presLayoutVars>
          <dgm:chMax val="1"/>
          <dgm:chPref val="1"/>
        </dgm:presLayoutVars>
      </dgm:prSet>
      <dgm:spPr/>
    </dgm:pt>
    <dgm:pt modelId="{1DDF47E5-0D5F-40AA-9BC9-85ED7D1EF9F4}" type="pres">
      <dgm:prSet presAssocID="{C5B628BB-B172-4682-9C12-5DA1DFE579E9}" presName="sibTrans" presStyleCnt="0"/>
      <dgm:spPr/>
    </dgm:pt>
    <dgm:pt modelId="{1A1EEF73-5C0A-40F6-BA96-2C7B0E411203}" type="pres">
      <dgm:prSet presAssocID="{7D28017D-F71C-4C38-A79D-C88C661DB5E3}" presName="compNode" presStyleCnt="0"/>
      <dgm:spPr/>
    </dgm:pt>
    <dgm:pt modelId="{4645690D-84A4-4D2B-B25F-F3E74E7CFAB9}" type="pres">
      <dgm:prSet presAssocID="{7D28017D-F71C-4C38-A79D-C88C661DB5E3}" presName="iconBgRect" presStyleLbl="bgShp" presStyleIdx="2"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34D9CE33-451F-4009-A0E3-1228DCF39127}" type="pres">
      <dgm:prSet presAssocID="{7D28017D-F71C-4C38-A79D-C88C661DB5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bg1"/>
          </a:solidFill>
        </a:ln>
      </dgm:spPr>
      <dgm:extLst>
        <a:ext uri="{E40237B7-FDA0-4F09-8148-C483321AD2D9}">
          <dgm14:cNvPr xmlns:dgm14="http://schemas.microsoft.com/office/drawing/2010/diagram" id="0" name="" descr="Bottle"/>
        </a:ext>
      </dgm:extLst>
    </dgm:pt>
    <dgm:pt modelId="{02CA57CB-E799-4605-8FB3-9C950E1B69EC}" type="pres">
      <dgm:prSet presAssocID="{7D28017D-F71C-4C38-A79D-C88C661DB5E3}" presName="spaceRect" presStyleCnt="0"/>
      <dgm:spPr/>
    </dgm:pt>
    <dgm:pt modelId="{41AFCB49-700F-4C8D-81AC-C066ADB7641C}" type="pres">
      <dgm:prSet presAssocID="{7D28017D-F71C-4C38-A79D-C88C661DB5E3}" presName="textRect" presStyleLbl="revTx" presStyleIdx="2" presStyleCnt="3" custScaleX="132735" custLinFactNeighborX="560" custLinFactNeighborY="-8301">
        <dgm:presLayoutVars>
          <dgm:chMax val="1"/>
          <dgm:chPref val="1"/>
        </dgm:presLayoutVars>
      </dgm:prSet>
      <dgm:spPr/>
    </dgm:pt>
  </dgm:ptLst>
  <dgm:cxnLst>
    <dgm:cxn modelId="{9DA9A218-CEF1-49ED-B86A-F0FA7BA30BF8}" srcId="{1230E718-2573-4827-B140-1E5591EB4099}" destId="{7D28017D-F71C-4C38-A79D-C88C661DB5E3}" srcOrd="2" destOrd="0" parTransId="{34262E1D-6B85-4764-93BC-A29E016B4B05}" sibTransId="{1389615F-1D83-405F-99A2-D7B8344A9D9D}"/>
    <dgm:cxn modelId="{F9F23171-9B23-4032-B5C0-7B420BF2E7AB}" srcId="{1230E718-2573-4827-B140-1E5591EB4099}" destId="{8EF63120-875A-4C6C-A643-D98DBCBD3A62}" srcOrd="1" destOrd="0" parTransId="{DB4A4CF2-9471-48FA-91F3-FF22BC93EADA}" sibTransId="{C5B628BB-B172-4682-9C12-5DA1DFE579E9}"/>
    <dgm:cxn modelId="{0B246559-2A98-4D5C-9AF1-540A484AD9ED}" srcId="{1230E718-2573-4827-B140-1E5591EB4099}" destId="{C29B231A-445B-4680-B2D2-5A4AF8A90B0D}" srcOrd="0" destOrd="0" parTransId="{4E4C596D-B8EF-43EF-AC48-D8231680F84E}" sibTransId="{64AD28C0-5874-4999-9F3F-58BE59BD74CE}"/>
    <dgm:cxn modelId="{E9285B80-4118-49B3-B84C-E00E94949B0A}" type="presOf" srcId="{C29B231A-445B-4680-B2D2-5A4AF8A90B0D}" destId="{5042905C-6B3B-4B31-A3CF-23AE936619A7}" srcOrd="0" destOrd="0" presId="urn:microsoft.com/office/officeart/2018/5/layout/IconCircleLabelList"/>
    <dgm:cxn modelId="{38DEBD8A-1EE4-4273-8688-B529029FC90B}" type="presOf" srcId="{8EF63120-875A-4C6C-A643-D98DBCBD3A62}" destId="{04325364-3556-4F2F-9F4D-AD1A1F1ACFA9}" srcOrd="0" destOrd="0" presId="urn:microsoft.com/office/officeart/2018/5/layout/IconCircleLabelList"/>
    <dgm:cxn modelId="{C7330CF3-B92A-4E02-ACE2-606209ABB3C6}" type="presOf" srcId="{7D28017D-F71C-4C38-A79D-C88C661DB5E3}" destId="{41AFCB49-700F-4C8D-81AC-C066ADB7641C}" srcOrd="0" destOrd="0" presId="urn:microsoft.com/office/officeart/2018/5/layout/IconCircleLabelList"/>
    <dgm:cxn modelId="{50CE17F7-CDCF-4368-9380-C34B6A360E9B}" type="presOf" srcId="{1230E718-2573-4827-B140-1E5591EB4099}" destId="{74026BEE-35B5-4F92-8F13-8D4CC762FDBD}" srcOrd="0" destOrd="0" presId="urn:microsoft.com/office/officeart/2018/5/layout/IconCircleLabelList"/>
    <dgm:cxn modelId="{0A8873A4-BD9F-4DE8-A7D5-433873E93A97}" type="presParOf" srcId="{74026BEE-35B5-4F92-8F13-8D4CC762FDBD}" destId="{48CFEBAF-451C-48E5-9F55-578ECBD6E6BD}" srcOrd="0" destOrd="0" presId="urn:microsoft.com/office/officeart/2018/5/layout/IconCircleLabelList"/>
    <dgm:cxn modelId="{056FB097-F443-4F22-BA93-A8040F64383F}" type="presParOf" srcId="{48CFEBAF-451C-48E5-9F55-578ECBD6E6BD}" destId="{FCA43D03-85C3-4EC3-BF9C-8B3FB8094181}" srcOrd="0" destOrd="0" presId="urn:microsoft.com/office/officeart/2018/5/layout/IconCircleLabelList"/>
    <dgm:cxn modelId="{46CEC154-B820-4525-A8AC-313AF528437B}" type="presParOf" srcId="{48CFEBAF-451C-48E5-9F55-578ECBD6E6BD}" destId="{C2669D35-7445-4407-A2E9-0A22CEE45AA5}" srcOrd="1" destOrd="0" presId="urn:microsoft.com/office/officeart/2018/5/layout/IconCircleLabelList"/>
    <dgm:cxn modelId="{3D39DA8B-91B4-4C31-938B-5A1653E864CE}" type="presParOf" srcId="{48CFEBAF-451C-48E5-9F55-578ECBD6E6BD}" destId="{B00F1ACA-5997-47FE-A33A-D44AA646E25A}" srcOrd="2" destOrd="0" presId="urn:microsoft.com/office/officeart/2018/5/layout/IconCircleLabelList"/>
    <dgm:cxn modelId="{DF1863FD-E71B-4FF4-BB1B-D005B9221BFA}" type="presParOf" srcId="{48CFEBAF-451C-48E5-9F55-578ECBD6E6BD}" destId="{5042905C-6B3B-4B31-A3CF-23AE936619A7}" srcOrd="3" destOrd="0" presId="urn:microsoft.com/office/officeart/2018/5/layout/IconCircleLabelList"/>
    <dgm:cxn modelId="{5B34B497-84FB-4438-A05B-B431B6E192AD}" type="presParOf" srcId="{74026BEE-35B5-4F92-8F13-8D4CC762FDBD}" destId="{554EFC77-5D25-4478-8EE1-76E6CF5FDA00}" srcOrd="1" destOrd="0" presId="urn:microsoft.com/office/officeart/2018/5/layout/IconCircleLabelList"/>
    <dgm:cxn modelId="{4B7D48D3-26F0-487F-9556-E7098C01F300}" type="presParOf" srcId="{74026BEE-35B5-4F92-8F13-8D4CC762FDBD}" destId="{EEC2A61B-EA00-4FC1-BEA4-199F085ED0EA}" srcOrd="2" destOrd="0" presId="urn:microsoft.com/office/officeart/2018/5/layout/IconCircleLabelList"/>
    <dgm:cxn modelId="{0A9E07BD-AEC6-424B-A6BC-C9A3934C4861}" type="presParOf" srcId="{EEC2A61B-EA00-4FC1-BEA4-199F085ED0EA}" destId="{4FA9B5BB-3B32-420A-BF2A-93B0EC2E9C76}" srcOrd="0" destOrd="0" presId="urn:microsoft.com/office/officeart/2018/5/layout/IconCircleLabelList"/>
    <dgm:cxn modelId="{DE86C697-3FB4-4E5A-B081-B4D3292F93E3}" type="presParOf" srcId="{EEC2A61B-EA00-4FC1-BEA4-199F085ED0EA}" destId="{F35C529E-E1E5-4C25-B91E-06141CA620B2}" srcOrd="1" destOrd="0" presId="urn:microsoft.com/office/officeart/2018/5/layout/IconCircleLabelList"/>
    <dgm:cxn modelId="{0726397B-FF29-4AA7-9996-91418336545A}" type="presParOf" srcId="{EEC2A61B-EA00-4FC1-BEA4-199F085ED0EA}" destId="{CE3ABAB8-A961-4CA8-9C8B-D5E5DF0358B5}" srcOrd="2" destOrd="0" presId="urn:microsoft.com/office/officeart/2018/5/layout/IconCircleLabelList"/>
    <dgm:cxn modelId="{0408BDF2-E01D-4784-9609-D5422B1AFE76}" type="presParOf" srcId="{EEC2A61B-EA00-4FC1-BEA4-199F085ED0EA}" destId="{04325364-3556-4F2F-9F4D-AD1A1F1ACFA9}" srcOrd="3" destOrd="0" presId="urn:microsoft.com/office/officeart/2018/5/layout/IconCircleLabelList"/>
    <dgm:cxn modelId="{4EDCABFD-216F-451B-82DF-178B734D22A5}" type="presParOf" srcId="{74026BEE-35B5-4F92-8F13-8D4CC762FDBD}" destId="{1DDF47E5-0D5F-40AA-9BC9-85ED7D1EF9F4}" srcOrd="3" destOrd="0" presId="urn:microsoft.com/office/officeart/2018/5/layout/IconCircleLabelList"/>
    <dgm:cxn modelId="{3BF73B38-600C-4588-A5C0-556F1CB2D778}" type="presParOf" srcId="{74026BEE-35B5-4F92-8F13-8D4CC762FDBD}" destId="{1A1EEF73-5C0A-40F6-BA96-2C7B0E411203}" srcOrd="4" destOrd="0" presId="urn:microsoft.com/office/officeart/2018/5/layout/IconCircleLabelList"/>
    <dgm:cxn modelId="{EF4AFB59-AA23-4106-9C8F-2AA38F2AFEB9}" type="presParOf" srcId="{1A1EEF73-5C0A-40F6-BA96-2C7B0E411203}" destId="{4645690D-84A4-4D2B-B25F-F3E74E7CFAB9}" srcOrd="0" destOrd="0" presId="urn:microsoft.com/office/officeart/2018/5/layout/IconCircleLabelList"/>
    <dgm:cxn modelId="{87D87E54-DF45-4287-8706-03C768483C2E}" type="presParOf" srcId="{1A1EEF73-5C0A-40F6-BA96-2C7B0E411203}" destId="{34D9CE33-451F-4009-A0E3-1228DCF39127}" srcOrd="1" destOrd="0" presId="urn:microsoft.com/office/officeart/2018/5/layout/IconCircleLabelList"/>
    <dgm:cxn modelId="{4883377D-1883-489B-9473-50E7601D7C92}" type="presParOf" srcId="{1A1EEF73-5C0A-40F6-BA96-2C7B0E411203}" destId="{02CA57CB-E799-4605-8FB3-9C950E1B69EC}" srcOrd="2" destOrd="0" presId="urn:microsoft.com/office/officeart/2018/5/layout/IconCircleLabelList"/>
    <dgm:cxn modelId="{E0749C33-C998-4517-BC65-2966A281F0C8}" type="presParOf" srcId="{1A1EEF73-5C0A-40F6-BA96-2C7B0E411203}" destId="{41AFCB49-700F-4C8D-81AC-C066ADB7641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04B4FC-247A-40F9-85F0-A2B928B5DE72}" type="doc">
      <dgm:prSet loTypeId="urn:microsoft.com/office/officeart/2018/2/layout/IconVerticalSolidList" loCatId="icon" qsTypeId="urn:microsoft.com/office/officeart/2005/8/quickstyle/simple5" qsCatId="simple" csTypeId="urn:microsoft.com/office/officeart/2005/8/colors/colorful4" csCatId="colorful" phldr="1"/>
      <dgm:spPr/>
      <dgm:t>
        <a:bodyPr/>
        <a:lstStyle/>
        <a:p>
          <a:endParaRPr lang="en-US"/>
        </a:p>
      </dgm:t>
    </dgm:pt>
    <dgm:pt modelId="{BA5551CF-286B-403E-AC86-65B83F5D2E4E}">
      <dgm:prSet custT="1"/>
      <dgm:spPr/>
      <dgm:t>
        <a:bodyPr/>
        <a:lstStyle/>
        <a:p>
          <a:pPr algn="just">
            <a:lnSpc>
              <a:spcPct val="100000"/>
            </a:lnSpc>
          </a:pPr>
          <a:r>
            <a:rPr lang="en-GB" sz="1800" dirty="0"/>
            <a:t>As online engagement increases, cyber related anti-social behaviour like cyberbullying controlling is expected to rise (</a:t>
          </a:r>
          <a:r>
            <a:rPr lang="en-GB" sz="1800" dirty="0">
              <a:ea typeface="Calibri" panose="020F0502020204030204" pitchFamily="34" charset="0"/>
              <a:cs typeface="Calibri" panose="020F0502020204030204" pitchFamily="34" charset="0"/>
            </a:rPr>
            <a:t>Margaret, 2021)</a:t>
          </a:r>
          <a:r>
            <a:rPr lang="en-GB" sz="1800" dirty="0"/>
            <a:t>. The anonymity of digital platforms enables these behaviours to spread quickly, affecting individual's well-being. </a:t>
          </a:r>
          <a:endParaRPr lang="en-US" sz="1800" dirty="0"/>
        </a:p>
      </dgm:t>
    </dgm:pt>
    <dgm:pt modelId="{755ECC6B-2E17-45DD-98BC-86669A8BDEFA}" type="parTrans" cxnId="{20083617-6C69-486E-BDBD-0769F2D14950}">
      <dgm:prSet/>
      <dgm:spPr/>
      <dgm:t>
        <a:bodyPr/>
        <a:lstStyle/>
        <a:p>
          <a:pPr algn="just"/>
          <a:endParaRPr lang="en-US"/>
        </a:p>
      </dgm:t>
    </dgm:pt>
    <dgm:pt modelId="{0C6EFAD9-EF0F-4407-BBEA-055BB2457E09}" type="sibTrans" cxnId="{20083617-6C69-486E-BDBD-0769F2D14950}">
      <dgm:prSet/>
      <dgm:spPr/>
      <dgm:t>
        <a:bodyPr/>
        <a:lstStyle/>
        <a:p>
          <a:pPr algn="just"/>
          <a:endParaRPr lang="en-US"/>
        </a:p>
      </dgm:t>
    </dgm:pt>
    <dgm:pt modelId="{CF9B519B-765A-43D8-9354-54211358F61C}">
      <dgm:prSet custT="1"/>
      <dgm:spPr/>
      <dgm:t>
        <a:bodyPr/>
        <a:lstStyle/>
        <a:p>
          <a:pPr algn="just">
            <a:lnSpc>
              <a:spcPct val="100000"/>
            </a:lnSpc>
          </a:pPr>
          <a:r>
            <a:rPr lang="en-GB" sz="1800" dirty="0"/>
            <a:t>Climate change is anticipated to exacerbate anti-social behaviour, particularly as communities face economic and environmental stressors. As resources become scarcer and displacement increases, tensions within communities may lead to increased public disturbances or vandalism (</a:t>
          </a:r>
          <a:r>
            <a:rPr lang="en-GB" sz="1800" dirty="0">
              <a:ea typeface="Calibri" panose="020F0502020204030204" pitchFamily="34" charset="0"/>
              <a:cs typeface="Calibri" panose="020F0502020204030204" pitchFamily="34" charset="0"/>
            </a:rPr>
            <a:t>Power</a:t>
          </a:r>
          <a:r>
            <a:rPr lang="en-GB" sz="1800" dirty="0"/>
            <a:t> et al, 2020).</a:t>
          </a:r>
          <a:endParaRPr lang="en-US" sz="1800" dirty="0"/>
        </a:p>
      </dgm:t>
    </dgm:pt>
    <dgm:pt modelId="{38D4D198-194E-49F5-9036-22CE127E62B7}" type="parTrans" cxnId="{37C02596-6800-41B1-A418-1F37270126EA}">
      <dgm:prSet/>
      <dgm:spPr/>
      <dgm:t>
        <a:bodyPr/>
        <a:lstStyle/>
        <a:p>
          <a:pPr algn="just"/>
          <a:endParaRPr lang="en-US"/>
        </a:p>
      </dgm:t>
    </dgm:pt>
    <dgm:pt modelId="{12C39092-1769-4E48-840C-003ECC8FFC1C}" type="sibTrans" cxnId="{37C02596-6800-41B1-A418-1F37270126EA}">
      <dgm:prSet/>
      <dgm:spPr/>
      <dgm:t>
        <a:bodyPr/>
        <a:lstStyle/>
        <a:p>
          <a:pPr algn="just"/>
          <a:endParaRPr lang="en-US"/>
        </a:p>
      </dgm:t>
    </dgm:pt>
    <dgm:pt modelId="{49D822AE-95E3-48D8-8EDB-298EB168734A}">
      <dgm:prSet custT="1"/>
      <dgm:spPr/>
      <dgm:t>
        <a:bodyPr/>
        <a:lstStyle/>
        <a:p>
          <a:pPr algn="just">
            <a:lnSpc>
              <a:spcPct val="100000"/>
            </a:lnSpc>
          </a:pPr>
          <a:r>
            <a:rPr lang="en-GB" sz="1800" dirty="0"/>
            <a:t>With the rise of Virtual Reality (VR) and Augmented Reality (AR) new forms of anti-social behaviour such as virtual harassment, could emerge (</a:t>
          </a:r>
          <a:r>
            <a:rPr lang="en-GB" sz="1800" b="0" i="0" dirty="0">
              <a:solidFill>
                <a:srgbClr val="323132"/>
              </a:solidFill>
              <a:effectLst/>
              <a:ea typeface="Calibri" panose="020F0502020204030204" pitchFamily="34" charset="0"/>
              <a:cs typeface="Calibri" panose="020F0502020204030204" pitchFamily="34" charset="0"/>
            </a:rPr>
            <a:t>Metz, 2022)</a:t>
          </a:r>
          <a:r>
            <a:rPr lang="en-GB" sz="1800" dirty="0"/>
            <a:t>. These immersive environmental require policies that establish clear guidelines for safe and respectful interactions. </a:t>
          </a:r>
          <a:endParaRPr lang="en-US" sz="1800" dirty="0"/>
        </a:p>
      </dgm:t>
    </dgm:pt>
    <dgm:pt modelId="{BBAABB98-91CD-472E-9EBF-531FC63736DE}" type="parTrans" cxnId="{0AF58008-5D07-4B75-9993-4A8DF3FFAED6}">
      <dgm:prSet/>
      <dgm:spPr/>
      <dgm:t>
        <a:bodyPr/>
        <a:lstStyle/>
        <a:p>
          <a:pPr algn="just"/>
          <a:endParaRPr lang="en-US"/>
        </a:p>
      </dgm:t>
    </dgm:pt>
    <dgm:pt modelId="{8D21F08C-3B04-4DD8-AD9C-F224096A11F6}" type="sibTrans" cxnId="{0AF58008-5D07-4B75-9993-4A8DF3FFAED6}">
      <dgm:prSet/>
      <dgm:spPr/>
      <dgm:t>
        <a:bodyPr/>
        <a:lstStyle/>
        <a:p>
          <a:pPr algn="just"/>
          <a:endParaRPr lang="en-US"/>
        </a:p>
      </dgm:t>
    </dgm:pt>
    <dgm:pt modelId="{4958CBE2-2E50-47F2-BB9B-C8C35A082ACC}" type="pres">
      <dgm:prSet presAssocID="{1604B4FC-247A-40F9-85F0-A2B928B5DE72}" presName="root" presStyleCnt="0">
        <dgm:presLayoutVars>
          <dgm:dir/>
          <dgm:resizeHandles val="exact"/>
        </dgm:presLayoutVars>
      </dgm:prSet>
      <dgm:spPr/>
    </dgm:pt>
    <dgm:pt modelId="{F48CCD74-5BE4-451A-B06F-BC923096908D}" type="pres">
      <dgm:prSet presAssocID="{BA5551CF-286B-403E-AC86-65B83F5D2E4E}" presName="compNode" presStyleCnt="0"/>
      <dgm:spPr/>
    </dgm:pt>
    <dgm:pt modelId="{2FBC2594-7D4D-448B-9243-7E85E8916C78}" type="pres">
      <dgm:prSet presAssocID="{BA5551CF-286B-403E-AC86-65B83F5D2E4E}" presName="bgRect" presStyleLbl="bgShp" presStyleIdx="0"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5B339350-BDF6-4F13-8BC9-549D76A8CBB9}" type="pres">
      <dgm:prSet presAssocID="{BA5551CF-286B-403E-AC86-65B83F5D2E4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1"/>
          </a:solidFill>
        </a:ln>
      </dgm:spPr>
      <dgm:extLst>
        <a:ext uri="{E40237B7-FDA0-4F09-8148-C483321AD2D9}">
          <dgm14:cNvPr xmlns:dgm14="http://schemas.microsoft.com/office/drawing/2010/diagram" id="0" name="" descr="Smart Phone"/>
        </a:ext>
      </dgm:extLst>
    </dgm:pt>
    <dgm:pt modelId="{E74FBBED-BA77-4CEF-8515-A15ABA3D0823}" type="pres">
      <dgm:prSet presAssocID="{BA5551CF-286B-403E-AC86-65B83F5D2E4E}" presName="spaceRect" presStyleCnt="0"/>
      <dgm:spPr/>
    </dgm:pt>
    <dgm:pt modelId="{D41AA76F-09F6-42B5-A5B8-A5C889C78F11}" type="pres">
      <dgm:prSet presAssocID="{BA5551CF-286B-403E-AC86-65B83F5D2E4E}" presName="parTx" presStyleLbl="revTx" presStyleIdx="0" presStyleCnt="3">
        <dgm:presLayoutVars>
          <dgm:chMax val="0"/>
          <dgm:chPref val="0"/>
        </dgm:presLayoutVars>
      </dgm:prSet>
      <dgm:spPr/>
    </dgm:pt>
    <dgm:pt modelId="{C124FD1F-6A19-48EC-8BB8-2B97822852D9}" type="pres">
      <dgm:prSet presAssocID="{0C6EFAD9-EF0F-4407-BBEA-055BB2457E09}" presName="sibTrans" presStyleCnt="0"/>
      <dgm:spPr/>
    </dgm:pt>
    <dgm:pt modelId="{8885199D-E512-49BF-8F63-7426AB05B438}" type="pres">
      <dgm:prSet presAssocID="{CF9B519B-765A-43D8-9354-54211358F61C}" presName="compNode" presStyleCnt="0"/>
      <dgm:spPr/>
    </dgm:pt>
    <dgm:pt modelId="{8BF8BDE1-25E2-4C65-B708-FB712B97A5FC}" type="pres">
      <dgm:prSet presAssocID="{CF9B519B-765A-43D8-9354-54211358F61C}" presName="bgRect" presStyleLbl="bgShp" presStyleIdx="1"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9160C25A-FCFA-48C5-9159-9D27EF822F81}" type="pres">
      <dgm:prSet presAssocID="{CF9B519B-765A-43D8-9354-54211358F61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bg1"/>
          </a:solidFill>
        </a:ln>
      </dgm:spPr>
      <dgm:extLst>
        <a:ext uri="{E40237B7-FDA0-4F09-8148-C483321AD2D9}">
          <dgm14:cNvPr xmlns:dgm14="http://schemas.microsoft.com/office/drawing/2010/diagram" id="0" name="" descr="Deciduous tree"/>
        </a:ext>
      </dgm:extLst>
    </dgm:pt>
    <dgm:pt modelId="{8040A3C0-B55A-424D-9858-C39E83B7FE6C}" type="pres">
      <dgm:prSet presAssocID="{CF9B519B-765A-43D8-9354-54211358F61C}" presName="spaceRect" presStyleCnt="0"/>
      <dgm:spPr/>
    </dgm:pt>
    <dgm:pt modelId="{442B3909-8FA5-4737-B7C6-B81ECA1E56EC}" type="pres">
      <dgm:prSet presAssocID="{CF9B519B-765A-43D8-9354-54211358F61C}" presName="parTx" presStyleLbl="revTx" presStyleIdx="1" presStyleCnt="3">
        <dgm:presLayoutVars>
          <dgm:chMax val="0"/>
          <dgm:chPref val="0"/>
        </dgm:presLayoutVars>
      </dgm:prSet>
      <dgm:spPr/>
    </dgm:pt>
    <dgm:pt modelId="{5B191B90-4E51-44F3-9E96-91FBAAB1B56F}" type="pres">
      <dgm:prSet presAssocID="{12C39092-1769-4E48-840C-003ECC8FFC1C}" presName="sibTrans" presStyleCnt="0"/>
      <dgm:spPr/>
    </dgm:pt>
    <dgm:pt modelId="{3997B926-2292-4982-A64C-F0A384BBF017}" type="pres">
      <dgm:prSet presAssocID="{49D822AE-95E3-48D8-8EDB-298EB168734A}" presName="compNode" presStyleCnt="0"/>
      <dgm:spPr/>
    </dgm:pt>
    <dgm:pt modelId="{FA648081-6138-4B5E-8104-00F105DE4FB0}" type="pres">
      <dgm:prSet presAssocID="{49D822AE-95E3-48D8-8EDB-298EB168734A}" presName="bgRect" presStyleLbl="bgShp" presStyleIdx="2"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251709ED-7909-4EB7-807F-F4E46C746303}" type="pres">
      <dgm:prSet presAssocID="{49D822AE-95E3-48D8-8EDB-298EB168734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bg1"/>
          </a:solidFill>
        </a:ln>
      </dgm:spPr>
      <dgm:extLst>
        <a:ext uri="{E40237B7-FDA0-4F09-8148-C483321AD2D9}">
          <dgm14:cNvPr xmlns:dgm14="http://schemas.microsoft.com/office/drawing/2010/diagram" id="0" name="" descr="Virtual RealityHeadset"/>
        </a:ext>
      </dgm:extLst>
    </dgm:pt>
    <dgm:pt modelId="{6BEDD783-3448-44F6-90D9-987C364C6EF1}" type="pres">
      <dgm:prSet presAssocID="{49D822AE-95E3-48D8-8EDB-298EB168734A}" presName="spaceRect" presStyleCnt="0"/>
      <dgm:spPr/>
    </dgm:pt>
    <dgm:pt modelId="{EB97FDEF-9144-4186-A3EF-1FAA1CFE3FFF}" type="pres">
      <dgm:prSet presAssocID="{49D822AE-95E3-48D8-8EDB-298EB168734A}" presName="parTx" presStyleLbl="revTx" presStyleIdx="2" presStyleCnt="3" custLinFactNeighborX="-261" custLinFactNeighborY="-4665">
        <dgm:presLayoutVars>
          <dgm:chMax val="0"/>
          <dgm:chPref val="0"/>
        </dgm:presLayoutVars>
      </dgm:prSet>
      <dgm:spPr/>
    </dgm:pt>
  </dgm:ptLst>
  <dgm:cxnLst>
    <dgm:cxn modelId="{0AF58008-5D07-4B75-9993-4A8DF3FFAED6}" srcId="{1604B4FC-247A-40F9-85F0-A2B928B5DE72}" destId="{49D822AE-95E3-48D8-8EDB-298EB168734A}" srcOrd="2" destOrd="0" parTransId="{BBAABB98-91CD-472E-9EBF-531FC63736DE}" sibTransId="{8D21F08C-3B04-4DD8-AD9C-F224096A11F6}"/>
    <dgm:cxn modelId="{20083617-6C69-486E-BDBD-0769F2D14950}" srcId="{1604B4FC-247A-40F9-85F0-A2B928B5DE72}" destId="{BA5551CF-286B-403E-AC86-65B83F5D2E4E}" srcOrd="0" destOrd="0" parTransId="{755ECC6B-2E17-45DD-98BC-86669A8BDEFA}" sibTransId="{0C6EFAD9-EF0F-4407-BBEA-055BB2457E09}"/>
    <dgm:cxn modelId="{C00FDE8D-B448-4240-AD31-B89D5B804FD7}" type="presOf" srcId="{1604B4FC-247A-40F9-85F0-A2B928B5DE72}" destId="{4958CBE2-2E50-47F2-BB9B-C8C35A082ACC}" srcOrd="0" destOrd="0" presId="urn:microsoft.com/office/officeart/2018/2/layout/IconVerticalSolidList"/>
    <dgm:cxn modelId="{37C02596-6800-41B1-A418-1F37270126EA}" srcId="{1604B4FC-247A-40F9-85F0-A2B928B5DE72}" destId="{CF9B519B-765A-43D8-9354-54211358F61C}" srcOrd="1" destOrd="0" parTransId="{38D4D198-194E-49F5-9036-22CE127E62B7}" sibTransId="{12C39092-1769-4E48-840C-003ECC8FFC1C}"/>
    <dgm:cxn modelId="{132CB1A0-5013-4828-B15B-2FF3B414F1B7}" type="presOf" srcId="{CF9B519B-765A-43D8-9354-54211358F61C}" destId="{442B3909-8FA5-4737-B7C6-B81ECA1E56EC}" srcOrd="0" destOrd="0" presId="urn:microsoft.com/office/officeart/2018/2/layout/IconVerticalSolidList"/>
    <dgm:cxn modelId="{F35E6FC3-DE97-4134-B267-2E57BE7FC126}" type="presOf" srcId="{49D822AE-95E3-48D8-8EDB-298EB168734A}" destId="{EB97FDEF-9144-4186-A3EF-1FAA1CFE3FFF}" srcOrd="0" destOrd="0" presId="urn:microsoft.com/office/officeart/2018/2/layout/IconVerticalSolidList"/>
    <dgm:cxn modelId="{FC7855E5-F1F6-4AD3-8462-E2594C1A40CC}" type="presOf" srcId="{BA5551CF-286B-403E-AC86-65B83F5D2E4E}" destId="{D41AA76F-09F6-42B5-A5B8-A5C889C78F11}" srcOrd="0" destOrd="0" presId="urn:microsoft.com/office/officeart/2018/2/layout/IconVerticalSolidList"/>
    <dgm:cxn modelId="{0E442801-C64A-4ADE-BF7C-D44B1D481E77}" type="presParOf" srcId="{4958CBE2-2E50-47F2-BB9B-C8C35A082ACC}" destId="{F48CCD74-5BE4-451A-B06F-BC923096908D}" srcOrd="0" destOrd="0" presId="urn:microsoft.com/office/officeart/2018/2/layout/IconVerticalSolidList"/>
    <dgm:cxn modelId="{61110DE9-2310-4ECF-B72C-ADE0978ACD26}" type="presParOf" srcId="{F48CCD74-5BE4-451A-B06F-BC923096908D}" destId="{2FBC2594-7D4D-448B-9243-7E85E8916C78}" srcOrd="0" destOrd="0" presId="urn:microsoft.com/office/officeart/2018/2/layout/IconVerticalSolidList"/>
    <dgm:cxn modelId="{8158AA5E-79E6-4567-92AC-B2671D0C31FB}" type="presParOf" srcId="{F48CCD74-5BE4-451A-B06F-BC923096908D}" destId="{5B339350-BDF6-4F13-8BC9-549D76A8CBB9}" srcOrd="1" destOrd="0" presId="urn:microsoft.com/office/officeart/2018/2/layout/IconVerticalSolidList"/>
    <dgm:cxn modelId="{58998705-21C1-43E3-AFD3-572D7DCAEE1B}" type="presParOf" srcId="{F48CCD74-5BE4-451A-B06F-BC923096908D}" destId="{E74FBBED-BA77-4CEF-8515-A15ABA3D0823}" srcOrd="2" destOrd="0" presId="urn:microsoft.com/office/officeart/2018/2/layout/IconVerticalSolidList"/>
    <dgm:cxn modelId="{87234E79-937F-4607-AEEC-4116EF18F4B6}" type="presParOf" srcId="{F48CCD74-5BE4-451A-B06F-BC923096908D}" destId="{D41AA76F-09F6-42B5-A5B8-A5C889C78F11}" srcOrd="3" destOrd="0" presId="urn:microsoft.com/office/officeart/2018/2/layout/IconVerticalSolidList"/>
    <dgm:cxn modelId="{0EB23356-4995-4386-8A44-928F8874EAC5}" type="presParOf" srcId="{4958CBE2-2E50-47F2-BB9B-C8C35A082ACC}" destId="{C124FD1F-6A19-48EC-8BB8-2B97822852D9}" srcOrd="1" destOrd="0" presId="urn:microsoft.com/office/officeart/2018/2/layout/IconVerticalSolidList"/>
    <dgm:cxn modelId="{F432DFCE-3B58-46F7-889F-57915FBE93E0}" type="presParOf" srcId="{4958CBE2-2E50-47F2-BB9B-C8C35A082ACC}" destId="{8885199D-E512-49BF-8F63-7426AB05B438}" srcOrd="2" destOrd="0" presId="urn:microsoft.com/office/officeart/2018/2/layout/IconVerticalSolidList"/>
    <dgm:cxn modelId="{4EFD1269-99F7-4087-9EAE-53BC87912B85}" type="presParOf" srcId="{8885199D-E512-49BF-8F63-7426AB05B438}" destId="{8BF8BDE1-25E2-4C65-B708-FB712B97A5FC}" srcOrd="0" destOrd="0" presId="urn:microsoft.com/office/officeart/2018/2/layout/IconVerticalSolidList"/>
    <dgm:cxn modelId="{88F2EA8E-9845-40D6-AAE1-17B5BF824B8F}" type="presParOf" srcId="{8885199D-E512-49BF-8F63-7426AB05B438}" destId="{9160C25A-FCFA-48C5-9159-9D27EF822F81}" srcOrd="1" destOrd="0" presId="urn:microsoft.com/office/officeart/2018/2/layout/IconVerticalSolidList"/>
    <dgm:cxn modelId="{F9E0A84D-FB06-46A8-9184-2EDCEDF60D34}" type="presParOf" srcId="{8885199D-E512-49BF-8F63-7426AB05B438}" destId="{8040A3C0-B55A-424D-9858-C39E83B7FE6C}" srcOrd="2" destOrd="0" presId="urn:microsoft.com/office/officeart/2018/2/layout/IconVerticalSolidList"/>
    <dgm:cxn modelId="{ACB85CBA-257B-4834-97AF-AC7C82186A4F}" type="presParOf" srcId="{8885199D-E512-49BF-8F63-7426AB05B438}" destId="{442B3909-8FA5-4737-B7C6-B81ECA1E56EC}" srcOrd="3" destOrd="0" presId="urn:microsoft.com/office/officeart/2018/2/layout/IconVerticalSolidList"/>
    <dgm:cxn modelId="{77F5AF4A-A3BD-4600-A440-1A2F412672E7}" type="presParOf" srcId="{4958CBE2-2E50-47F2-BB9B-C8C35A082ACC}" destId="{5B191B90-4E51-44F3-9E96-91FBAAB1B56F}" srcOrd="3" destOrd="0" presId="urn:microsoft.com/office/officeart/2018/2/layout/IconVerticalSolidList"/>
    <dgm:cxn modelId="{526E2AC6-E492-4A4B-A353-38F8A0DC5737}" type="presParOf" srcId="{4958CBE2-2E50-47F2-BB9B-C8C35A082ACC}" destId="{3997B926-2292-4982-A64C-F0A384BBF017}" srcOrd="4" destOrd="0" presId="urn:microsoft.com/office/officeart/2018/2/layout/IconVerticalSolidList"/>
    <dgm:cxn modelId="{32727AFB-5BA3-4497-8A7D-A592CCB8D434}" type="presParOf" srcId="{3997B926-2292-4982-A64C-F0A384BBF017}" destId="{FA648081-6138-4B5E-8104-00F105DE4FB0}" srcOrd="0" destOrd="0" presId="urn:microsoft.com/office/officeart/2018/2/layout/IconVerticalSolidList"/>
    <dgm:cxn modelId="{4B3592FF-7B4B-4978-B21A-E80E3ED65DB5}" type="presParOf" srcId="{3997B926-2292-4982-A64C-F0A384BBF017}" destId="{251709ED-7909-4EB7-807F-F4E46C746303}" srcOrd="1" destOrd="0" presId="urn:microsoft.com/office/officeart/2018/2/layout/IconVerticalSolidList"/>
    <dgm:cxn modelId="{099B3A41-F233-40E5-A6A8-55321A0436B3}" type="presParOf" srcId="{3997B926-2292-4982-A64C-F0A384BBF017}" destId="{6BEDD783-3448-44F6-90D9-987C364C6EF1}" srcOrd="2" destOrd="0" presId="urn:microsoft.com/office/officeart/2018/2/layout/IconVerticalSolidList"/>
    <dgm:cxn modelId="{C8765589-92C6-427B-BF28-B3443C1534B9}" type="presParOf" srcId="{3997B926-2292-4982-A64C-F0A384BBF017}" destId="{EB97FDEF-9144-4186-A3EF-1FAA1CFE3FF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3A5F3-72DE-40E4-B2F0-1627C144DA3A}">
      <dsp:nvSpPr>
        <dsp:cNvPr id="0" name=""/>
        <dsp:cNvSpPr/>
      </dsp:nvSpPr>
      <dsp:spPr>
        <a:xfrm>
          <a:off x="0" y="93698"/>
          <a:ext cx="10515600" cy="5405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Introduction to Anti-Social Behaviour and Crime</a:t>
          </a:r>
          <a:endParaRPr lang="en-US" sz="2200" kern="1200" dirty="0"/>
        </a:p>
      </dsp:txBody>
      <dsp:txXfrm>
        <a:off x="26387" y="120085"/>
        <a:ext cx="10462826" cy="487766"/>
      </dsp:txXfrm>
    </dsp:sp>
    <dsp:sp modelId="{0A07ADEF-66D8-4510-A6B7-D74A025D56F4}">
      <dsp:nvSpPr>
        <dsp:cNvPr id="0" name=""/>
        <dsp:cNvSpPr/>
      </dsp:nvSpPr>
      <dsp:spPr>
        <a:xfrm>
          <a:off x="0" y="697598"/>
          <a:ext cx="10515600" cy="540540"/>
        </a:xfrm>
        <a:prstGeom prst="roundRect">
          <a:avLst/>
        </a:prstGeom>
        <a:gradFill rotWithShape="0">
          <a:gsLst>
            <a:gs pos="0">
              <a:schemeClr val="accent4">
                <a:hueOff val="1099990"/>
                <a:satOff val="-4867"/>
                <a:lumOff val="-817"/>
                <a:alphaOff val="0"/>
                <a:satMod val="103000"/>
                <a:lumMod val="102000"/>
                <a:tint val="94000"/>
              </a:schemeClr>
            </a:gs>
            <a:gs pos="50000">
              <a:schemeClr val="accent4">
                <a:hueOff val="1099990"/>
                <a:satOff val="-4867"/>
                <a:lumOff val="-817"/>
                <a:alphaOff val="0"/>
                <a:satMod val="110000"/>
                <a:lumMod val="100000"/>
                <a:shade val="100000"/>
              </a:schemeClr>
            </a:gs>
            <a:gs pos="100000">
              <a:schemeClr val="accent4">
                <a:hueOff val="1099990"/>
                <a:satOff val="-4867"/>
                <a:lumOff val="-8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Present – Current Patterns and Challenges</a:t>
          </a:r>
          <a:endParaRPr lang="en-US" sz="2200" kern="1200"/>
        </a:p>
      </dsp:txBody>
      <dsp:txXfrm>
        <a:off x="26387" y="723985"/>
        <a:ext cx="10462826" cy="487766"/>
      </dsp:txXfrm>
    </dsp:sp>
    <dsp:sp modelId="{6E81E5BD-A971-4355-87C7-69D2469C02C7}">
      <dsp:nvSpPr>
        <dsp:cNvPr id="0" name=""/>
        <dsp:cNvSpPr/>
      </dsp:nvSpPr>
      <dsp:spPr>
        <a:xfrm>
          <a:off x="0" y="1301499"/>
          <a:ext cx="10515600" cy="540540"/>
        </a:xfrm>
        <a:prstGeom prst="roundRect">
          <a:avLst/>
        </a:prstGeom>
        <a:gradFill rotWithShape="0">
          <a:gsLst>
            <a:gs pos="0">
              <a:schemeClr val="accent4">
                <a:hueOff val="2199979"/>
                <a:satOff val="-9734"/>
                <a:lumOff val="-1634"/>
                <a:alphaOff val="0"/>
                <a:satMod val="103000"/>
                <a:lumMod val="102000"/>
                <a:tint val="94000"/>
              </a:schemeClr>
            </a:gs>
            <a:gs pos="50000">
              <a:schemeClr val="accent4">
                <a:hueOff val="2199979"/>
                <a:satOff val="-9734"/>
                <a:lumOff val="-1634"/>
                <a:alphaOff val="0"/>
                <a:satMod val="110000"/>
                <a:lumMod val="100000"/>
                <a:shade val="100000"/>
              </a:schemeClr>
            </a:gs>
            <a:gs pos="100000">
              <a:schemeClr val="accent4">
                <a:hueOff val="2199979"/>
                <a:satOff val="-9734"/>
                <a:lumOff val="-16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Present Examples</a:t>
          </a:r>
          <a:endParaRPr lang="en-US" sz="2200" kern="1200"/>
        </a:p>
      </dsp:txBody>
      <dsp:txXfrm>
        <a:off x="26387" y="1327886"/>
        <a:ext cx="10462826" cy="487766"/>
      </dsp:txXfrm>
    </dsp:sp>
    <dsp:sp modelId="{48F3FD02-3EE5-4A33-9F7A-C77B5134BCF7}">
      <dsp:nvSpPr>
        <dsp:cNvPr id="0" name=""/>
        <dsp:cNvSpPr/>
      </dsp:nvSpPr>
      <dsp:spPr>
        <a:xfrm>
          <a:off x="0" y="1905399"/>
          <a:ext cx="10515600" cy="540540"/>
        </a:xfrm>
        <a:prstGeom prst="roundRect">
          <a:avLst/>
        </a:prstGeom>
        <a:gradFill rotWithShape="0">
          <a:gsLst>
            <a:gs pos="0">
              <a:schemeClr val="accent4">
                <a:hueOff val="3299968"/>
                <a:satOff val="-14601"/>
                <a:lumOff val="-2452"/>
                <a:alphaOff val="0"/>
                <a:satMod val="103000"/>
                <a:lumMod val="102000"/>
                <a:tint val="94000"/>
              </a:schemeClr>
            </a:gs>
            <a:gs pos="50000">
              <a:schemeClr val="accent4">
                <a:hueOff val="3299968"/>
                <a:satOff val="-14601"/>
                <a:lumOff val="-2452"/>
                <a:alphaOff val="0"/>
                <a:satMod val="110000"/>
                <a:lumMod val="100000"/>
                <a:shade val="100000"/>
              </a:schemeClr>
            </a:gs>
            <a:gs pos="100000">
              <a:schemeClr val="accent4">
                <a:hueOff val="3299968"/>
                <a:satOff val="-14601"/>
                <a:lumOff val="-24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Future – Lessons from the Past to Inform Future Crime Prevention</a:t>
          </a:r>
          <a:endParaRPr lang="en-US" sz="2200" kern="1200"/>
        </a:p>
      </dsp:txBody>
      <dsp:txXfrm>
        <a:off x="26387" y="1931786"/>
        <a:ext cx="10462826" cy="487766"/>
      </dsp:txXfrm>
    </dsp:sp>
    <dsp:sp modelId="{8E12DCEA-A4E6-49B2-94F3-71CB69CBEA44}">
      <dsp:nvSpPr>
        <dsp:cNvPr id="0" name=""/>
        <dsp:cNvSpPr/>
      </dsp:nvSpPr>
      <dsp:spPr>
        <a:xfrm>
          <a:off x="0" y="2509299"/>
          <a:ext cx="10515600" cy="540540"/>
        </a:xfrm>
        <a:prstGeom prst="roundRect">
          <a:avLst/>
        </a:prstGeom>
        <a:gradFill rotWithShape="0">
          <a:gsLst>
            <a:gs pos="0">
              <a:schemeClr val="accent4">
                <a:hueOff val="4399958"/>
                <a:satOff val="-19468"/>
                <a:lumOff val="-3269"/>
                <a:alphaOff val="0"/>
                <a:satMod val="103000"/>
                <a:lumMod val="102000"/>
                <a:tint val="94000"/>
              </a:schemeClr>
            </a:gs>
            <a:gs pos="50000">
              <a:schemeClr val="accent4">
                <a:hueOff val="4399958"/>
                <a:satOff val="-19468"/>
                <a:lumOff val="-3269"/>
                <a:alphaOff val="0"/>
                <a:satMod val="110000"/>
                <a:lumMod val="100000"/>
                <a:shade val="100000"/>
              </a:schemeClr>
            </a:gs>
            <a:gs pos="100000">
              <a:schemeClr val="accent4">
                <a:hueOff val="4399958"/>
                <a:satOff val="-19468"/>
                <a:lumOff val="-326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Future Examples </a:t>
          </a:r>
          <a:endParaRPr lang="en-US" sz="2200" kern="1200"/>
        </a:p>
      </dsp:txBody>
      <dsp:txXfrm>
        <a:off x="26387" y="2535686"/>
        <a:ext cx="10462826" cy="487766"/>
      </dsp:txXfrm>
    </dsp:sp>
    <dsp:sp modelId="{F3A361EE-0CA3-4432-92DC-02C745317EC6}">
      <dsp:nvSpPr>
        <dsp:cNvPr id="0" name=""/>
        <dsp:cNvSpPr/>
      </dsp:nvSpPr>
      <dsp:spPr>
        <a:xfrm>
          <a:off x="0" y="3113199"/>
          <a:ext cx="10515600" cy="540540"/>
        </a:xfrm>
        <a:prstGeom prst="roundRect">
          <a:avLst/>
        </a:prstGeom>
        <a:gradFill rotWithShape="0">
          <a:gsLst>
            <a:gs pos="0">
              <a:schemeClr val="accent4">
                <a:hueOff val="5499947"/>
                <a:satOff val="-24335"/>
                <a:lumOff val="-4086"/>
                <a:alphaOff val="0"/>
                <a:satMod val="103000"/>
                <a:lumMod val="102000"/>
                <a:tint val="94000"/>
              </a:schemeClr>
            </a:gs>
            <a:gs pos="50000">
              <a:schemeClr val="accent4">
                <a:hueOff val="5499947"/>
                <a:satOff val="-24335"/>
                <a:lumOff val="-4086"/>
                <a:alphaOff val="0"/>
                <a:satMod val="110000"/>
                <a:lumMod val="100000"/>
                <a:shade val="100000"/>
              </a:schemeClr>
            </a:gs>
            <a:gs pos="100000">
              <a:schemeClr val="accent4">
                <a:hueOff val="5499947"/>
                <a:satOff val="-24335"/>
                <a:lumOff val="-408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Summary </a:t>
          </a:r>
          <a:endParaRPr lang="en-US" sz="2200" kern="1200"/>
        </a:p>
      </dsp:txBody>
      <dsp:txXfrm>
        <a:off x="26387" y="3139586"/>
        <a:ext cx="10462826" cy="487766"/>
      </dsp:txXfrm>
    </dsp:sp>
    <dsp:sp modelId="{427AC14C-E3EF-4C9B-9D18-A71CE4F1A92D}">
      <dsp:nvSpPr>
        <dsp:cNvPr id="0" name=""/>
        <dsp:cNvSpPr/>
      </dsp:nvSpPr>
      <dsp:spPr>
        <a:xfrm>
          <a:off x="0" y="3717099"/>
          <a:ext cx="10515600" cy="540540"/>
        </a:xfrm>
        <a:prstGeom prst="roundRect">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Reference List</a:t>
          </a:r>
          <a:endParaRPr lang="en-US" sz="2200" kern="1200"/>
        </a:p>
      </dsp:txBody>
      <dsp:txXfrm>
        <a:off x="26387" y="3743486"/>
        <a:ext cx="10462826" cy="487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43D03-85C3-4EC3-BF9C-8B3FB8094181}">
      <dsp:nvSpPr>
        <dsp:cNvPr id="0" name=""/>
        <dsp:cNvSpPr/>
      </dsp:nvSpPr>
      <dsp:spPr>
        <a:xfrm>
          <a:off x="804345" y="681126"/>
          <a:ext cx="1441125" cy="1441125"/>
        </a:xfrm>
        <a:prstGeom prst="ellipse">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C2669D35-7445-4407-A2E9-0A22CEE45AA5}">
      <dsp:nvSpPr>
        <dsp:cNvPr id="0" name=""/>
        <dsp:cNvSpPr/>
      </dsp:nvSpPr>
      <dsp:spPr>
        <a:xfrm>
          <a:off x="1111470" y="988251"/>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042905C-6B3B-4B31-A3CF-23AE936619A7}">
      <dsp:nvSpPr>
        <dsp:cNvPr id="0" name=""/>
        <dsp:cNvSpPr/>
      </dsp:nvSpPr>
      <dsp:spPr>
        <a:xfrm>
          <a:off x="21023" y="2499389"/>
          <a:ext cx="2981309" cy="109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11200">
            <a:lnSpc>
              <a:spcPct val="100000"/>
            </a:lnSpc>
            <a:spcBef>
              <a:spcPct val="0"/>
            </a:spcBef>
            <a:spcAft>
              <a:spcPct val="35000"/>
            </a:spcAft>
            <a:buNone/>
            <a:defRPr cap="all"/>
          </a:pPr>
          <a:r>
            <a:rPr lang="en-GB" sz="1600" kern="1200" dirty="0"/>
            <a:t>Knife crime, particularly involving young people in urban areas like London significantly impacts public safety and community well-being (</a:t>
          </a:r>
          <a:r>
            <a:rPr lang="en-GB" sz="1600" kern="1200" dirty="0">
              <a:ea typeface="Calibri" panose="020F0502020204030204" pitchFamily="34" charset="0"/>
              <a:cs typeface="Calibri" panose="020F0502020204030204" pitchFamily="34" charset="0"/>
            </a:rPr>
            <a:t>Corker, 2024)</a:t>
          </a:r>
          <a:r>
            <a:rPr lang="en-GB" sz="1600" kern="1200" dirty="0"/>
            <a:t>. </a:t>
          </a:r>
          <a:endParaRPr lang="en-US" sz="1600" kern="1200" dirty="0"/>
        </a:p>
      </dsp:txBody>
      <dsp:txXfrm>
        <a:off x="21023" y="2499389"/>
        <a:ext cx="2981309" cy="1099084"/>
      </dsp:txXfrm>
    </dsp:sp>
    <dsp:sp modelId="{4FA9B5BB-3B32-420A-BF2A-93B0EC2E9C76}">
      <dsp:nvSpPr>
        <dsp:cNvPr id="0" name=""/>
        <dsp:cNvSpPr/>
      </dsp:nvSpPr>
      <dsp:spPr>
        <a:xfrm>
          <a:off x="4459960" y="653830"/>
          <a:ext cx="1441125" cy="1441125"/>
        </a:xfrm>
        <a:prstGeom prst="ellipse">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F35C529E-E1E5-4C25-B91E-06141CA620B2}">
      <dsp:nvSpPr>
        <dsp:cNvPr id="0" name=""/>
        <dsp:cNvSpPr/>
      </dsp:nvSpPr>
      <dsp:spPr>
        <a:xfrm>
          <a:off x="4767085" y="960955"/>
          <a:ext cx="826875" cy="826875"/>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4325364-3556-4F2F-9F4D-AD1A1F1ACFA9}">
      <dsp:nvSpPr>
        <dsp:cNvPr id="0" name=""/>
        <dsp:cNvSpPr/>
      </dsp:nvSpPr>
      <dsp:spPr>
        <a:xfrm>
          <a:off x="3429000" y="2489239"/>
          <a:ext cx="3503044" cy="1208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11200">
            <a:lnSpc>
              <a:spcPct val="100000"/>
            </a:lnSpc>
            <a:spcBef>
              <a:spcPct val="0"/>
            </a:spcBef>
            <a:spcAft>
              <a:spcPct val="35000"/>
            </a:spcAft>
            <a:buNone/>
            <a:defRPr cap="all"/>
          </a:pPr>
          <a:r>
            <a:rPr lang="en-GB" sz="1600" kern="1200" dirty="0"/>
            <a:t>Cyber bullying and online harassment have become prevalent forms of anti social behaviour, especially on social media platforms where anonymity can intensify harmful behaviour. </a:t>
          </a:r>
          <a:endParaRPr lang="en-US" sz="1600" kern="1200" dirty="0"/>
        </a:p>
      </dsp:txBody>
      <dsp:txXfrm>
        <a:off x="3429000" y="2489239"/>
        <a:ext cx="3503044" cy="1208267"/>
      </dsp:txXfrm>
    </dsp:sp>
    <dsp:sp modelId="{4645690D-84A4-4D2B-B25F-F3E74E7CFAB9}">
      <dsp:nvSpPr>
        <dsp:cNvPr id="0" name=""/>
        <dsp:cNvSpPr/>
      </dsp:nvSpPr>
      <dsp:spPr>
        <a:xfrm>
          <a:off x="8192851" y="681126"/>
          <a:ext cx="1441125" cy="1441125"/>
        </a:xfrm>
        <a:prstGeom prst="ellipse">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34D9CE33-451F-4009-A0E3-1228DCF39127}">
      <dsp:nvSpPr>
        <dsp:cNvPr id="0" name=""/>
        <dsp:cNvSpPr/>
      </dsp:nvSpPr>
      <dsp:spPr>
        <a:xfrm>
          <a:off x="8499976" y="988251"/>
          <a:ext cx="826875" cy="826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1AFCB49-700F-4C8D-81AC-C066ADB7641C}">
      <dsp:nvSpPr>
        <dsp:cNvPr id="0" name=""/>
        <dsp:cNvSpPr/>
      </dsp:nvSpPr>
      <dsp:spPr>
        <a:xfrm>
          <a:off x="7358712" y="2479891"/>
          <a:ext cx="3135864" cy="109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11200">
            <a:lnSpc>
              <a:spcPct val="100000"/>
            </a:lnSpc>
            <a:spcBef>
              <a:spcPct val="0"/>
            </a:spcBef>
            <a:spcAft>
              <a:spcPct val="35000"/>
            </a:spcAft>
            <a:buNone/>
            <a:defRPr cap="all"/>
          </a:pPr>
          <a:r>
            <a:rPr lang="en-GB" sz="1600" kern="1200" dirty="0"/>
            <a:t>Street nuisance, including public drinking, vandalism and aggressive begging disrupts local life in many UK town centres particularly near nightlife venues. </a:t>
          </a:r>
          <a:endParaRPr lang="en-US" sz="1600" kern="1200" dirty="0"/>
        </a:p>
      </dsp:txBody>
      <dsp:txXfrm>
        <a:off x="7358712" y="2479891"/>
        <a:ext cx="3135864" cy="10990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C2594-7D4D-448B-9243-7E85E8916C78}">
      <dsp:nvSpPr>
        <dsp:cNvPr id="0" name=""/>
        <dsp:cNvSpPr/>
      </dsp:nvSpPr>
      <dsp:spPr>
        <a:xfrm>
          <a:off x="0" y="3809"/>
          <a:ext cx="10515600" cy="1255220"/>
        </a:xfrm>
        <a:prstGeom prst="roundRect">
          <a:avLst>
            <a:gd name="adj" fmla="val 10000"/>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5B339350-BDF6-4F13-8BC9-549D76A8CBB9}">
      <dsp:nvSpPr>
        <dsp:cNvPr id="0" name=""/>
        <dsp:cNvSpPr/>
      </dsp:nvSpPr>
      <dsp:spPr>
        <a:xfrm>
          <a:off x="379704" y="286234"/>
          <a:ext cx="691046" cy="6903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41AA76F-09F6-42B5-A5B8-A5C889C78F11}">
      <dsp:nvSpPr>
        <dsp:cNvPr id="0" name=""/>
        <dsp:cNvSpPr/>
      </dsp:nvSpPr>
      <dsp:spPr>
        <a:xfrm>
          <a:off x="1450454" y="3809"/>
          <a:ext cx="8969425" cy="1256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974" tIns="132974" rIns="132974" bIns="132974" numCol="1" spcCol="1270" anchor="ctr" anchorCtr="0">
          <a:noAutofit/>
        </a:bodyPr>
        <a:lstStyle/>
        <a:p>
          <a:pPr marL="0" lvl="0" indent="0" algn="just" defTabSz="800100">
            <a:lnSpc>
              <a:spcPct val="100000"/>
            </a:lnSpc>
            <a:spcBef>
              <a:spcPct val="0"/>
            </a:spcBef>
            <a:spcAft>
              <a:spcPct val="35000"/>
            </a:spcAft>
            <a:buNone/>
          </a:pPr>
          <a:r>
            <a:rPr lang="en-GB" sz="1800" kern="1200" dirty="0"/>
            <a:t>As online engagement increases, cyber related anti-social behaviour like cyberbullying controlling is expected to rise (</a:t>
          </a:r>
          <a:r>
            <a:rPr lang="en-GB" sz="1800" kern="1200" dirty="0">
              <a:ea typeface="Calibri" panose="020F0502020204030204" pitchFamily="34" charset="0"/>
              <a:cs typeface="Calibri" panose="020F0502020204030204" pitchFamily="34" charset="0"/>
            </a:rPr>
            <a:t>Margaret, 2021)</a:t>
          </a:r>
          <a:r>
            <a:rPr lang="en-GB" sz="1800" kern="1200" dirty="0"/>
            <a:t>. The anonymity of digital platforms enables these behaviours to spread quickly, affecting individual's well-being. </a:t>
          </a:r>
          <a:endParaRPr lang="en-US" sz="1800" kern="1200" dirty="0"/>
        </a:p>
      </dsp:txBody>
      <dsp:txXfrm>
        <a:off x="1450454" y="3809"/>
        <a:ext cx="8969425" cy="1256447"/>
      </dsp:txXfrm>
    </dsp:sp>
    <dsp:sp modelId="{8BF8BDE1-25E2-4C65-B708-FB712B97A5FC}">
      <dsp:nvSpPr>
        <dsp:cNvPr id="0" name=""/>
        <dsp:cNvSpPr/>
      </dsp:nvSpPr>
      <dsp:spPr>
        <a:xfrm>
          <a:off x="0" y="1547445"/>
          <a:ext cx="10515600" cy="1255220"/>
        </a:xfrm>
        <a:prstGeom prst="roundRect">
          <a:avLst>
            <a:gd name="adj" fmla="val 10000"/>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9160C25A-FCFA-48C5-9159-9D27EF822F81}">
      <dsp:nvSpPr>
        <dsp:cNvPr id="0" name=""/>
        <dsp:cNvSpPr/>
      </dsp:nvSpPr>
      <dsp:spPr>
        <a:xfrm>
          <a:off x="379704" y="1829869"/>
          <a:ext cx="691046" cy="6903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42B3909-8FA5-4737-B7C6-B81ECA1E56EC}">
      <dsp:nvSpPr>
        <dsp:cNvPr id="0" name=""/>
        <dsp:cNvSpPr/>
      </dsp:nvSpPr>
      <dsp:spPr>
        <a:xfrm>
          <a:off x="1450454" y="1547445"/>
          <a:ext cx="8969425" cy="1256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974" tIns="132974" rIns="132974" bIns="132974" numCol="1" spcCol="1270" anchor="ctr" anchorCtr="0">
          <a:noAutofit/>
        </a:bodyPr>
        <a:lstStyle/>
        <a:p>
          <a:pPr marL="0" lvl="0" indent="0" algn="just" defTabSz="800100">
            <a:lnSpc>
              <a:spcPct val="100000"/>
            </a:lnSpc>
            <a:spcBef>
              <a:spcPct val="0"/>
            </a:spcBef>
            <a:spcAft>
              <a:spcPct val="35000"/>
            </a:spcAft>
            <a:buNone/>
          </a:pPr>
          <a:r>
            <a:rPr lang="en-GB" sz="1800" kern="1200" dirty="0"/>
            <a:t>Climate change is anticipated to exacerbate anti-social behaviour, particularly as communities face economic and environmental stressors. As resources become scarcer and displacement increases, tensions within communities may lead to increased public disturbances or vandalism (</a:t>
          </a:r>
          <a:r>
            <a:rPr lang="en-GB" sz="1800" kern="1200" dirty="0">
              <a:ea typeface="Calibri" panose="020F0502020204030204" pitchFamily="34" charset="0"/>
              <a:cs typeface="Calibri" panose="020F0502020204030204" pitchFamily="34" charset="0"/>
            </a:rPr>
            <a:t>Power</a:t>
          </a:r>
          <a:r>
            <a:rPr lang="en-GB" sz="1800" kern="1200" dirty="0"/>
            <a:t> et al, 2020).</a:t>
          </a:r>
          <a:endParaRPr lang="en-US" sz="1800" kern="1200" dirty="0"/>
        </a:p>
      </dsp:txBody>
      <dsp:txXfrm>
        <a:off x="1450454" y="1547445"/>
        <a:ext cx="8969425" cy="1256447"/>
      </dsp:txXfrm>
    </dsp:sp>
    <dsp:sp modelId="{FA648081-6138-4B5E-8104-00F105DE4FB0}">
      <dsp:nvSpPr>
        <dsp:cNvPr id="0" name=""/>
        <dsp:cNvSpPr/>
      </dsp:nvSpPr>
      <dsp:spPr>
        <a:xfrm>
          <a:off x="0" y="3091080"/>
          <a:ext cx="10515600" cy="1255220"/>
        </a:xfrm>
        <a:prstGeom prst="roundRect">
          <a:avLst>
            <a:gd name="adj" fmla="val 10000"/>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251709ED-7909-4EB7-807F-F4E46C746303}">
      <dsp:nvSpPr>
        <dsp:cNvPr id="0" name=""/>
        <dsp:cNvSpPr/>
      </dsp:nvSpPr>
      <dsp:spPr>
        <a:xfrm>
          <a:off x="379704" y="3373505"/>
          <a:ext cx="691046" cy="6903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B97FDEF-9144-4186-A3EF-1FAA1CFE3FFF}">
      <dsp:nvSpPr>
        <dsp:cNvPr id="0" name=""/>
        <dsp:cNvSpPr/>
      </dsp:nvSpPr>
      <dsp:spPr>
        <a:xfrm>
          <a:off x="1427044" y="3032467"/>
          <a:ext cx="8969425" cy="1256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974" tIns="132974" rIns="132974" bIns="132974" numCol="1" spcCol="1270" anchor="ctr" anchorCtr="0">
          <a:noAutofit/>
        </a:bodyPr>
        <a:lstStyle/>
        <a:p>
          <a:pPr marL="0" lvl="0" indent="0" algn="just" defTabSz="800100">
            <a:lnSpc>
              <a:spcPct val="100000"/>
            </a:lnSpc>
            <a:spcBef>
              <a:spcPct val="0"/>
            </a:spcBef>
            <a:spcAft>
              <a:spcPct val="35000"/>
            </a:spcAft>
            <a:buNone/>
          </a:pPr>
          <a:r>
            <a:rPr lang="en-GB" sz="1800" kern="1200" dirty="0"/>
            <a:t>With the rise of Virtual Reality (VR) and Augmented Reality (AR) new forms of anti-social behaviour such as virtual harassment, could emerge (</a:t>
          </a:r>
          <a:r>
            <a:rPr lang="en-GB" sz="1800" b="0" i="0" kern="1200" dirty="0">
              <a:solidFill>
                <a:srgbClr val="323132"/>
              </a:solidFill>
              <a:effectLst/>
              <a:ea typeface="Calibri" panose="020F0502020204030204" pitchFamily="34" charset="0"/>
              <a:cs typeface="Calibri" panose="020F0502020204030204" pitchFamily="34" charset="0"/>
            </a:rPr>
            <a:t>Metz, 2022)</a:t>
          </a:r>
          <a:r>
            <a:rPr lang="en-GB" sz="1800" kern="1200" dirty="0"/>
            <a:t>. These immersive environmental require policies that establish clear guidelines for safe and respectful interactions. </a:t>
          </a:r>
          <a:endParaRPr lang="en-US" sz="1800" kern="1200" dirty="0"/>
        </a:p>
      </dsp:txBody>
      <dsp:txXfrm>
        <a:off x="1427044" y="3032467"/>
        <a:ext cx="8969425" cy="12564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325C6F-BC3D-4B30-993F-9AAE77E2B01C}"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662AD5-2FCD-45B1-B043-20AC4E934A5F}" type="slidenum">
              <a:rPr lang="en-GB" smtClean="0"/>
              <a:t>‹#›</a:t>
            </a:fld>
            <a:endParaRPr lang="en-GB"/>
          </a:p>
        </p:txBody>
      </p:sp>
    </p:spTree>
    <p:extLst>
      <p:ext uri="{BB962C8B-B14F-4D97-AF65-F5344CB8AC3E}">
        <p14:creationId xmlns:p14="http://schemas.microsoft.com/office/powerpoint/2010/main" val="593718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2</a:t>
            </a:fld>
            <a:endParaRPr lang="en-GB"/>
          </a:p>
        </p:txBody>
      </p:sp>
    </p:spTree>
    <p:extLst>
      <p:ext uri="{BB962C8B-B14F-4D97-AF65-F5344CB8AC3E}">
        <p14:creationId xmlns:p14="http://schemas.microsoft.com/office/powerpoint/2010/main" val="3340851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dirty="0"/>
              <a:t>Antisocial behaviour otherwise known as ASB is behaviour that causes harassment, alarm or distress to others. Both criminal and non-criminal acts may fall under this category. Criminal: Drug use, physical assault, and theft. Non-criminal: Lying, coercion, and noisy neighbours. The current UK legislation on ASB particularly under the Anti-Social Behaviour, Crime and Policing Act 2014 provides tools like Public Space Protection Orders (PSPOs), Criminal Behaviour Orders (CBOs) and Community Protection Notices (CPNs), allowing authorities to restrict behaviour that disrupts communities. This act enables police and councils to impose penalties and restrictions on those repeatedly involved in ASB to enhance public safety (</a:t>
            </a:r>
            <a:r>
              <a:rPr lang="en-GB" sz="1200" dirty="0">
                <a:ea typeface="Calibri" panose="020F0502020204030204" pitchFamily="34" charset="0"/>
                <a:cs typeface="Calibri" panose="020F0502020204030204" pitchFamily="34" charset="0"/>
              </a:rPr>
              <a:t>Metropolitan Police, 2022)</a:t>
            </a:r>
            <a:r>
              <a:rPr lang="en-GB" dirty="0"/>
              <a:t>. </a:t>
            </a:r>
            <a:br>
              <a:rPr lang="en-GB" dirty="0"/>
            </a:br>
            <a:endParaRPr lang="en-GB" sz="1200" dirty="0"/>
          </a:p>
          <a:p>
            <a:pPr marL="0" indent="0" algn="l">
              <a:buNone/>
            </a:pPr>
            <a:r>
              <a:rPr lang="en-GB" dirty="0"/>
              <a:t>Three main types of ASB exist:</a:t>
            </a:r>
            <a:br>
              <a:rPr lang="en-GB" dirty="0"/>
            </a:br>
            <a:r>
              <a:rPr lang="en-GB" dirty="0"/>
              <a:t>Personal: Aims for a particular person or group.</a:t>
            </a:r>
            <a:br>
              <a:rPr lang="en-GB" dirty="0"/>
            </a:br>
            <a:r>
              <a:rPr lang="en-GB" dirty="0"/>
              <a:t>Nuisance: Is something that annoys, troubles, or hurts a community. </a:t>
            </a:r>
            <a:br>
              <a:rPr lang="en-GB" dirty="0"/>
            </a:br>
            <a:r>
              <a:rPr lang="en-GB" dirty="0"/>
              <a:t>Environmental: Has an impact on the larger surroundings, including buildings and public areas. </a:t>
            </a:r>
            <a:br>
              <a:rPr lang="en-GB" dirty="0"/>
            </a:br>
            <a:endParaRPr lang="en-GB" sz="1200" dirty="0"/>
          </a:p>
          <a:p>
            <a:pPr marL="0" indent="0" algn="just">
              <a:buNone/>
            </a:pPr>
            <a:r>
              <a:rPr lang="en-GB" sz="1200" dirty="0"/>
              <a:t>This historical insight enables the development of informed, targeted approaches to reduce crime and foster safer communities. </a:t>
            </a:r>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3</a:t>
            </a:fld>
            <a:endParaRPr lang="en-GB"/>
          </a:p>
        </p:txBody>
      </p:sp>
    </p:spTree>
    <p:extLst>
      <p:ext uri="{BB962C8B-B14F-4D97-AF65-F5344CB8AC3E}">
        <p14:creationId xmlns:p14="http://schemas.microsoft.com/office/powerpoint/2010/main" val="308712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t>Today's crime and antisocial behaviour are influenced by factors like inequality, urbanisation and economic stress. Inequality deepens social divides, creating resentment that can fuel crime, while rapid urbanisation can weaken community ties, fostering anonymity and disengagement (Home Office, 2023). Economic stress exacerbates desperation and vulnerability, leading some to criminal activity as a means of survival. Together these forces create a challenging landscape for crime prevention.</a:t>
            </a:r>
          </a:p>
          <a:p>
            <a:pPr marL="0" indent="0" algn="just">
              <a:buNone/>
            </a:pPr>
            <a:endParaRPr lang="en-GB" sz="1200" dirty="0"/>
          </a:p>
          <a:p>
            <a:pPr marL="0" indent="0" algn="just">
              <a:buNone/>
            </a:pPr>
            <a:r>
              <a:rPr lang="en-GB" sz="1200" dirty="0"/>
              <a:t>Social media has significantly expanded anti social behaviours such as cyber bullying, harassment and hate speech. Anonymity and reach enable individuals to engage in behaviours that might otherwise have social consequences, while gang rivalries and fraud are amplified online (</a:t>
            </a:r>
            <a:r>
              <a:rPr lang="en-GB" sz="1200" b="0" i="0" dirty="0">
                <a:solidFill>
                  <a:srgbClr val="323132"/>
                </a:solidFill>
                <a:effectLst/>
              </a:rPr>
              <a:t>Office for National Statistics, 2024)</a:t>
            </a:r>
            <a:r>
              <a:rPr lang="en-GB" sz="1200" dirty="0"/>
              <a:t>. These digital environments make antisocial actions more visible, pervasive and challenging to monitor or control.</a:t>
            </a:r>
          </a:p>
          <a:p>
            <a:pPr marL="0" indent="0" algn="just">
              <a:buNone/>
            </a:pPr>
            <a:endParaRPr lang="en-GB" sz="1200" dirty="0"/>
          </a:p>
          <a:p>
            <a:pPr marL="0" indent="0" algn="just">
              <a:buNone/>
            </a:pPr>
            <a:r>
              <a:rPr lang="en-GB" sz="1200" dirty="0"/>
              <a:t>Current strategies like community policing and zero tolerance policies, draw on historical approaches but vary in effectiveness. Community policing, focusing on building trust and collaboration, has roots in mid 20th century reforms under generally successful in enhancing community relations and reducing crime locally (</a:t>
            </a:r>
            <a:r>
              <a:rPr lang="en-GB" sz="1200" dirty="0">
                <a:ea typeface="Calibri" panose="020F0502020204030204" pitchFamily="34" charset="0"/>
                <a:cs typeface="Calibri" panose="020F0502020204030204" pitchFamily="34" charset="0"/>
              </a:rPr>
              <a:t>Leventakis, 2018)</a:t>
            </a:r>
            <a:r>
              <a:rPr lang="en-GB" sz="1200" dirty="0"/>
              <a:t>. In contrast, “zero tolerance” policies, which involves strict enforcement without leniency, often failed to address underlying issues and constrain police-community relationships. Effective future policies will likely blend historical insights with modern adaptability, focusing on prevention, trust building and addressing social root causes.</a:t>
            </a:r>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4</a:t>
            </a:fld>
            <a:endParaRPr lang="en-GB"/>
          </a:p>
        </p:txBody>
      </p:sp>
    </p:spTree>
    <p:extLst>
      <p:ext uri="{BB962C8B-B14F-4D97-AF65-F5344CB8AC3E}">
        <p14:creationId xmlns:p14="http://schemas.microsoft.com/office/powerpoint/2010/main" val="75776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 address this form of anti social behaviour, police employ stop and search measures and programmes such as Violence Reduction Units (VRUs) to engage at-risk youth and deter weapon carrying. These strategies aim to reduce violence and promote safer streets, though there are ongoing concerns regarding profiling and trust between police and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issue affects mental health particularly among young people. Schools and local councils have implemented digital literacy programmes to educate youth on the consequences of cyber bullying and responsible online behaviour. While these efforts have raised awareness, the anonymity nature of the Internet makes comprehensive control challenging.  A 2024 Ofcom report found that over one-third of UK children have experienced online harassment (Lacroix, 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 manage these behaviours council often use Public Space Protection Orders (PSPOs), Which allow for fines and enforcement to maintain order (</a:t>
            </a:r>
            <a:r>
              <a:rPr lang="en-GB" sz="1200" dirty="0">
                <a:ea typeface="Calibri" panose="020F0502020204030204" pitchFamily="34" charset="0"/>
                <a:cs typeface="Calibri" panose="020F0502020204030204" pitchFamily="34" charset="0"/>
              </a:rPr>
              <a:t>Bottomley, 2020)</a:t>
            </a:r>
            <a:r>
              <a:rPr lang="en-GB" sz="1200" dirty="0"/>
              <a:t>. PSPOs have helped improve the sense of safety in public spaces, but some argue they unfairly target vulnerable groups such as homeless individuals instead of addressing root causes.</a:t>
            </a:r>
          </a:p>
          <a:p>
            <a:endParaRPr lang="en-GB" dirty="0"/>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5</a:t>
            </a:fld>
            <a:endParaRPr lang="en-GB"/>
          </a:p>
        </p:txBody>
      </p:sp>
    </p:spTree>
    <p:extLst>
      <p:ext uri="{BB962C8B-B14F-4D97-AF65-F5344CB8AC3E}">
        <p14:creationId xmlns:p14="http://schemas.microsoft.com/office/powerpoint/2010/main" val="2818249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t>Historical policy failures in anti social behaviour and crime include excessive punishment, such as the overuse of ASBOs (Anti-Social Behaviour Orders) Which often failed to address underlying causes and disproportionately affected vulnerable groups. Successful approaches have included community engagement initiatives, like neighbourhood policing which build trust between communities and law enforcement, leading to a more effective prevention of anti social behaviour (</a:t>
            </a:r>
            <a:r>
              <a:rPr lang="en-GB" sz="1200" dirty="0">
                <a:ea typeface="Calibri" panose="020F0502020204030204" pitchFamily="34" charset="0"/>
                <a:cs typeface="Calibri" panose="020F0502020204030204" pitchFamily="34" charset="0"/>
              </a:rPr>
              <a:t>Wood, 2022)</a:t>
            </a:r>
            <a:r>
              <a:rPr lang="en-GB" sz="1200" dirty="0"/>
              <a:t>.</a:t>
            </a:r>
          </a:p>
          <a:p>
            <a:pPr marL="0" indent="0" algn="just">
              <a:buNone/>
            </a:pPr>
            <a:endParaRPr lang="en-GB" sz="1200" dirty="0"/>
          </a:p>
          <a:p>
            <a:pPr marL="0" indent="0" algn="just">
              <a:buNone/>
            </a:pPr>
            <a:r>
              <a:rPr lang="en-GB" sz="1200" dirty="0"/>
              <a:t>Insights from the past can help address modern issues like cyber bullying and online harassment, where proactive digital education informed by past community outreach efforts can empower individuals to understand and resist these behaviours (</a:t>
            </a:r>
            <a:r>
              <a:rPr lang="en-GB" sz="1200" dirty="0">
                <a:ea typeface="Calibri" panose="020F0502020204030204" pitchFamily="34" charset="0"/>
                <a:cs typeface="Calibri" panose="020F0502020204030204" pitchFamily="34" charset="0"/>
              </a:rPr>
              <a:t>The Police Foundation, 2022)</a:t>
            </a:r>
            <a:r>
              <a:rPr lang="en-GB" sz="1200" dirty="0"/>
              <a:t>. Similarly, combating radicalization and mental health challenges in the context of anti social behaviour requires integrating mental health services into community-based interventions,  recognising that anti social actions often stem from unmet psychological needs.</a:t>
            </a:r>
          </a:p>
          <a:p>
            <a:pPr marL="0" indent="0" algn="just">
              <a:buNone/>
            </a:pPr>
            <a:endParaRPr lang="en-GB" sz="1200" dirty="0"/>
          </a:p>
          <a:p>
            <a:pPr marL="0" indent="0" algn="just">
              <a:buNone/>
            </a:pPr>
            <a:r>
              <a:rPr lang="en-GB" sz="1200" dirty="0"/>
              <a:t>A holistic approach that addresses root causes of anti social behaviour, such as inequality and lack of opportunities is vital. Restorative justice practises, which focus on repairing harm within communities and proactive community engagement are essential in creating lasting solutions (</a:t>
            </a:r>
            <a:r>
              <a:rPr lang="en-GB" sz="1200" dirty="0">
                <a:ea typeface="Calibri" panose="020F0502020204030204" pitchFamily="34" charset="0"/>
                <a:cs typeface="Calibri" panose="020F0502020204030204" pitchFamily="34" charset="0"/>
              </a:rPr>
              <a:t>Home Office, 2024)</a:t>
            </a:r>
            <a:r>
              <a:rPr lang="en-GB" sz="1200" dirty="0"/>
              <a:t>. By learning from past successes and failures, these strategies can better address anti social behaviour and foster safer communities.</a:t>
            </a:r>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6</a:t>
            </a:fld>
            <a:endParaRPr lang="en-GB"/>
          </a:p>
        </p:txBody>
      </p:sp>
    </p:spTree>
    <p:extLst>
      <p:ext uri="{BB962C8B-B14F-4D97-AF65-F5344CB8AC3E}">
        <p14:creationId xmlns:p14="http://schemas.microsoft.com/office/powerpoint/2010/main" val="2450923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response, picture policies could involve AI-driven moderation on social media platforms and enhanced digital literacy education to help individuals, particularly young people navigate online spaces responsibly. These measures could reduce online ASB, but balancing effective monitoring with protecting privacy will remain a significant challenge.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Policy responses could include community resilience programmes to foster cooperative behaviour and social support systems to help individuals manage these pressures. While these initiatives could strengthen community bonds, addressing the underlying causes of climate related ASB will require significant investment and cross sector collaboration.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GB" sz="1200" dirty="0"/>
              <a:t>Future regulations may include content moderation tools within VR/AR platforms, along with educational programmes to teach users proper conduct in virtual spaces. These measures could make it safer, but enforcing global standards across diverse platforms will be a complex challenge.</a:t>
            </a:r>
            <a:endParaRPr lang="en-GB" dirty="0"/>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7</a:t>
            </a:fld>
            <a:endParaRPr lang="en-GB"/>
          </a:p>
        </p:txBody>
      </p:sp>
    </p:spTree>
    <p:extLst>
      <p:ext uri="{BB962C8B-B14F-4D97-AF65-F5344CB8AC3E}">
        <p14:creationId xmlns:p14="http://schemas.microsoft.com/office/powerpoint/2010/main" val="2414837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insights highlight the need for proactive, community focused approaches that address the root causes of anti social behaviour, such as inequality and social isolation.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By learning from past successes and failures, we can create more adaptive and informed approaches the balance prevention, rehabilitation and community involvement. This reflective process is essential for developing policies that promote long term safety and social cohesion in our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8</a:t>
            </a:fld>
            <a:endParaRPr lang="en-GB"/>
          </a:p>
        </p:txBody>
      </p:sp>
    </p:spTree>
    <p:extLst>
      <p:ext uri="{BB962C8B-B14F-4D97-AF65-F5344CB8AC3E}">
        <p14:creationId xmlns:p14="http://schemas.microsoft.com/office/powerpoint/2010/main" val="311145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9</a:t>
            </a:fld>
            <a:endParaRPr lang="en-GB"/>
          </a:p>
        </p:txBody>
      </p:sp>
    </p:spTree>
    <p:extLst>
      <p:ext uri="{BB962C8B-B14F-4D97-AF65-F5344CB8AC3E}">
        <p14:creationId xmlns:p14="http://schemas.microsoft.com/office/powerpoint/2010/main" val="2172243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10</a:t>
            </a:fld>
            <a:endParaRPr lang="en-GB"/>
          </a:p>
        </p:txBody>
      </p:sp>
    </p:spTree>
    <p:extLst>
      <p:ext uri="{BB962C8B-B14F-4D97-AF65-F5344CB8AC3E}">
        <p14:creationId xmlns:p14="http://schemas.microsoft.com/office/powerpoint/2010/main" val="2192721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25DCA-18C5-0CD3-90CD-11FD56DAC54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107085A-77B2-7554-C06C-7ECD737A0A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B35E5D2-8F8B-A087-5B68-316466DA6B93}"/>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5" name="Footer Placeholder 4">
            <a:extLst>
              <a:ext uri="{FF2B5EF4-FFF2-40B4-BE49-F238E27FC236}">
                <a16:creationId xmlns:a16="http://schemas.microsoft.com/office/drawing/2014/main" id="{45236CB2-DE1B-6172-A514-71D6EDAA90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12ADB-153A-6529-EE63-8F77D2A8031B}"/>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3435525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2B63-8022-0F81-3F12-D70B341578C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277460-864D-B441-2B3D-D5BBC019AA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515B56-FC63-34EB-4CB7-1BCC5493C697}"/>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5" name="Footer Placeholder 4">
            <a:extLst>
              <a:ext uri="{FF2B5EF4-FFF2-40B4-BE49-F238E27FC236}">
                <a16:creationId xmlns:a16="http://schemas.microsoft.com/office/drawing/2014/main" id="{CA11BCFF-489F-145D-B55D-0279C26818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C2BDF3-F7C1-57A4-840B-744513C5C57F}"/>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1724049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D8A5C-CFA9-6919-158B-2232317AE16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6FB1EAE-597F-BA17-3704-175BDF97C2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CD442F-6F15-83BB-5236-C25BD10DE1C7}"/>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5" name="Footer Placeholder 4">
            <a:extLst>
              <a:ext uri="{FF2B5EF4-FFF2-40B4-BE49-F238E27FC236}">
                <a16:creationId xmlns:a16="http://schemas.microsoft.com/office/drawing/2014/main" id="{50CEA3CD-AD0D-BE60-36D8-9CF616EB82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B1BC72-0EA2-3071-FE32-3E36E8257653}"/>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2468502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DC99-DA33-A8C2-413A-E3FA185E440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1B8D796-C137-9F6C-D69C-6702677D144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1655D86-41F2-F5CF-1E04-FFC6EE2B652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8087E66-9F64-4B2D-8B0F-E281FF4E77DB}"/>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6" name="Footer Placeholder 5">
            <a:extLst>
              <a:ext uri="{FF2B5EF4-FFF2-40B4-BE49-F238E27FC236}">
                <a16:creationId xmlns:a16="http://schemas.microsoft.com/office/drawing/2014/main" id="{AE78BE95-78FA-C7B7-7D50-4669DD2FE0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5EEEF8-9984-5ECB-084F-60EE7510DF1B}"/>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2127518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002A-6878-D3A9-6B34-35B0FA3B222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BED10A-4F21-A6EB-B501-6D2B349472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3F3FACB-E44D-7BF8-78F2-E71CA9E11C5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520F6F6-6423-3974-B9FA-7C1C05DE3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986D4DA-D78C-ADA3-CE54-F4140F64982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B567614-1B6A-034A-2573-C03DC41F0899}"/>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8" name="Footer Placeholder 7">
            <a:extLst>
              <a:ext uri="{FF2B5EF4-FFF2-40B4-BE49-F238E27FC236}">
                <a16:creationId xmlns:a16="http://schemas.microsoft.com/office/drawing/2014/main" id="{BFEF37E1-40A0-4642-12BC-3E5BAB6D5F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798EDA-AB0B-3271-5F63-B0D672799F64}"/>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147904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6E97-DD60-9D78-96B3-FF80F0EFD67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ECE22A3-4720-CEFD-7E5D-4835572555D1}"/>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4" name="Footer Placeholder 3">
            <a:extLst>
              <a:ext uri="{FF2B5EF4-FFF2-40B4-BE49-F238E27FC236}">
                <a16:creationId xmlns:a16="http://schemas.microsoft.com/office/drawing/2014/main" id="{09342282-ECA2-1A67-9069-245BC31445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49233B-EB17-495D-8E4B-62B749E4A66E}"/>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745842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CC18EA-EA4F-129C-D8CC-6839669F080F}"/>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3" name="Footer Placeholder 2">
            <a:extLst>
              <a:ext uri="{FF2B5EF4-FFF2-40B4-BE49-F238E27FC236}">
                <a16:creationId xmlns:a16="http://schemas.microsoft.com/office/drawing/2014/main" id="{7B2B33B8-4FE9-5FA2-C011-2DFC09C789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A93E35-6C53-67FB-3ADF-DA0D6187DC9B}"/>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3406254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C56D1-6F8F-F252-04D7-690DE27C7E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5EF7653-83BA-7494-9F9D-89F46C5E11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B3A1B4E-2F4F-6332-135A-11CC117EC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D1B081-1C65-13F2-D927-60C6929EC5C7}"/>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6" name="Footer Placeholder 5">
            <a:extLst>
              <a:ext uri="{FF2B5EF4-FFF2-40B4-BE49-F238E27FC236}">
                <a16:creationId xmlns:a16="http://schemas.microsoft.com/office/drawing/2014/main" id="{0A1C18BC-2024-CCD5-9EF2-4D3D9E83D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9F2DFD-4933-CDF3-EFA4-4D9F347D32AC}"/>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2891232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2104B-6AD6-E47F-8E7A-E32D1CE44A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4496C16-8799-5ED9-DF8F-B7238E0DAD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C38F8F-0C21-4BE8-F044-B0D34F1CF7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3281D8-8633-42F5-E8F6-9927EC8086C1}"/>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6" name="Footer Placeholder 5">
            <a:extLst>
              <a:ext uri="{FF2B5EF4-FFF2-40B4-BE49-F238E27FC236}">
                <a16:creationId xmlns:a16="http://schemas.microsoft.com/office/drawing/2014/main" id="{5B539C29-06D6-9B38-6F9A-B40A66237C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B58DE7-710A-17E3-9FE9-20A07F79324E}"/>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2797527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7A589-4586-CAF9-7501-E0C6CB564A2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2F6ACE4-751E-A58E-1876-8D6BD24E8D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67F4DA-72C3-F1E5-3AEF-1C7D0C83D100}"/>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5" name="Footer Placeholder 4">
            <a:extLst>
              <a:ext uri="{FF2B5EF4-FFF2-40B4-BE49-F238E27FC236}">
                <a16:creationId xmlns:a16="http://schemas.microsoft.com/office/drawing/2014/main" id="{7A1A191C-1BB2-CE2B-DFE6-BC953D58B7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D935-1328-B60A-60BC-97578B4271B8}"/>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1885356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A249E1-B8FA-D944-2C66-F68D7A4823B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2E8C6F0-4B28-8E3C-F6F4-648EA3DAA6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C085DE-40AC-081D-EE16-8486C7F0FF60}"/>
              </a:ext>
            </a:extLst>
          </p:cNvPr>
          <p:cNvSpPr>
            <a:spLocks noGrp="1"/>
          </p:cNvSpPr>
          <p:nvPr>
            <p:ph type="dt" sz="half" idx="10"/>
          </p:nvPr>
        </p:nvSpPr>
        <p:spPr/>
        <p:txBody>
          <a:bodyPr/>
          <a:lstStyle/>
          <a:p>
            <a:fld id="{2403CAFA-BAD0-4B7A-A5D4-36262800265F}" type="datetimeFigureOut">
              <a:rPr lang="en-GB" smtClean="0"/>
              <a:t>12/11/2024</a:t>
            </a:fld>
            <a:endParaRPr lang="en-GB"/>
          </a:p>
        </p:txBody>
      </p:sp>
      <p:sp>
        <p:nvSpPr>
          <p:cNvPr id="5" name="Footer Placeholder 4">
            <a:extLst>
              <a:ext uri="{FF2B5EF4-FFF2-40B4-BE49-F238E27FC236}">
                <a16:creationId xmlns:a16="http://schemas.microsoft.com/office/drawing/2014/main" id="{74F7AAF6-9D4C-91B8-CC3E-B25251310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BB9BA-8040-27BB-9FA4-32BBEB966383}"/>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3664699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B6D304-BA54-7809-2E19-99EA9DF01E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19C0DFC-89A7-CAD8-A89F-8CD10377E7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21963F1-4124-194E-1BCE-F9E92547FE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03CAFA-BAD0-4B7A-A5D4-36262800265F}" type="datetimeFigureOut">
              <a:rPr lang="en-GB" smtClean="0"/>
              <a:t>12/11/2024</a:t>
            </a:fld>
            <a:endParaRPr lang="en-GB"/>
          </a:p>
        </p:txBody>
      </p:sp>
      <p:sp>
        <p:nvSpPr>
          <p:cNvPr id="5" name="Footer Placeholder 4">
            <a:extLst>
              <a:ext uri="{FF2B5EF4-FFF2-40B4-BE49-F238E27FC236}">
                <a16:creationId xmlns:a16="http://schemas.microsoft.com/office/drawing/2014/main" id="{020A5505-11E7-D0E6-8BA2-E98A40611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A6B172-1794-A612-8544-EE3F8ABAE2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D621CE2-73EC-4FEB-9FF8-3C0D2A3EF455}" type="slidenum">
              <a:rPr lang="en-GB" smtClean="0"/>
              <a:t>‹#›</a:t>
            </a:fld>
            <a:endParaRPr lang="en-GB"/>
          </a:p>
        </p:txBody>
      </p:sp>
    </p:spTree>
    <p:extLst>
      <p:ext uri="{BB962C8B-B14F-4D97-AF65-F5344CB8AC3E}">
        <p14:creationId xmlns:p14="http://schemas.microsoft.com/office/powerpoint/2010/main" val="35481629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tv.com/news/2024-06-28/policy-2024-knife-crime-is-top-of-the-agenda-for-parties-law-and-order-policy" TargetMode="External"/><Relationship Id="rId7" Type="http://schemas.openxmlformats.org/officeDocument/2006/relationships/hyperlink" Target="https://www.city.ac.uk/news-and-events/news/2024/march/ofcom-report-cyberbullying-among-uk-childre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gov.uk/government/news/plan-proven-to-slash-anti-social-behaviour-rolled-out-nationwide?deliveryName=DM36464" TargetMode="External"/><Relationship Id="rId5" Type="http://schemas.openxmlformats.org/officeDocument/2006/relationships/hyperlink" Target="https://www.gov.uk/government/publications/impacts-of-anti-social-behaviour-on-individuals-and-communities/anti-social-behaviour-impacts-on-individuals-and-local-communities" TargetMode="External"/><Relationship Id="rId4" Type="http://schemas.openxmlformats.org/officeDocument/2006/relationships/hyperlink" Target="https://crimerate.co.uk/anti-social-behaviour"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police-foundation.org.uk/news/19573-2/" TargetMode="External"/><Relationship Id="rId3" Type="http://schemas.openxmlformats.org/officeDocument/2006/relationships/hyperlink" Target="https://www.independent.co.uk/news/uk/social-media-violence-london-croydon-phd-b1984798.html" TargetMode="External"/><Relationship Id="rId7" Type="http://schemas.openxmlformats.org/officeDocument/2006/relationships/hyperlink" Target="https://www.ons.gov.uk/peoplepopulationandcommunity/crimeandjustice/bulletins/crimeinenglandandwales/yearendingjune2024"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ons.gov.uk/peoplepopulationandcommunity/crimeandjustice/bulletins/bullyingandonlineexperiencesamongchildreninenglandandwales/yearendingmarch2023" TargetMode="External"/><Relationship Id="rId5" Type="http://schemas.openxmlformats.org/officeDocument/2006/relationships/hyperlink" Target="https://edition.cnn.com/2022/05/05/tech/virtual-reality-harassment/index.html" TargetMode="External"/><Relationship Id="rId4" Type="http://schemas.openxmlformats.org/officeDocument/2006/relationships/hyperlink" Target="https://www.met.police.uk/advice/advice-and-information/asb/asb/antisocial-behaviour/what-is-antisocial-behaviou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213C7-B5E0-FD8C-52B0-8CA9A4CC891E}"/>
              </a:ext>
            </a:extLst>
          </p:cNvPr>
          <p:cNvSpPr>
            <a:spLocks noGrp="1"/>
          </p:cNvSpPr>
          <p:nvPr>
            <p:ph type="ctrTitle"/>
          </p:nvPr>
        </p:nvSpPr>
        <p:spPr>
          <a:xfrm>
            <a:off x="572135" y="161687"/>
            <a:ext cx="5101078" cy="4567137"/>
          </a:xfrm>
        </p:spPr>
        <p:txBody>
          <a:bodyPr>
            <a:normAutofit/>
          </a:bodyPr>
          <a:lstStyle/>
          <a:p>
            <a:pPr algn="l"/>
            <a:r>
              <a:rPr lang="en-GB" sz="4400" dirty="0">
                <a:latin typeface="Univers Condensed (Headings)"/>
              </a:rPr>
              <a:t>Anti-Social Behaviour and Crime: can history inform the future? </a:t>
            </a:r>
            <a:br>
              <a:rPr lang="en-GB" sz="4400" dirty="0">
                <a:latin typeface="Univers Condensed (Headings)"/>
              </a:rPr>
            </a:br>
            <a:br>
              <a:rPr lang="en-GB" sz="4400" dirty="0">
                <a:latin typeface="Univers Condensed (Headings)"/>
              </a:rPr>
            </a:br>
            <a:r>
              <a:rPr lang="en-GB" sz="4000" dirty="0">
                <a:latin typeface="Univers Condensed (Headings)"/>
              </a:rPr>
              <a:t>(BMPL5013)</a:t>
            </a:r>
            <a:endParaRPr lang="en-GB" sz="4400" dirty="0">
              <a:latin typeface="Univers Condensed (Headings)"/>
            </a:endParaRPr>
          </a:p>
        </p:txBody>
      </p:sp>
      <p:sp>
        <p:nvSpPr>
          <p:cNvPr id="3" name="Subtitle 2">
            <a:extLst>
              <a:ext uri="{FF2B5EF4-FFF2-40B4-BE49-F238E27FC236}">
                <a16:creationId xmlns:a16="http://schemas.microsoft.com/office/drawing/2014/main" id="{72CDE58C-E7AE-5CE0-0956-A760F4246E67}"/>
              </a:ext>
            </a:extLst>
          </p:cNvPr>
          <p:cNvSpPr>
            <a:spLocks noGrp="1"/>
          </p:cNvSpPr>
          <p:nvPr>
            <p:ph type="subTitle" idx="1"/>
          </p:nvPr>
        </p:nvSpPr>
        <p:spPr>
          <a:xfrm>
            <a:off x="643467" y="5277684"/>
            <a:ext cx="4620584" cy="775494"/>
          </a:xfrm>
        </p:spPr>
        <p:txBody>
          <a:bodyPr>
            <a:normAutofit/>
          </a:bodyPr>
          <a:lstStyle/>
          <a:p>
            <a:pPr algn="l"/>
            <a:r>
              <a:rPr lang="en-GB" dirty="0"/>
              <a:t>Written and spoken by Seren Thomas (2305811)</a:t>
            </a:r>
          </a:p>
        </p:txBody>
      </p:sp>
      <p:pic>
        <p:nvPicPr>
          <p:cNvPr id="4" name="Picture 3" descr="A blue and white room with a blue sky&#10;&#10;Description automatically generated">
            <a:extLst>
              <a:ext uri="{FF2B5EF4-FFF2-40B4-BE49-F238E27FC236}">
                <a16:creationId xmlns:a16="http://schemas.microsoft.com/office/drawing/2014/main" id="{5682C643-5526-6471-EB2F-02E83D4F3A99}"/>
              </a:ext>
            </a:extLst>
          </p:cNvPr>
          <p:cNvPicPr>
            <a:picLocks noChangeAspect="1"/>
          </p:cNvPicPr>
          <p:nvPr/>
        </p:nvPicPr>
        <p:blipFill>
          <a:blip r:embed="rId2"/>
          <a:srcRect l="19226" r="1556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cene3d>
            <a:camera prst="orthographicFront">
              <a:rot lat="0" lon="0" rev="0"/>
            </a:camera>
            <a:lightRig rig="soft" dir="t">
              <a:rot lat="0" lon="0" rev="0"/>
            </a:lightRig>
          </a:scene3d>
          <a:sp3d contourW="44450" prstMaterial="matte">
            <a:bevelT w="63500" h="63500" prst="artDeco"/>
            <a:contourClr>
              <a:srgbClr val="FFFFFF"/>
            </a:contourClr>
          </a:sp3d>
        </p:spPr>
      </p:pic>
    </p:spTree>
    <p:extLst>
      <p:ext uri="{BB962C8B-B14F-4D97-AF65-F5344CB8AC3E}">
        <p14:creationId xmlns:p14="http://schemas.microsoft.com/office/powerpoint/2010/main" val="40587864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F6E011-A7CE-D306-0929-9CEC18733C37}"/>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latin typeface="Univers Condensed (Headings)"/>
              </a:rPr>
              <a:t>Contents Page</a:t>
            </a:r>
          </a:p>
        </p:txBody>
      </p:sp>
      <p:graphicFrame>
        <p:nvGraphicFramePr>
          <p:cNvPr id="19" name="Content Placeholder 3">
            <a:extLst>
              <a:ext uri="{FF2B5EF4-FFF2-40B4-BE49-F238E27FC236}">
                <a16:creationId xmlns:a16="http://schemas.microsoft.com/office/drawing/2014/main" id="{789D7E5C-D060-F453-75F2-7BEE507656E2}"/>
              </a:ext>
            </a:extLst>
          </p:cNvPr>
          <p:cNvGraphicFramePr>
            <a:graphicFrameLocks noGrp="1"/>
          </p:cNvGraphicFramePr>
          <p:nvPr>
            <p:ph idx="1"/>
            <p:extLst>
              <p:ext uri="{D42A27DB-BD31-4B8C-83A1-F6EECF244321}">
                <p14:modId xmlns:p14="http://schemas.microsoft.com/office/powerpoint/2010/main" val="20827175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6901462"/>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70FF6-89D1-1835-B7F2-7B3A914EC22B}"/>
              </a:ext>
            </a:extLst>
          </p:cNvPr>
          <p:cNvSpPr>
            <a:spLocks noGrp="1"/>
          </p:cNvSpPr>
          <p:nvPr>
            <p:ph type="title"/>
          </p:nvPr>
        </p:nvSpPr>
        <p:spPr>
          <a:xfrm>
            <a:off x="5237851" y="0"/>
            <a:ext cx="5754896" cy="1667569"/>
          </a:xfrm>
        </p:spPr>
        <p:txBody>
          <a:bodyPr anchor="b">
            <a:normAutofit/>
          </a:bodyPr>
          <a:lstStyle/>
          <a:p>
            <a:r>
              <a:rPr lang="en-GB" sz="4000" dirty="0">
                <a:latin typeface="Univers Condensed (Headings)"/>
              </a:rPr>
              <a:t>Introduction to Anti-Social Behaviour and Crime.</a:t>
            </a:r>
          </a:p>
        </p:txBody>
      </p:sp>
      <p:pic>
        <p:nvPicPr>
          <p:cNvPr id="1026" name="Picture 2" descr="What's Anti-Social Behaviour? | Safer Derby">
            <a:extLst>
              <a:ext uri="{FF2B5EF4-FFF2-40B4-BE49-F238E27FC236}">
                <a16:creationId xmlns:a16="http://schemas.microsoft.com/office/drawing/2014/main" id="{35004CD9-4067-A244-63FA-346DEA5B9A1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3665" y="1153756"/>
            <a:ext cx="3876165" cy="3804161"/>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F321B2F-FE5F-F246-97BE-4E72FD3709B6}"/>
              </a:ext>
            </a:extLst>
          </p:cNvPr>
          <p:cNvSpPr>
            <a:spLocks noGrp="1"/>
          </p:cNvSpPr>
          <p:nvPr>
            <p:ph idx="1"/>
          </p:nvPr>
        </p:nvSpPr>
        <p:spPr>
          <a:xfrm>
            <a:off x="5237851" y="2095193"/>
            <a:ext cx="6315051" cy="3971310"/>
          </a:xfrm>
        </p:spPr>
        <p:txBody>
          <a:bodyPr anchor="t">
            <a:normAutofit/>
          </a:bodyPr>
          <a:lstStyle/>
          <a:p>
            <a:pPr algn="just">
              <a:buFont typeface="Wingdings" panose="05000000000000000000" pitchFamily="2" charset="2"/>
              <a:buChar char="Ø"/>
            </a:pPr>
            <a:r>
              <a:rPr lang="en-GB" sz="2000" dirty="0"/>
              <a:t>What is anti-social behaviour? </a:t>
            </a:r>
          </a:p>
          <a:p>
            <a:pPr marL="0" indent="0" algn="just">
              <a:buNone/>
            </a:pPr>
            <a:endParaRPr lang="en-GB" sz="2000" dirty="0"/>
          </a:p>
          <a:p>
            <a:pPr algn="just">
              <a:buFont typeface="Wingdings" panose="05000000000000000000" pitchFamily="2" charset="2"/>
              <a:buChar char="Ø"/>
            </a:pPr>
            <a:r>
              <a:rPr lang="en-GB" sz="2000" dirty="0"/>
              <a:t>How many different types are there?</a:t>
            </a:r>
          </a:p>
          <a:p>
            <a:pPr marL="0" indent="0" algn="just">
              <a:buNone/>
            </a:pPr>
            <a:endParaRPr lang="en-GB" sz="2000" dirty="0"/>
          </a:p>
          <a:p>
            <a:pPr marL="0" indent="0" algn="just">
              <a:buNone/>
            </a:pPr>
            <a:r>
              <a:rPr lang="en-GB" sz="2000" kern="100" dirty="0">
                <a:effectLst/>
                <a:ea typeface="Aptos" panose="020B0004020202020204" pitchFamily="34" charset="0"/>
                <a:cs typeface="Times New Roman" panose="02020603050405020304" pitchFamily="18" charset="0"/>
              </a:rPr>
              <a:t>Police forces in England and Wales received 891,236 ASB-related crime reports in 2024, a 7% drop from the previous year (</a:t>
            </a:r>
            <a:r>
              <a:rPr lang="en-GB" sz="2000" dirty="0">
                <a:ea typeface="Calibri" panose="020F0502020204030204" pitchFamily="34" charset="0"/>
                <a:cs typeface="Calibri" panose="020F0502020204030204" pitchFamily="34" charset="0"/>
              </a:rPr>
              <a:t>CrimeRate, 2024)</a:t>
            </a:r>
            <a:r>
              <a:rPr lang="en-GB" sz="2000" kern="100" dirty="0">
                <a:effectLst/>
                <a:ea typeface="Aptos" panose="020B0004020202020204" pitchFamily="34" charset="0"/>
                <a:cs typeface="Times New Roman" panose="02020603050405020304" pitchFamily="18" charset="0"/>
              </a:rPr>
              <a:t>. Studying historical trends in antisocial behaviour and crime is essential for developing effective future prevention strategies. Past responses reveal valuable lessons that can inform modern approaches to reducing these crimes.</a:t>
            </a:r>
            <a:endParaRPr lang="en-GB" sz="2000" dirty="0"/>
          </a:p>
        </p:txBody>
      </p:sp>
      <p:sp>
        <p:nvSpPr>
          <p:cNvPr id="1033" name="Rectangle 103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429984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E5D97-8762-03D4-3280-C9B02BC71141}"/>
              </a:ext>
            </a:extLst>
          </p:cNvPr>
          <p:cNvSpPr>
            <a:spLocks noGrp="1"/>
          </p:cNvSpPr>
          <p:nvPr>
            <p:ph type="title"/>
          </p:nvPr>
        </p:nvSpPr>
        <p:spPr>
          <a:xfrm>
            <a:off x="458782" y="399692"/>
            <a:ext cx="6002110" cy="1495425"/>
          </a:xfrm>
        </p:spPr>
        <p:txBody>
          <a:bodyPr>
            <a:normAutofit/>
          </a:bodyPr>
          <a:lstStyle/>
          <a:p>
            <a:r>
              <a:rPr lang="en-GB" sz="4000" dirty="0">
                <a:latin typeface="Univers Condensed (Headings)"/>
              </a:rPr>
              <a:t>Present – Current Patterns and Challenges</a:t>
            </a:r>
          </a:p>
        </p:txBody>
      </p:sp>
      <p:sp>
        <p:nvSpPr>
          <p:cNvPr id="3" name="Content Placeholder 2">
            <a:extLst>
              <a:ext uri="{FF2B5EF4-FFF2-40B4-BE49-F238E27FC236}">
                <a16:creationId xmlns:a16="http://schemas.microsoft.com/office/drawing/2014/main" id="{8B1D2FB8-910F-DEFE-FA74-D86552B40A88}"/>
              </a:ext>
            </a:extLst>
          </p:cNvPr>
          <p:cNvSpPr>
            <a:spLocks noGrp="1"/>
          </p:cNvSpPr>
          <p:nvPr>
            <p:ph idx="1"/>
          </p:nvPr>
        </p:nvSpPr>
        <p:spPr>
          <a:xfrm>
            <a:off x="458782" y="2451696"/>
            <a:ext cx="6281875" cy="3511359"/>
          </a:xfrm>
        </p:spPr>
        <p:txBody>
          <a:bodyPr>
            <a:normAutofit/>
          </a:bodyPr>
          <a:lstStyle/>
          <a:p>
            <a:pPr algn="just">
              <a:buFont typeface="Wingdings" panose="05000000000000000000" pitchFamily="2" charset="2"/>
              <a:buChar char="Ø"/>
            </a:pPr>
            <a:r>
              <a:rPr lang="en-GB" sz="2000" dirty="0"/>
              <a:t>What key factors are impacting today’s crime and anti-social behaviour?</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How does modern media influence current anti-social behaviours?</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How effective are the current strategies we have in place?</a:t>
            </a:r>
          </a:p>
        </p:txBody>
      </p:sp>
      <p:pic>
        <p:nvPicPr>
          <p:cNvPr id="4" name="Picture 3" descr="Hands holding each other's wrists and interlinked to form a circle">
            <a:extLst>
              <a:ext uri="{FF2B5EF4-FFF2-40B4-BE49-F238E27FC236}">
                <a16:creationId xmlns:a16="http://schemas.microsoft.com/office/drawing/2014/main" id="{387DA1BE-8576-BB4E-B0B9-02FEE04F23BB}"/>
              </a:ext>
            </a:extLst>
          </p:cNvPr>
          <p:cNvPicPr>
            <a:picLocks noChangeAspect="1"/>
          </p:cNvPicPr>
          <p:nvPr/>
        </p:nvPicPr>
        <p:blipFill>
          <a:blip r:embed="rId3"/>
          <a:srcRect l="27949" r="23457" b="-1"/>
          <a:stretch/>
        </p:blipFill>
        <p:spPr>
          <a:xfrm>
            <a:off x="7199440" y="10"/>
            <a:ext cx="4992560" cy="6857990"/>
          </a:xfrm>
          <a:prstGeom prst="rect">
            <a:avLst/>
          </a:prstGeom>
          <a:effectLst/>
          <a:scene3d>
            <a:camera prst="orthographicFront">
              <a:rot lat="0" lon="0" rev="0"/>
            </a:camera>
            <a:lightRig rig="brightRoom" dir="t">
              <a:rot lat="0" lon="0" rev="600000"/>
            </a:lightRig>
          </a:scene3d>
          <a:sp3d prstMaterial="metal">
            <a:bevelT w="38100" h="57150" prst="angle"/>
          </a:sp3d>
        </p:spPr>
      </p:pic>
    </p:spTree>
    <p:extLst>
      <p:ext uri="{BB962C8B-B14F-4D97-AF65-F5344CB8AC3E}">
        <p14:creationId xmlns:p14="http://schemas.microsoft.com/office/powerpoint/2010/main" val="3564024504"/>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606B5-2588-BC0B-F063-65984F834D9B}"/>
              </a:ext>
            </a:extLst>
          </p:cNvPr>
          <p:cNvSpPr>
            <a:spLocks noGrp="1"/>
          </p:cNvSpPr>
          <p:nvPr>
            <p:ph type="title"/>
          </p:nvPr>
        </p:nvSpPr>
        <p:spPr/>
        <p:txBody>
          <a:bodyPr/>
          <a:lstStyle/>
          <a:p>
            <a:r>
              <a:rPr lang="en-GB" dirty="0">
                <a:latin typeface="Univers Condensed (Headings)"/>
              </a:rPr>
              <a:t>Present Examples</a:t>
            </a:r>
          </a:p>
        </p:txBody>
      </p:sp>
      <p:graphicFrame>
        <p:nvGraphicFramePr>
          <p:cNvPr id="5" name="Content Placeholder 2">
            <a:extLst>
              <a:ext uri="{FF2B5EF4-FFF2-40B4-BE49-F238E27FC236}">
                <a16:creationId xmlns:a16="http://schemas.microsoft.com/office/drawing/2014/main" id="{497B08A7-2BC6-163D-F0CB-85542CDE043B}"/>
              </a:ext>
            </a:extLst>
          </p:cNvPr>
          <p:cNvGraphicFramePr>
            <a:graphicFrameLocks noGrp="1"/>
          </p:cNvGraphicFramePr>
          <p:nvPr>
            <p:ph idx="1"/>
            <p:extLst>
              <p:ext uri="{D42A27DB-BD31-4B8C-83A1-F6EECF244321}">
                <p14:modId xmlns:p14="http://schemas.microsoft.com/office/powerpoint/2010/main" val="28170850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30384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8D4CA-4031-5C90-D21A-9BC36780B0F6}"/>
              </a:ext>
            </a:extLst>
          </p:cNvPr>
          <p:cNvSpPr>
            <a:spLocks noGrp="1"/>
          </p:cNvSpPr>
          <p:nvPr>
            <p:ph type="title"/>
          </p:nvPr>
        </p:nvSpPr>
        <p:spPr>
          <a:xfrm>
            <a:off x="633081" y="561810"/>
            <a:ext cx="10515600" cy="1306443"/>
          </a:xfrm>
        </p:spPr>
        <p:txBody>
          <a:bodyPr>
            <a:normAutofit/>
          </a:bodyPr>
          <a:lstStyle/>
          <a:p>
            <a:r>
              <a:rPr lang="en-GB" sz="4000" dirty="0">
                <a:latin typeface="Univers Condensed (Headings)"/>
              </a:rPr>
              <a:t>Future – Lessons from the Past to Inform Future Crime Prevention</a:t>
            </a:r>
          </a:p>
        </p:txBody>
      </p:sp>
      <p:sp>
        <p:nvSpPr>
          <p:cNvPr id="3" name="Content Placeholder 2">
            <a:extLst>
              <a:ext uri="{FF2B5EF4-FFF2-40B4-BE49-F238E27FC236}">
                <a16:creationId xmlns:a16="http://schemas.microsoft.com/office/drawing/2014/main" id="{40A7BACE-364A-B7F2-206E-FA74405FBB0D}"/>
              </a:ext>
            </a:extLst>
          </p:cNvPr>
          <p:cNvSpPr>
            <a:spLocks noGrp="1"/>
          </p:cNvSpPr>
          <p:nvPr>
            <p:ph idx="1"/>
          </p:nvPr>
        </p:nvSpPr>
        <p:spPr>
          <a:xfrm>
            <a:off x="633080" y="2430063"/>
            <a:ext cx="4654441" cy="3835037"/>
          </a:xfrm>
        </p:spPr>
        <p:txBody>
          <a:bodyPr>
            <a:normAutofit/>
          </a:bodyPr>
          <a:lstStyle/>
          <a:p>
            <a:pPr algn="just">
              <a:buFont typeface="Wingdings" panose="05000000000000000000" pitchFamily="2" charset="2"/>
              <a:buChar char="Ø"/>
            </a:pPr>
            <a:r>
              <a:rPr lang="en-GB" sz="2000" dirty="0"/>
              <a:t>Have past policy failures and successes informed better future responses?</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How can historical insights guide responses to modern issues?</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What can be done to better address anti-social behaviour?</a:t>
            </a:r>
          </a:p>
          <a:p>
            <a:pPr algn="just">
              <a:buFont typeface="Wingdings" panose="05000000000000000000" pitchFamily="2" charset="2"/>
              <a:buChar char="Ø"/>
            </a:pPr>
            <a:endParaRPr lang="en-GB" sz="2000" dirty="0"/>
          </a:p>
          <a:p>
            <a:pPr algn="just">
              <a:buFont typeface="Wingdings" panose="05000000000000000000" pitchFamily="2" charset="2"/>
              <a:buChar char="Ø"/>
            </a:pPr>
            <a:endParaRPr lang="en-GB" sz="2000" dirty="0"/>
          </a:p>
        </p:txBody>
      </p:sp>
      <p:pic>
        <p:nvPicPr>
          <p:cNvPr id="2050" name="Picture 2" descr="2,000+ Crime Prevention Stock Videos and Royalty-Free Footage - iStock |  Financial crime prevention, Cyber crime prevention, Crime prevention vector">
            <a:extLst>
              <a:ext uri="{FF2B5EF4-FFF2-40B4-BE49-F238E27FC236}">
                <a16:creationId xmlns:a16="http://schemas.microsoft.com/office/drawing/2014/main" id="{2F3BFF40-5EF4-7B2B-027B-414087C16E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483" r="13365"/>
          <a:stretch/>
        </p:blipFill>
        <p:spPr bwMode="auto">
          <a:xfrm>
            <a:off x="5749047" y="1725420"/>
            <a:ext cx="5978378" cy="417095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3678969"/>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62DB-454A-7AF5-7A30-5F941D218FD5}"/>
              </a:ext>
            </a:extLst>
          </p:cNvPr>
          <p:cNvSpPr>
            <a:spLocks noGrp="1"/>
          </p:cNvSpPr>
          <p:nvPr>
            <p:ph type="title"/>
          </p:nvPr>
        </p:nvSpPr>
        <p:spPr/>
        <p:txBody>
          <a:bodyPr/>
          <a:lstStyle/>
          <a:p>
            <a:r>
              <a:rPr lang="en-GB" dirty="0">
                <a:latin typeface="Univers Condensed (Headings)"/>
              </a:rPr>
              <a:t>Future Examples</a:t>
            </a:r>
          </a:p>
        </p:txBody>
      </p:sp>
      <p:graphicFrame>
        <p:nvGraphicFramePr>
          <p:cNvPr id="15" name="Content Placeholder 2">
            <a:extLst>
              <a:ext uri="{FF2B5EF4-FFF2-40B4-BE49-F238E27FC236}">
                <a16:creationId xmlns:a16="http://schemas.microsoft.com/office/drawing/2014/main" id="{A7BD07CC-F85D-7B6B-1FBC-6CBCF0480E1E}"/>
              </a:ext>
            </a:extLst>
          </p:cNvPr>
          <p:cNvGraphicFramePr>
            <a:graphicFrameLocks noGrp="1"/>
          </p:cNvGraphicFramePr>
          <p:nvPr>
            <p:ph idx="1"/>
            <p:extLst>
              <p:ext uri="{D42A27DB-BD31-4B8C-83A1-F6EECF244321}">
                <p14:modId xmlns:p14="http://schemas.microsoft.com/office/powerpoint/2010/main" val="9481958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102539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2B573-07E8-FF2B-8CFE-EB19046CEC29}"/>
              </a:ext>
            </a:extLst>
          </p:cNvPr>
          <p:cNvSpPr>
            <a:spLocks noGrp="1"/>
          </p:cNvSpPr>
          <p:nvPr>
            <p:ph type="title"/>
          </p:nvPr>
        </p:nvSpPr>
        <p:spPr>
          <a:xfrm>
            <a:off x="917270" y="432150"/>
            <a:ext cx="5323715" cy="922431"/>
          </a:xfrm>
        </p:spPr>
        <p:txBody>
          <a:bodyPr anchor="b">
            <a:normAutofit/>
          </a:bodyPr>
          <a:lstStyle/>
          <a:p>
            <a:r>
              <a:rPr lang="en-GB" sz="4000" dirty="0">
                <a:latin typeface="Univers Condensed (Headings)"/>
              </a:rPr>
              <a:t>Summary</a:t>
            </a:r>
          </a:p>
        </p:txBody>
      </p:sp>
      <p:sp>
        <p:nvSpPr>
          <p:cNvPr id="3" name="Content Placeholder 2">
            <a:extLst>
              <a:ext uri="{FF2B5EF4-FFF2-40B4-BE49-F238E27FC236}">
                <a16:creationId xmlns:a16="http://schemas.microsoft.com/office/drawing/2014/main" id="{69EDF743-A116-5AA4-18D2-C57D95B73E89}"/>
              </a:ext>
            </a:extLst>
          </p:cNvPr>
          <p:cNvSpPr>
            <a:spLocks noGrp="1"/>
          </p:cNvSpPr>
          <p:nvPr>
            <p:ph idx="1"/>
          </p:nvPr>
        </p:nvSpPr>
        <p:spPr>
          <a:xfrm>
            <a:off x="917270" y="1834045"/>
            <a:ext cx="5804542" cy="4334650"/>
          </a:xfrm>
        </p:spPr>
        <p:txBody>
          <a:bodyPr anchor="t">
            <a:noAutofit/>
          </a:bodyPr>
          <a:lstStyle/>
          <a:p>
            <a:pPr algn="just">
              <a:buFont typeface="Wingdings" panose="05000000000000000000" pitchFamily="2" charset="2"/>
              <a:buChar char="Ø"/>
            </a:pPr>
            <a:r>
              <a:rPr lang="en-GB" sz="2000" dirty="0"/>
              <a:t>Understanding past trends in anti social behaviour and crime is crucial for addressing current and future challenges. Historical analysis reveals the consequences of past policies, such as the failure of punitive measures like ASBOs and the success of community engagement strategies in fostering trust and reducing crime (Office for National Statistics, 2024).</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While history cannot predict the future, it offers invaluable lessons for crafting effective evidence-based strategies to tackle anti social behaviour and crime. </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he Subtle Art of Blaming the Victim | Psychology Today United Kingdom">
            <a:extLst>
              <a:ext uri="{FF2B5EF4-FFF2-40B4-BE49-F238E27FC236}">
                <a16:creationId xmlns:a16="http://schemas.microsoft.com/office/drawing/2014/main" id="{EFDD8DA4-117D-B481-995D-9F5CAA195C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08030" y="1436900"/>
            <a:ext cx="3099271" cy="3099271"/>
          </a:xfrm>
          <a:prstGeom prst="rect">
            <a:avLst/>
          </a:prstGeom>
          <a:noFill/>
          <a:ln>
            <a:noFill/>
          </a:ln>
          <a:effectLst>
            <a:outerShdw blurRad="190500" dist="228600" dir="2700000" algn="ctr">
              <a:srgbClr val="000000">
                <a:alpha val="30000"/>
              </a:srgbClr>
            </a:outerShdw>
            <a:reflection blurRad="6350" stA="50000" endA="300" endPos="55000" dir="5400000" sy="-100000" algn="bl" rotWithShape="0"/>
          </a:effectLst>
          <a:scene3d>
            <a:camera prst="orthographicFront">
              <a:rot lat="0" lon="0" rev="0"/>
            </a:camera>
            <a:lightRig rig="glow" dir="t">
              <a:rot lat="0" lon="0" rev="4800000"/>
            </a:lightRig>
          </a:scene3d>
          <a:sp3d prstMaterial="matte">
            <a:bevelT w="127000" h="63500"/>
          </a:sp3d>
        </p:spPr>
      </p:pic>
    </p:spTree>
    <p:extLst>
      <p:ext uri="{BB962C8B-B14F-4D97-AF65-F5344CB8AC3E}">
        <p14:creationId xmlns:p14="http://schemas.microsoft.com/office/powerpoint/2010/main" val="3221332054"/>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15F59-4035-899B-29DD-A8CE2CEDC4A0}"/>
              </a:ext>
            </a:extLst>
          </p:cNvPr>
          <p:cNvSpPr>
            <a:spLocks noGrp="1"/>
          </p:cNvSpPr>
          <p:nvPr>
            <p:ph type="title"/>
          </p:nvPr>
        </p:nvSpPr>
        <p:spPr>
          <a:xfrm>
            <a:off x="838198" y="278535"/>
            <a:ext cx="9895951" cy="1033669"/>
          </a:xfrm>
        </p:spPr>
        <p:txBody>
          <a:bodyPr>
            <a:normAutofit/>
          </a:bodyPr>
          <a:lstStyle/>
          <a:p>
            <a:r>
              <a:rPr lang="en-GB" sz="4000" dirty="0">
                <a:solidFill>
                  <a:srgbClr val="FFFFFF"/>
                </a:solidFill>
                <a:latin typeface="Univers Condensed (Headings)"/>
              </a:rPr>
              <a:t>Reference List</a:t>
            </a:r>
          </a:p>
        </p:txBody>
      </p:sp>
      <p:sp>
        <p:nvSpPr>
          <p:cNvPr id="4" name="Content Placeholder 2">
            <a:extLst>
              <a:ext uri="{FF2B5EF4-FFF2-40B4-BE49-F238E27FC236}">
                <a16:creationId xmlns:a16="http://schemas.microsoft.com/office/drawing/2014/main" id="{107DF04E-6890-FBF9-9626-01811A1B6B98}"/>
              </a:ext>
            </a:extLst>
          </p:cNvPr>
          <p:cNvSpPr>
            <a:spLocks noGrp="1"/>
          </p:cNvSpPr>
          <p:nvPr>
            <p:ph idx="1"/>
          </p:nvPr>
        </p:nvSpPr>
        <p:spPr>
          <a:xfrm>
            <a:off x="838198" y="1869276"/>
            <a:ext cx="10515600" cy="4666255"/>
          </a:xfrm>
        </p:spPr>
        <p:txBody>
          <a:bodyPr>
            <a:normAutofit/>
          </a:bodyPr>
          <a:lstStyle/>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Bottomley, J. (2020) Critical thinking skills for your policing degree . St Albans :, Critical Publishing.</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Corker, S. (2024) ‘Policy 2024: Knife crime is top of the agenda for parties’ law and order policy’ ITV News Available at: </a:t>
            </a:r>
            <a:r>
              <a:rPr lang="en-GB" sz="1600" dirty="0">
                <a:ea typeface="Calibri" panose="020F0502020204030204" pitchFamily="34" charset="0"/>
                <a:cs typeface="Calibri" panose="020F0502020204030204" pitchFamily="34" charset="0"/>
                <a:hlinkClick r:id="rId3"/>
              </a:rPr>
              <a:t>https://www.itv.com/news/2024-06-28/policy-2024-knife-crime-is-top-of-the-agenda-for-parties-law-and-order-policy</a:t>
            </a:r>
            <a:r>
              <a:rPr lang="en-GB" sz="1600" dirty="0">
                <a:ea typeface="Calibri" panose="020F0502020204030204" pitchFamily="34" charset="0"/>
                <a:cs typeface="Calibri" panose="020F0502020204030204" pitchFamily="34" charset="0"/>
              </a:rPr>
              <a:t> (Accessed: 25</a:t>
            </a:r>
            <a:r>
              <a:rPr lang="en-GB" sz="1600" baseline="30000" dirty="0"/>
              <a:t>th</a:t>
            </a:r>
            <a:r>
              <a:rPr lang="en-GB" sz="1600" dirty="0">
                <a:ea typeface="Calibri" panose="020F0502020204030204" pitchFamily="34" charset="0"/>
                <a:cs typeface="Calibri" panose="020F0502020204030204" pitchFamily="34" charset="0"/>
              </a:rPr>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CrimeRate (2024) ‘Anti-social Behaviour Stats and Figures’ Available at: </a:t>
            </a:r>
            <a:r>
              <a:rPr lang="en-GB" sz="1600" dirty="0">
                <a:ea typeface="Calibri" panose="020F0502020204030204" pitchFamily="34" charset="0"/>
                <a:cs typeface="Calibri" panose="020F0502020204030204" pitchFamily="34" charset="0"/>
                <a:hlinkClick r:id="rId4"/>
              </a:rPr>
              <a:t>https://crimerate.co.uk/anti-social-behaviour</a:t>
            </a:r>
            <a:r>
              <a:rPr lang="en-GB" sz="1600" dirty="0">
                <a:ea typeface="Calibri" panose="020F0502020204030204" pitchFamily="34" charset="0"/>
                <a:cs typeface="Calibri" panose="020F0502020204030204" pitchFamily="34" charset="0"/>
              </a:rPr>
              <a:t> (Accessed: 20</a:t>
            </a:r>
            <a:r>
              <a:rPr lang="en-GB" sz="1600" baseline="30000" dirty="0"/>
              <a:t>th</a:t>
            </a:r>
            <a:r>
              <a:rPr lang="en-GB" sz="1600" dirty="0">
                <a:ea typeface="Calibri" panose="020F0502020204030204" pitchFamily="34" charset="0"/>
                <a:cs typeface="Calibri" panose="020F0502020204030204" pitchFamily="34" charset="0"/>
              </a:rPr>
              <a:t> October 2024).</a:t>
            </a:r>
          </a:p>
          <a:p>
            <a:pPr>
              <a:buFont typeface="Wingdings" panose="05000000000000000000" pitchFamily="2" charset="2"/>
              <a:buChar char="Ø"/>
            </a:pPr>
            <a:r>
              <a:rPr lang="en-GB" sz="1600" dirty="0"/>
              <a:t>Home Office (2023) ‘Anti-social behaviour: impacts on individuals and local communities’ </a:t>
            </a:r>
            <a:r>
              <a:rPr lang="en-GB" sz="1600" i="1" dirty="0"/>
              <a:t>GOV.UK </a:t>
            </a:r>
            <a:r>
              <a:rPr lang="en-GB" sz="1600" dirty="0"/>
              <a:t>Available at: </a:t>
            </a:r>
            <a:r>
              <a:rPr lang="en-GB" sz="1600" dirty="0">
                <a:hlinkClick r:id="rId5"/>
              </a:rPr>
              <a:t>https://www.gov.uk/government/publications/impacts-of-anti-social-behaviour-on-individuals-and-communities/anti-social-behaviour-impacts-on-individuals-and-local-communities</a:t>
            </a:r>
            <a:r>
              <a:rPr lang="en-GB" sz="1600" u="sng" dirty="0">
                <a:solidFill>
                  <a:srgbClr val="206095"/>
                </a:solidFill>
              </a:rPr>
              <a:t> </a:t>
            </a:r>
            <a:r>
              <a:rPr lang="en-GB" sz="1600" dirty="0"/>
              <a:t>(Accessed: 20</a:t>
            </a:r>
            <a:r>
              <a:rPr lang="en-GB" sz="1600" baseline="30000" dirty="0"/>
              <a:t>th</a:t>
            </a:r>
            <a:r>
              <a:rPr lang="en-GB" sz="1600" dirty="0"/>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Home Office (2024) ’Plan proven to slash anti-social behaviour rolled out nationwide’ </a:t>
            </a:r>
            <a:r>
              <a:rPr lang="en-GB" sz="1600" i="1" dirty="0">
                <a:ea typeface="Calibri" panose="020F0502020204030204" pitchFamily="34" charset="0"/>
                <a:cs typeface="Calibri" panose="020F0502020204030204" pitchFamily="34" charset="0"/>
              </a:rPr>
              <a:t>GOV.UK </a:t>
            </a:r>
            <a:r>
              <a:rPr lang="en-GB" sz="1600" dirty="0">
                <a:ea typeface="Calibri" panose="020F0502020204030204" pitchFamily="34" charset="0"/>
                <a:cs typeface="Calibri" panose="020F0502020204030204" pitchFamily="34" charset="0"/>
              </a:rPr>
              <a:t>Available at: </a:t>
            </a:r>
            <a:r>
              <a:rPr lang="en-GB" sz="1600" dirty="0">
                <a:hlinkClick r:id="rId6"/>
              </a:rPr>
              <a:t>https:/www.gov.uk/government/news/plan-proven-to-slash-anti-social-behaviour-rolled-out-nationwide?deliveryName=DM36464</a:t>
            </a:r>
            <a:r>
              <a:rPr lang="en-GB" sz="1600" dirty="0"/>
              <a:t> (Accessed: 31</a:t>
            </a:r>
            <a:r>
              <a:rPr lang="en-GB" sz="1600" baseline="30000" dirty="0"/>
              <a:t>st</a:t>
            </a:r>
            <a:r>
              <a:rPr lang="en-GB" sz="1600" dirty="0"/>
              <a:t> October 2024).</a:t>
            </a:r>
          </a:p>
          <a:p>
            <a:pPr>
              <a:buFont typeface="Wingdings" panose="05000000000000000000" pitchFamily="2" charset="2"/>
              <a:buChar char="Ø"/>
            </a:pPr>
            <a:r>
              <a:rPr lang="en-GB" sz="1600" dirty="0"/>
              <a:t>Lacroix, E. (2024) ‘Ofcom report cyberbullying among UK children’ City University of London Available at: </a:t>
            </a:r>
            <a:r>
              <a:rPr lang="en-GB" sz="1600" dirty="0">
                <a:ea typeface="Calibri" panose="020F0502020204030204" pitchFamily="34" charset="0"/>
                <a:cs typeface="Calibri" panose="020F0502020204030204" pitchFamily="34" charset="0"/>
                <a:hlinkClick r:id="rId7"/>
              </a:rPr>
              <a:t>https://www.city.ac.uk/news-and-events/news/2024/march/ofcom-report-cyberbullying-among-uk-children</a:t>
            </a:r>
            <a:r>
              <a:rPr lang="en-GB" sz="1600" dirty="0">
                <a:ea typeface="Calibri" panose="020F0502020204030204" pitchFamily="34" charset="0"/>
                <a:cs typeface="Calibri" panose="020F0502020204030204" pitchFamily="34" charset="0"/>
              </a:rPr>
              <a:t> (Accessed: 25</a:t>
            </a:r>
            <a:r>
              <a:rPr lang="en-GB" sz="1600" baseline="30000" dirty="0"/>
              <a:t>th</a:t>
            </a:r>
            <a:r>
              <a:rPr lang="en-GB" sz="1600" dirty="0">
                <a:ea typeface="Calibri" panose="020F0502020204030204" pitchFamily="34" charset="0"/>
                <a:cs typeface="Calibri" panose="020F0502020204030204" pitchFamily="34" charset="0"/>
              </a:rPr>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Leventakis, G. (2018) Community-Oriented Policing and Technological Innovations [electronic resource] . 1st ed. 2018. Cham :, Springer Nature; Springer International Publishing ; Imprint Springer. doi:10.1007/978-3-319-89294-8.</a:t>
            </a:r>
          </a:p>
          <a:p>
            <a:pPr>
              <a:buFont typeface="Wingdings" panose="05000000000000000000" pitchFamily="2" charset="2"/>
              <a:buChar char="Ø"/>
            </a:pPr>
            <a:endParaRPr lang="en-GB" sz="1600" dirty="0">
              <a:ea typeface="Calibri" panose="020F0502020204030204" pitchFamily="34" charset="0"/>
              <a:cs typeface="Calibri" panose="020F0502020204030204" pitchFamily="34" charset="0"/>
            </a:endParaRPr>
          </a:p>
          <a:p>
            <a:endParaRPr lang="en-GB" sz="1600" dirty="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69098468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40A27-7BD8-5A65-64AA-19846A00BD83}"/>
              </a:ext>
            </a:extLst>
          </p:cNvPr>
          <p:cNvSpPr>
            <a:spLocks noGrp="1"/>
          </p:cNvSpPr>
          <p:nvPr>
            <p:ph type="title"/>
          </p:nvPr>
        </p:nvSpPr>
        <p:spPr>
          <a:xfrm>
            <a:off x="1371599" y="294538"/>
            <a:ext cx="9895951" cy="1033669"/>
          </a:xfrm>
        </p:spPr>
        <p:txBody>
          <a:bodyPr>
            <a:normAutofit/>
          </a:bodyPr>
          <a:lstStyle/>
          <a:p>
            <a:endParaRPr lang="en-GB" sz="4000" dirty="0">
              <a:solidFill>
                <a:srgbClr val="FFFFFF"/>
              </a:solidFill>
            </a:endParaRPr>
          </a:p>
        </p:txBody>
      </p:sp>
      <p:sp>
        <p:nvSpPr>
          <p:cNvPr id="4" name="Content Placeholder 2">
            <a:extLst>
              <a:ext uri="{FF2B5EF4-FFF2-40B4-BE49-F238E27FC236}">
                <a16:creationId xmlns:a16="http://schemas.microsoft.com/office/drawing/2014/main" id="{B47E8B30-D1A4-D98B-9601-D28C51658BE1}"/>
              </a:ext>
            </a:extLst>
          </p:cNvPr>
          <p:cNvSpPr txBox="1">
            <a:spLocks/>
          </p:cNvSpPr>
          <p:nvPr/>
        </p:nvSpPr>
        <p:spPr>
          <a:xfrm>
            <a:off x="838198" y="1781908"/>
            <a:ext cx="10515600" cy="499402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Margaret, D. (2021) ‘Social media key factor behind rise in youth violence, experts warn’ </a:t>
            </a:r>
            <a:r>
              <a:rPr lang="en-GB" sz="1600" i="1" dirty="0">
                <a:ea typeface="Calibri" panose="020F0502020204030204" pitchFamily="34" charset="0"/>
                <a:cs typeface="Calibri" panose="020F0502020204030204" pitchFamily="34" charset="0"/>
              </a:rPr>
              <a:t>Independent </a:t>
            </a:r>
            <a:r>
              <a:rPr lang="en-GB" sz="1600" dirty="0">
                <a:ea typeface="Calibri" panose="020F0502020204030204" pitchFamily="34" charset="0"/>
                <a:cs typeface="Calibri" panose="020F0502020204030204" pitchFamily="34" charset="0"/>
              </a:rPr>
              <a:t>Available at: </a:t>
            </a:r>
            <a:r>
              <a:rPr lang="en-GB" sz="1600" dirty="0">
                <a:ea typeface="Calibri" panose="020F0502020204030204" pitchFamily="34" charset="0"/>
                <a:cs typeface="Calibri" panose="020F0502020204030204" pitchFamily="34" charset="0"/>
                <a:hlinkClick r:id="rId3"/>
              </a:rPr>
              <a:t>https://www.independent.co.uk/news/uk/social-media-violence-london-croydon-phd-b1984798.html</a:t>
            </a:r>
            <a:r>
              <a:rPr lang="en-GB" sz="1600" dirty="0">
                <a:ea typeface="Calibri" panose="020F0502020204030204" pitchFamily="34" charset="0"/>
                <a:cs typeface="Calibri" panose="020F0502020204030204" pitchFamily="34" charset="0"/>
              </a:rPr>
              <a:t> (Accessed: 31</a:t>
            </a:r>
            <a:r>
              <a:rPr lang="en-GB" sz="1600" baseline="30000" dirty="0"/>
              <a:t>st</a:t>
            </a:r>
            <a:r>
              <a:rPr lang="en-GB" sz="1600" dirty="0">
                <a:ea typeface="Calibri" panose="020F0502020204030204" pitchFamily="34" charset="0"/>
                <a:cs typeface="Calibri" panose="020F0502020204030204" pitchFamily="34" charset="0"/>
              </a:rPr>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Metropolitan Police (2022) ‘What is antisocial behaviour?’ Available at: </a:t>
            </a:r>
            <a:r>
              <a:rPr lang="en-GB" sz="1600" dirty="0">
                <a:ea typeface="Calibri" panose="020F0502020204030204" pitchFamily="34" charset="0"/>
                <a:cs typeface="Calibri" panose="020F0502020204030204" pitchFamily="34" charset="0"/>
                <a:hlinkClick r:id="rId4"/>
              </a:rPr>
              <a:t>https://www.met.police.uk/advice/advice-and-information/asb/asb/antisocial-behaviour/what-is-antisocial-behaviour/</a:t>
            </a:r>
            <a:r>
              <a:rPr lang="en-GB" sz="1600" dirty="0">
                <a:ea typeface="Calibri" panose="020F0502020204030204" pitchFamily="34" charset="0"/>
                <a:cs typeface="Calibri" panose="020F0502020204030204" pitchFamily="34" charset="0"/>
              </a:rPr>
              <a:t> (Accessed: 20</a:t>
            </a:r>
            <a:r>
              <a:rPr lang="en-GB" sz="1600" baseline="30000" dirty="0">
                <a:ea typeface="Calibri" panose="020F0502020204030204" pitchFamily="34" charset="0"/>
                <a:cs typeface="Calibri" panose="020F0502020204030204" pitchFamily="34" charset="0"/>
              </a:rPr>
              <a:t>th</a:t>
            </a:r>
            <a:r>
              <a:rPr lang="en-GB" sz="1600" dirty="0">
                <a:ea typeface="Calibri" panose="020F0502020204030204" pitchFamily="34" charset="0"/>
                <a:cs typeface="Calibri" panose="020F0502020204030204" pitchFamily="34" charset="0"/>
              </a:rPr>
              <a:t> October 2024).</a:t>
            </a:r>
          </a:p>
          <a:p>
            <a:pPr>
              <a:buFont typeface="Wingdings" panose="05000000000000000000" pitchFamily="2" charset="2"/>
              <a:buChar char="Ø"/>
            </a:pPr>
            <a:r>
              <a:rPr lang="en-GB" sz="1600" b="0" i="0" dirty="0">
                <a:solidFill>
                  <a:srgbClr val="323132"/>
                </a:solidFill>
                <a:effectLst/>
                <a:ea typeface="Calibri" panose="020F0502020204030204" pitchFamily="34" charset="0"/>
                <a:cs typeface="Calibri" panose="020F0502020204030204" pitchFamily="34" charset="0"/>
              </a:rPr>
              <a:t>Metz, R. (2022) ‘Harassment is a problem in VR, an</a:t>
            </a:r>
            <a:r>
              <a:rPr lang="en-GB" sz="1600" dirty="0">
                <a:solidFill>
                  <a:srgbClr val="323132"/>
                </a:solidFill>
                <a:ea typeface="Calibri" panose="020F0502020204030204" pitchFamily="34" charset="0"/>
                <a:cs typeface="Calibri" panose="020F0502020204030204" pitchFamily="34" charset="0"/>
              </a:rPr>
              <a:t>d it’s likely to get worse’ </a:t>
            </a:r>
            <a:r>
              <a:rPr lang="en-GB" sz="1600" i="1" dirty="0">
                <a:solidFill>
                  <a:srgbClr val="323132"/>
                </a:solidFill>
                <a:ea typeface="Calibri" panose="020F0502020204030204" pitchFamily="34" charset="0"/>
                <a:cs typeface="Calibri" panose="020F0502020204030204" pitchFamily="34" charset="0"/>
              </a:rPr>
              <a:t>CNN Business Available at: </a:t>
            </a:r>
            <a:r>
              <a:rPr lang="en-GB" sz="1600" i="1" dirty="0">
                <a:solidFill>
                  <a:srgbClr val="323132"/>
                </a:solidFill>
                <a:ea typeface="Calibri" panose="020F0502020204030204" pitchFamily="34" charset="0"/>
                <a:cs typeface="Calibri" panose="020F0502020204030204" pitchFamily="34" charset="0"/>
                <a:hlinkClick r:id="rId5"/>
              </a:rPr>
              <a:t>https://edition.cnn.com/2022/05/05/tech/virtual-reality-harassment/index.html</a:t>
            </a:r>
            <a:r>
              <a:rPr lang="en-GB" sz="1600" i="1" dirty="0">
                <a:solidFill>
                  <a:srgbClr val="323132"/>
                </a:solidFill>
                <a:ea typeface="Calibri" panose="020F0502020204030204" pitchFamily="34" charset="0"/>
                <a:cs typeface="Calibri" panose="020F0502020204030204" pitchFamily="34" charset="0"/>
              </a:rPr>
              <a:t> </a:t>
            </a:r>
            <a:r>
              <a:rPr lang="en-GB" sz="1600" dirty="0">
                <a:ea typeface="Calibri" panose="020F0502020204030204" pitchFamily="34" charset="0"/>
                <a:cs typeface="Calibri" panose="020F0502020204030204" pitchFamily="34" charset="0"/>
              </a:rPr>
              <a:t>(Accessed: 31</a:t>
            </a:r>
            <a:r>
              <a:rPr lang="en-GB" sz="1600" baseline="30000" dirty="0"/>
              <a:t>st</a:t>
            </a:r>
            <a:r>
              <a:rPr lang="en-GB" sz="1600" dirty="0">
                <a:ea typeface="Calibri" panose="020F0502020204030204" pitchFamily="34" charset="0"/>
                <a:cs typeface="Calibri" panose="020F0502020204030204" pitchFamily="34" charset="0"/>
              </a:rPr>
              <a:t> October 2024). </a:t>
            </a:r>
            <a:endParaRPr lang="en-GB" sz="1600" b="0" i="0" dirty="0">
              <a:solidFill>
                <a:srgbClr val="323132"/>
              </a:solidFill>
              <a:effectLst/>
            </a:endParaRPr>
          </a:p>
          <a:p>
            <a:pPr>
              <a:buFont typeface="Wingdings" panose="05000000000000000000" pitchFamily="2" charset="2"/>
              <a:buChar char="Ø"/>
            </a:pPr>
            <a:r>
              <a:rPr lang="en-GB" sz="1600" b="0" i="0" dirty="0">
                <a:solidFill>
                  <a:srgbClr val="323132"/>
                </a:solidFill>
                <a:effectLst/>
              </a:rPr>
              <a:t>Office for National Statistics (2024) ‘</a:t>
            </a:r>
            <a:r>
              <a:rPr lang="en-GB" sz="1600" b="0" dirty="0">
                <a:solidFill>
                  <a:srgbClr val="323132"/>
                </a:solidFill>
                <a:effectLst/>
              </a:rPr>
              <a:t>Bullying and online experiences among children in England and Wales: year ending March 2023’ </a:t>
            </a:r>
            <a:r>
              <a:rPr lang="en-GB" sz="1600" b="0" i="1" dirty="0">
                <a:solidFill>
                  <a:srgbClr val="323132"/>
                </a:solidFill>
                <a:effectLst/>
              </a:rPr>
              <a:t>ONS</a:t>
            </a:r>
            <a:r>
              <a:rPr lang="en-GB" sz="1600" b="0" dirty="0">
                <a:solidFill>
                  <a:srgbClr val="323132"/>
                </a:solidFill>
                <a:effectLst/>
              </a:rPr>
              <a:t> Available at: </a:t>
            </a:r>
            <a:r>
              <a:rPr lang="en-GB" sz="1600" b="0" dirty="0">
                <a:solidFill>
                  <a:srgbClr val="323132"/>
                </a:solidFill>
                <a:effectLst/>
                <a:hlinkClick r:id="rId6"/>
              </a:rPr>
              <a:t>https://www.ons.gov.uk/peoplepopulationandcommunity/crimeandjustice/bulletins/bullyingandonlineexperiencesamongchildreninenglandandwales/yearendingmarch2023</a:t>
            </a:r>
            <a:r>
              <a:rPr lang="en-GB" sz="1600" b="0" dirty="0">
                <a:solidFill>
                  <a:srgbClr val="323132"/>
                </a:solidFill>
                <a:effectLst/>
              </a:rPr>
              <a:t> </a:t>
            </a:r>
            <a:r>
              <a:rPr lang="en-GB" sz="1600" dirty="0"/>
              <a:t>(Accessed: 25</a:t>
            </a:r>
            <a:r>
              <a:rPr lang="en-GB" sz="1600" baseline="30000" dirty="0"/>
              <a:t>th</a:t>
            </a:r>
            <a:r>
              <a:rPr lang="en-GB" sz="1600" dirty="0"/>
              <a:t> October 2024).</a:t>
            </a:r>
          </a:p>
          <a:p>
            <a:pPr>
              <a:buFont typeface="Wingdings" panose="05000000000000000000" pitchFamily="2" charset="2"/>
              <a:buChar char="Ø"/>
            </a:pPr>
            <a:r>
              <a:rPr lang="en-GB" sz="1600" dirty="0"/>
              <a:t>Office for National Statistics (2024) ‘Crime in England and Wales: year ending June 2024’ </a:t>
            </a:r>
            <a:r>
              <a:rPr lang="en-GB" sz="1600" i="1" dirty="0"/>
              <a:t>ONS</a:t>
            </a:r>
            <a:r>
              <a:rPr lang="en-GB" sz="1600" dirty="0"/>
              <a:t> Available at: </a:t>
            </a:r>
            <a:r>
              <a:rPr lang="en-GB" sz="1600" dirty="0">
                <a:hlinkClick r:id="rId7"/>
              </a:rPr>
              <a:t>https://www.ons.gov.uk/peoplepopulationandcommunity/crimeandjustice/bulletins/crimeinenglandandwales/yearendingjune2024</a:t>
            </a:r>
            <a:r>
              <a:rPr lang="en-GB" sz="1600" dirty="0"/>
              <a:t> </a:t>
            </a:r>
            <a:r>
              <a:rPr lang="en-GB" sz="1600" dirty="0">
                <a:ea typeface="Calibri" panose="020F0502020204030204" pitchFamily="34" charset="0"/>
                <a:cs typeface="Calibri" panose="020F0502020204030204" pitchFamily="34" charset="0"/>
              </a:rPr>
              <a:t>(Accessed: 31</a:t>
            </a:r>
            <a:r>
              <a:rPr lang="en-GB" sz="1600" baseline="30000" dirty="0"/>
              <a:t>st</a:t>
            </a:r>
            <a:r>
              <a:rPr lang="en-GB" sz="1600" dirty="0">
                <a:ea typeface="Calibri" panose="020F0502020204030204" pitchFamily="34" charset="0"/>
                <a:cs typeface="Calibri" panose="020F0502020204030204" pitchFamily="34" charset="0"/>
              </a:rPr>
              <a:t> October 2024). </a:t>
            </a:r>
            <a:endParaRPr lang="en-GB" sz="1600" dirty="0"/>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Power, K., Lang, A., Wood J., </a:t>
            </a:r>
            <a:r>
              <a:rPr lang="en-GB" sz="1600" dirty="0" err="1">
                <a:ea typeface="Calibri" panose="020F0502020204030204" pitchFamily="34" charset="0"/>
                <a:cs typeface="Calibri" panose="020F0502020204030204" pitchFamily="34" charset="0"/>
              </a:rPr>
              <a:t>Gubbels</a:t>
            </a:r>
            <a:r>
              <a:rPr lang="en-GB" sz="1600" dirty="0">
                <a:ea typeface="Calibri" panose="020F0502020204030204" pitchFamily="34" charset="0"/>
                <a:cs typeface="Calibri" panose="020F0502020204030204" pitchFamily="34" charset="0"/>
              </a:rPr>
              <a:t>, F., McCullough, J., Carr, A. and England, K. (2020) </a:t>
            </a:r>
            <a:r>
              <a:rPr lang="en-GB" sz="1600" i="1" dirty="0">
                <a:ea typeface="Calibri" panose="020F0502020204030204" pitchFamily="34" charset="0"/>
                <a:cs typeface="Calibri" panose="020F0502020204030204" pitchFamily="34" charset="0"/>
              </a:rPr>
              <a:t>Understanding how behaviour can influence climate change risks. </a:t>
            </a:r>
            <a:r>
              <a:rPr lang="en-GB" sz="1600" dirty="0">
                <a:ea typeface="Calibri" panose="020F0502020204030204" pitchFamily="34" charset="0"/>
                <a:cs typeface="Calibri" panose="020F0502020204030204" pitchFamily="34" charset="0"/>
              </a:rPr>
              <a:t>London: AECOM.</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The Police Foundation (2022) ‘New landmark report into future of policing proposes most fundamental reform for a generation’ Available at: </a:t>
            </a:r>
            <a:r>
              <a:rPr lang="en-GB" sz="1600" dirty="0">
                <a:hlinkClick r:id="rId8"/>
              </a:rPr>
              <a:t>https://www.police-foundation.org.uk/news/19573-2/</a:t>
            </a:r>
            <a:r>
              <a:rPr lang="en-GB" sz="1600" u="sng" dirty="0">
                <a:solidFill>
                  <a:srgbClr val="206095"/>
                </a:solidFill>
              </a:rPr>
              <a:t> </a:t>
            </a:r>
            <a:r>
              <a:rPr lang="en-GB" sz="1600" dirty="0"/>
              <a:t>(Accessed: 25</a:t>
            </a:r>
            <a:r>
              <a:rPr lang="en-GB" sz="1600" baseline="30000" dirty="0"/>
              <a:t>th</a:t>
            </a:r>
            <a:r>
              <a:rPr lang="en-GB" sz="1600" dirty="0"/>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Wood, D. (2022) Blackstone’s handbook for policing students . Seventeenth edition. Oxford :, Oxford University Press</a:t>
            </a:r>
          </a:p>
          <a:p>
            <a:pPr>
              <a:buFont typeface="Wingdings" panose="05000000000000000000" pitchFamily="2" charset="2"/>
              <a:buChar char="Ø"/>
            </a:pPr>
            <a:endParaRPr lang="en-GB" sz="1600" dirty="0"/>
          </a:p>
          <a:p>
            <a:pPr>
              <a:buFont typeface="Wingdings" panose="05000000000000000000" pitchFamily="2" charset="2"/>
              <a:buChar char="Ø"/>
            </a:pPr>
            <a:endParaRPr lang="en-GB" sz="1600" dirty="0"/>
          </a:p>
          <a:p>
            <a:pPr>
              <a:buFont typeface="Wingdings" panose="05000000000000000000" pitchFamily="2" charset="2"/>
              <a:buChar char="Ø"/>
            </a:pPr>
            <a:endParaRPr lang="en-GB" sz="1600" dirty="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359469657"/>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2214</Words>
  <Application>Microsoft Office PowerPoint</Application>
  <PresentationFormat>Widescreen</PresentationFormat>
  <Paragraphs>94</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Aptos Display</vt:lpstr>
      <vt:lpstr>Arial</vt:lpstr>
      <vt:lpstr>Calibri</vt:lpstr>
      <vt:lpstr>Univers Condensed (Headings)</vt:lpstr>
      <vt:lpstr>Wingdings</vt:lpstr>
      <vt:lpstr>Office Theme</vt:lpstr>
      <vt:lpstr>Anti-Social Behaviour and Crime: can history inform the future?   (BMPL5013)</vt:lpstr>
      <vt:lpstr>Contents Page</vt:lpstr>
      <vt:lpstr>Introduction to Anti-Social Behaviour and Crime.</vt:lpstr>
      <vt:lpstr>Present – Current Patterns and Challenges</vt:lpstr>
      <vt:lpstr>Present Examples</vt:lpstr>
      <vt:lpstr>Future – Lessons from the Past to Inform Future Crime Prevention</vt:lpstr>
      <vt:lpstr>Future Examples</vt:lpstr>
      <vt:lpstr>Summary</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Seren Thomas</dc:creator>
  <cp:lastModifiedBy>Seren Thomas</cp:lastModifiedBy>
  <cp:revision>3</cp:revision>
  <dcterms:created xsi:type="dcterms:W3CDTF">2024-11-03T12:56:28Z</dcterms:created>
  <dcterms:modified xsi:type="dcterms:W3CDTF">2024-11-12T18:43:34Z</dcterms:modified>
</cp:coreProperties>
</file>