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2" autoAdjust="0"/>
    <p:restoredTop sz="94660"/>
  </p:normalViewPr>
  <p:slideViewPr>
    <p:cSldViewPr snapToGrid="0">
      <p:cViewPr varScale="1">
        <p:scale>
          <a:sx n="48" d="100"/>
          <a:sy n="48" d="100"/>
        </p:scale>
        <p:origin x="3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73C0E8CB-387C-419A-9315-9358B88E56B5}" type="datetimeFigureOut">
              <a:rPr lang="en-IN" smtClean="0"/>
              <a:t>26-07-2026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7EDC0B3-114A-4BD7-BD57-7F00BA3557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75341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0E8CB-387C-419A-9315-9358B88E56B5}" type="datetimeFigureOut">
              <a:rPr lang="en-IN" smtClean="0"/>
              <a:t>26-07-2026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DC0B3-114A-4BD7-BD57-7F00BA3557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77425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73C0E8CB-387C-419A-9315-9358B88E56B5}" type="datetimeFigureOut">
              <a:rPr lang="en-IN" smtClean="0"/>
              <a:t>26-07-2026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7EDC0B3-114A-4BD7-BD57-7F00BA3557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78287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73C0E8CB-387C-419A-9315-9358B88E56B5}" type="datetimeFigureOut">
              <a:rPr lang="en-IN" smtClean="0"/>
              <a:t>26-07-2026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7EDC0B3-114A-4BD7-BD57-7F00BA3557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35062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73C0E8CB-387C-419A-9315-9358B88E56B5}" type="datetimeFigureOut">
              <a:rPr lang="en-IN" smtClean="0"/>
              <a:t>26-07-2026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7EDC0B3-114A-4BD7-BD57-7F00BA3557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547268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0E8CB-387C-419A-9315-9358B88E56B5}" type="datetimeFigureOut">
              <a:rPr lang="en-IN" smtClean="0"/>
              <a:t>26-07-2026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DC0B3-114A-4BD7-BD57-7F00BA3557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32442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73C0E8CB-387C-419A-9315-9358B88E56B5}" type="datetimeFigureOut">
              <a:rPr lang="en-IN" smtClean="0"/>
              <a:t>26-07-2026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7EDC0B3-114A-4BD7-BD57-7F00BA3557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56338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0E8CB-387C-419A-9315-9358B88E56B5}" type="datetimeFigureOut">
              <a:rPr lang="en-IN" smtClean="0"/>
              <a:t>26-07-2026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DC0B3-114A-4BD7-BD57-7F00BA3557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78002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73C0E8CB-387C-419A-9315-9358B88E56B5}" type="datetimeFigureOut">
              <a:rPr lang="en-IN" smtClean="0"/>
              <a:t>26-07-2026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D7EDC0B3-114A-4BD7-BD57-7F00BA3557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71805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0E8CB-387C-419A-9315-9358B88E56B5}" type="datetimeFigureOut">
              <a:rPr lang="en-IN" smtClean="0"/>
              <a:t>26-07-2026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DC0B3-114A-4BD7-BD57-7F00BA3557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28846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73C0E8CB-387C-419A-9315-9358B88E56B5}" type="datetimeFigureOut">
              <a:rPr lang="en-IN" smtClean="0"/>
              <a:t>26-07-2026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7EDC0B3-114A-4BD7-BD57-7F00BA3557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99548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0E8CB-387C-419A-9315-9358B88E56B5}" type="datetimeFigureOut">
              <a:rPr lang="en-IN" smtClean="0"/>
              <a:t>26-07-2026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EDC0B3-114A-4BD7-BD57-7F00BA35576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3601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230EB-B129-AD69-6717-0181D8B5DD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IN" sz="4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DS3: Digital Portfolio and Audio Reflection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7D7205-6EA4-C5D6-F4DA-F28B99EB9E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9236" y="4194313"/>
            <a:ext cx="8673427" cy="776123"/>
          </a:xfrm>
        </p:spPr>
        <p:txBody>
          <a:bodyPr/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Santa </a:t>
            </a:r>
            <a:r>
              <a:rPr lang="en-IN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Pupolina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2526198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 descr="University of Wales Trinity Saint David - Sagar Consultants">
            <a:extLst>
              <a:ext uri="{FF2B5EF4-FFF2-40B4-BE49-F238E27FC236}">
                <a16:creationId xmlns:a16="http://schemas.microsoft.com/office/drawing/2014/main" id="{1F0D42AC-936F-0635-694F-3298A012C7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5962" y="141735"/>
            <a:ext cx="4752833" cy="174872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323691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11F1F-ED3A-A439-1677-AA4969766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my portfolio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6008C-F175-DB1B-580E-024871B55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9822" y="384751"/>
            <a:ext cx="4554191" cy="5248622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would like to learn more about digital skills.</a:t>
            </a:r>
          </a:p>
          <a:p>
            <a:pPr lvl="0" algn="just">
              <a:lnSpc>
                <a:spcPct val="150000"/>
              </a:lnSpc>
            </a:pP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a portfolio of 4 digital pieces I have created during the module.</a:t>
            </a:r>
          </a:p>
          <a:p>
            <a:pPr algn="just">
              <a:lnSpc>
                <a:spcPct val="150000"/>
              </a:lnSpc>
            </a:pP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chose these examples as they illustrate the development of a variety of digital skills and demonstrate my progress (</a:t>
            </a:r>
            <a:r>
              <a:rPr lang="en-IN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Avdiu</a:t>
            </a: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2025).</a:t>
            </a:r>
          </a:p>
          <a:p>
            <a:pPr lvl="0" algn="just">
              <a:lnSpc>
                <a:spcPct val="150000"/>
              </a:lnSpc>
            </a:pP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Document formatting, online learning and reflective writing, accessibility, track changes.</a:t>
            </a:r>
          </a:p>
          <a:p>
            <a:pPr lvl="0" algn="just">
              <a:lnSpc>
                <a:spcPct val="150000"/>
              </a:lnSpc>
            </a:pP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Occasionally it was tricky at first, but with practice it got easier.</a:t>
            </a:r>
          </a:p>
          <a:p>
            <a:pPr lvl="0" algn="just">
              <a:lnSpc>
                <a:spcPct val="150000"/>
              </a:lnSpc>
            </a:pP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Now I am able to do a few digital tasks more independently and less supported.</a:t>
            </a:r>
          </a:p>
          <a:p>
            <a:pPr algn="just">
              <a:lnSpc>
                <a:spcPct val="150000"/>
              </a:lnSpc>
            </a:pPr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The Importance of digital skills">
            <a:extLst>
              <a:ext uri="{FF2B5EF4-FFF2-40B4-BE49-F238E27FC236}">
                <a16:creationId xmlns:a16="http://schemas.microsoft.com/office/drawing/2014/main" id="{E9A33324-25BF-41E1-898E-93E179E9F2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66817" y="1142999"/>
            <a:ext cx="2825183" cy="3663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7348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E393E-8636-ECCA-AB7D-AC178517F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digital life document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C7B48-8A75-85D4-E20D-5605C9360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3898" y="628650"/>
            <a:ext cx="4221490" cy="5848365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made a Digital Life document in Microsoft Word.</a:t>
            </a:r>
          </a:p>
          <a:p>
            <a:pPr lvl="0" algn="just">
              <a:lnSpc>
                <a:spcPct val="150000"/>
              </a:lnSpc>
            </a:pP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Designed screenshots of how I use digital technology for study, communication and online services.</a:t>
            </a:r>
          </a:p>
          <a:p>
            <a:pPr algn="just">
              <a:lnSpc>
                <a:spcPct val="150000"/>
              </a:lnSpc>
            </a:pP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screenshots are arranged by headings with brief written explanations (Beier et al., 2025).</a:t>
            </a:r>
          </a:p>
          <a:p>
            <a:pPr lvl="0" algn="just">
              <a:lnSpc>
                <a:spcPct val="150000"/>
              </a:lnSpc>
            </a:pP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task helped me build up my skills in creating documents, inserting images, and communicating with others in writing.</a:t>
            </a:r>
          </a:p>
          <a:p>
            <a:pPr lvl="0" algn="just">
              <a:lnSpc>
                <a:spcPct val="150000"/>
              </a:lnSpc>
            </a:pP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found myself learning that every image must correspond with the explanation given.</a:t>
            </a:r>
          </a:p>
          <a:p>
            <a:pPr lvl="0" algn="just">
              <a:lnSpc>
                <a:spcPct val="150000"/>
              </a:lnSpc>
            </a:pP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can now place, size and arrange pictures in a Word document without assistance.</a:t>
            </a:r>
          </a:p>
          <a:p>
            <a:pPr algn="just">
              <a:lnSpc>
                <a:spcPct val="150000"/>
              </a:lnSpc>
            </a:pPr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97336F0-826A-3B7F-55F4-0C3160361F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7387" y="1357313"/>
            <a:ext cx="3101828" cy="344905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537040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6BAF0-28EF-554F-B0A6-E2D476F6D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Improving a messy document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EBB06-59E9-3F35-C81E-0D391C1D79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3041" y="371542"/>
            <a:ext cx="4105065" cy="5319318"/>
          </a:xfrm>
        </p:spPr>
        <p:txBody>
          <a:bodyPr>
            <a:noAutofit/>
          </a:bodyPr>
          <a:lstStyle/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did an activity with a poorly formatted MS Word document.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original document used inconsistent fonts, inadequate spacing and information that was not organised.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Added headings, bullet points, font size and spacing between paragraphs for easier readability.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Initially it took me a while to pinpoint all the formatting issues.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discovered that a document is easier to understand and more of a professional document when it is made in a consistent manner.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can now recognise and correct basic formatting problems without continuous support.</a:t>
            </a:r>
          </a:p>
          <a:p>
            <a:pPr algn="just"/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AB83A1-A08E-B5D0-747C-8907651385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43537" y="1664125"/>
            <a:ext cx="3215112" cy="29507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464997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94381-EBA4-DD4D-A66C-277C8ACDF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Formatting and track changes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89B40-3535-79C7-1F04-66E9AEC8AE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6394" y="370921"/>
            <a:ext cx="7132694" cy="3207225"/>
          </a:xfrm>
        </p:spPr>
        <p:txBody>
          <a:bodyPr>
            <a:normAutofit/>
          </a:bodyPr>
          <a:lstStyle/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finished up a worksheet for formatting, accessibility and track changes in Microsoft Word.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Practiced headings, readable fonts, alt text, colour contrast.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Also, I learned how to edit and review written work using track changes.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activity has demonstrated to me that making a document accessible online can assist a variety of users in understanding the document.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first was Track changes – I wasn't used to the editing marks.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can edit a document confidently, look at changes made and improve it.</a:t>
            </a:r>
          </a:p>
          <a:p>
            <a:pPr algn="just"/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A32535-6F4F-7AF0-087B-08E98BB425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3146" y="3429000"/>
            <a:ext cx="7132694" cy="245644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703970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A2BDB-D6E2-99FD-FBEB-537117589F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Reading and note taking activity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93575-DA3D-09C4-FA73-0A3B67CAFA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5366" y="234520"/>
            <a:ext cx="7246425" cy="3701883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undertook a digital reading and note taking exercise during the module.</a:t>
            </a:r>
          </a:p>
          <a:p>
            <a:pPr lvl="0" algn="just">
              <a:lnSpc>
                <a:spcPct val="150000"/>
              </a:lnSpc>
            </a:pP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Read a text and wrote down key points and the main idea.</a:t>
            </a:r>
          </a:p>
          <a:p>
            <a:pPr lvl="0" algn="just">
              <a:lnSpc>
                <a:spcPct val="150000"/>
              </a:lnSpc>
            </a:pP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responded to questions and wrote a brief personal reflection about the activity.</a:t>
            </a:r>
          </a:p>
          <a:p>
            <a:pPr algn="just">
              <a:lnSpc>
                <a:spcPct val="150000"/>
              </a:lnSpc>
            </a:pP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task helped to build up my skills in reading, summarising, note taking and digital writing (Milana et al., 2025).</a:t>
            </a:r>
          </a:p>
          <a:p>
            <a:pPr lvl="0" algn="just">
              <a:lnSpc>
                <a:spcPct val="150000"/>
              </a:lnSpc>
            </a:pP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was challenging at first to know which information was most significant.</a:t>
            </a:r>
          </a:p>
          <a:p>
            <a:pPr lvl="0" algn="just">
              <a:lnSpc>
                <a:spcPct val="150000"/>
              </a:lnSpc>
            </a:pP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am now better able to structure information and take more legible notes when studying.</a:t>
            </a:r>
          </a:p>
          <a:p>
            <a:pPr algn="just">
              <a:lnSpc>
                <a:spcPct val="150000"/>
              </a:lnSpc>
            </a:pPr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575768-1798-41D0-0CA2-618B78CB65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5344"/>
          <a:stretch>
            <a:fillRect/>
          </a:stretch>
        </p:blipFill>
        <p:spPr>
          <a:xfrm>
            <a:off x="6096000" y="3578146"/>
            <a:ext cx="4476466" cy="320212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864202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2B433-B2CD-0BDC-CFDE-66AF5E000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an online learning platform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02B97-F833-6242-C6D3-F408BA4FA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4894" y="323396"/>
            <a:ext cx="4134736" cy="5486815"/>
          </a:xfrm>
        </p:spPr>
        <p:txBody>
          <a:bodyPr>
            <a:normAutofit/>
          </a:bodyPr>
          <a:lstStyle/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used Moodle to access and complete the DS3 assessment support materials. 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followed the instructions and completed all seven pages of the interactive book. 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achieved a total score of 6 out of 6 for the learning interactions. 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screenshot shows that I reached 100% book and interaction progress. 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activity improved my confidence in navigating Moodle and following digital instructions. 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can now access learning materials, complete online activities and check my progress independently.</a:t>
            </a:r>
          </a:p>
          <a:p>
            <a:pPr algn="just"/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26EF13-E451-1610-BAFF-D76787F6E2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80"/>
          <a:stretch>
            <a:fillRect/>
          </a:stretch>
        </p:blipFill>
        <p:spPr>
          <a:xfrm>
            <a:off x="8919492" y="600501"/>
            <a:ext cx="3104185" cy="50554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890127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9C7D3-7533-D0EC-750B-050526258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 and improvements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402ED-5E60-2E1A-6B1E-7ED27C01FC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0902" y="502935"/>
            <a:ext cx="4489576" cy="5248622"/>
          </a:xfrm>
        </p:spPr>
        <p:txBody>
          <a:bodyPr>
            <a:normAutofit/>
          </a:bodyPr>
          <a:lstStyle/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required assistance to format documents and use new tools at start of the module.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Occasionally, I struggled to arrange information and choose the appropriate features.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got better with tutor demonstrations, class activities, and practice.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was able to correct errors and repeat activities on my own, gaining confidence.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now create documents, add images, format text and do online learning activities.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biggest thing I have worked on is being more independent and not so afraid of making mistakes.</a:t>
            </a:r>
          </a:p>
          <a:p>
            <a:pPr algn="just"/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503B16-D66D-BA99-5F37-85CF3494AC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1704" y="502935"/>
            <a:ext cx="2456569" cy="50110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353770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453C9-CFC4-35F9-F893-E2D4AAA06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for study and employment</a:t>
            </a:r>
            <a:b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595B6-3D7D-0BF7-116F-54D5560C3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2787" y="707652"/>
            <a:ext cx="7191834" cy="5248622"/>
          </a:xfrm>
        </p:spPr>
        <p:txBody>
          <a:bodyPr>
            <a:normAutofit/>
          </a:bodyPr>
          <a:lstStyle/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will be able to prepare more clearly-assigned, report, and professional documents using my Word skills.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my note taking skills will enable me to better understand what I am learning in school and get ready for tests.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will use my online-learning skills to access resources, submit work and keep track of my learning.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my editing skills, I can improve my commenting skills and communicate professionally.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skills will also support the workplace use of documents and online systems.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will assist me in developing my daily life skills to become more organised, accurate and confident.</a:t>
            </a:r>
          </a:p>
          <a:p>
            <a:pPr algn="just"/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32439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BB144-4205-21E6-8D11-EEE277AE4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and future goal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57F1E-C633-88B7-9E06-5E517D2E1B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9957" y="557526"/>
            <a:ext cx="4271213" cy="5248622"/>
          </a:xfrm>
        </p:spPr>
        <p:txBody>
          <a:bodyPr>
            <a:normAutofit/>
          </a:bodyPr>
          <a:lstStyle/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During this module, I have become more confident and independent as I can see in my portfolio.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Now I am able to do a few digital activities that I couldn't do at the start.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know that digital skills are developed, and that they are enhanced by experience and problem solving.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next challenge is to enhance my spreadsheet and presentation design skills.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also want to be more confident while recording and presenting.</a:t>
            </a:r>
          </a:p>
          <a:p>
            <a:pPr lvl="0" algn="just"/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will keep working on my practice and develop the use of digital tools in study and for work.</a:t>
            </a:r>
          </a:p>
          <a:p>
            <a:pPr algn="just"/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MINDFUL GOAL SETTING: How to Reach Your Future Vision">
            <a:extLst>
              <a:ext uri="{FF2B5EF4-FFF2-40B4-BE49-F238E27FC236}">
                <a16:creationId xmlns:a16="http://schemas.microsoft.com/office/drawing/2014/main" id="{538A9B51-6CDB-F04D-B2D6-9CD758E014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88941" y="890940"/>
            <a:ext cx="2780145" cy="41723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142249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90559-0AC0-B7BF-9A1C-61CFDFD26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 </a:t>
            </a:r>
            <a:endParaRPr lang="en-IN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DA75B-9951-5BB3-90B3-55EAB797C6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IN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Avdiu</a:t>
            </a: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E., Bekteshi, E. and </a:t>
            </a:r>
            <a:r>
              <a:rPr lang="en-IN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Gollopeni</a:t>
            </a: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B., 2025. Learning skills for the future–implementing the 21st-century learning. </a:t>
            </a:r>
            <a:r>
              <a:rPr lang="en-IN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Multidisciplinary Science Journal</a:t>
            </a: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N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pp.2025011-2025011.</a:t>
            </a:r>
          </a:p>
          <a:p>
            <a:pPr algn="just">
              <a:lnSpc>
                <a:spcPct val="150000"/>
              </a:lnSpc>
            </a:pP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Beier, M.E., Saxena, M., </a:t>
            </a:r>
            <a:r>
              <a:rPr lang="en-IN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Kraiger</a:t>
            </a: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K., Costanza, D.P., Rudolph, C.W., Cadiz, D.M., Petery, G.A. and Fisher, G.G., 2025. Workplace learning and the future of work. </a:t>
            </a:r>
            <a:r>
              <a:rPr lang="en-IN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Industrial and Organizational Psychology</a:t>
            </a: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N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18</a:t>
            </a: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pp.84-109.</a:t>
            </a:r>
          </a:p>
          <a:p>
            <a:pPr algn="just">
              <a:lnSpc>
                <a:spcPct val="150000"/>
              </a:lnSpc>
            </a:pP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Milana, M., Brandi, U., Hodge, S., Hoggan-</a:t>
            </a:r>
            <a:r>
              <a:rPr lang="en-IN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Kloubert</a:t>
            </a: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 and Morris, T.H., 2025. Skills, skills, skills! The European Commission’s endorsement of a Skills-First approach and the future of adult education and lifelong learning. </a:t>
            </a:r>
            <a:r>
              <a:rPr lang="en-IN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Lifelong Education</a:t>
            </a: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N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44</a:t>
            </a:r>
            <a:r>
              <a:rPr lang="en-IN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pp.127-130.</a:t>
            </a:r>
          </a:p>
          <a:p>
            <a:pPr algn="just">
              <a:lnSpc>
                <a:spcPct val="150000"/>
              </a:lnSpc>
            </a:pPr>
            <a:endParaRPr lang="en-IN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77021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hank you Images - Free Download on Magnific (formerly Freepik)">
            <a:extLst>
              <a:ext uri="{FF2B5EF4-FFF2-40B4-BE49-F238E27FC236}">
                <a16:creationId xmlns:a16="http://schemas.microsoft.com/office/drawing/2014/main" id="{DD848069-A77D-3695-E31B-9F3C4BD61F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42" y="770600"/>
            <a:ext cx="7048500" cy="469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038071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TM16401371[[fn=Atlas]]</Template>
  <TotalTime>44</TotalTime>
  <Words>1086</Words>
  <Application>Microsoft Office PowerPoint</Application>
  <PresentationFormat>Widescreen</PresentationFormat>
  <Paragraphs>70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Calibri Light</vt:lpstr>
      <vt:lpstr>Rockwell</vt:lpstr>
      <vt:lpstr>Times New Roman</vt:lpstr>
      <vt:lpstr>Wingdings</vt:lpstr>
      <vt:lpstr>Atlas</vt:lpstr>
      <vt:lpstr>DS3: Digital Portfolio and Audio Reflection</vt:lpstr>
      <vt:lpstr>Introduction to my portfolio </vt:lpstr>
      <vt:lpstr>My digital life document </vt:lpstr>
      <vt:lpstr>Improving a messy document </vt:lpstr>
      <vt:lpstr>Formatting and track changes </vt:lpstr>
      <vt:lpstr>Reading and note taking activity </vt:lpstr>
      <vt:lpstr>Using an online learning platform</vt:lpstr>
      <vt:lpstr>Challenges and improvements </vt:lpstr>
      <vt:lpstr>Skills for study and employment </vt:lpstr>
      <vt:lpstr>Conclusion and future goal</vt:lpstr>
      <vt:lpstr>Reference List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DELL</dc:creator>
  <cp:lastModifiedBy>DELL</cp:lastModifiedBy>
  <cp:revision>2</cp:revision>
  <dcterms:created xsi:type="dcterms:W3CDTF">2026-07-26T11:35:08Z</dcterms:created>
  <dcterms:modified xsi:type="dcterms:W3CDTF">2026-07-26T13:23:40Z</dcterms:modified>
</cp:coreProperties>
</file>