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21"/>
  </p:notesMasterIdLst>
  <p:sldIdLst>
    <p:sldId id="258" r:id="rId6"/>
    <p:sldId id="264" r:id="rId7"/>
    <p:sldId id="290" r:id="rId8"/>
    <p:sldId id="284" r:id="rId9"/>
    <p:sldId id="289" r:id="rId10"/>
    <p:sldId id="291" r:id="rId11"/>
    <p:sldId id="292" r:id="rId12"/>
    <p:sldId id="295" r:id="rId13"/>
    <p:sldId id="293" r:id="rId14"/>
    <p:sldId id="296" r:id="rId15"/>
    <p:sldId id="298" r:id="rId16"/>
    <p:sldId id="301" r:id="rId17"/>
    <p:sldId id="299" r:id="rId18"/>
    <p:sldId id="300" r:id="rId19"/>
    <p:sldId id="29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111" d="100"/>
          <a:sy n="111" d="100"/>
        </p:scale>
        <p:origin x="4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E6E0CFC1-54A4-4245-BA0A-8293D85BEF9E}"/>
    <pc:docChg chg="undo custSel addSld delSld modSld sldOrd">
      <pc:chgData name="Mohamed Asim" userId="463e8671-0eec-4074-8616-21d10d9d1eab" providerId="ADAL" clId="{E6E0CFC1-54A4-4245-BA0A-8293D85BEF9E}" dt="2023-10-15T10:59:04.612" v="1268" actId="27636"/>
      <pc:docMkLst>
        <pc:docMk/>
      </pc:docMkLst>
      <pc:sldChg chg="modSp add del mod">
        <pc:chgData name="Mohamed Asim" userId="463e8671-0eec-4074-8616-21d10d9d1eab" providerId="ADAL" clId="{E6E0CFC1-54A4-4245-BA0A-8293D85BEF9E}" dt="2023-10-15T10:45:09.654" v="85" actId="20577"/>
        <pc:sldMkLst>
          <pc:docMk/>
          <pc:sldMk cId="1720888879" sldId="258"/>
        </pc:sldMkLst>
        <pc:spChg chg="mod">
          <ac:chgData name="Mohamed Asim" userId="463e8671-0eec-4074-8616-21d10d9d1eab" providerId="ADAL" clId="{E6E0CFC1-54A4-4245-BA0A-8293D85BEF9E}" dt="2023-10-15T10:45:09.654" v="85" actId="20577"/>
          <ac:spMkLst>
            <pc:docMk/>
            <pc:sldMk cId="1720888879" sldId="258"/>
            <ac:spMk id="3" creationId="{74D9E2CC-1AE0-9F1D-FAB0-0A1AD94712BA}"/>
          </ac:spMkLst>
        </pc:spChg>
      </pc:sldChg>
      <pc:sldChg chg="modSp mod ord">
        <pc:chgData name="Mohamed Asim" userId="463e8671-0eec-4074-8616-21d10d9d1eab" providerId="ADAL" clId="{E6E0CFC1-54A4-4245-BA0A-8293D85BEF9E}" dt="2023-10-15T10:59:04.612" v="1268" actId="27636"/>
        <pc:sldMkLst>
          <pc:docMk/>
          <pc:sldMk cId="675937917" sldId="263"/>
        </pc:sldMkLst>
        <pc:spChg chg="mod">
          <ac:chgData name="Mohamed Asim" userId="463e8671-0eec-4074-8616-21d10d9d1eab" providerId="ADAL" clId="{E6E0CFC1-54A4-4245-BA0A-8293D85BEF9E}" dt="2023-10-15T10:58:57.806" v="1266" actId="20577"/>
          <ac:spMkLst>
            <pc:docMk/>
            <pc:sldMk cId="675937917" sldId="263"/>
            <ac:spMk id="2" creationId="{F06D4C42-0D9B-9EA7-695C-4205B1C36E07}"/>
          </ac:spMkLst>
        </pc:spChg>
        <pc:spChg chg="mod">
          <ac:chgData name="Mohamed Asim" userId="463e8671-0eec-4074-8616-21d10d9d1eab" providerId="ADAL" clId="{E6E0CFC1-54A4-4245-BA0A-8293D85BEF9E}" dt="2023-10-15T10:59:04.612" v="1268" actId="27636"/>
          <ac:spMkLst>
            <pc:docMk/>
            <pc:sldMk cId="675937917" sldId="263"/>
            <ac:spMk id="3" creationId="{362B371C-EBE1-213F-C23F-EAC2867DAF8C}"/>
          </ac:spMkLst>
        </pc:spChg>
      </pc:sldChg>
      <pc:sldChg chg="modSp new del mod">
        <pc:chgData name="Mohamed Asim" userId="463e8671-0eec-4074-8616-21d10d9d1eab" providerId="ADAL" clId="{E6E0CFC1-54A4-4245-BA0A-8293D85BEF9E}" dt="2023-10-15T10:58:43.298" v="1242" actId="2696"/>
        <pc:sldMkLst>
          <pc:docMk/>
          <pc:sldMk cId="1565737506" sldId="264"/>
        </pc:sldMkLst>
        <pc:spChg chg="mod">
          <ac:chgData name="Mohamed Asim" userId="463e8671-0eec-4074-8616-21d10d9d1eab" providerId="ADAL" clId="{E6E0CFC1-54A4-4245-BA0A-8293D85BEF9E}" dt="2023-10-15T10:49:10.219" v="489" actId="20577"/>
          <ac:spMkLst>
            <pc:docMk/>
            <pc:sldMk cId="1565737506" sldId="264"/>
            <ac:spMk id="2" creationId="{AD8CF22C-2935-A181-FFF6-91983BDACA60}"/>
          </ac:spMkLst>
        </pc:spChg>
        <pc:spChg chg="mod">
          <ac:chgData name="Mohamed Asim" userId="463e8671-0eec-4074-8616-21d10d9d1eab" providerId="ADAL" clId="{E6E0CFC1-54A4-4245-BA0A-8293D85BEF9E}" dt="2023-10-15T10:51:29.221" v="842" actId="20577"/>
          <ac:spMkLst>
            <pc:docMk/>
            <pc:sldMk cId="1565737506" sldId="264"/>
            <ac:spMk id="3" creationId="{B88E8836-0FD6-901A-C750-DFCDA9E36730}"/>
          </ac:spMkLst>
        </pc:spChg>
      </pc:sldChg>
      <pc:sldChg chg="del">
        <pc:chgData name="Mohamed Asim" userId="463e8671-0eec-4074-8616-21d10d9d1eab" providerId="ADAL" clId="{E6E0CFC1-54A4-4245-BA0A-8293D85BEF9E}" dt="2023-10-15T10:47:07.192" v="457" actId="47"/>
        <pc:sldMkLst>
          <pc:docMk/>
          <pc:sldMk cId="4161678512" sldId="264"/>
        </pc:sldMkLst>
      </pc:sldChg>
      <pc:sldChg chg="del">
        <pc:chgData name="Mohamed Asim" userId="463e8671-0eec-4074-8616-21d10d9d1eab" providerId="ADAL" clId="{E6E0CFC1-54A4-4245-BA0A-8293D85BEF9E}" dt="2023-10-15T10:46:54.884" v="441" actId="47"/>
        <pc:sldMkLst>
          <pc:docMk/>
          <pc:sldMk cId="174639687" sldId="301"/>
        </pc:sldMkLst>
      </pc:sldChg>
      <pc:sldChg chg="del">
        <pc:chgData name="Mohamed Asim" userId="463e8671-0eec-4074-8616-21d10d9d1eab" providerId="ADAL" clId="{E6E0CFC1-54A4-4245-BA0A-8293D85BEF9E}" dt="2023-10-15T10:47:06.086" v="456" actId="47"/>
        <pc:sldMkLst>
          <pc:docMk/>
          <pc:sldMk cId="1159406842" sldId="313"/>
        </pc:sldMkLst>
      </pc:sldChg>
      <pc:sldChg chg="del">
        <pc:chgData name="Mohamed Asim" userId="463e8671-0eec-4074-8616-21d10d9d1eab" providerId="ADAL" clId="{E6E0CFC1-54A4-4245-BA0A-8293D85BEF9E}" dt="2023-10-15T10:47:05.774" v="455" actId="47"/>
        <pc:sldMkLst>
          <pc:docMk/>
          <pc:sldMk cId="1376560726" sldId="314"/>
        </pc:sldMkLst>
      </pc:sldChg>
      <pc:sldChg chg="del">
        <pc:chgData name="Mohamed Asim" userId="463e8671-0eec-4074-8616-21d10d9d1eab" providerId="ADAL" clId="{E6E0CFC1-54A4-4245-BA0A-8293D85BEF9E}" dt="2023-10-15T10:47:05.513" v="454" actId="47"/>
        <pc:sldMkLst>
          <pc:docMk/>
          <pc:sldMk cId="2416413614" sldId="315"/>
        </pc:sldMkLst>
      </pc:sldChg>
      <pc:sldChg chg="del">
        <pc:chgData name="Mohamed Asim" userId="463e8671-0eec-4074-8616-21d10d9d1eab" providerId="ADAL" clId="{E6E0CFC1-54A4-4245-BA0A-8293D85BEF9E}" dt="2023-10-15T10:47:05.276" v="453" actId="47"/>
        <pc:sldMkLst>
          <pc:docMk/>
          <pc:sldMk cId="1822984217" sldId="316"/>
        </pc:sldMkLst>
      </pc:sldChg>
      <pc:sldChg chg="del">
        <pc:chgData name="Mohamed Asim" userId="463e8671-0eec-4074-8616-21d10d9d1eab" providerId="ADAL" clId="{E6E0CFC1-54A4-4245-BA0A-8293D85BEF9E}" dt="2023-10-15T10:47:05.007" v="452" actId="47"/>
        <pc:sldMkLst>
          <pc:docMk/>
          <pc:sldMk cId="4104450408" sldId="317"/>
        </pc:sldMkLst>
      </pc:sldChg>
      <pc:sldChg chg="del">
        <pc:chgData name="Mohamed Asim" userId="463e8671-0eec-4074-8616-21d10d9d1eab" providerId="ADAL" clId="{E6E0CFC1-54A4-4245-BA0A-8293D85BEF9E}" dt="2023-10-15T10:47:04.707" v="451" actId="47"/>
        <pc:sldMkLst>
          <pc:docMk/>
          <pc:sldMk cId="3066574648" sldId="318"/>
        </pc:sldMkLst>
      </pc:sldChg>
      <pc:sldChg chg="del">
        <pc:chgData name="Mohamed Asim" userId="463e8671-0eec-4074-8616-21d10d9d1eab" providerId="ADAL" clId="{E6E0CFC1-54A4-4245-BA0A-8293D85BEF9E}" dt="2023-10-15T10:47:04.424" v="450" actId="47"/>
        <pc:sldMkLst>
          <pc:docMk/>
          <pc:sldMk cId="1294615422" sldId="319"/>
        </pc:sldMkLst>
      </pc:sldChg>
      <pc:sldChg chg="del">
        <pc:chgData name="Mohamed Asim" userId="463e8671-0eec-4074-8616-21d10d9d1eab" providerId="ADAL" clId="{E6E0CFC1-54A4-4245-BA0A-8293D85BEF9E}" dt="2023-10-15T10:47:04.084" v="449" actId="47"/>
        <pc:sldMkLst>
          <pc:docMk/>
          <pc:sldMk cId="3050232772" sldId="320"/>
        </pc:sldMkLst>
      </pc:sldChg>
      <pc:sldChg chg="del">
        <pc:chgData name="Mohamed Asim" userId="463e8671-0eec-4074-8616-21d10d9d1eab" providerId="ADAL" clId="{E6E0CFC1-54A4-4245-BA0A-8293D85BEF9E}" dt="2023-10-15T10:47:03.737" v="448" actId="47"/>
        <pc:sldMkLst>
          <pc:docMk/>
          <pc:sldMk cId="732267950" sldId="321"/>
        </pc:sldMkLst>
      </pc:sldChg>
      <pc:sldChg chg="del">
        <pc:chgData name="Mohamed Asim" userId="463e8671-0eec-4074-8616-21d10d9d1eab" providerId="ADAL" clId="{E6E0CFC1-54A4-4245-BA0A-8293D85BEF9E}" dt="2023-10-15T10:47:03.311" v="447" actId="47"/>
        <pc:sldMkLst>
          <pc:docMk/>
          <pc:sldMk cId="1185765440" sldId="322"/>
        </pc:sldMkLst>
      </pc:sldChg>
      <pc:sldChg chg="del">
        <pc:chgData name="Mohamed Asim" userId="463e8671-0eec-4074-8616-21d10d9d1eab" providerId="ADAL" clId="{E6E0CFC1-54A4-4245-BA0A-8293D85BEF9E}" dt="2023-10-15T10:47:02.672" v="446" actId="47"/>
        <pc:sldMkLst>
          <pc:docMk/>
          <pc:sldMk cId="3426860384" sldId="323"/>
        </pc:sldMkLst>
      </pc:sldChg>
      <pc:sldChg chg="del">
        <pc:chgData name="Mohamed Asim" userId="463e8671-0eec-4074-8616-21d10d9d1eab" providerId="ADAL" clId="{E6E0CFC1-54A4-4245-BA0A-8293D85BEF9E}" dt="2023-10-15T10:47:01.439" v="445" actId="47"/>
        <pc:sldMkLst>
          <pc:docMk/>
          <pc:sldMk cId="1853996211" sldId="324"/>
        </pc:sldMkLst>
      </pc:sldChg>
      <pc:sldChg chg="del">
        <pc:chgData name="Mohamed Asim" userId="463e8671-0eec-4074-8616-21d10d9d1eab" providerId="ADAL" clId="{E6E0CFC1-54A4-4245-BA0A-8293D85BEF9E}" dt="2023-10-15T10:46:57.530" v="444" actId="47"/>
        <pc:sldMkLst>
          <pc:docMk/>
          <pc:sldMk cId="3607252391" sldId="325"/>
        </pc:sldMkLst>
      </pc:sldChg>
      <pc:sldChg chg="del">
        <pc:chgData name="Mohamed Asim" userId="463e8671-0eec-4074-8616-21d10d9d1eab" providerId="ADAL" clId="{E6E0CFC1-54A4-4245-BA0A-8293D85BEF9E}" dt="2023-10-15T10:46:56.795" v="443" actId="47"/>
        <pc:sldMkLst>
          <pc:docMk/>
          <pc:sldMk cId="2741480056" sldId="326"/>
        </pc:sldMkLst>
      </pc:sldChg>
      <pc:sldChg chg="del">
        <pc:chgData name="Mohamed Asim" userId="463e8671-0eec-4074-8616-21d10d9d1eab" providerId="ADAL" clId="{E6E0CFC1-54A4-4245-BA0A-8293D85BEF9E}" dt="2023-10-15T10:46:56.113" v="442" actId="47"/>
        <pc:sldMkLst>
          <pc:docMk/>
          <pc:sldMk cId="1341494757" sldId="327"/>
        </pc:sldMkLst>
      </pc:sldChg>
      <pc:sldChg chg="del">
        <pc:chgData name="Mohamed Asim" userId="463e8671-0eec-4074-8616-21d10d9d1eab" providerId="ADAL" clId="{E6E0CFC1-54A4-4245-BA0A-8293D85BEF9E}" dt="2023-10-15T10:46:54.394" v="440" actId="47"/>
        <pc:sldMkLst>
          <pc:docMk/>
          <pc:sldMk cId="867362259" sldId="328"/>
        </pc:sldMkLst>
      </pc:sldChg>
    </pc:docChg>
  </pc:docChgLst>
  <pc:docChgLst>
    <pc:chgData name="Mohamed Asim" userId="463e8671-0eec-4074-8616-21d10d9d1eab" providerId="ADAL" clId="{22BEE584-E76A-48F8-B17A-4C2E66425416}"/>
    <pc:docChg chg="undo custSel addSld delSld modSld">
      <pc:chgData name="Mohamed Asim" userId="463e8671-0eec-4074-8616-21d10d9d1eab" providerId="ADAL" clId="{22BEE584-E76A-48F8-B17A-4C2E66425416}" dt="2023-10-14T11:48:21.329" v="4169" actId="14100"/>
      <pc:docMkLst>
        <pc:docMk/>
      </pc:docMkLst>
      <pc:sldChg chg="modSp mod">
        <pc:chgData name="Mohamed Asim" userId="463e8671-0eec-4074-8616-21d10d9d1eab" providerId="ADAL" clId="{22BEE584-E76A-48F8-B17A-4C2E66425416}" dt="2023-10-14T10:43:35.960" v="112" actId="255"/>
        <pc:sldMkLst>
          <pc:docMk/>
          <pc:sldMk cId="1720888879" sldId="258"/>
        </pc:sldMkLst>
        <pc:spChg chg="mod">
          <ac:chgData name="Mohamed Asim" userId="463e8671-0eec-4074-8616-21d10d9d1eab" providerId="ADAL" clId="{22BEE584-E76A-48F8-B17A-4C2E66425416}" dt="2023-10-14T10:43:35.960" v="112" actId="255"/>
          <ac:spMkLst>
            <pc:docMk/>
            <pc:sldMk cId="1720888879" sldId="258"/>
            <ac:spMk id="3" creationId="{74D9E2CC-1AE0-9F1D-FAB0-0A1AD94712BA}"/>
          </ac:spMkLst>
        </pc:spChg>
      </pc:sldChg>
      <pc:sldChg chg="modSp add del mod">
        <pc:chgData name="Mohamed Asim" userId="463e8671-0eec-4074-8616-21d10d9d1eab" providerId="ADAL" clId="{22BEE584-E76A-48F8-B17A-4C2E66425416}" dt="2023-10-14T11:37:53.614" v="3608" actId="20577"/>
        <pc:sldMkLst>
          <pc:docMk/>
          <pc:sldMk cId="675937917" sldId="263"/>
        </pc:sldMkLst>
        <pc:spChg chg="mod">
          <ac:chgData name="Mohamed Asim" userId="463e8671-0eec-4074-8616-21d10d9d1eab" providerId="ADAL" clId="{22BEE584-E76A-48F8-B17A-4C2E66425416}" dt="2023-10-14T10:44:12.711" v="151" actId="20577"/>
          <ac:spMkLst>
            <pc:docMk/>
            <pc:sldMk cId="675937917" sldId="263"/>
            <ac:spMk id="2" creationId="{F06D4C42-0D9B-9EA7-695C-4205B1C36E07}"/>
          </ac:spMkLst>
        </pc:spChg>
        <pc:spChg chg="mod">
          <ac:chgData name="Mohamed Asim" userId="463e8671-0eec-4074-8616-21d10d9d1eab" providerId="ADAL" clId="{22BEE584-E76A-48F8-B17A-4C2E66425416}" dt="2023-10-14T11:37:53.614" v="3608" actId="20577"/>
          <ac:spMkLst>
            <pc:docMk/>
            <pc:sldMk cId="675937917" sldId="263"/>
            <ac:spMk id="3" creationId="{362B371C-EBE1-213F-C23F-EAC2867DAF8C}"/>
          </ac:spMkLst>
        </pc:spChg>
      </pc:sldChg>
      <pc:sldChg chg="modSp mod">
        <pc:chgData name="Mohamed Asim" userId="463e8671-0eec-4074-8616-21d10d9d1eab" providerId="ADAL" clId="{22BEE584-E76A-48F8-B17A-4C2E66425416}" dt="2023-10-14T10:52:04.664" v="791" actId="20577"/>
        <pc:sldMkLst>
          <pc:docMk/>
          <pc:sldMk cId="4161678512" sldId="264"/>
        </pc:sldMkLst>
        <pc:spChg chg="mod">
          <ac:chgData name="Mohamed Asim" userId="463e8671-0eec-4074-8616-21d10d9d1eab" providerId="ADAL" clId="{22BEE584-E76A-48F8-B17A-4C2E66425416}" dt="2023-10-14T10:51:25.713" v="739" actId="20577"/>
          <ac:spMkLst>
            <pc:docMk/>
            <pc:sldMk cId="4161678512" sldId="264"/>
            <ac:spMk id="2" creationId="{D4C6B8F8-9B7D-4643-4E42-59DCD2950458}"/>
          </ac:spMkLst>
        </pc:spChg>
        <pc:spChg chg="mod">
          <ac:chgData name="Mohamed Asim" userId="463e8671-0eec-4074-8616-21d10d9d1eab" providerId="ADAL" clId="{22BEE584-E76A-48F8-B17A-4C2E66425416}" dt="2023-10-14T10:52:04.664" v="791" actId="20577"/>
          <ac:spMkLst>
            <pc:docMk/>
            <pc:sldMk cId="4161678512" sldId="264"/>
            <ac:spMk id="3" creationId="{3EF63BE5-C12D-7B9B-6465-05BC9C5D3AF9}"/>
          </ac:spMkLst>
        </pc:spChg>
      </pc:sldChg>
      <pc:sldChg chg="del">
        <pc:chgData name="Mohamed Asim" userId="463e8671-0eec-4074-8616-21d10d9d1eab" providerId="ADAL" clId="{22BEE584-E76A-48F8-B17A-4C2E66425416}" dt="2023-10-14T11:31:38.311" v="3528" actId="47"/>
        <pc:sldMkLst>
          <pc:docMk/>
          <pc:sldMk cId="3826750058" sldId="309"/>
        </pc:sldMkLst>
      </pc:sldChg>
      <pc:sldChg chg="del">
        <pc:chgData name="Mohamed Asim" userId="463e8671-0eec-4074-8616-21d10d9d1eab" providerId="ADAL" clId="{22BEE584-E76A-48F8-B17A-4C2E66425416}" dt="2023-10-14T11:31:34.878" v="3527" actId="47"/>
        <pc:sldMkLst>
          <pc:docMk/>
          <pc:sldMk cId="312681287" sldId="310"/>
        </pc:sldMkLst>
      </pc:sldChg>
      <pc:sldChg chg="del">
        <pc:chgData name="Mohamed Asim" userId="463e8671-0eec-4074-8616-21d10d9d1eab" providerId="ADAL" clId="{22BEE584-E76A-48F8-B17A-4C2E66425416}" dt="2023-10-14T11:31:32.641" v="3526" actId="47"/>
        <pc:sldMkLst>
          <pc:docMk/>
          <pc:sldMk cId="1377004702" sldId="311"/>
        </pc:sldMkLst>
      </pc:sldChg>
      <pc:sldChg chg="del">
        <pc:chgData name="Mohamed Asim" userId="463e8671-0eec-4074-8616-21d10d9d1eab" providerId="ADAL" clId="{22BEE584-E76A-48F8-B17A-4C2E66425416}" dt="2023-10-14T11:31:29.537" v="3525" actId="47"/>
        <pc:sldMkLst>
          <pc:docMk/>
          <pc:sldMk cId="998201168" sldId="312"/>
        </pc:sldMkLst>
      </pc:sldChg>
      <pc:sldChg chg="modSp new mod">
        <pc:chgData name="Mohamed Asim" userId="463e8671-0eec-4074-8616-21d10d9d1eab" providerId="ADAL" clId="{22BEE584-E76A-48F8-B17A-4C2E66425416}" dt="2023-10-14T11:38:08.524" v="3614" actId="20577"/>
        <pc:sldMkLst>
          <pc:docMk/>
          <pc:sldMk cId="1159406842" sldId="313"/>
        </pc:sldMkLst>
        <pc:spChg chg="mod">
          <ac:chgData name="Mohamed Asim" userId="463e8671-0eec-4074-8616-21d10d9d1eab" providerId="ADAL" clId="{22BEE584-E76A-48F8-B17A-4C2E66425416}" dt="2023-10-14T10:52:19.567" v="797" actId="20577"/>
          <ac:spMkLst>
            <pc:docMk/>
            <pc:sldMk cId="1159406842" sldId="313"/>
            <ac:spMk id="2" creationId="{DB39FAB0-BB50-0756-1135-A21E7E6E8FFF}"/>
          </ac:spMkLst>
        </pc:spChg>
        <pc:spChg chg="mod">
          <ac:chgData name="Mohamed Asim" userId="463e8671-0eec-4074-8616-21d10d9d1eab" providerId="ADAL" clId="{22BEE584-E76A-48F8-B17A-4C2E66425416}" dt="2023-10-14T11:38:08.524" v="3614" actId="20577"/>
          <ac:spMkLst>
            <pc:docMk/>
            <pc:sldMk cId="1159406842" sldId="313"/>
            <ac:spMk id="3" creationId="{0804AB11-ACE7-C954-2D4A-43BD1C38BFB6}"/>
          </ac:spMkLst>
        </pc:spChg>
      </pc:sldChg>
      <pc:sldChg chg="modSp new mod">
        <pc:chgData name="Mohamed Asim" userId="463e8671-0eec-4074-8616-21d10d9d1eab" providerId="ADAL" clId="{22BEE584-E76A-48F8-B17A-4C2E66425416}" dt="2023-10-14T10:58:09.364" v="1243" actId="14100"/>
        <pc:sldMkLst>
          <pc:docMk/>
          <pc:sldMk cId="1376560726" sldId="314"/>
        </pc:sldMkLst>
        <pc:spChg chg="mod">
          <ac:chgData name="Mohamed Asim" userId="463e8671-0eec-4074-8616-21d10d9d1eab" providerId="ADAL" clId="{22BEE584-E76A-48F8-B17A-4C2E66425416}" dt="2023-10-14T10:54:16.808" v="888" actId="20577"/>
          <ac:spMkLst>
            <pc:docMk/>
            <pc:sldMk cId="1376560726" sldId="314"/>
            <ac:spMk id="2" creationId="{097EE5AF-E8A6-7E1A-CFAB-1F2E7FDA342F}"/>
          </ac:spMkLst>
        </pc:spChg>
        <pc:spChg chg="mod">
          <ac:chgData name="Mohamed Asim" userId="463e8671-0eec-4074-8616-21d10d9d1eab" providerId="ADAL" clId="{22BEE584-E76A-48F8-B17A-4C2E66425416}" dt="2023-10-14T10:58:09.364" v="1243" actId="14100"/>
          <ac:spMkLst>
            <pc:docMk/>
            <pc:sldMk cId="1376560726" sldId="314"/>
            <ac:spMk id="3" creationId="{AEBD6F9B-0053-4787-006A-D40894C90571}"/>
          </ac:spMkLst>
        </pc:spChg>
      </pc:sldChg>
      <pc:sldChg chg="modSp new mod">
        <pc:chgData name="Mohamed Asim" userId="463e8671-0eec-4074-8616-21d10d9d1eab" providerId="ADAL" clId="{22BEE584-E76A-48F8-B17A-4C2E66425416}" dt="2023-10-14T11:03:36.738" v="1599" actId="20577"/>
        <pc:sldMkLst>
          <pc:docMk/>
          <pc:sldMk cId="2416413614" sldId="315"/>
        </pc:sldMkLst>
        <pc:spChg chg="mod">
          <ac:chgData name="Mohamed Asim" userId="463e8671-0eec-4074-8616-21d10d9d1eab" providerId="ADAL" clId="{22BEE584-E76A-48F8-B17A-4C2E66425416}" dt="2023-10-14T10:59:07.415" v="1344" actId="20577"/>
          <ac:spMkLst>
            <pc:docMk/>
            <pc:sldMk cId="2416413614" sldId="315"/>
            <ac:spMk id="2" creationId="{87F08696-B13A-E9E2-B417-0341EF0DCAB4}"/>
          </ac:spMkLst>
        </pc:spChg>
        <pc:spChg chg="mod">
          <ac:chgData name="Mohamed Asim" userId="463e8671-0eec-4074-8616-21d10d9d1eab" providerId="ADAL" clId="{22BEE584-E76A-48F8-B17A-4C2E66425416}" dt="2023-10-14T11:03:36.738" v="1599" actId="20577"/>
          <ac:spMkLst>
            <pc:docMk/>
            <pc:sldMk cId="2416413614" sldId="315"/>
            <ac:spMk id="3" creationId="{1BCF189C-1936-7FC7-25B1-9E14501718A9}"/>
          </ac:spMkLst>
        </pc:spChg>
      </pc:sldChg>
      <pc:sldChg chg="modSp new mod">
        <pc:chgData name="Mohamed Asim" userId="463e8671-0eec-4074-8616-21d10d9d1eab" providerId="ADAL" clId="{22BEE584-E76A-48F8-B17A-4C2E66425416}" dt="2023-10-14T11:06:16.147" v="1844" actId="20577"/>
        <pc:sldMkLst>
          <pc:docMk/>
          <pc:sldMk cId="1822984217" sldId="316"/>
        </pc:sldMkLst>
        <pc:spChg chg="mod">
          <ac:chgData name="Mohamed Asim" userId="463e8671-0eec-4074-8616-21d10d9d1eab" providerId="ADAL" clId="{22BEE584-E76A-48F8-B17A-4C2E66425416}" dt="2023-10-14T11:04:32.715" v="1716" actId="20577"/>
          <ac:spMkLst>
            <pc:docMk/>
            <pc:sldMk cId="1822984217" sldId="316"/>
            <ac:spMk id="2" creationId="{A0263649-EE4B-9246-8C23-5F409411AE1F}"/>
          </ac:spMkLst>
        </pc:spChg>
        <pc:spChg chg="mod">
          <ac:chgData name="Mohamed Asim" userId="463e8671-0eec-4074-8616-21d10d9d1eab" providerId="ADAL" clId="{22BEE584-E76A-48F8-B17A-4C2E66425416}" dt="2023-10-14T11:06:16.147" v="1844" actId="20577"/>
          <ac:spMkLst>
            <pc:docMk/>
            <pc:sldMk cId="1822984217" sldId="316"/>
            <ac:spMk id="3" creationId="{EA9374F2-F4DA-CA8A-1E9A-834FB7CA0C75}"/>
          </ac:spMkLst>
        </pc:spChg>
      </pc:sldChg>
      <pc:sldChg chg="addSp delSp modSp new mod setBg">
        <pc:chgData name="Mohamed Asim" userId="463e8671-0eec-4074-8616-21d10d9d1eab" providerId="ADAL" clId="{22BEE584-E76A-48F8-B17A-4C2E66425416}" dt="2023-10-14T11:08:10.782" v="1852" actId="1076"/>
        <pc:sldMkLst>
          <pc:docMk/>
          <pc:sldMk cId="4104450408" sldId="317"/>
        </pc:sldMkLst>
        <pc:spChg chg="del">
          <ac:chgData name="Mohamed Asim" userId="463e8671-0eec-4074-8616-21d10d9d1eab" providerId="ADAL" clId="{22BEE584-E76A-48F8-B17A-4C2E66425416}" dt="2023-10-14T11:07:40.834" v="1847" actId="26606"/>
          <ac:spMkLst>
            <pc:docMk/>
            <pc:sldMk cId="4104450408" sldId="317"/>
            <ac:spMk id="2" creationId="{8799A8B9-F925-DE6E-801D-5820F48688EC}"/>
          </ac:spMkLst>
        </pc:spChg>
        <pc:spChg chg="del">
          <ac:chgData name="Mohamed Asim" userId="463e8671-0eec-4074-8616-21d10d9d1eab" providerId="ADAL" clId="{22BEE584-E76A-48F8-B17A-4C2E66425416}" dt="2023-10-14T11:07:34.244" v="1846" actId="22"/>
          <ac:spMkLst>
            <pc:docMk/>
            <pc:sldMk cId="4104450408" sldId="317"/>
            <ac:spMk id="3" creationId="{A0F6E4B3-91C9-E080-AAFE-E7F613C691FF}"/>
          </ac:spMkLst>
        </pc:spChg>
        <pc:picChg chg="add mod ord">
          <ac:chgData name="Mohamed Asim" userId="463e8671-0eec-4074-8616-21d10d9d1eab" providerId="ADAL" clId="{22BEE584-E76A-48F8-B17A-4C2E66425416}" dt="2023-10-14T11:08:10.782" v="1852" actId="1076"/>
          <ac:picMkLst>
            <pc:docMk/>
            <pc:sldMk cId="4104450408" sldId="317"/>
            <ac:picMk id="5" creationId="{2EE20E88-5118-41DD-5D25-ED9061263C10}"/>
          </ac:picMkLst>
        </pc:picChg>
      </pc:sldChg>
      <pc:sldChg chg="modSp new mod">
        <pc:chgData name="Mohamed Asim" userId="463e8671-0eec-4074-8616-21d10d9d1eab" providerId="ADAL" clId="{22BEE584-E76A-48F8-B17A-4C2E66425416}" dt="2023-10-14T11:10:23.047" v="2084" actId="20577"/>
        <pc:sldMkLst>
          <pc:docMk/>
          <pc:sldMk cId="3066574648" sldId="318"/>
        </pc:sldMkLst>
        <pc:spChg chg="mod">
          <ac:chgData name="Mohamed Asim" userId="463e8671-0eec-4074-8616-21d10d9d1eab" providerId="ADAL" clId="{22BEE584-E76A-48F8-B17A-4C2E66425416}" dt="2023-10-14T11:08:40.143" v="1891" actId="20577"/>
          <ac:spMkLst>
            <pc:docMk/>
            <pc:sldMk cId="3066574648" sldId="318"/>
            <ac:spMk id="2" creationId="{3421106E-4985-2942-C4EA-A0272C5444B2}"/>
          </ac:spMkLst>
        </pc:spChg>
        <pc:spChg chg="mod">
          <ac:chgData name="Mohamed Asim" userId="463e8671-0eec-4074-8616-21d10d9d1eab" providerId="ADAL" clId="{22BEE584-E76A-48F8-B17A-4C2E66425416}" dt="2023-10-14T11:10:23.047" v="2084" actId="20577"/>
          <ac:spMkLst>
            <pc:docMk/>
            <pc:sldMk cId="3066574648" sldId="318"/>
            <ac:spMk id="3" creationId="{EA836D86-411B-B4C5-DFD8-A9402C99284E}"/>
          </ac:spMkLst>
        </pc:spChg>
      </pc:sldChg>
      <pc:sldChg chg="modSp new mod">
        <pc:chgData name="Mohamed Asim" userId="463e8671-0eec-4074-8616-21d10d9d1eab" providerId="ADAL" clId="{22BEE584-E76A-48F8-B17A-4C2E66425416}" dt="2023-10-14T11:12:57.258" v="2348" actId="20577"/>
        <pc:sldMkLst>
          <pc:docMk/>
          <pc:sldMk cId="1294615422" sldId="319"/>
        </pc:sldMkLst>
        <pc:spChg chg="mod">
          <ac:chgData name="Mohamed Asim" userId="463e8671-0eec-4074-8616-21d10d9d1eab" providerId="ADAL" clId="{22BEE584-E76A-48F8-B17A-4C2E66425416}" dt="2023-10-14T11:10:57.942" v="2126" actId="20577"/>
          <ac:spMkLst>
            <pc:docMk/>
            <pc:sldMk cId="1294615422" sldId="319"/>
            <ac:spMk id="2" creationId="{D81C7397-8D2B-8EC4-090A-C3D6EE3637DD}"/>
          </ac:spMkLst>
        </pc:spChg>
        <pc:spChg chg="mod">
          <ac:chgData name="Mohamed Asim" userId="463e8671-0eec-4074-8616-21d10d9d1eab" providerId="ADAL" clId="{22BEE584-E76A-48F8-B17A-4C2E66425416}" dt="2023-10-14T11:12:57.258" v="2348" actId="20577"/>
          <ac:spMkLst>
            <pc:docMk/>
            <pc:sldMk cId="1294615422" sldId="319"/>
            <ac:spMk id="3" creationId="{472324D8-8643-2F12-4570-FB04D9479DCA}"/>
          </ac:spMkLst>
        </pc:spChg>
      </pc:sldChg>
      <pc:sldChg chg="modSp new mod">
        <pc:chgData name="Mohamed Asim" userId="463e8671-0eec-4074-8616-21d10d9d1eab" providerId="ADAL" clId="{22BEE584-E76A-48F8-B17A-4C2E66425416}" dt="2023-10-14T11:14:18.539" v="2514" actId="20577"/>
        <pc:sldMkLst>
          <pc:docMk/>
          <pc:sldMk cId="3050232772" sldId="320"/>
        </pc:sldMkLst>
        <pc:spChg chg="mod">
          <ac:chgData name="Mohamed Asim" userId="463e8671-0eec-4074-8616-21d10d9d1eab" providerId="ADAL" clId="{22BEE584-E76A-48F8-B17A-4C2E66425416}" dt="2023-10-14T11:13:18.461" v="2388" actId="20577"/>
          <ac:spMkLst>
            <pc:docMk/>
            <pc:sldMk cId="3050232772" sldId="320"/>
            <ac:spMk id="2" creationId="{C6A9B46D-AC8E-A1FC-DE30-5CAF84AA325D}"/>
          </ac:spMkLst>
        </pc:spChg>
        <pc:spChg chg="mod">
          <ac:chgData name="Mohamed Asim" userId="463e8671-0eec-4074-8616-21d10d9d1eab" providerId="ADAL" clId="{22BEE584-E76A-48F8-B17A-4C2E66425416}" dt="2023-10-14T11:14:18.539" v="2514" actId="20577"/>
          <ac:spMkLst>
            <pc:docMk/>
            <pc:sldMk cId="3050232772" sldId="320"/>
            <ac:spMk id="3" creationId="{F5F2378C-7F1B-4978-DFD8-55497A87398B}"/>
          </ac:spMkLst>
        </pc:spChg>
      </pc:sldChg>
      <pc:sldChg chg="addSp delSp modSp new mod setBg">
        <pc:chgData name="Mohamed Asim" userId="463e8671-0eec-4074-8616-21d10d9d1eab" providerId="ADAL" clId="{22BEE584-E76A-48F8-B17A-4C2E66425416}" dt="2023-10-14T11:15:56.539" v="2518" actId="1076"/>
        <pc:sldMkLst>
          <pc:docMk/>
          <pc:sldMk cId="732267950" sldId="321"/>
        </pc:sldMkLst>
        <pc:spChg chg="del">
          <ac:chgData name="Mohamed Asim" userId="463e8671-0eec-4074-8616-21d10d9d1eab" providerId="ADAL" clId="{22BEE584-E76A-48F8-B17A-4C2E66425416}" dt="2023-10-14T11:15:47.359" v="2517" actId="26606"/>
          <ac:spMkLst>
            <pc:docMk/>
            <pc:sldMk cId="732267950" sldId="321"/>
            <ac:spMk id="2" creationId="{8E1FCBCE-31EF-3A05-C128-974E7E4752D4}"/>
          </ac:spMkLst>
        </pc:spChg>
        <pc:spChg chg="del">
          <ac:chgData name="Mohamed Asim" userId="463e8671-0eec-4074-8616-21d10d9d1eab" providerId="ADAL" clId="{22BEE584-E76A-48F8-B17A-4C2E66425416}" dt="2023-10-14T11:15:42.110" v="2516" actId="22"/>
          <ac:spMkLst>
            <pc:docMk/>
            <pc:sldMk cId="732267950" sldId="321"/>
            <ac:spMk id="3" creationId="{16E972F0-0E62-04FB-7EE1-2AB768B334F6}"/>
          </ac:spMkLst>
        </pc:spChg>
        <pc:picChg chg="add mod ord">
          <ac:chgData name="Mohamed Asim" userId="463e8671-0eec-4074-8616-21d10d9d1eab" providerId="ADAL" clId="{22BEE584-E76A-48F8-B17A-4C2E66425416}" dt="2023-10-14T11:15:56.539" v="2518" actId="1076"/>
          <ac:picMkLst>
            <pc:docMk/>
            <pc:sldMk cId="732267950" sldId="321"/>
            <ac:picMk id="5" creationId="{8B14C5F5-6528-BF96-F199-6DA041039E4C}"/>
          </ac:picMkLst>
        </pc:picChg>
      </pc:sldChg>
      <pc:sldChg chg="addSp delSp modSp new mod setBg">
        <pc:chgData name="Mohamed Asim" userId="463e8671-0eec-4074-8616-21d10d9d1eab" providerId="ADAL" clId="{22BEE584-E76A-48F8-B17A-4C2E66425416}" dt="2023-10-14T11:17:20.765" v="2522" actId="1076"/>
        <pc:sldMkLst>
          <pc:docMk/>
          <pc:sldMk cId="1185765440" sldId="322"/>
        </pc:sldMkLst>
        <pc:spChg chg="del">
          <ac:chgData name="Mohamed Asim" userId="463e8671-0eec-4074-8616-21d10d9d1eab" providerId="ADAL" clId="{22BEE584-E76A-48F8-B17A-4C2E66425416}" dt="2023-10-14T11:17:12.569" v="2521" actId="26606"/>
          <ac:spMkLst>
            <pc:docMk/>
            <pc:sldMk cId="1185765440" sldId="322"/>
            <ac:spMk id="2" creationId="{618DB83E-3D8C-58FE-3DC6-DD2D6251D289}"/>
          </ac:spMkLst>
        </pc:spChg>
        <pc:spChg chg="del">
          <ac:chgData name="Mohamed Asim" userId="463e8671-0eec-4074-8616-21d10d9d1eab" providerId="ADAL" clId="{22BEE584-E76A-48F8-B17A-4C2E66425416}" dt="2023-10-14T11:17:02.836" v="2520" actId="22"/>
          <ac:spMkLst>
            <pc:docMk/>
            <pc:sldMk cId="1185765440" sldId="322"/>
            <ac:spMk id="3" creationId="{0F094229-D844-11C9-FD8D-A66C76FA7381}"/>
          </ac:spMkLst>
        </pc:spChg>
        <pc:picChg chg="add mod ord">
          <ac:chgData name="Mohamed Asim" userId="463e8671-0eec-4074-8616-21d10d9d1eab" providerId="ADAL" clId="{22BEE584-E76A-48F8-B17A-4C2E66425416}" dt="2023-10-14T11:17:20.765" v="2522" actId="1076"/>
          <ac:picMkLst>
            <pc:docMk/>
            <pc:sldMk cId="1185765440" sldId="322"/>
            <ac:picMk id="5" creationId="{3697B778-70E4-F257-4D56-CD5DA83FBE69}"/>
          </ac:picMkLst>
        </pc:picChg>
      </pc:sldChg>
      <pc:sldChg chg="modSp new mod">
        <pc:chgData name="Mohamed Asim" userId="463e8671-0eec-4074-8616-21d10d9d1eab" providerId="ADAL" clId="{22BEE584-E76A-48F8-B17A-4C2E66425416}" dt="2023-10-14T11:23:59.910" v="3115" actId="20577"/>
        <pc:sldMkLst>
          <pc:docMk/>
          <pc:sldMk cId="3426860384" sldId="323"/>
        </pc:sldMkLst>
        <pc:spChg chg="mod">
          <ac:chgData name="Mohamed Asim" userId="463e8671-0eec-4074-8616-21d10d9d1eab" providerId="ADAL" clId="{22BEE584-E76A-48F8-B17A-4C2E66425416}" dt="2023-10-14T11:18:03.152" v="2554" actId="20577"/>
          <ac:spMkLst>
            <pc:docMk/>
            <pc:sldMk cId="3426860384" sldId="323"/>
            <ac:spMk id="2" creationId="{3EA10375-D9EA-83E7-6521-8CFB7D8226B2}"/>
          </ac:spMkLst>
        </pc:spChg>
        <pc:spChg chg="mod">
          <ac:chgData name="Mohamed Asim" userId="463e8671-0eec-4074-8616-21d10d9d1eab" providerId="ADAL" clId="{22BEE584-E76A-48F8-B17A-4C2E66425416}" dt="2023-10-14T11:23:59.910" v="3115" actId="20577"/>
          <ac:spMkLst>
            <pc:docMk/>
            <pc:sldMk cId="3426860384" sldId="323"/>
            <ac:spMk id="3" creationId="{E0E50BDA-0731-34FB-7632-77472514A6A0}"/>
          </ac:spMkLst>
        </pc:spChg>
      </pc:sldChg>
      <pc:sldChg chg="addSp delSp modSp new mod setBg">
        <pc:chgData name="Mohamed Asim" userId="463e8671-0eec-4074-8616-21d10d9d1eab" providerId="ADAL" clId="{22BEE584-E76A-48F8-B17A-4C2E66425416}" dt="2023-10-14T11:48:21.329" v="4169" actId="14100"/>
        <pc:sldMkLst>
          <pc:docMk/>
          <pc:sldMk cId="1853996211" sldId="324"/>
        </pc:sldMkLst>
        <pc:spChg chg="mod">
          <ac:chgData name="Mohamed Asim" userId="463e8671-0eec-4074-8616-21d10d9d1eab" providerId="ADAL" clId="{22BEE584-E76A-48F8-B17A-4C2E66425416}" dt="2023-10-14T11:48:15.102" v="4167" actId="20577"/>
          <ac:spMkLst>
            <pc:docMk/>
            <pc:sldMk cId="1853996211" sldId="324"/>
            <ac:spMk id="2" creationId="{D9D5D7DB-FB46-9E46-ACE1-B4BE6F276956}"/>
          </ac:spMkLst>
        </pc:spChg>
        <pc:spChg chg="del">
          <ac:chgData name="Mohamed Asim" userId="463e8671-0eec-4074-8616-21d10d9d1eab" providerId="ADAL" clId="{22BEE584-E76A-48F8-B17A-4C2E66425416}" dt="2023-10-14T11:25:12.885" v="3117" actId="22"/>
          <ac:spMkLst>
            <pc:docMk/>
            <pc:sldMk cId="1853996211" sldId="324"/>
            <ac:spMk id="3" creationId="{03BADAD3-7950-2809-C7C2-F26FE3C01523}"/>
          </ac:spMkLst>
        </pc:spChg>
        <pc:spChg chg="add mod">
          <ac:chgData name="Mohamed Asim" userId="463e8671-0eec-4074-8616-21d10d9d1eab" providerId="ADAL" clId="{22BEE584-E76A-48F8-B17A-4C2E66425416}" dt="2023-10-14T11:28:04.388" v="3325" actId="20577"/>
          <ac:spMkLst>
            <pc:docMk/>
            <pc:sldMk cId="1853996211" sldId="324"/>
            <ac:spMk id="9" creationId="{2F2C5B36-59F7-FA14-A8F2-C2EEC9C598AD}"/>
          </ac:spMkLst>
        </pc:spChg>
        <pc:spChg chg="add">
          <ac:chgData name="Mohamed Asim" userId="463e8671-0eec-4074-8616-21d10d9d1eab" providerId="ADAL" clId="{22BEE584-E76A-48F8-B17A-4C2E66425416}" dt="2023-10-14T11:25:25.126" v="3118" actId="26606"/>
          <ac:spMkLst>
            <pc:docMk/>
            <pc:sldMk cId="1853996211" sldId="324"/>
            <ac:spMk id="12" creationId="{F13C74B1-5B17-4795-BED0-7140497B445A}"/>
          </ac:spMkLst>
        </pc:spChg>
        <pc:spChg chg="add">
          <ac:chgData name="Mohamed Asim" userId="463e8671-0eec-4074-8616-21d10d9d1eab" providerId="ADAL" clId="{22BEE584-E76A-48F8-B17A-4C2E66425416}" dt="2023-10-14T11:25:25.126" v="3118" actId="26606"/>
          <ac:spMkLst>
            <pc:docMk/>
            <pc:sldMk cId="1853996211" sldId="324"/>
            <ac:spMk id="14" creationId="{D4974D33-8DC5-464E-8C6D-BE58F0669C17}"/>
          </ac:spMkLst>
        </pc:spChg>
        <pc:picChg chg="add mod ord">
          <ac:chgData name="Mohamed Asim" userId="463e8671-0eec-4074-8616-21d10d9d1eab" providerId="ADAL" clId="{22BEE584-E76A-48F8-B17A-4C2E66425416}" dt="2023-10-14T11:48:21.329" v="4169" actId="14100"/>
          <ac:picMkLst>
            <pc:docMk/>
            <pc:sldMk cId="1853996211" sldId="324"/>
            <ac:picMk id="5" creationId="{797E4F7B-A735-9D95-C4EE-DFFF683F59B4}"/>
          </ac:picMkLst>
        </pc:picChg>
      </pc:sldChg>
      <pc:sldChg chg="modSp new add del mod">
        <pc:chgData name="Mohamed Asim" userId="463e8671-0eec-4074-8616-21d10d9d1eab" providerId="ADAL" clId="{22BEE584-E76A-48F8-B17A-4C2E66425416}" dt="2023-10-14T11:31:23.586" v="3524" actId="2696"/>
        <pc:sldMkLst>
          <pc:docMk/>
          <pc:sldMk cId="3607252391" sldId="325"/>
        </pc:sldMkLst>
        <pc:spChg chg="mod">
          <ac:chgData name="Mohamed Asim" userId="463e8671-0eec-4074-8616-21d10d9d1eab" providerId="ADAL" clId="{22BEE584-E76A-48F8-B17A-4C2E66425416}" dt="2023-10-14T11:28:49.082" v="3357" actId="20577"/>
          <ac:spMkLst>
            <pc:docMk/>
            <pc:sldMk cId="3607252391" sldId="325"/>
            <ac:spMk id="2" creationId="{502D0D0D-7CED-6695-9812-E8023FFA8CDD}"/>
          </ac:spMkLst>
        </pc:spChg>
        <pc:spChg chg="mod">
          <ac:chgData name="Mohamed Asim" userId="463e8671-0eec-4074-8616-21d10d9d1eab" providerId="ADAL" clId="{22BEE584-E76A-48F8-B17A-4C2E66425416}" dt="2023-10-14T11:30:59.227" v="3522" actId="5793"/>
          <ac:spMkLst>
            <pc:docMk/>
            <pc:sldMk cId="3607252391" sldId="325"/>
            <ac:spMk id="3" creationId="{DEB35BC1-089C-EE6D-BC04-BCD8D3375114}"/>
          </ac:spMkLst>
        </pc:spChg>
      </pc:sldChg>
      <pc:sldChg chg="addSp delSp modSp new mod setBg">
        <pc:chgData name="Mohamed Asim" userId="463e8671-0eec-4074-8616-21d10d9d1eab" providerId="ADAL" clId="{22BEE584-E76A-48F8-B17A-4C2E66425416}" dt="2023-10-14T11:34:08.027" v="3558" actId="26606"/>
        <pc:sldMkLst>
          <pc:docMk/>
          <pc:sldMk cId="2741480056" sldId="326"/>
        </pc:sldMkLst>
        <pc:spChg chg="mod">
          <ac:chgData name="Mohamed Asim" userId="463e8671-0eec-4074-8616-21d10d9d1eab" providerId="ADAL" clId="{22BEE584-E76A-48F8-B17A-4C2E66425416}" dt="2023-10-14T11:34:08.027" v="3558" actId="26606"/>
          <ac:spMkLst>
            <pc:docMk/>
            <pc:sldMk cId="2741480056" sldId="326"/>
            <ac:spMk id="2" creationId="{026E70A0-952C-EEF5-BF40-FDA4E38ACEA4}"/>
          </ac:spMkLst>
        </pc:spChg>
        <pc:spChg chg="del">
          <ac:chgData name="Mohamed Asim" userId="463e8671-0eec-4074-8616-21d10d9d1eab" providerId="ADAL" clId="{22BEE584-E76A-48F8-B17A-4C2E66425416}" dt="2023-10-14T11:34:02.049" v="3557" actId="22"/>
          <ac:spMkLst>
            <pc:docMk/>
            <pc:sldMk cId="2741480056" sldId="326"/>
            <ac:spMk id="3" creationId="{59347A46-9D36-4975-A7F5-1DEE5824AECC}"/>
          </ac:spMkLst>
        </pc:spChg>
        <pc:spChg chg="add">
          <ac:chgData name="Mohamed Asim" userId="463e8671-0eec-4074-8616-21d10d9d1eab" providerId="ADAL" clId="{22BEE584-E76A-48F8-B17A-4C2E66425416}" dt="2023-10-14T11:34:08.027" v="3558" actId="26606"/>
          <ac:spMkLst>
            <pc:docMk/>
            <pc:sldMk cId="2741480056" sldId="326"/>
            <ac:spMk id="10" creationId="{665DBBEF-238B-476B-96AB-8AAC3224ECEA}"/>
          </ac:spMkLst>
        </pc:spChg>
        <pc:spChg chg="add">
          <ac:chgData name="Mohamed Asim" userId="463e8671-0eec-4074-8616-21d10d9d1eab" providerId="ADAL" clId="{22BEE584-E76A-48F8-B17A-4C2E66425416}" dt="2023-10-14T11:34:08.027" v="3558" actId="26606"/>
          <ac:spMkLst>
            <pc:docMk/>
            <pc:sldMk cId="2741480056" sldId="326"/>
            <ac:spMk id="12" creationId="{3FCFB1DE-0B7E-48CC-BA90-B2AB0889F9D6}"/>
          </ac:spMkLst>
        </pc:spChg>
        <pc:picChg chg="add mod ord">
          <ac:chgData name="Mohamed Asim" userId="463e8671-0eec-4074-8616-21d10d9d1eab" providerId="ADAL" clId="{22BEE584-E76A-48F8-B17A-4C2E66425416}" dt="2023-10-14T11:34:08.027" v="3558" actId="26606"/>
          <ac:picMkLst>
            <pc:docMk/>
            <pc:sldMk cId="2741480056" sldId="326"/>
            <ac:picMk id="5" creationId="{C1BEE09E-3C1D-B7E6-353A-22FCD98EB9E6}"/>
          </ac:picMkLst>
        </pc:picChg>
      </pc:sldChg>
      <pc:sldChg chg="modSp new mod">
        <pc:chgData name="Mohamed Asim" userId="463e8671-0eec-4074-8616-21d10d9d1eab" providerId="ADAL" clId="{22BEE584-E76A-48F8-B17A-4C2E66425416}" dt="2023-10-14T11:46:22.173" v="4134" actId="20577"/>
        <pc:sldMkLst>
          <pc:docMk/>
          <pc:sldMk cId="1341494757" sldId="327"/>
        </pc:sldMkLst>
        <pc:spChg chg="mod">
          <ac:chgData name="Mohamed Asim" userId="463e8671-0eec-4074-8616-21d10d9d1eab" providerId="ADAL" clId="{22BEE584-E76A-48F8-B17A-4C2E66425416}" dt="2023-10-14T11:46:22.173" v="4134" actId="20577"/>
          <ac:spMkLst>
            <pc:docMk/>
            <pc:sldMk cId="1341494757" sldId="327"/>
            <ac:spMk id="2" creationId="{8BEACA2C-5E3D-D1A9-20DE-51897DBB7370}"/>
          </ac:spMkLst>
        </pc:spChg>
        <pc:spChg chg="mod">
          <ac:chgData name="Mohamed Asim" userId="463e8671-0eec-4074-8616-21d10d9d1eab" providerId="ADAL" clId="{22BEE584-E76A-48F8-B17A-4C2E66425416}" dt="2023-10-14T11:44:09.090" v="4100" actId="207"/>
          <ac:spMkLst>
            <pc:docMk/>
            <pc:sldMk cId="1341494757" sldId="327"/>
            <ac:spMk id="3" creationId="{6566FCD9-78DD-071A-77BF-8ABDF602ACB3}"/>
          </ac:spMkLst>
        </pc:spChg>
      </pc:sldChg>
      <pc:sldChg chg="modSp mod delDesignElem">
        <pc:chgData name="Mohamed Asim" userId="463e8671-0eec-4074-8616-21d10d9d1eab" providerId="ADAL" clId="{22BEE584-E76A-48F8-B17A-4C2E66425416}" dt="2023-10-14T11:47:01.060" v="4161" actId="6549"/>
        <pc:sldMkLst>
          <pc:docMk/>
          <pc:sldMk cId="867362259" sldId="328"/>
        </pc:sldMkLst>
        <pc:spChg chg="mod">
          <ac:chgData name="Mohamed Asim" userId="463e8671-0eec-4074-8616-21d10d9d1eab" providerId="ADAL" clId="{22BEE584-E76A-48F8-B17A-4C2E66425416}" dt="2023-10-14T11:46:51.142" v="4159" actId="20577"/>
          <ac:spMkLst>
            <pc:docMk/>
            <pc:sldMk cId="867362259" sldId="328"/>
            <ac:spMk id="2" creationId="{D9D5D7DB-FB46-9E46-ACE1-B4BE6F276956}"/>
          </ac:spMkLst>
        </pc:spChg>
        <pc:spChg chg="mod">
          <ac:chgData name="Mohamed Asim" userId="463e8671-0eec-4074-8616-21d10d9d1eab" providerId="ADAL" clId="{22BEE584-E76A-48F8-B17A-4C2E66425416}" dt="2023-10-14T11:47:01.060" v="4161" actId="6549"/>
          <ac:spMkLst>
            <pc:docMk/>
            <pc:sldMk cId="867362259" sldId="328"/>
            <ac:spMk id="9" creationId="{2F2C5B36-59F7-FA14-A8F2-C2EEC9C598AD}"/>
          </ac:spMkLst>
        </pc:spChg>
      </pc:sldChg>
    </pc:docChg>
  </pc:docChgLst>
  <pc:docChgLst>
    <pc:chgData name="Mohamed Asim" userId="463e8671-0eec-4074-8616-21d10d9d1eab" providerId="ADAL" clId="{5D58FF10-A04A-4876-8C07-AE13240406FC}"/>
    <pc:docChg chg="custSel modSld">
      <pc:chgData name="Mohamed Asim" userId="463e8671-0eec-4074-8616-21d10d9d1eab" providerId="ADAL" clId="{5D58FF10-A04A-4876-8C07-AE13240406FC}" dt="2024-03-21T15:02:55.077" v="142" actId="1036"/>
      <pc:docMkLst>
        <pc:docMk/>
      </pc:docMkLst>
      <pc:sldChg chg="modSp mod">
        <pc:chgData name="Mohamed Asim" userId="463e8671-0eec-4074-8616-21d10d9d1eab" providerId="ADAL" clId="{5D58FF10-A04A-4876-8C07-AE13240406FC}" dt="2024-03-21T15:02:55.077" v="142" actId="1036"/>
        <pc:sldMkLst>
          <pc:docMk/>
          <pc:sldMk cId="1116631375" sldId="264"/>
        </pc:sldMkLst>
        <pc:spChg chg="mod">
          <ac:chgData name="Mohamed Asim" userId="463e8671-0eec-4074-8616-21d10d9d1eab" providerId="ADAL" clId="{5D58FF10-A04A-4876-8C07-AE13240406FC}" dt="2024-03-21T15:02:55.077" v="142" actId="1036"/>
          <ac:spMkLst>
            <pc:docMk/>
            <pc:sldMk cId="1116631375" sldId="264"/>
            <ac:spMk id="3" creationId="{882851C0-6472-8C4E-46B8-9AE82FBD8967}"/>
          </ac:spMkLst>
        </pc:spChg>
      </pc:sldChg>
    </pc:docChg>
  </pc:docChgLst>
  <pc:docChgLst>
    <pc:chgData name="Mohamed Asim" userId="463e8671-0eec-4074-8616-21d10d9d1eab" providerId="ADAL" clId="{48C3F923-06AA-4D41-AB37-D507D83605AD}"/>
    <pc:docChg chg="custSel addSld modSld">
      <pc:chgData name="Mohamed Asim" userId="463e8671-0eec-4074-8616-21d10d9d1eab" providerId="ADAL" clId="{48C3F923-06AA-4D41-AB37-D507D83605AD}" dt="2023-10-15T11:54:01.799" v="722" actId="20577"/>
      <pc:docMkLst>
        <pc:docMk/>
      </pc:docMkLst>
      <pc:sldChg chg="modSp mod">
        <pc:chgData name="Mohamed Asim" userId="463e8671-0eec-4074-8616-21d10d9d1eab" providerId="ADAL" clId="{48C3F923-06AA-4D41-AB37-D507D83605AD}" dt="2023-10-15T11:41:22.387" v="79" actId="20577"/>
        <pc:sldMkLst>
          <pc:docMk/>
          <pc:sldMk cId="1720888879" sldId="258"/>
        </pc:sldMkLst>
        <pc:spChg chg="mod">
          <ac:chgData name="Mohamed Asim" userId="463e8671-0eec-4074-8616-21d10d9d1eab" providerId="ADAL" clId="{48C3F923-06AA-4D41-AB37-D507D83605AD}" dt="2023-10-15T11:41:22.387" v="79" actId="20577"/>
          <ac:spMkLst>
            <pc:docMk/>
            <pc:sldMk cId="1720888879" sldId="258"/>
            <ac:spMk id="3" creationId="{74D9E2CC-1AE0-9F1D-FAB0-0A1AD94712BA}"/>
          </ac:spMkLst>
        </pc:spChg>
      </pc:sldChg>
      <pc:sldChg chg="modSp mod">
        <pc:chgData name="Mohamed Asim" userId="463e8671-0eec-4074-8616-21d10d9d1eab" providerId="ADAL" clId="{48C3F923-06AA-4D41-AB37-D507D83605AD}" dt="2023-10-15T11:54:01.799" v="722" actId="20577"/>
        <pc:sldMkLst>
          <pc:docMk/>
          <pc:sldMk cId="675937917" sldId="263"/>
        </pc:sldMkLst>
        <pc:spChg chg="mod">
          <ac:chgData name="Mohamed Asim" userId="463e8671-0eec-4074-8616-21d10d9d1eab" providerId="ADAL" clId="{48C3F923-06AA-4D41-AB37-D507D83605AD}" dt="2023-10-15T11:45:52.632" v="475" actId="20577"/>
          <ac:spMkLst>
            <pc:docMk/>
            <pc:sldMk cId="675937917" sldId="263"/>
            <ac:spMk id="2" creationId="{F06D4C42-0D9B-9EA7-695C-4205B1C36E07}"/>
          </ac:spMkLst>
        </pc:spChg>
        <pc:spChg chg="mod">
          <ac:chgData name="Mohamed Asim" userId="463e8671-0eec-4074-8616-21d10d9d1eab" providerId="ADAL" clId="{48C3F923-06AA-4D41-AB37-D507D83605AD}" dt="2023-10-15T11:54:01.799" v="722" actId="20577"/>
          <ac:spMkLst>
            <pc:docMk/>
            <pc:sldMk cId="675937917" sldId="263"/>
            <ac:spMk id="3" creationId="{362B371C-EBE1-213F-C23F-EAC2867DAF8C}"/>
          </ac:spMkLst>
        </pc:spChg>
      </pc:sldChg>
      <pc:sldChg chg="modSp new mod">
        <pc:chgData name="Mohamed Asim" userId="463e8671-0eec-4074-8616-21d10d9d1eab" providerId="ADAL" clId="{48C3F923-06AA-4D41-AB37-D507D83605AD}" dt="2023-10-15T11:53:48.990" v="721" actId="20577"/>
        <pc:sldMkLst>
          <pc:docMk/>
          <pc:sldMk cId="1116631375" sldId="264"/>
        </pc:sldMkLst>
        <pc:spChg chg="mod">
          <ac:chgData name="Mohamed Asim" userId="463e8671-0eec-4074-8616-21d10d9d1eab" providerId="ADAL" clId="{48C3F923-06AA-4D41-AB37-D507D83605AD}" dt="2023-10-15T11:46:01.985" v="496" actId="20577"/>
          <ac:spMkLst>
            <pc:docMk/>
            <pc:sldMk cId="1116631375" sldId="264"/>
            <ac:spMk id="2" creationId="{DFB84F25-25C6-9BD5-742A-A50B606A0606}"/>
          </ac:spMkLst>
        </pc:spChg>
        <pc:spChg chg="mod">
          <ac:chgData name="Mohamed Asim" userId="463e8671-0eec-4074-8616-21d10d9d1eab" providerId="ADAL" clId="{48C3F923-06AA-4D41-AB37-D507D83605AD}" dt="2023-10-15T11:53:48.990" v="721" actId="20577"/>
          <ac:spMkLst>
            <pc:docMk/>
            <pc:sldMk cId="1116631375" sldId="264"/>
            <ac:spMk id="3" creationId="{882851C0-6472-8C4E-46B8-9AE82FBD8967}"/>
          </ac:spMkLst>
        </pc:spChg>
      </pc:sldChg>
    </pc:docChg>
  </pc:docChgLst>
  <pc:docChgLst>
    <pc:chgData name="Mohamed Asim" userId="463e8671-0eec-4074-8616-21d10d9d1eab" providerId="ADAL" clId="{4A48A203-5279-4141-85C1-8E87DEC35B5E}"/>
    <pc:docChg chg="undo custSel addSld delSld modSld">
      <pc:chgData name="Mohamed Asim" userId="463e8671-0eec-4074-8616-21d10d9d1eab" providerId="ADAL" clId="{4A48A203-5279-4141-85C1-8E87DEC35B5E}" dt="2024-03-15T12:52:39.940" v="2808" actId="20577"/>
      <pc:docMkLst>
        <pc:docMk/>
      </pc:docMkLst>
      <pc:sldChg chg="modSp mod">
        <pc:chgData name="Mohamed Asim" userId="463e8671-0eec-4074-8616-21d10d9d1eab" providerId="ADAL" clId="{4A48A203-5279-4141-85C1-8E87DEC35B5E}" dt="2024-03-06T12:44:12.652" v="1647" actId="20577"/>
        <pc:sldMkLst>
          <pc:docMk/>
          <pc:sldMk cId="1720888879" sldId="258"/>
        </pc:sldMkLst>
        <pc:spChg chg="mod">
          <ac:chgData name="Mohamed Asim" userId="463e8671-0eec-4074-8616-21d10d9d1eab" providerId="ADAL" clId="{4A48A203-5279-4141-85C1-8E87DEC35B5E}" dt="2024-03-06T12:44:12.652" v="1647" actId="20577"/>
          <ac:spMkLst>
            <pc:docMk/>
            <pc:sldMk cId="1720888879" sldId="258"/>
            <ac:spMk id="3" creationId="{74D9E2CC-1AE0-9F1D-FAB0-0A1AD94712BA}"/>
          </ac:spMkLst>
        </pc:spChg>
      </pc:sldChg>
      <pc:sldChg chg="modSp mod">
        <pc:chgData name="Mohamed Asim" userId="463e8671-0eec-4074-8616-21d10d9d1eab" providerId="ADAL" clId="{4A48A203-5279-4141-85C1-8E87DEC35B5E}" dt="2024-03-13T11:19:16.805" v="2761" actId="20577"/>
        <pc:sldMkLst>
          <pc:docMk/>
          <pc:sldMk cId="1116631375" sldId="264"/>
        </pc:sldMkLst>
        <pc:spChg chg="mod">
          <ac:chgData name="Mohamed Asim" userId="463e8671-0eec-4074-8616-21d10d9d1eab" providerId="ADAL" clId="{4A48A203-5279-4141-85C1-8E87DEC35B5E}" dt="2024-03-06T12:44:42.362" v="1707" actId="13926"/>
          <ac:spMkLst>
            <pc:docMk/>
            <pc:sldMk cId="1116631375" sldId="264"/>
            <ac:spMk id="2" creationId="{DFB84F25-25C6-9BD5-742A-A50B606A0606}"/>
          </ac:spMkLst>
        </pc:spChg>
        <pc:spChg chg="mod">
          <ac:chgData name="Mohamed Asim" userId="463e8671-0eec-4074-8616-21d10d9d1eab" providerId="ADAL" clId="{4A48A203-5279-4141-85C1-8E87DEC35B5E}" dt="2024-03-13T11:19:16.805" v="2761" actId="20577"/>
          <ac:spMkLst>
            <pc:docMk/>
            <pc:sldMk cId="1116631375" sldId="264"/>
            <ac:spMk id="3" creationId="{882851C0-6472-8C4E-46B8-9AE82FBD8967}"/>
          </ac:spMkLst>
        </pc:spChg>
      </pc:sldChg>
      <pc:sldChg chg="add del">
        <pc:chgData name="Mohamed Asim" userId="463e8671-0eec-4074-8616-21d10d9d1eab" providerId="ADAL" clId="{4A48A203-5279-4141-85C1-8E87DEC35B5E}" dt="2024-03-06T12:09:27.392" v="560" actId="47"/>
        <pc:sldMkLst>
          <pc:docMk/>
          <pc:sldMk cId="3242883234" sldId="278"/>
        </pc:sldMkLst>
      </pc:sldChg>
      <pc:sldChg chg="del">
        <pc:chgData name="Mohamed Asim" userId="463e8671-0eec-4074-8616-21d10d9d1eab" providerId="ADAL" clId="{4A48A203-5279-4141-85C1-8E87DEC35B5E}" dt="2024-03-06T12:09:13.862" v="550" actId="47"/>
        <pc:sldMkLst>
          <pc:docMk/>
          <pc:sldMk cId="1612819537" sldId="279"/>
        </pc:sldMkLst>
      </pc:sldChg>
      <pc:sldChg chg="del">
        <pc:chgData name="Mohamed Asim" userId="463e8671-0eec-4074-8616-21d10d9d1eab" providerId="ADAL" clId="{4A48A203-5279-4141-85C1-8E87DEC35B5E}" dt="2024-03-06T12:09:14.267" v="551" actId="47"/>
        <pc:sldMkLst>
          <pc:docMk/>
          <pc:sldMk cId="1384428703" sldId="280"/>
        </pc:sldMkLst>
      </pc:sldChg>
      <pc:sldChg chg="del">
        <pc:chgData name="Mohamed Asim" userId="463e8671-0eec-4074-8616-21d10d9d1eab" providerId="ADAL" clId="{4A48A203-5279-4141-85C1-8E87DEC35B5E}" dt="2024-03-06T12:09:13.457" v="549" actId="47"/>
        <pc:sldMkLst>
          <pc:docMk/>
          <pc:sldMk cId="3465703010" sldId="281"/>
        </pc:sldMkLst>
      </pc:sldChg>
      <pc:sldChg chg="del">
        <pc:chgData name="Mohamed Asim" userId="463e8671-0eec-4074-8616-21d10d9d1eab" providerId="ADAL" clId="{4A48A203-5279-4141-85C1-8E87DEC35B5E}" dt="2024-03-06T12:09:14.598" v="552" actId="47"/>
        <pc:sldMkLst>
          <pc:docMk/>
          <pc:sldMk cId="3287313156" sldId="282"/>
        </pc:sldMkLst>
      </pc:sldChg>
      <pc:sldChg chg="del">
        <pc:chgData name="Mohamed Asim" userId="463e8671-0eec-4074-8616-21d10d9d1eab" providerId="ADAL" clId="{4A48A203-5279-4141-85C1-8E87DEC35B5E}" dt="2024-03-06T12:09:14.897" v="553" actId="47"/>
        <pc:sldMkLst>
          <pc:docMk/>
          <pc:sldMk cId="1962392154" sldId="283"/>
        </pc:sldMkLst>
      </pc:sldChg>
      <pc:sldChg chg="modSp mod">
        <pc:chgData name="Mohamed Asim" userId="463e8671-0eec-4074-8616-21d10d9d1eab" providerId="ADAL" clId="{4A48A203-5279-4141-85C1-8E87DEC35B5E}" dt="2024-03-06T12:08:58.678" v="547" actId="20577"/>
        <pc:sldMkLst>
          <pc:docMk/>
          <pc:sldMk cId="90388182" sldId="284"/>
        </pc:sldMkLst>
        <pc:spChg chg="mod">
          <ac:chgData name="Mohamed Asim" userId="463e8671-0eec-4074-8616-21d10d9d1eab" providerId="ADAL" clId="{4A48A203-5279-4141-85C1-8E87DEC35B5E}" dt="2024-03-06T12:08:54.942" v="546" actId="20577"/>
          <ac:spMkLst>
            <pc:docMk/>
            <pc:sldMk cId="90388182" sldId="284"/>
            <ac:spMk id="2" creationId="{E291973F-0190-4ED2-B477-C687918B3132}"/>
          </ac:spMkLst>
        </pc:spChg>
        <pc:spChg chg="mod">
          <ac:chgData name="Mohamed Asim" userId="463e8671-0eec-4074-8616-21d10d9d1eab" providerId="ADAL" clId="{4A48A203-5279-4141-85C1-8E87DEC35B5E}" dt="2024-03-06T12:08:58.678" v="547" actId="20577"/>
          <ac:spMkLst>
            <pc:docMk/>
            <pc:sldMk cId="90388182" sldId="284"/>
            <ac:spMk id="3" creationId="{B57CD721-8B37-B5D2-382B-D0ABB3031B89}"/>
          </ac:spMkLst>
        </pc:spChg>
      </pc:sldChg>
      <pc:sldChg chg="del">
        <pc:chgData name="Mohamed Asim" userId="463e8671-0eec-4074-8616-21d10d9d1eab" providerId="ADAL" clId="{4A48A203-5279-4141-85C1-8E87DEC35B5E}" dt="2024-03-06T12:09:16.041" v="556" actId="47"/>
        <pc:sldMkLst>
          <pc:docMk/>
          <pc:sldMk cId="2348444318" sldId="285"/>
        </pc:sldMkLst>
      </pc:sldChg>
      <pc:sldChg chg="del">
        <pc:chgData name="Mohamed Asim" userId="463e8671-0eec-4074-8616-21d10d9d1eab" providerId="ADAL" clId="{4A48A203-5279-4141-85C1-8E87DEC35B5E}" dt="2024-03-06T12:09:15.179" v="554" actId="47"/>
        <pc:sldMkLst>
          <pc:docMk/>
          <pc:sldMk cId="1241525016" sldId="286"/>
        </pc:sldMkLst>
      </pc:sldChg>
      <pc:sldChg chg="del">
        <pc:chgData name="Mohamed Asim" userId="463e8671-0eec-4074-8616-21d10d9d1eab" providerId="ADAL" clId="{4A48A203-5279-4141-85C1-8E87DEC35B5E}" dt="2024-03-06T12:09:15.492" v="555" actId="47"/>
        <pc:sldMkLst>
          <pc:docMk/>
          <pc:sldMk cId="3441471996" sldId="287"/>
        </pc:sldMkLst>
      </pc:sldChg>
      <pc:sldChg chg="del">
        <pc:chgData name="Mohamed Asim" userId="463e8671-0eec-4074-8616-21d10d9d1eab" providerId="ADAL" clId="{4A48A203-5279-4141-85C1-8E87DEC35B5E}" dt="2024-03-06T12:09:16.392" v="557" actId="47"/>
        <pc:sldMkLst>
          <pc:docMk/>
          <pc:sldMk cId="4288315320" sldId="288"/>
        </pc:sldMkLst>
      </pc:sldChg>
      <pc:sldChg chg="modSp new mod">
        <pc:chgData name="Mohamed Asim" userId="463e8671-0eec-4074-8616-21d10d9d1eab" providerId="ADAL" clId="{4A48A203-5279-4141-85C1-8E87DEC35B5E}" dt="2024-03-06T12:13:06.208" v="678" actId="20577"/>
        <pc:sldMkLst>
          <pc:docMk/>
          <pc:sldMk cId="311846495" sldId="289"/>
        </pc:sldMkLst>
        <pc:spChg chg="mod">
          <ac:chgData name="Mohamed Asim" userId="463e8671-0eec-4074-8616-21d10d9d1eab" providerId="ADAL" clId="{4A48A203-5279-4141-85C1-8E87DEC35B5E}" dt="2024-03-06T12:12:09.791" v="672" actId="20577"/>
          <ac:spMkLst>
            <pc:docMk/>
            <pc:sldMk cId="311846495" sldId="289"/>
            <ac:spMk id="2" creationId="{BADB5246-BA7C-EA88-94C6-68DA35146F25}"/>
          </ac:spMkLst>
        </pc:spChg>
        <pc:spChg chg="mod">
          <ac:chgData name="Mohamed Asim" userId="463e8671-0eec-4074-8616-21d10d9d1eab" providerId="ADAL" clId="{4A48A203-5279-4141-85C1-8E87DEC35B5E}" dt="2024-03-06T12:13:06.208" v="678" actId="20577"/>
          <ac:spMkLst>
            <pc:docMk/>
            <pc:sldMk cId="311846495" sldId="289"/>
            <ac:spMk id="3" creationId="{3CF1BFEB-29E0-4203-053D-33CD73F5C32F}"/>
          </ac:spMkLst>
        </pc:spChg>
      </pc:sldChg>
      <pc:sldChg chg="modSp new mod">
        <pc:chgData name="Mohamed Asim" userId="463e8671-0eec-4074-8616-21d10d9d1eab" providerId="ADAL" clId="{4A48A203-5279-4141-85C1-8E87DEC35B5E}" dt="2024-03-06T12:11:07.170" v="651" actId="20577"/>
        <pc:sldMkLst>
          <pc:docMk/>
          <pc:sldMk cId="1739874783" sldId="290"/>
        </pc:sldMkLst>
        <pc:spChg chg="mod">
          <ac:chgData name="Mohamed Asim" userId="463e8671-0eec-4074-8616-21d10d9d1eab" providerId="ADAL" clId="{4A48A203-5279-4141-85C1-8E87DEC35B5E}" dt="2024-03-06T12:09:48.181" v="576" actId="20577"/>
          <ac:spMkLst>
            <pc:docMk/>
            <pc:sldMk cId="1739874783" sldId="290"/>
            <ac:spMk id="2" creationId="{AB30B41E-5C4D-75F0-EC35-9A430A283944}"/>
          </ac:spMkLst>
        </pc:spChg>
        <pc:spChg chg="mod">
          <ac:chgData name="Mohamed Asim" userId="463e8671-0eec-4074-8616-21d10d9d1eab" providerId="ADAL" clId="{4A48A203-5279-4141-85C1-8E87DEC35B5E}" dt="2024-03-06T12:11:07.170" v="651" actId="20577"/>
          <ac:spMkLst>
            <pc:docMk/>
            <pc:sldMk cId="1739874783" sldId="290"/>
            <ac:spMk id="3" creationId="{94B6A6E0-EB0B-9663-6715-3B8074BD20CF}"/>
          </ac:spMkLst>
        </pc:spChg>
      </pc:sldChg>
      <pc:sldChg chg="modSp new mod">
        <pc:chgData name="Mohamed Asim" userId="463e8671-0eec-4074-8616-21d10d9d1eab" providerId="ADAL" clId="{4A48A203-5279-4141-85C1-8E87DEC35B5E}" dt="2024-03-06T12:14:10.170" v="701" actId="20577"/>
        <pc:sldMkLst>
          <pc:docMk/>
          <pc:sldMk cId="286755771" sldId="291"/>
        </pc:sldMkLst>
        <pc:spChg chg="mod">
          <ac:chgData name="Mohamed Asim" userId="463e8671-0eec-4074-8616-21d10d9d1eab" providerId="ADAL" clId="{4A48A203-5279-4141-85C1-8E87DEC35B5E}" dt="2024-03-06T12:14:10.170" v="701" actId="20577"/>
          <ac:spMkLst>
            <pc:docMk/>
            <pc:sldMk cId="286755771" sldId="291"/>
            <ac:spMk id="2" creationId="{126425E9-6BD2-8F34-B00F-5C025B2CC9DE}"/>
          </ac:spMkLst>
        </pc:spChg>
        <pc:spChg chg="mod">
          <ac:chgData name="Mohamed Asim" userId="463e8671-0eec-4074-8616-21d10d9d1eab" providerId="ADAL" clId="{4A48A203-5279-4141-85C1-8E87DEC35B5E}" dt="2024-03-06T12:14:01.698" v="679"/>
          <ac:spMkLst>
            <pc:docMk/>
            <pc:sldMk cId="286755771" sldId="291"/>
            <ac:spMk id="3" creationId="{BADEC7E1-3C90-00B5-627C-2E0DDF89E710}"/>
          </ac:spMkLst>
        </pc:spChg>
      </pc:sldChg>
      <pc:sldChg chg="modSp new mod">
        <pc:chgData name="Mohamed Asim" userId="463e8671-0eec-4074-8616-21d10d9d1eab" providerId="ADAL" clId="{4A48A203-5279-4141-85C1-8E87DEC35B5E}" dt="2024-03-06T12:54:20.520" v="1977" actId="20577"/>
        <pc:sldMkLst>
          <pc:docMk/>
          <pc:sldMk cId="1644825778" sldId="292"/>
        </pc:sldMkLst>
        <pc:spChg chg="mod">
          <ac:chgData name="Mohamed Asim" userId="463e8671-0eec-4074-8616-21d10d9d1eab" providerId="ADAL" clId="{4A48A203-5279-4141-85C1-8E87DEC35B5E}" dt="2024-03-06T12:54:20.520" v="1977" actId="20577"/>
          <ac:spMkLst>
            <pc:docMk/>
            <pc:sldMk cId="1644825778" sldId="292"/>
            <ac:spMk id="2" creationId="{C4AF7195-A4B7-58C8-09DF-8DD0B4797C93}"/>
          </ac:spMkLst>
        </pc:spChg>
        <pc:spChg chg="mod">
          <ac:chgData name="Mohamed Asim" userId="463e8671-0eec-4074-8616-21d10d9d1eab" providerId="ADAL" clId="{4A48A203-5279-4141-85C1-8E87DEC35B5E}" dt="2024-03-06T12:54:08.023" v="1972" actId="20577"/>
          <ac:spMkLst>
            <pc:docMk/>
            <pc:sldMk cId="1644825778" sldId="292"/>
            <ac:spMk id="3" creationId="{37E9D044-4324-2AB5-C364-1AB85B3212AE}"/>
          </ac:spMkLst>
        </pc:spChg>
      </pc:sldChg>
      <pc:sldChg chg="modSp new mod">
        <pc:chgData name="Mohamed Asim" userId="463e8671-0eec-4074-8616-21d10d9d1eab" providerId="ADAL" clId="{4A48A203-5279-4141-85C1-8E87DEC35B5E}" dt="2024-03-06T12:28:46.813" v="771" actId="20577"/>
        <pc:sldMkLst>
          <pc:docMk/>
          <pc:sldMk cId="2569897261" sldId="293"/>
        </pc:sldMkLst>
        <pc:spChg chg="mod">
          <ac:chgData name="Mohamed Asim" userId="463e8671-0eec-4074-8616-21d10d9d1eab" providerId="ADAL" clId="{4A48A203-5279-4141-85C1-8E87DEC35B5E}" dt="2024-03-06T12:28:46.813" v="771" actId="20577"/>
          <ac:spMkLst>
            <pc:docMk/>
            <pc:sldMk cId="2569897261" sldId="293"/>
            <ac:spMk id="2" creationId="{F16A2727-52D9-3C5A-176E-0BF63BA736C0}"/>
          </ac:spMkLst>
        </pc:spChg>
        <pc:spChg chg="mod">
          <ac:chgData name="Mohamed Asim" userId="463e8671-0eec-4074-8616-21d10d9d1eab" providerId="ADAL" clId="{4A48A203-5279-4141-85C1-8E87DEC35B5E}" dt="2024-03-06T12:28:30.663" v="745"/>
          <ac:spMkLst>
            <pc:docMk/>
            <pc:sldMk cId="2569897261" sldId="293"/>
            <ac:spMk id="3" creationId="{60C8522E-FD2D-E44F-940A-18AB3BA18B5F}"/>
          </ac:spMkLst>
        </pc:spChg>
      </pc:sldChg>
      <pc:sldChg chg="modSp new del mod">
        <pc:chgData name="Mohamed Asim" userId="463e8671-0eec-4074-8616-21d10d9d1eab" providerId="ADAL" clId="{4A48A203-5279-4141-85C1-8E87DEC35B5E}" dt="2024-03-13T11:18:06.292" v="2669" actId="47"/>
        <pc:sldMkLst>
          <pc:docMk/>
          <pc:sldMk cId="2196436762" sldId="294"/>
        </pc:sldMkLst>
        <pc:spChg chg="mod">
          <ac:chgData name="Mohamed Asim" userId="463e8671-0eec-4074-8616-21d10d9d1eab" providerId="ADAL" clId="{4A48A203-5279-4141-85C1-8E87DEC35B5E}" dt="2024-03-06T12:41:52.776" v="1317" actId="20577"/>
          <ac:spMkLst>
            <pc:docMk/>
            <pc:sldMk cId="2196436762" sldId="294"/>
            <ac:spMk id="2" creationId="{DADDC5BA-D9C8-26EB-2B5F-893329FA2B6D}"/>
          </ac:spMkLst>
        </pc:spChg>
        <pc:spChg chg="mod">
          <ac:chgData name="Mohamed Asim" userId="463e8671-0eec-4074-8616-21d10d9d1eab" providerId="ADAL" clId="{4A48A203-5279-4141-85C1-8E87DEC35B5E}" dt="2024-03-06T12:55:16.524" v="1979" actId="20577"/>
          <ac:spMkLst>
            <pc:docMk/>
            <pc:sldMk cId="2196436762" sldId="294"/>
            <ac:spMk id="3" creationId="{623D3B03-2B41-35A5-BEA0-651C9204A3AB}"/>
          </ac:spMkLst>
        </pc:spChg>
      </pc:sldChg>
      <pc:sldChg chg="modSp new mod">
        <pc:chgData name="Mohamed Asim" userId="463e8671-0eec-4074-8616-21d10d9d1eab" providerId="ADAL" clId="{4A48A203-5279-4141-85C1-8E87DEC35B5E}" dt="2024-03-06T12:55:01.282" v="1978" actId="20577"/>
        <pc:sldMkLst>
          <pc:docMk/>
          <pc:sldMk cId="2586081323" sldId="295"/>
        </pc:sldMkLst>
        <pc:spChg chg="mod">
          <ac:chgData name="Mohamed Asim" userId="463e8671-0eec-4074-8616-21d10d9d1eab" providerId="ADAL" clId="{4A48A203-5279-4141-85C1-8E87DEC35B5E}" dt="2024-03-06T12:34:33.023" v="1106" actId="20577"/>
          <ac:spMkLst>
            <pc:docMk/>
            <pc:sldMk cId="2586081323" sldId="295"/>
            <ac:spMk id="2" creationId="{90005B63-FDE7-1AD6-ABDA-1640EEFD04BD}"/>
          </ac:spMkLst>
        </pc:spChg>
        <pc:spChg chg="mod">
          <ac:chgData name="Mohamed Asim" userId="463e8671-0eec-4074-8616-21d10d9d1eab" providerId="ADAL" clId="{4A48A203-5279-4141-85C1-8E87DEC35B5E}" dt="2024-03-06T12:55:01.282" v="1978" actId="20577"/>
          <ac:spMkLst>
            <pc:docMk/>
            <pc:sldMk cId="2586081323" sldId="295"/>
            <ac:spMk id="3" creationId="{F33311F2-DFA7-A583-4996-CF2F60134F95}"/>
          </ac:spMkLst>
        </pc:spChg>
      </pc:sldChg>
      <pc:sldChg chg="modSp new mod">
        <pc:chgData name="Mohamed Asim" userId="463e8671-0eec-4074-8616-21d10d9d1eab" providerId="ADAL" clId="{4A48A203-5279-4141-85C1-8E87DEC35B5E}" dt="2024-03-13T11:10:02.131" v="2533" actId="13926"/>
        <pc:sldMkLst>
          <pc:docMk/>
          <pc:sldMk cId="2450680089" sldId="296"/>
        </pc:sldMkLst>
        <pc:spChg chg="mod">
          <ac:chgData name="Mohamed Asim" userId="463e8671-0eec-4074-8616-21d10d9d1eab" providerId="ADAL" clId="{4A48A203-5279-4141-85C1-8E87DEC35B5E}" dt="2024-03-06T12:35:16.808" v="1118" actId="5793"/>
          <ac:spMkLst>
            <pc:docMk/>
            <pc:sldMk cId="2450680089" sldId="296"/>
            <ac:spMk id="2" creationId="{98DB7D6C-49CF-3C42-03DF-F5FDB9E32FF0}"/>
          </ac:spMkLst>
        </pc:spChg>
        <pc:spChg chg="mod">
          <ac:chgData name="Mohamed Asim" userId="463e8671-0eec-4074-8616-21d10d9d1eab" providerId="ADAL" clId="{4A48A203-5279-4141-85C1-8E87DEC35B5E}" dt="2024-03-13T11:10:02.131" v="2533" actId="13926"/>
          <ac:spMkLst>
            <pc:docMk/>
            <pc:sldMk cId="2450680089" sldId="296"/>
            <ac:spMk id="3" creationId="{DC01DC03-FDDE-9C2C-0294-F3FFB2AD3B53}"/>
          </ac:spMkLst>
        </pc:spChg>
      </pc:sldChg>
      <pc:sldChg chg="modSp new mod">
        <pc:chgData name="Mohamed Asim" userId="463e8671-0eec-4074-8616-21d10d9d1eab" providerId="ADAL" clId="{4A48A203-5279-4141-85C1-8E87DEC35B5E}" dt="2024-03-06T12:55:27.114" v="1989" actId="13926"/>
        <pc:sldMkLst>
          <pc:docMk/>
          <pc:sldMk cId="2908842828" sldId="297"/>
        </pc:sldMkLst>
        <pc:spChg chg="mod">
          <ac:chgData name="Mohamed Asim" userId="463e8671-0eec-4074-8616-21d10d9d1eab" providerId="ADAL" clId="{4A48A203-5279-4141-85C1-8E87DEC35B5E}" dt="2024-03-06T12:55:27.114" v="1989" actId="13926"/>
          <ac:spMkLst>
            <pc:docMk/>
            <pc:sldMk cId="2908842828" sldId="297"/>
            <ac:spMk id="2" creationId="{E3ADC93A-56E8-0286-4138-BF711C79AD97}"/>
          </ac:spMkLst>
        </pc:spChg>
        <pc:spChg chg="mod">
          <ac:chgData name="Mohamed Asim" userId="463e8671-0eec-4074-8616-21d10d9d1eab" providerId="ADAL" clId="{4A48A203-5279-4141-85C1-8E87DEC35B5E}" dt="2024-03-06T12:43:41.091" v="1633" actId="20577"/>
          <ac:spMkLst>
            <pc:docMk/>
            <pc:sldMk cId="2908842828" sldId="297"/>
            <ac:spMk id="3" creationId="{42AE82D5-422A-68C6-65E2-4F3FC7A18A6E}"/>
          </ac:spMkLst>
        </pc:spChg>
      </pc:sldChg>
      <pc:sldChg chg="modSp new mod">
        <pc:chgData name="Mohamed Asim" userId="463e8671-0eec-4074-8616-21d10d9d1eab" providerId="ADAL" clId="{4A48A203-5279-4141-85C1-8E87DEC35B5E}" dt="2024-03-08T09:24:17.726" v="2363" actId="20577"/>
        <pc:sldMkLst>
          <pc:docMk/>
          <pc:sldMk cId="1280405034" sldId="298"/>
        </pc:sldMkLst>
        <pc:spChg chg="mod">
          <ac:chgData name="Mohamed Asim" userId="463e8671-0eec-4074-8616-21d10d9d1eab" providerId="ADAL" clId="{4A48A203-5279-4141-85C1-8E87DEC35B5E}" dt="2024-03-08T09:08:05.855" v="2074" actId="20577"/>
          <ac:spMkLst>
            <pc:docMk/>
            <pc:sldMk cId="1280405034" sldId="298"/>
            <ac:spMk id="2" creationId="{7743A3FB-B282-2DB7-5005-49A7A4BA8B4C}"/>
          </ac:spMkLst>
        </pc:spChg>
        <pc:spChg chg="mod">
          <ac:chgData name="Mohamed Asim" userId="463e8671-0eec-4074-8616-21d10d9d1eab" providerId="ADAL" clId="{4A48A203-5279-4141-85C1-8E87DEC35B5E}" dt="2024-03-08T09:24:17.726" v="2363" actId="20577"/>
          <ac:spMkLst>
            <pc:docMk/>
            <pc:sldMk cId="1280405034" sldId="298"/>
            <ac:spMk id="3" creationId="{0B5FEECB-55ED-AC46-B336-8F41DEF878CC}"/>
          </ac:spMkLst>
        </pc:spChg>
      </pc:sldChg>
      <pc:sldChg chg="addSp delSp modSp new mod setBg">
        <pc:chgData name="Mohamed Asim" userId="463e8671-0eec-4074-8616-21d10d9d1eab" providerId="ADAL" clId="{4A48A203-5279-4141-85C1-8E87DEC35B5E}" dt="2024-03-13T11:13:53.238" v="2625" actId="20577"/>
        <pc:sldMkLst>
          <pc:docMk/>
          <pc:sldMk cId="3816425985" sldId="299"/>
        </pc:sldMkLst>
        <pc:spChg chg="mod">
          <ac:chgData name="Mohamed Asim" userId="463e8671-0eec-4074-8616-21d10d9d1eab" providerId="ADAL" clId="{4A48A203-5279-4141-85C1-8E87DEC35B5E}" dt="2024-03-13T11:11:07.621" v="2614" actId="26606"/>
          <ac:spMkLst>
            <pc:docMk/>
            <pc:sldMk cId="3816425985" sldId="299"/>
            <ac:spMk id="2" creationId="{B35D88C6-7D9D-3F84-A4B5-5E208A32A0C9}"/>
          </ac:spMkLst>
        </pc:spChg>
        <pc:spChg chg="del">
          <ac:chgData name="Mohamed Asim" userId="463e8671-0eec-4074-8616-21d10d9d1eab" providerId="ADAL" clId="{4A48A203-5279-4141-85C1-8E87DEC35B5E}" dt="2024-03-13T11:10:23.641" v="2536" actId="26606"/>
          <ac:spMkLst>
            <pc:docMk/>
            <pc:sldMk cId="3816425985" sldId="299"/>
            <ac:spMk id="3" creationId="{B2B14EAE-3DD5-8017-C67E-564A58B9FADE}"/>
          </ac:spMkLst>
        </pc:spChg>
        <pc:spChg chg="add mod">
          <ac:chgData name="Mohamed Asim" userId="463e8671-0eec-4074-8616-21d10d9d1eab" providerId="ADAL" clId="{4A48A203-5279-4141-85C1-8E87DEC35B5E}" dt="2024-03-13T11:13:13.064" v="2620" actId="478"/>
          <ac:spMkLst>
            <pc:docMk/>
            <pc:sldMk cId="3816425985" sldId="299"/>
            <ac:spMk id="7" creationId="{8D28922B-C8E3-062E-4066-ED6E35AA1E44}"/>
          </ac:spMkLst>
        </pc:spChg>
        <pc:spChg chg="add mod">
          <ac:chgData name="Mohamed Asim" userId="463e8671-0eec-4074-8616-21d10d9d1eab" providerId="ADAL" clId="{4A48A203-5279-4141-85C1-8E87DEC35B5E}" dt="2024-03-13T11:13:53.238" v="2625" actId="20577"/>
          <ac:spMkLst>
            <pc:docMk/>
            <pc:sldMk cId="3816425985" sldId="299"/>
            <ac:spMk id="9" creationId="{0262C729-E299-5286-97D3-C128F81B9615}"/>
          </ac:spMkLst>
        </pc:spChg>
        <pc:spChg chg="add del">
          <ac:chgData name="Mohamed Asim" userId="463e8671-0eec-4074-8616-21d10d9d1eab" providerId="ADAL" clId="{4A48A203-5279-4141-85C1-8E87DEC35B5E}" dt="2024-03-13T11:11:07.621" v="2614" actId="26606"/>
          <ac:spMkLst>
            <pc:docMk/>
            <pc:sldMk cId="3816425985" sldId="299"/>
            <ac:spMk id="10" creationId="{6753252F-4873-4F63-801D-CC719279A7D5}"/>
          </ac:spMkLst>
        </pc:spChg>
        <pc:spChg chg="add del">
          <ac:chgData name="Mohamed Asim" userId="463e8671-0eec-4074-8616-21d10d9d1eab" providerId="ADAL" clId="{4A48A203-5279-4141-85C1-8E87DEC35B5E}" dt="2024-03-13T11:11:07.621" v="2614" actId="26606"/>
          <ac:spMkLst>
            <pc:docMk/>
            <pc:sldMk cId="3816425985" sldId="299"/>
            <ac:spMk id="12" creationId="{047C8CCB-F95D-4249-92DD-651249D3535A}"/>
          </ac:spMkLst>
        </pc:spChg>
        <pc:picChg chg="add del mod">
          <ac:chgData name="Mohamed Asim" userId="463e8671-0eec-4074-8616-21d10d9d1eab" providerId="ADAL" clId="{4A48A203-5279-4141-85C1-8E87DEC35B5E}" dt="2024-03-13T11:13:13.064" v="2620" actId="478"/>
          <ac:picMkLst>
            <pc:docMk/>
            <pc:sldMk cId="3816425985" sldId="299"/>
            <ac:picMk id="5" creationId="{C0F9D461-7CC3-8BBF-FE88-B93250D15CA2}"/>
          </ac:picMkLst>
        </pc:picChg>
      </pc:sldChg>
      <pc:sldChg chg="modSp new mod">
        <pc:chgData name="Mohamed Asim" userId="463e8671-0eec-4074-8616-21d10d9d1eab" providerId="ADAL" clId="{4A48A203-5279-4141-85C1-8E87DEC35B5E}" dt="2024-03-13T11:17:55.016" v="2668" actId="20577"/>
        <pc:sldMkLst>
          <pc:docMk/>
          <pc:sldMk cId="1757963762" sldId="300"/>
        </pc:sldMkLst>
        <pc:spChg chg="mod">
          <ac:chgData name="Mohamed Asim" userId="463e8671-0eec-4074-8616-21d10d9d1eab" providerId="ADAL" clId="{4A48A203-5279-4141-85C1-8E87DEC35B5E}" dt="2024-03-13T11:17:55.016" v="2668" actId="20577"/>
          <ac:spMkLst>
            <pc:docMk/>
            <pc:sldMk cId="1757963762" sldId="300"/>
            <ac:spMk id="2" creationId="{21C3435A-A3BD-6139-662E-D4C21C299CBE}"/>
          </ac:spMkLst>
        </pc:spChg>
        <pc:spChg chg="mod">
          <ac:chgData name="Mohamed Asim" userId="463e8671-0eec-4074-8616-21d10d9d1eab" providerId="ADAL" clId="{4A48A203-5279-4141-85C1-8E87DEC35B5E}" dt="2024-03-13T11:17:41.760" v="2626"/>
          <ac:spMkLst>
            <pc:docMk/>
            <pc:sldMk cId="1757963762" sldId="300"/>
            <ac:spMk id="3" creationId="{F5964809-A981-8FBC-3297-E6CD768EF85D}"/>
          </ac:spMkLst>
        </pc:spChg>
      </pc:sldChg>
      <pc:sldChg chg="modSp new mod">
        <pc:chgData name="Mohamed Asim" userId="463e8671-0eec-4074-8616-21d10d9d1eab" providerId="ADAL" clId="{4A48A203-5279-4141-85C1-8E87DEC35B5E}" dt="2024-03-15T12:52:39.940" v="2808" actId="20577"/>
        <pc:sldMkLst>
          <pc:docMk/>
          <pc:sldMk cId="1389681412" sldId="301"/>
        </pc:sldMkLst>
        <pc:spChg chg="mod">
          <ac:chgData name="Mohamed Asim" userId="463e8671-0eec-4074-8616-21d10d9d1eab" providerId="ADAL" clId="{4A48A203-5279-4141-85C1-8E87DEC35B5E}" dt="2024-03-15T12:52:39.940" v="2808" actId="20577"/>
          <ac:spMkLst>
            <pc:docMk/>
            <pc:sldMk cId="1389681412" sldId="301"/>
            <ac:spMk id="2" creationId="{FF9EBD6A-0FBC-5596-EE98-3C743F4299F7}"/>
          </ac:spMkLst>
        </pc:spChg>
        <pc:spChg chg="mod">
          <ac:chgData name="Mohamed Asim" userId="463e8671-0eec-4074-8616-21d10d9d1eab" providerId="ADAL" clId="{4A48A203-5279-4141-85C1-8E87DEC35B5E}" dt="2024-03-15T12:52:25.920" v="2764" actId="20577"/>
          <ac:spMkLst>
            <pc:docMk/>
            <pc:sldMk cId="1389681412" sldId="301"/>
            <ac:spMk id="3" creationId="{CE9D26E3-F4DE-1153-F5E8-A7D75E8BFFE4}"/>
          </ac:spMkLst>
        </pc:spChg>
      </pc:sldChg>
    </pc:docChg>
  </pc:docChgLst>
  <pc:docChgLst>
    <pc:chgData name="Mohamed Asim" userId="463e8671-0eec-4074-8616-21d10d9d1eab" providerId="ADAL" clId="{0CBCF403-BBB9-422E-851D-47A336B55825}"/>
    <pc:docChg chg="undo custSel addSld modSld sldOrd">
      <pc:chgData name="Mohamed Asim" userId="463e8671-0eec-4074-8616-21d10d9d1eab" providerId="ADAL" clId="{0CBCF403-BBB9-422E-851D-47A336B55825}" dt="2023-10-17T18:53:32.003" v="2244" actId="20577"/>
      <pc:docMkLst>
        <pc:docMk/>
      </pc:docMkLst>
      <pc:sldChg chg="modSp mod">
        <pc:chgData name="Mohamed Asim" userId="463e8671-0eec-4074-8616-21d10d9d1eab" providerId="ADAL" clId="{0CBCF403-BBB9-422E-851D-47A336B55825}" dt="2023-10-17T18:03:22.719" v="51" actId="20577"/>
        <pc:sldMkLst>
          <pc:docMk/>
          <pc:sldMk cId="1720888879" sldId="258"/>
        </pc:sldMkLst>
        <pc:spChg chg="mod">
          <ac:chgData name="Mohamed Asim" userId="463e8671-0eec-4074-8616-21d10d9d1eab" providerId="ADAL" clId="{0CBCF403-BBB9-422E-851D-47A336B55825}" dt="2023-10-17T18:03:22.719" v="51" actId="20577"/>
          <ac:spMkLst>
            <pc:docMk/>
            <pc:sldMk cId="1720888879" sldId="258"/>
            <ac:spMk id="3" creationId="{74D9E2CC-1AE0-9F1D-FAB0-0A1AD94712BA}"/>
          </ac:spMkLst>
        </pc:spChg>
      </pc:sldChg>
      <pc:sldChg chg="modSp mod ord">
        <pc:chgData name="Mohamed Asim" userId="463e8671-0eec-4074-8616-21d10d9d1eab" providerId="ADAL" clId="{0CBCF403-BBB9-422E-851D-47A336B55825}" dt="2023-10-17T18:12:25.860" v="726" actId="20577"/>
        <pc:sldMkLst>
          <pc:docMk/>
          <pc:sldMk cId="675937917" sldId="263"/>
        </pc:sldMkLst>
        <pc:spChg chg="mod">
          <ac:chgData name="Mohamed Asim" userId="463e8671-0eec-4074-8616-21d10d9d1eab" providerId="ADAL" clId="{0CBCF403-BBB9-422E-851D-47A336B55825}" dt="2023-10-17T18:04:17.988" v="217" actId="20577"/>
          <ac:spMkLst>
            <pc:docMk/>
            <pc:sldMk cId="675937917" sldId="263"/>
            <ac:spMk id="2" creationId="{F06D4C42-0D9B-9EA7-695C-4205B1C36E07}"/>
          </ac:spMkLst>
        </pc:spChg>
        <pc:spChg chg="mod">
          <ac:chgData name="Mohamed Asim" userId="463e8671-0eec-4074-8616-21d10d9d1eab" providerId="ADAL" clId="{0CBCF403-BBB9-422E-851D-47A336B55825}" dt="2023-10-17T18:12:25.860" v="726" actId="20577"/>
          <ac:spMkLst>
            <pc:docMk/>
            <pc:sldMk cId="675937917" sldId="263"/>
            <ac:spMk id="3" creationId="{362B371C-EBE1-213F-C23F-EAC2867DAF8C}"/>
          </ac:spMkLst>
        </pc:spChg>
      </pc:sldChg>
      <pc:sldChg chg="modSp mod">
        <pc:chgData name="Mohamed Asim" userId="463e8671-0eec-4074-8616-21d10d9d1eab" providerId="ADAL" clId="{0CBCF403-BBB9-422E-851D-47A336B55825}" dt="2023-10-17T18:07:07.430" v="524" actId="20577"/>
        <pc:sldMkLst>
          <pc:docMk/>
          <pc:sldMk cId="1116631375" sldId="264"/>
        </pc:sldMkLst>
        <pc:spChg chg="mod">
          <ac:chgData name="Mohamed Asim" userId="463e8671-0eec-4074-8616-21d10d9d1eab" providerId="ADAL" clId="{0CBCF403-BBB9-422E-851D-47A336B55825}" dt="2023-10-17T18:07:07.430" v="524" actId="20577"/>
          <ac:spMkLst>
            <pc:docMk/>
            <pc:sldMk cId="1116631375" sldId="264"/>
            <ac:spMk id="2" creationId="{DFB84F25-25C6-9BD5-742A-A50B606A0606}"/>
          </ac:spMkLst>
        </pc:spChg>
        <pc:spChg chg="mod">
          <ac:chgData name="Mohamed Asim" userId="463e8671-0eec-4074-8616-21d10d9d1eab" providerId="ADAL" clId="{0CBCF403-BBB9-422E-851D-47A336B55825}" dt="2023-10-17T18:06:45.615" v="502" actId="20577"/>
          <ac:spMkLst>
            <pc:docMk/>
            <pc:sldMk cId="1116631375" sldId="264"/>
            <ac:spMk id="3" creationId="{882851C0-6472-8C4E-46B8-9AE82FBD8967}"/>
          </ac:spMkLst>
        </pc:spChg>
      </pc:sldChg>
      <pc:sldChg chg="addSp delSp modSp new mod setBg">
        <pc:chgData name="Mohamed Asim" userId="463e8671-0eec-4074-8616-21d10d9d1eab" providerId="ADAL" clId="{0CBCF403-BBB9-422E-851D-47A336B55825}" dt="2023-10-17T18:14:11.346" v="760" actId="26606"/>
        <pc:sldMkLst>
          <pc:docMk/>
          <pc:sldMk cId="3116902116" sldId="265"/>
        </pc:sldMkLst>
        <pc:spChg chg="mod">
          <ac:chgData name="Mohamed Asim" userId="463e8671-0eec-4074-8616-21d10d9d1eab" providerId="ADAL" clId="{0CBCF403-BBB9-422E-851D-47A336B55825}" dt="2023-10-17T18:14:11.346" v="760" actId="26606"/>
          <ac:spMkLst>
            <pc:docMk/>
            <pc:sldMk cId="3116902116" sldId="265"/>
            <ac:spMk id="2" creationId="{33B890F3-EA66-14B8-9515-FBE7A0130EA3}"/>
          </ac:spMkLst>
        </pc:spChg>
        <pc:spChg chg="del">
          <ac:chgData name="Mohamed Asim" userId="463e8671-0eec-4074-8616-21d10d9d1eab" providerId="ADAL" clId="{0CBCF403-BBB9-422E-851D-47A336B55825}" dt="2023-10-17T18:13:56.873" v="759" actId="22"/>
          <ac:spMkLst>
            <pc:docMk/>
            <pc:sldMk cId="3116902116" sldId="265"/>
            <ac:spMk id="3" creationId="{952DA9C7-3E3B-4576-08E9-EBB803E5EBB4}"/>
          </ac:spMkLst>
        </pc:spChg>
        <pc:spChg chg="add">
          <ac:chgData name="Mohamed Asim" userId="463e8671-0eec-4074-8616-21d10d9d1eab" providerId="ADAL" clId="{0CBCF403-BBB9-422E-851D-47A336B55825}" dt="2023-10-17T18:14:11.346" v="760" actId="26606"/>
          <ac:spMkLst>
            <pc:docMk/>
            <pc:sldMk cId="3116902116" sldId="265"/>
            <ac:spMk id="10" creationId="{16C5FA50-8D52-4617-AF91-5C7B1C8352F1}"/>
          </ac:spMkLst>
        </pc:spChg>
        <pc:spChg chg="add">
          <ac:chgData name="Mohamed Asim" userId="463e8671-0eec-4074-8616-21d10d9d1eab" providerId="ADAL" clId="{0CBCF403-BBB9-422E-851D-47A336B55825}" dt="2023-10-17T18:14:11.346" v="760" actId="26606"/>
          <ac:spMkLst>
            <pc:docMk/>
            <pc:sldMk cId="3116902116" sldId="265"/>
            <ac:spMk id="12" creationId="{E223798C-12AD-4B0C-A50C-D676347D67CF}"/>
          </ac:spMkLst>
        </pc:spChg>
        <pc:picChg chg="add mod ord">
          <ac:chgData name="Mohamed Asim" userId="463e8671-0eec-4074-8616-21d10d9d1eab" providerId="ADAL" clId="{0CBCF403-BBB9-422E-851D-47A336B55825}" dt="2023-10-17T18:14:11.346" v="760" actId="26606"/>
          <ac:picMkLst>
            <pc:docMk/>
            <pc:sldMk cId="3116902116" sldId="265"/>
            <ac:picMk id="5" creationId="{F51519FF-1E76-8142-93C7-D0F0E44327C2}"/>
          </ac:picMkLst>
        </pc:picChg>
      </pc:sldChg>
      <pc:sldChg chg="addSp delSp modSp new mod">
        <pc:chgData name="Mohamed Asim" userId="463e8671-0eec-4074-8616-21d10d9d1eab" providerId="ADAL" clId="{0CBCF403-BBB9-422E-851D-47A336B55825}" dt="2023-10-17T18:49:59.548" v="2205" actId="20577"/>
        <pc:sldMkLst>
          <pc:docMk/>
          <pc:sldMk cId="1389466257" sldId="266"/>
        </pc:sldMkLst>
        <pc:spChg chg="mod">
          <ac:chgData name="Mohamed Asim" userId="463e8671-0eec-4074-8616-21d10d9d1eab" providerId="ADAL" clId="{0CBCF403-BBB9-422E-851D-47A336B55825}" dt="2023-10-17T18:49:59.548" v="2205" actId="20577"/>
          <ac:spMkLst>
            <pc:docMk/>
            <pc:sldMk cId="1389466257" sldId="266"/>
            <ac:spMk id="2" creationId="{FCB2497F-26FE-6324-BEC3-B2A68C837D42}"/>
          </ac:spMkLst>
        </pc:spChg>
        <pc:spChg chg="mod">
          <ac:chgData name="Mohamed Asim" userId="463e8671-0eec-4074-8616-21d10d9d1eab" providerId="ADAL" clId="{0CBCF403-BBB9-422E-851D-47A336B55825}" dt="2023-10-17T18:49:48.948" v="2204" actId="20577"/>
          <ac:spMkLst>
            <pc:docMk/>
            <pc:sldMk cId="1389466257" sldId="266"/>
            <ac:spMk id="3" creationId="{5CBA2C4E-8FE0-08FC-0CA9-B3B0B68A0E6E}"/>
          </ac:spMkLst>
        </pc:spChg>
        <pc:picChg chg="add del">
          <ac:chgData name="Mohamed Asim" userId="463e8671-0eec-4074-8616-21d10d9d1eab" providerId="ADAL" clId="{0CBCF403-BBB9-422E-851D-47A336B55825}" dt="2023-10-17T18:17:25.400" v="942" actId="22"/>
          <ac:picMkLst>
            <pc:docMk/>
            <pc:sldMk cId="1389466257" sldId="266"/>
            <ac:picMk id="5" creationId="{E92C62E5-9193-2878-195B-6BD2AB7CD88A}"/>
          </ac:picMkLst>
        </pc:picChg>
      </pc:sldChg>
      <pc:sldChg chg="addSp delSp modSp new mod setBg">
        <pc:chgData name="Mohamed Asim" userId="463e8671-0eec-4074-8616-21d10d9d1eab" providerId="ADAL" clId="{0CBCF403-BBB9-422E-851D-47A336B55825}" dt="2023-10-17T18:20:51.734" v="1049" actId="26606"/>
        <pc:sldMkLst>
          <pc:docMk/>
          <pc:sldMk cId="2425646004" sldId="267"/>
        </pc:sldMkLst>
        <pc:spChg chg="mod">
          <ac:chgData name="Mohamed Asim" userId="463e8671-0eec-4074-8616-21d10d9d1eab" providerId="ADAL" clId="{0CBCF403-BBB9-422E-851D-47A336B55825}" dt="2023-10-17T18:20:51.734" v="1049" actId="26606"/>
          <ac:spMkLst>
            <pc:docMk/>
            <pc:sldMk cId="2425646004" sldId="267"/>
            <ac:spMk id="2" creationId="{13157183-E1E5-1848-071E-BF9C2003219A}"/>
          </ac:spMkLst>
        </pc:spChg>
        <pc:spChg chg="del">
          <ac:chgData name="Mohamed Asim" userId="463e8671-0eec-4074-8616-21d10d9d1eab" providerId="ADAL" clId="{0CBCF403-BBB9-422E-851D-47A336B55825}" dt="2023-10-17T18:20:43.371" v="1048" actId="22"/>
          <ac:spMkLst>
            <pc:docMk/>
            <pc:sldMk cId="2425646004" sldId="267"/>
            <ac:spMk id="3" creationId="{A7F1E323-0941-A0A9-97B7-365C845C00FF}"/>
          </ac:spMkLst>
        </pc:spChg>
        <pc:spChg chg="add">
          <ac:chgData name="Mohamed Asim" userId="463e8671-0eec-4074-8616-21d10d9d1eab" providerId="ADAL" clId="{0CBCF403-BBB9-422E-851D-47A336B55825}" dt="2023-10-17T18:20:51.734" v="1049" actId="26606"/>
          <ac:spMkLst>
            <pc:docMk/>
            <pc:sldMk cId="2425646004" sldId="267"/>
            <ac:spMk id="10" creationId="{16C5FA50-8D52-4617-AF91-5C7B1C8352F1}"/>
          </ac:spMkLst>
        </pc:spChg>
        <pc:spChg chg="add">
          <ac:chgData name="Mohamed Asim" userId="463e8671-0eec-4074-8616-21d10d9d1eab" providerId="ADAL" clId="{0CBCF403-BBB9-422E-851D-47A336B55825}" dt="2023-10-17T18:20:51.734" v="1049" actId="26606"/>
          <ac:spMkLst>
            <pc:docMk/>
            <pc:sldMk cId="2425646004" sldId="267"/>
            <ac:spMk id="12" creationId="{E223798C-12AD-4B0C-A50C-D676347D67CF}"/>
          </ac:spMkLst>
        </pc:spChg>
        <pc:picChg chg="add mod ord">
          <ac:chgData name="Mohamed Asim" userId="463e8671-0eec-4074-8616-21d10d9d1eab" providerId="ADAL" clId="{0CBCF403-BBB9-422E-851D-47A336B55825}" dt="2023-10-17T18:20:51.734" v="1049" actId="26606"/>
          <ac:picMkLst>
            <pc:docMk/>
            <pc:sldMk cId="2425646004" sldId="267"/>
            <ac:picMk id="5" creationId="{3E4E7207-74BB-61E0-8E04-C8D0476E904F}"/>
          </ac:picMkLst>
        </pc:picChg>
      </pc:sldChg>
      <pc:sldChg chg="modSp new mod">
        <pc:chgData name="Mohamed Asim" userId="463e8671-0eec-4074-8616-21d10d9d1eab" providerId="ADAL" clId="{0CBCF403-BBB9-422E-851D-47A336B55825}" dt="2023-10-17T18:19:44.555" v="1025" actId="20577"/>
        <pc:sldMkLst>
          <pc:docMk/>
          <pc:sldMk cId="1511305649" sldId="268"/>
        </pc:sldMkLst>
        <pc:spChg chg="mod">
          <ac:chgData name="Mohamed Asim" userId="463e8671-0eec-4074-8616-21d10d9d1eab" providerId="ADAL" clId="{0CBCF403-BBB9-422E-851D-47A336B55825}" dt="2023-10-17T18:19:44.555" v="1025" actId="20577"/>
          <ac:spMkLst>
            <pc:docMk/>
            <pc:sldMk cId="1511305649" sldId="268"/>
            <ac:spMk id="2" creationId="{E3481FFE-D7F3-3C7F-2329-6F38E1E097AC}"/>
          </ac:spMkLst>
        </pc:spChg>
      </pc:sldChg>
      <pc:sldChg chg="modSp new mod">
        <pc:chgData name="Mohamed Asim" userId="463e8671-0eec-4074-8616-21d10d9d1eab" providerId="ADAL" clId="{0CBCF403-BBB9-422E-851D-47A336B55825}" dt="2023-10-17T18:22:48.119" v="1280" actId="20577"/>
        <pc:sldMkLst>
          <pc:docMk/>
          <pc:sldMk cId="4146544261" sldId="269"/>
        </pc:sldMkLst>
        <pc:spChg chg="mod">
          <ac:chgData name="Mohamed Asim" userId="463e8671-0eec-4074-8616-21d10d9d1eab" providerId="ADAL" clId="{0CBCF403-BBB9-422E-851D-47A336B55825}" dt="2023-10-17T18:21:25.186" v="1074" actId="20577"/>
          <ac:spMkLst>
            <pc:docMk/>
            <pc:sldMk cId="4146544261" sldId="269"/>
            <ac:spMk id="2" creationId="{44BCA478-DC76-54C7-6C42-DFDEA37B94F1}"/>
          </ac:spMkLst>
        </pc:spChg>
        <pc:spChg chg="mod">
          <ac:chgData name="Mohamed Asim" userId="463e8671-0eec-4074-8616-21d10d9d1eab" providerId="ADAL" clId="{0CBCF403-BBB9-422E-851D-47A336B55825}" dt="2023-10-17T18:22:48.119" v="1280" actId="20577"/>
          <ac:spMkLst>
            <pc:docMk/>
            <pc:sldMk cId="4146544261" sldId="269"/>
            <ac:spMk id="3" creationId="{A49B11CB-6A9A-C928-374E-136F985DEAB6}"/>
          </ac:spMkLst>
        </pc:spChg>
      </pc:sldChg>
      <pc:sldChg chg="modSp new mod">
        <pc:chgData name="Mohamed Asim" userId="463e8671-0eec-4074-8616-21d10d9d1eab" providerId="ADAL" clId="{0CBCF403-BBB9-422E-851D-47A336B55825}" dt="2023-10-17T18:29:41.895" v="1721" actId="20577"/>
        <pc:sldMkLst>
          <pc:docMk/>
          <pc:sldMk cId="1308847154" sldId="270"/>
        </pc:sldMkLst>
        <pc:spChg chg="mod">
          <ac:chgData name="Mohamed Asim" userId="463e8671-0eec-4074-8616-21d10d9d1eab" providerId="ADAL" clId="{0CBCF403-BBB9-422E-851D-47A336B55825}" dt="2023-10-17T18:23:51.239" v="1315" actId="20577"/>
          <ac:spMkLst>
            <pc:docMk/>
            <pc:sldMk cId="1308847154" sldId="270"/>
            <ac:spMk id="2" creationId="{29EB78F6-7E56-0431-39B0-5B408BC05E14}"/>
          </ac:spMkLst>
        </pc:spChg>
        <pc:spChg chg="mod">
          <ac:chgData name="Mohamed Asim" userId="463e8671-0eec-4074-8616-21d10d9d1eab" providerId="ADAL" clId="{0CBCF403-BBB9-422E-851D-47A336B55825}" dt="2023-10-17T18:29:41.895" v="1721" actId="20577"/>
          <ac:spMkLst>
            <pc:docMk/>
            <pc:sldMk cId="1308847154" sldId="270"/>
            <ac:spMk id="3" creationId="{3B06A84B-7660-944C-0515-10C511FADD48}"/>
          </ac:spMkLst>
        </pc:spChg>
      </pc:sldChg>
      <pc:sldChg chg="modSp new mod">
        <pc:chgData name="Mohamed Asim" userId="463e8671-0eec-4074-8616-21d10d9d1eab" providerId="ADAL" clId="{0CBCF403-BBB9-422E-851D-47A336B55825}" dt="2023-10-17T18:33:04.942" v="1780" actId="115"/>
        <pc:sldMkLst>
          <pc:docMk/>
          <pc:sldMk cId="1691690398" sldId="271"/>
        </pc:sldMkLst>
        <pc:spChg chg="mod">
          <ac:chgData name="Mohamed Asim" userId="463e8671-0eec-4074-8616-21d10d9d1eab" providerId="ADAL" clId="{0CBCF403-BBB9-422E-851D-47A336B55825}" dt="2023-10-17T18:30:51.130" v="1760" actId="20577"/>
          <ac:spMkLst>
            <pc:docMk/>
            <pc:sldMk cId="1691690398" sldId="271"/>
            <ac:spMk id="2" creationId="{41741A48-38C7-AD60-DD4B-0CA266BB656E}"/>
          </ac:spMkLst>
        </pc:spChg>
        <pc:spChg chg="mod">
          <ac:chgData name="Mohamed Asim" userId="463e8671-0eec-4074-8616-21d10d9d1eab" providerId="ADAL" clId="{0CBCF403-BBB9-422E-851D-47A336B55825}" dt="2023-10-17T18:33:04.942" v="1780" actId="115"/>
          <ac:spMkLst>
            <pc:docMk/>
            <pc:sldMk cId="1691690398" sldId="271"/>
            <ac:spMk id="3" creationId="{7F62CEF3-2C91-D627-1503-BE9FD9852366}"/>
          </ac:spMkLst>
        </pc:spChg>
      </pc:sldChg>
      <pc:sldChg chg="addSp delSp modSp new mod setBg">
        <pc:chgData name="Mohamed Asim" userId="463e8671-0eec-4074-8616-21d10d9d1eab" providerId="ADAL" clId="{0CBCF403-BBB9-422E-851D-47A336B55825}" dt="2023-10-17T18:34:31.533" v="1786" actId="26606"/>
        <pc:sldMkLst>
          <pc:docMk/>
          <pc:sldMk cId="271629956" sldId="272"/>
        </pc:sldMkLst>
        <pc:spChg chg="del">
          <ac:chgData name="Mohamed Asim" userId="463e8671-0eec-4074-8616-21d10d9d1eab" providerId="ADAL" clId="{0CBCF403-BBB9-422E-851D-47A336B55825}" dt="2023-10-17T18:34:31.533" v="1786" actId="26606"/>
          <ac:spMkLst>
            <pc:docMk/>
            <pc:sldMk cId="271629956" sldId="272"/>
            <ac:spMk id="2" creationId="{088BED62-4461-BF61-DF36-8F07F24F5072}"/>
          </ac:spMkLst>
        </pc:spChg>
        <pc:spChg chg="del">
          <ac:chgData name="Mohamed Asim" userId="463e8671-0eec-4074-8616-21d10d9d1eab" providerId="ADAL" clId="{0CBCF403-BBB9-422E-851D-47A336B55825}" dt="2023-10-17T18:34:31.533" v="1786" actId="26606"/>
          <ac:spMkLst>
            <pc:docMk/>
            <pc:sldMk cId="271629956" sldId="272"/>
            <ac:spMk id="3" creationId="{37496EA9-849D-25D3-767E-AE9F77F01688}"/>
          </ac:spMkLst>
        </pc:spChg>
        <pc:spChg chg="add">
          <ac:chgData name="Mohamed Asim" userId="463e8671-0eec-4074-8616-21d10d9d1eab" providerId="ADAL" clId="{0CBCF403-BBB9-422E-851D-47A336B55825}" dt="2023-10-17T18:34:31.533" v="1786" actId="26606"/>
          <ac:spMkLst>
            <pc:docMk/>
            <pc:sldMk cId="271629956" sldId="272"/>
            <ac:spMk id="12" creationId="{42A4FC2C-047E-45A5-965D-8E1E3BF09BC6}"/>
          </ac:spMkLst>
        </pc:spChg>
        <pc:picChg chg="add del mod">
          <ac:chgData name="Mohamed Asim" userId="463e8671-0eec-4074-8616-21d10d9d1eab" providerId="ADAL" clId="{0CBCF403-BBB9-422E-851D-47A336B55825}" dt="2023-10-17T18:34:24.869" v="1784" actId="22"/>
          <ac:picMkLst>
            <pc:docMk/>
            <pc:sldMk cId="271629956" sldId="272"/>
            <ac:picMk id="5" creationId="{708F9598-F823-40AE-E7FB-ADD4F6547B52}"/>
          </ac:picMkLst>
        </pc:picChg>
        <pc:picChg chg="add mod">
          <ac:chgData name="Mohamed Asim" userId="463e8671-0eec-4074-8616-21d10d9d1eab" providerId="ADAL" clId="{0CBCF403-BBB9-422E-851D-47A336B55825}" dt="2023-10-17T18:34:31.533" v="1786" actId="26606"/>
          <ac:picMkLst>
            <pc:docMk/>
            <pc:sldMk cId="271629956" sldId="272"/>
            <ac:picMk id="7" creationId="{079E9D85-471B-7CA8-EF17-8C748F2D5378}"/>
          </ac:picMkLst>
        </pc:picChg>
      </pc:sldChg>
      <pc:sldChg chg="addSp delSp modSp new mod setBg">
        <pc:chgData name="Mohamed Asim" userId="463e8671-0eec-4074-8616-21d10d9d1eab" providerId="ADAL" clId="{0CBCF403-BBB9-422E-851D-47A336B55825}" dt="2023-10-17T18:37:44.507" v="1944" actId="20577"/>
        <pc:sldMkLst>
          <pc:docMk/>
          <pc:sldMk cId="2901255118" sldId="273"/>
        </pc:sldMkLst>
        <pc:spChg chg="add del">
          <ac:chgData name="Mohamed Asim" userId="463e8671-0eec-4074-8616-21d10d9d1eab" providerId="ADAL" clId="{0CBCF403-BBB9-422E-851D-47A336B55825}" dt="2023-10-17T18:36:31.864" v="1799" actId="26606"/>
          <ac:spMkLst>
            <pc:docMk/>
            <pc:sldMk cId="2901255118" sldId="273"/>
            <ac:spMk id="2" creationId="{3185EE02-888C-9BFF-F90B-4A15EE109CF5}"/>
          </ac:spMkLst>
        </pc:spChg>
        <pc:spChg chg="add del">
          <ac:chgData name="Mohamed Asim" userId="463e8671-0eec-4074-8616-21d10d9d1eab" providerId="ADAL" clId="{0CBCF403-BBB9-422E-851D-47A336B55825}" dt="2023-10-17T18:36:31.864" v="1799" actId="26606"/>
          <ac:spMkLst>
            <pc:docMk/>
            <pc:sldMk cId="2901255118" sldId="273"/>
            <ac:spMk id="3" creationId="{3B6657D6-EA8D-B0A2-813E-514ACDD6E9E3}"/>
          </ac:spMkLst>
        </pc:spChg>
        <pc:spChg chg="add del">
          <ac:chgData name="Mohamed Asim" userId="463e8671-0eec-4074-8616-21d10d9d1eab" providerId="ADAL" clId="{0CBCF403-BBB9-422E-851D-47A336B55825}" dt="2023-10-17T18:36:08.202" v="1790" actId="26606"/>
          <ac:spMkLst>
            <pc:docMk/>
            <pc:sldMk cId="2901255118" sldId="273"/>
            <ac:spMk id="10" creationId="{42A4FC2C-047E-45A5-965D-8E1E3BF09BC6}"/>
          </ac:spMkLst>
        </pc:spChg>
        <pc:spChg chg="add del">
          <ac:chgData name="Mohamed Asim" userId="463e8671-0eec-4074-8616-21d10d9d1eab" providerId="ADAL" clId="{0CBCF403-BBB9-422E-851D-47A336B55825}" dt="2023-10-17T18:36:17.543" v="1792" actId="26606"/>
          <ac:spMkLst>
            <pc:docMk/>
            <pc:sldMk cId="2901255118" sldId="273"/>
            <ac:spMk id="12" creationId="{83C98ABE-055B-441F-B07E-44F97F083C39}"/>
          </ac:spMkLst>
        </pc:spChg>
        <pc:spChg chg="add del">
          <ac:chgData name="Mohamed Asim" userId="463e8671-0eec-4074-8616-21d10d9d1eab" providerId="ADAL" clId="{0CBCF403-BBB9-422E-851D-47A336B55825}" dt="2023-10-17T18:36:17.543" v="1792" actId="26606"/>
          <ac:spMkLst>
            <pc:docMk/>
            <pc:sldMk cId="2901255118" sldId="273"/>
            <ac:spMk id="13" creationId="{F3060C83-F051-4F0E-ABAD-AA0DFC48B218}"/>
          </ac:spMkLst>
        </pc:spChg>
        <pc:spChg chg="add del">
          <ac:chgData name="Mohamed Asim" userId="463e8671-0eec-4074-8616-21d10d9d1eab" providerId="ADAL" clId="{0CBCF403-BBB9-422E-851D-47A336B55825}" dt="2023-10-17T18:36:17.543" v="1792" actId="26606"/>
          <ac:spMkLst>
            <pc:docMk/>
            <pc:sldMk cId="2901255118" sldId="273"/>
            <ac:spMk id="14" creationId="{29FDB030-9B49-4CED-8CCD-4D99382388AC}"/>
          </ac:spMkLst>
        </pc:spChg>
        <pc:spChg chg="add del">
          <ac:chgData name="Mohamed Asim" userId="463e8671-0eec-4074-8616-21d10d9d1eab" providerId="ADAL" clId="{0CBCF403-BBB9-422E-851D-47A336B55825}" dt="2023-10-17T18:36:17.543" v="1792" actId="26606"/>
          <ac:spMkLst>
            <pc:docMk/>
            <pc:sldMk cId="2901255118" sldId="273"/>
            <ac:spMk id="16" creationId="{3783CA14-24A1-485C-8B30-D6A5D87987AD}"/>
          </ac:spMkLst>
        </pc:spChg>
        <pc:spChg chg="add del">
          <ac:chgData name="Mohamed Asim" userId="463e8671-0eec-4074-8616-21d10d9d1eab" providerId="ADAL" clId="{0CBCF403-BBB9-422E-851D-47A336B55825}" dt="2023-10-17T18:36:17.543" v="1792" actId="26606"/>
          <ac:spMkLst>
            <pc:docMk/>
            <pc:sldMk cId="2901255118" sldId="273"/>
            <ac:spMk id="18" creationId="{9A97C86A-04D6-40F7-AE84-31AB43E6A846}"/>
          </ac:spMkLst>
        </pc:spChg>
        <pc:spChg chg="add del">
          <ac:chgData name="Mohamed Asim" userId="463e8671-0eec-4074-8616-21d10d9d1eab" providerId="ADAL" clId="{0CBCF403-BBB9-422E-851D-47A336B55825}" dt="2023-10-17T18:36:17.543" v="1792" actId="26606"/>
          <ac:spMkLst>
            <pc:docMk/>
            <pc:sldMk cId="2901255118" sldId="273"/>
            <ac:spMk id="20" creationId="{FF9F2414-84E8-453E-B1F3-389FDE8192D9}"/>
          </ac:spMkLst>
        </pc:spChg>
        <pc:spChg chg="add del">
          <ac:chgData name="Mohamed Asim" userId="463e8671-0eec-4074-8616-21d10d9d1eab" providerId="ADAL" clId="{0CBCF403-BBB9-422E-851D-47A336B55825}" dt="2023-10-17T18:36:17.543" v="1792" actId="26606"/>
          <ac:spMkLst>
            <pc:docMk/>
            <pc:sldMk cId="2901255118" sldId="273"/>
            <ac:spMk id="22" creationId="{3ECA69A1-7536-43AC-85EF-C7106179F5ED}"/>
          </ac:spMkLst>
        </pc:spChg>
        <pc:spChg chg="add del">
          <ac:chgData name="Mohamed Asim" userId="463e8671-0eec-4074-8616-21d10d9d1eab" providerId="ADAL" clId="{0CBCF403-BBB9-422E-851D-47A336B55825}" dt="2023-10-17T18:36:20.452" v="1794" actId="26606"/>
          <ac:spMkLst>
            <pc:docMk/>
            <pc:sldMk cId="2901255118" sldId="273"/>
            <ac:spMk id="24" creationId="{0288C6B4-AFC3-407F-A595-EFFD38D4CCAF}"/>
          </ac:spMkLst>
        </pc:spChg>
        <pc:spChg chg="add del">
          <ac:chgData name="Mohamed Asim" userId="463e8671-0eec-4074-8616-21d10d9d1eab" providerId="ADAL" clId="{0CBCF403-BBB9-422E-851D-47A336B55825}" dt="2023-10-17T18:36:20.452" v="1794" actId="26606"/>
          <ac:spMkLst>
            <pc:docMk/>
            <pc:sldMk cId="2901255118" sldId="273"/>
            <ac:spMk id="25" creationId="{CF236821-17FE-429B-8D2C-08E13A64EA40}"/>
          </ac:spMkLst>
        </pc:spChg>
        <pc:spChg chg="add del">
          <ac:chgData name="Mohamed Asim" userId="463e8671-0eec-4074-8616-21d10d9d1eab" providerId="ADAL" clId="{0CBCF403-BBB9-422E-851D-47A336B55825}" dt="2023-10-17T18:36:20.452" v="1794" actId="26606"/>
          <ac:spMkLst>
            <pc:docMk/>
            <pc:sldMk cId="2901255118" sldId="273"/>
            <ac:spMk id="26" creationId="{C0BDBCD2-E081-43AB-9119-C55465E59757}"/>
          </ac:spMkLst>
        </pc:spChg>
        <pc:spChg chg="add del">
          <ac:chgData name="Mohamed Asim" userId="463e8671-0eec-4074-8616-21d10d9d1eab" providerId="ADAL" clId="{0CBCF403-BBB9-422E-851D-47A336B55825}" dt="2023-10-17T18:36:20.452" v="1794" actId="26606"/>
          <ac:spMkLst>
            <pc:docMk/>
            <pc:sldMk cId="2901255118" sldId="273"/>
            <ac:spMk id="27" creationId="{3185EE02-888C-9BFF-F90B-4A15EE109CF5}"/>
          </ac:spMkLst>
        </pc:spChg>
        <pc:spChg chg="add del">
          <ac:chgData name="Mohamed Asim" userId="463e8671-0eec-4074-8616-21d10d9d1eab" providerId="ADAL" clId="{0CBCF403-BBB9-422E-851D-47A336B55825}" dt="2023-10-17T18:36:20.452" v="1794" actId="26606"/>
          <ac:spMkLst>
            <pc:docMk/>
            <pc:sldMk cId="2901255118" sldId="273"/>
            <ac:spMk id="28" creationId="{98E79BE4-34FE-485A-98A5-92CE8F7C4743}"/>
          </ac:spMkLst>
        </pc:spChg>
        <pc:spChg chg="add del">
          <ac:chgData name="Mohamed Asim" userId="463e8671-0eec-4074-8616-21d10d9d1eab" providerId="ADAL" clId="{0CBCF403-BBB9-422E-851D-47A336B55825}" dt="2023-10-17T18:36:20.452" v="1794" actId="26606"/>
          <ac:spMkLst>
            <pc:docMk/>
            <pc:sldMk cId="2901255118" sldId="273"/>
            <ac:spMk id="29" creationId="{7A5F0580-5EE9-419F-96EE-B6529EF6E7D0}"/>
          </ac:spMkLst>
        </pc:spChg>
        <pc:spChg chg="add del">
          <ac:chgData name="Mohamed Asim" userId="463e8671-0eec-4074-8616-21d10d9d1eab" providerId="ADAL" clId="{0CBCF403-BBB9-422E-851D-47A336B55825}" dt="2023-10-17T18:36:20.452" v="1794" actId="26606"/>
          <ac:spMkLst>
            <pc:docMk/>
            <pc:sldMk cId="2901255118" sldId="273"/>
            <ac:spMk id="30" creationId="{3B6657D6-EA8D-B0A2-813E-514ACDD6E9E3}"/>
          </ac:spMkLst>
        </pc:spChg>
        <pc:spChg chg="add del">
          <ac:chgData name="Mohamed Asim" userId="463e8671-0eec-4074-8616-21d10d9d1eab" providerId="ADAL" clId="{0CBCF403-BBB9-422E-851D-47A336B55825}" dt="2023-10-17T18:36:30.149" v="1796" actId="26606"/>
          <ac:spMkLst>
            <pc:docMk/>
            <pc:sldMk cId="2901255118" sldId="273"/>
            <ac:spMk id="32" creationId="{3185EE02-888C-9BFF-F90B-4A15EE109CF5}"/>
          </ac:spMkLst>
        </pc:spChg>
        <pc:spChg chg="add del">
          <ac:chgData name="Mohamed Asim" userId="463e8671-0eec-4074-8616-21d10d9d1eab" providerId="ADAL" clId="{0CBCF403-BBB9-422E-851D-47A336B55825}" dt="2023-10-17T18:36:30.149" v="1796" actId="26606"/>
          <ac:spMkLst>
            <pc:docMk/>
            <pc:sldMk cId="2901255118" sldId="273"/>
            <ac:spMk id="33" creationId="{7ED7575E-88D2-B771-681D-46A7E55415DD}"/>
          </ac:spMkLst>
        </pc:spChg>
        <pc:spChg chg="add del">
          <ac:chgData name="Mohamed Asim" userId="463e8671-0eec-4074-8616-21d10d9d1eab" providerId="ADAL" clId="{0CBCF403-BBB9-422E-851D-47A336B55825}" dt="2023-10-17T18:36:30.149" v="1796" actId="26606"/>
          <ac:spMkLst>
            <pc:docMk/>
            <pc:sldMk cId="2901255118" sldId="273"/>
            <ac:spMk id="35" creationId="{3B6657D6-EA8D-B0A2-813E-514ACDD6E9E3}"/>
          </ac:spMkLst>
        </pc:spChg>
        <pc:spChg chg="add del">
          <ac:chgData name="Mohamed Asim" userId="463e8671-0eec-4074-8616-21d10d9d1eab" providerId="ADAL" clId="{0CBCF403-BBB9-422E-851D-47A336B55825}" dt="2023-10-17T18:36:31.864" v="1798" actId="26606"/>
          <ac:spMkLst>
            <pc:docMk/>
            <pc:sldMk cId="2901255118" sldId="273"/>
            <ac:spMk id="37" creationId="{3185EE02-888C-9BFF-F90B-4A15EE109CF5}"/>
          </ac:spMkLst>
        </pc:spChg>
        <pc:spChg chg="add del">
          <ac:chgData name="Mohamed Asim" userId="463e8671-0eec-4074-8616-21d10d9d1eab" providerId="ADAL" clId="{0CBCF403-BBB9-422E-851D-47A336B55825}" dt="2023-10-17T18:36:31.864" v="1798" actId="26606"/>
          <ac:spMkLst>
            <pc:docMk/>
            <pc:sldMk cId="2901255118" sldId="273"/>
            <ac:spMk id="38" creationId="{3B6657D6-EA8D-B0A2-813E-514ACDD6E9E3}"/>
          </ac:spMkLst>
        </pc:spChg>
        <pc:spChg chg="add mod">
          <ac:chgData name="Mohamed Asim" userId="463e8671-0eec-4074-8616-21d10d9d1eab" providerId="ADAL" clId="{0CBCF403-BBB9-422E-851D-47A336B55825}" dt="2023-10-17T18:37:05.458" v="1843" actId="20577"/>
          <ac:spMkLst>
            <pc:docMk/>
            <pc:sldMk cId="2901255118" sldId="273"/>
            <ac:spMk id="42" creationId="{3185EE02-888C-9BFF-F90B-4A15EE109CF5}"/>
          </ac:spMkLst>
        </pc:spChg>
        <pc:spChg chg="add">
          <ac:chgData name="Mohamed Asim" userId="463e8671-0eec-4074-8616-21d10d9d1eab" providerId="ADAL" clId="{0CBCF403-BBB9-422E-851D-47A336B55825}" dt="2023-10-17T18:36:31.864" v="1799" actId="26606"/>
          <ac:spMkLst>
            <pc:docMk/>
            <pc:sldMk cId="2901255118" sldId="273"/>
            <ac:spMk id="43" creationId="{7ED7575E-88D2-B771-681D-46A7E55415DD}"/>
          </ac:spMkLst>
        </pc:spChg>
        <pc:spChg chg="add mod">
          <ac:chgData name="Mohamed Asim" userId="463e8671-0eec-4074-8616-21d10d9d1eab" providerId="ADAL" clId="{0CBCF403-BBB9-422E-851D-47A336B55825}" dt="2023-10-17T18:37:44.507" v="1944" actId="20577"/>
          <ac:spMkLst>
            <pc:docMk/>
            <pc:sldMk cId="2901255118" sldId="273"/>
            <ac:spMk id="45" creationId="{3B6657D6-EA8D-B0A2-813E-514ACDD6E9E3}"/>
          </ac:spMkLst>
        </pc:spChg>
        <pc:grpChg chg="add del">
          <ac:chgData name="Mohamed Asim" userId="463e8671-0eec-4074-8616-21d10d9d1eab" providerId="ADAL" clId="{0CBCF403-BBB9-422E-851D-47A336B55825}" dt="2023-10-17T18:36:31.864" v="1798" actId="26606"/>
          <ac:grpSpMkLst>
            <pc:docMk/>
            <pc:sldMk cId="2901255118" sldId="273"/>
            <ac:grpSpMk id="39" creationId="{6258F736-B256-8039-9DC6-F4E49A5C5AD5}"/>
          </ac:grpSpMkLst>
        </pc:grpChg>
        <pc:picChg chg="add mod">
          <ac:chgData name="Mohamed Asim" userId="463e8671-0eec-4074-8616-21d10d9d1eab" providerId="ADAL" clId="{0CBCF403-BBB9-422E-851D-47A336B55825}" dt="2023-10-17T18:36:46.561" v="1802" actId="14100"/>
          <ac:picMkLst>
            <pc:docMk/>
            <pc:sldMk cId="2901255118" sldId="273"/>
            <ac:picMk id="5" creationId="{87847850-D5BD-B667-7579-B5DCE9A68B7B}"/>
          </ac:picMkLst>
        </pc:picChg>
        <pc:cxnChg chg="add del">
          <ac:chgData name="Mohamed Asim" userId="463e8671-0eec-4074-8616-21d10d9d1eab" providerId="ADAL" clId="{0CBCF403-BBB9-422E-851D-47A336B55825}" dt="2023-10-17T18:36:30.149" v="1796" actId="26606"/>
          <ac:cxnSpMkLst>
            <pc:docMk/>
            <pc:sldMk cId="2901255118" sldId="273"/>
            <ac:cxnSpMk id="34" creationId="{249EDD1B-F94D-B4E6-ACAA-566B9A26FDE3}"/>
          </ac:cxnSpMkLst>
        </pc:cxnChg>
        <pc:cxnChg chg="add">
          <ac:chgData name="Mohamed Asim" userId="463e8671-0eec-4074-8616-21d10d9d1eab" providerId="ADAL" clId="{0CBCF403-BBB9-422E-851D-47A336B55825}" dt="2023-10-17T18:36:31.864" v="1799" actId="26606"/>
          <ac:cxnSpMkLst>
            <pc:docMk/>
            <pc:sldMk cId="2901255118" sldId="273"/>
            <ac:cxnSpMk id="44" creationId="{249EDD1B-F94D-B4E6-ACAA-566B9A26FDE3}"/>
          </ac:cxnSpMkLst>
        </pc:cxnChg>
      </pc:sldChg>
      <pc:sldChg chg="modSp new mod">
        <pc:chgData name="Mohamed Asim" userId="463e8671-0eec-4074-8616-21d10d9d1eab" providerId="ADAL" clId="{0CBCF403-BBB9-422E-851D-47A336B55825}" dt="2023-10-17T18:39:46.214" v="2117" actId="113"/>
        <pc:sldMkLst>
          <pc:docMk/>
          <pc:sldMk cId="3616253459" sldId="274"/>
        </pc:sldMkLst>
        <pc:spChg chg="mod">
          <ac:chgData name="Mohamed Asim" userId="463e8671-0eec-4074-8616-21d10d9d1eab" providerId="ADAL" clId="{0CBCF403-BBB9-422E-851D-47A336B55825}" dt="2023-10-17T18:38:19.910" v="1978" actId="20577"/>
          <ac:spMkLst>
            <pc:docMk/>
            <pc:sldMk cId="3616253459" sldId="274"/>
            <ac:spMk id="2" creationId="{F03BC654-5421-A384-2279-34F4801E206E}"/>
          </ac:spMkLst>
        </pc:spChg>
        <pc:spChg chg="mod">
          <ac:chgData name="Mohamed Asim" userId="463e8671-0eec-4074-8616-21d10d9d1eab" providerId="ADAL" clId="{0CBCF403-BBB9-422E-851D-47A336B55825}" dt="2023-10-17T18:39:46.214" v="2117" actId="113"/>
          <ac:spMkLst>
            <pc:docMk/>
            <pc:sldMk cId="3616253459" sldId="274"/>
            <ac:spMk id="3" creationId="{3BFC0689-E7AA-71E3-2A42-2070CE2777B3}"/>
          </ac:spMkLst>
        </pc:spChg>
      </pc:sldChg>
      <pc:sldChg chg="addSp delSp modSp new mod setBg">
        <pc:chgData name="Mohamed Asim" userId="463e8671-0eec-4074-8616-21d10d9d1eab" providerId="ADAL" clId="{0CBCF403-BBB9-422E-851D-47A336B55825}" dt="2023-10-17T18:44:15.940" v="2129" actId="14100"/>
        <pc:sldMkLst>
          <pc:docMk/>
          <pc:sldMk cId="3470438892" sldId="275"/>
        </pc:sldMkLst>
        <pc:spChg chg="del">
          <ac:chgData name="Mohamed Asim" userId="463e8671-0eec-4074-8616-21d10d9d1eab" providerId="ADAL" clId="{0CBCF403-BBB9-422E-851D-47A336B55825}" dt="2023-10-17T18:43:14.837" v="2120" actId="26606"/>
          <ac:spMkLst>
            <pc:docMk/>
            <pc:sldMk cId="3470438892" sldId="275"/>
            <ac:spMk id="2" creationId="{2644851B-7234-A818-F342-9692B1B2E02C}"/>
          </ac:spMkLst>
        </pc:spChg>
        <pc:spChg chg="del">
          <ac:chgData name="Mohamed Asim" userId="463e8671-0eec-4074-8616-21d10d9d1eab" providerId="ADAL" clId="{0CBCF403-BBB9-422E-851D-47A336B55825}" dt="2023-10-17T18:43:14.837" v="2120" actId="26606"/>
          <ac:spMkLst>
            <pc:docMk/>
            <pc:sldMk cId="3470438892" sldId="275"/>
            <ac:spMk id="3" creationId="{01217B08-7837-AA0E-3295-14A764161DEE}"/>
          </ac:spMkLst>
        </pc:spChg>
        <pc:spChg chg="add">
          <ac:chgData name="Mohamed Asim" userId="463e8671-0eec-4074-8616-21d10d9d1eab" providerId="ADAL" clId="{0CBCF403-BBB9-422E-851D-47A336B55825}" dt="2023-10-17T18:43:14.837" v="2120" actId="26606"/>
          <ac:spMkLst>
            <pc:docMk/>
            <pc:sldMk cId="3470438892" sldId="275"/>
            <ac:spMk id="10" creationId="{AB8C311F-7253-4AED-9701-7FC0708C41C7}"/>
          </ac:spMkLst>
        </pc:spChg>
        <pc:spChg chg="add">
          <ac:chgData name="Mohamed Asim" userId="463e8671-0eec-4074-8616-21d10d9d1eab" providerId="ADAL" clId="{0CBCF403-BBB9-422E-851D-47A336B55825}" dt="2023-10-17T18:43:14.837" v="2120" actId="26606"/>
          <ac:spMkLst>
            <pc:docMk/>
            <pc:sldMk cId="3470438892" sldId="275"/>
            <ac:spMk id="12" creationId="{E2384209-CB15-4CDF-9D31-C44FD9A3F20D}"/>
          </ac:spMkLst>
        </pc:spChg>
        <pc:spChg chg="add">
          <ac:chgData name="Mohamed Asim" userId="463e8671-0eec-4074-8616-21d10d9d1eab" providerId="ADAL" clId="{0CBCF403-BBB9-422E-851D-47A336B55825}" dt="2023-10-17T18:43:14.837" v="2120" actId="26606"/>
          <ac:spMkLst>
            <pc:docMk/>
            <pc:sldMk cId="3470438892" sldId="275"/>
            <ac:spMk id="14" creationId="{2633B3B5-CC90-43F0-8714-D31D1F3F0209}"/>
          </ac:spMkLst>
        </pc:spChg>
        <pc:spChg chg="add">
          <ac:chgData name="Mohamed Asim" userId="463e8671-0eec-4074-8616-21d10d9d1eab" providerId="ADAL" clId="{0CBCF403-BBB9-422E-851D-47A336B55825}" dt="2023-10-17T18:43:14.837" v="2120" actId="26606"/>
          <ac:spMkLst>
            <pc:docMk/>
            <pc:sldMk cId="3470438892" sldId="275"/>
            <ac:spMk id="16" creationId="{A8D57A06-A426-446D-B02C-A2DC6B62E45E}"/>
          </ac:spMkLst>
        </pc:spChg>
        <pc:picChg chg="add mod">
          <ac:chgData name="Mohamed Asim" userId="463e8671-0eec-4074-8616-21d10d9d1eab" providerId="ADAL" clId="{0CBCF403-BBB9-422E-851D-47A336B55825}" dt="2023-10-17T18:44:15.940" v="2129" actId="14100"/>
          <ac:picMkLst>
            <pc:docMk/>
            <pc:sldMk cId="3470438892" sldId="275"/>
            <ac:picMk id="5" creationId="{4AC4BAF4-163D-740A-DC98-5294A4B8A7F3}"/>
          </ac:picMkLst>
        </pc:picChg>
      </pc:sldChg>
      <pc:sldChg chg="addSp delSp modSp new mod setBg">
        <pc:chgData name="Mohamed Asim" userId="463e8671-0eec-4074-8616-21d10d9d1eab" providerId="ADAL" clId="{0CBCF403-BBB9-422E-851D-47A336B55825}" dt="2023-10-17T18:45:59.949" v="2132" actId="26606"/>
        <pc:sldMkLst>
          <pc:docMk/>
          <pc:sldMk cId="141692553" sldId="276"/>
        </pc:sldMkLst>
        <pc:spChg chg="del">
          <ac:chgData name="Mohamed Asim" userId="463e8671-0eec-4074-8616-21d10d9d1eab" providerId="ADAL" clId="{0CBCF403-BBB9-422E-851D-47A336B55825}" dt="2023-10-17T18:45:59.949" v="2132" actId="26606"/>
          <ac:spMkLst>
            <pc:docMk/>
            <pc:sldMk cId="141692553" sldId="276"/>
            <ac:spMk id="2" creationId="{CE6A50E4-426A-A872-4B1C-EA543E09E362}"/>
          </ac:spMkLst>
        </pc:spChg>
        <pc:spChg chg="del">
          <ac:chgData name="Mohamed Asim" userId="463e8671-0eec-4074-8616-21d10d9d1eab" providerId="ADAL" clId="{0CBCF403-BBB9-422E-851D-47A336B55825}" dt="2023-10-17T18:45:59.949" v="2132" actId="26606"/>
          <ac:spMkLst>
            <pc:docMk/>
            <pc:sldMk cId="141692553" sldId="276"/>
            <ac:spMk id="3" creationId="{E96CD270-7F86-09B3-5179-984327B39810}"/>
          </ac:spMkLst>
        </pc:spChg>
        <pc:spChg chg="add">
          <ac:chgData name="Mohamed Asim" userId="463e8671-0eec-4074-8616-21d10d9d1eab" providerId="ADAL" clId="{0CBCF403-BBB9-422E-851D-47A336B55825}" dt="2023-10-17T18:45:59.949" v="2132" actId="26606"/>
          <ac:spMkLst>
            <pc:docMk/>
            <pc:sldMk cId="141692553" sldId="276"/>
            <ac:spMk id="10" creationId="{32BC26D8-82FB-445E-AA49-62A77D7C1EE0}"/>
          </ac:spMkLst>
        </pc:spChg>
        <pc:spChg chg="add">
          <ac:chgData name="Mohamed Asim" userId="463e8671-0eec-4074-8616-21d10d9d1eab" providerId="ADAL" clId="{0CBCF403-BBB9-422E-851D-47A336B55825}" dt="2023-10-17T18:45:59.949" v="2132" actId="26606"/>
          <ac:spMkLst>
            <pc:docMk/>
            <pc:sldMk cId="141692553" sldId="276"/>
            <ac:spMk id="12" creationId="{CB44330D-EA18-4254-AA95-EB49948539B8}"/>
          </ac:spMkLst>
        </pc:spChg>
        <pc:picChg chg="add mod">
          <ac:chgData name="Mohamed Asim" userId="463e8671-0eec-4074-8616-21d10d9d1eab" providerId="ADAL" clId="{0CBCF403-BBB9-422E-851D-47A336B55825}" dt="2023-10-17T18:45:59.949" v="2132" actId="26606"/>
          <ac:picMkLst>
            <pc:docMk/>
            <pc:sldMk cId="141692553" sldId="276"/>
            <ac:picMk id="5" creationId="{89FEF9FE-AE75-0FEC-8370-6835D1E90877}"/>
          </ac:picMkLst>
        </pc:picChg>
      </pc:sldChg>
      <pc:sldChg chg="modSp new mod">
        <pc:chgData name="Mohamed Asim" userId="463e8671-0eec-4074-8616-21d10d9d1eab" providerId="ADAL" clId="{0CBCF403-BBB9-422E-851D-47A336B55825}" dt="2023-10-17T18:47:02.706" v="2203" actId="20577"/>
        <pc:sldMkLst>
          <pc:docMk/>
          <pc:sldMk cId="3267734555" sldId="277"/>
        </pc:sldMkLst>
        <pc:spChg chg="mod">
          <ac:chgData name="Mohamed Asim" userId="463e8671-0eec-4074-8616-21d10d9d1eab" providerId="ADAL" clId="{0CBCF403-BBB9-422E-851D-47A336B55825}" dt="2023-10-17T18:47:00.232" v="2202" actId="20577"/>
          <ac:spMkLst>
            <pc:docMk/>
            <pc:sldMk cId="3267734555" sldId="277"/>
            <ac:spMk id="2" creationId="{65E2E45A-4BE7-4F46-0D50-D69960334844}"/>
          </ac:spMkLst>
        </pc:spChg>
        <pc:spChg chg="mod">
          <ac:chgData name="Mohamed Asim" userId="463e8671-0eec-4074-8616-21d10d9d1eab" providerId="ADAL" clId="{0CBCF403-BBB9-422E-851D-47A336B55825}" dt="2023-10-17T18:47:02.706" v="2203" actId="20577"/>
          <ac:spMkLst>
            <pc:docMk/>
            <pc:sldMk cId="3267734555" sldId="277"/>
            <ac:spMk id="3" creationId="{D28767DA-9DD1-ECB4-DD6A-2D8D6F8C18B7}"/>
          </ac:spMkLst>
        </pc:spChg>
      </pc:sldChg>
      <pc:sldChg chg="modSp new mod">
        <pc:chgData name="Mohamed Asim" userId="463e8671-0eec-4074-8616-21d10d9d1eab" providerId="ADAL" clId="{0CBCF403-BBB9-422E-851D-47A336B55825}" dt="2023-10-17T18:53:32.003" v="2244" actId="20577"/>
        <pc:sldMkLst>
          <pc:docMk/>
          <pc:sldMk cId="3242883234" sldId="278"/>
        </pc:sldMkLst>
        <pc:spChg chg="mod">
          <ac:chgData name="Mohamed Asim" userId="463e8671-0eec-4074-8616-21d10d9d1eab" providerId="ADAL" clId="{0CBCF403-BBB9-422E-851D-47A336B55825}" dt="2023-10-17T18:53:28.737" v="2243" actId="207"/>
          <ac:spMkLst>
            <pc:docMk/>
            <pc:sldMk cId="3242883234" sldId="278"/>
            <ac:spMk id="2" creationId="{8687C581-AF50-4EF1-EDED-B05863B73D58}"/>
          </ac:spMkLst>
        </pc:spChg>
        <pc:spChg chg="mod">
          <ac:chgData name="Mohamed Asim" userId="463e8671-0eec-4074-8616-21d10d9d1eab" providerId="ADAL" clId="{0CBCF403-BBB9-422E-851D-47A336B55825}" dt="2023-10-17T18:53:32.003" v="2244" actId="20577"/>
          <ac:spMkLst>
            <pc:docMk/>
            <pc:sldMk cId="3242883234" sldId="278"/>
            <ac:spMk id="3" creationId="{356CD0EB-C0FD-EC7F-671D-6CF28221804A}"/>
          </ac:spMkLst>
        </pc:spChg>
      </pc:sldChg>
    </pc:docChg>
  </pc:docChgLst>
  <pc:docChgLst>
    <pc:chgData name="Mohamed Asim" userId="463e8671-0eec-4074-8616-21d10d9d1eab" providerId="ADAL" clId="{3FC913D0-6990-445F-8CA2-ECE8CE939B98}"/>
    <pc:docChg chg="custSel modSld delMainMaster">
      <pc:chgData name="Mohamed Asim" userId="463e8671-0eec-4074-8616-21d10d9d1eab" providerId="ADAL" clId="{3FC913D0-6990-445F-8CA2-ECE8CE939B98}" dt="2024-11-11T13:59:58.674" v="49"/>
      <pc:docMkLst>
        <pc:docMk/>
      </pc:docMkLst>
      <pc:sldChg chg="modSp mod">
        <pc:chgData name="Mohamed Asim" userId="463e8671-0eec-4074-8616-21d10d9d1eab" providerId="ADAL" clId="{3FC913D0-6990-445F-8CA2-ECE8CE939B98}" dt="2024-11-11T13:57:49.035" v="2" actId="20577"/>
        <pc:sldMkLst>
          <pc:docMk/>
          <pc:sldMk cId="1720888879" sldId="258"/>
        </pc:sldMkLst>
        <pc:spChg chg="mod">
          <ac:chgData name="Mohamed Asim" userId="463e8671-0eec-4074-8616-21d10d9d1eab" providerId="ADAL" clId="{3FC913D0-6990-445F-8CA2-ECE8CE939B98}" dt="2024-11-11T13:57:49.035" v="2" actId="20577"/>
          <ac:spMkLst>
            <pc:docMk/>
            <pc:sldMk cId="1720888879" sldId="258"/>
            <ac:spMk id="3" creationId="{74D9E2CC-1AE0-9F1D-FAB0-0A1AD94712BA}"/>
          </ac:spMkLst>
        </pc:spChg>
      </pc:sldChg>
      <pc:sldChg chg="modSp mod">
        <pc:chgData name="Mohamed Asim" userId="463e8671-0eec-4074-8616-21d10d9d1eab" providerId="ADAL" clId="{3FC913D0-6990-445F-8CA2-ECE8CE939B98}" dt="2024-11-11T13:58:07.212" v="6" actId="27636"/>
        <pc:sldMkLst>
          <pc:docMk/>
          <pc:sldMk cId="1116631375" sldId="264"/>
        </pc:sldMkLst>
        <pc:spChg chg="mod">
          <ac:chgData name="Mohamed Asim" userId="463e8671-0eec-4074-8616-21d10d9d1eab" providerId="ADAL" clId="{3FC913D0-6990-445F-8CA2-ECE8CE939B98}" dt="2024-11-11T13:58:07.212" v="6" actId="27636"/>
          <ac:spMkLst>
            <pc:docMk/>
            <pc:sldMk cId="1116631375" sldId="264"/>
            <ac:spMk id="3" creationId="{882851C0-6472-8C4E-46B8-9AE82FBD8967}"/>
          </ac:spMkLst>
        </pc:spChg>
      </pc:sldChg>
      <pc:sldChg chg="modSp mod">
        <pc:chgData name="Mohamed Asim" userId="463e8671-0eec-4074-8616-21d10d9d1eab" providerId="ADAL" clId="{3FC913D0-6990-445F-8CA2-ECE8CE939B98}" dt="2024-11-11T13:58:30.387" v="32" actId="20577"/>
        <pc:sldMkLst>
          <pc:docMk/>
          <pc:sldMk cId="90388182" sldId="284"/>
        </pc:sldMkLst>
        <pc:spChg chg="mod">
          <ac:chgData name="Mohamed Asim" userId="463e8671-0eec-4074-8616-21d10d9d1eab" providerId="ADAL" clId="{3FC913D0-6990-445F-8CA2-ECE8CE939B98}" dt="2024-11-11T13:58:26.452" v="30" actId="20577"/>
          <ac:spMkLst>
            <pc:docMk/>
            <pc:sldMk cId="90388182" sldId="284"/>
            <ac:spMk id="2" creationId="{E291973F-0190-4ED2-B477-C687918B3132}"/>
          </ac:spMkLst>
        </pc:spChg>
        <pc:spChg chg="mod">
          <ac:chgData name="Mohamed Asim" userId="463e8671-0eec-4074-8616-21d10d9d1eab" providerId="ADAL" clId="{3FC913D0-6990-445F-8CA2-ECE8CE939B98}" dt="2024-11-11T13:58:30.387" v="32" actId="20577"/>
          <ac:spMkLst>
            <pc:docMk/>
            <pc:sldMk cId="90388182" sldId="284"/>
            <ac:spMk id="3" creationId="{B57CD721-8B37-B5D2-382B-D0ABB3031B89}"/>
          </ac:spMkLst>
        </pc:spChg>
      </pc:sldChg>
      <pc:sldMasterChg chg="del delSldLayout">
        <pc:chgData name="Mohamed Asim" userId="463e8671-0eec-4074-8616-21d10d9d1eab" providerId="ADAL" clId="{3FC913D0-6990-445F-8CA2-ECE8CE939B98}" dt="2024-11-11T13:59:58.664" v="33"/>
        <pc:sldMasterMkLst>
          <pc:docMk/>
          <pc:sldMasterMk cId="3994187330" sldId="2147483650"/>
        </pc:sldMasterMkLst>
        <pc:sldLayoutChg chg="del">
          <pc:chgData name="Mohamed Asim" userId="463e8671-0eec-4074-8616-21d10d9d1eab" providerId="ADAL" clId="{3FC913D0-6990-445F-8CA2-ECE8CE939B98}" dt="2024-11-11T13:59:58.664" v="33"/>
          <pc:sldLayoutMkLst>
            <pc:docMk/>
            <pc:sldMasterMk cId="3994187330" sldId="2147483650"/>
            <pc:sldLayoutMk cId="4175462874" sldId="2147483675"/>
          </pc:sldLayoutMkLst>
        </pc:sldLayoutChg>
      </pc:sldMasterChg>
      <pc:sldMasterChg chg="del delSldLayout">
        <pc:chgData name="Mohamed Asim" userId="463e8671-0eec-4074-8616-21d10d9d1eab" providerId="ADAL" clId="{3FC913D0-6990-445F-8CA2-ECE8CE939B98}" dt="2024-11-11T13:59:58.666" v="34"/>
        <pc:sldMasterMkLst>
          <pc:docMk/>
          <pc:sldMasterMk cId="99430989" sldId="2147483652"/>
        </pc:sldMasterMkLst>
        <pc:sldLayoutChg chg="del">
          <pc:chgData name="Mohamed Asim" userId="463e8671-0eec-4074-8616-21d10d9d1eab" providerId="ADAL" clId="{3FC913D0-6990-445F-8CA2-ECE8CE939B98}" dt="2024-11-11T13:59:58.666" v="34"/>
          <pc:sldLayoutMkLst>
            <pc:docMk/>
            <pc:sldMasterMk cId="99430989" sldId="2147483652"/>
            <pc:sldLayoutMk cId="114797263" sldId="2147483676"/>
          </pc:sldLayoutMkLst>
        </pc:sldLayoutChg>
      </pc:sldMasterChg>
      <pc:sldMasterChg chg="del delSldLayout">
        <pc:chgData name="Mohamed Asim" userId="463e8671-0eec-4074-8616-21d10d9d1eab" providerId="ADAL" clId="{3FC913D0-6990-445F-8CA2-ECE8CE939B98}" dt="2024-11-11T13:59:58.666" v="35"/>
        <pc:sldMasterMkLst>
          <pc:docMk/>
          <pc:sldMasterMk cId="503966888" sldId="2147483653"/>
        </pc:sldMasterMkLst>
        <pc:sldLayoutChg chg="del">
          <pc:chgData name="Mohamed Asim" userId="463e8671-0eec-4074-8616-21d10d9d1eab" providerId="ADAL" clId="{3FC913D0-6990-445F-8CA2-ECE8CE939B98}" dt="2024-11-11T13:59:58.666" v="35"/>
          <pc:sldLayoutMkLst>
            <pc:docMk/>
            <pc:sldMasterMk cId="503966888" sldId="2147483653"/>
            <pc:sldLayoutMk cId="4216905086" sldId="2147483677"/>
          </pc:sldLayoutMkLst>
        </pc:sldLayoutChg>
      </pc:sldMasterChg>
      <pc:sldMasterChg chg="del delSldLayout">
        <pc:chgData name="Mohamed Asim" userId="463e8671-0eec-4074-8616-21d10d9d1eab" providerId="ADAL" clId="{3FC913D0-6990-445F-8CA2-ECE8CE939B98}" dt="2024-11-11T13:59:58.667" v="36"/>
        <pc:sldMasterMkLst>
          <pc:docMk/>
          <pc:sldMasterMk cId="19418140" sldId="2147483654"/>
        </pc:sldMasterMkLst>
        <pc:sldLayoutChg chg="del">
          <pc:chgData name="Mohamed Asim" userId="463e8671-0eec-4074-8616-21d10d9d1eab" providerId="ADAL" clId="{3FC913D0-6990-445F-8CA2-ECE8CE939B98}" dt="2024-11-11T13:59:58.667" v="36"/>
          <pc:sldLayoutMkLst>
            <pc:docMk/>
            <pc:sldMasterMk cId="19418140" sldId="2147483654"/>
            <pc:sldLayoutMk cId="94923803" sldId="2147483678"/>
          </pc:sldLayoutMkLst>
        </pc:sldLayoutChg>
      </pc:sldMasterChg>
      <pc:sldMasterChg chg="del delSldLayout">
        <pc:chgData name="Mohamed Asim" userId="463e8671-0eec-4074-8616-21d10d9d1eab" providerId="ADAL" clId="{3FC913D0-6990-445F-8CA2-ECE8CE939B98}" dt="2024-11-11T13:59:58.667" v="37"/>
        <pc:sldMasterMkLst>
          <pc:docMk/>
          <pc:sldMasterMk cId="537362470" sldId="2147483656"/>
        </pc:sldMasterMkLst>
        <pc:sldLayoutChg chg="del">
          <pc:chgData name="Mohamed Asim" userId="463e8671-0eec-4074-8616-21d10d9d1eab" providerId="ADAL" clId="{3FC913D0-6990-445F-8CA2-ECE8CE939B98}" dt="2024-11-11T13:59:58.667" v="37"/>
          <pc:sldLayoutMkLst>
            <pc:docMk/>
            <pc:sldMasterMk cId="537362470" sldId="2147483656"/>
            <pc:sldLayoutMk cId="3130719715" sldId="2147483680"/>
          </pc:sldLayoutMkLst>
        </pc:sldLayoutChg>
      </pc:sldMasterChg>
      <pc:sldMasterChg chg="del delSldLayout">
        <pc:chgData name="Mohamed Asim" userId="463e8671-0eec-4074-8616-21d10d9d1eab" providerId="ADAL" clId="{3FC913D0-6990-445F-8CA2-ECE8CE939B98}" dt="2024-11-11T13:59:58.672" v="47"/>
        <pc:sldMasterMkLst>
          <pc:docMk/>
          <pc:sldMasterMk cId="1800093731" sldId="2147483659"/>
        </pc:sldMasterMkLst>
        <pc:sldLayoutChg chg="del">
          <pc:chgData name="Mohamed Asim" userId="463e8671-0eec-4074-8616-21d10d9d1eab" providerId="ADAL" clId="{3FC913D0-6990-445F-8CA2-ECE8CE939B98}" dt="2024-11-11T13:59:58.672" v="47"/>
          <pc:sldLayoutMkLst>
            <pc:docMk/>
            <pc:sldMasterMk cId="1800093731" sldId="2147483659"/>
            <pc:sldLayoutMk cId="1597148504" sldId="2147483684"/>
          </pc:sldLayoutMkLst>
        </pc:sldLayoutChg>
      </pc:sldMasterChg>
      <pc:sldMasterChg chg="del delSldLayout">
        <pc:chgData name="Mohamed Asim" userId="463e8671-0eec-4074-8616-21d10d9d1eab" providerId="ADAL" clId="{3FC913D0-6990-445F-8CA2-ECE8CE939B98}" dt="2024-11-11T13:59:58.673" v="48"/>
        <pc:sldMasterMkLst>
          <pc:docMk/>
          <pc:sldMasterMk cId="2581267852" sldId="2147483662"/>
        </pc:sldMasterMkLst>
        <pc:sldLayoutChg chg="del">
          <pc:chgData name="Mohamed Asim" userId="463e8671-0eec-4074-8616-21d10d9d1eab" providerId="ADAL" clId="{3FC913D0-6990-445F-8CA2-ECE8CE939B98}" dt="2024-11-11T13:59:58.673" v="48"/>
          <pc:sldLayoutMkLst>
            <pc:docMk/>
            <pc:sldMasterMk cId="2581267852" sldId="2147483662"/>
            <pc:sldLayoutMk cId="196634507" sldId="2147483686"/>
          </pc:sldLayoutMkLst>
        </pc:sldLayoutChg>
      </pc:sldMasterChg>
      <pc:sldMasterChg chg="del delSldLayout">
        <pc:chgData name="Mohamed Asim" userId="463e8671-0eec-4074-8616-21d10d9d1eab" providerId="ADAL" clId="{3FC913D0-6990-445F-8CA2-ECE8CE939B98}" dt="2024-11-11T13:59:58.674" v="49"/>
        <pc:sldMasterMkLst>
          <pc:docMk/>
          <pc:sldMasterMk cId="754378712" sldId="2147483666"/>
        </pc:sldMasterMkLst>
        <pc:sldLayoutChg chg="del">
          <pc:chgData name="Mohamed Asim" userId="463e8671-0eec-4074-8616-21d10d9d1eab" providerId="ADAL" clId="{3FC913D0-6990-445F-8CA2-ECE8CE939B98}" dt="2024-11-11T13:59:58.674" v="49"/>
          <pc:sldLayoutMkLst>
            <pc:docMk/>
            <pc:sldMasterMk cId="754378712" sldId="2147483666"/>
            <pc:sldLayoutMk cId="3132846485" sldId="2147483690"/>
          </pc:sldLayoutMkLst>
        </pc:sldLayoutChg>
        <pc:sldLayoutChg chg="del">
          <pc:chgData name="Mohamed Asim" userId="463e8671-0eec-4074-8616-21d10d9d1eab" providerId="ADAL" clId="{3FC913D0-6990-445F-8CA2-ECE8CE939B98}" dt="2024-11-11T13:59:58.674" v="49"/>
          <pc:sldLayoutMkLst>
            <pc:docMk/>
            <pc:sldMasterMk cId="754378712" sldId="2147483666"/>
            <pc:sldLayoutMk cId="1638318787" sldId="2147483698"/>
          </pc:sldLayoutMkLst>
        </pc:sldLayoutChg>
        <pc:sldLayoutChg chg="del">
          <pc:chgData name="Mohamed Asim" userId="463e8671-0eec-4074-8616-21d10d9d1eab" providerId="ADAL" clId="{3FC913D0-6990-445F-8CA2-ECE8CE939B98}" dt="2024-11-11T13:59:58.674" v="49"/>
          <pc:sldLayoutMkLst>
            <pc:docMk/>
            <pc:sldMasterMk cId="754378712" sldId="2147483666"/>
            <pc:sldLayoutMk cId="1988994691" sldId="2147483699"/>
          </pc:sldLayoutMkLst>
        </pc:sldLayoutChg>
        <pc:sldLayoutChg chg="del">
          <pc:chgData name="Mohamed Asim" userId="463e8671-0eec-4074-8616-21d10d9d1eab" providerId="ADAL" clId="{3FC913D0-6990-445F-8CA2-ECE8CE939B98}" dt="2024-11-11T13:59:58.674" v="49"/>
          <pc:sldLayoutMkLst>
            <pc:docMk/>
            <pc:sldMasterMk cId="754378712" sldId="2147483666"/>
            <pc:sldLayoutMk cId="1668414652" sldId="2147483700"/>
          </pc:sldLayoutMkLst>
        </pc:sldLayoutChg>
        <pc:sldLayoutChg chg="del">
          <pc:chgData name="Mohamed Asim" userId="463e8671-0eec-4074-8616-21d10d9d1eab" providerId="ADAL" clId="{3FC913D0-6990-445F-8CA2-ECE8CE939B98}" dt="2024-11-11T13:59:58.674" v="49"/>
          <pc:sldLayoutMkLst>
            <pc:docMk/>
            <pc:sldMasterMk cId="754378712" sldId="2147483666"/>
            <pc:sldLayoutMk cId="3376813219" sldId="2147483701"/>
          </pc:sldLayoutMkLst>
        </pc:sldLayoutChg>
        <pc:sldLayoutChg chg="del">
          <pc:chgData name="Mohamed Asim" userId="463e8671-0eec-4074-8616-21d10d9d1eab" providerId="ADAL" clId="{3FC913D0-6990-445F-8CA2-ECE8CE939B98}" dt="2024-11-11T13:59:58.674" v="49"/>
          <pc:sldLayoutMkLst>
            <pc:docMk/>
            <pc:sldMasterMk cId="754378712" sldId="2147483666"/>
            <pc:sldLayoutMk cId="1322761775" sldId="2147483703"/>
          </pc:sldLayoutMkLst>
        </pc:sldLayoutChg>
        <pc:sldLayoutChg chg="del">
          <pc:chgData name="Mohamed Asim" userId="463e8671-0eec-4074-8616-21d10d9d1eab" providerId="ADAL" clId="{3FC913D0-6990-445F-8CA2-ECE8CE939B98}" dt="2024-11-11T13:59:58.674" v="49"/>
          <pc:sldLayoutMkLst>
            <pc:docMk/>
            <pc:sldMasterMk cId="754378712" sldId="2147483666"/>
            <pc:sldLayoutMk cId="1402491513" sldId="2147483704"/>
          </pc:sldLayoutMkLst>
        </pc:sldLayoutChg>
        <pc:sldLayoutChg chg="del">
          <pc:chgData name="Mohamed Asim" userId="463e8671-0eec-4074-8616-21d10d9d1eab" providerId="ADAL" clId="{3FC913D0-6990-445F-8CA2-ECE8CE939B98}" dt="2024-11-11T13:59:58.674" v="49"/>
          <pc:sldLayoutMkLst>
            <pc:docMk/>
            <pc:sldMasterMk cId="754378712" sldId="2147483666"/>
            <pc:sldLayoutMk cId="2661865558" sldId="2147483705"/>
          </pc:sldLayoutMkLst>
        </pc:sldLayoutChg>
      </pc:sldMasterChg>
      <pc:sldMasterChg chg="del delSldLayout">
        <pc:chgData name="Mohamed Asim" userId="463e8671-0eec-4074-8616-21d10d9d1eab" providerId="ADAL" clId="{3FC913D0-6990-445F-8CA2-ECE8CE939B98}" dt="2024-11-11T13:59:58.668" v="38"/>
        <pc:sldMasterMkLst>
          <pc:docMk/>
          <pc:sldMasterMk cId="1466483333" sldId="2147483706"/>
        </pc:sldMasterMkLst>
        <pc:sldLayoutChg chg="del">
          <pc:chgData name="Mohamed Asim" userId="463e8671-0eec-4074-8616-21d10d9d1eab" providerId="ADAL" clId="{3FC913D0-6990-445F-8CA2-ECE8CE939B98}" dt="2024-11-11T13:59:58.668" v="38"/>
          <pc:sldLayoutMkLst>
            <pc:docMk/>
            <pc:sldMasterMk cId="1466483333" sldId="2147483706"/>
            <pc:sldLayoutMk cId="1423767212" sldId="2147483707"/>
          </pc:sldLayoutMkLst>
        </pc:sldLayoutChg>
      </pc:sldMasterChg>
      <pc:sldMasterChg chg="del delSldLayout">
        <pc:chgData name="Mohamed Asim" userId="463e8671-0eec-4074-8616-21d10d9d1eab" providerId="ADAL" clId="{3FC913D0-6990-445F-8CA2-ECE8CE939B98}" dt="2024-11-11T13:59:58.669" v="39"/>
        <pc:sldMasterMkLst>
          <pc:docMk/>
          <pc:sldMasterMk cId="897765364" sldId="2147483708"/>
        </pc:sldMasterMkLst>
        <pc:sldLayoutChg chg="del">
          <pc:chgData name="Mohamed Asim" userId="463e8671-0eec-4074-8616-21d10d9d1eab" providerId="ADAL" clId="{3FC913D0-6990-445F-8CA2-ECE8CE939B98}" dt="2024-11-11T13:59:58.669" v="39"/>
          <pc:sldLayoutMkLst>
            <pc:docMk/>
            <pc:sldMasterMk cId="897765364" sldId="2147483708"/>
            <pc:sldLayoutMk cId="3262394580" sldId="2147483709"/>
          </pc:sldLayoutMkLst>
        </pc:sldLayoutChg>
      </pc:sldMasterChg>
      <pc:sldMasterChg chg="del delSldLayout">
        <pc:chgData name="Mohamed Asim" userId="463e8671-0eec-4074-8616-21d10d9d1eab" providerId="ADAL" clId="{3FC913D0-6990-445F-8CA2-ECE8CE939B98}" dt="2024-11-11T13:59:58.669" v="40"/>
        <pc:sldMasterMkLst>
          <pc:docMk/>
          <pc:sldMasterMk cId="677080840" sldId="2147483710"/>
        </pc:sldMasterMkLst>
        <pc:sldLayoutChg chg="del">
          <pc:chgData name="Mohamed Asim" userId="463e8671-0eec-4074-8616-21d10d9d1eab" providerId="ADAL" clId="{3FC913D0-6990-445F-8CA2-ECE8CE939B98}" dt="2024-11-11T13:59:58.669" v="40"/>
          <pc:sldLayoutMkLst>
            <pc:docMk/>
            <pc:sldMasterMk cId="677080840" sldId="2147483710"/>
            <pc:sldLayoutMk cId="3996945441" sldId="2147483711"/>
          </pc:sldLayoutMkLst>
        </pc:sldLayoutChg>
      </pc:sldMasterChg>
      <pc:sldMasterChg chg="del delSldLayout">
        <pc:chgData name="Mohamed Asim" userId="463e8671-0eec-4074-8616-21d10d9d1eab" providerId="ADAL" clId="{3FC913D0-6990-445F-8CA2-ECE8CE939B98}" dt="2024-11-11T13:59:58.670" v="41"/>
        <pc:sldMasterMkLst>
          <pc:docMk/>
          <pc:sldMasterMk cId="298413319" sldId="2147483712"/>
        </pc:sldMasterMkLst>
        <pc:sldLayoutChg chg="del">
          <pc:chgData name="Mohamed Asim" userId="463e8671-0eec-4074-8616-21d10d9d1eab" providerId="ADAL" clId="{3FC913D0-6990-445F-8CA2-ECE8CE939B98}" dt="2024-11-11T13:59:58.670" v="41"/>
          <pc:sldLayoutMkLst>
            <pc:docMk/>
            <pc:sldMasterMk cId="298413319" sldId="2147483712"/>
            <pc:sldLayoutMk cId="816941431" sldId="2147483713"/>
          </pc:sldLayoutMkLst>
        </pc:sldLayoutChg>
      </pc:sldMasterChg>
      <pc:sldMasterChg chg="del delSldLayout">
        <pc:chgData name="Mohamed Asim" userId="463e8671-0eec-4074-8616-21d10d9d1eab" providerId="ADAL" clId="{3FC913D0-6990-445F-8CA2-ECE8CE939B98}" dt="2024-11-11T13:59:58.670" v="42"/>
        <pc:sldMasterMkLst>
          <pc:docMk/>
          <pc:sldMasterMk cId="3785228503" sldId="2147483714"/>
        </pc:sldMasterMkLst>
        <pc:sldLayoutChg chg="del">
          <pc:chgData name="Mohamed Asim" userId="463e8671-0eec-4074-8616-21d10d9d1eab" providerId="ADAL" clId="{3FC913D0-6990-445F-8CA2-ECE8CE939B98}" dt="2024-11-11T13:59:58.670" v="42"/>
          <pc:sldLayoutMkLst>
            <pc:docMk/>
            <pc:sldMasterMk cId="3785228503" sldId="2147483714"/>
            <pc:sldLayoutMk cId="198213857" sldId="2147483715"/>
          </pc:sldLayoutMkLst>
        </pc:sldLayoutChg>
      </pc:sldMasterChg>
      <pc:sldMasterChg chg="del delSldLayout">
        <pc:chgData name="Mohamed Asim" userId="463e8671-0eec-4074-8616-21d10d9d1eab" providerId="ADAL" clId="{3FC913D0-6990-445F-8CA2-ECE8CE939B98}" dt="2024-11-11T13:59:58.671" v="43"/>
        <pc:sldMasterMkLst>
          <pc:docMk/>
          <pc:sldMasterMk cId="1861407090" sldId="2147483716"/>
        </pc:sldMasterMkLst>
        <pc:sldLayoutChg chg="del">
          <pc:chgData name="Mohamed Asim" userId="463e8671-0eec-4074-8616-21d10d9d1eab" providerId="ADAL" clId="{3FC913D0-6990-445F-8CA2-ECE8CE939B98}" dt="2024-11-11T13:59:58.671" v="43"/>
          <pc:sldLayoutMkLst>
            <pc:docMk/>
            <pc:sldMasterMk cId="1861407090" sldId="2147483716"/>
            <pc:sldLayoutMk cId="3638965304" sldId="2147483717"/>
          </pc:sldLayoutMkLst>
        </pc:sldLayoutChg>
      </pc:sldMasterChg>
      <pc:sldMasterChg chg="del delSldLayout">
        <pc:chgData name="Mohamed Asim" userId="463e8671-0eec-4074-8616-21d10d9d1eab" providerId="ADAL" clId="{3FC913D0-6990-445F-8CA2-ECE8CE939B98}" dt="2024-11-11T13:59:58.671" v="44"/>
        <pc:sldMasterMkLst>
          <pc:docMk/>
          <pc:sldMasterMk cId="42203895" sldId="2147483718"/>
        </pc:sldMasterMkLst>
        <pc:sldLayoutChg chg="del">
          <pc:chgData name="Mohamed Asim" userId="463e8671-0eec-4074-8616-21d10d9d1eab" providerId="ADAL" clId="{3FC913D0-6990-445F-8CA2-ECE8CE939B98}" dt="2024-11-11T13:59:58.671" v="44"/>
          <pc:sldLayoutMkLst>
            <pc:docMk/>
            <pc:sldMasterMk cId="42203895" sldId="2147483718"/>
            <pc:sldLayoutMk cId="1582093728" sldId="2147483719"/>
          </pc:sldLayoutMkLst>
        </pc:sldLayoutChg>
      </pc:sldMasterChg>
      <pc:sldMasterChg chg="del delSldLayout">
        <pc:chgData name="Mohamed Asim" userId="463e8671-0eec-4074-8616-21d10d9d1eab" providerId="ADAL" clId="{3FC913D0-6990-445F-8CA2-ECE8CE939B98}" dt="2024-11-11T13:59:58.672" v="45"/>
        <pc:sldMasterMkLst>
          <pc:docMk/>
          <pc:sldMasterMk cId="3921216059" sldId="2147483720"/>
        </pc:sldMasterMkLst>
        <pc:sldLayoutChg chg="del">
          <pc:chgData name="Mohamed Asim" userId="463e8671-0eec-4074-8616-21d10d9d1eab" providerId="ADAL" clId="{3FC913D0-6990-445F-8CA2-ECE8CE939B98}" dt="2024-11-11T13:59:58.672" v="45"/>
          <pc:sldLayoutMkLst>
            <pc:docMk/>
            <pc:sldMasterMk cId="3921216059" sldId="2147483720"/>
            <pc:sldLayoutMk cId="3706359216" sldId="2147483721"/>
          </pc:sldLayoutMkLst>
        </pc:sldLayoutChg>
      </pc:sldMasterChg>
      <pc:sldMasterChg chg="del delSldLayout">
        <pc:chgData name="Mohamed Asim" userId="463e8671-0eec-4074-8616-21d10d9d1eab" providerId="ADAL" clId="{3FC913D0-6990-445F-8CA2-ECE8CE939B98}" dt="2024-11-11T13:59:58.672" v="46"/>
        <pc:sldMasterMkLst>
          <pc:docMk/>
          <pc:sldMasterMk cId="2412027871" sldId="2147483722"/>
        </pc:sldMasterMkLst>
        <pc:sldLayoutChg chg="del">
          <pc:chgData name="Mohamed Asim" userId="463e8671-0eec-4074-8616-21d10d9d1eab" providerId="ADAL" clId="{3FC913D0-6990-445F-8CA2-ECE8CE939B98}" dt="2024-11-11T13:59:58.672" v="46"/>
          <pc:sldLayoutMkLst>
            <pc:docMk/>
            <pc:sldMasterMk cId="2412027871" sldId="2147483722"/>
            <pc:sldLayoutMk cId="3226134424" sldId="2147483723"/>
          </pc:sldLayoutMkLst>
        </pc:sldLayoutChg>
      </pc:sldMasterChg>
    </pc:docChg>
  </pc:docChgLst>
  <pc:docChgLst>
    <pc:chgData name="Mohamed Asim" userId="463e8671-0eec-4074-8616-21d10d9d1eab" providerId="ADAL" clId="{B9BDCD4D-F81B-4797-B471-08215EDEF9CC}"/>
    <pc:docChg chg="undo custSel addSld delSld modSld sldOrd">
      <pc:chgData name="Mohamed Asim" userId="463e8671-0eec-4074-8616-21d10d9d1eab" providerId="ADAL" clId="{B9BDCD4D-F81B-4797-B471-08215EDEF9CC}" dt="2024-02-15T14:13:11.774" v="3186" actId="20577"/>
      <pc:docMkLst>
        <pc:docMk/>
      </pc:docMkLst>
      <pc:sldChg chg="modSp mod">
        <pc:chgData name="Mohamed Asim" userId="463e8671-0eec-4074-8616-21d10d9d1eab" providerId="ADAL" clId="{B9BDCD4D-F81B-4797-B471-08215EDEF9CC}" dt="2024-02-13T14:11:59.260" v="180" actId="20577"/>
        <pc:sldMkLst>
          <pc:docMk/>
          <pc:sldMk cId="1720888879" sldId="258"/>
        </pc:sldMkLst>
        <pc:spChg chg="mod">
          <ac:chgData name="Mohamed Asim" userId="463e8671-0eec-4074-8616-21d10d9d1eab" providerId="ADAL" clId="{B9BDCD4D-F81B-4797-B471-08215EDEF9CC}" dt="2024-02-13T14:11:59.260" v="180" actId="20577"/>
          <ac:spMkLst>
            <pc:docMk/>
            <pc:sldMk cId="1720888879" sldId="258"/>
            <ac:spMk id="3" creationId="{74D9E2CC-1AE0-9F1D-FAB0-0A1AD94712BA}"/>
          </ac:spMkLst>
        </pc:spChg>
      </pc:sldChg>
      <pc:sldChg chg="del">
        <pc:chgData name="Mohamed Asim" userId="463e8671-0eec-4074-8616-21d10d9d1eab" providerId="ADAL" clId="{B9BDCD4D-F81B-4797-B471-08215EDEF9CC}" dt="2024-02-13T14:15:50.108" v="326" actId="47"/>
        <pc:sldMkLst>
          <pc:docMk/>
          <pc:sldMk cId="675937917" sldId="263"/>
        </pc:sldMkLst>
      </pc:sldChg>
      <pc:sldChg chg="modSp add del mod">
        <pc:chgData name="Mohamed Asim" userId="463e8671-0eec-4074-8616-21d10d9d1eab" providerId="ADAL" clId="{B9BDCD4D-F81B-4797-B471-08215EDEF9CC}" dt="2024-02-14T12:14:00.210" v="2752" actId="255"/>
        <pc:sldMkLst>
          <pc:docMk/>
          <pc:sldMk cId="1116631375" sldId="264"/>
        </pc:sldMkLst>
        <pc:spChg chg="mod">
          <ac:chgData name="Mohamed Asim" userId="463e8671-0eec-4074-8616-21d10d9d1eab" providerId="ADAL" clId="{B9BDCD4D-F81B-4797-B471-08215EDEF9CC}" dt="2024-02-13T14:16:25.990" v="344" actId="27636"/>
          <ac:spMkLst>
            <pc:docMk/>
            <pc:sldMk cId="1116631375" sldId="264"/>
            <ac:spMk id="2" creationId="{DFB84F25-25C6-9BD5-742A-A50B606A0606}"/>
          </ac:spMkLst>
        </pc:spChg>
        <pc:spChg chg="mod">
          <ac:chgData name="Mohamed Asim" userId="463e8671-0eec-4074-8616-21d10d9d1eab" providerId="ADAL" clId="{B9BDCD4D-F81B-4797-B471-08215EDEF9CC}" dt="2024-02-14T12:14:00.210" v="2752" actId="255"/>
          <ac:spMkLst>
            <pc:docMk/>
            <pc:sldMk cId="1116631375" sldId="264"/>
            <ac:spMk id="3" creationId="{882851C0-6472-8C4E-46B8-9AE82FBD8967}"/>
          </ac:spMkLst>
        </pc:spChg>
      </pc:sldChg>
      <pc:sldChg chg="del">
        <pc:chgData name="Mohamed Asim" userId="463e8671-0eec-4074-8616-21d10d9d1eab" providerId="ADAL" clId="{B9BDCD4D-F81B-4797-B471-08215EDEF9CC}" dt="2024-02-13T14:15:50.969" v="327" actId="47"/>
        <pc:sldMkLst>
          <pc:docMk/>
          <pc:sldMk cId="3116902116" sldId="265"/>
        </pc:sldMkLst>
      </pc:sldChg>
      <pc:sldChg chg="del">
        <pc:chgData name="Mohamed Asim" userId="463e8671-0eec-4074-8616-21d10d9d1eab" providerId="ADAL" clId="{B9BDCD4D-F81B-4797-B471-08215EDEF9CC}" dt="2024-02-13T14:15:51.485" v="328" actId="47"/>
        <pc:sldMkLst>
          <pc:docMk/>
          <pc:sldMk cId="1389466257" sldId="266"/>
        </pc:sldMkLst>
      </pc:sldChg>
      <pc:sldChg chg="del">
        <pc:chgData name="Mohamed Asim" userId="463e8671-0eec-4074-8616-21d10d9d1eab" providerId="ADAL" clId="{B9BDCD4D-F81B-4797-B471-08215EDEF9CC}" dt="2024-02-13T14:15:52.151" v="330" actId="47"/>
        <pc:sldMkLst>
          <pc:docMk/>
          <pc:sldMk cId="2425646004" sldId="267"/>
        </pc:sldMkLst>
      </pc:sldChg>
      <pc:sldChg chg="del">
        <pc:chgData name="Mohamed Asim" userId="463e8671-0eec-4074-8616-21d10d9d1eab" providerId="ADAL" clId="{B9BDCD4D-F81B-4797-B471-08215EDEF9CC}" dt="2024-02-13T14:15:51.827" v="329" actId="47"/>
        <pc:sldMkLst>
          <pc:docMk/>
          <pc:sldMk cId="1511305649" sldId="268"/>
        </pc:sldMkLst>
      </pc:sldChg>
      <pc:sldChg chg="del">
        <pc:chgData name="Mohamed Asim" userId="463e8671-0eec-4074-8616-21d10d9d1eab" providerId="ADAL" clId="{B9BDCD4D-F81B-4797-B471-08215EDEF9CC}" dt="2024-02-13T14:15:52.438" v="331" actId="47"/>
        <pc:sldMkLst>
          <pc:docMk/>
          <pc:sldMk cId="4146544261" sldId="269"/>
        </pc:sldMkLst>
      </pc:sldChg>
      <pc:sldChg chg="del">
        <pc:chgData name="Mohamed Asim" userId="463e8671-0eec-4074-8616-21d10d9d1eab" providerId="ADAL" clId="{B9BDCD4D-F81B-4797-B471-08215EDEF9CC}" dt="2024-02-13T14:15:52.720" v="332" actId="47"/>
        <pc:sldMkLst>
          <pc:docMk/>
          <pc:sldMk cId="1308847154" sldId="270"/>
        </pc:sldMkLst>
      </pc:sldChg>
      <pc:sldChg chg="del">
        <pc:chgData name="Mohamed Asim" userId="463e8671-0eec-4074-8616-21d10d9d1eab" providerId="ADAL" clId="{B9BDCD4D-F81B-4797-B471-08215EDEF9CC}" dt="2024-02-13T14:15:52.971" v="333" actId="47"/>
        <pc:sldMkLst>
          <pc:docMk/>
          <pc:sldMk cId="1691690398" sldId="271"/>
        </pc:sldMkLst>
      </pc:sldChg>
      <pc:sldChg chg="del">
        <pc:chgData name="Mohamed Asim" userId="463e8671-0eec-4074-8616-21d10d9d1eab" providerId="ADAL" clId="{B9BDCD4D-F81B-4797-B471-08215EDEF9CC}" dt="2024-02-13T14:15:53.219" v="334" actId="47"/>
        <pc:sldMkLst>
          <pc:docMk/>
          <pc:sldMk cId="271629956" sldId="272"/>
        </pc:sldMkLst>
      </pc:sldChg>
      <pc:sldChg chg="del">
        <pc:chgData name="Mohamed Asim" userId="463e8671-0eec-4074-8616-21d10d9d1eab" providerId="ADAL" clId="{B9BDCD4D-F81B-4797-B471-08215EDEF9CC}" dt="2024-02-13T14:15:53.500" v="335" actId="47"/>
        <pc:sldMkLst>
          <pc:docMk/>
          <pc:sldMk cId="2901255118" sldId="273"/>
        </pc:sldMkLst>
      </pc:sldChg>
      <pc:sldChg chg="del">
        <pc:chgData name="Mohamed Asim" userId="463e8671-0eec-4074-8616-21d10d9d1eab" providerId="ADAL" clId="{B9BDCD4D-F81B-4797-B471-08215EDEF9CC}" dt="2024-02-13T14:15:53.785" v="336" actId="47"/>
        <pc:sldMkLst>
          <pc:docMk/>
          <pc:sldMk cId="3616253459" sldId="274"/>
        </pc:sldMkLst>
      </pc:sldChg>
      <pc:sldChg chg="del">
        <pc:chgData name="Mohamed Asim" userId="463e8671-0eec-4074-8616-21d10d9d1eab" providerId="ADAL" clId="{B9BDCD4D-F81B-4797-B471-08215EDEF9CC}" dt="2024-02-13T14:15:54.052" v="337" actId="47"/>
        <pc:sldMkLst>
          <pc:docMk/>
          <pc:sldMk cId="3470438892" sldId="275"/>
        </pc:sldMkLst>
      </pc:sldChg>
      <pc:sldChg chg="del">
        <pc:chgData name="Mohamed Asim" userId="463e8671-0eec-4074-8616-21d10d9d1eab" providerId="ADAL" clId="{B9BDCD4D-F81B-4797-B471-08215EDEF9CC}" dt="2024-02-13T14:15:54.324" v="338" actId="47"/>
        <pc:sldMkLst>
          <pc:docMk/>
          <pc:sldMk cId="141692553" sldId="276"/>
        </pc:sldMkLst>
      </pc:sldChg>
      <pc:sldChg chg="del">
        <pc:chgData name="Mohamed Asim" userId="463e8671-0eec-4074-8616-21d10d9d1eab" providerId="ADAL" clId="{B9BDCD4D-F81B-4797-B471-08215EDEF9CC}" dt="2024-02-13T14:15:54.615" v="339" actId="47"/>
        <pc:sldMkLst>
          <pc:docMk/>
          <pc:sldMk cId="3267734555" sldId="277"/>
        </pc:sldMkLst>
      </pc:sldChg>
      <pc:sldChg chg="modSp mod">
        <pc:chgData name="Mohamed Asim" userId="463e8671-0eec-4074-8616-21d10d9d1eab" providerId="ADAL" clId="{B9BDCD4D-F81B-4797-B471-08215EDEF9CC}" dt="2024-02-14T12:17:48.052" v="2906" actId="20577"/>
        <pc:sldMkLst>
          <pc:docMk/>
          <pc:sldMk cId="3242883234" sldId="278"/>
        </pc:sldMkLst>
        <pc:spChg chg="mod">
          <ac:chgData name="Mohamed Asim" userId="463e8671-0eec-4074-8616-21d10d9d1eab" providerId="ADAL" clId="{B9BDCD4D-F81B-4797-B471-08215EDEF9CC}" dt="2024-02-14T12:10:43.536" v="2713" actId="20577"/>
          <ac:spMkLst>
            <pc:docMk/>
            <pc:sldMk cId="3242883234" sldId="278"/>
            <ac:spMk id="2" creationId="{8687C581-AF50-4EF1-EDED-B05863B73D58}"/>
          </ac:spMkLst>
        </pc:spChg>
        <pc:spChg chg="mod">
          <ac:chgData name="Mohamed Asim" userId="463e8671-0eec-4074-8616-21d10d9d1eab" providerId="ADAL" clId="{B9BDCD4D-F81B-4797-B471-08215EDEF9CC}" dt="2024-02-14T12:17:48.052" v="2906" actId="20577"/>
          <ac:spMkLst>
            <pc:docMk/>
            <pc:sldMk cId="3242883234" sldId="278"/>
            <ac:spMk id="3" creationId="{356CD0EB-C0FD-EC7F-671D-6CF28221804A}"/>
          </ac:spMkLst>
        </pc:spChg>
      </pc:sldChg>
      <pc:sldChg chg="modSp new mod">
        <pc:chgData name="Mohamed Asim" userId="463e8671-0eec-4074-8616-21d10d9d1eab" providerId="ADAL" clId="{B9BDCD4D-F81B-4797-B471-08215EDEF9CC}" dt="2024-02-13T14:19:43.078" v="468" actId="13926"/>
        <pc:sldMkLst>
          <pc:docMk/>
          <pc:sldMk cId="1612819537" sldId="279"/>
        </pc:sldMkLst>
        <pc:spChg chg="mod">
          <ac:chgData name="Mohamed Asim" userId="463e8671-0eec-4074-8616-21d10d9d1eab" providerId="ADAL" clId="{B9BDCD4D-F81B-4797-B471-08215EDEF9CC}" dt="2024-02-13T14:18:38.787" v="391" actId="27636"/>
          <ac:spMkLst>
            <pc:docMk/>
            <pc:sldMk cId="1612819537" sldId="279"/>
            <ac:spMk id="2" creationId="{7EE8FD98-D859-A4BB-FE48-A1140D029015}"/>
          </ac:spMkLst>
        </pc:spChg>
        <pc:spChg chg="mod">
          <ac:chgData name="Mohamed Asim" userId="463e8671-0eec-4074-8616-21d10d9d1eab" providerId="ADAL" clId="{B9BDCD4D-F81B-4797-B471-08215EDEF9CC}" dt="2024-02-13T14:19:43.078" v="468" actId="13926"/>
          <ac:spMkLst>
            <pc:docMk/>
            <pc:sldMk cId="1612819537" sldId="279"/>
            <ac:spMk id="3" creationId="{C02EAD50-CDB7-7728-5D6F-C2917CB89145}"/>
          </ac:spMkLst>
        </pc:spChg>
      </pc:sldChg>
      <pc:sldChg chg="modSp new mod">
        <pc:chgData name="Mohamed Asim" userId="463e8671-0eec-4074-8616-21d10d9d1eab" providerId="ADAL" clId="{B9BDCD4D-F81B-4797-B471-08215EDEF9CC}" dt="2024-02-14T12:15:36.989" v="2759" actId="20577"/>
        <pc:sldMkLst>
          <pc:docMk/>
          <pc:sldMk cId="1384428703" sldId="280"/>
        </pc:sldMkLst>
        <pc:spChg chg="mod">
          <ac:chgData name="Mohamed Asim" userId="463e8671-0eec-4074-8616-21d10d9d1eab" providerId="ADAL" clId="{B9BDCD4D-F81B-4797-B471-08215EDEF9CC}" dt="2024-02-13T14:20:05.253" v="497" actId="20577"/>
          <ac:spMkLst>
            <pc:docMk/>
            <pc:sldMk cId="1384428703" sldId="280"/>
            <ac:spMk id="2" creationId="{4292C27C-C5FE-514A-8066-B63FA9A4DE82}"/>
          </ac:spMkLst>
        </pc:spChg>
        <pc:spChg chg="mod">
          <ac:chgData name="Mohamed Asim" userId="463e8671-0eec-4074-8616-21d10d9d1eab" providerId="ADAL" clId="{B9BDCD4D-F81B-4797-B471-08215EDEF9CC}" dt="2024-02-14T12:15:36.989" v="2759" actId="20577"/>
          <ac:spMkLst>
            <pc:docMk/>
            <pc:sldMk cId="1384428703" sldId="280"/>
            <ac:spMk id="3" creationId="{2642B582-CBE0-FA05-FE36-0073999FB13B}"/>
          </ac:spMkLst>
        </pc:spChg>
      </pc:sldChg>
      <pc:sldChg chg="modSp new mod ord">
        <pc:chgData name="Mohamed Asim" userId="463e8671-0eec-4074-8616-21d10d9d1eab" providerId="ADAL" clId="{B9BDCD4D-F81B-4797-B471-08215EDEF9CC}" dt="2024-02-14T11:34:27.222" v="1868"/>
        <pc:sldMkLst>
          <pc:docMk/>
          <pc:sldMk cId="3465703010" sldId="281"/>
        </pc:sldMkLst>
        <pc:spChg chg="mod">
          <ac:chgData name="Mohamed Asim" userId="463e8671-0eec-4074-8616-21d10d9d1eab" providerId="ADAL" clId="{B9BDCD4D-F81B-4797-B471-08215EDEF9CC}" dt="2024-02-13T14:27:40.091" v="1195" actId="122"/>
          <ac:spMkLst>
            <pc:docMk/>
            <pc:sldMk cId="3465703010" sldId="281"/>
            <ac:spMk id="2" creationId="{1C327A7A-2081-8CB8-8C63-E58838056CFB}"/>
          </ac:spMkLst>
        </pc:spChg>
        <pc:spChg chg="mod">
          <ac:chgData name="Mohamed Asim" userId="463e8671-0eec-4074-8616-21d10d9d1eab" providerId="ADAL" clId="{B9BDCD4D-F81B-4797-B471-08215EDEF9CC}" dt="2024-02-14T11:32:02.517" v="1866" actId="20577"/>
          <ac:spMkLst>
            <pc:docMk/>
            <pc:sldMk cId="3465703010" sldId="281"/>
            <ac:spMk id="3" creationId="{837AC134-4E38-A604-2748-31E7D4000430}"/>
          </ac:spMkLst>
        </pc:spChg>
      </pc:sldChg>
      <pc:sldChg chg="modSp new mod">
        <pc:chgData name="Mohamed Asim" userId="463e8671-0eec-4074-8616-21d10d9d1eab" providerId="ADAL" clId="{B9BDCD4D-F81B-4797-B471-08215EDEF9CC}" dt="2024-02-13T15:16:42.679" v="1381" actId="20577"/>
        <pc:sldMkLst>
          <pc:docMk/>
          <pc:sldMk cId="3287313156" sldId="282"/>
        </pc:sldMkLst>
        <pc:spChg chg="mod">
          <ac:chgData name="Mohamed Asim" userId="463e8671-0eec-4074-8616-21d10d9d1eab" providerId="ADAL" clId="{B9BDCD4D-F81B-4797-B471-08215EDEF9CC}" dt="2024-02-13T15:13:25.691" v="1309" actId="14100"/>
          <ac:spMkLst>
            <pc:docMk/>
            <pc:sldMk cId="3287313156" sldId="282"/>
            <ac:spMk id="2" creationId="{0E1033DB-D35E-F42A-F64D-FBA70D7C0C00}"/>
          </ac:spMkLst>
        </pc:spChg>
        <pc:spChg chg="mod">
          <ac:chgData name="Mohamed Asim" userId="463e8671-0eec-4074-8616-21d10d9d1eab" providerId="ADAL" clId="{B9BDCD4D-F81B-4797-B471-08215EDEF9CC}" dt="2024-02-13T15:16:42.679" v="1381" actId="20577"/>
          <ac:spMkLst>
            <pc:docMk/>
            <pc:sldMk cId="3287313156" sldId="282"/>
            <ac:spMk id="3" creationId="{8726DC45-9A96-90CF-7BF3-9A87F4661D0F}"/>
          </ac:spMkLst>
        </pc:spChg>
      </pc:sldChg>
      <pc:sldChg chg="modSp new mod">
        <pc:chgData name="Mohamed Asim" userId="463e8671-0eec-4074-8616-21d10d9d1eab" providerId="ADAL" clId="{B9BDCD4D-F81B-4797-B471-08215EDEF9CC}" dt="2024-02-13T15:17:06.768" v="1399" actId="20577"/>
        <pc:sldMkLst>
          <pc:docMk/>
          <pc:sldMk cId="1962392154" sldId="283"/>
        </pc:sldMkLst>
        <pc:spChg chg="mod">
          <ac:chgData name="Mohamed Asim" userId="463e8671-0eec-4074-8616-21d10d9d1eab" providerId="ADAL" clId="{B9BDCD4D-F81B-4797-B471-08215EDEF9CC}" dt="2024-02-13T15:14:59.486" v="1349" actId="20577"/>
          <ac:spMkLst>
            <pc:docMk/>
            <pc:sldMk cId="1962392154" sldId="283"/>
            <ac:spMk id="2" creationId="{8D6CEFD8-4896-356A-E8FC-BD72BA1109B5}"/>
          </ac:spMkLst>
        </pc:spChg>
        <pc:spChg chg="mod">
          <ac:chgData name="Mohamed Asim" userId="463e8671-0eec-4074-8616-21d10d9d1eab" providerId="ADAL" clId="{B9BDCD4D-F81B-4797-B471-08215EDEF9CC}" dt="2024-02-13T15:17:06.768" v="1399" actId="20577"/>
          <ac:spMkLst>
            <pc:docMk/>
            <pc:sldMk cId="1962392154" sldId="283"/>
            <ac:spMk id="3" creationId="{1519A461-B270-5E9F-1E97-27CF3D1501A3}"/>
          </ac:spMkLst>
        </pc:spChg>
      </pc:sldChg>
      <pc:sldChg chg="modSp new mod">
        <pc:chgData name="Mohamed Asim" userId="463e8671-0eec-4074-8616-21d10d9d1eab" providerId="ADAL" clId="{B9BDCD4D-F81B-4797-B471-08215EDEF9CC}" dt="2024-02-14T11:35:30.198" v="1881" actId="20577"/>
        <pc:sldMkLst>
          <pc:docMk/>
          <pc:sldMk cId="90388182" sldId="284"/>
        </pc:sldMkLst>
        <pc:spChg chg="mod">
          <ac:chgData name="Mohamed Asim" userId="463e8671-0eec-4074-8616-21d10d9d1eab" providerId="ADAL" clId="{B9BDCD4D-F81B-4797-B471-08215EDEF9CC}" dt="2024-02-13T15:27:19.315" v="1426" actId="20577"/>
          <ac:spMkLst>
            <pc:docMk/>
            <pc:sldMk cId="90388182" sldId="284"/>
            <ac:spMk id="2" creationId="{E291973F-0190-4ED2-B477-C687918B3132}"/>
          </ac:spMkLst>
        </pc:spChg>
        <pc:spChg chg="mod">
          <ac:chgData name="Mohamed Asim" userId="463e8671-0eec-4074-8616-21d10d9d1eab" providerId="ADAL" clId="{B9BDCD4D-F81B-4797-B471-08215EDEF9CC}" dt="2024-02-14T11:35:30.198" v="1881" actId="20577"/>
          <ac:spMkLst>
            <pc:docMk/>
            <pc:sldMk cId="90388182" sldId="284"/>
            <ac:spMk id="3" creationId="{B57CD721-8B37-B5D2-382B-D0ABB3031B89}"/>
          </ac:spMkLst>
        </pc:spChg>
      </pc:sldChg>
      <pc:sldChg chg="addSp delSp modSp new mod setBg">
        <pc:chgData name="Mohamed Asim" userId="463e8671-0eec-4074-8616-21d10d9d1eab" providerId="ADAL" clId="{B9BDCD4D-F81B-4797-B471-08215EDEF9CC}" dt="2024-02-14T11:54:54.479" v="1896" actId="14100"/>
        <pc:sldMkLst>
          <pc:docMk/>
          <pc:sldMk cId="2348444318" sldId="285"/>
        </pc:sldMkLst>
        <pc:spChg chg="add del">
          <ac:chgData name="Mohamed Asim" userId="463e8671-0eec-4074-8616-21d10d9d1eab" providerId="ADAL" clId="{B9BDCD4D-F81B-4797-B471-08215EDEF9CC}" dt="2024-02-14T11:53:42.778" v="1888" actId="26606"/>
          <ac:spMkLst>
            <pc:docMk/>
            <pc:sldMk cId="2348444318" sldId="285"/>
            <ac:spMk id="2" creationId="{A7275C22-493A-6AFE-2750-004226F7F6A4}"/>
          </ac:spMkLst>
        </pc:spChg>
        <pc:spChg chg="add del">
          <ac:chgData name="Mohamed Asim" userId="463e8671-0eec-4074-8616-21d10d9d1eab" providerId="ADAL" clId="{B9BDCD4D-F81B-4797-B471-08215EDEF9CC}" dt="2024-02-14T11:53:42.778" v="1888" actId="26606"/>
          <ac:spMkLst>
            <pc:docMk/>
            <pc:sldMk cId="2348444318" sldId="285"/>
            <ac:spMk id="3" creationId="{64FB7EBC-4F1C-3462-52E6-68ACACEFB202}"/>
          </ac:spMkLst>
        </pc:spChg>
        <pc:spChg chg="add del">
          <ac:chgData name="Mohamed Asim" userId="463e8671-0eec-4074-8616-21d10d9d1eab" providerId="ADAL" clId="{B9BDCD4D-F81B-4797-B471-08215EDEF9CC}" dt="2024-02-14T11:53:20.047" v="1885" actId="26606"/>
          <ac:spMkLst>
            <pc:docMk/>
            <pc:sldMk cId="2348444318" sldId="285"/>
            <ac:spMk id="10" creationId="{42A4FC2C-047E-45A5-965D-8E1E3BF09BC6}"/>
          </ac:spMkLst>
        </pc:spChg>
        <pc:spChg chg="add">
          <ac:chgData name="Mohamed Asim" userId="463e8671-0eec-4074-8616-21d10d9d1eab" providerId="ADAL" clId="{B9BDCD4D-F81B-4797-B471-08215EDEF9CC}" dt="2024-02-14T11:53:42.778" v="1888" actId="26606"/>
          <ac:spMkLst>
            <pc:docMk/>
            <pc:sldMk cId="2348444318" sldId="285"/>
            <ac:spMk id="12" creationId="{F3060C83-F051-4F0E-ABAD-AA0DFC48B218}"/>
          </ac:spMkLst>
        </pc:spChg>
        <pc:spChg chg="add">
          <ac:chgData name="Mohamed Asim" userId="463e8671-0eec-4074-8616-21d10d9d1eab" providerId="ADAL" clId="{B9BDCD4D-F81B-4797-B471-08215EDEF9CC}" dt="2024-02-14T11:53:42.778" v="1888" actId="26606"/>
          <ac:spMkLst>
            <pc:docMk/>
            <pc:sldMk cId="2348444318" sldId="285"/>
            <ac:spMk id="14" creationId="{83C98ABE-055B-441F-B07E-44F97F083C39}"/>
          </ac:spMkLst>
        </pc:spChg>
        <pc:spChg chg="add">
          <ac:chgData name="Mohamed Asim" userId="463e8671-0eec-4074-8616-21d10d9d1eab" providerId="ADAL" clId="{B9BDCD4D-F81B-4797-B471-08215EDEF9CC}" dt="2024-02-14T11:53:42.778" v="1888" actId="26606"/>
          <ac:spMkLst>
            <pc:docMk/>
            <pc:sldMk cId="2348444318" sldId="285"/>
            <ac:spMk id="16" creationId="{29FDB030-9B49-4CED-8CCD-4D99382388AC}"/>
          </ac:spMkLst>
        </pc:spChg>
        <pc:spChg chg="add">
          <ac:chgData name="Mohamed Asim" userId="463e8671-0eec-4074-8616-21d10d9d1eab" providerId="ADAL" clId="{B9BDCD4D-F81B-4797-B471-08215EDEF9CC}" dt="2024-02-14T11:53:42.778" v="1888" actId="26606"/>
          <ac:spMkLst>
            <pc:docMk/>
            <pc:sldMk cId="2348444318" sldId="285"/>
            <ac:spMk id="18" creationId="{3783CA14-24A1-485C-8B30-D6A5D87987AD}"/>
          </ac:spMkLst>
        </pc:spChg>
        <pc:spChg chg="add">
          <ac:chgData name="Mohamed Asim" userId="463e8671-0eec-4074-8616-21d10d9d1eab" providerId="ADAL" clId="{B9BDCD4D-F81B-4797-B471-08215EDEF9CC}" dt="2024-02-14T11:53:42.778" v="1888" actId="26606"/>
          <ac:spMkLst>
            <pc:docMk/>
            <pc:sldMk cId="2348444318" sldId="285"/>
            <ac:spMk id="20" creationId="{9A97C86A-04D6-40F7-AE84-31AB43E6A846}"/>
          </ac:spMkLst>
        </pc:spChg>
        <pc:spChg chg="add">
          <ac:chgData name="Mohamed Asim" userId="463e8671-0eec-4074-8616-21d10d9d1eab" providerId="ADAL" clId="{B9BDCD4D-F81B-4797-B471-08215EDEF9CC}" dt="2024-02-14T11:53:42.778" v="1888" actId="26606"/>
          <ac:spMkLst>
            <pc:docMk/>
            <pc:sldMk cId="2348444318" sldId="285"/>
            <ac:spMk id="22" creationId="{FF9F2414-84E8-453E-B1F3-389FDE8192D9}"/>
          </ac:spMkLst>
        </pc:spChg>
        <pc:spChg chg="add">
          <ac:chgData name="Mohamed Asim" userId="463e8671-0eec-4074-8616-21d10d9d1eab" providerId="ADAL" clId="{B9BDCD4D-F81B-4797-B471-08215EDEF9CC}" dt="2024-02-14T11:53:42.778" v="1888" actId="26606"/>
          <ac:spMkLst>
            <pc:docMk/>
            <pc:sldMk cId="2348444318" sldId="285"/>
            <ac:spMk id="24" creationId="{3ECA69A1-7536-43AC-85EF-C7106179F5ED}"/>
          </ac:spMkLst>
        </pc:spChg>
        <pc:picChg chg="add del mod">
          <ac:chgData name="Mohamed Asim" userId="463e8671-0eec-4074-8616-21d10d9d1eab" providerId="ADAL" clId="{B9BDCD4D-F81B-4797-B471-08215EDEF9CC}" dt="2024-02-14T11:53:32.537" v="1886" actId="22"/>
          <ac:picMkLst>
            <pc:docMk/>
            <pc:sldMk cId="2348444318" sldId="285"/>
            <ac:picMk id="5" creationId="{10DFAB61-76AD-4A6D-D43A-307CC7497B30}"/>
          </ac:picMkLst>
        </pc:picChg>
        <pc:picChg chg="add mod">
          <ac:chgData name="Mohamed Asim" userId="463e8671-0eec-4074-8616-21d10d9d1eab" providerId="ADAL" clId="{B9BDCD4D-F81B-4797-B471-08215EDEF9CC}" dt="2024-02-14T11:54:54.479" v="1896" actId="14100"/>
          <ac:picMkLst>
            <pc:docMk/>
            <pc:sldMk cId="2348444318" sldId="285"/>
            <ac:picMk id="7" creationId="{B645E384-5DE1-2866-F015-3D3F9647AA33}"/>
          </ac:picMkLst>
        </pc:picChg>
      </pc:sldChg>
      <pc:sldChg chg="modSp new mod">
        <pc:chgData name="Mohamed Asim" userId="463e8671-0eec-4074-8616-21d10d9d1eab" providerId="ADAL" clId="{B9BDCD4D-F81B-4797-B471-08215EDEF9CC}" dt="2024-02-14T12:01:44.855" v="2204" actId="14100"/>
        <pc:sldMkLst>
          <pc:docMk/>
          <pc:sldMk cId="1241525016" sldId="286"/>
        </pc:sldMkLst>
        <pc:spChg chg="mod">
          <ac:chgData name="Mohamed Asim" userId="463e8671-0eec-4074-8616-21d10d9d1eab" providerId="ADAL" clId="{B9BDCD4D-F81B-4797-B471-08215EDEF9CC}" dt="2024-02-14T12:01:44.855" v="2204" actId="14100"/>
          <ac:spMkLst>
            <pc:docMk/>
            <pc:sldMk cId="1241525016" sldId="286"/>
            <ac:spMk id="2" creationId="{54CE0BDC-2259-9ECC-C0D3-AD2CA5ECD160}"/>
          </ac:spMkLst>
        </pc:spChg>
        <pc:spChg chg="mod">
          <ac:chgData name="Mohamed Asim" userId="463e8671-0eec-4074-8616-21d10d9d1eab" providerId="ADAL" clId="{B9BDCD4D-F81B-4797-B471-08215EDEF9CC}" dt="2024-02-14T12:01:36.866" v="2202" actId="20577"/>
          <ac:spMkLst>
            <pc:docMk/>
            <pc:sldMk cId="1241525016" sldId="286"/>
            <ac:spMk id="3" creationId="{A2780A47-F91B-EFD0-E53D-AAAF8571623D}"/>
          </ac:spMkLst>
        </pc:spChg>
      </pc:sldChg>
      <pc:sldChg chg="addSp delSp modSp new mod setBg">
        <pc:chgData name="Mohamed Asim" userId="463e8671-0eec-4074-8616-21d10d9d1eab" providerId="ADAL" clId="{B9BDCD4D-F81B-4797-B471-08215EDEF9CC}" dt="2024-02-14T12:03:14.062" v="2208" actId="1076"/>
        <pc:sldMkLst>
          <pc:docMk/>
          <pc:sldMk cId="3441471996" sldId="287"/>
        </pc:sldMkLst>
        <pc:spChg chg="del">
          <ac:chgData name="Mohamed Asim" userId="463e8671-0eec-4074-8616-21d10d9d1eab" providerId="ADAL" clId="{B9BDCD4D-F81B-4797-B471-08215EDEF9CC}" dt="2024-02-14T12:03:10.389" v="2207" actId="26606"/>
          <ac:spMkLst>
            <pc:docMk/>
            <pc:sldMk cId="3441471996" sldId="287"/>
            <ac:spMk id="2" creationId="{6798B821-9FBB-A211-A8B7-687375605BF4}"/>
          </ac:spMkLst>
        </pc:spChg>
        <pc:spChg chg="del">
          <ac:chgData name="Mohamed Asim" userId="463e8671-0eec-4074-8616-21d10d9d1eab" providerId="ADAL" clId="{B9BDCD4D-F81B-4797-B471-08215EDEF9CC}" dt="2024-02-14T12:03:10.389" v="2207" actId="26606"/>
          <ac:spMkLst>
            <pc:docMk/>
            <pc:sldMk cId="3441471996" sldId="287"/>
            <ac:spMk id="3" creationId="{82E3FE78-F643-332E-2653-6002D3C6AE8D}"/>
          </ac:spMkLst>
        </pc:spChg>
        <pc:picChg chg="add mod">
          <ac:chgData name="Mohamed Asim" userId="463e8671-0eec-4074-8616-21d10d9d1eab" providerId="ADAL" clId="{B9BDCD4D-F81B-4797-B471-08215EDEF9CC}" dt="2024-02-14T12:03:14.062" v="2208" actId="1076"/>
          <ac:picMkLst>
            <pc:docMk/>
            <pc:sldMk cId="3441471996" sldId="287"/>
            <ac:picMk id="5" creationId="{24DB902D-ED78-E0E6-3F1B-017A88711CAD}"/>
          </ac:picMkLst>
        </pc:picChg>
      </pc:sldChg>
      <pc:sldChg chg="addSp delSp modSp new mod setBg">
        <pc:chgData name="Mohamed Asim" userId="463e8671-0eec-4074-8616-21d10d9d1eab" providerId="ADAL" clId="{B9BDCD4D-F81B-4797-B471-08215EDEF9CC}" dt="2024-02-15T14:13:11.774" v="3186" actId="20577"/>
        <pc:sldMkLst>
          <pc:docMk/>
          <pc:sldMk cId="4288315320" sldId="288"/>
        </pc:sldMkLst>
        <pc:spChg chg="mod">
          <ac:chgData name="Mohamed Asim" userId="463e8671-0eec-4074-8616-21d10d9d1eab" providerId="ADAL" clId="{B9BDCD4D-F81B-4797-B471-08215EDEF9CC}" dt="2024-02-15T14:13:11.774" v="3186" actId="20577"/>
          <ac:spMkLst>
            <pc:docMk/>
            <pc:sldMk cId="4288315320" sldId="288"/>
            <ac:spMk id="2" creationId="{9377191A-E9CC-FC8F-DC4A-16B6C41D5F30}"/>
          </ac:spMkLst>
        </pc:spChg>
        <pc:spChg chg="add del mod">
          <ac:chgData name="Mohamed Asim" userId="463e8671-0eec-4074-8616-21d10d9d1eab" providerId="ADAL" clId="{B9BDCD4D-F81B-4797-B471-08215EDEF9CC}" dt="2024-02-14T12:10:18.962" v="2646" actId="26606"/>
          <ac:spMkLst>
            <pc:docMk/>
            <pc:sldMk cId="4288315320" sldId="288"/>
            <ac:spMk id="3" creationId="{E80C1945-C4EB-17F4-51CB-5AABA4834A2C}"/>
          </ac:spMkLst>
        </pc:spChg>
        <pc:spChg chg="add del">
          <ac:chgData name="Mohamed Asim" userId="463e8671-0eec-4074-8616-21d10d9d1eab" providerId="ADAL" clId="{B9BDCD4D-F81B-4797-B471-08215EDEF9CC}" dt="2024-02-14T12:10:16.237" v="2643" actId="26606"/>
          <ac:spMkLst>
            <pc:docMk/>
            <pc:sldMk cId="4288315320" sldId="288"/>
            <ac:spMk id="9" creationId="{C0763A76-9F1C-4FC5-82B7-DD475DA461B2}"/>
          </ac:spMkLst>
        </pc:spChg>
        <pc:spChg chg="add del">
          <ac:chgData name="Mohamed Asim" userId="463e8671-0eec-4074-8616-21d10d9d1eab" providerId="ADAL" clId="{B9BDCD4D-F81B-4797-B471-08215EDEF9CC}" dt="2024-02-14T12:10:16.237" v="2643" actId="26606"/>
          <ac:spMkLst>
            <pc:docMk/>
            <pc:sldMk cId="4288315320" sldId="288"/>
            <ac:spMk id="10" creationId="{E80C1945-C4EB-17F4-51CB-5AABA4834A2C}"/>
          </ac:spMkLst>
        </pc:spChg>
        <pc:spChg chg="add del">
          <ac:chgData name="Mohamed Asim" userId="463e8671-0eec-4074-8616-21d10d9d1eab" providerId="ADAL" clId="{B9BDCD4D-F81B-4797-B471-08215EDEF9CC}" dt="2024-02-14T12:10:16.237" v="2643" actId="26606"/>
          <ac:spMkLst>
            <pc:docMk/>
            <pc:sldMk cId="4288315320" sldId="288"/>
            <ac:spMk id="11" creationId="{E81BF4F6-F2CF-4984-9D14-D6966D92F99F}"/>
          </ac:spMkLst>
        </pc:spChg>
        <pc:spChg chg="add del">
          <ac:chgData name="Mohamed Asim" userId="463e8671-0eec-4074-8616-21d10d9d1eab" providerId="ADAL" clId="{B9BDCD4D-F81B-4797-B471-08215EDEF9CC}" dt="2024-02-14T12:10:18.946" v="2645" actId="26606"/>
          <ac:spMkLst>
            <pc:docMk/>
            <pc:sldMk cId="4288315320" sldId="288"/>
            <ac:spMk id="13" creationId="{9DECDBF4-02B6-4BB4-B65B-B8107AD6A9E8}"/>
          </ac:spMkLst>
        </pc:spChg>
        <pc:spChg chg="add del">
          <ac:chgData name="Mohamed Asim" userId="463e8671-0eec-4074-8616-21d10d9d1eab" providerId="ADAL" clId="{B9BDCD4D-F81B-4797-B471-08215EDEF9CC}" dt="2024-02-14T12:10:18.946" v="2645" actId="26606"/>
          <ac:spMkLst>
            <pc:docMk/>
            <pc:sldMk cId="4288315320" sldId="288"/>
            <ac:spMk id="14" creationId="{53B021B3-DE93-4AB7-8A18-CF5F1CED88B8}"/>
          </ac:spMkLst>
        </pc:spChg>
        <pc:spChg chg="add del">
          <ac:chgData name="Mohamed Asim" userId="463e8671-0eec-4074-8616-21d10d9d1eab" providerId="ADAL" clId="{B9BDCD4D-F81B-4797-B471-08215EDEF9CC}" dt="2024-02-14T12:10:18.946" v="2645" actId="26606"/>
          <ac:spMkLst>
            <pc:docMk/>
            <pc:sldMk cId="4288315320" sldId="288"/>
            <ac:spMk id="15" creationId="{52D502E5-F6B4-4D58-B4AE-FC466FF15EE8}"/>
          </ac:spMkLst>
        </pc:spChg>
        <pc:spChg chg="add">
          <ac:chgData name="Mohamed Asim" userId="463e8671-0eec-4074-8616-21d10d9d1eab" providerId="ADAL" clId="{B9BDCD4D-F81B-4797-B471-08215EDEF9CC}" dt="2024-02-14T12:10:18.962" v="2646" actId="26606"/>
          <ac:spMkLst>
            <pc:docMk/>
            <pc:sldMk cId="4288315320" sldId="288"/>
            <ac:spMk id="18" creationId="{C0763A76-9F1C-4FC5-82B7-DD475DA461B2}"/>
          </ac:spMkLst>
        </pc:spChg>
        <pc:spChg chg="add">
          <ac:chgData name="Mohamed Asim" userId="463e8671-0eec-4074-8616-21d10d9d1eab" providerId="ADAL" clId="{B9BDCD4D-F81B-4797-B471-08215EDEF9CC}" dt="2024-02-14T12:10:18.962" v="2646" actId="26606"/>
          <ac:spMkLst>
            <pc:docMk/>
            <pc:sldMk cId="4288315320" sldId="288"/>
            <ac:spMk id="19" creationId="{E81BF4F6-F2CF-4984-9D14-D6966D92F99F}"/>
          </ac:spMkLst>
        </pc:spChg>
        <pc:spChg chg="add mod">
          <ac:chgData name="Mohamed Asim" userId="463e8671-0eec-4074-8616-21d10d9d1eab" providerId="ADAL" clId="{B9BDCD4D-F81B-4797-B471-08215EDEF9CC}" dt="2024-02-15T14:12:49.909" v="3169" actId="20577"/>
          <ac:spMkLst>
            <pc:docMk/>
            <pc:sldMk cId="4288315320" sldId="288"/>
            <ac:spMk id="20" creationId="{E80C1945-C4EB-17F4-51CB-5AABA4834A2C}"/>
          </ac:spMkLst>
        </pc:spChg>
        <pc:graphicFrameChg chg="add del">
          <ac:chgData name="Mohamed Asim" userId="463e8671-0eec-4074-8616-21d10d9d1eab" providerId="ADAL" clId="{B9BDCD4D-F81B-4797-B471-08215EDEF9CC}" dt="2024-02-14T12:09:59.280" v="2639" actId="26606"/>
          <ac:graphicFrameMkLst>
            <pc:docMk/>
            <pc:sldMk cId="4288315320" sldId="288"/>
            <ac:graphicFrameMk id="5" creationId="{1CFD0AF4-B2B7-210D-4DD3-C475FC55FD0B}"/>
          </ac:graphicFrameMkLst>
        </pc:graphicFrameChg>
        <pc:graphicFrameChg chg="add del">
          <ac:chgData name="Mohamed Asim" userId="463e8671-0eec-4074-8616-21d10d9d1eab" providerId="ADAL" clId="{B9BDCD4D-F81B-4797-B471-08215EDEF9CC}" dt="2024-02-14T12:10:07.741" v="2641" actId="26606"/>
          <ac:graphicFrameMkLst>
            <pc:docMk/>
            <pc:sldMk cId="4288315320" sldId="288"/>
            <ac:graphicFrameMk id="7" creationId="{12C2FDA1-D299-F14D-40E0-CA8197553B48}"/>
          </ac:graphicFrameMkLst>
        </pc:graphicFrameChg>
        <pc:graphicFrameChg chg="add del">
          <ac:chgData name="Mohamed Asim" userId="463e8671-0eec-4074-8616-21d10d9d1eab" providerId="ADAL" clId="{B9BDCD4D-F81B-4797-B471-08215EDEF9CC}" dt="2024-02-14T12:10:18.946" v="2645" actId="26606"/>
          <ac:graphicFrameMkLst>
            <pc:docMk/>
            <pc:sldMk cId="4288315320" sldId="288"/>
            <ac:graphicFrameMk id="16" creationId="{C062201B-602A-1117-2D2C-D887094A4715}"/>
          </ac:graphicFrameMkLst>
        </pc:graphicFrameChg>
        <pc:picChg chg="add del">
          <ac:chgData name="Mohamed Asim" userId="463e8671-0eec-4074-8616-21d10d9d1eab" providerId="ADAL" clId="{B9BDCD4D-F81B-4797-B471-08215EDEF9CC}" dt="2024-02-14T12:10:16.237" v="2643" actId="26606"/>
          <ac:picMkLst>
            <pc:docMk/>
            <pc:sldMk cId="4288315320" sldId="288"/>
            <ac:picMk id="12" creationId="{5DBF06C0-411A-DB45-2CB9-ED2B0CCCDEDC}"/>
          </ac:picMkLst>
        </pc:picChg>
        <pc:picChg chg="add">
          <ac:chgData name="Mohamed Asim" userId="463e8671-0eec-4074-8616-21d10d9d1eab" providerId="ADAL" clId="{B9BDCD4D-F81B-4797-B471-08215EDEF9CC}" dt="2024-02-14T12:10:18.962" v="2646" actId="26606"/>
          <ac:picMkLst>
            <pc:docMk/>
            <pc:sldMk cId="4288315320" sldId="288"/>
            <ac:picMk id="21" creationId="{5DBF06C0-411A-DB45-2CB9-ED2B0CCCDED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bodleian.ox.ac.uk/collections-and-resources/special-collections/subject-guides/china"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libguides.mcmaster.ca/ft-top50" TargetMode="External"/><Relationship Id="rId7" Type="http://schemas.openxmlformats.org/officeDocument/2006/relationships/hyperlink" Target="https://journals.sagepub.com/" TargetMode="External"/><Relationship Id="rId2" Type="http://schemas.openxmlformats.org/officeDocument/2006/relationships/hyperlink" Target="https://www.elsevier.com/en-gb" TargetMode="External"/><Relationship Id="rId1" Type="http://schemas.openxmlformats.org/officeDocument/2006/relationships/slideLayout" Target="../slideLayouts/slideLayout2.xml"/><Relationship Id="rId6" Type="http://schemas.openxmlformats.org/officeDocument/2006/relationships/hyperlink" Target="https://academic.oup.com/journals" TargetMode="External"/><Relationship Id="rId5" Type="http://schemas.openxmlformats.org/officeDocument/2006/relationships/hyperlink" Target="https://authorservices.wiley.com/home.html" TargetMode="External"/><Relationship Id="rId4" Type="http://schemas.openxmlformats.org/officeDocument/2006/relationships/hyperlink" Target="https://charteredabs.org/academic-journal-guide-2018/"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bam.ac.uk/knowledge-hub/journals/international-journal-of-management-reviews.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ia-engineers.or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2.ia-engineers.org/JMTI/index.php/jmti/about/submissions#authorGuideline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6"/>
            <a:ext cx="5213809" cy="3118339"/>
          </a:xfrm>
        </p:spPr>
        <p:txBody>
          <a:bodyPr/>
          <a:lstStyle/>
          <a:p>
            <a:pPr marL="0" indent="0" algn="ctr">
              <a:buNone/>
            </a:pPr>
            <a:endParaRPr lang="en-GB" sz="4000" dirty="0"/>
          </a:p>
          <a:p>
            <a:pPr marL="0" indent="0">
              <a:buNone/>
            </a:pPr>
            <a:r>
              <a:rPr lang="en-GB" sz="3200" dirty="0"/>
              <a:t>      Converting Research into Practice LCDB 7010</a:t>
            </a:r>
          </a:p>
          <a:p>
            <a:pPr marL="0" indent="0" algn="ctr">
              <a:buNone/>
            </a:pPr>
            <a:endParaRPr lang="en-GB" sz="4000" dirty="0"/>
          </a:p>
          <a:p>
            <a:pPr marL="0" indent="0">
              <a:buNone/>
            </a:pPr>
            <a:r>
              <a:rPr lang="en-GB" sz="4000" dirty="0"/>
              <a:t>     Week 6 - 7 - Academic Publishing</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84F25-25C6-9BD5-742A-A50B606A0606}"/>
              </a:ext>
            </a:extLst>
          </p:cNvPr>
          <p:cNvSpPr>
            <a:spLocks noGrp="1"/>
          </p:cNvSpPr>
          <p:nvPr>
            <p:ph type="title"/>
          </p:nvPr>
        </p:nvSpPr>
        <p:spPr>
          <a:xfrm>
            <a:off x="358219" y="365125"/>
            <a:ext cx="11481847" cy="508635"/>
          </a:xfrm>
        </p:spPr>
        <p:txBody>
          <a:bodyPr>
            <a:normAutofit fontScale="90000"/>
          </a:bodyPr>
          <a:lstStyle/>
          <a:p>
            <a:r>
              <a:rPr lang="en-GB" dirty="0">
                <a:highlight>
                  <a:srgbClr val="00FFFF"/>
                </a:highlight>
              </a:rPr>
              <a:t>Session Plan</a:t>
            </a:r>
          </a:p>
        </p:txBody>
      </p:sp>
      <p:sp>
        <p:nvSpPr>
          <p:cNvPr id="3" name="Content Placeholder 2">
            <a:extLst>
              <a:ext uri="{FF2B5EF4-FFF2-40B4-BE49-F238E27FC236}">
                <a16:creationId xmlns:a16="http://schemas.microsoft.com/office/drawing/2014/main" id="{882851C0-6472-8C4E-46B8-9AE82FBD8967}"/>
              </a:ext>
            </a:extLst>
          </p:cNvPr>
          <p:cNvSpPr>
            <a:spLocks noGrp="1"/>
          </p:cNvSpPr>
          <p:nvPr>
            <p:ph idx="1"/>
          </p:nvPr>
        </p:nvSpPr>
        <p:spPr>
          <a:xfrm>
            <a:off x="349510" y="1226459"/>
            <a:ext cx="11481847" cy="4375399"/>
          </a:xfrm>
        </p:spPr>
        <p:txBody>
          <a:bodyPr>
            <a:normAutofit/>
          </a:bodyPr>
          <a:lstStyle/>
          <a:p>
            <a:endParaRPr lang="en-GB" dirty="0"/>
          </a:p>
          <a:p>
            <a:r>
              <a:rPr lang="en-GB" dirty="0"/>
              <a:t>Review progress on Article (Assessment for the module)</a:t>
            </a:r>
          </a:p>
          <a:p>
            <a:pPr marL="0" indent="0">
              <a:buNone/>
            </a:pPr>
            <a:endParaRPr lang="en-GB" dirty="0"/>
          </a:p>
          <a:p>
            <a:r>
              <a:rPr lang="en-GB" dirty="0"/>
              <a:t>Continuation of Focus Group Analysis (GROUP presentation)</a:t>
            </a:r>
          </a:p>
          <a:p>
            <a:pPr marL="0" indent="0">
              <a:buNone/>
            </a:pPr>
            <a:endParaRPr lang="en-GB" dirty="0"/>
          </a:p>
          <a:p>
            <a:r>
              <a:rPr lang="en-GB" dirty="0"/>
              <a:t>Overview of publishing (lecture/discussion)</a:t>
            </a:r>
          </a:p>
          <a:p>
            <a:pPr marL="0" indent="0">
              <a:buNone/>
            </a:pPr>
            <a:endParaRPr lang="en-GB" dirty="0"/>
          </a:p>
          <a:p>
            <a:r>
              <a:rPr lang="en-GB" dirty="0"/>
              <a:t>Seminar Activity and Discussion</a:t>
            </a:r>
          </a:p>
        </p:txBody>
      </p:sp>
    </p:spTree>
    <p:extLst>
      <p:ext uri="{BB962C8B-B14F-4D97-AF65-F5344CB8AC3E}">
        <p14:creationId xmlns:p14="http://schemas.microsoft.com/office/powerpoint/2010/main" val="1116631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0B41E-5C4D-75F0-EC35-9A430A283944}"/>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94B6A6E0-EB0B-9663-6715-3B8074BD20CF}"/>
              </a:ext>
            </a:extLst>
          </p:cNvPr>
          <p:cNvSpPr>
            <a:spLocks noGrp="1"/>
          </p:cNvSpPr>
          <p:nvPr>
            <p:ph idx="1"/>
          </p:nvPr>
        </p:nvSpPr>
        <p:spPr/>
        <p:txBody>
          <a:bodyPr/>
          <a:lstStyle/>
          <a:p>
            <a:r>
              <a:rPr lang="en-GB" dirty="0"/>
              <a:t>Oxford Handbook of Publishing, Phillips and Bhaskar (eds). 2019.</a:t>
            </a:r>
          </a:p>
          <a:p>
            <a:endParaRPr lang="en-GB" dirty="0"/>
          </a:p>
        </p:txBody>
      </p:sp>
    </p:spTree>
    <p:extLst>
      <p:ext uri="{BB962C8B-B14F-4D97-AF65-F5344CB8AC3E}">
        <p14:creationId xmlns:p14="http://schemas.microsoft.com/office/powerpoint/2010/main" val="1739874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1973F-0190-4ED2-B477-C687918B3132}"/>
              </a:ext>
            </a:extLst>
          </p:cNvPr>
          <p:cNvSpPr>
            <a:spLocks noGrp="1"/>
          </p:cNvSpPr>
          <p:nvPr>
            <p:ph type="title"/>
          </p:nvPr>
        </p:nvSpPr>
        <p:spPr/>
        <p:txBody>
          <a:bodyPr/>
          <a:lstStyle/>
          <a:p>
            <a:r>
              <a:rPr lang="en-GB" dirty="0"/>
              <a:t>Who is a publisher and Why publishers?</a:t>
            </a:r>
          </a:p>
        </p:txBody>
      </p:sp>
      <p:sp>
        <p:nvSpPr>
          <p:cNvPr id="3" name="Content Placeholder 2">
            <a:extLst>
              <a:ext uri="{FF2B5EF4-FFF2-40B4-BE49-F238E27FC236}">
                <a16:creationId xmlns:a16="http://schemas.microsoft.com/office/drawing/2014/main" id="{B57CD721-8B37-B5D2-382B-D0ABB3031B89}"/>
              </a:ext>
            </a:extLst>
          </p:cNvPr>
          <p:cNvSpPr>
            <a:spLocks noGrp="1"/>
          </p:cNvSpPr>
          <p:nvPr>
            <p:ph idx="1"/>
          </p:nvPr>
        </p:nvSpPr>
        <p:spPr/>
        <p:txBody>
          <a:bodyPr/>
          <a:lstStyle/>
          <a:p>
            <a:pPr marL="0" indent="0">
              <a:buNone/>
            </a:pPr>
            <a:r>
              <a:rPr lang="en-GB" dirty="0"/>
              <a:t>.</a:t>
            </a:r>
          </a:p>
        </p:txBody>
      </p:sp>
    </p:spTree>
    <p:extLst>
      <p:ext uri="{BB962C8B-B14F-4D97-AF65-F5344CB8AC3E}">
        <p14:creationId xmlns:p14="http://schemas.microsoft.com/office/powerpoint/2010/main" val="90388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5246-BA7C-EA88-94C6-68DA35146F25}"/>
              </a:ext>
            </a:extLst>
          </p:cNvPr>
          <p:cNvSpPr>
            <a:spLocks noGrp="1"/>
          </p:cNvSpPr>
          <p:nvPr>
            <p:ph type="title"/>
          </p:nvPr>
        </p:nvSpPr>
        <p:spPr/>
        <p:txBody>
          <a:bodyPr/>
          <a:lstStyle/>
          <a:p>
            <a:r>
              <a:rPr lang="en-GB" dirty="0"/>
              <a:t>Role of publishers</a:t>
            </a:r>
          </a:p>
        </p:txBody>
      </p:sp>
      <p:sp>
        <p:nvSpPr>
          <p:cNvPr id="3" name="Content Placeholder 2">
            <a:extLst>
              <a:ext uri="{FF2B5EF4-FFF2-40B4-BE49-F238E27FC236}">
                <a16:creationId xmlns:a16="http://schemas.microsoft.com/office/drawing/2014/main" id="{3CF1BFEB-29E0-4203-053D-33CD73F5C32F}"/>
              </a:ext>
            </a:extLst>
          </p:cNvPr>
          <p:cNvSpPr>
            <a:spLocks noGrp="1"/>
          </p:cNvSpPr>
          <p:nvPr>
            <p:ph idx="1"/>
          </p:nvPr>
        </p:nvSpPr>
        <p:spPr/>
        <p:txBody>
          <a:bodyPr/>
          <a:lstStyle/>
          <a:p>
            <a:r>
              <a:rPr lang="en-GB" dirty="0"/>
              <a:t>ACADEMIC publishers provide a critical set of services to scholars. </a:t>
            </a:r>
          </a:p>
          <a:p>
            <a:r>
              <a:rPr lang="en-GB" dirty="0"/>
              <a:t>Without their expertise, co-ordination, and reach, research could not be commissioned, peer reviewed, edited, produced, and disseminated</a:t>
            </a:r>
          </a:p>
          <a:p>
            <a:r>
              <a:rPr lang="en-GB" dirty="0"/>
              <a:t>ensures academic rigour, resulting in trustworthy outputs that form the intellectual capital upon which scholarly reputations, and our collective access to learning and ideas</a:t>
            </a:r>
          </a:p>
        </p:txBody>
      </p:sp>
    </p:spTree>
    <p:extLst>
      <p:ext uri="{BB962C8B-B14F-4D97-AF65-F5344CB8AC3E}">
        <p14:creationId xmlns:p14="http://schemas.microsoft.com/office/powerpoint/2010/main" val="311846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425E9-6BD2-8F34-B00F-5C025B2CC9DE}"/>
              </a:ext>
            </a:extLst>
          </p:cNvPr>
          <p:cNvSpPr>
            <a:spLocks noGrp="1"/>
          </p:cNvSpPr>
          <p:nvPr>
            <p:ph type="title"/>
          </p:nvPr>
        </p:nvSpPr>
        <p:spPr/>
        <p:txBody>
          <a:bodyPr/>
          <a:lstStyle/>
          <a:p>
            <a:r>
              <a:rPr lang="en-GB" dirty="0"/>
              <a:t>Academic publications</a:t>
            </a:r>
          </a:p>
        </p:txBody>
      </p:sp>
      <p:sp>
        <p:nvSpPr>
          <p:cNvPr id="3" name="Content Placeholder 2">
            <a:extLst>
              <a:ext uri="{FF2B5EF4-FFF2-40B4-BE49-F238E27FC236}">
                <a16:creationId xmlns:a16="http://schemas.microsoft.com/office/drawing/2014/main" id="{BADEC7E1-3C90-00B5-627C-2E0DDF89E710}"/>
              </a:ext>
            </a:extLst>
          </p:cNvPr>
          <p:cNvSpPr>
            <a:spLocks noGrp="1"/>
          </p:cNvSpPr>
          <p:nvPr>
            <p:ph idx="1"/>
          </p:nvPr>
        </p:nvSpPr>
        <p:spPr/>
        <p:txBody>
          <a:bodyPr/>
          <a:lstStyle/>
          <a:p>
            <a:r>
              <a:rPr lang="en-GB" dirty="0"/>
              <a:t>monographs, journals, editions of texts, higher education textbooks, and collections of essays, all of which have undergone some sort of peer review process.</a:t>
            </a:r>
          </a:p>
        </p:txBody>
      </p:sp>
    </p:spTree>
    <p:extLst>
      <p:ext uri="{BB962C8B-B14F-4D97-AF65-F5344CB8AC3E}">
        <p14:creationId xmlns:p14="http://schemas.microsoft.com/office/powerpoint/2010/main" val="286755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F7195-A4B7-58C8-09DF-8DD0B4797C93}"/>
              </a:ext>
            </a:extLst>
          </p:cNvPr>
          <p:cNvSpPr>
            <a:spLocks noGrp="1"/>
          </p:cNvSpPr>
          <p:nvPr>
            <p:ph type="title"/>
          </p:nvPr>
        </p:nvSpPr>
        <p:spPr/>
        <p:txBody>
          <a:bodyPr/>
          <a:lstStyle/>
          <a:p>
            <a:r>
              <a:rPr lang="en-GB" dirty="0"/>
              <a:t>Some history – first publishing houses</a:t>
            </a:r>
          </a:p>
        </p:txBody>
      </p:sp>
      <p:sp>
        <p:nvSpPr>
          <p:cNvPr id="3" name="Content Placeholder 2">
            <a:extLst>
              <a:ext uri="{FF2B5EF4-FFF2-40B4-BE49-F238E27FC236}">
                <a16:creationId xmlns:a16="http://schemas.microsoft.com/office/drawing/2014/main" id="{37E9D044-4324-2AB5-C364-1AB85B3212AE}"/>
              </a:ext>
            </a:extLst>
          </p:cNvPr>
          <p:cNvSpPr>
            <a:spLocks noGrp="1"/>
          </p:cNvSpPr>
          <p:nvPr>
            <p:ph idx="1"/>
          </p:nvPr>
        </p:nvSpPr>
        <p:spPr>
          <a:xfrm>
            <a:off x="358219" y="1493520"/>
            <a:ext cx="11481847" cy="3908039"/>
          </a:xfrm>
        </p:spPr>
        <p:txBody>
          <a:bodyPr>
            <a:normAutofit fontScale="77500" lnSpcReduction="20000"/>
          </a:bodyPr>
          <a:lstStyle/>
          <a:p>
            <a:pPr marL="0" indent="0">
              <a:buNone/>
            </a:pPr>
            <a:r>
              <a:rPr lang="en-GB" dirty="0"/>
              <a:t>Initially hand-written manuscripts</a:t>
            </a:r>
          </a:p>
          <a:p>
            <a:pPr marL="0" indent="0">
              <a:buNone/>
            </a:pPr>
            <a:r>
              <a:rPr lang="en-GB" dirty="0"/>
              <a:t>Oxford university’s </a:t>
            </a:r>
            <a:r>
              <a:rPr lang="en-GB" dirty="0" err="1"/>
              <a:t>Bodelian</a:t>
            </a:r>
            <a:r>
              <a:rPr lang="en-GB" dirty="0"/>
              <a:t> Library (</a:t>
            </a:r>
            <a:r>
              <a:rPr lang="en-GB" dirty="0">
                <a:hlinkClick r:id="rId2"/>
              </a:rPr>
              <a:t>Special collections: Chinese manuscripts and rare books | Bodleian Libraries (ox.ac.uk)</a:t>
            </a:r>
            <a:endParaRPr lang="en-GB" dirty="0"/>
          </a:p>
          <a:p>
            <a:pPr marL="0" indent="0">
              <a:buNone/>
            </a:pPr>
            <a:endParaRPr lang="en-GB" dirty="0"/>
          </a:p>
          <a:p>
            <a:r>
              <a:rPr lang="en-GB" dirty="0"/>
              <a:t>1534 - Cambridge</a:t>
            </a:r>
          </a:p>
          <a:p>
            <a:r>
              <a:rPr lang="en-GB" dirty="0"/>
              <a:t>1557 - Goa</a:t>
            </a:r>
          </a:p>
          <a:p>
            <a:r>
              <a:rPr lang="en-GB" dirty="0"/>
              <a:t>1586 - Oxford</a:t>
            </a:r>
          </a:p>
          <a:p>
            <a:r>
              <a:rPr lang="en-GB" dirty="0"/>
              <a:t>1563 -  Russia</a:t>
            </a:r>
          </a:p>
          <a:p>
            <a:r>
              <a:rPr lang="en-GB" dirty="0"/>
              <a:t>1590 -  Nagasaki</a:t>
            </a:r>
          </a:p>
          <a:p>
            <a:r>
              <a:rPr lang="en-GB" dirty="0"/>
              <a:t>1638 – US (now Harvard University)</a:t>
            </a:r>
          </a:p>
          <a:p>
            <a:r>
              <a:rPr lang="en-GB" dirty="0"/>
              <a:t>1821 – Greece</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644825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5B63-FDE7-1AD6-ABDA-1640EEFD04BD}"/>
              </a:ext>
            </a:extLst>
          </p:cNvPr>
          <p:cNvSpPr>
            <a:spLocks noGrp="1"/>
          </p:cNvSpPr>
          <p:nvPr>
            <p:ph type="title"/>
          </p:nvPr>
        </p:nvSpPr>
        <p:spPr/>
        <p:txBody>
          <a:bodyPr/>
          <a:lstStyle/>
          <a:p>
            <a:r>
              <a:rPr lang="en-GB" dirty="0"/>
              <a:t>Academic publishers and commercial publishers</a:t>
            </a:r>
          </a:p>
        </p:txBody>
      </p:sp>
      <p:sp>
        <p:nvSpPr>
          <p:cNvPr id="3" name="Content Placeholder 2">
            <a:extLst>
              <a:ext uri="{FF2B5EF4-FFF2-40B4-BE49-F238E27FC236}">
                <a16:creationId xmlns:a16="http://schemas.microsoft.com/office/drawing/2014/main" id="{F33311F2-DFA7-A583-4996-CF2F60134F95}"/>
              </a:ext>
            </a:extLst>
          </p:cNvPr>
          <p:cNvSpPr>
            <a:spLocks noGrp="1"/>
          </p:cNvSpPr>
          <p:nvPr>
            <p:ph idx="1"/>
          </p:nvPr>
        </p:nvSpPr>
        <p:spPr/>
        <p:txBody>
          <a:bodyPr/>
          <a:lstStyle/>
          <a:p>
            <a:pPr marL="0" indent="0">
              <a:buNone/>
            </a:pPr>
            <a:r>
              <a:rPr lang="en-GB" dirty="0"/>
              <a:t>.</a:t>
            </a:r>
          </a:p>
        </p:txBody>
      </p:sp>
    </p:spTree>
    <p:extLst>
      <p:ext uri="{BB962C8B-B14F-4D97-AF65-F5344CB8AC3E}">
        <p14:creationId xmlns:p14="http://schemas.microsoft.com/office/powerpoint/2010/main" val="2586081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2727-52D9-3C5A-176E-0BF63BA736C0}"/>
              </a:ext>
            </a:extLst>
          </p:cNvPr>
          <p:cNvSpPr>
            <a:spLocks noGrp="1"/>
          </p:cNvSpPr>
          <p:nvPr>
            <p:ph type="title"/>
          </p:nvPr>
        </p:nvSpPr>
        <p:spPr/>
        <p:txBody>
          <a:bodyPr/>
          <a:lstStyle/>
          <a:p>
            <a:r>
              <a:rPr lang="en-GB" dirty="0"/>
              <a:t>Open Access (OA)</a:t>
            </a:r>
          </a:p>
        </p:txBody>
      </p:sp>
      <p:sp>
        <p:nvSpPr>
          <p:cNvPr id="3" name="Content Placeholder 2">
            <a:extLst>
              <a:ext uri="{FF2B5EF4-FFF2-40B4-BE49-F238E27FC236}">
                <a16:creationId xmlns:a16="http://schemas.microsoft.com/office/drawing/2014/main" id="{60C8522E-FD2D-E44F-940A-18AB3BA18B5F}"/>
              </a:ext>
            </a:extLst>
          </p:cNvPr>
          <p:cNvSpPr>
            <a:spLocks noGrp="1"/>
          </p:cNvSpPr>
          <p:nvPr>
            <p:ph idx="1"/>
          </p:nvPr>
        </p:nvSpPr>
        <p:spPr/>
        <p:txBody>
          <a:bodyPr/>
          <a:lstStyle/>
          <a:p>
            <a:r>
              <a:rPr lang="en-GB" dirty="0"/>
              <a:t>Open Access has its origins in the free culture movement of the late twentieth century, developing alongside the growth of technological innovations. The movement sought to break free from the commercial company boundaries which restricted the use of software to </a:t>
            </a:r>
            <a:r>
              <a:rPr lang="en-GB" dirty="0" err="1"/>
              <a:t>proprietory</a:t>
            </a:r>
            <a:r>
              <a:rPr lang="en-GB" dirty="0"/>
              <a:t> contexts</a:t>
            </a:r>
          </a:p>
        </p:txBody>
      </p:sp>
    </p:spTree>
    <p:extLst>
      <p:ext uri="{BB962C8B-B14F-4D97-AF65-F5344CB8AC3E}">
        <p14:creationId xmlns:p14="http://schemas.microsoft.com/office/powerpoint/2010/main" val="2569897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B7D6C-49CF-3C42-03DF-F5FDB9E32FF0}"/>
              </a:ext>
            </a:extLst>
          </p:cNvPr>
          <p:cNvSpPr>
            <a:spLocks noGrp="1"/>
          </p:cNvSpPr>
          <p:nvPr>
            <p:ph type="title"/>
          </p:nvPr>
        </p:nvSpPr>
        <p:spPr/>
        <p:txBody>
          <a:bodyPr/>
          <a:lstStyle/>
          <a:p>
            <a:r>
              <a:rPr lang="en-GB" dirty="0"/>
              <a:t>Journals </a:t>
            </a:r>
          </a:p>
        </p:txBody>
      </p:sp>
      <p:sp>
        <p:nvSpPr>
          <p:cNvPr id="3" name="Content Placeholder 2">
            <a:extLst>
              <a:ext uri="{FF2B5EF4-FFF2-40B4-BE49-F238E27FC236}">
                <a16:creationId xmlns:a16="http://schemas.microsoft.com/office/drawing/2014/main" id="{DC01DC03-FDDE-9C2C-0294-F3FFB2AD3B53}"/>
              </a:ext>
            </a:extLst>
          </p:cNvPr>
          <p:cNvSpPr>
            <a:spLocks noGrp="1"/>
          </p:cNvSpPr>
          <p:nvPr>
            <p:ph idx="1"/>
          </p:nvPr>
        </p:nvSpPr>
        <p:spPr>
          <a:xfrm>
            <a:off x="358219" y="1459865"/>
            <a:ext cx="11481847" cy="3575934"/>
          </a:xfrm>
        </p:spPr>
        <p:txBody>
          <a:bodyPr/>
          <a:lstStyle/>
          <a:p>
            <a:r>
              <a:rPr lang="en-GB" dirty="0"/>
              <a:t>Often the main way to disseminate research</a:t>
            </a:r>
          </a:p>
          <a:p>
            <a:r>
              <a:rPr lang="en-GB" dirty="0">
                <a:highlight>
                  <a:srgbClr val="FFFF00"/>
                </a:highlight>
              </a:rPr>
              <a:t>You have to claim a novel theoretical contribution – usually this is what the paper reviewer looks at.</a:t>
            </a:r>
          </a:p>
          <a:p>
            <a:endParaRPr lang="en-GB" dirty="0"/>
          </a:p>
          <a:p>
            <a:r>
              <a:rPr lang="en-GB" dirty="0"/>
              <a:t>Journals take time to establish and create an ‘academic brand’</a:t>
            </a:r>
          </a:p>
          <a:p>
            <a:r>
              <a:rPr lang="en-GB" dirty="0"/>
              <a:t>Journal rankings ?</a:t>
            </a:r>
          </a:p>
          <a:p>
            <a:r>
              <a:rPr lang="en-GB" dirty="0"/>
              <a:t>Where to publish ?</a:t>
            </a:r>
          </a:p>
          <a:p>
            <a:endParaRPr lang="en-GB" dirty="0"/>
          </a:p>
          <a:p>
            <a:endParaRPr lang="en-GB" dirty="0"/>
          </a:p>
        </p:txBody>
      </p:sp>
    </p:spTree>
    <p:extLst>
      <p:ext uri="{BB962C8B-B14F-4D97-AF65-F5344CB8AC3E}">
        <p14:creationId xmlns:p14="http://schemas.microsoft.com/office/powerpoint/2010/main" val="2450680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3A3FB-B282-2DB7-5005-49A7A4BA8B4C}"/>
              </a:ext>
            </a:extLst>
          </p:cNvPr>
          <p:cNvSpPr>
            <a:spLocks noGrp="1"/>
          </p:cNvSpPr>
          <p:nvPr>
            <p:ph type="title"/>
          </p:nvPr>
        </p:nvSpPr>
        <p:spPr/>
        <p:txBody>
          <a:bodyPr/>
          <a:lstStyle/>
          <a:p>
            <a:r>
              <a:rPr lang="en-GB" dirty="0"/>
              <a:t>Where to Publish</a:t>
            </a:r>
          </a:p>
        </p:txBody>
      </p:sp>
      <p:sp>
        <p:nvSpPr>
          <p:cNvPr id="3" name="Content Placeholder 2">
            <a:extLst>
              <a:ext uri="{FF2B5EF4-FFF2-40B4-BE49-F238E27FC236}">
                <a16:creationId xmlns:a16="http://schemas.microsoft.com/office/drawing/2014/main" id="{0B5FEECB-55ED-AC46-B336-8F41DEF878CC}"/>
              </a:ext>
            </a:extLst>
          </p:cNvPr>
          <p:cNvSpPr>
            <a:spLocks noGrp="1"/>
          </p:cNvSpPr>
          <p:nvPr>
            <p:ph idx="1"/>
          </p:nvPr>
        </p:nvSpPr>
        <p:spPr/>
        <p:txBody>
          <a:bodyPr>
            <a:normAutofit fontScale="85000" lnSpcReduction="20000"/>
          </a:bodyPr>
          <a:lstStyle/>
          <a:p>
            <a:pPr marL="0" indent="0">
              <a:buNone/>
            </a:pPr>
            <a:r>
              <a:rPr lang="en-GB" dirty="0">
                <a:hlinkClick r:id="rId2"/>
              </a:rPr>
              <a:t>1. FT50 Journals List</a:t>
            </a:r>
          </a:p>
          <a:p>
            <a:pPr lvl="1"/>
            <a:r>
              <a:rPr lang="en-GB" dirty="0">
                <a:hlinkClick r:id="rId3"/>
              </a:rPr>
              <a:t>FT Top 50 - How Do I Find the 50 Journals used in the FT Research Rank? - McMaster </a:t>
            </a:r>
            <a:r>
              <a:rPr lang="en-GB" dirty="0" err="1">
                <a:hlinkClick r:id="rId3"/>
              </a:rPr>
              <a:t>LibGuides</a:t>
            </a:r>
            <a:r>
              <a:rPr lang="en-GB" dirty="0">
                <a:hlinkClick r:id="rId3"/>
              </a:rPr>
              <a:t> at McMaster University</a:t>
            </a:r>
            <a:endParaRPr lang="en-GB" dirty="0"/>
          </a:p>
          <a:p>
            <a:pPr lvl="1"/>
            <a:endParaRPr lang="en-GB" dirty="0">
              <a:hlinkClick r:id="rId2"/>
            </a:endParaRPr>
          </a:p>
          <a:p>
            <a:pPr marL="457200" lvl="1" indent="0">
              <a:buNone/>
            </a:pPr>
            <a:r>
              <a:rPr lang="en-GB" dirty="0">
                <a:hlinkClick r:id="rId2"/>
              </a:rPr>
              <a:t>2. Academic Journal Guide List </a:t>
            </a:r>
          </a:p>
          <a:p>
            <a:pPr marL="457200" lvl="1" indent="0">
              <a:buNone/>
            </a:pPr>
            <a:r>
              <a:rPr lang="en-GB" dirty="0">
                <a:hlinkClick r:id="rId4"/>
              </a:rPr>
              <a:t>Academic Journal Guide 2018 - Chartered Association of Business Schools (charteredabs.org)</a:t>
            </a:r>
            <a:endParaRPr lang="en-GB" dirty="0"/>
          </a:p>
          <a:p>
            <a:pPr marL="457200" lvl="1" indent="0">
              <a:buNone/>
            </a:pPr>
            <a:endParaRPr lang="en-GB" dirty="0">
              <a:hlinkClick r:id="rId2"/>
            </a:endParaRPr>
          </a:p>
          <a:p>
            <a:r>
              <a:rPr lang="en-GB" dirty="0">
                <a:hlinkClick r:id="rId2"/>
              </a:rPr>
              <a:t>Elsevier | An Information Analytics Business</a:t>
            </a:r>
            <a:endParaRPr lang="en-GB" dirty="0"/>
          </a:p>
          <a:p>
            <a:r>
              <a:rPr lang="en-GB" dirty="0">
                <a:hlinkClick r:id="rId5"/>
              </a:rPr>
              <a:t>Author Services | Wiley</a:t>
            </a:r>
            <a:endParaRPr lang="en-GB" dirty="0"/>
          </a:p>
          <a:p>
            <a:r>
              <a:rPr lang="en-GB" dirty="0">
                <a:hlinkClick r:id="rId6"/>
              </a:rPr>
              <a:t>Journals | Oxford Academic (oup.com)</a:t>
            </a:r>
            <a:endParaRPr lang="en-GB" dirty="0"/>
          </a:p>
          <a:p>
            <a:r>
              <a:rPr lang="en-GB" dirty="0">
                <a:hlinkClick r:id="rId7"/>
              </a:rPr>
              <a:t>Sage Journals: Your gateway to world-class journal research (sagepub.com)</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280405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EBD6A-0FBC-5596-EE98-3C743F4299F7}"/>
              </a:ext>
            </a:extLst>
          </p:cNvPr>
          <p:cNvSpPr>
            <a:spLocks noGrp="1"/>
          </p:cNvSpPr>
          <p:nvPr>
            <p:ph type="title"/>
          </p:nvPr>
        </p:nvSpPr>
        <p:spPr/>
        <p:txBody>
          <a:bodyPr/>
          <a:lstStyle/>
          <a:p>
            <a:r>
              <a:rPr lang="en-GB" dirty="0"/>
              <a:t>BAM Journal – comes </a:t>
            </a:r>
            <a:r>
              <a:rPr lang="en-GB"/>
              <a:t>with membership</a:t>
            </a:r>
          </a:p>
        </p:txBody>
      </p:sp>
      <p:sp>
        <p:nvSpPr>
          <p:cNvPr id="3" name="Content Placeholder 2">
            <a:extLst>
              <a:ext uri="{FF2B5EF4-FFF2-40B4-BE49-F238E27FC236}">
                <a16:creationId xmlns:a16="http://schemas.microsoft.com/office/drawing/2014/main" id="{CE9D26E3-F4DE-1153-F5E8-A7D75E8BFFE4}"/>
              </a:ext>
            </a:extLst>
          </p:cNvPr>
          <p:cNvSpPr>
            <a:spLocks noGrp="1"/>
          </p:cNvSpPr>
          <p:nvPr>
            <p:ph idx="1"/>
          </p:nvPr>
        </p:nvSpPr>
        <p:spPr/>
        <p:txBody>
          <a:bodyPr/>
          <a:lstStyle/>
          <a:p>
            <a:r>
              <a:rPr lang="en-GB" dirty="0">
                <a:hlinkClick r:id="rId2"/>
              </a:rPr>
              <a:t>International Journal of Management Reviews (IJMR) (bam.ac.uk)</a:t>
            </a:r>
            <a:endParaRPr lang="en-GB" dirty="0"/>
          </a:p>
          <a:p>
            <a:endParaRPr lang="en-GB" dirty="0"/>
          </a:p>
        </p:txBody>
      </p:sp>
    </p:spTree>
    <p:extLst>
      <p:ext uri="{BB962C8B-B14F-4D97-AF65-F5344CB8AC3E}">
        <p14:creationId xmlns:p14="http://schemas.microsoft.com/office/powerpoint/2010/main" val="1389681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88C6-7D9D-3F84-A4B5-5E208A32A0C9}"/>
              </a:ext>
            </a:extLst>
          </p:cNvPr>
          <p:cNvSpPr>
            <a:spLocks noGrp="1"/>
          </p:cNvSpPr>
          <p:nvPr>
            <p:ph type="title"/>
          </p:nvPr>
        </p:nvSpPr>
        <p:spPr>
          <a:xfrm>
            <a:off x="640080" y="2074363"/>
            <a:ext cx="3220720"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400" kern="1200">
                <a:solidFill>
                  <a:schemeClr val="bg1"/>
                </a:solidFill>
                <a:latin typeface="+mj-lt"/>
                <a:ea typeface="+mj-ea"/>
                <a:cs typeface="+mj-cs"/>
              </a:rPr>
              <a:t>Journal of Management and Training for Industries</a:t>
            </a:r>
          </a:p>
        </p:txBody>
      </p:sp>
      <p:sp>
        <p:nvSpPr>
          <p:cNvPr id="7" name="Content Placeholder 6">
            <a:extLst>
              <a:ext uri="{FF2B5EF4-FFF2-40B4-BE49-F238E27FC236}">
                <a16:creationId xmlns:a16="http://schemas.microsoft.com/office/drawing/2014/main" id="{8D28922B-C8E3-062E-4066-ED6E35AA1E44}"/>
              </a:ext>
            </a:extLst>
          </p:cNvPr>
          <p:cNvSpPr>
            <a:spLocks noGrp="1"/>
          </p:cNvSpPr>
          <p:nvPr>
            <p:ph idx="1"/>
          </p:nvPr>
        </p:nvSpPr>
        <p:spPr/>
        <p:txBody>
          <a:bodyPr/>
          <a:lstStyle/>
          <a:p>
            <a:endParaRPr lang="en-GB" dirty="0"/>
          </a:p>
        </p:txBody>
      </p:sp>
      <p:sp>
        <p:nvSpPr>
          <p:cNvPr id="9" name="TextBox 8">
            <a:extLst>
              <a:ext uri="{FF2B5EF4-FFF2-40B4-BE49-F238E27FC236}">
                <a16:creationId xmlns:a16="http://schemas.microsoft.com/office/drawing/2014/main" id="{0262C729-E299-5286-97D3-C128F81B9615}"/>
              </a:ext>
            </a:extLst>
          </p:cNvPr>
          <p:cNvSpPr txBox="1"/>
          <p:nvPr/>
        </p:nvSpPr>
        <p:spPr>
          <a:xfrm>
            <a:off x="4802433" y="311279"/>
            <a:ext cx="6096000" cy="5262979"/>
          </a:xfrm>
          <a:prstGeom prst="rect">
            <a:avLst/>
          </a:prstGeom>
          <a:noFill/>
        </p:spPr>
        <p:txBody>
          <a:bodyPr wrap="square">
            <a:spAutoFit/>
          </a:bodyPr>
          <a:lstStyle/>
          <a:p>
            <a:r>
              <a:rPr lang="en-GB" sz="2400" b="0" i="0" dirty="0">
                <a:solidFill>
                  <a:srgbClr val="000000"/>
                </a:solidFill>
                <a:effectLst/>
                <a:latin typeface="Verdana" panose="020B0604030504040204" pitchFamily="34" charset="0"/>
              </a:rPr>
              <a:t>Journal of Management and Training for Industries (JMTI) is a peer-reviewed free-access online journal published by The Institute of Industrial Applications Engineers, Japan (</a:t>
            </a:r>
            <a:r>
              <a:rPr lang="en-GB" sz="2400" b="0" i="0" u="sng" dirty="0">
                <a:solidFill>
                  <a:srgbClr val="000000"/>
                </a:solidFill>
                <a:effectLst/>
                <a:latin typeface="Verdana" panose="020B0604030504040204" pitchFamily="34" charset="0"/>
                <a:hlinkClick r:id="rId2"/>
              </a:rPr>
              <a:t>http://www.ia-engineers.org/</a:t>
            </a:r>
            <a:r>
              <a:rPr lang="en-GB" sz="2400" b="0" i="0" dirty="0">
                <a:solidFill>
                  <a:srgbClr val="000000"/>
                </a:solidFill>
                <a:effectLst/>
                <a:latin typeface="Verdana" panose="020B0604030504040204" pitchFamily="34" charset="0"/>
              </a:rPr>
              <a:t>). </a:t>
            </a:r>
          </a:p>
          <a:p>
            <a:r>
              <a:rPr lang="en-GB" sz="2400" b="0" i="0" dirty="0">
                <a:solidFill>
                  <a:srgbClr val="000000"/>
                </a:solidFill>
                <a:effectLst/>
                <a:latin typeface="Verdana" panose="020B0604030504040204" pitchFamily="34" charset="0"/>
              </a:rPr>
              <a:t>It aims to provide academic professionals, researchers, policy-makers and practitioners a forum to discuss issues and newly emerging trends in the field of management and training for industries from a multi-disciplinary perspective.</a:t>
            </a:r>
            <a:endParaRPr lang="en-GB" sz="2400" dirty="0"/>
          </a:p>
        </p:txBody>
      </p:sp>
    </p:spTree>
    <p:extLst>
      <p:ext uri="{BB962C8B-B14F-4D97-AF65-F5344CB8AC3E}">
        <p14:creationId xmlns:p14="http://schemas.microsoft.com/office/powerpoint/2010/main" val="3816425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3435A-A3BD-6139-662E-D4C21C299CBE}"/>
              </a:ext>
            </a:extLst>
          </p:cNvPr>
          <p:cNvSpPr>
            <a:spLocks noGrp="1"/>
          </p:cNvSpPr>
          <p:nvPr>
            <p:ph type="title"/>
          </p:nvPr>
        </p:nvSpPr>
        <p:spPr/>
        <p:txBody>
          <a:bodyPr/>
          <a:lstStyle/>
          <a:p>
            <a:r>
              <a:rPr lang="en-GB" dirty="0"/>
              <a:t>Guidelines on publication - JMTI</a:t>
            </a:r>
          </a:p>
        </p:txBody>
      </p:sp>
      <p:sp>
        <p:nvSpPr>
          <p:cNvPr id="3" name="Content Placeholder 2">
            <a:extLst>
              <a:ext uri="{FF2B5EF4-FFF2-40B4-BE49-F238E27FC236}">
                <a16:creationId xmlns:a16="http://schemas.microsoft.com/office/drawing/2014/main" id="{F5964809-A981-8FBC-3297-E6CD768EF85D}"/>
              </a:ext>
            </a:extLst>
          </p:cNvPr>
          <p:cNvSpPr>
            <a:spLocks noGrp="1"/>
          </p:cNvSpPr>
          <p:nvPr>
            <p:ph idx="1"/>
          </p:nvPr>
        </p:nvSpPr>
        <p:spPr/>
        <p:txBody>
          <a:bodyPr/>
          <a:lstStyle/>
          <a:p>
            <a:r>
              <a:rPr lang="en-GB" dirty="0">
                <a:hlinkClick r:id="rId2"/>
              </a:rPr>
              <a:t>Submissions (ia-engineers.org)</a:t>
            </a:r>
            <a:endParaRPr lang="en-GB" dirty="0"/>
          </a:p>
        </p:txBody>
      </p:sp>
    </p:spTree>
    <p:extLst>
      <p:ext uri="{BB962C8B-B14F-4D97-AF65-F5344CB8AC3E}">
        <p14:creationId xmlns:p14="http://schemas.microsoft.com/office/powerpoint/2010/main" val="1757963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DC93A-56E8-0286-4138-BF711C79AD97}"/>
              </a:ext>
            </a:extLst>
          </p:cNvPr>
          <p:cNvSpPr>
            <a:spLocks noGrp="1"/>
          </p:cNvSpPr>
          <p:nvPr>
            <p:ph type="title"/>
          </p:nvPr>
        </p:nvSpPr>
        <p:spPr/>
        <p:txBody>
          <a:bodyPr/>
          <a:lstStyle/>
          <a:p>
            <a:r>
              <a:rPr lang="en-GB" dirty="0">
                <a:highlight>
                  <a:srgbClr val="00FFFF"/>
                </a:highlight>
              </a:rPr>
              <a:t>Seminar activity</a:t>
            </a:r>
          </a:p>
        </p:txBody>
      </p:sp>
      <p:sp>
        <p:nvSpPr>
          <p:cNvPr id="3" name="Content Placeholder 2">
            <a:extLst>
              <a:ext uri="{FF2B5EF4-FFF2-40B4-BE49-F238E27FC236}">
                <a16:creationId xmlns:a16="http://schemas.microsoft.com/office/drawing/2014/main" id="{42AE82D5-422A-68C6-65E2-4F3FC7A18A6E}"/>
              </a:ext>
            </a:extLst>
          </p:cNvPr>
          <p:cNvSpPr>
            <a:spLocks noGrp="1"/>
          </p:cNvSpPr>
          <p:nvPr>
            <p:ph idx="1"/>
          </p:nvPr>
        </p:nvSpPr>
        <p:spPr/>
        <p:txBody>
          <a:bodyPr/>
          <a:lstStyle/>
          <a:p>
            <a:r>
              <a:rPr lang="en-GB" dirty="0"/>
              <a:t>Search and compile a compendium of suitable Journals relevant to your research </a:t>
            </a:r>
          </a:p>
          <a:p>
            <a:r>
              <a:rPr lang="en-GB" dirty="0"/>
              <a:t>Identify Journal ranking of the chosen Journal</a:t>
            </a:r>
          </a:p>
          <a:p>
            <a:r>
              <a:rPr lang="en-GB" dirty="0"/>
              <a:t>Review publication requirements and costs involved</a:t>
            </a:r>
          </a:p>
        </p:txBody>
      </p:sp>
    </p:spTree>
    <p:extLst>
      <p:ext uri="{BB962C8B-B14F-4D97-AF65-F5344CB8AC3E}">
        <p14:creationId xmlns:p14="http://schemas.microsoft.com/office/powerpoint/2010/main" val="290884282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Props1.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0</TotalTime>
  <Words>559</Words>
  <Application>Microsoft Office PowerPoint</Application>
  <PresentationFormat>Widescreen</PresentationFormat>
  <Paragraphs>72</Paragraphs>
  <Slides>15</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Calibri</vt:lpstr>
      <vt:lpstr>Calibri Light</vt:lpstr>
      <vt:lpstr>Verdana</vt:lpstr>
      <vt:lpstr>UWTSD 200_Title Page</vt:lpstr>
      <vt:lpstr>UWTSD 200_Text 1</vt:lpstr>
      <vt:lpstr>PowerPoint Presentation</vt:lpstr>
      <vt:lpstr>Session Plan</vt:lpstr>
      <vt:lpstr>resources</vt:lpstr>
      <vt:lpstr>Who is a publisher and Why publishers?</vt:lpstr>
      <vt:lpstr>Role of publishers</vt:lpstr>
      <vt:lpstr>Academic publications</vt:lpstr>
      <vt:lpstr>Some history – first publishing houses</vt:lpstr>
      <vt:lpstr>Academic publishers and commercial publishers</vt:lpstr>
      <vt:lpstr>Open Access (OA)</vt:lpstr>
      <vt:lpstr>Journals </vt:lpstr>
      <vt:lpstr>Where to Publish</vt:lpstr>
      <vt:lpstr>BAM Journal – comes with membership</vt:lpstr>
      <vt:lpstr>Journal of Management and Training for Industries</vt:lpstr>
      <vt:lpstr>Guidelines on publication - JMTI</vt:lpstr>
      <vt:lpstr>Seminar 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Mohamed Asim</cp:lastModifiedBy>
  <cp:revision>1</cp:revision>
  <dcterms:created xsi:type="dcterms:W3CDTF">2023-10-08T18:11:10Z</dcterms:created>
  <dcterms:modified xsi:type="dcterms:W3CDTF">2024-11-11T14:00:09Z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