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1" r:id="rId4"/>
    <p:sldId id="260" r:id="rId5"/>
    <p:sldId id="259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4/24/2018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4/24/2018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4/24/2018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4/24/2018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Global Perspectives in Education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International Higher Education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17116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57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session will be considering higher </a:t>
            </a:r>
            <a:r>
              <a:rPr lang="en-GB" dirty="0" smtClean="0"/>
              <a:t>education provision in a variety of countries.</a:t>
            </a:r>
            <a:endParaRPr lang="en-GB" dirty="0" smtClean="0"/>
          </a:p>
          <a:p>
            <a:r>
              <a:rPr lang="en-GB" dirty="0" smtClean="0"/>
              <a:t>We </a:t>
            </a:r>
            <a:r>
              <a:rPr lang="en-GB" dirty="0" smtClean="0"/>
              <a:t>will conduct an online session through Moodle Chat on Thursday at 11AM please </a:t>
            </a:r>
            <a:r>
              <a:rPr lang="en-GB" dirty="0" smtClean="0"/>
              <a:t>ensure </a:t>
            </a:r>
            <a:r>
              <a:rPr lang="en-GB" dirty="0" smtClean="0"/>
              <a:t>you log on fully prepared.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17393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</a:t>
            </a:r>
            <a:r>
              <a:rPr lang="en-GB" dirty="0" smtClean="0"/>
              <a:t>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a country of your choice please research the higher education provision. </a:t>
            </a:r>
          </a:p>
          <a:p>
            <a:r>
              <a:rPr lang="en-GB" dirty="0"/>
              <a:t>Y</a:t>
            </a:r>
            <a:r>
              <a:rPr lang="en-GB" dirty="0" smtClean="0"/>
              <a:t>ou may wish to consider the following:</a:t>
            </a:r>
            <a:endParaRPr lang="en-GB" dirty="0" smtClean="0"/>
          </a:p>
          <a:p>
            <a:pPr lvl="1"/>
            <a:r>
              <a:rPr lang="en-GB" dirty="0" smtClean="0"/>
              <a:t>How is the higher education system structured </a:t>
            </a:r>
            <a:endParaRPr lang="en-GB" dirty="0" smtClean="0"/>
          </a:p>
          <a:p>
            <a:pPr lvl="1"/>
            <a:r>
              <a:rPr lang="en-GB" dirty="0" smtClean="0"/>
              <a:t>How is higher education funded</a:t>
            </a:r>
            <a:endParaRPr lang="en-GB" dirty="0" smtClean="0"/>
          </a:p>
          <a:p>
            <a:pPr lvl="1"/>
            <a:r>
              <a:rPr lang="en-GB" dirty="0" smtClean="0"/>
              <a:t>How is the higher education system perceived on a global </a:t>
            </a:r>
            <a:r>
              <a:rPr lang="en-GB" dirty="0" smtClean="0"/>
              <a:t>stage and by </a:t>
            </a:r>
            <a:r>
              <a:rPr lang="en-GB" smtClean="0"/>
              <a:t>the students</a:t>
            </a:r>
            <a:endParaRPr lang="en-GB" dirty="0" smtClean="0"/>
          </a:p>
          <a:p>
            <a:pPr lvl="1"/>
            <a:r>
              <a:rPr lang="en-GB" dirty="0" smtClean="0"/>
              <a:t>In your opinion how does your chosen higher education system compare to the UK higher education system?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13540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Based on the rest of the groups research consider:</a:t>
            </a:r>
          </a:p>
          <a:p>
            <a:pPr lvl="1"/>
            <a:r>
              <a:rPr lang="en-GB" dirty="0" smtClean="0"/>
              <a:t>How does their higher education system compare to yours in terms of;</a:t>
            </a:r>
          </a:p>
          <a:p>
            <a:pPr lvl="2"/>
            <a:r>
              <a:rPr lang="en-GB" dirty="0" smtClean="0"/>
              <a:t>Effectiveness</a:t>
            </a:r>
          </a:p>
          <a:p>
            <a:pPr lvl="2"/>
            <a:r>
              <a:rPr lang="en-GB" dirty="0" smtClean="0"/>
              <a:t>Global Perception</a:t>
            </a:r>
          </a:p>
          <a:p>
            <a:pPr lvl="2"/>
            <a:r>
              <a:rPr lang="en-GB" dirty="0" smtClean="0"/>
              <a:t>Perceived value to the student.</a:t>
            </a:r>
            <a:endParaRPr lang="en-GB" dirty="0" smtClean="0"/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8299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96</TotalTime>
  <Words>144</Words>
  <Application>Microsoft Office PowerPoint</Application>
  <PresentationFormat>Widescreen</PresentationFormat>
  <Paragraphs>19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Garamond</vt:lpstr>
      <vt:lpstr>Organic</vt:lpstr>
      <vt:lpstr>Global Perspectives in Education</vt:lpstr>
      <vt:lpstr>Objectives</vt:lpstr>
      <vt:lpstr>Introduction</vt:lpstr>
      <vt:lpstr>Questions</vt:lpstr>
      <vt:lpstr>Feedback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Perspectives in Education</dc:title>
  <dc:creator>Ross Phillips (P143604)</dc:creator>
  <cp:lastModifiedBy>Ross Phillips</cp:lastModifiedBy>
  <cp:revision>2</cp:revision>
  <dcterms:created xsi:type="dcterms:W3CDTF">2018-04-23T12:27:43Z</dcterms:created>
  <dcterms:modified xsi:type="dcterms:W3CDTF">2018-04-24T15:52:36Z</dcterms:modified>
</cp:coreProperties>
</file>