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5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8" r:id="rId6"/>
    <p:sldId id="267" r:id="rId7"/>
    <p:sldId id="260" r:id="rId8"/>
    <p:sldId id="261" r:id="rId9"/>
    <p:sldId id="262" r:id="rId10"/>
    <p:sldId id="264" r:id="rId11"/>
    <p:sldId id="266" r:id="rId12"/>
    <p:sldId id="265" r:id="rId13"/>
  </p:sldIdLst>
  <p:sldSz cx="12192000" cy="6858000"/>
  <p:notesSz cx="6858000" cy="12192000"/>
  <p:embeddedFontLst>
    <p:embeddedFont>
      <p:font typeface="Azeret Mono Medium" panose="020B0604020202020204" charset="0"/>
      <p:regular r:id="rId15"/>
    </p:embeddedFont>
    <p:embeddedFont>
      <p:font typeface="Mona Sans" panose="020B0604020202020204" charset="0"/>
      <p:regular r:id="rId16"/>
    </p:embeddedFont>
    <p:embeddedFont>
      <p:font typeface="Mona Sans Bold" panose="020B0604020202020204" charset="0"/>
      <p:regular r:id="rId17"/>
    </p:embeddedFont>
    <p:embeddedFont>
      <p:font typeface="Mona Sans SemiBold" panose="020B0604020202020204" charset="0"/>
      <p:regular r:id="rId18"/>
    </p:embeddedFont>
    <p:embeddedFont>
      <p:font typeface="Neue Haas Grotesk Text Pro" panose="020B0504020202020204" pitchFamily="34" charset="0"/>
      <p:regular r:id="rId19"/>
      <p:bold r:id="rId20"/>
      <p:italic r:id="rId21"/>
      <p:boldItalic r:id="rId22"/>
    </p:embeddedFont>
    <p:embeddedFont>
      <p:font typeface="Sora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DEEC"/>
    <a:srgbClr val="838791"/>
    <a:srgbClr val="B1B8C3"/>
    <a:srgbClr val="8D939D"/>
    <a:srgbClr val="9FB0CC"/>
    <a:srgbClr val="E4E5E9"/>
    <a:srgbClr val="CCD4E2"/>
    <a:srgbClr val="E3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E3C606-32BC-4FE5-8031-6381A73EADC6}" v="24" dt="2026-10-22T15:10:06.3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78431" autoAdjust="0"/>
  </p:normalViewPr>
  <p:slideViewPr>
    <p:cSldViewPr snapToGrid="0" snapToObjects="1">
      <p:cViewPr varScale="1">
        <p:scale>
          <a:sx n="64" d="100"/>
          <a:sy n="64" d="100"/>
        </p:scale>
        <p:origin x="1397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c Marinho Nazare (2223750)" userId="8c5cf182-5bb3-4636-9155-42a5a2a96c3f" providerId="ADAL" clId="{C80BB455-A5E5-4552-B307-5D695AAD9CD6}"/>
    <pc:docChg chg="undo custSel addSld delSld modSld sldOrd modMainMaster">
      <pc:chgData name="Eric Marinho Nazare (2223750)" userId="8c5cf182-5bb3-4636-9155-42a5a2a96c3f" providerId="ADAL" clId="{C80BB455-A5E5-4552-B307-5D695AAD9CD6}" dt="2026-10-22T17:52:50.034" v="1838" actId="20577"/>
      <pc:docMkLst>
        <pc:docMk/>
      </pc:docMkLst>
      <pc:sldChg chg="addSp delSp modSp mod modTransition addAnim delAnim modAnim modNotesTx">
        <pc:chgData name="Eric Marinho Nazare (2223750)" userId="8c5cf182-5bb3-4636-9155-42a5a2a96c3f" providerId="ADAL" clId="{C80BB455-A5E5-4552-B307-5D695AAD9CD6}" dt="2026-10-22T17:51:37.286" v="1827" actId="20577"/>
        <pc:sldMkLst>
          <pc:docMk/>
          <pc:sldMk cId="0" sldId="256"/>
        </pc:sldMkLst>
        <pc:spChg chg="mod">
          <ac:chgData name="Eric Marinho Nazare (2223750)" userId="8c5cf182-5bb3-4636-9155-42a5a2a96c3f" providerId="ADAL" clId="{C80BB455-A5E5-4552-B307-5D695AAD9CD6}" dt="2026-10-13T18:11:19.914" v="1254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5T19:58:54.418" v="81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5T19:58:54.418" v="81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5T19:58:54.418" v="81" actId="1076"/>
          <ac:spMkLst>
            <pc:docMk/>
            <pc:sldMk cId="0" sldId="256"/>
            <ac:spMk id="5" creationId="{00000000-0000-0000-0000-000000000000}"/>
          </ac:spMkLst>
        </pc:spChg>
        <pc:spChg chg="add mod">
          <ac:chgData name="Eric Marinho Nazare (2223750)" userId="8c5cf182-5bb3-4636-9155-42a5a2a96c3f" providerId="ADAL" clId="{C80BB455-A5E5-4552-B307-5D695AAD9CD6}" dt="2026-10-13T18:11:24.289" v="1255" actId="1076"/>
          <ac:spMkLst>
            <pc:docMk/>
            <pc:sldMk cId="0" sldId="256"/>
            <ac:spMk id="6" creationId="{2DFD2A7A-607E-F14C-A008-56E241B7341F}"/>
          </ac:spMkLst>
        </pc:spChg>
        <pc:picChg chg="add del mod">
          <ac:chgData name="Eric Marinho Nazare (2223750)" userId="8c5cf182-5bb3-4636-9155-42a5a2a96c3f" providerId="ADAL" clId="{C80BB455-A5E5-4552-B307-5D695AAD9CD6}" dt="2026-10-22T14:18:37.669" v="1785" actId="478"/>
          <ac:picMkLst>
            <pc:docMk/>
            <pc:sldMk cId="0" sldId="256"/>
            <ac:picMk id="9" creationId="{B3F1960E-E592-3432-0287-ADFD7878ED72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18:36.839" v="1784" actId="478"/>
          <ac:picMkLst>
            <pc:docMk/>
            <pc:sldMk cId="0" sldId="256"/>
            <ac:picMk id="10" creationId="{861B84CB-45B2-B7A2-C31F-995032229D7D}"/>
          </ac:picMkLst>
        </pc:picChg>
        <pc:picChg chg="add mod">
          <ac:chgData name="Eric Marinho Nazare (2223750)" userId="8c5cf182-5bb3-4636-9155-42a5a2a96c3f" providerId="ADAL" clId="{C80BB455-A5E5-4552-B307-5D695AAD9CD6}" dt="2026-10-22T14:18:02.395" v="1778"/>
          <ac:picMkLst>
            <pc:docMk/>
            <pc:sldMk cId="0" sldId="256"/>
            <ac:picMk id="11" creationId="{514AE6E7-7B61-24FC-8B47-7B25FBE919B0}"/>
          </ac:picMkLst>
        </pc:picChg>
        <pc:picChg chg="add del mod">
          <ac:chgData name="Eric Marinho Nazare (2223750)" userId="8c5cf182-5bb3-4636-9155-42a5a2a96c3f" providerId="ADAL" clId="{C80BB455-A5E5-4552-B307-5D695AAD9CD6}" dt="2026-10-22T14:20:25.026" v="1792"/>
          <ac:picMkLst>
            <pc:docMk/>
            <pc:sldMk cId="0" sldId="256"/>
            <ac:picMk id="16" creationId="{69CD7557-EDAD-6404-1164-F355CF426E72}"/>
          </ac:picMkLst>
        </pc:picChg>
        <pc:picChg chg="add del mod">
          <ac:chgData name="Eric Marinho Nazare (2223750)" userId="8c5cf182-5bb3-4636-9155-42a5a2a96c3f" providerId="ADAL" clId="{C80BB455-A5E5-4552-B307-5D695AAD9CD6}" dt="2026-10-22T14:25:50.339" v="1800"/>
          <ac:picMkLst>
            <pc:docMk/>
            <pc:sldMk cId="0" sldId="256"/>
            <ac:picMk id="19" creationId="{AC687CB2-2B63-0096-F31C-000578B443F5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26:12.643" v="1801"/>
          <ac:picMkLst>
            <pc:docMk/>
            <pc:sldMk cId="0" sldId="256"/>
            <ac:picMk id="20" creationId="{41D2B548-07F9-A286-8215-BEFD5BCEA36A}"/>
          </ac:picMkLst>
        </pc:picChg>
        <pc:picChg chg="add del mod">
          <ac:chgData name="Eric Marinho Nazare (2223750)" userId="8c5cf182-5bb3-4636-9155-42a5a2a96c3f" providerId="ADAL" clId="{C80BB455-A5E5-4552-B307-5D695AAD9CD6}" dt="2026-10-22T14:26:16.264" v="1803"/>
          <ac:picMkLst>
            <pc:docMk/>
            <pc:sldMk cId="0" sldId="256"/>
            <ac:picMk id="21" creationId="{2A00DFE9-74D9-C27D-9614-91CB27200C95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2:31.889" v="1804"/>
          <ac:picMkLst>
            <pc:docMk/>
            <pc:sldMk cId="0" sldId="256"/>
            <ac:picMk id="24" creationId="{363FDB60-A350-58CF-6F37-BB3D87CBF9A2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56"/>
            <ac:picMk id="25" creationId="{60D20E6A-EED3-4A6A-0F68-92B1557DDAE1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3:09.272" v="1815"/>
          <ac:picMkLst>
            <pc:docMk/>
            <pc:sldMk cId="0" sldId="256"/>
            <ac:picMk id="26" creationId="{FF0DF01F-D858-42B5-44F2-585B1CEAA3EA}"/>
          </ac:picMkLst>
        </pc:picChg>
        <pc:picChg chg="add del mod">
          <ac:chgData name="Eric Marinho Nazare (2223750)" userId="8c5cf182-5bb3-4636-9155-42a5a2a96c3f" providerId="ADAL" clId="{C80BB455-A5E5-4552-B307-5D695AAD9CD6}" dt="2026-10-22T14:33:52.091" v="1816"/>
          <ac:picMkLst>
            <pc:docMk/>
            <pc:sldMk cId="0" sldId="256"/>
            <ac:picMk id="27" creationId="{3F02AE14-953B-2C57-3B7B-F91FD198C764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56"/>
            <ac:picMk id="34" creationId="{E25B4D9A-64C0-A902-4646-14B4A0AD4C05}"/>
          </ac:picMkLst>
        </pc:picChg>
      </pc:sldChg>
      <pc:sldChg chg="addSp delSp modSp mod modTransition delAnim modAnim modNotesTx">
        <pc:chgData name="Eric Marinho Nazare (2223750)" userId="8c5cf182-5bb3-4636-9155-42a5a2a96c3f" providerId="ADAL" clId="{C80BB455-A5E5-4552-B307-5D695AAD9CD6}" dt="2026-10-22T17:51:42.580" v="1828" actId="20577"/>
        <pc:sldMkLst>
          <pc:docMk/>
          <pc:sldMk cId="0" sldId="257"/>
        </pc:sldMkLst>
        <pc:spChg chg="add mod">
          <ac:chgData name="Eric Marinho Nazare (2223750)" userId="8c5cf182-5bb3-4636-9155-42a5a2a96c3f" providerId="ADAL" clId="{C80BB455-A5E5-4552-B307-5D695AAD9CD6}" dt="2026-10-07T15:12:16.572" v="787" actId="1076"/>
          <ac:spMkLst>
            <pc:docMk/>
            <pc:sldMk cId="0" sldId="257"/>
            <ac:spMk id="6" creationId="{4A271440-6DE4-509B-E1C3-D2F900C1DFB6}"/>
          </ac:spMkLst>
        </pc:spChg>
        <pc:spChg chg="mod">
          <ac:chgData name="Eric Marinho Nazare (2223750)" userId="8c5cf182-5bb3-4636-9155-42a5a2a96c3f" providerId="ADAL" clId="{C80BB455-A5E5-4552-B307-5D695AAD9CD6}" dt="2026-10-07T15:13:27.604" v="796" actId="1076"/>
          <ac:spMkLst>
            <pc:docMk/>
            <pc:sldMk cId="0" sldId="257"/>
            <ac:spMk id="9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07:35.916" v="629" actId="20577"/>
          <ac:spMkLst>
            <pc:docMk/>
            <pc:sldMk cId="0" sldId="257"/>
            <ac:spMk id="10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1:31.462" v="875" actId="2711"/>
          <ac:spMkLst>
            <pc:docMk/>
            <pc:sldMk cId="0" sldId="257"/>
            <ac:spMk id="11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12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07:53.872" v="633" actId="20577"/>
          <ac:spMkLst>
            <pc:docMk/>
            <pc:sldMk cId="0" sldId="257"/>
            <ac:spMk id="1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15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16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17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09:17.731" v="687" actId="20577"/>
          <ac:spMkLst>
            <pc:docMk/>
            <pc:sldMk cId="0" sldId="257"/>
            <ac:spMk id="1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17:49.507" v="863" actId="207"/>
          <ac:spMkLst>
            <pc:docMk/>
            <pc:sldMk cId="0" sldId="257"/>
            <ac:spMk id="19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20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21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09:28.823" v="691" actId="20577"/>
          <ac:spMkLst>
            <pc:docMk/>
            <pc:sldMk cId="0" sldId="257"/>
            <ac:spMk id="22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23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2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26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20:58.470" v="874" actId="122"/>
          <ac:spMkLst>
            <pc:docMk/>
            <pc:sldMk cId="0" sldId="257"/>
            <ac:spMk id="27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12:48.735" v="793" actId="1076"/>
          <ac:spMkLst>
            <pc:docMk/>
            <pc:sldMk cId="0" sldId="257"/>
            <ac:spMk id="2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7T15:12:51.633" v="794" actId="1076"/>
          <ac:spMkLst>
            <pc:docMk/>
            <pc:sldMk cId="0" sldId="257"/>
            <ac:spMk id="29" creationId="{00000000-0000-0000-0000-000000000000}"/>
          </ac:spMkLst>
        </pc:spChg>
        <pc:spChg chg="add mod">
          <ac:chgData name="Eric Marinho Nazare (2223750)" userId="8c5cf182-5bb3-4636-9155-42a5a2a96c3f" providerId="ADAL" clId="{C80BB455-A5E5-4552-B307-5D695AAD9CD6}" dt="2026-10-07T15:19:23.131" v="868" actId="1076"/>
          <ac:spMkLst>
            <pc:docMk/>
            <pc:sldMk cId="0" sldId="257"/>
            <ac:spMk id="31" creationId="{18E64858-15A0-E63C-BFAA-3084E80F239C}"/>
          </ac:spMkLst>
        </pc:spChg>
        <pc:spChg chg="add mod">
          <ac:chgData name="Eric Marinho Nazare (2223750)" userId="8c5cf182-5bb3-4636-9155-42a5a2a96c3f" providerId="ADAL" clId="{C80BB455-A5E5-4552-B307-5D695AAD9CD6}" dt="2026-10-07T15:19:09.595" v="867" actId="1076"/>
          <ac:spMkLst>
            <pc:docMk/>
            <pc:sldMk cId="0" sldId="257"/>
            <ac:spMk id="33" creationId="{CA2595BF-B615-0028-47F1-25F8B9FB8D35}"/>
          </ac:spMkLst>
        </pc:spChg>
        <pc:picChg chg="add del mod">
          <ac:chgData name="Eric Marinho Nazare (2223750)" userId="8c5cf182-5bb3-4636-9155-42a5a2a96c3f" providerId="ADAL" clId="{C80BB455-A5E5-4552-B307-5D695AAD9CD6}" dt="2026-10-22T14:18:41.603" v="1787" actId="478"/>
          <ac:picMkLst>
            <pc:docMk/>
            <pc:sldMk cId="0" sldId="257"/>
            <ac:picMk id="8" creationId="{C4EA2034-3DB5-EAA6-15B8-89ABEF169DA8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18:40.575" v="1786" actId="478"/>
          <ac:picMkLst>
            <pc:docMk/>
            <pc:sldMk cId="0" sldId="257"/>
            <ac:picMk id="30" creationId="{E8933E20-7A33-DC9E-F465-94D3020585A7}"/>
          </ac:picMkLst>
        </pc:picChg>
        <pc:picChg chg="add mod">
          <ac:chgData name="Eric Marinho Nazare (2223750)" userId="8c5cf182-5bb3-4636-9155-42a5a2a96c3f" providerId="ADAL" clId="{C80BB455-A5E5-4552-B307-5D695AAD9CD6}" dt="2026-10-22T14:18:02.395" v="1778"/>
          <ac:picMkLst>
            <pc:docMk/>
            <pc:sldMk cId="0" sldId="257"/>
            <ac:picMk id="32" creationId="{8CF1F1B6-63A8-50B1-E73B-5CF41747F787}"/>
          </ac:picMkLst>
        </pc:picChg>
        <pc:picChg chg="add del mod">
          <ac:chgData name="Eric Marinho Nazare (2223750)" userId="8c5cf182-5bb3-4636-9155-42a5a2a96c3f" providerId="ADAL" clId="{C80BB455-A5E5-4552-B307-5D695AAD9CD6}" dt="2026-10-22T14:25:50.339" v="1800"/>
          <ac:picMkLst>
            <pc:docMk/>
            <pc:sldMk cId="0" sldId="257"/>
            <ac:picMk id="43" creationId="{6B6EA418-214A-9257-E64F-03135B8FDE1D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2:31.889" v="1804"/>
          <ac:picMkLst>
            <pc:docMk/>
            <pc:sldMk cId="0" sldId="257"/>
            <ac:picMk id="44" creationId="{8C859412-4884-E170-C200-99B95E586A61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57"/>
            <ac:picMk id="45" creationId="{132E5937-58D2-B8E1-BA7A-BB0FAE1E8C28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08.449" v="1817" actId="478"/>
          <ac:picMkLst>
            <pc:docMk/>
            <pc:sldMk cId="0" sldId="257"/>
            <ac:picMk id="46" creationId="{5547E942-9F0D-CEA2-A24D-6793F6BB5FB5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57"/>
            <ac:picMk id="49" creationId="{AA90F2C2-F4CF-66EE-ED05-DA0D6A7C2C82}"/>
          </ac:picMkLst>
        </pc:picChg>
      </pc:sldChg>
      <pc:sldChg chg="addSp delSp modSp mod modTransition delAnim modAnim modNotesTx">
        <pc:chgData name="Eric Marinho Nazare (2223750)" userId="8c5cf182-5bb3-4636-9155-42a5a2a96c3f" providerId="ADAL" clId="{C80BB455-A5E5-4552-B307-5D695AAD9CD6}" dt="2026-10-22T17:51:49.329" v="1829" actId="20577"/>
        <pc:sldMkLst>
          <pc:docMk/>
          <pc:sldMk cId="0" sldId="258"/>
        </pc:sldMkLst>
        <pc:picChg chg="add del mod">
          <ac:chgData name="Eric Marinho Nazare (2223750)" userId="8c5cf182-5bb3-4636-9155-42a5a2a96c3f" providerId="ADAL" clId="{C80BB455-A5E5-4552-B307-5D695AAD9CD6}" dt="2026-10-22T14:18:45.509" v="1789" actId="478"/>
          <ac:picMkLst>
            <pc:docMk/>
            <pc:sldMk cId="0" sldId="258"/>
            <ac:picMk id="22" creationId="{4B6CEDD2-F36D-47CB-62B9-44CC472D0F48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18:44.613" v="1788" actId="478"/>
          <ac:picMkLst>
            <pc:docMk/>
            <pc:sldMk cId="0" sldId="258"/>
            <ac:picMk id="25" creationId="{A9C3E6F4-BE77-36F1-02EC-F26B9763EA32}"/>
          </ac:picMkLst>
        </pc:picChg>
        <pc:picChg chg="add del mod">
          <ac:chgData name="Eric Marinho Nazare (2223750)" userId="8c5cf182-5bb3-4636-9155-42a5a2a96c3f" providerId="ADAL" clId="{C80BB455-A5E5-4552-B307-5D695AAD9CD6}" dt="2026-10-22T14:25:50.339" v="1800"/>
          <ac:picMkLst>
            <pc:docMk/>
            <pc:sldMk cId="0" sldId="258"/>
            <ac:picMk id="28" creationId="{2C517862-DA2C-5BFD-EF1C-92BA20DFA7C2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2:31.889" v="1804"/>
          <ac:picMkLst>
            <pc:docMk/>
            <pc:sldMk cId="0" sldId="258"/>
            <ac:picMk id="29" creationId="{97B3621F-4127-24CC-06B2-E1C58D1ADBC2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58"/>
            <ac:picMk id="30" creationId="{B72E1C51-4651-29B8-E4E8-F8886E7856F7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11.175" v="1818" actId="478"/>
          <ac:picMkLst>
            <pc:docMk/>
            <pc:sldMk cId="0" sldId="258"/>
            <ac:picMk id="31" creationId="{AF0D8D84-8302-BC0D-BFD1-5C5EA3D31138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58"/>
            <ac:picMk id="34" creationId="{43D3DE48-74A5-E9B1-0F56-C226BF8D1C6E}"/>
          </ac:picMkLst>
        </pc:picChg>
      </pc:sldChg>
      <pc:sldChg chg="addSp delSp modSp mod modTransition modAnim modNotesTx">
        <pc:chgData name="Eric Marinho Nazare (2223750)" userId="8c5cf182-5bb3-4636-9155-42a5a2a96c3f" providerId="ADAL" clId="{C80BB455-A5E5-4552-B307-5D695AAD9CD6}" dt="2026-10-22T17:51:54.371" v="1830" actId="20577"/>
        <pc:sldMkLst>
          <pc:docMk/>
          <pc:sldMk cId="0" sldId="259"/>
        </pc:sldMkLst>
        <pc:spChg chg="mod">
          <ac:chgData name="Eric Marinho Nazare (2223750)" userId="8c5cf182-5bb3-4636-9155-42a5a2a96c3f" providerId="ADAL" clId="{C80BB455-A5E5-4552-B307-5D695AAD9CD6}" dt="2026-10-08T18:50:48.419" v="976" actId="20577"/>
          <ac:spMkLst>
            <pc:docMk/>
            <pc:sldMk cId="0" sldId="259"/>
            <ac:spMk id="21" creationId="{00000000-0000-0000-0000-000000000000}"/>
          </ac:spMkLst>
        </pc:spChg>
        <pc:picChg chg="add del mod">
          <ac:chgData name="Eric Marinho Nazare (2223750)" userId="8c5cf182-5bb3-4636-9155-42a5a2a96c3f" providerId="ADAL" clId="{C80BB455-A5E5-4552-B307-5D695AAD9CD6}" dt="2026-10-22T14:25:50.339" v="1800"/>
          <ac:picMkLst>
            <pc:docMk/>
            <pc:sldMk cId="0" sldId="259"/>
            <ac:picMk id="30" creationId="{EB5472ED-A451-0123-EF59-2BCABB8F4D79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2:31.889" v="1804"/>
          <ac:picMkLst>
            <pc:docMk/>
            <pc:sldMk cId="0" sldId="259"/>
            <ac:picMk id="31" creationId="{785BFEE6-CFCA-F72D-85F0-9B973ECA77E9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59"/>
            <ac:picMk id="32" creationId="{9D19345D-E7C4-B7C9-2644-C97D8DB814D4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14.038" v="1819" actId="478"/>
          <ac:picMkLst>
            <pc:docMk/>
            <pc:sldMk cId="0" sldId="259"/>
            <ac:picMk id="33" creationId="{FF276040-1EDE-6539-A02F-298FE01C940B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59"/>
            <ac:picMk id="35" creationId="{B42174C8-9638-63B8-81EF-C17D3CE35EB7}"/>
          </ac:picMkLst>
        </pc:picChg>
      </pc:sldChg>
      <pc:sldChg chg="addSp delSp modSp mod modTransition modAnim modNotesTx">
        <pc:chgData name="Eric Marinho Nazare (2223750)" userId="8c5cf182-5bb3-4636-9155-42a5a2a96c3f" providerId="ADAL" clId="{C80BB455-A5E5-4552-B307-5D695AAD9CD6}" dt="2026-10-22T17:52:18.166" v="1833" actId="6549"/>
        <pc:sldMkLst>
          <pc:docMk/>
          <pc:sldMk cId="0" sldId="260"/>
        </pc:sldMkLst>
        <pc:graphicFrameChg chg="mod modGraphic">
          <ac:chgData name="Eric Marinho Nazare (2223750)" userId="8c5cf182-5bb3-4636-9155-42a5a2a96c3f" providerId="ADAL" clId="{C80BB455-A5E5-4552-B307-5D695AAD9CD6}" dt="2026-10-20T17:43:02.074" v="1277" actId="207"/>
          <ac:graphicFrameMkLst>
            <pc:docMk/>
            <pc:sldMk cId="0" sldId="260"/>
            <ac:graphicFrameMk id="7" creationId="{00000000-0000-0000-0000-000000000000}"/>
          </ac:graphicFrameMkLst>
        </pc:graphicFrame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60"/>
            <ac:picMk id="12" creationId="{61FE9596-9449-55EE-B787-87A2F27FDCB6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24.308" v="1822" actId="478"/>
          <ac:picMkLst>
            <pc:docMk/>
            <pc:sldMk cId="0" sldId="260"/>
            <ac:picMk id="13" creationId="{CF24948F-0AFC-52F6-1DD5-FA80CE378AF4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60"/>
            <ac:picMk id="15" creationId="{79B170B1-78E5-3901-0639-EC43AF5BB2AF}"/>
          </ac:picMkLst>
        </pc:picChg>
      </pc:sldChg>
      <pc:sldChg chg="addSp delSp modSp mod modTransition modAnim modNotesTx">
        <pc:chgData name="Eric Marinho Nazare (2223750)" userId="8c5cf182-5bb3-4636-9155-42a5a2a96c3f" providerId="ADAL" clId="{C80BB455-A5E5-4552-B307-5D695AAD9CD6}" dt="2026-10-22T17:52:25.607" v="1834" actId="20577"/>
        <pc:sldMkLst>
          <pc:docMk/>
          <pc:sldMk cId="0" sldId="261"/>
        </pc:sldMkLst>
        <pc:graphicFrameChg chg="mod modGraphic">
          <ac:chgData name="Eric Marinho Nazare (2223750)" userId="8c5cf182-5bb3-4636-9155-42a5a2a96c3f" providerId="ADAL" clId="{C80BB455-A5E5-4552-B307-5D695AAD9CD6}" dt="2026-10-19T20:28:34.662" v="1265" actId="20577"/>
          <ac:graphicFrameMkLst>
            <pc:docMk/>
            <pc:sldMk cId="0" sldId="261"/>
            <ac:graphicFrameMk id="7" creationId="{00000000-0000-0000-0000-000000000000}"/>
          </ac:graphicFrameMkLst>
        </pc:graphicFrame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61"/>
            <ac:picMk id="10" creationId="{5CD0F8CA-FA05-19A3-60BE-C39C2BF6C3EA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27.971" v="1823" actId="478"/>
          <ac:picMkLst>
            <pc:docMk/>
            <pc:sldMk cId="0" sldId="261"/>
            <ac:picMk id="11" creationId="{3793D3F7-B5E8-AAF7-782B-4003A0E15F65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61"/>
            <ac:picMk id="13" creationId="{BAFADD1A-FCD0-85F5-7811-07C142A7809E}"/>
          </ac:picMkLst>
        </pc:picChg>
      </pc:sldChg>
      <pc:sldChg chg="addSp delSp modSp mod modTransition modAnim modNotesTx">
        <pc:chgData name="Eric Marinho Nazare (2223750)" userId="8c5cf182-5bb3-4636-9155-42a5a2a96c3f" providerId="ADAL" clId="{C80BB455-A5E5-4552-B307-5D695AAD9CD6}" dt="2026-10-22T17:52:31.673" v="1835" actId="6549"/>
        <pc:sldMkLst>
          <pc:docMk/>
          <pc:sldMk cId="0" sldId="262"/>
        </pc:sldMkLst>
        <pc:spChg chg="mod">
          <ac:chgData name="Eric Marinho Nazare (2223750)" userId="8c5cf182-5bb3-4636-9155-42a5a2a96c3f" providerId="ADAL" clId="{C80BB455-A5E5-4552-B307-5D695AAD9CD6}" dt="2026-10-11T19:25:54.243" v="981" actId="14100"/>
          <ac:spMkLst>
            <pc:docMk/>
            <pc:sldMk cId="0" sldId="262"/>
            <ac:spMk id="7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11T19:32:16.594" v="1121" actId="207"/>
          <ac:spMkLst>
            <pc:docMk/>
            <pc:sldMk cId="0" sldId="262"/>
            <ac:spMk id="14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20T17:39:34.814" v="1268" actId="207"/>
          <ac:spMkLst>
            <pc:docMk/>
            <pc:sldMk cId="0" sldId="262"/>
            <ac:spMk id="16" creationId="{00000000-0000-0000-0000-000000000000}"/>
          </ac:spMkLst>
        </pc:spChg>
        <pc:picChg chg="mod">
          <ac:chgData name="Eric Marinho Nazare (2223750)" userId="8c5cf182-5bb3-4636-9155-42a5a2a96c3f" providerId="ADAL" clId="{C80BB455-A5E5-4552-B307-5D695AAD9CD6}" dt="2026-10-11T19:25:59.650" v="982" actId="14100"/>
          <ac:picMkLst>
            <pc:docMk/>
            <pc:sldMk cId="0" sldId="262"/>
            <ac:picMk id="15" creationId="{00000000-0000-0000-0000-000000000000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0" sldId="262"/>
            <ac:picMk id="19" creationId="{D0B2BF0E-74D6-21BD-ED24-BFFC70D6E0FA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31.967" v="1824" actId="478"/>
          <ac:picMkLst>
            <pc:docMk/>
            <pc:sldMk cId="0" sldId="262"/>
            <ac:picMk id="22" creationId="{6A551CFB-D866-8632-9F7C-262FA37BCC59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62"/>
            <ac:picMk id="24" creationId="{A609AAC3-FC03-3F42-5447-564B43E6D9C5}"/>
          </ac:picMkLst>
        </pc:picChg>
      </pc:sldChg>
      <pc:sldChg chg="addSp delSp modSp mod modTransition modAnim modNotesTx">
        <pc:chgData name="Eric Marinho Nazare (2223750)" userId="8c5cf182-5bb3-4636-9155-42a5a2a96c3f" providerId="ADAL" clId="{C80BB455-A5E5-4552-B307-5D695AAD9CD6}" dt="2026-10-22T17:52:38.131" v="1836" actId="20577"/>
        <pc:sldMkLst>
          <pc:docMk/>
          <pc:sldMk cId="0" sldId="264"/>
        </pc:sldMkLst>
        <pc:spChg chg="mod">
          <ac:chgData name="Eric Marinho Nazare (2223750)" userId="8c5cf182-5bb3-4636-9155-42a5a2a96c3f" providerId="ADAL" clId="{C80BB455-A5E5-4552-B307-5D695AAD9CD6}" dt="2026-10-08T16:36:59.742" v="962" actId="2711"/>
          <ac:spMkLst>
            <pc:docMk/>
            <pc:sldMk cId="0" sldId="264"/>
            <ac:spMk id="8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19T14:05:53.966" v="1262" actId="20577"/>
          <ac:spMkLst>
            <pc:docMk/>
            <pc:sldMk cId="0" sldId="264"/>
            <ac:spMk id="9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08T16:34:44.094" v="959" actId="2711"/>
          <ac:spMkLst>
            <pc:docMk/>
            <pc:sldMk cId="0" sldId="264"/>
            <ac:spMk id="11" creationId="{00000000-0000-0000-0000-000000000000}"/>
          </ac:spMkLst>
        </pc:spChg>
        <pc:spChg chg="mod">
          <ac:chgData name="Eric Marinho Nazare (2223750)" userId="8c5cf182-5bb3-4636-9155-42a5a2a96c3f" providerId="ADAL" clId="{C80BB455-A5E5-4552-B307-5D695AAD9CD6}" dt="2026-10-20T20:14:29.473" v="1438" actId="207"/>
          <ac:spMkLst>
            <pc:docMk/>
            <pc:sldMk cId="0" sldId="264"/>
            <ac:spMk id="12" creationId="{00000000-0000-0000-0000-000000000000}"/>
          </ac:spMkLst>
        </pc:sp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64"/>
            <ac:picMk id="16" creationId="{021BA117-EB9B-DC03-9B7F-1A43234ED12E}"/>
          </ac:picMkLst>
        </pc:picChg>
      </pc:sldChg>
      <pc:sldChg chg="addSp delSp modSp modTransition modAnim modNotesTx">
        <pc:chgData name="Eric Marinho Nazare (2223750)" userId="8c5cf182-5bb3-4636-9155-42a5a2a96c3f" providerId="ADAL" clId="{C80BB455-A5E5-4552-B307-5D695AAD9CD6}" dt="2026-10-22T17:52:50.034" v="1838" actId="20577"/>
        <pc:sldMkLst>
          <pc:docMk/>
          <pc:sldMk cId="0" sldId="265"/>
        </pc:sldMkLst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0" sldId="265"/>
            <ac:picMk id="6" creationId="{A7EA4AE2-67C9-EE8E-74D4-7B07838BD8B3}"/>
          </ac:picMkLst>
        </pc:picChg>
      </pc:sldChg>
      <pc:sldChg chg="addSp delSp modSp new mod modTransition modAnim modNotesTx">
        <pc:chgData name="Eric Marinho Nazare (2223750)" userId="8c5cf182-5bb3-4636-9155-42a5a2a96c3f" providerId="ADAL" clId="{C80BB455-A5E5-4552-B307-5D695AAD9CD6}" dt="2026-10-22T17:52:43.308" v="1837" actId="20577"/>
        <pc:sldMkLst>
          <pc:docMk/>
          <pc:sldMk cId="2305358984" sldId="266"/>
        </pc:sldMkLst>
        <pc:spChg chg="add mod">
          <ac:chgData name="Eric Marinho Nazare (2223750)" userId="8c5cf182-5bb3-4636-9155-42a5a2a96c3f" providerId="ADAL" clId="{C80BB455-A5E5-4552-B307-5D695AAD9CD6}" dt="2026-10-05T20:31:21.801" v="187" actId="113"/>
          <ac:spMkLst>
            <pc:docMk/>
            <pc:sldMk cId="2305358984" sldId="266"/>
            <ac:spMk id="2" creationId="{25003862-0CA7-3A6D-1694-85A4988419B0}"/>
          </ac:spMkLst>
        </pc:spChg>
        <pc:spChg chg="add mod">
          <ac:chgData name="Eric Marinho Nazare (2223750)" userId="8c5cf182-5bb3-4636-9155-42a5a2a96c3f" providerId="ADAL" clId="{C80BB455-A5E5-4552-B307-5D695AAD9CD6}" dt="2026-10-05T19:45:32.053" v="34" actId="1076"/>
          <ac:spMkLst>
            <pc:docMk/>
            <pc:sldMk cId="2305358984" sldId="266"/>
            <ac:spMk id="3" creationId="{8BFCA80B-B55F-CE31-84B8-E69964B6F5B2}"/>
          </ac:spMkLst>
        </pc:spChg>
        <pc:spChg chg="add mod">
          <ac:chgData name="Eric Marinho Nazare (2223750)" userId="8c5cf182-5bb3-4636-9155-42a5a2a96c3f" providerId="ADAL" clId="{C80BB455-A5E5-4552-B307-5D695AAD9CD6}" dt="2026-10-05T20:31:25.774" v="188" actId="113"/>
          <ac:spMkLst>
            <pc:docMk/>
            <pc:sldMk cId="2305358984" sldId="266"/>
            <ac:spMk id="4" creationId="{8B3F1FF7-EE26-78A4-8B7B-DAD15E77A190}"/>
          </ac:spMkLst>
        </pc:spChg>
        <pc:spChg chg="add mod">
          <ac:chgData name="Eric Marinho Nazare (2223750)" userId="8c5cf182-5bb3-4636-9155-42a5a2a96c3f" providerId="ADAL" clId="{C80BB455-A5E5-4552-B307-5D695AAD9CD6}" dt="2026-10-05T19:45:32.053" v="34" actId="1076"/>
          <ac:spMkLst>
            <pc:docMk/>
            <pc:sldMk cId="2305358984" sldId="266"/>
            <ac:spMk id="5" creationId="{B32DAC07-7856-1676-B9A7-3C45AB6A2621}"/>
          </ac:spMkLst>
        </pc:spChg>
        <pc:spChg chg="add mod">
          <ac:chgData name="Eric Marinho Nazare (2223750)" userId="8c5cf182-5bb3-4636-9155-42a5a2a96c3f" providerId="ADAL" clId="{C80BB455-A5E5-4552-B307-5D695AAD9CD6}" dt="2026-10-05T20:31:30.638" v="189" actId="113"/>
          <ac:spMkLst>
            <pc:docMk/>
            <pc:sldMk cId="2305358984" sldId="266"/>
            <ac:spMk id="7" creationId="{D9B807A8-FFDF-5C2A-EE29-F7906C9845E8}"/>
          </ac:spMkLst>
        </pc:spChg>
        <pc:spChg chg="add mod">
          <ac:chgData name="Eric Marinho Nazare (2223750)" userId="8c5cf182-5bb3-4636-9155-42a5a2a96c3f" providerId="ADAL" clId="{C80BB455-A5E5-4552-B307-5D695AAD9CD6}" dt="2026-10-05T19:44:58.855" v="32" actId="1076"/>
          <ac:spMkLst>
            <pc:docMk/>
            <pc:sldMk cId="2305358984" sldId="266"/>
            <ac:spMk id="9" creationId="{B924EC88-330B-723F-C20E-38D3238A5135}"/>
          </ac:spMkLst>
        </pc:spChg>
        <pc:spChg chg="add mod">
          <ac:chgData name="Eric Marinho Nazare (2223750)" userId="8c5cf182-5bb3-4636-9155-42a5a2a96c3f" providerId="ADAL" clId="{C80BB455-A5E5-4552-B307-5D695AAD9CD6}" dt="2026-10-05T20:31:17.217" v="186" actId="113"/>
          <ac:spMkLst>
            <pc:docMk/>
            <pc:sldMk cId="2305358984" sldId="266"/>
            <ac:spMk id="11" creationId="{57532CA4-F943-01A2-0E02-CA234D8E51F7}"/>
          </ac:spMkLst>
        </pc:spChg>
        <pc:spChg chg="add mod">
          <ac:chgData name="Eric Marinho Nazare (2223750)" userId="8c5cf182-5bb3-4636-9155-42a5a2a96c3f" providerId="ADAL" clId="{C80BB455-A5E5-4552-B307-5D695AAD9CD6}" dt="2026-10-05T20:31:35.987" v="190" actId="113"/>
          <ac:spMkLst>
            <pc:docMk/>
            <pc:sldMk cId="2305358984" sldId="266"/>
            <ac:spMk id="12" creationId="{F3E5389A-E6EF-A704-BDF9-11A633D3DEA8}"/>
          </ac:spMkLst>
        </pc:spChg>
        <pc:spChg chg="add mod">
          <ac:chgData name="Eric Marinho Nazare (2223750)" userId="8c5cf182-5bb3-4636-9155-42a5a2a96c3f" providerId="ADAL" clId="{C80BB455-A5E5-4552-B307-5D695AAD9CD6}" dt="2026-10-05T19:47:39.053" v="36" actId="20577"/>
          <ac:spMkLst>
            <pc:docMk/>
            <pc:sldMk cId="2305358984" sldId="266"/>
            <ac:spMk id="17" creationId="{28125E33-3FC6-2959-E711-AF899F4D23AD}"/>
          </ac:spMkLst>
        </pc:sp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2305358984" sldId="266"/>
            <ac:picMk id="8" creationId="{F2F90E40-C80B-54BD-3216-5B9232D82955}"/>
          </ac:picMkLst>
        </pc:picChg>
      </pc:sldChg>
      <pc:sldChg chg="addSp delSp modSp new mod ord modTransition modAnim modNotesTx">
        <pc:chgData name="Eric Marinho Nazare (2223750)" userId="8c5cf182-5bb3-4636-9155-42a5a2a96c3f" providerId="ADAL" clId="{C80BB455-A5E5-4552-B307-5D695AAD9CD6}" dt="2026-10-22T17:52:08.688" v="1832" actId="20577"/>
        <pc:sldMkLst>
          <pc:docMk/>
          <pc:sldMk cId="3963024321" sldId="267"/>
        </pc:sldMkLst>
        <pc:spChg chg="add mod">
          <ac:chgData name="Eric Marinho Nazare (2223750)" userId="8c5cf182-5bb3-4636-9155-42a5a2a96c3f" providerId="ADAL" clId="{C80BB455-A5E5-4552-B307-5D695AAD9CD6}" dt="2026-10-07T14:59:32.864" v="627" actId="1076"/>
          <ac:spMkLst>
            <pc:docMk/>
            <pc:sldMk cId="3963024321" sldId="267"/>
            <ac:spMk id="2" creationId="{95E758B0-B085-3E81-CBFA-A51C6D5F4664}"/>
          </ac:spMkLst>
        </pc:spChg>
        <pc:spChg chg="add">
          <ac:chgData name="Eric Marinho Nazare (2223750)" userId="8c5cf182-5bb3-4636-9155-42a5a2a96c3f" providerId="ADAL" clId="{C80BB455-A5E5-4552-B307-5D695AAD9CD6}" dt="2026-10-05T20:42:54.866" v="194" actId="22"/>
          <ac:spMkLst>
            <pc:docMk/>
            <pc:sldMk cId="3963024321" sldId="267"/>
            <ac:spMk id="3" creationId="{67A724EB-1240-539C-619B-5924FC24FA94}"/>
          </ac:spMkLst>
        </pc:spChg>
        <pc:spChg chg="add mod">
          <ac:chgData name="Eric Marinho Nazare (2223750)" userId="8c5cf182-5bb3-4636-9155-42a5a2a96c3f" providerId="ADAL" clId="{C80BB455-A5E5-4552-B307-5D695AAD9CD6}" dt="2026-10-05T20:54:57.148" v="394" actId="14100"/>
          <ac:spMkLst>
            <pc:docMk/>
            <pc:sldMk cId="3963024321" sldId="267"/>
            <ac:spMk id="5" creationId="{1AAE8999-58A5-9460-851E-A50D00DE2AA1}"/>
          </ac:spMkLst>
        </pc:spChg>
        <pc:spChg chg="add mod">
          <ac:chgData name="Eric Marinho Nazare (2223750)" userId="8c5cf182-5bb3-4636-9155-42a5a2a96c3f" providerId="ADAL" clId="{C80BB455-A5E5-4552-B307-5D695AAD9CD6}" dt="2026-10-05T20:54:45.065" v="393" actId="20577"/>
          <ac:spMkLst>
            <pc:docMk/>
            <pc:sldMk cId="3963024321" sldId="267"/>
            <ac:spMk id="7" creationId="{04EEDDB5-0FB0-00D8-4F91-1AE3D7A976AD}"/>
          </ac:spMkLst>
        </pc:spChg>
        <pc:spChg chg="add mod">
          <ac:chgData name="Eric Marinho Nazare (2223750)" userId="8c5cf182-5bb3-4636-9155-42a5a2a96c3f" providerId="ADAL" clId="{C80BB455-A5E5-4552-B307-5D695AAD9CD6}" dt="2026-10-05T20:57:05.189" v="416" actId="207"/>
          <ac:spMkLst>
            <pc:docMk/>
            <pc:sldMk cId="3963024321" sldId="267"/>
            <ac:spMk id="9" creationId="{B6B57247-151D-17C3-98B1-EDB07F15833C}"/>
          </ac:spMkLst>
        </pc:spChg>
        <pc:graphicFrameChg chg="add mod modGraphic">
          <ac:chgData name="Eric Marinho Nazare (2223750)" userId="8c5cf182-5bb3-4636-9155-42a5a2a96c3f" providerId="ADAL" clId="{C80BB455-A5E5-4552-B307-5D695AAD9CD6}" dt="2026-10-07T14:59:26.587" v="626" actId="255"/>
          <ac:graphicFrameMkLst>
            <pc:docMk/>
            <pc:sldMk cId="3963024321" sldId="267"/>
            <ac:graphicFrameMk id="13" creationId="{B628B18D-8862-91A6-A56E-B35F57099461}"/>
          </ac:graphicFrameMkLst>
        </pc:graphicFrameChg>
        <pc:picChg chg="add del mod">
          <ac:chgData name="Eric Marinho Nazare (2223750)" userId="8c5cf182-5bb3-4636-9155-42a5a2a96c3f" providerId="ADAL" clId="{C80BB455-A5E5-4552-B307-5D695AAD9CD6}" dt="2026-10-22T14:25:50.339" v="1800"/>
          <ac:picMkLst>
            <pc:docMk/>
            <pc:sldMk cId="3963024321" sldId="267"/>
            <ac:picMk id="8" creationId="{EDEAD8AB-BA98-B51D-0B4E-8125D586C185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2:31.889" v="1804"/>
          <ac:picMkLst>
            <pc:docMk/>
            <pc:sldMk cId="3963024321" sldId="267"/>
            <ac:picMk id="12" creationId="{1C8CBB54-02A9-DDAD-3DDE-812CF9D38BC4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3963024321" sldId="267"/>
            <ac:picMk id="14" creationId="{BF9FE77E-9032-1631-8733-A9C43F2470DE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20.203" v="1821" actId="478"/>
          <ac:picMkLst>
            <pc:docMk/>
            <pc:sldMk cId="3963024321" sldId="267"/>
            <ac:picMk id="15" creationId="{6A7FFF23-29DD-565C-5022-70858FECE783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3963024321" sldId="267"/>
            <ac:picMk id="17" creationId="{1ACC806A-E151-2778-0944-BD35C90AF883}"/>
          </ac:picMkLst>
        </pc:picChg>
      </pc:sldChg>
      <pc:sldChg chg="addSp delSp modSp new mod modTransition modAnim modNotesTx">
        <pc:chgData name="Eric Marinho Nazare (2223750)" userId="8c5cf182-5bb3-4636-9155-42a5a2a96c3f" providerId="ADAL" clId="{C80BB455-A5E5-4552-B307-5D695AAD9CD6}" dt="2026-10-22T17:52:01.965" v="1831" actId="6549"/>
        <pc:sldMkLst>
          <pc:docMk/>
          <pc:sldMk cId="61492677" sldId="268"/>
        </pc:sldMkLst>
        <pc:picChg chg="add mod">
          <ac:chgData name="Eric Marinho Nazare (2223750)" userId="8c5cf182-5bb3-4636-9155-42a5a2a96c3f" providerId="ADAL" clId="{C80BB455-A5E5-4552-B307-5D695AAD9CD6}" dt="2026-10-05T21:05:17.500" v="432" actId="14100"/>
          <ac:picMkLst>
            <pc:docMk/>
            <pc:sldMk cId="61492677" sldId="268"/>
            <ac:picMk id="2" creationId="{F3B5E74F-6621-7C7A-82A1-EEA05EACA581}"/>
          </ac:picMkLst>
        </pc:picChg>
        <pc:picChg chg="add del mod">
          <ac:chgData name="Eric Marinho Nazare (2223750)" userId="8c5cf182-5bb3-4636-9155-42a5a2a96c3f" providerId="ADAL" clId="{C80BB455-A5E5-4552-B307-5D695AAD9CD6}" dt="2026-10-22T14:25:50.339" v="1800"/>
          <ac:picMkLst>
            <pc:docMk/>
            <pc:sldMk cId="61492677" sldId="268"/>
            <ac:picMk id="5" creationId="{C109CDE8-DFAF-2C5D-CF23-DF21681F3F34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2:31.889" v="1804"/>
          <ac:picMkLst>
            <pc:docMk/>
            <pc:sldMk cId="61492677" sldId="268"/>
            <ac:picMk id="6" creationId="{1EF75D10-8858-2175-9099-C7862600275F}"/>
          </ac:picMkLst>
        </pc:picChg>
        <pc:picChg chg="add del mod">
          <ac:chgData name="Eric Marinho Nazare (2223750)" userId="8c5cf182-5bb3-4636-9155-42a5a2a96c3f" providerId="ADAL" clId="{C80BB455-A5E5-4552-B307-5D695AAD9CD6}" dt="2026-10-22T14:32:38.908" v="1814"/>
          <ac:picMkLst>
            <pc:docMk/>
            <pc:sldMk cId="61492677" sldId="268"/>
            <ac:picMk id="7" creationId="{950D0996-2D15-9C1B-1829-A353B9A52D45}"/>
          </ac:picMkLst>
        </pc:picChg>
        <pc:picChg chg="add del mod ord">
          <ac:chgData name="Eric Marinho Nazare (2223750)" userId="8c5cf182-5bb3-4636-9155-42a5a2a96c3f" providerId="ADAL" clId="{C80BB455-A5E5-4552-B307-5D695AAD9CD6}" dt="2026-10-22T14:36:16.546" v="1820" actId="478"/>
          <ac:picMkLst>
            <pc:docMk/>
            <pc:sldMk cId="61492677" sldId="268"/>
            <ac:picMk id="8" creationId="{D6520983-9DA5-6B09-37D9-5B0463E840BB}"/>
          </ac:picMkLst>
        </pc:picChg>
        <pc:picChg chg="add del mod">
          <ac:chgData name="Eric Marinho Nazare (2223750)" userId="8c5cf182-5bb3-4636-9155-42a5a2a96c3f" providerId="ADAL" clId="{C80BB455-A5E5-4552-B307-5D695AAD9CD6}" dt="2026-10-22T14:54:45.173" v="1826"/>
          <ac:picMkLst>
            <pc:docMk/>
            <pc:sldMk cId="61492677" sldId="268"/>
            <ac:picMk id="10" creationId="{71A74761-16CE-5711-5281-6D83473CD131}"/>
          </ac:picMkLst>
        </pc:picChg>
      </pc:sldChg>
      <pc:sldMasterChg chg="modSldLayout">
        <pc:chgData name="Eric Marinho Nazare (2223750)" userId="8c5cf182-5bb3-4636-9155-42a5a2a96c3f" providerId="ADAL" clId="{C80BB455-A5E5-4552-B307-5D695AAD9CD6}" dt="2026-10-05T19:56:47.336" v="73"/>
        <pc:sldMasterMkLst>
          <pc:docMk/>
          <pc:sldMasterMk cId="1434008772" sldId="2147483652"/>
        </pc:sldMasterMkLst>
        <pc:sldLayoutChg chg="delSp">
          <pc:chgData name="Eric Marinho Nazare (2223750)" userId="8c5cf182-5bb3-4636-9155-42a5a2a96c3f" providerId="ADAL" clId="{C80BB455-A5E5-4552-B307-5D695AAD9CD6}" dt="2026-10-05T19:56:47.336" v="73"/>
          <pc:sldLayoutMkLst>
            <pc:docMk/>
            <pc:sldMasterMk cId="1434008772" sldId="2147483652"/>
            <pc:sldLayoutMk cId="2877367095" sldId="2147483680"/>
          </pc:sldLayoutMkLst>
        </pc:sldLayoutChg>
        <pc:sldLayoutChg chg="delSp">
          <pc:chgData name="Eric Marinho Nazare (2223750)" userId="8c5cf182-5bb3-4636-9155-42a5a2a96c3f" providerId="ADAL" clId="{C80BB455-A5E5-4552-B307-5D695AAD9CD6}" dt="2026-10-05T19:56:47.336" v="73"/>
          <pc:sldLayoutMkLst>
            <pc:docMk/>
            <pc:sldMasterMk cId="1434008772" sldId="2147483652"/>
            <pc:sldLayoutMk cId="388919308" sldId="214748368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7909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/>
          <a:lstStyle/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092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248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4408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18643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19928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4978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5602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49298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31925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70158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80397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68568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1">
              <a:rPr lang="en-US" smtClean="0"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61308892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48B2456C-66BE-435E-8059-3A9CD55F29F9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75409513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17409D93-5111-4952-AC4F-FA1AE909A4B8}" type="datetime1">
              <a:rPr lang="en-US" smtClean="0"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9850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1">
              <a:rPr lang="en-US" smtClean="0"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301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C1935215-257D-4F50-AF56-70E3294947FA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3909401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2B0E3CDF-6E7C-4C67-B567-8606B07963A0}" type="datetime1">
              <a:rPr lang="en-US" smtClean="0"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98620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5060FE60-4389-4D8B-84BB-900FC000024C}" type="datetime1">
              <a:rPr lang="en-US" smtClean="0"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44767504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1">
              <a:rPr lang="en-US" smtClean="0"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81484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BFCE55E5-7E1C-4243-A685-91A6EB8BE97F}" type="datetime1">
              <a:rPr lang="en-US" smtClean="0"/>
              <a:t>10/22/2026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587276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460392046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734236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47671061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038632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523852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213435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39669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226408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1">
              <a:rPr lang="en-US" smtClean="0"/>
              <a:pPr/>
              <a:t>10/22/2026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254545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73670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919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1">
              <a:rPr lang="en-US" smtClean="0"/>
              <a:pPr/>
              <a:t>10/22/2026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0087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68" r:id="rId16"/>
    <p:sldLayoutId id="2147483669" r:id="rId17"/>
    <p:sldLayoutId id="2147483670" r:id="rId18"/>
    <p:sldLayoutId id="2147483671" r:id="rId19"/>
    <p:sldLayoutId id="2147483672" r:id="rId20"/>
    <p:sldLayoutId id="2147483673" r:id="rId21"/>
    <p:sldLayoutId id="2147483674" r:id="rId22"/>
    <p:sldLayoutId id="2147483675" r:id="rId23"/>
    <p:sldLayoutId id="2147483676" r:id="rId24"/>
    <p:sldLayoutId id="2147483677" r:id="rId25"/>
    <p:sldLayoutId id="2147483678" r:id="rId26"/>
    <p:sldLayoutId id="2147483679" r:id="rId27"/>
    <p:sldLayoutId id="2147483680" r:id="rId28"/>
    <p:sldLayoutId id="2147483681" r:id="rId29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705185" y="1743781"/>
            <a:ext cx="6476838" cy="3048000"/>
          </a:xfrm>
          <a:prstGeom prst="roundRect">
            <a:avLst>
              <a:gd name="adj" fmla="val 4000"/>
            </a:avLst>
          </a:prstGeom>
          <a:solidFill>
            <a:srgbClr val="0A1633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3009977" y="2046514"/>
            <a:ext cx="6324442" cy="189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150" kern="100" spc="69" dirty="0">
                <a:solidFill>
                  <a:srgbClr val="FFFF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ACADEMIC INTERIM VIVA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3009977" y="2322044"/>
            <a:ext cx="5714857" cy="1422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83000"/>
              </a:lnSpc>
              <a:buNone/>
            </a:pPr>
            <a:r>
              <a:rPr lang="en-US" sz="5600" b="1" kern="100" spc="-112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Shadow Cloud</a:t>
            </a:r>
            <a:endParaRPr lang="en-US" sz="5600" dirty="0"/>
          </a:p>
          <a:p>
            <a:pPr marL="0" indent="0" algn="l">
              <a:lnSpc>
                <a:spcPct val="83000"/>
              </a:lnSpc>
              <a:buNone/>
            </a:pPr>
            <a:r>
              <a:rPr lang="en-US" sz="5600" b="1" kern="100" spc="-112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Detector</a:t>
            </a:r>
            <a:endParaRPr lang="en-US" sz="5600" dirty="0"/>
          </a:p>
        </p:txBody>
      </p:sp>
      <p:sp>
        <p:nvSpPr>
          <p:cNvPr id="5" name="Text 3"/>
          <p:cNvSpPr/>
          <p:nvPr/>
        </p:nvSpPr>
        <p:spPr>
          <a:xfrm>
            <a:off x="3009977" y="3960344"/>
            <a:ext cx="5714857" cy="5897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8000"/>
              </a:lnSpc>
              <a:spcAft>
                <a:spcPts val="1500"/>
              </a:spcAft>
              <a:buNone/>
            </a:pPr>
            <a:r>
              <a:rPr lang="en-US" sz="1200" kern="100" spc="72" dirty="0">
                <a:solidFill>
                  <a:srgbClr val="FFFF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ERIC MARINHO NAZARE · 2223750</a:t>
            </a:r>
            <a:endParaRPr lang="en-US" sz="1200" dirty="0"/>
          </a:p>
          <a:p>
            <a:pPr marL="0" indent="0" algn="l">
              <a:lnSpc>
                <a:spcPct val="108000"/>
              </a:lnSpc>
              <a:buNone/>
            </a:pPr>
            <a:r>
              <a:rPr lang="en-US" sz="1200" kern="100" spc="72" dirty="0">
                <a:solidFill>
                  <a:srgbClr val="FFFF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DR. SADEQUE SHAIKH · UWTSD LONDON</a:t>
            </a:r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FD2A7A-607E-F14C-A008-56E241B7341F}"/>
              </a:ext>
            </a:extLst>
          </p:cNvPr>
          <p:cNvSpPr txBox="1"/>
          <p:nvPr/>
        </p:nvSpPr>
        <p:spPr>
          <a:xfrm>
            <a:off x="7827165" y="4422502"/>
            <a:ext cx="13548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E4E5E9"/>
                </a:solidFill>
                <a:latin typeface="Azeret Mono Medium" panose="020B0604020202020204" charset="0"/>
                <a:cs typeface="Azeret Mono Medium" panose="020B0604020202020204" charset="0"/>
              </a:rPr>
              <a:t>19/10/2026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7987" y="508000"/>
            <a:ext cx="782717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88253" y="540048"/>
            <a:ext cx="1231770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AGENDA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507987" y="933962"/>
            <a:ext cx="11175720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200" b="1" kern="100" spc="-6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Agenda</a:t>
            </a:r>
            <a:endParaRPr lang="en-US" sz="3200" dirty="0"/>
          </a:p>
        </p:txBody>
      </p:sp>
      <p:sp>
        <p:nvSpPr>
          <p:cNvPr id="10" name="Text 8"/>
          <p:cNvSpPr/>
          <p:nvPr/>
        </p:nvSpPr>
        <p:spPr>
          <a:xfrm>
            <a:off x="501686" y="1583973"/>
            <a:ext cx="829448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03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99345" y="1514123"/>
            <a:ext cx="10778062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D6DEEC"/>
                </a:solidFill>
                <a:latin typeface="Mona Sans Bold" panose="020B0604020202020204" charset="0"/>
                <a:ea typeface="Mona Sans Bold" pitchFamily="34" charset="-122"/>
                <a:cs typeface="Mona Sans Bold" pitchFamily="34" charset="-120"/>
              </a:rPr>
              <a:t>Introduction</a:t>
            </a:r>
            <a:r>
              <a:rPr lang="en-US" sz="2000" dirty="0">
                <a:solidFill>
                  <a:srgbClr val="D6DEEC"/>
                </a:solidFill>
                <a:latin typeface="Mona Sans Bold" panose="020B0604020202020204" charset="0"/>
                <a:ea typeface="Mona Sans" pitchFamily="34" charset="-122"/>
                <a:cs typeface="Mona Sans" pitchFamily="34" charset="-120"/>
              </a:rPr>
              <a:t> · project brief, aim and objectives</a:t>
            </a:r>
            <a:endParaRPr lang="en-US" sz="2000" dirty="0">
              <a:latin typeface="Mona Sans Bold" panose="020B060402020202020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01686" y="2252410"/>
            <a:ext cx="865265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04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935162" y="2182560"/>
            <a:ext cx="10742245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D6DEEC"/>
                </a:solidFill>
                <a:latin typeface="Mona Sans Bold" pitchFamily="34" charset="0"/>
                <a:ea typeface="Mona Sans Bold" pitchFamily="34" charset="-122"/>
                <a:cs typeface="Mona Sans Bold" pitchFamily="34" charset="-120"/>
              </a:rPr>
              <a:t>Functionalities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01686" y="2920846"/>
            <a:ext cx="869531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05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939428" y="2850996"/>
            <a:ext cx="10737978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/>
            <a:r>
              <a:rPr lang="en-GB" sz="2000" dirty="0">
                <a:solidFill>
                  <a:srgbClr val="D6DEEC"/>
                </a:solidFill>
                <a:latin typeface="Mona Sans Bold" panose="020B0604020202020204" charset="0"/>
              </a:rPr>
              <a:t>Gantt Chart</a:t>
            </a:r>
            <a:endParaRPr lang="en-US" sz="2000" dirty="0">
              <a:solidFill>
                <a:srgbClr val="D6DEEC"/>
              </a:solidFill>
              <a:latin typeface="Mona Sans Bold" panose="020B060402020202020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1806" y="3570277"/>
            <a:ext cx="883819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06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953716" y="3474139"/>
            <a:ext cx="10723691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/>
            <a:r>
              <a:rPr lang="en-GB" sz="2000" b="1" dirty="0">
                <a:solidFill>
                  <a:srgbClr val="D6DEEC"/>
                </a:solidFill>
                <a:latin typeface="Mona Sans Bold" panose="020B0604020202020204" charset="0"/>
              </a:rPr>
              <a:t>Literature Review</a:t>
            </a:r>
            <a:r>
              <a:rPr lang="en-GB" sz="2000" dirty="0">
                <a:solidFill>
                  <a:srgbClr val="D6DEEC"/>
                </a:solidFill>
                <a:latin typeface="Mona Sans Bold" panose="020B0604020202020204" charset="0"/>
              </a:rPr>
              <a:t> </a:t>
            </a:r>
            <a:endParaRPr lang="en-US" sz="2000" dirty="0">
              <a:solidFill>
                <a:srgbClr val="D6DEEC"/>
              </a:solidFill>
              <a:latin typeface="Mona Sans Bold" panose="020B060402020202020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01686" y="4257720"/>
            <a:ext cx="873698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07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943596" y="4187870"/>
            <a:ext cx="10733811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/>
            <a:r>
              <a:rPr lang="en-GB" sz="2000" dirty="0">
                <a:solidFill>
                  <a:srgbClr val="D6DEEC"/>
                </a:solidFill>
                <a:latin typeface="Mona Sans Bold" panose="020B0604020202020204" charset="0"/>
              </a:rPr>
              <a:t>Methodology Adaptation</a:t>
            </a:r>
            <a:endParaRPr lang="en-US" sz="2000" dirty="0">
              <a:solidFill>
                <a:srgbClr val="D6DEEC"/>
              </a:solidFill>
              <a:latin typeface="Mona Sans Bold" panose="020B060402020202020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01686" y="4926157"/>
            <a:ext cx="882132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08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952029" y="4856307"/>
            <a:ext cx="10725378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/>
            <a:r>
              <a:rPr lang="en-GB" sz="2000" dirty="0">
                <a:solidFill>
                  <a:srgbClr val="D6DEEC"/>
                </a:solidFill>
                <a:latin typeface="Mona Sans Bold" panose="020B0604020202020204" charset="0"/>
              </a:rPr>
              <a:t>Technology Stack and Tools</a:t>
            </a:r>
            <a:endParaRPr lang="en-US" sz="2000" dirty="0">
              <a:solidFill>
                <a:srgbClr val="D6DEEC"/>
              </a:solidFill>
              <a:latin typeface="Mona Sans Bold" panose="020B060402020202020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01686" y="5594593"/>
            <a:ext cx="866753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  <a:ea typeface="Mona Sans SemiBold" pitchFamily="34" charset="-122"/>
                <a:cs typeface="Mona Sans SemiBold" pitchFamily="34" charset="-120"/>
              </a:rPr>
              <a:t>09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936650" y="5524743"/>
            <a:ext cx="10740756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/>
            <a:r>
              <a:rPr lang="en-GB" sz="2000" dirty="0">
                <a:solidFill>
                  <a:srgbClr val="D6DEEC"/>
                </a:solidFill>
                <a:latin typeface="Mona Sans Bold" panose="020B0604020202020204" charset="0"/>
              </a:rPr>
              <a:t>Design Overview: Architecture and Dashboard</a:t>
            </a:r>
            <a:endParaRPr lang="en-US" sz="2000" dirty="0">
              <a:solidFill>
                <a:srgbClr val="D6DEEC"/>
              </a:solidFill>
              <a:latin typeface="Mona Sans Bold" panose="020B060402020202020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501686" y="2061910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01686" y="2730346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501687" y="3286814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501686" y="3956594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501686" y="4652264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501687" y="5314350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" name="Shape 27">
            <a:extLst>
              <a:ext uri="{FF2B5EF4-FFF2-40B4-BE49-F238E27FC236}">
                <a16:creationId xmlns:a16="http://schemas.microsoft.com/office/drawing/2014/main" id="{4A271440-6DE4-509B-E1C3-D2F900C1DFB6}"/>
              </a:ext>
            </a:extLst>
          </p:cNvPr>
          <p:cNvSpPr/>
          <p:nvPr/>
        </p:nvSpPr>
        <p:spPr>
          <a:xfrm>
            <a:off x="501687" y="5965612"/>
            <a:ext cx="11175720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31" name="Text 20">
            <a:extLst>
              <a:ext uri="{FF2B5EF4-FFF2-40B4-BE49-F238E27FC236}">
                <a16:creationId xmlns:a16="http://schemas.microsoft.com/office/drawing/2014/main" id="{18E64858-15A0-E63C-BFAA-3084E80F239C}"/>
              </a:ext>
            </a:extLst>
          </p:cNvPr>
          <p:cNvSpPr/>
          <p:nvPr/>
        </p:nvSpPr>
        <p:spPr>
          <a:xfrm>
            <a:off x="520339" y="6242050"/>
            <a:ext cx="866753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buNone/>
            </a:pPr>
            <a:r>
              <a:rPr lang="en-US" sz="1700" dirty="0">
                <a:solidFill>
                  <a:srgbClr val="3D7BFF"/>
                </a:solidFill>
                <a:latin typeface="Mona Sans SemiBold" pitchFamily="34" charset="0"/>
              </a:rPr>
              <a:t>10</a:t>
            </a:r>
            <a:endParaRPr lang="en-US" sz="1700" dirty="0"/>
          </a:p>
        </p:txBody>
      </p:sp>
      <p:sp>
        <p:nvSpPr>
          <p:cNvPr id="33" name="Text 21">
            <a:extLst>
              <a:ext uri="{FF2B5EF4-FFF2-40B4-BE49-F238E27FC236}">
                <a16:creationId xmlns:a16="http://schemas.microsoft.com/office/drawing/2014/main" id="{CA2595BF-B615-0028-47F1-25F8B9FB8D35}"/>
              </a:ext>
            </a:extLst>
          </p:cNvPr>
          <p:cNvSpPr/>
          <p:nvPr/>
        </p:nvSpPr>
        <p:spPr>
          <a:xfrm>
            <a:off x="953716" y="6193179"/>
            <a:ext cx="10740756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/>
            <a:r>
              <a:rPr lang="en-GB" sz="2000" dirty="0">
                <a:solidFill>
                  <a:srgbClr val="D6DEEC"/>
                </a:solidFill>
                <a:latin typeface="Mona Sans Bold" panose="020B0604020202020204" charset="0"/>
              </a:rPr>
              <a:t>Conclusion: Limitations and Future Work</a:t>
            </a:r>
            <a:endParaRPr lang="en-US" sz="2000" dirty="0">
              <a:solidFill>
                <a:srgbClr val="D6DEEC"/>
              </a:solidFill>
              <a:latin typeface="Mona Sans Bold" panose="020B06040202020202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7987" y="508000"/>
            <a:ext cx="1404902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88253" y="540048"/>
            <a:ext cx="1853955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INTRODUCTION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2020837" y="540048"/>
            <a:ext cx="1957636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PROJECT SCOPE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07987" y="1352748"/>
            <a:ext cx="4823399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200" b="1" kern="100" spc="-6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7" name="Text 5"/>
          <p:cNvSpPr/>
          <p:nvPr/>
        </p:nvSpPr>
        <p:spPr>
          <a:xfrm>
            <a:off x="507987" y="1918593"/>
            <a:ext cx="4823399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Project brief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507987" y="2437309"/>
            <a:ext cx="4823399" cy="25257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5440" indent="-345440" algn="l">
              <a:lnSpc>
                <a:spcPct val="117000"/>
              </a:lnSpc>
              <a:buSzPct val="100000"/>
              <a:buChar char="•"/>
            </a:pPr>
            <a:r>
              <a:rPr lang="en-US" sz="1700" dirty="0">
                <a:solidFill>
                  <a:srgbClr val="D6DEEC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Academic prototype that detects Shadow IT, network anomalies and possible data exfiltration.</a:t>
            </a:r>
            <a:endParaRPr lang="en-US" sz="1700" dirty="0"/>
          </a:p>
          <a:p>
            <a:pPr marL="345440" indent="-345440" algn="l">
              <a:lnSpc>
                <a:spcPct val="117000"/>
              </a:lnSpc>
              <a:buSzPct val="100000"/>
              <a:buChar char="•"/>
            </a:pPr>
            <a:r>
              <a:rPr lang="en-US" sz="1700" dirty="0">
                <a:solidFill>
                  <a:srgbClr val="D6DEEC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Run in a controlled virtual lab with synthetic data only.</a:t>
            </a:r>
            <a:endParaRPr lang="en-US" sz="1700" dirty="0"/>
          </a:p>
          <a:p>
            <a:pPr marL="345440" indent="-345440" algn="l">
              <a:lnSpc>
                <a:spcPct val="117000"/>
              </a:lnSpc>
              <a:buSzPct val="100000"/>
              <a:buChar char="•"/>
            </a:pPr>
            <a:r>
              <a:rPr lang="en-US" sz="1700" dirty="0">
                <a:solidFill>
                  <a:srgbClr val="D6DEEC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Student: Eric Marinho Nazare (2223750); supervisor: Dr. Sadeque Shaikh, UWTSD London.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5788476" y="1124148"/>
            <a:ext cx="5895232" cy="5225852"/>
          </a:xfrm>
          <a:prstGeom prst="roundRect">
            <a:avLst>
              <a:gd name="adj" fmla="val 1735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017070" y="1352748"/>
            <a:ext cx="5438044" cy="363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Aim and objectives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6017070" y="1871464"/>
            <a:ext cx="5438044" cy="9066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Develop a detector for Shadow IT and simulated exfiltration using network-flow features and an autoencoder-style model.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6017070" y="3006725"/>
            <a:ext cx="5438044" cy="2667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Review the literature on Shadow IT and anomaly detection.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017070" y="3476625"/>
            <a:ext cx="5438044" cy="2667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Train an autoencoder on synthetic data.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017070" y="3946525"/>
            <a:ext cx="5438044" cy="2667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Build content inspection for PII and Shadow IT indicators.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017070" y="4416425"/>
            <a:ext cx="5438044" cy="2667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Evaluate with TPR, FPR, F1 and AUC-ROC.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6017070" y="4886325"/>
            <a:ext cx="5438044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Provide a REST API for alerts, in an isolated lab with synthetic data.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6017070" y="3368675"/>
            <a:ext cx="5438044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017070" y="3838575"/>
            <a:ext cx="5438044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17070" y="4308475"/>
            <a:ext cx="5438044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017070" y="4778375"/>
            <a:ext cx="5438044" cy="12700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7987" y="508000"/>
            <a:ext cx="11175720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200" b="1" kern="100" spc="-6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Functionalities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07987" y="1162745"/>
            <a:ext cx="3623577" cy="3018135"/>
          </a:xfrm>
          <a:prstGeom prst="roundRect">
            <a:avLst>
              <a:gd name="adj" fmla="val 300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36582" y="1391345"/>
            <a:ext cx="647684" cy="647700"/>
          </a:xfrm>
          <a:prstGeom prst="ellipse">
            <a:avLst/>
          </a:prstGeom>
          <a:solidFill>
            <a:srgbClr val="3D7B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503" y="1553270"/>
            <a:ext cx="323842" cy="32385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36582" y="2166045"/>
            <a:ext cx="3166388" cy="297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Synthetic traffic generator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736582" y="2618780"/>
            <a:ext cx="3166388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600 normal, 102 exfiltration, 50 DNS tunnelling records.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4283960" y="1162745"/>
            <a:ext cx="3623676" cy="3018135"/>
          </a:xfrm>
          <a:prstGeom prst="roundRect">
            <a:avLst>
              <a:gd name="adj" fmla="val 300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4512554" y="1391345"/>
            <a:ext cx="647684" cy="647700"/>
          </a:xfrm>
          <a:prstGeom prst="ellipse">
            <a:avLst/>
          </a:prstGeom>
          <a:solidFill>
            <a:srgbClr val="3D7B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4475" y="1553270"/>
            <a:ext cx="323842" cy="32385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512554" y="2166045"/>
            <a:ext cx="3166487" cy="297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Anomaly detector</a:t>
            </a:r>
            <a:endParaRPr lang="en-US" sz="1800" dirty="0"/>
          </a:p>
        </p:txBody>
      </p:sp>
      <p:sp>
        <p:nvSpPr>
          <p:cNvPr id="12" name="Text 8"/>
          <p:cNvSpPr/>
          <p:nvPr/>
        </p:nvSpPr>
        <p:spPr>
          <a:xfrm>
            <a:off x="4512554" y="2618780"/>
            <a:ext cx="3166487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Reconstruction error against a learned threshold.</a:t>
            </a:r>
            <a:endParaRPr lang="en-US" sz="1500" dirty="0"/>
          </a:p>
        </p:txBody>
      </p:sp>
      <p:sp>
        <p:nvSpPr>
          <p:cNvPr id="13" name="Shape 9"/>
          <p:cNvSpPr/>
          <p:nvPr/>
        </p:nvSpPr>
        <p:spPr>
          <a:xfrm>
            <a:off x="8060032" y="1162745"/>
            <a:ext cx="3623676" cy="3018135"/>
          </a:xfrm>
          <a:prstGeom prst="roundRect">
            <a:avLst>
              <a:gd name="adj" fmla="val 3004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8288626" y="1391345"/>
            <a:ext cx="647684" cy="647700"/>
          </a:xfrm>
          <a:prstGeom prst="ellipse">
            <a:avLst/>
          </a:prstGeom>
          <a:solidFill>
            <a:srgbClr val="3D7B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0547" y="1553270"/>
            <a:ext cx="323842" cy="32385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8288626" y="2166045"/>
            <a:ext cx="3166487" cy="297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Content inspector</a:t>
            </a:r>
            <a:endParaRPr lang="en-US" sz="1800" dirty="0"/>
          </a:p>
        </p:txBody>
      </p:sp>
      <p:sp>
        <p:nvSpPr>
          <p:cNvPr id="17" name="Text 12"/>
          <p:cNvSpPr/>
          <p:nvPr/>
        </p:nvSpPr>
        <p:spPr>
          <a:xfrm>
            <a:off x="8288626" y="2618780"/>
            <a:ext cx="3166487" cy="13335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Shadow IT domains: Dropbox, Google Drive, OneDrive, Mega, WeTransfer, Box; emails, financial patterns, large transfers; HIGH or CRITICAL risk.</a:t>
            </a:r>
            <a:endParaRPr lang="en-US" sz="1500" dirty="0"/>
          </a:p>
        </p:txBody>
      </p:sp>
      <p:sp>
        <p:nvSpPr>
          <p:cNvPr id="18" name="Shape 13"/>
          <p:cNvSpPr/>
          <p:nvPr/>
        </p:nvSpPr>
        <p:spPr>
          <a:xfrm>
            <a:off x="507987" y="4333280"/>
            <a:ext cx="5511662" cy="1951335"/>
          </a:xfrm>
          <a:prstGeom prst="roundRect">
            <a:avLst>
              <a:gd name="adj" fmla="val 4647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736582" y="4561880"/>
            <a:ext cx="647684" cy="647700"/>
          </a:xfrm>
          <a:prstGeom prst="ellipse">
            <a:avLst/>
          </a:prstGeom>
          <a:solidFill>
            <a:srgbClr val="3D7B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8503" y="4723805"/>
            <a:ext cx="323842" cy="323850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36582" y="5336580"/>
            <a:ext cx="5054474" cy="297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Planned </a:t>
            </a:r>
            <a:r>
              <a:rPr lang="en-US" sz="180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Evaluation </a:t>
            </a:r>
            <a:endParaRPr lang="en-US">
              <a:solidFill>
                <a:srgbClr val="000000"/>
              </a:solidFill>
              <a:latin typeface="Mona Sans" pitchFamily="34" charset="0"/>
              <a:ea typeface="Mona Sans" pitchFamily="34" charset="-122"/>
              <a:cs typeface="Mona Sans" pitchFamily="34" charset="-120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736582" y="5789315"/>
            <a:ext cx="5283068" cy="2667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Confusion matrix and metrics.</a:t>
            </a:r>
            <a:endParaRPr lang="en-US" sz="1500" dirty="0"/>
          </a:p>
        </p:txBody>
      </p:sp>
      <p:sp>
        <p:nvSpPr>
          <p:cNvPr id="23" name="Shape 17"/>
          <p:cNvSpPr/>
          <p:nvPr/>
        </p:nvSpPr>
        <p:spPr>
          <a:xfrm>
            <a:off x="6172046" y="4333280"/>
            <a:ext cx="5511662" cy="1951335"/>
          </a:xfrm>
          <a:prstGeom prst="roundRect">
            <a:avLst>
              <a:gd name="adj" fmla="val 4647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18"/>
          <p:cNvSpPr/>
          <p:nvPr/>
        </p:nvSpPr>
        <p:spPr>
          <a:xfrm>
            <a:off x="6400640" y="4561880"/>
            <a:ext cx="647684" cy="647700"/>
          </a:xfrm>
          <a:prstGeom prst="ellipse">
            <a:avLst/>
          </a:prstGeom>
          <a:solidFill>
            <a:srgbClr val="3D7B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2561" y="4723805"/>
            <a:ext cx="323842" cy="323850"/>
          </a:xfrm>
          <a:prstGeom prst="rect">
            <a:avLst/>
          </a:prstGeom>
        </p:spPr>
      </p:pic>
      <p:sp>
        <p:nvSpPr>
          <p:cNvPr id="26" name="Text 19"/>
          <p:cNvSpPr/>
          <p:nvPr/>
        </p:nvSpPr>
        <p:spPr>
          <a:xfrm>
            <a:off x="6400640" y="5336580"/>
            <a:ext cx="5054474" cy="2971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Flask REST API</a:t>
            </a:r>
            <a:endParaRPr lang="en-US" sz="1800" dirty="0"/>
          </a:p>
        </p:txBody>
      </p:sp>
      <p:sp>
        <p:nvSpPr>
          <p:cNvPr id="27" name="Text 20"/>
          <p:cNvSpPr/>
          <p:nvPr/>
        </p:nvSpPr>
        <p:spPr>
          <a:xfrm>
            <a:off x="6400640" y="5789315"/>
            <a:ext cx="5283068" cy="2667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Browser dashboard.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B5E74F-6621-7C7A-82A1-EEA05EACA5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373" y="634481"/>
            <a:ext cx="12190885" cy="5812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92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67A724EB-1240-539C-619B-5924FC24FA94}"/>
              </a:ext>
            </a:extLst>
          </p:cNvPr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1AAE8999-58A5-9460-851E-A50D00DE2AA1}"/>
              </a:ext>
            </a:extLst>
          </p:cNvPr>
          <p:cNvSpPr/>
          <p:nvPr/>
        </p:nvSpPr>
        <p:spPr>
          <a:xfrm>
            <a:off x="507986" y="508000"/>
            <a:ext cx="2851034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04EEDDB5-0FB0-00D8-4F91-1AE3D7A976AD}"/>
              </a:ext>
            </a:extLst>
          </p:cNvPr>
          <p:cNvSpPr/>
          <p:nvPr/>
        </p:nvSpPr>
        <p:spPr>
          <a:xfrm>
            <a:off x="588253" y="540048"/>
            <a:ext cx="2268679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cs typeface="Azeret Mono Medium" pitchFamily="34" charset="-120"/>
              </a:rPr>
              <a:t>Literature review findings</a:t>
            </a:r>
            <a:endParaRPr lang="en-US" sz="1150" dirty="0"/>
          </a:p>
        </p:txBody>
      </p:sp>
      <p:sp>
        <p:nvSpPr>
          <p:cNvPr id="9" name="Text 3">
            <a:extLst>
              <a:ext uri="{FF2B5EF4-FFF2-40B4-BE49-F238E27FC236}">
                <a16:creationId xmlns:a16="http://schemas.microsoft.com/office/drawing/2014/main" id="{B6B57247-151D-17C3-98B1-EDB07F15833C}"/>
              </a:ext>
            </a:extLst>
          </p:cNvPr>
          <p:cNvSpPr/>
          <p:nvPr/>
        </p:nvSpPr>
        <p:spPr>
          <a:xfrm>
            <a:off x="3433936" y="548251"/>
            <a:ext cx="2372459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96000"/>
              </a:lnSpc>
            </a:pPr>
            <a:r>
              <a:rPr lang="en-GB" sz="1200" dirty="0">
                <a:solidFill>
                  <a:schemeClr val="tx1">
                    <a:lumMod val="75000"/>
                  </a:schemeClr>
                </a:solidFill>
                <a:latin typeface="Azeret Mono Medium" panose="020B0604020202020204" charset="0"/>
                <a:cs typeface="Azeret Mono Medium" panose="020B0604020202020204" charset="0"/>
              </a:rPr>
              <a:t>DATA LEAKAGE · NETWORK ANOMALY DETECTION</a:t>
            </a:r>
            <a:endParaRPr lang="en-US" sz="1200" dirty="0">
              <a:solidFill>
                <a:schemeClr val="tx1">
                  <a:lumMod val="75000"/>
                </a:schemeClr>
              </a:solidFill>
              <a:latin typeface="Azeret Mono Medium" panose="020B0604020202020204" charset="0"/>
              <a:cs typeface="Azeret Mono Medium" panose="020B0604020202020204" charset="0"/>
            </a:endParaRPr>
          </a:p>
          <a:p>
            <a:pPr marL="0" indent="0" algn="l">
              <a:lnSpc>
                <a:spcPct val="96000"/>
              </a:lnSpc>
              <a:buNone/>
            </a:pPr>
            <a:endParaRPr lang="en-US" sz="1150" dirty="0">
              <a:solidFill>
                <a:schemeClr val="tx1">
                  <a:lumMod val="75000"/>
                </a:schemeClr>
              </a:solidFill>
              <a:latin typeface="Azeret Mono Medium" panose="020B0604020202020204" charset="0"/>
              <a:cs typeface="Azeret Mono Medium" panose="020B0604020202020204" charset="0"/>
            </a:endParaRPr>
          </a:p>
        </p:txBody>
      </p:sp>
      <p:graphicFrame>
        <p:nvGraphicFramePr>
          <p:cNvPr id="13" name="Table 0">
            <a:extLst>
              <a:ext uri="{FF2B5EF4-FFF2-40B4-BE49-F238E27FC236}">
                <a16:creationId xmlns:a16="http://schemas.microsoft.com/office/drawing/2014/main" id="{B628B18D-8862-91A6-A56E-B35F570994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4344128"/>
              </p:ext>
            </p:extLst>
          </p:nvPr>
        </p:nvGraphicFramePr>
        <p:xfrm>
          <a:off x="588253" y="973753"/>
          <a:ext cx="11095454" cy="4658353"/>
        </p:xfrm>
        <a:graphic>
          <a:graphicData uri="http://schemas.openxmlformats.org/drawingml/2006/table">
            <a:tbl>
              <a:tblPr/>
              <a:tblGrid>
                <a:gridCol w="24409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836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708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91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latin typeface="Mona Sans" panose="020B0604020202020204" charset="0"/>
                        </a:rPr>
                        <a:t>Research / approach</a:t>
                      </a:r>
                      <a:endParaRPr lang="en-US" sz="1500" dirty="0">
                        <a:solidFill>
                          <a:schemeClr val="tx1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latin typeface="Mona Sans" panose="020B0604020202020204" charset="0"/>
                        </a:rPr>
                        <a:t>Main contribution</a:t>
                      </a:r>
                      <a:endParaRPr lang="en-US" sz="1500" dirty="0">
                        <a:solidFill>
                          <a:schemeClr val="tx1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chemeClr val="tx1"/>
                          </a:solidFill>
                          <a:latin typeface="Mona Sans" panose="020B0604020202020204" charset="0"/>
                          <a:ea typeface="Mona Sans" charset="0"/>
                          <a:cs typeface="Mona Sans" charset="0"/>
                        </a:rPr>
                        <a:t>Relevance to this Project</a:t>
                      </a:r>
                      <a:endParaRPr lang="en-US" sz="1500" dirty="0">
                        <a:solidFill>
                          <a:schemeClr val="tx1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7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Data-leakage prevention systems [1]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Surveys approaches used to prevent data leakage.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Provides context for checking synthetic PII patterns and possible exfiltration indicators.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7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Cloud security [2]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Reviews security issues and challenges associated with cloud computing.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Provides context for risks related to cloud services.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7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Kitsune [3]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Presents an ensemble of autoencoders for online network intrusion detection.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Informs the project’s use of reconstruction error to identify unusual network-flow behaviour.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297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Shadow IT [4]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Examines the phenomenon of unauthorised IT use within organisations.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Motivates identifying and flagging cloud-service use in the controlled lab.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97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Machine learning for intrusion detection [5]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Discusses limitations in applying machine learning to network intrusion detection.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500" dirty="0">
                          <a:solidFill>
                            <a:srgbClr val="E3ECFF"/>
                          </a:solidFill>
                          <a:latin typeface="Mona Sans" panose="020B0604020202020204" charset="0"/>
                        </a:rPr>
                        <a:t>Supports evaluating the model carefully and reporting its limitations.</a:t>
                      </a:r>
                      <a:endParaRPr lang="en-US" sz="15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144848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5E758B0-B085-3E81-CBFA-A51C6D5F4664}"/>
              </a:ext>
            </a:extLst>
          </p:cNvPr>
          <p:cNvSpPr txBox="1"/>
          <p:nvPr/>
        </p:nvSpPr>
        <p:spPr>
          <a:xfrm>
            <a:off x="951722" y="5825580"/>
            <a:ext cx="10968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3ECFF"/>
                </a:solidFill>
                <a:latin typeface="Mona Sans" panose="020B0604020202020204" charset="0"/>
              </a:rPr>
              <a:t>This project combines synthetic network-flow anomaly detection with indicator-based content inspection in a controlled lab. It is an academic prototype, not a production security system.</a:t>
            </a:r>
          </a:p>
        </p:txBody>
      </p:sp>
    </p:spTree>
    <p:extLst>
      <p:ext uri="{BB962C8B-B14F-4D97-AF65-F5344CB8AC3E}">
        <p14:creationId xmlns:p14="http://schemas.microsoft.com/office/powerpoint/2010/main" val="3963024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7987" y="508000"/>
            <a:ext cx="2441812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88253" y="540048"/>
            <a:ext cx="2890864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METHODOLOGY ADAPTATION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3057746" y="540048"/>
            <a:ext cx="2787183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PLAN → IMPLEMENTATION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07987" y="930473"/>
            <a:ext cx="11175720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200" b="1" kern="100" spc="-6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Original plan versus final implementation</a:t>
            </a:r>
            <a:endParaRPr lang="en-US" sz="32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498970"/>
              </p:ext>
            </p:extLst>
          </p:nvPr>
        </p:nvGraphicFramePr>
        <p:xfrm>
          <a:off x="507987" y="1585218"/>
          <a:ext cx="11175721" cy="4812322"/>
        </p:xfrm>
        <a:graphic>
          <a:graphicData uri="http://schemas.openxmlformats.org/drawingml/2006/table">
            <a:tbl>
              <a:tblPr/>
              <a:tblGrid>
                <a:gridCol w="29056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91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408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75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FFFF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Original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FFFF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Final decision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FFFF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Reason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976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E3EC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VMware ESXi, multiple VMs</a:t>
                      </a:r>
                      <a:endParaRPr lang="en-US" sz="1700" dirty="0">
                        <a:solidFill>
                          <a:srgbClr val="E3ECFF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000000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VirtualBox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C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Lower hardware demand; runs on a personal notebook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976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Windows 10 VM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000000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Removed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C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High memory use; not needed for the proof of concept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75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PostgreSQL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000000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CSV/JSON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C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Simple and sufficient for the prototype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976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Docker and RabbitMQ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000000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Not implemented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C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Production components outside the academic core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75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Zeek 5.2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000000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Zeek 9.0.0-dev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C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700" dirty="0">
                          <a:solidFill>
                            <a:srgbClr val="D6DEEC"/>
                          </a:solidFill>
                          <a:latin typeface="Mona Sans" panose="020B0604020202020204" charset="0"/>
                        </a:rPr>
                        <a:t>Development build installed and logging; not yet feeding the model.</a:t>
                      </a:r>
                      <a:endParaRPr lang="en-US" sz="1700" dirty="0">
                        <a:solidFill>
                          <a:srgbClr val="D6DEEC"/>
                        </a:solidFill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7706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TensorFlow/Keras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000000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scikit-learn MLPRegressor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C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Compatibility and AVX problems; still works as an autoencoder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E3E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7987" y="508000"/>
            <a:ext cx="1819626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88253" y="540048"/>
            <a:ext cx="2268679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TECHNOLOGY STACK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2435561" y="540048"/>
            <a:ext cx="2372459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LAB CONFIGURATION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07987" y="930473"/>
            <a:ext cx="11175720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200" b="1" kern="100" spc="-6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Technology stack and tools</a:t>
            </a:r>
            <a:endParaRPr lang="en-US" sz="32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7224892"/>
              </p:ext>
            </p:extLst>
          </p:nvPr>
        </p:nvGraphicFramePr>
        <p:xfrm>
          <a:off x="507987" y="1585218"/>
          <a:ext cx="11175721" cy="4294292"/>
        </p:xfrm>
        <a:graphic>
          <a:graphicData uri="http://schemas.openxmlformats.org/drawingml/2006/table">
            <a:tbl>
              <a:tblPr/>
              <a:tblGrid>
                <a:gridCol w="24585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44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527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75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FFFF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Layer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FFFF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Tools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FFFFFF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Configuration / role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976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Infrastructure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VirtualBox, pfSense, Ubuntu detector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pfSense: 1 GB RAM, 10 GB disk. Ubuntu detector: 2 GB RAM, 45 GB disk.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5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Monitoring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Zeek 9.0.0-dev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GB" sz="1600" dirty="0"/>
                        <a:t>Installed and logging in the lab; the model uses the synthetic CSV dataset (batch)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976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Machine learning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Python 3.12, scikit-learn MLPRegressor, MinMaxScaler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Autoencoder-style </a:t>
                      </a:r>
                      <a:r>
                        <a:rPr lang="en-US" sz="170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anomaly detection [3].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9197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Model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Hidden layers (16, 8, 16)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duration, orig_bytes, resp_bytes, total_bytes, bytes_ratio; threshold = mean(MSE) + 2 × std(MSE) = </a:t>
                      </a:r>
                      <a:r>
                        <a:rPr lang="en-US" sz="1700" b="1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0.064005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4849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b="1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Application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Flask API, HTML dashboard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700" dirty="0">
                          <a:solidFill>
                            <a:srgbClr val="D6DEEC"/>
                          </a:solidFill>
                          <a:latin typeface="Mona Sans" pitchFamily="34" charset="0"/>
                          <a:ea typeface="Mona Sans" pitchFamily="34" charset="-122"/>
                          <a:cs typeface="Mona Sans" pitchFamily="34" charset="-120"/>
                        </a:rPr>
                        <a:t>CSV/JSON reports and alert access.</a:t>
                      </a:r>
                      <a:endParaRPr lang="en-US" sz="1700" dirty="0">
                        <a:latin typeface="Mona Sans" charset="0"/>
                        <a:ea typeface="Mona Sans" charset="0"/>
                        <a:cs typeface="Mona Sans" charset="0"/>
                      </a:endParaRPr>
                    </a:p>
                  </a:txBody>
                  <a:tcPr marL="161921" marR="161921" marT="86358" marB="86358" anchor="ctr">
                    <a:lnL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22335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A16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7987" y="508000"/>
            <a:ext cx="1715945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88253" y="540048"/>
            <a:ext cx="2164998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DESIGN OVERVIEW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2331880" y="540048"/>
            <a:ext cx="3098226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ARCHITECTURE + DASHBOARD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07987" y="1016198"/>
            <a:ext cx="11175720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200" b="1" kern="100" spc="-6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Design overview</a:t>
            </a:r>
            <a:endParaRPr lang="en-US" sz="3200" dirty="0"/>
          </a:p>
        </p:txBody>
      </p:sp>
      <p:sp>
        <p:nvSpPr>
          <p:cNvPr id="7" name="Shape 5"/>
          <p:cNvSpPr/>
          <p:nvPr/>
        </p:nvSpPr>
        <p:spPr>
          <a:xfrm>
            <a:off x="507987" y="1670943"/>
            <a:ext cx="5799507" cy="3623667"/>
          </a:xfrm>
          <a:prstGeom prst="roundRect">
            <a:avLst>
              <a:gd name="adj" fmla="val 2267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36582" y="1899543"/>
            <a:ext cx="5931645" cy="198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200" kern="100" spc="72" dirty="0">
                <a:solidFill>
                  <a:srgbClr val="000000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SYSTEM ARCHITECTURE</a:t>
            </a:r>
            <a:endParaRPr lang="en-US" sz="120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127" y="2224584"/>
            <a:ext cx="5587860" cy="2409627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171562" y="2500599"/>
            <a:ext cx="3072873" cy="174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050" b="1" kern="100" spc="-21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Traffic &amp; Features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1171562" y="3059380"/>
            <a:ext cx="3072873" cy="174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050" b="1" kern="100" spc="-21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Scaler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1171562" y="3612574"/>
            <a:ext cx="3072873" cy="174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050" b="1" kern="100" spc="-21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Autoencoder (MSE)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1171562" y="4165767"/>
            <a:ext cx="3072873" cy="174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050" b="1" kern="100" spc="-21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Inspector &amp; Dashboard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736582" y="4761210"/>
            <a:ext cx="570305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r>
              <a:rPr lang="en-GB" sz="1600" dirty="0">
                <a:solidFill>
                  <a:schemeClr val="bg2"/>
                </a:solidFill>
              </a:rPr>
              <a:t>Five endpoints: /, /</a:t>
            </a:r>
            <a:r>
              <a:rPr lang="en-GB" sz="1600" dirty="0" err="1">
                <a:solidFill>
                  <a:schemeClr val="bg2"/>
                </a:solidFill>
              </a:rPr>
              <a:t>api</a:t>
            </a:r>
            <a:r>
              <a:rPr lang="en-GB" sz="1600" dirty="0">
                <a:solidFill>
                  <a:schemeClr val="bg2"/>
                </a:solidFill>
              </a:rPr>
              <a:t>/summary, /</a:t>
            </a:r>
            <a:r>
              <a:rPr lang="en-GB" sz="1600" dirty="0" err="1">
                <a:solidFill>
                  <a:schemeClr val="bg2"/>
                </a:solidFill>
              </a:rPr>
              <a:t>api</a:t>
            </a:r>
            <a:r>
              <a:rPr lang="en-GB" sz="1600" dirty="0">
                <a:solidFill>
                  <a:schemeClr val="bg2"/>
                </a:solidFill>
              </a:rPr>
              <a:t>/alerts, /</a:t>
            </a:r>
            <a:r>
              <a:rPr lang="en-GB" sz="1600" dirty="0" err="1">
                <a:solidFill>
                  <a:schemeClr val="bg2"/>
                </a:solidFill>
              </a:rPr>
              <a:t>api</a:t>
            </a:r>
            <a:r>
              <a:rPr lang="en-GB" sz="1600" dirty="0">
                <a:solidFill>
                  <a:schemeClr val="bg2"/>
                </a:solidFill>
              </a:rPr>
              <a:t>/content, /</a:t>
            </a:r>
            <a:r>
              <a:rPr lang="en-GB" sz="1600" dirty="0" err="1">
                <a:solidFill>
                  <a:schemeClr val="bg2"/>
                </a:solidFill>
              </a:rPr>
              <a:t>api</a:t>
            </a:r>
            <a:r>
              <a:rPr lang="en-GB" sz="1600" dirty="0">
                <a:solidFill>
                  <a:schemeClr val="bg2"/>
                </a:solidFill>
              </a:rPr>
              <a:t>/health</a:t>
            </a:r>
            <a:endParaRPr lang="en-US" sz="1500" dirty="0">
              <a:solidFill>
                <a:schemeClr val="bg2"/>
              </a:solidFill>
            </a:endParaRPr>
          </a:p>
        </p:txBody>
      </p:sp>
      <p:pic>
        <p:nvPicPr>
          <p:cNvPr id="15" name="Image 1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437560" y="1667768"/>
            <a:ext cx="5665814" cy="3042642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07987" y="5865019"/>
            <a:ext cx="11175720" cy="484981"/>
          </a:xfrm>
          <a:prstGeom prst="rect">
            <a:avLst/>
          </a:prstGeom>
          <a:noFill/>
          <a:ln/>
        </p:spPr>
        <p:txBody>
          <a:bodyPr wrap="square" lIns="0" tIns="76198" rIns="0" bIns="0" rtlCol="0" anchor="t">
            <a:noAutofit/>
          </a:bodyPr>
          <a:lstStyle/>
          <a:p>
            <a:r>
              <a:rPr lang="en-GB" sz="1600" dirty="0">
                <a:solidFill>
                  <a:srgbClr val="9FB0CC"/>
                </a:solidFill>
                <a:latin typeface="Mona Sans" panose="020B0604020202020204" charset="0"/>
              </a:rPr>
              <a:t>Dashboard screenshot (11/10/2026): live counts from the project CSV files. 752 records, 29 anomalies, 133 content records.</a:t>
            </a:r>
            <a:endParaRPr lang="en-US" sz="1600" dirty="0">
              <a:solidFill>
                <a:srgbClr val="9FB0CC"/>
              </a:solidFill>
              <a:latin typeface="Mona Sans" panose="020B06040202020202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7987" y="790773"/>
            <a:ext cx="11175720" cy="12700"/>
          </a:xfrm>
          <a:prstGeom prst="rect">
            <a:avLst/>
          </a:prstGeom>
          <a:solidFill>
            <a:srgbClr val="D6DEEC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7987" y="508000"/>
            <a:ext cx="1197540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88253" y="540048"/>
            <a:ext cx="1646593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CONCLUSION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1813475" y="540048"/>
            <a:ext cx="3201907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LIMITATIONS + FUTURE WORK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507987" y="1124148"/>
            <a:ext cx="5359266" cy="5225852"/>
          </a:xfrm>
          <a:prstGeom prst="roundRect">
            <a:avLst>
              <a:gd name="adj" fmla="val 1735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6582" y="1352748"/>
            <a:ext cx="5130672" cy="198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200" kern="100" spc="72" dirty="0">
                <a:solidFill>
                  <a:srgbClr val="000000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KEY AREAS COVERED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36582" y="1744464"/>
            <a:ext cx="4902077" cy="4388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r>
              <a:rPr lang="en-GB" sz="3200" dirty="0">
                <a:solidFill>
                  <a:schemeClr val="bg2"/>
                </a:solidFill>
                <a:latin typeface="Sora Bold" panose="020B0604020202020204" charset="0"/>
                <a:cs typeface="Sora Bold" panose="020B0604020202020204" charset="0"/>
              </a:rPr>
              <a:t>Project progress</a:t>
            </a:r>
            <a:endParaRPr lang="en-US" sz="3200" dirty="0">
              <a:solidFill>
                <a:schemeClr val="bg2"/>
              </a:solidFill>
              <a:latin typeface="Sora Bold" panose="020B0604020202020204" charset="0"/>
              <a:cs typeface="Sora Bold" panose="020B060402020202020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36582" y="2399208"/>
            <a:ext cx="4902077" cy="3334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lvl="0" algn="ctr"/>
            <a:r>
              <a:rPr lang="en-GB" sz="1600" b="1" dirty="0">
                <a:solidFill>
                  <a:schemeClr val="bg1">
                    <a:lumMod val="90000"/>
                    <a:lumOff val="10000"/>
                  </a:schemeClr>
                </a:solidFill>
                <a:latin typeface="Mona Sans" panose="020B0604020202020204" charset="0"/>
              </a:rPr>
              <a:t>I adapted the lab to run in VirtualBox while keeping the main idea of the project.</a:t>
            </a:r>
          </a:p>
          <a:p>
            <a:pPr lvl="0" algn="ctr"/>
            <a:endParaRPr lang="en-GB" sz="1600" dirty="0">
              <a:solidFill>
                <a:schemeClr val="bg1">
                  <a:lumMod val="90000"/>
                  <a:lumOff val="10000"/>
                </a:schemeClr>
              </a:solidFill>
              <a:latin typeface="Mona Sans" panose="020B0604020202020204" charset="0"/>
            </a:endParaRPr>
          </a:p>
          <a:p>
            <a:pPr lvl="0" algn="ctr"/>
            <a:r>
              <a:rPr lang="en-GB" sz="1600" b="1" dirty="0">
                <a:solidFill>
                  <a:schemeClr val="bg1">
                    <a:lumMod val="90000"/>
                    <a:lumOff val="10000"/>
                  </a:schemeClr>
                </a:solidFill>
                <a:latin typeface="Mona Sans" panose="020B0604020202020204" charset="0"/>
              </a:rPr>
              <a:t>I have developed the autoencoder, content inspector, API and dashboard as parts of the prototype.</a:t>
            </a:r>
          </a:p>
          <a:p>
            <a:pPr lvl="0" algn="ctr"/>
            <a:endParaRPr lang="en-GB" sz="1600" dirty="0">
              <a:solidFill>
                <a:schemeClr val="bg1">
                  <a:lumMod val="90000"/>
                  <a:lumOff val="10000"/>
                </a:schemeClr>
              </a:solidFill>
              <a:latin typeface="Mona Sans" panose="020B0604020202020204" charset="0"/>
            </a:endParaRPr>
          </a:p>
          <a:p>
            <a:pPr lvl="0" algn="ctr"/>
            <a:r>
              <a:rPr lang="en-GB" sz="1600" b="1" dirty="0">
                <a:solidFill>
                  <a:schemeClr val="bg1">
                    <a:lumMod val="90000"/>
                    <a:lumOff val="10000"/>
                  </a:schemeClr>
                </a:solidFill>
                <a:latin typeface="Mona Sans" panose="020B0604020202020204" charset="0"/>
              </a:rPr>
              <a:t>The next step is to evaluate how well the detector identifies unusual activity and where it </a:t>
            </a:r>
            <a:r>
              <a:rPr lang="en-GB" sz="1600" b="1">
                <a:solidFill>
                  <a:schemeClr val="bg1">
                    <a:lumMod val="90000"/>
                    <a:lumOff val="10000"/>
                  </a:schemeClr>
                </a:solidFill>
                <a:latin typeface="Mona Sans" panose="020B0604020202020204" charset="0"/>
              </a:rPr>
              <a:t>needs improvement [5].</a:t>
            </a:r>
            <a:endParaRPr lang="en-GB" sz="1600" b="1" dirty="0">
              <a:solidFill>
                <a:schemeClr val="bg1">
                  <a:lumMod val="90000"/>
                  <a:lumOff val="10000"/>
                </a:schemeClr>
              </a:solidFill>
              <a:latin typeface="Mona Sans" panose="020B0604020202020204" charset="0"/>
            </a:endParaRPr>
          </a:p>
          <a:p>
            <a:pPr lvl="0"/>
            <a:endParaRPr lang="en-GB" sz="1600" dirty="0">
              <a:solidFill>
                <a:schemeClr val="bg2">
                  <a:lumMod val="50000"/>
                  <a:lumOff val="50000"/>
                </a:schemeClr>
              </a:solidFill>
              <a:effectLst/>
              <a:latin typeface="Mona Sans" panose="020B060402020202020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324442" y="1352748"/>
            <a:ext cx="5359266" cy="198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1200" kern="100" spc="72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LIMITATIONS AND FUTURE WORK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324442" y="1744464"/>
            <a:ext cx="5359266" cy="8776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r>
              <a:rPr lang="en-GB" sz="3200" dirty="0">
                <a:latin typeface="Sora Bold" panose="020B0604020202020204" charset="0"/>
                <a:cs typeface="Sora Bold" panose="020B0604020202020204" charset="0"/>
              </a:rPr>
              <a:t>Future work: evaluate detection coverage</a:t>
            </a:r>
            <a:endParaRPr lang="en-US" sz="3200" dirty="0">
              <a:latin typeface="Sora Bold" panose="020B0604020202020204" charset="0"/>
              <a:cs typeface="Sora Bold" panose="020B060402020202020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324442" y="2838053"/>
            <a:ext cx="5359266" cy="19212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345440" indent="-345440" algn="ctr">
              <a:lnSpc>
                <a:spcPct val="117000"/>
              </a:lnSpc>
              <a:buSzPct val="100000"/>
              <a:buChar char="•"/>
            </a:pPr>
            <a:r>
              <a:rPr lang="en-US" dirty="0">
                <a:solidFill>
                  <a:srgbClr val="D6DEEC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Synthetic data does not replace real enterprise traffic.</a:t>
            </a:r>
          </a:p>
          <a:p>
            <a:pPr algn="ctr">
              <a:lnSpc>
                <a:spcPct val="117000"/>
              </a:lnSpc>
              <a:buSzPct val="100000"/>
            </a:pPr>
            <a:endParaRPr lang="en-US" dirty="0">
              <a:solidFill>
                <a:srgbClr val="D6DEEC"/>
              </a:solidFill>
              <a:latin typeface="Mona Sans" pitchFamily="34" charset="0"/>
              <a:ea typeface="Mona Sans" pitchFamily="34" charset="-122"/>
              <a:cs typeface="Mona Sans" pitchFamily="34" charset="-120"/>
            </a:endParaRPr>
          </a:p>
          <a:p>
            <a:pPr marL="345440" indent="-345440" algn="ctr">
              <a:lnSpc>
                <a:spcPct val="117000"/>
              </a:lnSpc>
              <a:buSzPct val="100000"/>
              <a:buFontTx/>
              <a:buChar char="•"/>
            </a:pPr>
            <a:r>
              <a:rPr lang="en-US" dirty="0">
                <a:solidFill>
                  <a:srgbClr val="D6DEEC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Regex can give false positives; Flask server is for lab use only.</a:t>
            </a:r>
            <a:endParaRPr lang="en-US" dirty="0"/>
          </a:p>
          <a:p>
            <a:pPr algn="ctr">
              <a:lnSpc>
                <a:spcPct val="117000"/>
              </a:lnSpc>
              <a:buSzPct val="100000"/>
            </a:pPr>
            <a:endParaRPr lang="en-US" dirty="0"/>
          </a:p>
          <a:p>
            <a:pPr marL="345440" indent="-345440" algn="ctr">
              <a:buSzPct val="100000"/>
              <a:buChar char="•"/>
            </a:pPr>
            <a:r>
              <a:rPr lang="en-GB" dirty="0">
                <a:solidFill>
                  <a:srgbClr val="CCD4E2"/>
                </a:solidFill>
                <a:latin typeface="Mona Sans" panose="020B0604020202020204" charset="0"/>
              </a:rPr>
              <a:t>Possible future work </a:t>
            </a:r>
            <a:r>
              <a:rPr lang="en-GB" dirty="0">
                <a:solidFill>
                  <a:srgbClr val="D6DEEC"/>
                </a:solidFill>
                <a:latin typeface="Mona Sans" panose="020B0604020202020204" charset="0"/>
              </a:rPr>
              <a:t>includes </a:t>
            </a:r>
            <a:r>
              <a:rPr lang="en-GB" dirty="0">
                <a:solidFill>
                  <a:srgbClr val="D6DEEC"/>
                </a:solidFill>
              </a:rPr>
              <a:t>connecting Zeek and </a:t>
            </a:r>
            <a:r>
              <a:rPr lang="en-GB" dirty="0">
                <a:solidFill>
                  <a:srgbClr val="CCD4E2"/>
                </a:solidFill>
                <a:latin typeface="Mona Sans" panose="020B0604020202020204" charset="0"/>
              </a:rPr>
              <a:t>exploring adaptive thresholds or ensembles, testing with public datasets, and considering SIEM integration.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>
            <a:extLst>
              <a:ext uri="{FF2B5EF4-FFF2-40B4-BE49-F238E27FC236}">
                <a16:creationId xmlns:a16="http://schemas.microsoft.com/office/drawing/2014/main" id="{8BFCA80B-B55F-CE31-84B8-E69964B6F5B2}"/>
              </a:ext>
            </a:extLst>
          </p:cNvPr>
          <p:cNvSpPr/>
          <p:nvPr/>
        </p:nvSpPr>
        <p:spPr>
          <a:xfrm>
            <a:off x="468639" y="549541"/>
            <a:ext cx="1184563" cy="231973"/>
          </a:xfrm>
          <a:prstGeom prst="roundRect">
            <a:avLst>
              <a:gd name="adj" fmla="val 26443"/>
            </a:avLst>
          </a:prstGeom>
          <a:noFill/>
          <a:ln w="6350">
            <a:solidFill>
              <a:srgbClr val="3D7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B32DAC07-7856-1676-B9A7-3C45AB6A2621}"/>
              </a:ext>
            </a:extLst>
          </p:cNvPr>
          <p:cNvSpPr/>
          <p:nvPr/>
        </p:nvSpPr>
        <p:spPr>
          <a:xfrm>
            <a:off x="533952" y="581588"/>
            <a:ext cx="1335451" cy="1678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50" kern="100" spc="69" dirty="0">
                <a:solidFill>
                  <a:srgbClr val="3D7BFF"/>
                </a:solidFill>
                <a:latin typeface="Azeret Mono Medium" pitchFamily="34" charset="0"/>
                <a:cs typeface="Azeret Mono Medium" pitchFamily="34" charset="-120"/>
              </a:rPr>
              <a:t>References</a:t>
            </a:r>
            <a:endParaRPr lang="en-US" sz="1150" dirty="0"/>
          </a:p>
        </p:txBody>
      </p:sp>
      <p:sp>
        <p:nvSpPr>
          <p:cNvPr id="9" name="Shape 12">
            <a:extLst>
              <a:ext uri="{FF2B5EF4-FFF2-40B4-BE49-F238E27FC236}">
                <a16:creationId xmlns:a16="http://schemas.microsoft.com/office/drawing/2014/main" id="{B924EC88-330B-723F-C20E-38D3238A5135}"/>
              </a:ext>
            </a:extLst>
          </p:cNvPr>
          <p:cNvSpPr/>
          <p:nvPr/>
        </p:nvSpPr>
        <p:spPr>
          <a:xfrm>
            <a:off x="252438" y="944184"/>
            <a:ext cx="11687123" cy="45719"/>
          </a:xfrm>
          <a:prstGeom prst="rect">
            <a:avLst/>
          </a:prstGeom>
          <a:solidFill>
            <a:srgbClr val="2233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4">
            <a:extLst>
              <a:ext uri="{FF2B5EF4-FFF2-40B4-BE49-F238E27FC236}">
                <a16:creationId xmlns:a16="http://schemas.microsoft.com/office/drawing/2014/main" id="{57532CA4-F943-01A2-0E02-CA234D8E51F7}"/>
              </a:ext>
            </a:extLst>
          </p:cNvPr>
          <p:cNvSpPr/>
          <p:nvPr/>
        </p:nvSpPr>
        <p:spPr>
          <a:xfrm>
            <a:off x="252438" y="1124148"/>
            <a:ext cx="11687123" cy="5225852"/>
          </a:xfrm>
          <a:prstGeom prst="roundRect">
            <a:avLst>
              <a:gd name="adj" fmla="val 2271"/>
            </a:avLst>
          </a:prstGeom>
          <a:solidFill>
            <a:srgbClr val="FFFFFF"/>
          </a:solidFill>
          <a:ln/>
        </p:spPr>
        <p:txBody>
          <a:bodyPr/>
          <a:lstStyle/>
          <a:p>
            <a:r>
              <a:rPr lang="en-GB" b="1" dirty="0">
                <a:solidFill>
                  <a:schemeClr val="bg2"/>
                </a:solidFill>
                <a:latin typeface="Mona Sans" panose="020B0604020202020204" charset="0"/>
              </a:rPr>
              <a:t>[1] 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S. Alneyadi, E. Sithirasenan, and V. </a:t>
            </a:r>
            <a:r>
              <a:rPr lang="en-GB" dirty="0" err="1">
                <a:solidFill>
                  <a:schemeClr val="bg2"/>
                </a:solidFill>
                <a:latin typeface="Mona Sans" panose="020B0604020202020204" charset="0"/>
              </a:rPr>
              <a:t>Muthukkumarasamy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“A survey on data leakage prevention systems,” </a:t>
            </a:r>
            <a:r>
              <a:rPr lang="en-GB" i="1" dirty="0">
                <a:solidFill>
                  <a:schemeClr val="bg2"/>
                </a:solidFill>
                <a:latin typeface="Mona Sans" panose="020B0604020202020204" charset="0"/>
              </a:rPr>
              <a:t>Journal of Network and Computer Applications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vol. 62, pp. 137–152, 2016.</a:t>
            </a:r>
          </a:p>
        </p:txBody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28125E33-3FC6-2959-E711-AF899F4D23AD}"/>
              </a:ext>
            </a:extLst>
          </p:cNvPr>
          <p:cNvSpPr/>
          <p:nvPr/>
        </p:nvSpPr>
        <p:spPr>
          <a:xfrm>
            <a:off x="736582" y="2399209"/>
            <a:ext cx="4902077" cy="19212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5440" indent="-345440" algn="l">
              <a:lnSpc>
                <a:spcPct val="117000"/>
              </a:lnSpc>
              <a:buSzPct val="100000"/>
              <a:buChar char="•"/>
            </a:pPr>
            <a:endParaRPr lang="en-US" sz="17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003862-0CA7-3A6D-1694-85A4988419B0}"/>
              </a:ext>
            </a:extLst>
          </p:cNvPr>
          <p:cNvSpPr txBox="1"/>
          <p:nvPr/>
        </p:nvSpPr>
        <p:spPr>
          <a:xfrm>
            <a:off x="252440" y="2026810"/>
            <a:ext cx="114481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latin typeface="Mona Sans" panose="020B0604020202020204" charset="0"/>
              </a:rPr>
              <a:t>[2] 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A. Singh and K. Chatterjee, “Cloud security issues and challenges: A survey,” </a:t>
            </a:r>
            <a:r>
              <a:rPr lang="en-GB" i="1" dirty="0">
                <a:solidFill>
                  <a:schemeClr val="bg2"/>
                </a:solidFill>
                <a:latin typeface="Mona Sans" panose="020B0604020202020204" charset="0"/>
              </a:rPr>
              <a:t>Journal of Network and Computer Applications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vol. 79, pp. 88–115, 2017.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3F1FF7-EE26-78A4-8B7B-DAD15E77A190}"/>
              </a:ext>
            </a:extLst>
          </p:cNvPr>
          <p:cNvSpPr txBox="1"/>
          <p:nvPr/>
        </p:nvSpPr>
        <p:spPr>
          <a:xfrm>
            <a:off x="294171" y="3017940"/>
            <a:ext cx="11406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latin typeface="Mona Sans" panose="020B0604020202020204" charset="0"/>
              </a:rPr>
              <a:t>[3] 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Y. Mirsky, T. </a:t>
            </a:r>
            <a:r>
              <a:rPr lang="en-GB" dirty="0" err="1">
                <a:solidFill>
                  <a:schemeClr val="bg2"/>
                </a:solidFill>
                <a:latin typeface="Mona Sans" panose="020B0604020202020204" charset="0"/>
              </a:rPr>
              <a:t>Doitshman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Y. </a:t>
            </a:r>
            <a:r>
              <a:rPr lang="en-GB" dirty="0" err="1">
                <a:solidFill>
                  <a:schemeClr val="bg2"/>
                </a:solidFill>
                <a:latin typeface="Mona Sans" panose="020B0604020202020204" charset="0"/>
              </a:rPr>
              <a:t>Elovici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and A. Shabtai, “Kitsune: An ensemble of autoencoders for online network intrusion detection,” in </a:t>
            </a:r>
            <a:r>
              <a:rPr lang="en-GB" i="1" dirty="0">
                <a:solidFill>
                  <a:schemeClr val="bg2"/>
                </a:solidFill>
                <a:latin typeface="Mona Sans" panose="020B0604020202020204" charset="0"/>
              </a:rPr>
              <a:t>Proc. Network and Distributed System Security Symposium (NDSS)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2018.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807A8-FFDF-5C2A-EE29-F7906C9845E8}"/>
              </a:ext>
            </a:extLst>
          </p:cNvPr>
          <p:cNvSpPr txBox="1"/>
          <p:nvPr/>
        </p:nvSpPr>
        <p:spPr>
          <a:xfrm>
            <a:off x="294170" y="4131560"/>
            <a:ext cx="11406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latin typeface="Mona Sans" panose="020B0604020202020204" charset="0"/>
              </a:rPr>
              <a:t>[4] 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M. </a:t>
            </a:r>
            <a:r>
              <a:rPr lang="en-GB" dirty="0" err="1">
                <a:solidFill>
                  <a:schemeClr val="bg2"/>
                </a:solidFill>
                <a:latin typeface="Mona Sans" panose="020B0604020202020204" charset="0"/>
              </a:rPr>
              <a:t>Silic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 and A. Back, “Shadow IT—A view from behind the curtain,” </a:t>
            </a:r>
            <a:r>
              <a:rPr lang="en-GB" i="1" dirty="0">
                <a:solidFill>
                  <a:schemeClr val="bg2"/>
                </a:solidFill>
                <a:latin typeface="Mona Sans" panose="020B0604020202020204" charset="0"/>
              </a:rPr>
              <a:t>Computers &amp; Security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vol. 45, pp. 274–283, 2014.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E5389A-E6EF-A704-BDF9-11A633D3DEA8}"/>
              </a:ext>
            </a:extLst>
          </p:cNvPr>
          <p:cNvSpPr txBox="1"/>
          <p:nvPr/>
        </p:nvSpPr>
        <p:spPr>
          <a:xfrm>
            <a:off x="335904" y="5094027"/>
            <a:ext cx="115233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latin typeface="Mona Sans" panose="020B0604020202020204" charset="0"/>
              </a:rPr>
              <a:t>[5] 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R. Sommer and V. Paxson, “Outside the closed world: On using machine learning for network intrusion detection,” in </a:t>
            </a:r>
            <a:r>
              <a:rPr lang="en-GB" i="1" dirty="0">
                <a:solidFill>
                  <a:schemeClr val="bg2"/>
                </a:solidFill>
                <a:effectLst/>
                <a:latin typeface="Mona Sans" panose="020B0604020202020204" charset="0"/>
              </a:rPr>
              <a:t>Proc. IEEE Symposium on Security and Privacy</a:t>
            </a:r>
            <a:r>
              <a:rPr lang="en-GB" dirty="0">
                <a:solidFill>
                  <a:schemeClr val="bg2"/>
                </a:solidFill>
                <a:latin typeface="Mona Sans" panose="020B0604020202020204" charset="0"/>
              </a:rPr>
              <a:t>, pp. 305–316, 2010.</a:t>
            </a:r>
          </a:p>
        </p:txBody>
      </p:sp>
    </p:spTree>
    <p:extLst>
      <p:ext uri="{BB962C8B-B14F-4D97-AF65-F5344CB8AC3E}">
        <p14:creationId xmlns:p14="http://schemas.microsoft.com/office/powerpoint/2010/main" val="2305358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03195" y="2548334"/>
            <a:ext cx="11785305" cy="189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8000"/>
              </a:lnSpc>
              <a:buNone/>
            </a:pPr>
            <a:r>
              <a:rPr lang="en-US" sz="1150" kern="100" spc="69" dirty="0">
                <a:solidFill>
                  <a:srgbClr val="9FB0CC"/>
                </a:solidFill>
                <a:latin typeface="Azeret Mono Medium" pitchFamily="34" charset="0"/>
                <a:ea typeface="Azeret Mono Medium" pitchFamily="34" charset="-122"/>
                <a:cs typeface="Azeret Mono Medium" pitchFamily="34" charset="-120"/>
              </a:rPr>
              <a:t>SHADOW CLOUD DETECTOR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507987" y="2823865"/>
            <a:ext cx="11175720" cy="9144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83000"/>
              </a:lnSpc>
              <a:buNone/>
            </a:pPr>
            <a:r>
              <a:rPr lang="en-US" sz="7200" b="1" kern="100" spc="-144" dirty="0">
                <a:solidFill>
                  <a:srgbClr val="FFFFFF"/>
                </a:solidFill>
                <a:latin typeface="Sora Bold" pitchFamily="34" charset="0"/>
                <a:ea typeface="Sora Bold" pitchFamily="34" charset="-122"/>
                <a:cs typeface="Sora Bold" pitchFamily="34" charset="-120"/>
              </a:rPr>
              <a:t>Q &amp; A</a:t>
            </a:r>
            <a:endParaRPr lang="en-US" sz="7200" dirty="0"/>
          </a:p>
        </p:txBody>
      </p:sp>
      <p:sp>
        <p:nvSpPr>
          <p:cNvPr id="4" name="Text 2"/>
          <p:cNvSpPr/>
          <p:nvPr/>
        </p:nvSpPr>
        <p:spPr>
          <a:xfrm>
            <a:off x="203195" y="3954165"/>
            <a:ext cx="11785305" cy="355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17000"/>
              </a:lnSpc>
              <a:buNone/>
            </a:pPr>
            <a:r>
              <a:rPr lang="en-US" sz="2000" dirty="0">
                <a:solidFill>
                  <a:srgbClr val="D6DEEC"/>
                </a:solidFill>
                <a:latin typeface="Mona Sans" pitchFamily="34" charset="0"/>
                <a:ea typeface="Mona Sans" pitchFamily="34" charset="-122"/>
                <a:cs typeface="Mona Sans" pitchFamily="34" charset="-120"/>
              </a:rPr>
              <a:t>Questions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474</TotalTime>
  <Words>1068</Words>
  <Application>Microsoft Office PowerPoint</Application>
  <PresentationFormat>Widescreen</PresentationFormat>
  <Paragraphs>159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Mona Sans</vt:lpstr>
      <vt:lpstr>Sora Bold</vt:lpstr>
      <vt:lpstr>Mona Sans Bold</vt:lpstr>
      <vt:lpstr>Azeret Mono Medium</vt:lpstr>
      <vt:lpstr>Arial</vt:lpstr>
      <vt:lpstr>Neue Haas Grotesk Text Pro</vt:lpstr>
      <vt:lpstr>Mona Sans SemiBold</vt:lpstr>
      <vt:lpstr>Film Burn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Eric Marinho Nazare (2223750)</cp:lastModifiedBy>
  <cp:revision>1</cp:revision>
  <dcterms:created xsi:type="dcterms:W3CDTF">2026-10-02T08:22:44Z</dcterms:created>
  <dcterms:modified xsi:type="dcterms:W3CDTF">2026-10-22T17:52:51Z</dcterms:modified>
</cp:coreProperties>
</file>