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 id="2147483687" r:id="rId4"/>
    <p:sldMasterId id="2147483700" r:id="rId5"/>
  </p:sldMasterIdLst>
  <p:sldIdLst>
    <p:sldId id="256" r:id="rId6"/>
    <p:sldId id="257" r:id="rId7"/>
    <p:sldId id="258" r:id="rId8"/>
    <p:sldId id="259" r:id="rId9"/>
    <p:sldId id="260" r:id="rId10"/>
    <p:sldId id="261" r:id="rId11"/>
    <p:sldId id="262" r:id="rId12"/>
    <p:sldId id="263" r:id="rId13"/>
    <p:sldId id="264" r:id="rId14"/>
    <p:sldId id="265" r:id="rId15"/>
    <p:sldId id="266" r:id="rId16"/>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1540"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Dinu" userId="6f24d7e6abc3a2c4" providerId="LiveId" clId="{3862B26E-6052-4153-81D4-8B49BED3432E}"/>
    <pc:docChg chg="modSld">
      <pc:chgData name="Simona Dinu" userId="6f24d7e6abc3a2c4" providerId="LiveId" clId="{3862B26E-6052-4153-81D4-8B49BED3432E}" dt="2026-06-14T18:08:18.400" v="135" actId="1076"/>
      <pc:docMkLst>
        <pc:docMk/>
      </pc:docMkLst>
      <pc:sldChg chg="modSp mod">
        <pc:chgData name="Simona Dinu" userId="6f24d7e6abc3a2c4" providerId="LiveId" clId="{3862B26E-6052-4153-81D4-8B49BED3432E}" dt="2026-06-14T18:08:18.400" v="135" actId="1076"/>
        <pc:sldMkLst>
          <pc:docMk/>
          <pc:sldMk cId="0" sldId="256"/>
        </pc:sldMkLst>
        <pc:spChg chg="mod">
          <ac:chgData name="Simona Dinu" userId="6f24d7e6abc3a2c4" providerId="LiveId" clId="{3862B26E-6052-4153-81D4-8B49BED3432E}" dt="2026-06-14T18:08:18.400" v="135" actId="1076"/>
          <ac:spMkLst>
            <pc:docMk/>
            <pc:sldMk cId="0" sldId="256"/>
            <ac:spMk id="210" creationId="{00000000-0000-0000-0000-000000000000}"/>
          </ac:spMkLst>
        </pc:spChg>
        <pc:spChg chg="mod">
          <ac:chgData name="Simona Dinu" userId="6f24d7e6abc3a2c4" providerId="LiveId" clId="{3862B26E-6052-4153-81D4-8B49BED3432E}" dt="2026-06-14T18:05:09.391" v="134" actId="14100"/>
          <ac:spMkLst>
            <pc:docMk/>
            <pc:sldMk cId="0" sldId="256"/>
            <ac:spMk id="211"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
          </p:nvPr>
        </p:nvSpPr>
        <p:spPr/>
        <p:txBody>
          <a:bodyPr/>
          <a:lstStyle/>
          <a:p>
            <a:r>
              <a:t>Footer</a:t>
            </a:r>
          </a:p>
        </p:txBody>
      </p:sp>
      <p:sp>
        <p:nvSpPr>
          <p:cNvPr id="3" name="PlaceHolder 2"/>
          <p:cNvSpPr>
            <a:spLocks noGrp="1"/>
          </p:cNvSpPr>
          <p:nvPr>
            <p:ph type="sldNum" idx="2"/>
          </p:nvPr>
        </p:nvSpPr>
        <p:spPr/>
        <p:txBody>
          <a:bodyPr/>
          <a:lstStyle/>
          <a:p>
            <a:fld id="{AA6D99EE-E56D-40C4-A90A-14B619D41E53}" type="slidenum">
              <a:t>‹#›</a:t>
            </a:fld>
            <a:endParaRPr/>
          </a:p>
        </p:txBody>
      </p:sp>
      <p:sp>
        <p:nvSpPr>
          <p:cNvPr id="4" name="PlaceHolder 3"/>
          <p:cNvSpPr>
            <a:spLocks noGrp="1"/>
          </p:cNvSpPr>
          <p:nvPr>
            <p:ph type="dt" idx="3"/>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7" name="PlaceHolder 2"/>
          <p:cNvSpPr>
            <a:spLocks noGrp="1"/>
          </p:cNvSpPr>
          <p:nvPr>
            <p:ph type="subTitle"/>
          </p:nvPr>
        </p:nvSpPr>
        <p:spPr>
          <a:xfrm>
            <a:off x="457200" y="1604520"/>
            <a:ext cx="82292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1"/>
          </p:nvPr>
        </p:nvSpPr>
        <p:spPr/>
        <p:txBody>
          <a:bodyPr/>
          <a:lstStyle/>
          <a:p>
            <a:r>
              <a:t>Footer</a:t>
            </a:r>
          </a:p>
        </p:txBody>
      </p:sp>
      <p:sp>
        <p:nvSpPr>
          <p:cNvPr id="5" name="PlaceHolder 4"/>
          <p:cNvSpPr>
            <a:spLocks noGrp="1"/>
          </p:cNvSpPr>
          <p:nvPr>
            <p:ph type="sldNum" idx="2"/>
          </p:nvPr>
        </p:nvSpPr>
        <p:spPr/>
        <p:txBody>
          <a:bodyPr/>
          <a:lstStyle/>
          <a:p>
            <a:fld id="{B35FC18A-1C37-4F6D-97D5-BD483F9C757B}" type="slidenum">
              <a:t>‹#›</a:t>
            </a:fld>
            <a:endParaRPr/>
          </a:p>
        </p:txBody>
      </p:sp>
      <p:sp>
        <p:nvSpPr>
          <p:cNvPr id="2" name="PlaceHolder 5"/>
          <p:cNvSpPr>
            <a:spLocks noGrp="1"/>
          </p:cNvSpPr>
          <p:nvPr>
            <p:ph type="dt" idx="3"/>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9" name="PlaceHolder 2"/>
          <p:cNvSpPr>
            <a:spLocks noGrp="1"/>
          </p:cNvSpPr>
          <p:nvPr>
            <p:ph/>
          </p:nvPr>
        </p:nvSpPr>
        <p:spPr>
          <a:xfrm>
            <a:off x="457200" y="1604520"/>
            <a:ext cx="822924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 name="PlaceHolder 3"/>
          <p:cNvSpPr>
            <a:spLocks noGrp="1"/>
          </p:cNvSpPr>
          <p:nvPr>
            <p:ph type="ftr" idx="1"/>
          </p:nvPr>
        </p:nvSpPr>
        <p:spPr/>
        <p:txBody>
          <a:bodyPr/>
          <a:lstStyle/>
          <a:p>
            <a:r>
              <a:t>Footer</a:t>
            </a:r>
          </a:p>
        </p:txBody>
      </p:sp>
      <p:sp>
        <p:nvSpPr>
          <p:cNvPr id="5" name="PlaceHolder 4"/>
          <p:cNvSpPr>
            <a:spLocks noGrp="1"/>
          </p:cNvSpPr>
          <p:nvPr>
            <p:ph type="sldNum" idx="2"/>
          </p:nvPr>
        </p:nvSpPr>
        <p:spPr/>
        <p:txBody>
          <a:bodyPr/>
          <a:lstStyle/>
          <a:p>
            <a:fld id="{3D55734C-4BAA-4651-9687-1FEABF9312F6}" type="slidenum">
              <a:t>‹#›</a:t>
            </a:fld>
            <a:endParaRPr/>
          </a:p>
        </p:txBody>
      </p:sp>
      <p:sp>
        <p:nvSpPr>
          <p:cNvPr id="6" name="PlaceHolder 5"/>
          <p:cNvSpPr>
            <a:spLocks noGrp="1"/>
          </p:cNvSpPr>
          <p:nvPr>
            <p:ph type="dt" idx="3"/>
          </p:nvPr>
        </p:nvSpPr>
        <p:spPr/>
        <p:txBody>
          <a:body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1"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
          </p:nvPr>
        </p:nvSpPr>
        <p:spPr/>
        <p:txBody>
          <a:bodyPr/>
          <a:lstStyle/>
          <a:p>
            <a:r>
              <a:t>Footer</a:t>
            </a:r>
          </a:p>
        </p:txBody>
      </p:sp>
      <p:sp>
        <p:nvSpPr>
          <p:cNvPr id="6" name="PlaceHolder 5"/>
          <p:cNvSpPr>
            <a:spLocks noGrp="1"/>
          </p:cNvSpPr>
          <p:nvPr>
            <p:ph type="sldNum" idx="2"/>
          </p:nvPr>
        </p:nvSpPr>
        <p:spPr/>
        <p:txBody>
          <a:bodyPr/>
          <a:lstStyle/>
          <a:p>
            <a:fld id="{8FA63455-ACE7-48AD-99FE-DF5BEE69E38D}" type="slidenum">
              <a:t>‹#›</a:t>
            </a:fld>
            <a:endParaRPr/>
          </a:p>
        </p:txBody>
      </p:sp>
      <p:sp>
        <p:nvSpPr>
          <p:cNvPr id="7" name="PlaceHolder 6"/>
          <p:cNvSpPr>
            <a:spLocks noGrp="1"/>
          </p:cNvSpPr>
          <p:nvPr>
            <p:ph type="dt" idx="3"/>
          </p:nvPr>
        </p:nvSpPr>
        <p:spPr/>
        <p:txBody>
          <a:body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 name="PlaceHolder 2"/>
          <p:cNvSpPr>
            <a:spLocks noGrp="1"/>
          </p:cNvSpPr>
          <p:nvPr>
            <p:ph type="ftr" idx="1"/>
          </p:nvPr>
        </p:nvSpPr>
        <p:spPr/>
        <p:txBody>
          <a:bodyPr/>
          <a:lstStyle/>
          <a:p>
            <a:r>
              <a:t>Footer</a:t>
            </a:r>
          </a:p>
        </p:txBody>
      </p:sp>
      <p:sp>
        <p:nvSpPr>
          <p:cNvPr id="4" name="PlaceHolder 3"/>
          <p:cNvSpPr>
            <a:spLocks noGrp="1"/>
          </p:cNvSpPr>
          <p:nvPr>
            <p:ph type="sldNum" idx="2"/>
          </p:nvPr>
        </p:nvSpPr>
        <p:spPr/>
        <p:txBody>
          <a:bodyPr/>
          <a:lstStyle/>
          <a:p>
            <a:fld id="{E58D2431-40EC-4969-A17A-76CD957A9CD8}" type="slidenum">
              <a:t>‹#›</a:t>
            </a:fld>
            <a:endParaRPr/>
          </a:p>
        </p:txBody>
      </p:sp>
      <p:sp>
        <p:nvSpPr>
          <p:cNvPr id="5" name="PlaceHolder 4"/>
          <p:cNvSpPr>
            <a:spLocks noGrp="1"/>
          </p:cNvSpPr>
          <p:nvPr>
            <p:ph type="dt" idx="3"/>
          </p:nvPr>
        </p:nvSpPr>
        <p:spPr/>
        <p:txBody>
          <a:body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457200" y="273600"/>
            <a:ext cx="8229240" cy="530784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1"/>
          </p:nvPr>
        </p:nvSpPr>
        <p:spPr/>
        <p:txBody>
          <a:bodyPr/>
          <a:lstStyle/>
          <a:p>
            <a:r>
              <a:t>Footer</a:t>
            </a:r>
          </a:p>
        </p:txBody>
      </p:sp>
      <p:sp>
        <p:nvSpPr>
          <p:cNvPr id="4" name="PlaceHolder 3"/>
          <p:cNvSpPr>
            <a:spLocks noGrp="1"/>
          </p:cNvSpPr>
          <p:nvPr>
            <p:ph type="sldNum" idx="2"/>
          </p:nvPr>
        </p:nvSpPr>
        <p:spPr/>
        <p:txBody>
          <a:bodyPr/>
          <a:lstStyle/>
          <a:p>
            <a:fld id="{78B477C0-0749-480C-BDB8-326B690D1394}" type="slidenum">
              <a:t>‹#›</a:t>
            </a:fld>
            <a:endParaRPr/>
          </a:p>
        </p:txBody>
      </p:sp>
      <p:sp>
        <p:nvSpPr>
          <p:cNvPr id="5" name="PlaceHolder 4"/>
          <p:cNvSpPr>
            <a:spLocks noGrp="1"/>
          </p:cNvSpPr>
          <p:nvPr>
            <p:ph type="dt" idx="3"/>
          </p:nvPr>
        </p:nvSpPr>
        <p:spPr/>
        <p:txBody>
          <a:body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6"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7"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8"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
          </p:nvPr>
        </p:nvSpPr>
        <p:spPr/>
        <p:txBody>
          <a:bodyPr/>
          <a:lstStyle/>
          <a:p>
            <a:r>
              <a:t>Footer</a:t>
            </a:r>
          </a:p>
        </p:txBody>
      </p:sp>
      <p:sp>
        <p:nvSpPr>
          <p:cNvPr id="7" name="PlaceHolder 6"/>
          <p:cNvSpPr>
            <a:spLocks noGrp="1"/>
          </p:cNvSpPr>
          <p:nvPr>
            <p:ph type="sldNum" idx="2"/>
          </p:nvPr>
        </p:nvSpPr>
        <p:spPr/>
        <p:txBody>
          <a:bodyPr/>
          <a:lstStyle/>
          <a:p>
            <a:fld id="{3EEEC4B5-7395-4EFA-96EC-377298F517CF}" type="slidenum">
              <a:t>‹#›</a:t>
            </a:fld>
            <a:endParaRPr/>
          </a:p>
        </p:txBody>
      </p:sp>
      <p:sp>
        <p:nvSpPr>
          <p:cNvPr id="8" name="PlaceHolder 7"/>
          <p:cNvSpPr>
            <a:spLocks noGrp="1"/>
          </p:cNvSpPr>
          <p:nvPr>
            <p:ph type="dt" idx="3"/>
          </p:nvPr>
        </p:nvSpPr>
        <p:spPr/>
        <p:txBody>
          <a:body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20"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1"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2" name="PlaceHolder 4"/>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
          </p:nvPr>
        </p:nvSpPr>
        <p:spPr/>
        <p:txBody>
          <a:bodyPr/>
          <a:lstStyle/>
          <a:p>
            <a:r>
              <a:t>Footer</a:t>
            </a:r>
          </a:p>
        </p:txBody>
      </p:sp>
      <p:sp>
        <p:nvSpPr>
          <p:cNvPr id="7" name="PlaceHolder 6"/>
          <p:cNvSpPr>
            <a:spLocks noGrp="1"/>
          </p:cNvSpPr>
          <p:nvPr>
            <p:ph type="sldNum" idx="2"/>
          </p:nvPr>
        </p:nvSpPr>
        <p:spPr/>
        <p:txBody>
          <a:bodyPr/>
          <a:lstStyle/>
          <a:p>
            <a:fld id="{B80DED07-AE56-4BD2-9ADF-F509FE55FDE9}" type="slidenum">
              <a:t>‹#›</a:t>
            </a:fld>
            <a:endParaRPr/>
          </a:p>
        </p:txBody>
      </p:sp>
      <p:sp>
        <p:nvSpPr>
          <p:cNvPr id="8" name="PlaceHolder 7"/>
          <p:cNvSpPr>
            <a:spLocks noGrp="1"/>
          </p:cNvSpPr>
          <p:nvPr>
            <p:ph type="dt" idx="3"/>
          </p:nvPr>
        </p:nvSpPr>
        <p:spPr/>
        <p:txBody>
          <a:body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24"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5"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6" name="PlaceHolder 4"/>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
          </p:nvPr>
        </p:nvSpPr>
        <p:spPr/>
        <p:txBody>
          <a:bodyPr/>
          <a:lstStyle/>
          <a:p>
            <a:r>
              <a:t>Footer</a:t>
            </a:r>
          </a:p>
        </p:txBody>
      </p:sp>
      <p:sp>
        <p:nvSpPr>
          <p:cNvPr id="7" name="PlaceHolder 6"/>
          <p:cNvSpPr>
            <a:spLocks noGrp="1"/>
          </p:cNvSpPr>
          <p:nvPr>
            <p:ph type="sldNum" idx="2"/>
          </p:nvPr>
        </p:nvSpPr>
        <p:spPr/>
        <p:txBody>
          <a:bodyPr/>
          <a:lstStyle/>
          <a:p>
            <a:fld id="{05B5F725-3CA7-4C43-9B8E-B6A0323EFBB2}" type="slidenum">
              <a:t>‹#›</a:t>
            </a:fld>
            <a:endParaRPr/>
          </a:p>
        </p:txBody>
      </p:sp>
      <p:sp>
        <p:nvSpPr>
          <p:cNvPr id="8" name="PlaceHolder 7"/>
          <p:cNvSpPr>
            <a:spLocks noGrp="1"/>
          </p:cNvSpPr>
          <p:nvPr>
            <p:ph type="dt" idx="3"/>
          </p:nvPr>
        </p:nvSpPr>
        <p:spPr/>
        <p:txBody>
          <a:body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28" name="PlaceHolder 2"/>
          <p:cNvSpPr>
            <a:spLocks noGrp="1"/>
          </p:cNvSpPr>
          <p:nvPr>
            <p:ph/>
          </p:nvPr>
        </p:nvSpPr>
        <p:spPr>
          <a:xfrm>
            <a:off x="457200" y="160452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9" name="PlaceHolder 3"/>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
          </p:nvPr>
        </p:nvSpPr>
        <p:spPr/>
        <p:txBody>
          <a:bodyPr/>
          <a:lstStyle/>
          <a:p>
            <a:r>
              <a:t>Footer</a:t>
            </a:r>
          </a:p>
        </p:txBody>
      </p:sp>
      <p:sp>
        <p:nvSpPr>
          <p:cNvPr id="6" name="PlaceHolder 5"/>
          <p:cNvSpPr>
            <a:spLocks noGrp="1"/>
          </p:cNvSpPr>
          <p:nvPr>
            <p:ph type="sldNum" idx="2"/>
          </p:nvPr>
        </p:nvSpPr>
        <p:spPr/>
        <p:txBody>
          <a:bodyPr/>
          <a:lstStyle/>
          <a:p>
            <a:fld id="{08F59436-3E02-4745-8A2B-9771C1FD754E}" type="slidenum">
              <a:t>‹#›</a:t>
            </a:fld>
            <a:endParaRPr/>
          </a:p>
        </p:txBody>
      </p:sp>
      <p:sp>
        <p:nvSpPr>
          <p:cNvPr id="7" name="PlaceHolder 6"/>
          <p:cNvSpPr>
            <a:spLocks noGrp="1"/>
          </p:cNvSpPr>
          <p:nvPr>
            <p:ph type="dt" idx="3"/>
          </p:nvPr>
        </p:nvSpPr>
        <p:spPr/>
        <p:txBody>
          <a:body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1"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2"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3"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4" name="PlaceHolder 5"/>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 name="PlaceHolder 6"/>
          <p:cNvSpPr>
            <a:spLocks noGrp="1"/>
          </p:cNvSpPr>
          <p:nvPr>
            <p:ph type="ftr" idx="1"/>
          </p:nvPr>
        </p:nvSpPr>
        <p:spPr/>
        <p:txBody>
          <a:bodyPr/>
          <a:lstStyle/>
          <a:p>
            <a:r>
              <a:t>Footer</a:t>
            </a:r>
          </a:p>
        </p:txBody>
      </p:sp>
      <p:sp>
        <p:nvSpPr>
          <p:cNvPr id="8" name="PlaceHolder 7"/>
          <p:cNvSpPr>
            <a:spLocks noGrp="1"/>
          </p:cNvSpPr>
          <p:nvPr>
            <p:ph type="sldNum" idx="2"/>
          </p:nvPr>
        </p:nvSpPr>
        <p:spPr/>
        <p:txBody>
          <a:bodyPr/>
          <a:lstStyle/>
          <a:p>
            <a:fld id="{CCC1FA03-D3FA-45AC-8ED5-07C0667FAEAF}" type="slidenum">
              <a:t>‹#›</a:t>
            </a:fld>
            <a:endParaRPr/>
          </a:p>
        </p:txBody>
      </p:sp>
      <p:sp>
        <p:nvSpPr>
          <p:cNvPr id="9" name="PlaceHolder 8"/>
          <p:cNvSpPr>
            <a:spLocks noGrp="1"/>
          </p:cNvSpPr>
          <p:nvPr>
            <p:ph type="dt" idx="3"/>
          </p:nvPr>
        </p:nvSpPr>
        <p:spPr/>
        <p:txBody>
          <a:body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6" name="PlaceHolder 2"/>
          <p:cNvSpPr>
            <a:spLocks noGrp="1"/>
          </p:cNvSpPr>
          <p:nvPr>
            <p:ph/>
          </p:nvPr>
        </p:nvSpPr>
        <p:spPr>
          <a:xfrm>
            <a:off x="45720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7" name="PlaceHolder 3"/>
          <p:cNvSpPr>
            <a:spLocks noGrp="1"/>
          </p:cNvSpPr>
          <p:nvPr>
            <p:ph/>
          </p:nvPr>
        </p:nvSpPr>
        <p:spPr>
          <a:xfrm>
            <a:off x="323964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8" name="PlaceHolder 4"/>
          <p:cNvSpPr>
            <a:spLocks noGrp="1"/>
          </p:cNvSpPr>
          <p:nvPr>
            <p:ph/>
          </p:nvPr>
        </p:nvSpPr>
        <p:spPr>
          <a:xfrm>
            <a:off x="602208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39" name="PlaceHolder 5"/>
          <p:cNvSpPr>
            <a:spLocks noGrp="1"/>
          </p:cNvSpPr>
          <p:nvPr>
            <p:ph/>
          </p:nvPr>
        </p:nvSpPr>
        <p:spPr>
          <a:xfrm>
            <a:off x="45720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0" name="PlaceHolder 6"/>
          <p:cNvSpPr>
            <a:spLocks noGrp="1"/>
          </p:cNvSpPr>
          <p:nvPr>
            <p:ph/>
          </p:nvPr>
        </p:nvSpPr>
        <p:spPr>
          <a:xfrm>
            <a:off x="323964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1" name="PlaceHolder 7"/>
          <p:cNvSpPr>
            <a:spLocks noGrp="1"/>
          </p:cNvSpPr>
          <p:nvPr>
            <p:ph/>
          </p:nvPr>
        </p:nvSpPr>
        <p:spPr>
          <a:xfrm>
            <a:off x="602208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 name="PlaceHolder 8"/>
          <p:cNvSpPr>
            <a:spLocks noGrp="1"/>
          </p:cNvSpPr>
          <p:nvPr>
            <p:ph type="ftr" idx="1"/>
          </p:nvPr>
        </p:nvSpPr>
        <p:spPr/>
        <p:txBody>
          <a:bodyPr/>
          <a:lstStyle/>
          <a:p>
            <a:r>
              <a:t>Footer</a:t>
            </a:r>
          </a:p>
        </p:txBody>
      </p:sp>
      <p:sp>
        <p:nvSpPr>
          <p:cNvPr id="10" name="PlaceHolder 9"/>
          <p:cNvSpPr>
            <a:spLocks noGrp="1"/>
          </p:cNvSpPr>
          <p:nvPr>
            <p:ph type="sldNum" idx="2"/>
          </p:nvPr>
        </p:nvSpPr>
        <p:spPr/>
        <p:txBody>
          <a:bodyPr/>
          <a:lstStyle/>
          <a:p>
            <a:fld id="{B445C716-611B-4EBE-86A5-673464BCDA1E}" type="slidenum">
              <a:t>‹#›</a:t>
            </a:fld>
            <a:endParaRPr/>
          </a:p>
        </p:txBody>
      </p:sp>
      <p:sp>
        <p:nvSpPr>
          <p:cNvPr id="11" name="PlaceHolder 10"/>
          <p:cNvSpPr>
            <a:spLocks noGrp="1"/>
          </p:cNvSpPr>
          <p:nvPr>
            <p:ph type="dt" idx="3"/>
          </p:nvPr>
        </p:nvSpPr>
        <p:spPr/>
        <p:txBody>
          <a:body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lstStyle/>
          <a:p>
            <a:r>
              <a:t>Footer</a:t>
            </a:r>
          </a:p>
        </p:txBody>
      </p:sp>
      <p:sp>
        <p:nvSpPr>
          <p:cNvPr id="3" name="PlaceHolder 2"/>
          <p:cNvSpPr>
            <a:spLocks noGrp="1"/>
          </p:cNvSpPr>
          <p:nvPr>
            <p:ph type="sldNum" idx="5"/>
          </p:nvPr>
        </p:nvSpPr>
        <p:spPr/>
        <p:txBody>
          <a:bodyPr/>
          <a:lstStyle/>
          <a:p>
            <a:fld id="{C9FFC18F-5310-4DD3-8070-34C8D3F243AC}" type="slidenum">
              <a:t>‹#›</a:t>
            </a:fld>
            <a:endParaRPr/>
          </a:p>
        </p:txBody>
      </p:sp>
      <p:sp>
        <p:nvSpPr>
          <p:cNvPr id="4" name="PlaceHolder 3"/>
          <p:cNvSpPr>
            <a:spLocks noGrp="1"/>
          </p:cNvSpPr>
          <p:nvPr>
            <p:ph type="dt" idx="6"/>
          </p:nvPr>
        </p:nvSpPr>
        <p:spPr/>
        <p:txBody>
          <a:body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49" name="PlaceHolder 2"/>
          <p:cNvSpPr>
            <a:spLocks noGrp="1"/>
          </p:cNvSpPr>
          <p:nvPr>
            <p:ph type="subTitle"/>
          </p:nvPr>
        </p:nvSpPr>
        <p:spPr>
          <a:xfrm>
            <a:off x="457200" y="1604520"/>
            <a:ext cx="82292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4"/>
          </p:nvPr>
        </p:nvSpPr>
        <p:spPr/>
        <p:txBody>
          <a:bodyPr/>
          <a:lstStyle/>
          <a:p>
            <a:r>
              <a:t>Footer</a:t>
            </a:r>
          </a:p>
        </p:txBody>
      </p:sp>
      <p:sp>
        <p:nvSpPr>
          <p:cNvPr id="5" name="PlaceHolder 4"/>
          <p:cNvSpPr>
            <a:spLocks noGrp="1"/>
          </p:cNvSpPr>
          <p:nvPr>
            <p:ph type="sldNum" idx="5"/>
          </p:nvPr>
        </p:nvSpPr>
        <p:spPr/>
        <p:txBody>
          <a:bodyPr/>
          <a:lstStyle/>
          <a:p>
            <a:fld id="{01F421E9-CE64-49FB-AD1C-BCD7C308507C}" type="slidenum">
              <a:t>‹#›</a:t>
            </a:fld>
            <a:endParaRPr/>
          </a:p>
        </p:txBody>
      </p:sp>
      <p:sp>
        <p:nvSpPr>
          <p:cNvPr id="6" name="PlaceHolder 5"/>
          <p:cNvSpPr>
            <a:spLocks noGrp="1"/>
          </p:cNvSpPr>
          <p:nvPr>
            <p:ph type="dt" idx="6"/>
          </p:nvPr>
        </p:nvSpPr>
        <p:spPr/>
        <p:txBody>
          <a:body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51" name="PlaceHolder 2"/>
          <p:cNvSpPr>
            <a:spLocks noGrp="1"/>
          </p:cNvSpPr>
          <p:nvPr>
            <p:ph/>
          </p:nvPr>
        </p:nvSpPr>
        <p:spPr>
          <a:xfrm>
            <a:off x="457200" y="1604520"/>
            <a:ext cx="822924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 name="PlaceHolder 3"/>
          <p:cNvSpPr>
            <a:spLocks noGrp="1"/>
          </p:cNvSpPr>
          <p:nvPr>
            <p:ph type="ftr" idx="4"/>
          </p:nvPr>
        </p:nvSpPr>
        <p:spPr/>
        <p:txBody>
          <a:bodyPr/>
          <a:lstStyle/>
          <a:p>
            <a:r>
              <a:t>Footer</a:t>
            </a:r>
          </a:p>
        </p:txBody>
      </p:sp>
      <p:sp>
        <p:nvSpPr>
          <p:cNvPr id="5" name="PlaceHolder 4"/>
          <p:cNvSpPr>
            <a:spLocks noGrp="1"/>
          </p:cNvSpPr>
          <p:nvPr>
            <p:ph type="sldNum" idx="5"/>
          </p:nvPr>
        </p:nvSpPr>
        <p:spPr/>
        <p:txBody>
          <a:bodyPr/>
          <a:lstStyle/>
          <a:p>
            <a:fld id="{202C91C2-66CC-4D14-8F98-899924C3BA51}" type="slidenum">
              <a:t>‹#›</a:t>
            </a:fld>
            <a:endParaRPr/>
          </a:p>
        </p:txBody>
      </p:sp>
      <p:sp>
        <p:nvSpPr>
          <p:cNvPr id="6" name="PlaceHolder 5"/>
          <p:cNvSpPr>
            <a:spLocks noGrp="1"/>
          </p:cNvSpPr>
          <p:nvPr>
            <p:ph type="dt" idx="6"/>
          </p:nvPr>
        </p:nvSpPr>
        <p:spPr/>
        <p:txBody>
          <a:body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2"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53"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4"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4"/>
          </p:nvPr>
        </p:nvSpPr>
        <p:spPr/>
        <p:txBody>
          <a:bodyPr/>
          <a:lstStyle/>
          <a:p>
            <a:r>
              <a:t>Footer</a:t>
            </a:r>
          </a:p>
        </p:txBody>
      </p:sp>
      <p:sp>
        <p:nvSpPr>
          <p:cNvPr id="6" name="PlaceHolder 5"/>
          <p:cNvSpPr>
            <a:spLocks noGrp="1"/>
          </p:cNvSpPr>
          <p:nvPr>
            <p:ph type="sldNum" idx="5"/>
          </p:nvPr>
        </p:nvSpPr>
        <p:spPr/>
        <p:txBody>
          <a:bodyPr/>
          <a:lstStyle/>
          <a:p>
            <a:fld id="{30A487ED-B376-49CD-A677-4946F53A3769}" type="slidenum">
              <a:t>‹#›</a:t>
            </a:fld>
            <a:endParaRPr/>
          </a:p>
        </p:txBody>
      </p:sp>
      <p:sp>
        <p:nvSpPr>
          <p:cNvPr id="7" name="PlaceHolder 6"/>
          <p:cNvSpPr>
            <a:spLocks noGrp="1"/>
          </p:cNvSpPr>
          <p:nvPr>
            <p:ph type="dt" idx="6"/>
          </p:nvPr>
        </p:nvSpPr>
        <p:spPr/>
        <p:txBody>
          <a:body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 name="PlaceHolder 2"/>
          <p:cNvSpPr>
            <a:spLocks noGrp="1"/>
          </p:cNvSpPr>
          <p:nvPr>
            <p:ph type="ftr" idx="4"/>
          </p:nvPr>
        </p:nvSpPr>
        <p:spPr/>
        <p:txBody>
          <a:bodyPr/>
          <a:lstStyle/>
          <a:p>
            <a:r>
              <a:t>Footer</a:t>
            </a:r>
          </a:p>
        </p:txBody>
      </p:sp>
      <p:sp>
        <p:nvSpPr>
          <p:cNvPr id="4" name="PlaceHolder 3"/>
          <p:cNvSpPr>
            <a:spLocks noGrp="1"/>
          </p:cNvSpPr>
          <p:nvPr>
            <p:ph type="sldNum" idx="5"/>
          </p:nvPr>
        </p:nvSpPr>
        <p:spPr/>
        <p:txBody>
          <a:bodyPr/>
          <a:lstStyle/>
          <a:p>
            <a:fld id="{13F9FEB0-BCC0-4741-9FA3-975ADCF1B463}" type="slidenum">
              <a:t>‹#›</a:t>
            </a:fld>
            <a:endParaRPr/>
          </a:p>
        </p:txBody>
      </p:sp>
      <p:sp>
        <p:nvSpPr>
          <p:cNvPr id="5" name="PlaceHolder 4"/>
          <p:cNvSpPr>
            <a:spLocks noGrp="1"/>
          </p:cNvSpPr>
          <p:nvPr>
            <p:ph type="dt" idx="6"/>
          </p:nvPr>
        </p:nvSpPr>
        <p:spPr/>
        <p:txBody>
          <a:body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6" name="PlaceHolder 1"/>
          <p:cNvSpPr>
            <a:spLocks noGrp="1"/>
          </p:cNvSpPr>
          <p:nvPr>
            <p:ph type="subTitle"/>
          </p:nvPr>
        </p:nvSpPr>
        <p:spPr>
          <a:xfrm>
            <a:off x="457200" y="273600"/>
            <a:ext cx="8229240" cy="530784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4"/>
          </p:nvPr>
        </p:nvSpPr>
        <p:spPr/>
        <p:txBody>
          <a:bodyPr/>
          <a:lstStyle/>
          <a:p>
            <a:r>
              <a:t>Footer</a:t>
            </a:r>
          </a:p>
        </p:txBody>
      </p:sp>
      <p:sp>
        <p:nvSpPr>
          <p:cNvPr id="4" name="PlaceHolder 3"/>
          <p:cNvSpPr>
            <a:spLocks noGrp="1"/>
          </p:cNvSpPr>
          <p:nvPr>
            <p:ph type="sldNum" idx="5"/>
          </p:nvPr>
        </p:nvSpPr>
        <p:spPr/>
        <p:txBody>
          <a:bodyPr/>
          <a:lstStyle/>
          <a:p>
            <a:fld id="{9EB1EAD8-FFA6-4E4F-B1FA-7D6352E5C0CE}" type="slidenum">
              <a:t>‹#›</a:t>
            </a:fld>
            <a:endParaRPr/>
          </a:p>
        </p:txBody>
      </p:sp>
      <p:sp>
        <p:nvSpPr>
          <p:cNvPr id="5" name="PlaceHolder 4"/>
          <p:cNvSpPr>
            <a:spLocks noGrp="1"/>
          </p:cNvSpPr>
          <p:nvPr>
            <p:ph type="dt" idx="6"/>
          </p:nvPr>
        </p:nvSpPr>
        <p:spPr/>
        <p:txBody>
          <a:body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58"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9"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0"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4"/>
          </p:nvPr>
        </p:nvSpPr>
        <p:spPr/>
        <p:txBody>
          <a:bodyPr/>
          <a:lstStyle/>
          <a:p>
            <a:r>
              <a:t>Footer</a:t>
            </a:r>
          </a:p>
        </p:txBody>
      </p:sp>
      <p:sp>
        <p:nvSpPr>
          <p:cNvPr id="7" name="PlaceHolder 6"/>
          <p:cNvSpPr>
            <a:spLocks noGrp="1"/>
          </p:cNvSpPr>
          <p:nvPr>
            <p:ph type="sldNum" idx="5"/>
          </p:nvPr>
        </p:nvSpPr>
        <p:spPr/>
        <p:txBody>
          <a:bodyPr/>
          <a:lstStyle/>
          <a:p>
            <a:fld id="{800EF065-2D6D-4D89-BA92-A570DE7D9E2D}" type="slidenum">
              <a:t>‹#›</a:t>
            </a:fld>
            <a:endParaRPr/>
          </a:p>
        </p:txBody>
      </p:sp>
      <p:sp>
        <p:nvSpPr>
          <p:cNvPr id="8" name="PlaceHolder 7"/>
          <p:cNvSpPr>
            <a:spLocks noGrp="1"/>
          </p:cNvSpPr>
          <p:nvPr>
            <p:ph type="dt" idx="6"/>
          </p:nvPr>
        </p:nvSpPr>
        <p:spPr/>
        <p:txBody>
          <a:body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62"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3"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4" name="PlaceHolder 4"/>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4"/>
          </p:nvPr>
        </p:nvSpPr>
        <p:spPr/>
        <p:txBody>
          <a:bodyPr/>
          <a:lstStyle/>
          <a:p>
            <a:r>
              <a:t>Footer</a:t>
            </a:r>
          </a:p>
        </p:txBody>
      </p:sp>
      <p:sp>
        <p:nvSpPr>
          <p:cNvPr id="7" name="PlaceHolder 6"/>
          <p:cNvSpPr>
            <a:spLocks noGrp="1"/>
          </p:cNvSpPr>
          <p:nvPr>
            <p:ph type="sldNum" idx="5"/>
          </p:nvPr>
        </p:nvSpPr>
        <p:spPr/>
        <p:txBody>
          <a:bodyPr/>
          <a:lstStyle/>
          <a:p>
            <a:fld id="{B967CEBF-1130-4E87-A96A-B0537C6AA5C7}" type="slidenum">
              <a:t>‹#›</a:t>
            </a:fld>
            <a:endParaRPr/>
          </a:p>
        </p:txBody>
      </p:sp>
      <p:sp>
        <p:nvSpPr>
          <p:cNvPr id="8" name="PlaceHolder 7"/>
          <p:cNvSpPr>
            <a:spLocks noGrp="1"/>
          </p:cNvSpPr>
          <p:nvPr>
            <p:ph type="dt" idx="6"/>
          </p:nvPr>
        </p:nvSpPr>
        <p:spPr/>
        <p:txBody>
          <a:body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66"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7"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8" name="PlaceHolder 4"/>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4"/>
          </p:nvPr>
        </p:nvSpPr>
        <p:spPr/>
        <p:txBody>
          <a:bodyPr/>
          <a:lstStyle/>
          <a:p>
            <a:r>
              <a:t>Footer</a:t>
            </a:r>
          </a:p>
        </p:txBody>
      </p:sp>
      <p:sp>
        <p:nvSpPr>
          <p:cNvPr id="7" name="PlaceHolder 6"/>
          <p:cNvSpPr>
            <a:spLocks noGrp="1"/>
          </p:cNvSpPr>
          <p:nvPr>
            <p:ph type="sldNum" idx="5"/>
          </p:nvPr>
        </p:nvSpPr>
        <p:spPr/>
        <p:txBody>
          <a:bodyPr/>
          <a:lstStyle/>
          <a:p>
            <a:fld id="{AA7EBA03-5FEA-415B-882F-0FFB9A8D59D0}" type="slidenum">
              <a:t>‹#›</a:t>
            </a:fld>
            <a:endParaRPr/>
          </a:p>
        </p:txBody>
      </p:sp>
      <p:sp>
        <p:nvSpPr>
          <p:cNvPr id="8" name="PlaceHolder 7"/>
          <p:cNvSpPr>
            <a:spLocks noGrp="1"/>
          </p:cNvSpPr>
          <p:nvPr>
            <p:ph type="dt" idx="6"/>
          </p:nvPr>
        </p:nvSpPr>
        <p:spPr/>
        <p:txBody>
          <a:body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70" name="PlaceHolder 2"/>
          <p:cNvSpPr>
            <a:spLocks noGrp="1"/>
          </p:cNvSpPr>
          <p:nvPr>
            <p:ph/>
          </p:nvPr>
        </p:nvSpPr>
        <p:spPr>
          <a:xfrm>
            <a:off x="457200" y="160452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1" name="PlaceHolder 3"/>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4"/>
          </p:nvPr>
        </p:nvSpPr>
        <p:spPr/>
        <p:txBody>
          <a:bodyPr/>
          <a:lstStyle/>
          <a:p>
            <a:r>
              <a:t>Footer</a:t>
            </a:r>
          </a:p>
        </p:txBody>
      </p:sp>
      <p:sp>
        <p:nvSpPr>
          <p:cNvPr id="6" name="PlaceHolder 5"/>
          <p:cNvSpPr>
            <a:spLocks noGrp="1"/>
          </p:cNvSpPr>
          <p:nvPr>
            <p:ph type="sldNum" idx="5"/>
          </p:nvPr>
        </p:nvSpPr>
        <p:spPr/>
        <p:txBody>
          <a:bodyPr/>
          <a:lstStyle/>
          <a:p>
            <a:fld id="{5E49EA0B-3D00-4120-9CDF-D7F3D76F1B8B}" type="slidenum">
              <a:t>‹#›</a:t>
            </a:fld>
            <a:endParaRPr/>
          </a:p>
        </p:txBody>
      </p:sp>
      <p:sp>
        <p:nvSpPr>
          <p:cNvPr id="7" name="PlaceHolder 6"/>
          <p:cNvSpPr>
            <a:spLocks noGrp="1"/>
          </p:cNvSpPr>
          <p:nvPr>
            <p:ph type="dt" idx="6"/>
          </p:nvPr>
        </p:nvSpPr>
        <p:spPr/>
        <p:txBody>
          <a:body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2"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73"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4"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5"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6" name="PlaceHolder 5"/>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 name="PlaceHolder 6"/>
          <p:cNvSpPr>
            <a:spLocks noGrp="1"/>
          </p:cNvSpPr>
          <p:nvPr>
            <p:ph type="ftr" idx="4"/>
          </p:nvPr>
        </p:nvSpPr>
        <p:spPr/>
        <p:txBody>
          <a:bodyPr/>
          <a:lstStyle/>
          <a:p>
            <a:r>
              <a:t>Footer</a:t>
            </a:r>
          </a:p>
        </p:txBody>
      </p:sp>
      <p:sp>
        <p:nvSpPr>
          <p:cNvPr id="8" name="PlaceHolder 7"/>
          <p:cNvSpPr>
            <a:spLocks noGrp="1"/>
          </p:cNvSpPr>
          <p:nvPr>
            <p:ph type="sldNum" idx="5"/>
          </p:nvPr>
        </p:nvSpPr>
        <p:spPr/>
        <p:txBody>
          <a:bodyPr/>
          <a:lstStyle/>
          <a:p>
            <a:fld id="{E8C05601-4D42-40E3-9BE0-05AE19C5EEE4}" type="slidenum">
              <a:t>‹#›</a:t>
            </a:fld>
            <a:endParaRPr/>
          </a:p>
        </p:txBody>
      </p:sp>
      <p:sp>
        <p:nvSpPr>
          <p:cNvPr id="9" name="PlaceHolder 8"/>
          <p:cNvSpPr>
            <a:spLocks noGrp="1"/>
          </p:cNvSpPr>
          <p:nvPr>
            <p:ph type="dt" idx="6"/>
          </p:nvPr>
        </p:nvSpPr>
        <p:spPr/>
        <p:txBody>
          <a:body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78" name="PlaceHolder 2"/>
          <p:cNvSpPr>
            <a:spLocks noGrp="1"/>
          </p:cNvSpPr>
          <p:nvPr>
            <p:ph/>
          </p:nvPr>
        </p:nvSpPr>
        <p:spPr>
          <a:xfrm>
            <a:off x="45720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9" name="PlaceHolder 3"/>
          <p:cNvSpPr>
            <a:spLocks noGrp="1"/>
          </p:cNvSpPr>
          <p:nvPr>
            <p:ph/>
          </p:nvPr>
        </p:nvSpPr>
        <p:spPr>
          <a:xfrm>
            <a:off x="323964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80" name="PlaceHolder 4"/>
          <p:cNvSpPr>
            <a:spLocks noGrp="1"/>
          </p:cNvSpPr>
          <p:nvPr>
            <p:ph/>
          </p:nvPr>
        </p:nvSpPr>
        <p:spPr>
          <a:xfrm>
            <a:off x="602208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81" name="PlaceHolder 5"/>
          <p:cNvSpPr>
            <a:spLocks noGrp="1"/>
          </p:cNvSpPr>
          <p:nvPr>
            <p:ph/>
          </p:nvPr>
        </p:nvSpPr>
        <p:spPr>
          <a:xfrm>
            <a:off x="45720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82" name="PlaceHolder 6"/>
          <p:cNvSpPr>
            <a:spLocks noGrp="1"/>
          </p:cNvSpPr>
          <p:nvPr>
            <p:ph/>
          </p:nvPr>
        </p:nvSpPr>
        <p:spPr>
          <a:xfrm>
            <a:off x="323964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83" name="PlaceHolder 7"/>
          <p:cNvSpPr>
            <a:spLocks noGrp="1"/>
          </p:cNvSpPr>
          <p:nvPr>
            <p:ph/>
          </p:nvPr>
        </p:nvSpPr>
        <p:spPr>
          <a:xfrm>
            <a:off x="602208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 name="PlaceHolder 8"/>
          <p:cNvSpPr>
            <a:spLocks noGrp="1"/>
          </p:cNvSpPr>
          <p:nvPr>
            <p:ph type="ftr" idx="4"/>
          </p:nvPr>
        </p:nvSpPr>
        <p:spPr/>
        <p:txBody>
          <a:bodyPr/>
          <a:lstStyle/>
          <a:p>
            <a:r>
              <a:t>Footer</a:t>
            </a:r>
          </a:p>
        </p:txBody>
      </p:sp>
      <p:sp>
        <p:nvSpPr>
          <p:cNvPr id="10" name="PlaceHolder 9"/>
          <p:cNvSpPr>
            <a:spLocks noGrp="1"/>
          </p:cNvSpPr>
          <p:nvPr>
            <p:ph type="sldNum" idx="5"/>
          </p:nvPr>
        </p:nvSpPr>
        <p:spPr/>
        <p:txBody>
          <a:bodyPr/>
          <a:lstStyle/>
          <a:p>
            <a:fld id="{ADE766FB-21D9-4744-8FD8-DE7553129265}" type="slidenum">
              <a:t>‹#›</a:t>
            </a:fld>
            <a:endParaRPr/>
          </a:p>
        </p:txBody>
      </p:sp>
      <p:sp>
        <p:nvSpPr>
          <p:cNvPr id="11" name="PlaceHolder 10"/>
          <p:cNvSpPr>
            <a:spLocks noGrp="1"/>
          </p:cNvSpPr>
          <p:nvPr>
            <p:ph type="dt" idx="6"/>
          </p:nvPr>
        </p:nvSpPr>
        <p:spPr/>
        <p:txBody>
          <a:body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lstStyle/>
          <a:p>
            <a:r>
              <a:t>Footer</a:t>
            </a:r>
          </a:p>
        </p:txBody>
      </p:sp>
      <p:sp>
        <p:nvSpPr>
          <p:cNvPr id="3" name="PlaceHolder 2"/>
          <p:cNvSpPr>
            <a:spLocks noGrp="1"/>
          </p:cNvSpPr>
          <p:nvPr>
            <p:ph type="sldNum" idx="8"/>
          </p:nvPr>
        </p:nvSpPr>
        <p:spPr/>
        <p:txBody>
          <a:bodyPr/>
          <a:lstStyle/>
          <a:p>
            <a:fld id="{9117EBC2-DA7B-4E24-A929-CB3CEF3980D1}" type="slidenum">
              <a:t>‹#›</a:t>
            </a:fld>
            <a:endParaRPr/>
          </a:p>
        </p:txBody>
      </p:sp>
      <p:sp>
        <p:nvSpPr>
          <p:cNvPr id="4" name="PlaceHolder 3"/>
          <p:cNvSpPr>
            <a:spLocks noGrp="1"/>
          </p:cNvSpPr>
          <p:nvPr>
            <p:ph type="dt" idx="9"/>
          </p:nvPr>
        </p:nvSpPr>
        <p:spPr/>
        <p:txBody>
          <a:body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91" name="PlaceHolder 2"/>
          <p:cNvSpPr>
            <a:spLocks noGrp="1"/>
          </p:cNvSpPr>
          <p:nvPr>
            <p:ph type="subTitle"/>
          </p:nvPr>
        </p:nvSpPr>
        <p:spPr>
          <a:xfrm>
            <a:off x="457200" y="1604520"/>
            <a:ext cx="82292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7"/>
          </p:nvPr>
        </p:nvSpPr>
        <p:spPr/>
        <p:txBody>
          <a:bodyPr/>
          <a:lstStyle/>
          <a:p>
            <a:r>
              <a:t>Footer</a:t>
            </a:r>
          </a:p>
        </p:txBody>
      </p:sp>
      <p:sp>
        <p:nvSpPr>
          <p:cNvPr id="5" name="PlaceHolder 4"/>
          <p:cNvSpPr>
            <a:spLocks noGrp="1"/>
          </p:cNvSpPr>
          <p:nvPr>
            <p:ph type="sldNum" idx="8"/>
          </p:nvPr>
        </p:nvSpPr>
        <p:spPr/>
        <p:txBody>
          <a:bodyPr/>
          <a:lstStyle/>
          <a:p>
            <a:fld id="{E3FFDD36-F02B-4A64-AB81-DB4D9D807AD5}" type="slidenum">
              <a:t>‹#›</a:t>
            </a:fld>
            <a:endParaRPr/>
          </a:p>
        </p:txBody>
      </p:sp>
      <p:sp>
        <p:nvSpPr>
          <p:cNvPr id="6" name="PlaceHolder 5"/>
          <p:cNvSpPr>
            <a:spLocks noGrp="1"/>
          </p:cNvSpPr>
          <p:nvPr>
            <p:ph type="dt" idx="9"/>
          </p:nvPr>
        </p:nvSpPr>
        <p:spPr/>
        <p:txBody>
          <a:body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93" name="PlaceHolder 2"/>
          <p:cNvSpPr>
            <a:spLocks noGrp="1"/>
          </p:cNvSpPr>
          <p:nvPr>
            <p:ph/>
          </p:nvPr>
        </p:nvSpPr>
        <p:spPr>
          <a:xfrm>
            <a:off x="457200" y="1604520"/>
            <a:ext cx="822924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 name="PlaceHolder 3"/>
          <p:cNvSpPr>
            <a:spLocks noGrp="1"/>
          </p:cNvSpPr>
          <p:nvPr>
            <p:ph type="ftr" idx="7"/>
          </p:nvPr>
        </p:nvSpPr>
        <p:spPr/>
        <p:txBody>
          <a:bodyPr/>
          <a:lstStyle/>
          <a:p>
            <a:r>
              <a:t>Footer</a:t>
            </a:r>
          </a:p>
        </p:txBody>
      </p:sp>
      <p:sp>
        <p:nvSpPr>
          <p:cNvPr id="5" name="PlaceHolder 4"/>
          <p:cNvSpPr>
            <a:spLocks noGrp="1"/>
          </p:cNvSpPr>
          <p:nvPr>
            <p:ph type="sldNum" idx="8"/>
          </p:nvPr>
        </p:nvSpPr>
        <p:spPr/>
        <p:txBody>
          <a:bodyPr/>
          <a:lstStyle/>
          <a:p>
            <a:fld id="{894EA814-4322-4DE1-B7DF-9D0B0389EC85}" type="slidenum">
              <a:t>‹#›</a:t>
            </a:fld>
            <a:endParaRPr/>
          </a:p>
        </p:txBody>
      </p:sp>
      <p:sp>
        <p:nvSpPr>
          <p:cNvPr id="6" name="PlaceHolder 5"/>
          <p:cNvSpPr>
            <a:spLocks noGrp="1"/>
          </p:cNvSpPr>
          <p:nvPr>
            <p:ph type="dt" idx="9"/>
          </p:nvPr>
        </p:nvSpPr>
        <p:spPr/>
        <p:txBody>
          <a:body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95"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6"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7"/>
          </p:nvPr>
        </p:nvSpPr>
        <p:spPr/>
        <p:txBody>
          <a:bodyPr/>
          <a:lstStyle/>
          <a:p>
            <a:r>
              <a:t>Footer</a:t>
            </a:r>
          </a:p>
        </p:txBody>
      </p:sp>
      <p:sp>
        <p:nvSpPr>
          <p:cNvPr id="6" name="PlaceHolder 5"/>
          <p:cNvSpPr>
            <a:spLocks noGrp="1"/>
          </p:cNvSpPr>
          <p:nvPr>
            <p:ph type="sldNum" idx="8"/>
          </p:nvPr>
        </p:nvSpPr>
        <p:spPr/>
        <p:txBody>
          <a:bodyPr/>
          <a:lstStyle/>
          <a:p>
            <a:fld id="{CD961744-68AF-4E75-A6BC-DE32DAF7ED99}" type="slidenum">
              <a:t>‹#›</a:t>
            </a:fld>
            <a:endParaRPr/>
          </a:p>
        </p:txBody>
      </p:sp>
      <p:sp>
        <p:nvSpPr>
          <p:cNvPr id="7" name="PlaceHolder 6"/>
          <p:cNvSpPr>
            <a:spLocks noGrp="1"/>
          </p:cNvSpPr>
          <p:nvPr>
            <p:ph type="dt" idx="9"/>
          </p:nvPr>
        </p:nvSpPr>
        <p:spPr/>
        <p:txBody>
          <a:body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 name="PlaceHolder 2"/>
          <p:cNvSpPr>
            <a:spLocks noGrp="1"/>
          </p:cNvSpPr>
          <p:nvPr>
            <p:ph type="ftr" idx="7"/>
          </p:nvPr>
        </p:nvSpPr>
        <p:spPr/>
        <p:txBody>
          <a:bodyPr/>
          <a:lstStyle/>
          <a:p>
            <a:r>
              <a:t>Footer</a:t>
            </a:r>
          </a:p>
        </p:txBody>
      </p:sp>
      <p:sp>
        <p:nvSpPr>
          <p:cNvPr id="4" name="PlaceHolder 3"/>
          <p:cNvSpPr>
            <a:spLocks noGrp="1"/>
          </p:cNvSpPr>
          <p:nvPr>
            <p:ph type="sldNum" idx="8"/>
          </p:nvPr>
        </p:nvSpPr>
        <p:spPr/>
        <p:txBody>
          <a:bodyPr/>
          <a:lstStyle/>
          <a:p>
            <a:fld id="{C3D7C709-733F-4E20-88CB-C88B16FD9D1C}" type="slidenum">
              <a:t>‹#›</a:t>
            </a:fld>
            <a:endParaRPr/>
          </a:p>
        </p:txBody>
      </p:sp>
      <p:sp>
        <p:nvSpPr>
          <p:cNvPr id="5" name="PlaceHolder 4"/>
          <p:cNvSpPr>
            <a:spLocks noGrp="1"/>
          </p:cNvSpPr>
          <p:nvPr>
            <p:ph type="dt" idx="9"/>
          </p:nvPr>
        </p:nvSpPr>
        <p:spPr/>
        <p:txBody>
          <a:body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8" name="PlaceHolder 1"/>
          <p:cNvSpPr>
            <a:spLocks noGrp="1"/>
          </p:cNvSpPr>
          <p:nvPr>
            <p:ph type="subTitle"/>
          </p:nvPr>
        </p:nvSpPr>
        <p:spPr>
          <a:xfrm>
            <a:off x="457200" y="273600"/>
            <a:ext cx="8229240" cy="530784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7"/>
          </p:nvPr>
        </p:nvSpPr>
        <p:spPr/>
        <p:txBody>
          <a:bodyPr/>
          <a:lstStyle/>
          <a:p>
            <a:r>
              <a:t>Footer</a:t>
            </a:r>
          </a:p>
        </p:txBody>
      </p:sp>
      <p:sp>
        <p:nvSpPr>
          <p:cNvPr id="4" name="PlaceHolder 3"/>
          <p:cNvSpPr>
            <a:spLocks noGrp="1"/>
          </p:cNvSpPr>
          <p:nvPr>
            <p:ph type="sldNum" idx="8"/>
          </p:nvPr>
        </p:nvSpPr>
        <p:spPr/>
        <p:txBody>
          <a:bodyPr/>
          <a:lstStyle/>
          <a:p>
            <a:fld id="{371E405D-B11F-4CFF-8ECC-D5E063B0A2AC}" type="slidenum">
              <a:t>‹#›</a:t>
            </a:fld>
            <a:endParaRPr/>
          </a:p>
        </p:txBody>
      </p:sp>
      <p:sp>
        <p:nvSpPr>
          <p:cNvPr id="5" name="PlaceHolder 4"/>
          <p:cNvSpPr>
            <a:spLocks noGrp="1"/>
          </p:cNvSpPr>
          <p:nvPr>
            <p:ph type="dt" idx="9"/>
          </p:nvPr>
        </p:nvSpPr>
        <p:spPr/>
        <p:txBody>
          <a:body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00"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01"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02"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7"/>
          </p:nvPr>
        </p:nvSpPr>
        <p:spPr/>
        <p:txBody>
          <a:bodyPr/>
          <a:lstStyle/>
          <a:p>
            <a:r>
              <a:t>Footer</a:t>
            </a:r>
          </a:p>
        </p:txBody>
      </p:sp>
      <p:sp>
        <p:nvSpPr>
          <p:cNvPr id="7" name="PlaceHolder 6"/>
          <p:cNvSpPr>
            <a:spLocks noGrp="1"/>
          </p:cNvSpPr>
          <p:nvPr>
            <p:ph type="sldNum" idx="8"/>
          </p:nvPr>
        </p:nvSpPr>
        <p:spPr/>
        <p:txBody>
          <a:bodyPr/>
          <a:lstStyle/>
          <a:p>
            <a:fld id="{9609B155-F34B-4058-BD2F-2044763B39D9}" type="slidenum">
              <a:t>‹#›</a:t>
            </a:fld>
            <a:endParaRPr/>
          </a:p>
        </p:txBody>
      </p:sp>
      <p:sp>
        <p:nvSpPr>
          <p:cNvPr id="8" name="PlaceHolder 7"/>
          <p:cNvSpPr>
            <a:spLocks noGrp="1"/>
          </p:cNvSpPr>
          <p:nvPr>
            <p:ph type="dt" idx="9"/>
          </p:nvPr>
        </p:nvSpPr>
        <p:spPr/>
        <p:txBody>
          <a:body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04"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05"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06" name="PlaceHolder 4"/>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7"/>
          </p:nvPr>
        </p:nvSpPr>
        <p:spPr/>
        <p:txBody>
          <a:bodyPr/>
          <a:lstStyle/>
          <a:p>
            <a:r>
              <a:t>Footer</a:t>
            </a:r>
          </a:p>
        </p:txBody>
      </p:sp>
      <p:sp>
        <p:nvSpPr>
          <p:cNvPr id="7" name="PlaceHolder 6"/>
          <p:cNvSpPr>
            <a:spLocks noGrp="1"/>
          </p:cNvSpPr>
          <p:nvPr>
            <p:ph type="sldNum" idx="8"/>
          </p:nvPr>
        </p:nvSpPr>
        <p:spPr/>
        <p:txBody>
          <a:bodyPr/>
          <a:lstStyle/>
          <a:p>
            <a:fld id="{761F5E3B-4A05-4C57-82F2-1CA350F5E3A7}" type="slidenum">
              <a:t>‹#›</a:t>
            </a:fld>
            <a:endParaRPr/>
          </a:p>
        </p:txBody>
      </p:sp>
      <p:sp>
        <p:nvSpPr>
          <p:cNvPr id="8" name="PlaceHolder 7"/>
          <p:cNvSpPr>
            <a:spLocks noGrp="1"/>
          </p:cNvSpPr>
          <p:nvPr>
            <p:ph type="dt" idx="9"/>
          </p:nvPr>
        </p:nvSpPr>
        <p:spPr/>
        <p:txBody>
          <a:body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08"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09"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10" name="PlaceHolder 4"/>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7"/>
          </p:nvPr>
        </p:nvSpPr>
        <p:spPr/>
        <p:txBody>
          <a:bodyPr/>
          <a:lstStyle/>
          <a:p>
            <a:r>
              <a:t>Footer</a:t>
            </a:r>
          </a:p>
        </p:txBody>
      </p:sp>
      <p:sp>
        <p:nvSpPr>
          <p:cNvPr id="7" name="PlaceHolder 6"/>
          <p:cNvSpPr>
            <a:spLocks noGrp="1"/>
          </p:cNvSpPr>
          <p:nvPr>
            <p:ph type="sldNum" idx="8"/>
          </p:nvPr>
        </p:nvSpPr>
        <p:spPr/>
        <p:txBody>
          <a:bodyPr/>
          <a:lstStyle/>
          <a:p>
            <a:fld id="{7E0EF774-B39F-44FE-B6A7-B368A1C7DED8}" type="slidenum">
              <a:t>‹#›</a:t>
            </a:fld>
            <a:endParaRPr/>
          </a:p>
        </p:txBody>
      </p:sp>
      <p:sp>
        <p:nvSpPr>
          <p:cNvPr id="8" name="PlaceHolder 7"/>
          <p:cNvSpPr>
            <a:spLocks noGrp="1"/>
          </p:cNvSpPr>
          <p:nvPr>
            <p:ph type="dt" idx="9"/>
          </p:nvPr>
        </p:nvSpPr>
        <p:spPr/>
        <p:txBody>
          <a:body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12" name="PlaceHolder 2"/>
          <p:cNvSpPr>
            <a:spLocks noGrp="1"/>
          </p:cNvSpPr>
          <p:nvPr>
            <p:ph/>
          </p:nvPr>
        </p:nvSpPr>
        <p:spPr>
          <a:xfrm>
            <a:off x="457200" y="160452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13" name="PlaceHolder 3"/>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7"/>
          </p:nvPr>
        </p:nvSpPr>
        <p:spPr/>
        <p:txBody>
          <a:bodyPr/>
          <a:lstStyle/>
          <a:p>
            <a:r>
              <a:t>Footer</a:t>
            </a:r>
          </a:p>
        </p:txBody>
      </p:sp>
      <p:sp>
        <p:nvSpPr>
          <p:cNvPr id="6" name="PlaceHolder 5"/>
          <p:cNvSpPr>
            <a:spLocks noGrp="1"/>
          </p:cNvSpPr>
          <p:nvPr>
            <p:ph type="sldNum" idx="8"/>
          </p:nvPr>
        </p:nvSpPr>
        <p:spPr/>
        <p:txBody>
          <a:bodyPr/>
          <a:lstStyle/>
          <a:p>
            <a:fld id="{699B9DFD-F5C1-4996-9BE0-3743905F9B4F}" type="slidenum">
              <a:t>‹#›</a:t>
            </a:fld>
            <a:endParaRPr/>
          </a:p>
        </p:txBody>
      </p:sp>
      <p:sp>
        <p:nvSpPr>
          <p:cNvPr id="7" name="PlaceHolder 6"/>
          <p:cNvSpPr>
            <a:spLocks noGrp="1"/>
          </p:cNvSpPr>
          <p:nvPr>
            <p:ph type="dt" idx="9"/>
          </p:nvPr>
        </p:nvSpPr>
        <p:spPr/>
        <p:txBody>
          <a:body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15"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16"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17"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18" name="PlaceHolder 5"/>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 name="PlaceHolder 6"/>
          <p:cNvSpPr>
            <a:spLocks noGrp="1"/>
          </p:cNvSpPr>
          <p:nvPr>
            <p:ph type="ftr" idx="7"/>
          </p:nvPr>
        </p:nvSpPr>
        <p:spPr/>
        <p:txBody>
          <a:bodyPr/>
          <a:lstStyle/>
          <a:p>
            <a:r>
              <a:t>Footer</a:t>
            </a:r>
          </a:p>
        </p:txBody>
      </p:sp>
      <p:sp>
        <p:nvSpPr>
          <p:cNvPr id="8" name="PlaceHolder 7"/>
          <p:cNvSpPr>
            <a:spLocks noGrp="1"/>
          </p:cNvSpPr>
          <p:nvPr>
            <p:ph type="sldNum" idx="8"/>
          </p:nvPr>
        </p:nvSpPr>
        <p:spPr/>
        <p:txBody>
          <a:bodyPr/>
          <a:lstStyle/>
          <a:p>
            <a:fld id="{CB156E39-B539-412B-8BDA-9A65FACE5126}" type="slidenum">
              <a:t>‹#›</a:t>
            </a:fld>
            <a:endParaRPr/>
          </a:p>
        </p:txBody>
      </p:sp>
      <p:sp>
        <p:nvSpPr>
          <p:cNvPr id="9" name="PlaceHolder 8"/>
          <p:cNvSpPr>
            <a:spLocks noGrp="1"/>
          </p:cNvSpPr>
          <p:nvPr>
            <p:ph type="dt" idx="9"/>
          </p:nvPr>
        </p:nvSpPr>
        <p:spPr/>
        <p:txBody>
          <a:body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20" name="PlaceHolder 2"/>
          <p:cNvSpPr>
            <a:spLocks noGrp="1"/>
          </p:cNvSpPr>
          <p:nvPr>
            <p:ph/>
          </p:nvPr>
        </p:nvSpPr>
        <p:spPr>
          <a:xfrm>
            <a:off x="45720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1" name="PlaceHolder 3"/>
          <p:cNvSpPr>
            <a:spLocks noGrp="1"/>
          </p:cNvSpPr>
          <p:nvPr>
            <p:ph/>
          </p:nvPr>
        </p:nvSpPr>
        <p:spPr>
          <a:xfrm>
            <a:off x="323964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2" name="PlaceHolder 4"/>
          <p:cNvSpPr>
            <a:spLocks noGrp="1"/>
          </p:cNvSpPr>
          <p:nvPr>
            <p:ph/>
          </p:nvPr>
        </p:nvSpPr>
        <p:spPr>
          <a:xfrm>
            <a:off x="602208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3" name="PlaceHolder 5"/>
          <p:cNvSpPr>
            <a:spLocks noGrp="1"/>
          </p:cNvSpPr>
          <p:nvPr>
            <p:ph/>
          </p:nvPr>
        </p:nvSpPr>
        <p:spPr>
          <a:xfrm>
            <a:off x="45720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4" name="PlaceHolder 6"/>
          <p:cNvSpPr>
            <a:spLocks noGrp="1"/>
          </p:cNvSpPr>
          <p:nvPr>
            <p:ph/>
          </p:nvPr>
        </p:nvSpPr>
        <p:spPr>
          <a:xfrm>
            <a:off x="323964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25" name="PlaceHolder 7"/>
          <p:cNvSpPr>
            <a:spLocks noGrp="1"/>
          </p:cNvSpPr>
          <p:nvPr>
            <p:ph/>
          </p:nvPr>
        </p:nvSpPr>
        <p:spPr>
          <a:xfrm>
            <a:off x="602208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 name="PlaceHolder 8"/>
          <p:cNvSpPr>
            <a:spLocks noGrp="1"/>
          </p:cNvSpPr>
          <p:nvPr>
            <p:ph type="ftr" idx="7"/>
          </p:nvPr>
        </p:nvSpPr>
        <p:spPr/>
        <p:txBody>
          <a:bodyPr/>
          <a:lstStyle/>
          <a:p>
            <a:r>
              <a:t>Footer</a:t>
            </a:r>
          </a:p>
        </p:txBody>
      </p:sp>
      <p:sp>
        <p:nvSpPr>
          <p:cNvPr id="10" name="PlaceHolder 9"/>
          <p:cNvSpPr>
            <a:spLocks noGrp="1"/>
          </p:cNvSpPr>
          <p:nvPr>
            <p:ph type="sldNum" idx="8"/>
          </p:nvPr>
        </p:nvSpPr>
        <p:spPr/>
        <p:txBody>
          <a:bodyPr/>
          <a:lstStyle/>
          <a:p>
            <a:fld id="{45007801-3737-4C9E-A60C-BB55E1A597E5}" type="slidenum">
              <a:t>‹#›</a:t>
            </a:fld>
            <a:endParaRPr/>
          </a:p>
        </p:txBody>
      </p:sp>
      <p:sp>
        <p:nvSpPr>
          <p:cNvPr id="11" name="PlaceHolder 10"/>
          <p:cNvSpPr>
            <a:spLocks noGrp="1"/>
          </p:cNvSpPr>
          <p:nvPr>
            <p:ph type="dt" idx="9"/>
          </p:nvPr>
        </p:nvSpPr>
        <p:spPr/>
        <p:txBody>
          <a:body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lstStyle/>
          <a:p>
            <a:r>
              <a:t>Footer</a:t>
            </a:r>
          </a:p>
        </p:txBody>
      </p:sp>
      <p:sp>
        <p:nvSpPr>
          <p:cNvPr id="3" name="PlaceHolder 2"/>
          <p:cNvSpPr>
            <a:spLocks noGrp="1"/>
          </p:cNvSpPr>
          <p:nvPr>
            <p:ph type="sldNum" idx="11"/>
          </p:nvPr>
        </p:nvSpPr>
        <p:spPr/>
        <p:txBody>
          <a:bodyPr/>
          <a:lstStyle/>
          <a:p>
            <a:fld id="{FAD7E54D-BECD-40BF-85AD-135C5F9D527C}" type="slidenum">
              <a:t>‹#›</a:t>
            </a:fld>
            <a:endParaRPr/>
          </a:p>
        </p:txBody>
      </p:sp>
      <p:sp>
        <p:nvSpPr>
          <p:cNvPr id="4" name="PlaceHolder 3"/>
          <p:cNvSpPr>
            <a:spLocks noGrp="1"/>
          </p:cNvSpPr>
          <p:nvPr>
            <p:ph type="dt" idx="12"/>
          </p:nvPr>
        </p:nvSpPr>
        <p:spPr/>
        <p:txBody>
          <a:body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32"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33" name="PlaceHolder 2"/>
          <p:cNvSpPr>
            <a:spLocks noGrp="1"/>
          </p:cNvSpPr>
          <p:nvPr>
            <p:ph type="subTitle"/>
          </p:nvPr>
        </p:nvSpPr>
        <p:spPr>
          <a:xfrm>
            <a:off x="457200" y="1604520"/>
            <a:ext cx="82292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10"/>
          </p:nvPr>
        </p:nvSpPr>
        <p:spPr/>
        <p:txBody>
          <a:bodyPr/>
          <a:lstStyle/>
          <a:p>
            <a:r>
              <a:t>Footer</a:t>
            </a:r>
          </a:p>
        </p:txBody>
      </p:sp>
      <p:sp>
        <p:nvSpPr>
          <p:cNvPr id="5" name="PlaceHolder 4"/>
          <p:cNvSpPr>
            <a:spLocks noGrp="1"/>
          </p:cNvSpPr>
          <p:nvPr>
            <p:ph type="sldNum" idx="11"/>
          </p:nvPr>
        </p:nvSpPr>
        <p:spPr/>
        <p:txBody>
          <a:bodyPr/>
          <a:lstStyle/>
          <a:p>
            <a:fld id="{CC14FEB6-57AC-4A8E-A9B4-F007B52AB654}" type="slidenum">
              <a:t>‹#›</a:t>
            </a:fld>
            <a:endParaRPr/>
          </a:p>
        </p:txBody>
      </p:sp>
      <p:sp>
        <p:nvSpPr>
          <p:cNvPr id="6" name="PlaceHolder 5"/>
          <p:cNvSpPr>
            <a:spLocks noGrp="1"/>
          </p:cNvSpPr>
          <p:nvPr>
            <p:ph type="dt" idx="12"/>
          </p:nvPr>
        </p:nvSpPr>
        <p:spPr/>
        <p:txBody>
          <a:body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35" name="PlaceHolder 2"/>
          <p:cNvSpPr>
            <a:spLocks noGrp="1"/>
          </p:cNvSpPr>
          <p:nvPr>
            <p:ph/>
          </p:nvPr>
        </p:nvSpPr>
        <p:spPr>
          <a:xfrm>
            <a:off x="457200" y="1604520"/>
            <a:ext cx="822924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 name="PlaceHolder 3"/>
          <p:cNvSpPr>
            <a:spLocks noGrp="1"/>
          </p:cNvSpPr>
          <p:nvPr>
            <p:ph type="ftr" idx="10"/>
          </p:nvPr>
        </p:nvSpPr>
        <p:spPr/>
        <p:txBody>
          <a:bodyPr/>
          <a:lstStyle/>
          <a:p>
            <a:r>
              <a:t>Footer</a:t>
            </a:r>
          </a:p>
        </p:txBody>
      </p:sp>
      <p:sp>
        <p:nvSpPr>
          <p:cNvPr id="5" name="PlaceHolder 4"/>
          <p:cNvSpPr>
            <a:spLocks noGrp="1"/>
          </p:cNvSpPr>
          <p:nvPr>
            <p:ph type="sldNum" idx="11"/>
          </p:nvPr>
        </p:nvSpPr>
        <p:spPr/>
        <p:txBody>
          <a:bodyPr/>
          <a:lstStyle/>
          <a:p>
            <a:fld id="{8CFE9636-36D6-41F5-B774-A873B065B3A0}" type="slidenum">
              <a:t>‹#›</a:t>
            </a:fld>
            <a:endParaRPr/>
          </a:p>
        </p:txBody>
      </p:sp>
      <p:sp>
        <p:nvSpPr>
          <p:cNvPr id="6" name="PlaceHolder 5"/>
          <p:cNvSpPr>
            <a:spLocks noGrp="1"/>
          </p:cNvSpPr>
          <p:nvPr>
            <p:ph type="dt" idx="12"/>
          </p:nvPr>
        </p:nvSpPr>
        <p:spPr/>
        <p:txBody>
          <a:body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37"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38"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0"/>
          </p:nvPr>
        </p:nvSpPr>
        <p:spPr/>
        <p:txBody>
          <a:bodyPr/>
          <a:lstStyle/>
          <a:p>
            <a:r>
              <a:t>Footer</a:t>
            </a:r>
          </a:p>
        </p:txBody>
      </p:sp>
      <p:sp>
        <p:nvSpPr>
          <p:cNvPr id="6" name="PlaceHolder 5"/>
          <p:cNvSpPr>
            <a:spLocks noGrp="1"/>
          </p:cNvSpPr>
          <p:nvPr>
            <p:ph type="sldNum" idx="11"/>
          </p:nvPr>
        </p:nvSpPr>
        <p:spPr/>
        <p:txBody>
          <a:bodyPr/>
          <a:lstStyle/>
          <a:p>
            <a:fld id="{EC4CEB3D-512C-4B32-A61E-821D42C22D12}" type="slidenum">
              <a:t>‹#›</a:t>
            </a:fld>
            <a:endParaRPr/>
          </a:p>
        </p:txBody>
      </p:sp>
      <p:sp>
        <p:nvSpPr>
          <p:cNvPr id="7" name="PlaceHolder 6"/>
          <p:cNvSpPr>
            <a:spLocks noGrp="1"/>
          </p:cNvSpPr>
          <p:nvPr>
            <p:ph type="dt" idx="12"/>
          </p:nvPr>
        </p:nvSpPr>
        <p:spPr/>
        <p:txBody>
          <a:body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 name="PlaceHolder 2"/>
          <p:cNvSpPr>
            <a:spLocks noGrp="1"/>
          </p:cNvSpPr>
          <p:nvPr>
            <p:ph type="ftr" idx="10"/>
          </p:nvPr>
        </p:nvSpPr>
        <p:spPr/>
        <p:txBody>
          <a:bodyPr/>
          <a:lstStyle/>
          <a:p>
            <a:r>
              <a:t>Footer</a:t>
            </a:r>
          </a:p>
        </p:txBody>
      </p:sp>
      <p:sp>
        <p:nvSpPr>
          <p:cNvPr id="4" name="PlaceHolder 3"/>
          <p:cNvSpPr>
            <a:spLocks noGrp="1"/>
          </p:cNvSpPr>
          <p:nvPr>
            <p:ph type="sldNum" idx="11"/>
          </p:nvPr>
        </p:nvSpPr>
        <p:spPr/>
        <p:txBody>
          <a:bodyPr/>
          <a:lstStyle/>
          <a:p>
            <a:fld id="{FA9359BF-F018-4BFA-BD0C-ACAAB5624919}" type="slidenum">
              <a:t>‹#›</a:t>
            </a:fld>
            <a:endParaRPr/>
          </a:p>
        </p:txBody>
      </p:sp>
      <p:sp>
        <p:nvSpPr>
          <p:cNvPr id="5" name="PlaceHolder 4"/>
          <p:cNvSpPr>
            <a:spLocks noGrp="1"/>
          </p:cNvSpPr>
          <p:nvPr>
            <p:ph type="dt" idx="12"/>
          </p:nvPr>
        </p:nvSpPr>
        <p:spPr/>
        <p:txBody>
          <a:body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40" name="PlaceHolder 1"/>
          <p:cNvSpPr>
            <a:spLocks noGrp="1"/>
          </p:cNvSpPr>
          <p:nvPr>
            <p:ph type="subTitle"/>
          </p:nvPr>
        </p:nvSpPr>
        <p:spPr>
          <a:xfrm>
            <a:off x="457200" y="273600"/>
            <a:ext cx="8229240" cy="530784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10"/>
          </p:nvPr>
        </p:nvSpPr>
        <p:spPr/>
        <p:txBody>
          <a:bodyPr/>
          <a:lstStyle/>
          <a:p>
            <a:r>
              <a:t>Footer</a:t>
            </a:r>
          </a:p>
        </p:txBody>
      </p:sp>
      <p:sp>
        <p:nvSpPr>
          <p:cNvPr id="4" name="PlaceHolder 3"/>
          <p:cNvSpPr>
            <a:spLocks noGrp="1"/>
          </p:cNvSpPr>
          <p:nvPr>
            <p:ph type="sldNum" idx="11"/>
          </p:nvPr>
        </p:nvSpPr>
        <p:spPr/>
        <p:txBody>
          <a:bodyPr/>
          <a:lstStyle/>
          <a:p>
            <a:fld id="{D9BF3730-29EA-41C1-B90F-14495E70602D}" type="slidenum">
              <a:t>‹#›</a:t>
            </a:fld>
            <a:endParaRPr/>
          </a:p>
        </p:txBody>
      </p:sp>
      <p:sp>
        <p:nvSpPr>
          <p:cNvPr id="5" name="PlaceHolder 4"/>
          <p:cNvSpPr>
            <a:spLocks noGrp="1"/>
          </p:cNvSpPr>
          <p:nvPr>
            <p:ph type="dt" idx="12"/>
          </p:nvPr>
        </p:nvSpPr>
        <p:spPr/>
        <p:txBody>
          <a:body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42"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43"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44"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0"/>
          </p:nvPr>
        </p:nvSpPr>
        <p:spPr/>
        <p:txBody>
          <a:bodyPr/>
          <a:lstStyle/>
          <a:p>
            <a:r>
              <a:t>Footer</a:t>
            </a:r>
          </a:p>
        </p:txBody>
      </p:sp>
      <p:sp>
        <p:nvSpPr>
          <p:cNvPr id="7" name="PlaceHolder 6"/>
          <p:cNvSpPr>
            <a:spLocks noGrp="1"/>
          </p:cNvSpPr>
          <p:nvPr>
            <p:ph type="sldNum" idx="11"/>
          </p:nvPr>
        </p:nvSpPr>
        <p:spPr/>
        <p:txBody>
          <a:bodyPr/>
          <a:lstStyle/>
          <a:p>
            <a:fld id="{CED778C2-9051-4FF3-9AF8-747F78DB0B3D}" type="slidenum">
              <a:t>‹#›</a:t>
            </a:fld>
            <a:endParaRPr/>
          </a:p>
        </p:txBody>
      </p:sp>
      <p:sp>
        <p:nvSpPr>
          <p:cNvPr id="8" name="PlaceHolder 7"/>
          <p:cNvSpPr>
            <a:spLocks noGrp="1"/>
          </p:cNvSpPr>
          <p:nvPr>
            <p:ph type="dt" idx="12"/>
          </p:nvPr>
        </p:nvSpPr>
        <p:spPr/>
        <p:txBody>
          <a:body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46"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47"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48" name="PlaceHolder 4"/>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0"/>
          </p:nvPr>
        </p:nvSpPr>
        <p:spPr/>
        <p:txBody>
          <a:bodyPr/>
          <a:lstStyle/>
          <a:p>
            <a:r>
              <a:t>Footer</a:t>
            </a:r>
          </a:p>
        </p:txBody>
      </p:sp>
      <p:sp>
        <p:nvSpPr>
          <p:cNvPr id="7" name="PlaceHolder 6"/>
          <p:cNvSpPr>
            <a:spLocks noGrp="1"/>
          </p:cNvSpPr>
          <p:nvPr>
            <p:ph type="sldNum" idx="11"/>
          </p:nvPr>
        </p:nvSpPr>
        <p:spPr/>
        <p:txBody>
          <a:bodyPr/>
          <a:lstStyle/>
          <a:p>
            <a:fld id="{76F0BF74-B167-4AE9-BDB9-72B3AFDD3890}" type="slidenum">
              <a:t>‹#›</a:t>
            </a:fld>
            <a:endParaRPr/>
          </a:p>
        </p:txBody>
      </p:sp>
      <p:sp>
        <p:nvSpPr>
          <p:cNvPr id="8" name="PlaceHolder 7"/>
          <p:cNvSpPr>
            <a:spLocks noGrp="1"/>
          </p:cNvSpPr>
          <p:nvPr>
            <p:ph type="dt" idx="12"/>
          </p:nvPr>
        </p:nvSpPr>
        <p:spPr/>
        <p:txBody>
          <a:body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49"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50"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51"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52" name="PlaceHolder 4"/>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0"/>
          </p:nvPr>
        </p:nvSpPr>
        <p:spPr/>
        <p:txBody>
          <a:bodyPr/>
          <a:lstStyle/>
          <a:p>
            <a:r>
              <a:t>Footer</a:t>
            </a:r>
          </a:p>
        </p:txBody>
      </p:sp>
      <p:sp>
        <p:nvSpPr>
          <p:cNvPr id="7" name="PlaceHolder 6"/>
          <p:cNvSpPr>
            <a:spLocks noGrp="1"/>
          </p:cNvSpPr>
          <p:nvPr>
            <p:ph type="sldNum" idx="11"/>
          </p:nvPr>
        </p:nvSpPr>
        <p:spPr/>
        <p:txBody>
          <a:bodyPr/>
          <a:lstStyle/>
          <a:p>
            <a:fld id="{87B1412C-E4EB-497F-B5B2-B59EF0ECE12E}" type="slidenum">
              <a:t>‹#›</a:t>
            </a:fld>
            <a:endParaRPr/>
          </a:p>
        </p:txBody>
      </p:sp>
      <p:sp>
        <p:nvSpPr>
          <p:cNvPr id="8" name="PlaceHolder 7"/>
          <p:cNvSpPr>
            <a:spLocks noGrp="1"/>
          </p:cNvSpPr>
          <p:nvPr>
            <p:ph type="dt" idx="12"/>
          </p:nvPr>
        </p:nvSpPr>
        <p:spPr/>
        <p:txBody>
          <a:body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54" name="PlaceHolder 2"/>
          <p:cNvSpPr>
            <a:spLocks noGrp="1"/>
          </p:cNvSpPr>
          <p:nvPr>
            <p:ph/>
          </p:nvPr>
        </p:nvSpPr>
        <p:spPr>
          <a:xfrm>
            <a:off x="457200" y="160452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55" name="PlaceHolder 3"/>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0"/>
          </p:nvPr>
        </p:nvSpPr>
        <p:spPr/>
        <p:txBody>
          <a:bodyPr/>
          <a:lstStyle/>
          <a:p>
            <a:r>
              <a:t>Footer</a:t>
            </a:r>
          </a:p>
        </p:txBody>
      </p:sp>
      <p:sp>
        <p:nvSpPr>
          <p:cNvPr id="6" name="PlaceHolder 5"/>
          <p:cNvSpPr>
            <a:spLocks noGrp="1"/>
          </p:cNvSpPr>
          <p:nvPr>
            <p:ph type="sldNum" idx="11"/>
          </p:nvPr>
        </p:nvSpPr>
        <p:spPr/>
        <p:txBody>
          <a:bodyPr/>
          <a:lstStyle/>
          <a:p>
            <a:fld id="{C8DDE9E5-D270-42A6-98BB-F2170B497343}" type="slidenum">
              <a:t>‹#›</a:t>
            </a:fld>
            <a:endParaRPr/>
          </a:p>
        </p:txBody>
      </p:sp>
      <p:sp>
        <p:nvSpPr>
          <p:cNvPr id="7" name="PlaceHolder 6"/>
          <p:cNvSpPr>
            <a:spLocks noGrp="1"/>
          </p:cNvSpPr>
          <p:nvPr>
            <p:ph type="dt" idx="12"/>
          </p:nvPr>
        </p:nvSpPr>
        <p:spPr/>
        <p:txBody>
          <a:body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56"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57"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58"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59"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0" name="PlaceHolder 5"/>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 name="PlaceHolder 6"/>
          <p:cNvSpPr>
            <a:spLocks noGrp="1"/>
          </p:cNvSpPr>
          <p:nvPr>
            <p:ph type="ftr" idx="10"/>
          </p:nvPr>
        </p:nvSpPr>
        <p:spPr/>
        <p:txBody>
          <a:bodyPr/>
          <a:lstStyle/>
          <a:p>
            <a:r>
              <a:t>Footer</a:t>
            </a:r>
          </a:p>
        </p:txBody>
      </p:sp>
      <p:sp>
        <p:nvSpPr>
          <p:cNvPr id="8" name="PlaceHolder 7"/>
          <p:cNvSpPr>
            <a:spLocks noGrp="1"/>
          </p:cNvSpPr>
          <p:nvPr>
            <p:ph type="sldNum" idx="11"/>
          </p:nvPr>
        </p:nvSpPr>
        <p:spPr/>
        <p:txBody>
          <a:bodyPr/>
          <a:lstStyle/>
          <a:p>
            <a:fld id="{D25DD756-1A9F-494C-9D33-B01F16674C00}" type="slidenum">
              <a:t>‹#›</a:t>
            </a:fld>
            <a:endParaRPr/>
          </a:p>
        </p:txBody>
      </p:sp>
      <p:sp>
        <p:nvSpPr>
          <p:cNvPr id="9" name="PlaceHolder 8"/>
          <p:cNvSpPr>
            <a:spLocks noGrp="1"/>
          </p:cNvSpPr>
          <p:nvPr>
            <p:ph type="dt" idx="12"/>
          </p:nvPr>
        </p:nvSpPr>
        <p:spPr/>
        <p:txBody>
          <a:body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6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62" name="PlaceHolder 2"/>
          <p:cNvSpPr>
            <a:spLocks noGrp="1"/>
          </p:cNvSpPr>
          <p:nvPr>
            <p:ph/>
          </p:nvPr>
        </p:nvSpPr>
        <p:spPr>
          <a:xfrm>
            <a:off x="45720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3" name="PlaceHolder 3"/>
          <p:cNvSpPr>
            <a:spLocks noGrp="1"/>
          </p:cNvSpPr>
          <p:nvPr>
            <p:ph/>
          </p:nvPr>
        </p:nvSpPr>
        <p:spPr>
          <a:xfrm>
            <a:off x="323964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4" name="PlaceHolder 4"/>
          <p:cNvSpPr>
            <a:spLocks noGrp="1"/>
          </p:cNvSpPr>
          <p:nvPr>
            <p:ph/>
          </p:nvPr>
        </p:nvSpPr>
        <p:spPr>
          <a:xfrm>
            <a:off x="602208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5" name="PlaceHolder 5"/>
          <p:cNvSpPr>
            <a:spLocks noGrp="1"/>
          </p:cNvSpPr>
          <p:nvPr>
            <p:ph/>
          </p:nvPr>
        </p:nvSpPr>
        <p:spPr>
          <a:xfrm>
            <a:off x="45720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6" name="PlaceHolder 6"/>
          <p:cNvSpPr>
            <a:spLocks noGrp="1"/>
          </p:cNvSpPr>
          <p:nvPr>
            <p:ph/>
          </p:nvPr>
        </p:nvSpPr>
        <p:spPr>
          <a:xfrm>
            <a:off x="323964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67" name="PlaceHolder 7"/>
          <p:cNvSpPr>
            <a:spLocks noGrp="1"/>
          </p:cNvSpPr>
          <p:nvPr>
            <p:ph/>
          </p:nvPr>
        </p:nvSpPr>
        <p:spPr>
          <a:xfrm>
            <a:off x="602208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 name="PlaceHolder 8"/>
          <p:cNvSpPr>
            <a:spLocks noGrp="1"/>
          </p:cNvSpPr>
          <p:nvPr>
            <p:ph type="ftr" idx="10"/>
          </p:nvPr>
        </p:nvSpPr>
        <p:spPr/>
        <p:txBody>
          <a:bodyPr/>
          <a:lstStyle/>
          <a:p>
            <a:r>
              <a:t>Footer</a:t>
            </a:r>
          </a:p>
        </p:txBody>
      </p:sp>
      <p:sp>
        <p:nvSpPr>
          <p:cNvPr id="10" name="PlaceHolder 9"/>
          <p:cNvSpPr>
            <a:spLocks noGrp="1"/>
          </p:cNvSpPr>
          <p:nvPr>
            <p:ph type="sldNum" idx="11"/>
          </p:nvPr>
        </p:nvSpPr>
        <p:spPr/>
        <p:txBody>
          <a:bodyPr/>
          <a:lstStyle/>
          <a:p>
            <a:fld id="{078BBA71-E1DE-4870-924A-5978FDEA0546}" type="slidenum">
              <a:t>‹#›</a:t>
            </a:fld>
            <a:endParaRPr/>
          </a:p>
        </p:txBody>
      </p:sp>
      <p:sp>
        <p:nvSpPr>
          <p:cNvPr id="11" name="PlaceHolder 10"/>
          <p:cNvSpPr>
            <a:spLocks noGrp="1"/>
          </p:cNvSpPr>
          <p:nvPr>
            <p:ph type="dt" idx="12"/>
          </p:nvPr>
        </p:nvSpPr>
        <p:spPr/>
        <p:txBody>
          <a:body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lstStyle/>
          <a:p>
            <a:r>
              <a:t>Footer</a:t>
            </a:r>
          </a:p>
        </p:txBody>
      </p:sp>
      <p:sp>
        <p:nvSpPr>
          <p:cNvPr id="3" name="PlaceHolder 2"/>
          <p:cNvSpPr>
            <a:spLocks noGrp="1"/>
          </p:cNvSpPr>
          <p:nvPr>
            <p:ph type="sldNum" idx="14"/>
          </p:nvPr>
        </p:nvSpPr>
        <p:spPr/>
        <p:txBody>
          <a:bodyPr/>
          <a:lstStyle/>
          <a:p>
            <a:fld id="{C2B680E5-03C7-41E9-8C71-22504926EA76}" type="slidenum">
              <a:t>‹#›</a:t>
            </a:fld>
            <a:endParaRPr/>
          </a:p>
        </p:txBody>
      </p:sp>
      <p:sp>
        <p:nvSpPr>
          <p:cNvPr id="4" name="PlaceHolder 3"/>
          <p:cNvSpPr>
            <a:spLocks noGrp="1"/>
          </p:cNvSpPr>
          <p:nvPr>
            <p:ph type="dt" idx="15"/>
          </p:nvPr>
        </p:nvSpPr>
        <p:spPr/>
        <p:txBody>
          <a:body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74"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75" name="PlaceHolder 2"/>
          <p:cNvSpPr>
            <a:spLocks noGrp="1"/>
          </p:cNvSpPr>
          <p:nvPr>
            <p:ph type="subTitle"/>
          </p:nvPr>
        </p:nvSpPr>
        <p:spPr>
          <a:xfrm>
            <a:off x="457200" y="1604520"/>
            <a:ext cx="82292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13"/>
          </p:nvPr>
        </p:nvSpPr>
        <p:spPr/>
        <p:txBody>
          <a:bodyPr/>
          <a:lstStyle/>
          <a:p>
            <a:r>
              <a:t>Footer</a:t>
            </a:r>
          </a:p>
        </p:txBody>
      </p:sp>
      <p:sp>
        <p:nvSpPr>
          <p:cNvPr id="5" name="PlaceHolder 4"/>
          <p:cNvSpPr>
            <a:spLocks noGrp="1"/>
          </p:cNvSpPr>
          <p:nvPr>
            <p:ph type="sldNum" idx="14"/>
          </p:nvPr>
        </p:nvSpPr>
        <p:spPr/>
        <p:txBody>
          <a:bodyPr/>
          <a:lstStyle/>
          <a:p>
            <a:fld id="{4D1E3AA8-6A56-43C6-B68A-0585DA6C7952}" type="slidenum">
              <a:t>‹#›</a:t>
            </a:fld>
            <a:endParaRPr/>
          </a:p>
        </p:txBody>
      </p:sp>
      <p:sp>
        <p:nvSpPr>
          <p:cNvPr id="6" name="PlaceHolder 5"/>
          <p:cNvSpPr>
            <a:spLocks noGrp="1"/>
          </p:cNvSpPr>
          <p:nvPr>
            <p:ph type="dt" idx="15"/>
          </p:nvPr>
        </p:nvSpPr>
        <p:spPr/>
        <p:txBody>
          <a:body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77" name="PlaceHolder 2"/>
          <p:cNvSpPr>
            <a:spLocks noGrp="1"/>
          </p:cNvSpPr>
          <p:nvPr>
            <p:ph/>
          </p:nvPr>
        </p:nvSpPr>
        <p:spPr>
          <a:xfrm>
            <a:off x="457200" y="1604520"/>
            <a:ext cx="822924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4" name="PlaceHolder 3"/>
          <p:cNvSpPr>
            <a:spLocks noGrp="1"/>
          </p:cNvSpPr>
          <p:nvPr>
            <p:ph type="ftr" idx="13"/>
          </p:nvPr>
        </p:nvSpPr>
        <p:spPr/>
        <p:txBody>
          <a:bodyPr/>
          <a:lstStyle/>
          <a:p>
            <a:r>
              <a:t>Footer</a:t>
            </a:r>
          </a:p>
        </p:txBody>
      </p:sp>
      <p:sp>
        <p:nvSpPr>
          <p:cNvPr id="5" name="PlaceHolder 4"/>
          <p:cNvSpPr>
            <a:spLocks noGrp="1"/>
          </p:cNvSpPr>
          <p:nvPr>
            <p:ph type="sldNum" idx="14"/>
          </p:nvPr>
        </p:nvSpPr>
        <p:spPr/>
        <p:txBody>
          <a:bodyPr/>
          <a:lstStyle/>
          <a:p>
            <a:fld id="{14D2930B-3E38-4365-A695-A086E540B3FE}" type="slidenum">
              <a:t>‹#›</a:t>
            </a:fld>
            <a:endParaRPr/>
          </a:p>
        </p:txBody>
      </p:sp>
      <p:sp>
        <p:nvSpPr>
          <p:cNvPr id="6" name="PlaceHolder 5"/>
          <p:cNvSpPr>
            <a:spLocks noGrp="1"/>
          </p:cNvSpPr>
          <p:nvPr>
            <p:ph type="dt" idx="15"/>
          </p:nvPr>
        </p:nvSpPr>
        <p:spPr/>
        <p:txBody>
          <a:body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78"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79"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80"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3"/>
          </p:nvPr>
        </p:nvSpPr>
        <p:spPr/>
        <p:txBody>
          <a:bodyPr/>
          <a:lstStyle/>
          <a:p>
            <a:r>
              <a:t>Footer</a:t>
            </a:r>
          </a:p>
        </p:txBody>
      </p:sp>
      <p:sp>
        <p:nvSpPr>
          <p:cNvPr id="6" name="PlaceHolder 5"/>
          <p:cNvSpPr>
            <a:spLocks noGrp="1"/>
          </p:cNvSpPr>
          <p:nvPr>
            <p:ph type="sldNum" idx="14"/>
          </p:nvPr>
        </p:nvSpPr>
        <p:spPr/>
        <p:txBody>
          <a:bodyPr/>
          <a:lstStyle/>
          <a:p>
            <a:fld id="{898C4646-A2F4-4987-99B4-F2F1BE0F3362}" type="slidenum">
              <a:t>‹#›</a:t>
            </a:fld>
            <a:endParaRPr/>
          </a:p>
        </p:txBody>
      </p:sp>
      <p:sp>
        <p:nvSpPr>
          <p:cNvPr id="7" name="PlaceHolder 6"/>
          <p:cNvSpPr>
            <a:spLocks noGrp="1"/>
          </p:cNvSpPr>
          <p:nvPr>
            <p:ph type="dt" idx="15"/>
          </p:nvPr>
        </p:nvSpPr>
        <p:spPr/>
        <p:txBody>
          <a:body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8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3" name="PlaceHolder 2"/>
          <p:cNvSpPr>
            <a:spLocks noGrp="1"/>
          </p:cNvSpPr>
          <p:nvPr>
            <p:ph type="ftr" idx="13"/>
          </p:nvPr>
        </p:nvSpPr>
        <p:spPr/>
        <p:txBody>
          <a:bodyPr/>
          <a:lstStyle/>
          <a:p>
            <a:r>
              <a:t>Footer</a:t>
            </a:r>
          </a:p>
        </p:txBody>
      </p:sp>
      <p:sp>
        <p:nvSpPr>
          <p:cNvPr id="4" name="PlaceHolder 3"/>
          <p:cNvSpPr>
            <a:spLocks noGrp="1"/>
          </p:cNvSpPr>
          <p:nvPr>
            <p:ph type="sldNum" idx="14"/>
          </p:nvPr>
        </p:nvSpPr>
        <p:spPr/>
        <p:txBody>
          <a:bodyPr/>
          <a:lstStyle/>
          <a:p>
            <a:fld id="{2A7EE5FF-859E-4051-910F-25EF650D37A2}" type="slidenum">
              <a:t>‹#›</a:t>
            </a:fld>
            <a:endParaRPr/>
          </a:p>
        </p:txBody>
      </p:sp>
      <p:sp>
        <p:nvSpPr>
          <p:cNvPr id="5" name="PlaceHolder 4"/>
          <p:cNvSpPr>
            <a:spLocks noGrp="1"/>
          </p:cNvSpPr>
          <p:nvPr>
            <p:ph type="dt" idx="15"/>
          </p:nvPr>
        </p:nvSpPr>
        <p:spPr/>
        <p:txBody>
          <a:bodyPr/>
          <a:lstStyle/>
          <a:p>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82" name="PlaceHolder 1"/>
          <p:cNvSpPr>
            <a:spLocks noGrp="1"/>
          </p:cNvSpPr>
          <p:nvPr>
            <p:ph type="subTitle"/>
          </p:nvPr>
        </p:nvSpPr>
        <p:spPr>
          <a:xfrm>
            <a:off x="457200" y="273600"/>
            <a:ext cx="8229240" cy="530784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13"/>
          </p:nvPr>
        </p:nvSpPr>
        <p:spPr/>
        <p:txBody>
          <a:bodyPr/>
          <a:lstStyle/>
          <a:p>
            <a:r>
              <a:t>Footer</a:t>
            </a:r>
          </a:p>
        </p:txBody>
      </p:sp>
      <p:sp>
        <p:nvSpPr>
          <p:cNvPr id="4" name="PlaceHolder 3"/>
          <p:cNvSpPr>
            <a:spLocks noGrp="1"/>
          </p:cNvSpPr>
          <p:nvPr>
            <p:ph type="sldNum" idx="14"/>
          </p:nvPr>
        </p:nvSpPr>
        <p:spPr/>
        <p:txBody>
          <a:bodyPr/>
          <a:lstStyle/>
          <a:p>
            <a:fld id="{86EA8A24-3DBE-43C5-9CA9-578CBC260E96}" type="slidenum">
              <a:t>‹#›</a:t>
            </a:fld>
            <a:endParaRPr/>
          </a:p>
        </p:txBody>
      </p:sp>
      <p:sp>
        <p:nvSpPr>
          <p:cNvPr id="5" name="PlaceHolder 4"/>
          <p:cNvSpPr>
            <a:spLocks noGrp="1"/>
          </p:cNvSpPr>
          <p:nvPr>
            <p:ph type="dt" idx="15"/>
          </p:nvPr>
        </p:nvSpPr>
        <p:spPr/>
        <p:txBody>
          <a:bodyPr/>
          <a:lstStyle/>
          <a:p>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8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84"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85" name="PlaceHolder 3"/>
          <p:cNvSpPr>
            <a:spLocks noGrp="1"/>
          </p:cNvSpPr>
          <p:nvPr>
            <p:ph/>
          </p:nvPr>
        </p:nvSpPr>
        <p:spPr>
          <a:xfrm>
            <a:off x="467424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86"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3"/>
          </p:nvPr>
        </p:nvSpPr>
        <p:spPr/>
        <p:txBody>
          <a:bodyPr/>
          <a:lstStyle/>
          <a:p>
            <a:r>
              <a:t>Footer</a:t>
            </a:r>
          </a:p>
        </p:txBody>
      </p:sp>
      <p:sp>
        <p:nvSpPr>
          <p:cNvPr id="7" name="PlaceHolder 6"/>
          <p:cNvSpPr>
            <a:spLocks noGrp="1"/>
          </p:cNvSpPr>
          <p:nvPr>
            <p:ph type="sldNum" idx="14"/>
          </p:nvPr>
        </p:nvSpPr>
        <p:spPr/>
        <p:txBody>
          <a:bodyPr/>
          <a:lstStyle/>
          <a:p>
            <a:fld id="{049F0152-7E73-4653-9616-127BB42A576A}" type="slidenum">
              <a:t>‹#›</a:t>
            </a:fld>
            <a:endParaRPr/>
          </a:p>
        </p:txBody>
      </p:sp>
      <p:sp>
        <p:nvSpPr>
          <p:cNvPr id="8" name="PlaceHolder 7"/>
          <p:cNvSpPr>
            <a:spLocks noGrp="1"/>
          </p:cNvSpPr>
          <p:nvPr>
            <p:ph type="dt" idx="15"/>
          </p:nvPr>
        </p:nvSpPr>
        <p:spPr/>
        <p:txBody>
          <a:body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7"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88" name="PlaceHolder 2"/>
          <p:cNvSpPr>
            <a:spLocks noGrp="1"/>
          </p:cNvSpPr>
          <p:nvPr>
            <p:ph/>
          </p:nvPr>
        </p:nvSpPr>
        <p:spPr>
          <a:xfrm>
            <a:off x="457200" y="1604520"/>
            <a:ext cx="4015800" cy="397728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89"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90" name="PlaceHolder 4"/>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3"/>
          </p:nvPr>
        </p:nvSpPr>
        <p:spPr/>
        <p:txBody>
          <a:bodyPr/>
          <a:lstStyle/>
          <a:p>
            <a:r>
              <a:t>Footer</a:t>
            </a:r>
          </a:p>
        </p:txBody>
      </p:sp>
      <p:sp>
        <p:nvSpPr>
          <p:cNvPr id="7" name="PlaceHolder 6"/>
          <p:cNvSpPr>
            <a:spLocks noGrp="1"/>
          </p:cNvSpPr>
          <p:nvPr>
            <p:ph type="sldNum" idx="14"/>
          </p:nvPr>
        </p:nvSpPr>
        <p:spPr/>
        <p:txBody>
          <a:bodyPr/>
          <a:lstStyle/>
          <a:p>
            <a:fld id="{C3D856D5-09B8-47EB-B515-AF0B84FCCE0B}" type="slidenum">
              <a:t>‹#›</a:t>
            </a:fld>
            <a:endParaRPr/>
          </a:p>
        </p:txBody>
      </p:sp>
      <p:sp>
        <p:nvSpPr>
          <p:cNvPr id="8" name="PlaceHolder 7"/>
          <p:cNvSpPr>
            <a:spLocks noGrp="1"/>
          </p:cNvSpPr>
          <p:nvPr>
            <p:ph type="dt" idx="15"/>
          </p:nvPr>
        </p:nvSpPr>
        <p:spPr/>
        <p:txBody>
          <a:bodyPr/>
          <a:lstStyle/>
          <a:p>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92"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93"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94" name="PlaceHolder 4"/>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6" name="PlaceHolder 5"/>
          <p:cNvSpPr>
            <a:spLocks noGrp="1"/>
          </p:cNvSpPr>
          <p:nvPr>
            <p:ph type="ftr" idx="13"/>
          </p:nvPr>
        </p:nvSpPr>
        <p:spPr/>
        <p:txBody>
          <a:bodyPr/>
          <a:lstStyle/>
          <a:p>
            <a:r>
              <a:t>Footer</a:t>
            </a:r>
          </a:p>
        </p:txBody>
      </p:sp>
      <p:sp>
        <p:nvSpPr>
          <p:cNvPr id="7" name="PlaceHolder 6"/>
          <p:cNvSpPr>
            <a:spLocks noGrp="1"/>
          </p:cNvSpPr>
          <p:nvPr>
            <p:ph type="sldNum" idx="14"/>
          </p:nvPr>
        </p:nvSpPr>
        <p:spPr/>
        <p:txBody>
          <a:bodyPr/>
          <a:lstStyle/>
          <a:p>
            <a:fld id="{E07A2BE5-07CA-4E8A-83EE-665C3E627D69}" type="slidenum">
              <a:t>‹#›</a:t>
            </a:fld>
            <a:endParaRPr/>
          </a:p>
        </p:txBody>
      </p:sp>
      <p:sp>
        <p:nvSpPr>
          <p:cNvPr id="8" name="PlaceHolder 7"/>
          <p:cNvSpPr>
            <a:spLocks noGrp="1"/>
          </p:cNvSpPr>
          <p:nvPr>
            <p:ph type="dt" idx="15"/>
          </p:nvPr>
        </p:nvSpPr>
        <p:spPr/>
        <p:txBody>
          <a:bodyPr/>
          <a:lstStyle/>
          <a:p>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96" name="PlaceHolder 2"/>
          <p:cNvSpPr>
            <a:spLocks noGrp="1"/>
          </p:cNvSpPr>
          <p:nvPr>
            <p:ph/>
          </p:nvPr>
        </p:nvSpPr>
        <p:spPr>
          <a:xfrm>
            <a:off x="457200" y="160452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197" name="PlaceHolder 3"/>
          <p:cNvSpPr>
            <a:spLocks noGrp="1"/>
          </p:cNvSpPr>
          <p:nvPr>
            <p:ph/>
          </p:nvPr>
        </p:nvSpPr>
        <p:spPr>
          <a:xfrm>
            <a:off x="457200" y="3682080"/>
            <a:ext cx="822924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5" name="PlaceHolder 4"/>
          <p:cNvSpPr>
            <a:spLocks noGrp="1"/>
          </p:cNvSpPr>
          <p:nvPr>
            <p:ph type="ftr" idx="13"/>
          </p:nvPr>
        </p:nvSpPr>
        <p:spPr/>
        <p:txBody>
          <a:bodyPr/>
          <a:lstStyle/>
          <a:p>
            <a:r>
              <a:t>Footer</a:t>
            </a:r>
          </a:p>
        </p:txBody>
      </p:sp>
      <p:sp>
        <p:nvSpPr>
          <p:cNvPr id="6" name="PlaceHolder 5"/>
          <p:cNvSpPr>
            <a:spLocks noGrp="1"/>
          </p:cNvSpPr>
          <p:nvPr>
            <p:ph type="sldNum" idx="14"/>
          </p:nvPr>
        </p:nvSpPr>
        <p:spPr/>
        <p:txBody>
          <a:bodyPr/>
          <a:lstStyle/>
          <a:p>
            <a:fld id="{CAB39BC7-EB01-42EB-90A5-4181FBDC3E31}" type="slidenum">
              <a:t>‹#›</a:t>
            </a:fld>
            <a:endParaRPr/>
          </a:p>
        </p:txBody>
      </p:sp>
      <p:sp>
        <p:nvSpPr>
          <p:cNvPr id="7" name="PlaceHolder 6"/>
          <p:cNvSpPr>
            <a:spLocks noGrp="1"/>
          </p:cNvSpPr>
          <p:nvPr>
            <p:ph type="dt" idx="15"/>
          </p:nvPr>
        </p:nvSpPr>
        <p:spPr/>
        <p:txBody>
          <a:bodyPr/>
          <a:lstStyle/>
          <a:p>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98"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199" name="PlaceHolder 2"/>
          <p:cNvSpPr>
            <a:spLocks noGrp="1"/>
          </p:cNvSpPr>
          <p:nvPr>
            <p:ph/>
          </p:nvPr>
        </p:nvSpPr>
        <p:spPr>
          <a:xfrm>
            <a:off x="45720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0" name="PlaceHolder 3"/>
          <p:cNvSpPr>
            <a:spLocks noGrp="1"/>
          </p:cNvSpPr>
          <p:nvPr>
            <p:ph/>
          </p:nvPr>
        </p:nvSpPr>
        <p:spPr>
          <a:xfrm>
            <a:off x="4674240" y="160452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1" name="PlaceHolder 4"/>
          <p:cNvSpPr>
            <a:spLocks noGrp="1"/>
          </p:cNvSpPr>
          <p:nvPr>
            <p:ph/>
          </p:nvPr>
        </p:nvSpPr>
        <p:spPr>
          <a:xfrm>
            <a:off x="45720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2" name="PlaceHolder 5"/>
          <p:cNvSpPr>
            <a:spLocks noGrp="1"/>
          </p:cNvSpPr>
          <p:nvPr>
            <p:ph/>
          </p:nvPr>
        </p:nvSpPr>
        <p:spPr>
          <a:xfrm>
            <a:off x="4674240" y="3682080"/>
            <a:ext cx="40158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7" name="PlaceHolder 6"/>
          <p:cNvSpPr>
            <a:spLocks noGrp="1"/>
          </p:cNvSpPr>
          <p:nvPr>
            <p:ph type="ftr" idx="13"/>
          </p:nvPr>
        </p:nvSpPr>
        <p:spPr/>
        <p:txBody>
          <a:bodyPr/>
          <a:lstStyle/>
          <a:p>
            <a:r>
              <a:t>Footer</a:t>
            </a:r>
          </a:p>
        </p:txBody>
      </p:sp>
      <p:sp>
        <p:nvSpPr>
          <p:cNvPr id="8" name="PlaceHolder 7"/>
          <p:cNvSpPr>
            <a:spLocks noGrp="1"/>
          </p:cNvSpPr>
          <p:nvPr>
            <p:ph type="sldNum" idx="14"/>
          </p:nvPr>
        </p:nvSpPr>
        <p:spPr/>
        <p:txBody>
          <a:bodyPr/>
          <a:lstStyle/>
          <a:p>
            <a:fld id="{80D80DE2-CA62-4E9C-A6CF-D1D30A1C13A5}" type="slidenum">
              <a:t>‹#›</a:t>
            </a:fld>
            <a:endParaRPr/>
          </a:p>
        </p:txBody>
      </p:sp>
      <p:sp>
        <p:nvSpPr>
          <p:cNvPr id="9" name="PlaceHolder 8"/>
          <p:cNvSpPr>
            <a:spLocks noGrp="1"/>
          </p:cNvSpPr>
          <p:nvPr>
            <p:ph type="dt" idx="15"/>
          </p:nvPr>
        </p:nvSpPr>
        <p:spPr/>
        <p:txBody>
          <a:bodyPr/>
          <a:lstStyle/>
          <a:p>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203" name="PlaceHolder 1"/>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endParaRPr lang="en-GB" sz="4400" b="0" strike="noStrike" spc="-1">
              <a:latin typeface="Arial"/>
            </a:endParaRPr>
          </a:p>
        </p:txBody>
      </p:sp>
      <p:sp>
        <p:nvSpPr>
          <p:cNvPr id="204" name="PlaceHolder 2"/>
          <p:cNvSpPr>
            <a:spLocks noGrp="1"/>
          </p:cNvSpPr>
          <p:nvPr>
            <p:ph/>
          </p:nvPr>
        </p:nvSpPr>
        <p:spPr>
          <a:xfrm>
            <a:off x="45720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5" name="PlaceHolder 3"/>
          <p:cNvSpPr>
            <a:spLocks noGrp="1"/>
          </p:cNvSpPr>
          <p:nvPr>
            <p:ph/>
          </p:nvPr>
        </p:nvSpPr>
        <p:spPr>
          <a:xfrm>
            <a:off x="323964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6" name="PlaceHolder 4"/>
          <p:cNvSpPr>
            <a:spLocks noGrp="1"/>
          </p:cNvSpPr>
          <p:nvPr>
            <p:ph/>
          </p:nvPr>
        </p:nvSpPr>
        <p:spPr>
          <a:xfrm>
            <a:off x="6022080" y="160452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7" name="PlaceHolder 5"/>
          <p:cNvSpPr>
            <a:spLocks noGrp="1"/>
          </p:cNvSpPr>
          <p:nvPr>
            <p:ph/>
          </p:nvPr>
        </p:nvSpPr>
        <p:spPr>
          <a:xfrm>
            <a:off x="45720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8" name="PlaceHolder 6"/>
          <p:cNvSpPr>
            <a:spLocks noGrp="1"/>
          </p:cNvSpPr>
          <p:nvPr>
            <p:ph/>
          </p:nvPr>
        </p:nvSpPr>
        <p:spPr>
          <a:xfrm>
            <a:off x="323964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209" name="PlaceHolder 7"/>
          <p:cNvSpPr>
            <a:spLocks noGrp="1"/>
          </p:cNvSpPr>
          <p:nvPr>
            <p:ph/>
          </p:nvPr>
        </p:nvSpPr>
        <p:spPr>
          <a:xfrm>
            <a:off x="6022080" y="3682080"/>
            <a:ext cx="2649600" cy="1896840"/>
          </a:xfrm>
          <a:prstGeom prst="rect">
            <a:avLst/>
          </a:prstGeom>
          <a:noFill/>
          <a:ln w="0">
            <a:noFill/>
          </a:ln>
        </p:spPr>
        <p:txBody>
          <a:bodyPr lIns="0" tIns="0" rIns="0" bIns="0" anchor="t">
            <a:normAutofit/>
          </a:bodyPr>
          <a:lstStyle/>
          <a:p>
            <a:pPr indent="0">
              <a:spcBef>
                <a:spcPts val="1417"/>
              </a:spcBef>
              <a:buNone/>
            </a:pPr>
            <a:endParaRPr lang="en-GB" sz="3200" b="0" strike="noStrike" spc="-1">
              <a:latin typeface="Arial"/>
            </a:endParaRPr>
          </a:p>
        </p:txBody>
      </p:sp>
      <p:sp>
        <p:nvSpPr>
          <p:cNvPr id="9" name="PlaceHolder 8"/>
          <p:cNvSpPr>
            <a:spLocks noGrp="1"/>
          </p:cNvSpPr>
          <p:nvPr>
            <p:ph type="ftr" idx="13"/>
          </p:nvPr>
        </p:nvSpPr>
        <p:spPr/>
        <p:txBody>
          <a:bodyPr/>
          <a:lstStyle/>
          <a:p>
            <a:r>
              <a:t>Footer</a:t>
            </a:r>
          </a:p>
        </p:txBody>
      </p:sp>
      <p:sp>
        <p:nvSpPr>
          <p:cNvPr id="10" name="PlaceHolder 9"/>
          <p:cNvSpPr>
            <a:spLocks noGrp="1"/>
          </p:cNvSpPr>
          <p:nvPr>
            <p:ph type="sldNum" idx="14"/>
          </p:nvPr>
        </p:nvSpPr>
        <p:spPr/>
        <p:txBody>
          <a:bodyPr/>
          <a:lstStyle/>
          <a:p>
            <a:fld id="{F8A9A4A2-A169-44EC-850B-325C3A14BFF0}" type="slidenum">
              <a:t>‹#›</a:t>
            </a:fld>
            <a:endParaRPr/>
          </a:p>
        </p:txBody>
      </p:sp>
      <p:sp>
        <p:nvSpPr>
          <p:cNvPr id="11" name="PlaceHolder 10"/>
          <p:cNvSpPr>
            <a:spLocks noGrp="1"/>
          </p:cNvSpPr>
          <p:nvPr>
            <p:ph type="dt" idx="15"/>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3.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2.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theme" Target="../theme/theme5.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6" name="TextBox 6"/>
          <p:cNvSpPr/>
          <p:nvPr/>
        </p:nvSpPr>
        <p:spPr>
          <a:xfrm>
            <a:off x="-9000" y="6951600"/>
            <a:ext cx="8389080" cy="515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400" b="0" strike="noStrike" spc="-1">
                <a:solidFill>
                  <a:srgbClr val="A6A6A6"/>
                </a:solidFill>
                <a:latin typeface="Calibri"/>
                <a:ea typeface="DejaVu Sans"/>
              </a:rPr>
              <a:t>This presentation uses a free template provided by FPPT.com</a:t>
            </a:r>
            <a:endParaRPr lang="en-GB" sz="1400" b="0" strike="noStrike" spc="-1">
              <a:latin typeface="Arial"/>
            </a:endParaRPr>
          </a:p>
          <a:p>
            <a:pPr>
              <a:lnSpc>
                <a:spcPct val="100000"/>
              </a:lnSpc>
            </a:pPr>
            <a:r>
              <a:rPr lang="en-US" sz="1400" b="0" strike="noStrike" spc="-1">
                <a:solidFill>
                  <a:srgbClr val="A6A6A6"/>
                </a:solidFill>
                <a:latin typeface="Calibri"/>
                <a:ea typeface="DejaVu Sans"/>
              </a:rPr>
              <a:t>www.free-power-point-templates.com</a:t>
            </a:r>
            <a:endParaRPr lang="en-GB" sz="1400" b="0" strike="noStrike" spc="-1">
              <a:latin typeface="Arial"/>
            </a:endParaRPr>
          </a:p>
        </p:txBody>
      </p:sp>
      <p:sp>
        <p:nvSpPr>
          <p:cNvPr id="7" name="PlaceHolder 1"/>
          <p:cNvSpPr>
            <a:spLocks noGrp="1"/>
          </p:cNvSpPr>
          <p:nvPr>
            <p:ph type="title"/>
          </p:nvPr>
        </p:nvSpPr>
        <p:spPr>
          <a:xfrm>
            <a:off x="2227320" y="542160"/>
            <a:ext cx="6474240" cy="966240"/>
          </a:xfrm>
          <a:prstGeom prst="rect">
            <a:avLst/>
          </a:prstGeom>
          <a:noFill/>
          <a:ln w="0">
            <a:noFill/>
          </a:ln>
          <a:effectLst>
            <a:outerShdw blurRad="50760" dist="37674" dir="2700000" rotWithShape="0">
              <a:srgbClr val="000000">
                <a:alpha val="40000"/>
              </a:srgbClr>
            </a:outerShdw>
          </a:effectLst>
        </p:spPr>
        <p:txBody>
          <a:bodyPr lIns="0" tIns="0" rIns="0" bIns="0" anchor="ctr">
            <a:noAutofit/>
          </a:bodyPr>
          <a:lstStyle/>
          <a:p>
            <a:pPr indent="0">
              <a:buNone/>
            </a:pPr>
            <a:r>
              <a:rPr lang="en-GB" sz="1800" b="0" strike="noStrike" spc="-1">
                <a:latin typeface="Arial"/>
              </a:rPr>
              <a:t>Click to edit the title text format</a:t>
            </a:r>
          </a:p>
        </p:txBody>
      </p:sp>
      <p:sp>
        <p:nvSpPr>
          <p:cNvPr id="2" name="PlaceHolder 2"/>
          <p:cNvSpPr>
            <a:spLocks noGrp="1"/>
          </p:cNvSpPr>
          <p:nvPr>
            <p:ph type="ftr" idx="1"/>
          </p:nvPr>
        </p:nvSpPr>
        <p:spPr>
          <a:xfrm>
            <a:off x="3124080" y="6356520"/>
            <a:ext cx="2894760" cy="364320"/>
          </a:xfrm>
          <a:prstGeom prst="rect">
            <a:avLst/>
          </a:prstGeom>
          <a:noFill/>
          <a:ln w="0">
            <a:noFill/>
          </a:ln>
        </p:spPr>
        <p:txBody>
          <a:bodyPr lIns="90000" tIns="45000" rIns="90000" bIns="45000" anchor="ctr">
            <a:noAutofit/>
          </a:bodyPr>
          <a:lstStyle>
            <a:lvl1pPr indent="0" algn="ctr">
              <a:lnSpc>
                <a:spcPct val="100000"/>
              </a:lnSpc>
              <a:buNone/>
              <a:tabLst>
                <a:tab pos="0" algn="l"/>
              </a:tabLst>
              <a:defRPr lang="en-GB" sz="1400" b="0" strike="noStrike" spc="-1">
                <a:latin typeface="Times New Roman"/>
              </a:defRPr>
            </a:lvl1pPr>
          </a:lstStyle>
          <a:p>
            <a:pPr indent="0" algn="ctr">
              <a:lnSpc>
                <a:spcPct val="100000"/>
              </a:lnSpc>
              <a:buNone/>
              <a:tabLst>
                <a:tab pos="0" algn="l"/>
              </a:tabLst>
            </a:pPr>
            <a:r>
              <a:rPr lang="en-GB" sz="1400" b="0" strike="noStrike" spc="-1">
                <a:latin typeface="Times New Roman"/>
              </a:rPr>
              <a:t>&lt;footer&gt;</a:t>
            </a:r>
          </a:p>
        </p:txBody>
      </p:sp>
      <p:sp>
        <p:nvSpPr>
          <p:cNvPr id="3" name="PlaceHolder 3"/>
          <p:cNvSpPr>
            <a:spLocks noGrp="1"/>
          </p:cNvSpPr>
          <p:nvPr>
            <p:ph type="sldNum" idx="2"/>
          </p:nvPr>
        </p:nvSpPr>
        <p:spPr>
          <a:xfrm>
            <a:off x="6553080" y="6356520"/>
            <a:ext cx="2133000" cy="364320"/>
          </a:xfrm>
          <a:prstGeom prst="rect">
            <a:avLst/>
          </a:prstGeom>
          <a:noFill/>
          <a:ln w="0">
            <a:noFill/>
          </a:ln>
        </p:spPr>
        <p:txBody>
          <a:bodyPr lIns="90000" tIns="45000" rIns="90000" bIns="45000" anchor="ctr">
            <a:noAutofit/>
          </a:bodyPr>
          <a:lstStyle>
            <a:lvl1pPr indent="0" algn="r">
              <a:lnSpc>
                <a:spcPct val="100000"/>
              </a:lnSpc>
              <a:buNone/>
              <a:tabLst>
                <a:tab pos="0" algn="l"/>
              </a:tabLst>
              <a:defRPr lang="en-US" sz="1200" b="0" strike="noStrike" spc="-1">
                <a:solidFill>
                  <a:srgbClr val="8B8B8B"/>
                </a:solidFill>
                <a:latin typeface="Calibri"/>
              </a:defRPr>
            </a:lvl1pPr>
          </a:lstStyle>
          <a:p>
            <a:pPr indent="0" algn="r">
              <a:lnSpc>
                <a:spcPct val="100000"/>
              </a:lnSpc>
              <a:buNone/>
              <a:tabLst>
                <a:tab pos="0" algn="l"/>
              </a:tabLst>
            </a:pPr>
            <a:fld id="{70F78E34-88E0-4E5A-88E6-08AE3C53EDBB}" type="slidenum">
              <a:rPr lang="en-US" sz="1200" b="0" strike="noStrike" spc="-1">
                <a:solidFill>
                  <a:srgbClr val="8B8B8B"/>
                </a:solidFill>
                <a:latin typeface="Calibri"/>
              </a:rPr>
              <a:t>‹#›</a:t>
            </a:fld>
            <a:endParaRPr lang="en-GB" sz="1200" b="0" strike="noStrike" spc="-1">
              <a:latin typeface="Times New Roman"/>
            </a:endParaRPr>
          </a:p>
        </p:txBody>
      </p:sp>
      <p:sp>
        <p:nvSpPr>
          <p:cNvPr id="4" name="PlaceHolder 4"/>
          <p:cNvSpPr>
            <a:spLocks noGrp="1"/>
          </p:cNvSpPr>
          <p:nvPr>
            <p:ph type="dt" idx="3"/>
          </p:nvPr>
        </p:nvSpPr>
        <p:spPr>
          <a:xfrm>
            <a:off x="457200" y="6356520"/>
            <a:ext cx="2133000" cy="364320"/>
          </a:xfrm>
          <a:prstGeom prst="rect">
            <a:avLst/>
          </a:prstGeom>
          <a:noFill/>
          <a:ln w="0">
            <a:noFill/>
          </a:ln>
        </p:spPr>
        <p:txBody>
          <a:bodyPr lIns="90000" tIns="45000" rIns="90000" bIns="45000" anchor="ctr">
            <a:noAutofit/>
          </a:bodyPr>
          <a:lstStyle>
            <a:lvl1pPr indent="0">
              <a:buNone/>
              <a:defRPr lang="en-GB" sz="1400" b="0" strike="noStrike" spc="-1">
                <a:latin typeface="Times New Roman"/>
              </a:defRPr>
            </a:lvl1pPr>
          </a:lstStyle>
          <a:p>
            <a:pPr indent="0">
              <a:buNone/>
            </a:pPr>
            <a:r>
              <a:rPr lang="en-GB" sz="1400" b="0" strike="noStrike" spc="-1">
                <a:latin typeface="Times New Roman"/>
              </a:rPr>
              <a:t>&lt;date/time&gt;</a:t>
            </a:r>
          </a:p>
        </p:txBody>
      </p:sp>
      <p:sp>
        <p:nvSpPr>
          <p:cNvPr id="5"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2" name="TextBox 6"/>
          <p:cNvSpPr/>
          <p:nvPr/>
        </p:nvSpPr>
        <p:spPr>
          <a:xfrm>
            <a:off x="-9000" y="6951600"/>
            <a:ext cx="8389080" cy="515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400" b="0" strike="noStrike" spc="-1">
                <a:solidFill>
                  <a:srgbClr val="A6A6A6"/>
                </a:solidFill>
                <a:latin typeface="Calibri"/>
                <a:ea typeface="DejaVu Sans"/>
              </a:rPr>
              <a:t>This presentation uses a free template provided by FPPT.com</a:t>
            </a:r>
            <a:endParaRPr lang="en-GB" sz="1400" b="0" strike="noStrike" spc="-1">
              <a:latin typeface="Arial"/>
            </a:endParaRPr>
          </a:p>
          <a:p>
            <a:pPr>
              <a:lnSpc>
                <a:spcPct val="100000"/>
              </a:lnSpc>
            </a:pPr>
            <a:r>
              <a:rPr lang="en-US" sz="1400" b="0" strike="noStrike" spc="-1">
                <a:solidFill>
                  <a:srgbClr val="A6A6A6"/>
                </a:solidFill>
                <a:latin typeface="Calibri"/>
                <a:ea typeface="DejaVu Sans"/>
              </a:rPr>
              <a:t>www.free-power-point-templates.com</a:t>
            </a:r>
            <a:endParaRPr lang="en-GB" sz="1400" b="0" strike="noStrike" spc="-1">
              <a:latin typeface="Arial"/>
            </a:endParaRPr>
          </a:p>
        </p:txBody>
      </p:sp>
      <p:sp>
        <p:nvSpPr>
          <p:cNvPr id="43" name="PlaceHolder 1"/>
          <p:cNvSpPr>
            <a:spLocks noGrp="1"/>
          </p:cNvSpPr>
          <p:nvPr>
            <p:ph type="ftr" idx="4"/>
          </p:nvPr>
        </p:nvSpPr>
        <p:spPr>
          <a:xfrm>
            <a:off x="3124080" y="6356520"/>
            <a:ext cx="2894760" cy="364320"/>
          </a:xfrm>
          <a:prstGeom prst="rect">
            <a:avLst/>
          </a:prstGeom>
          <a:noFill/>
          <a:ln w="0">
            <a:noFill/>
          </a:ln>
        </p:spPr>
        <p:txBody>
          <a:bodyPr lIns="90000" tIns="45000" rIns="90000" bIns="45000" anchor="ctr">
            <a:noAutofit/>
          </a:bodyPr>
          <a:lstStyle>
            <a:lvl1pPr indent="0" algn="ctr">
              <a:lnSpc>
                <a:spcPct val="100000"/>
              </a:lnSpc>
              <a:buNone/>
              <a:tabLst>
                <a:tab pos="0" algn="l"/>
              </a:tabLst>
              <a:defRPr lang="en-GB" sz="1400" b="0" strike="noStrike" spc="-1">
                <a:latin typeface="Times New Roman"/>
              </a:defRPr>
            </a:lvl1pPr>
          </a:lstStyle>
          <a:p>
            <a:pPr indent="0" algn="ctr">
              <a:lnSpc>
                <a:spcPct val="100000"/>
              </a:lnSpc>
              <a:buNone/>
              <a:tabLst>
                <a:tab pos="0" algn="l"/>
              </a:tabLst>
            </a:pPr>
            <a:r>
              <a:rPr lang="en-GB" sz="1400" b="0" strike="noStrike" spc="-1">
                <a:latin typeface="Times New Roman"/>
              </a:rPr>
              <a:t>&lt;footer&gt;</a:t>
            </a:r>
          </a:p>
        </p:txBody>
      </p:sp>
      <p:sp>
        <p:nvSpPr>
          <p:cNvPr id="44" name="PlaceHolder 2"/>
          <p:cNvSpPr>
            <a:spLocks noGrp="1"/>
          </p:cNvSpPr>
          <p:nvPr>
            <p:ph type="sldNum" idx="5"/>
          </p:nvPr>
        </p:nvSpPr>
        <p:spPr>
          <a:xfrm>
            <a:off x="6553080" y="6356520"/>
            <a:ext cx="2133000" cy="364320"/>
          </a:xfrm>
          <a:prstGeom prst="rect">
            <a:avLst/>
          </a:prstGeom>
          <a:noFill/>
          <a:ln w="0">
            <a:noFill/>
          </a:ln>
        </p:spPr>
        <p:txBody>
          <a:bodyPr lIns="90000" tIns="45000" rIns="90000" bIns="45000" anchor="ctr">
            <a:noAutofit/>
          </a:bodyPr>
          <a:lstStyle>
            <a:lvl1pPr indent="0" algn="r">
              <a:lnSpc>
                <a:spcPct val="100000"/>
              </a:lnSpc>
              <a:buNone/>
              <a:tabLst>
                <a:tab pos="0" algn="l"/>
              </a:tabLst>
              <a:defRPr lang="en-US" sz="1200" b="0" strike="noStrike" spc="-1">
                <a:solidFill>
                  <a:srgbClr val="8B8B8B"/>
                </a:solidFill>
                <a:latin typeface="Calibri"/>
              </a:defRPr>
            </a:lvl1pPr>
          </a:lstStyle>
          <a:p>
            <a:pPr indent="0" algn="r">
              <a:lnSpc>
                <a:spcPct val="100000"/>
              </a:lnSpc>
              <a:buNone/>
              <a:tabLst>
                <a:tab pos="0" algn="l"/>
              </a:tabLst>
            </a:pPr>
            <a:fld id="{6376BB76-A7E9-4E77-B69F-472B94EBEBF5}" type="slidenum">
              <a:rPr lang="en-US" sz="1200" b="0" strike="noStrike" spc="-1">
                <a:solidFill>
                  <a:srgbClr val="8B8B8B"/>
                </a:solidFill>
                <a:latin typeface="Calibri"/>
              </a:rPr>
              <a:t>‹#›</a:t>
            </a:fld>
            <a:endParaRPr lang="en-GB" sz="1200" b="0" strike="noStrike" spc="-1">
              <a:latin typeface="Times New Roman"/>
            </a:endParaRPr>
          </a:p>
        </p:txBody>
      </p:sp>
      <p:sp>
        <p:nvSpPr>
          <p:cNvPr id="45" name="PlaceHolder 3"/>
          <p:cNvSpPr>
            <a:spLocks noGrp="1"/>
          </p:cNvSpPr>
          <p:nvPr>
            <p:ph type="dt" idx="6"/>
          </p:nvPr>
        </p:nvSpPr>
        <p:spPr>
          <a:xfrm>
            <a:off x="457200" y="6356520"/>
            <a:ext cx="2133000" cy="364320"/>
          </a:xfrm>
          <a:prstGeom prst="rect">
            <a:avLst/>
          </a:prstGeom>
          <a:noFill/>
          <a:ln w="0">
            <a:noFill/>
          </a:ln>
        </p:spPr>
        <p:txBody>
          <a:bodyPr lIns="90000" tIns="45000" rIns="90000" bIns="45000" anchor="ctr">
            <a:noAutofit/>
          </a:bodyPr>
          <a:lstStyle>
            <a:lvl1pPr indent="0">
              <a:buNone/>
              <a:defRPr lang="en-GB" sz="1400" b="0" strike="noStrike" spc="-1">
                <a:latin typeface="Times New Roman"/>
              </a:defRPr>
            </a:lvl1pPr>
          </a:lstStyle>
          <a:p>
            <a:pPr indent="0">
              <a:buNone/>
            </a:pPr>
            <a:r>
              <a:rPr lang="en-GB" sz="1400" b="0" strike="noStrike" spc="-1">
                <a:latin typeface="Times New Roman"/>
              </a:rPr>
              <a:t>&lt;date/time&gt;</a:t>
            </a:r>
          </a:p>
        </p:txBody>
      </p:sp>
      <p:sp>
        <p:nvSpPr>
          <p:cNvPr id="46" name="PlaceHolder 4"/>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r>
              <a:rPr lang="en-GB" sz="4400" b="0" strike="noStrike" spc="-1">
                <a:latin typeface="Arial"/>
              </a:rPr>
              <a:t>Click to edit the title text format</a:t>
            </a:r>
          </a:p>
        </p:txBody>
      </p:sp>
      <p:sp>
        <p:nvSpPr>
          <p:cNvPr id="47"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84" name="TextBox 6"/>
          <p:cNvSpPr/>
          <p:nvPr/>
        </p:nvSpPr>
        <p:spPr>
          <a:xfrm>
            <a:off x="-9000" y="6951600"/>
            <a:ext cx="8389080" cy="515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400" b="0" strike="noStrike" spc="-1">
                <a:solidFill>
                  <a:srgbClr val="A6A6A6"/>
                </a:solidFill>
                <a:latin typeface="Calibri"/>
                <a:ea typeface="DejaVu Sans"/>
              </a:rPr>
              <a:t>This presentation uses a free template provided by FPPT.com</a:t>
            </a:r>
            <a:endParaRPr lang="en-GB" sz="1400" b="0" strike="noStrike" spc="-1">
              <a:latin typeface="Arial"/>
            </a:endParaRPr>
          </a:p>
          <a:p>
            <a:pPr>
              <a:lnSpc>
                <a:spcPct val="100000"/>
              </a:lnSpc>
            </a:pPr>
            <a:r>
              <a:rPr lang="en-US" sz="1400" b="0" strike="noStrike" spc="-1">
                <a:solidFill>
                  <a:srgbClr val="A6A6A6"/>
                </a:solidFill>
                <a:latin typeface="Calibri"/>
                <a:ea typeface="DejaVu Sans"/>
              </a:rPr>
              <a:t>www.free-power-point-templates.com</a:t>
            </a:r>
            <a:endParaRPr lang="en-GB" sz="1400" b="0" strike="noStrike" spc="-1">
              <a:latin typeface="Arial"/>
            </a:endParaRPr>
          </a:p>
        </p:txBody>
      </p:sp>
      <p:sp>
        <p:nvSpPr>
          <p:cNvPr id="85" name="PlaceHolder 1"/>
          <p:cNvSpPr>
            <a:spLocks noGrp="1"/>
          </p:cNvSpPr>
          <p:nvPr>
            <p:ph type="ftr" idx="7"/>
          </p:nvPr>
        </p:nvSpPr>
        <p:spPr>
          <a:xfrm>
            <a:off x="3124080" y="6356520"/>
            <a:ext cx="2894760" cy="364320"/>
          </a:xfrm>
          <a:prstGeom prst="rect">
            <a:avLst/>
          </a:prstGeom>
          <a:noFill/>
          <a:ln w="0">
            <a:noFill/>
          </a:ln>
        </p:spPr>
        <p:txBody>
          <a:bodyPr lIns="90000" tIns="45000" rIns="90000" bIns="45000" anchor="ctr">
            <a:noAutofit/>
          </a:bodyPr>
          <a:lstStyle>
            <a:lvl1pPr indent="0" algn="ctr">
              <a:lnSpc>
                <a:spcPct val="100000"/>
              </a:lnSpc>
              <a:buNone/>
              <a:tabLst>
                <a:tab pos="0" algn="l"/>
              </a:tabLst>
              <a:defRPr lang="en-GB" sz="1400" b="0" strike="noStrike" spc="-1">
                <a:latin typeface="Times New Roman"/>
              </a:defRPr>
            </a:lvl1pPr>
          </a:lstStyle>
          <a:p>
            <a:pPr indent="0" algn="ctr">
              <a:lnSpc>
                <a:spcPct val="100000"/>
              </a:lnSpc>
              <a:buNone/>
              <a:tabLst>
                <a:tab pos="0" algn="l"/>
              </a:tabLst>
            </a:pPr>
            <a:r>
              <a:rPr lang="en-GB" sz="1400" b="0" strike="noStrike" spc="-1">
                <a:latin typeface="Times New Roman"/>
              </a:rPr>
              <a:t>&lt;footer&gt;</a:t>
            </a:r>
          </a:p>
        </p:txBody>
      </p:sp>
      <p:sp>
        <p:nvSpPr>
          <p:cNvPr id="86" name="PlaceHolder 2"/>
          <p:cNvSpPr>
            <a:spLocks noGrp="1"/>
          </p:cNvSpPr>
          <p:nvPr>
            <p:ph type="sldNum" idx="8"/>
          </p:nvPr>
        </p:nvSpPr>
        <p:spPr>
          <a:xfrm>
            <a:off x="6553080" y="6356520"/>
            <a:ext cx="2133000" cy="364320"/>
          </a:xfrm>
          <a:prstGeom prst="rect">
            <a:avLst/>
          </a:prstGeom>
          <a:noFill/>
          <a:ln w="0">
            <a:noFill/>
          </a:ln>
        </p:spPr>
        <p:txBody>
          <a:bodyPr lIns="90000" tIns="45000" rIns="90000" bIns="45000" anchor="ctr">
            <a:noAutofit/>
          </a:bodyPr>
          <a:lstStyle>
            <a:lvl1pPr indent="0" algn="r">
              <a:lnSpc>
                <a:spcPct val="100000"/>
              </a:lnSpc>
              <a:buNone/>
              <a:tabLst>
                <a:tab pos="0" algn="l"/>
              </a:tabLst>
              <a:defRPr lang="en-US" sz="1200" b="0" strike="noStrike" spc="-1">
                <a:solidFill>
                  <a:srgbClr val="8B8B8B"/>
                </a:solidFill>
                <a:latin typeface="Calibri"/>
              </a:defRPr>
            </a:lvl1pPr>
          </a:lstStyle>
          <a:p>
            <a:pPr indent="0" algn="r">
              <a:lnSpc>
                <a:spcPct val="100000"/>
              </a:lnSpc>
              <a:buNone/>
              <a:tabLst>
                <a:tab pos="0" algn="l"/>
              </a:tabLst>
            </a:pPr>
            <a:fld id="{0C69D602-0721-4A51-8A8A-21EE7A343AC8}" type="slidenum">
              <a:rPr lang="en-US" sz="1200" b="0" strike="noStrike" spc="-1">
                <a:solidFill>
                  <a:srgbClr val="8B8B8B"/>
                </a:solidFill>
                <a:latin typeface="Calibri"/>
              </a:rPr>
              <a:t>‹#›</a:t>
            </a:fld>
            <a:endParaRPr lang="en-GB" sz="1200" b="0" strike="noStrike" spc="-1">
              <a:latin typeface="Times New Roman"/>
            </a:endParaRPr>
          </a:p>
        </p:txBody>
      </p:sp>
      <p:sp>
        <p:nvSpPr>
          <p:cNvPr id="87" name="PlaceHolder 3"/>
          <p:cNvSpPr>
            <a:spLocks noGrp="1"/>
          </p:cNvSpPr>
          <p:nvPr>
            <p:ph type="dt" idx="9"/>
          </p:nvPr>
        </p:nvSpPr>
        <p:spPr>
          <a:xfrm>
            <a:off x="457200" y="6356520"/>
            <a:ext cx="2133000" cy="364320"/>
          </a:xfrm>
          <a:prstGeom prst="rect">
            <a:avLst/>
          </a:prstGeom>
          <a:noFill/>
          <a:ln w="0">
            <a:noFill/>
          </a:ln>
        </p:spPr>
        <p:txBody>
          <a:bodyPr lIns="90000" tIns="45000" rIns="90000" bIns="45000" anchor="ctr">
            <a:noAutofit/>
          </a:bodyPr>
          <a:lstStyle>
            <a:lvl1pPr indent="0">
              <a:buNone/>
              <a:defRPr lang="en-GB" sz="1400" b="0" strike="noStrike" spc="-1">
                <a:latin typeface="Times New Roman"/>
              </a:defRPr>
            </a:lvl1pPr>
          </a:lstStyle>
          <a:p>
            <a:pPr indent="0">
              <a:buNone/>
            </a:pPr>
            <a:r>
              <a:rPr lang="en-GB" sz="1400" b="0" strike="noStrike" spc="-1">
                <a:latin typeface="Times New Roman"/>
              </a:rPr>
              <a:t>&lt;date/time&gt;</a:t>
            </a:r>
          </a:p>
        </p:txBody>
      </p:sp>
      <p:sp>
        <p:nvSpPr>
          <p:cNvPr id="88" name="PlaceHolder 4"/>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r>
              <a:rPr lang="en-GB" sz="4400" b="0" strike="noStrike" spc="-1">
                <a:latin typeface="Arial"/>
              </a:rPr>
              <a:t>Click to edit the title text format</a:t>
            </a:r>
          </a:p>
        </p:txBody>
      </p:sp>
      <p:sp>
        <p:nvSpPr>
          <p:cNvPr id="89"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126" name="TextBox 6"/>
          <p:cNvSpPr/>
          <p:nvPr/>
        </p:nvSpPr>
        <p:spPr>
          <a:xfrm>
            <a:off x="-9000" y="6951600"/>
            <a:ext cx="8389080" cy="515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400" b="0" strike="noStrike" spc="-1">
                <a:solidFill>
                  <a:srgbClr val="A6A6A6"/>
                </a:solidFill>
                <a:latin typeface="Calibri"/>
                <a:ea typeface="DejaVu Sans"/>
              </a:rPr>
              <a:t>This presentation uses a free template provided by FPPT.com</a:t>
            </a:r>
            <a:endParaRPr lang="en-GB" sz="1400" b="0" strike="noStrike" spc="-1">
              <a:latin typeface="Arial"/>
            </a:endParaRPr>
          </a:p>
          <a:p>
            <a:pPr>
              <a:lnSpc>
                <a:spcPct val="100000"/>
              </a:lnSpc>
            </a:pPr>
            <a:r>
              <a:rPr lang="en-US" sz="1400" b="0" strike="noStrike" spc="-1">
                <a:solidFill>
                  <a:srgbClr val="A6A6A6"/>
                </a:solidFill>
                <a:latin typeface="Calibri"/>
                <a:ea typeface="DejaVu Sans"/>
              </a:rPr>
              <a:t>www.free-power-point-templates.com</a:t>
            </a:r>
            <a:endParaRPr lang="en-GB" sz="1400" b="0" strike="noStrike" spc="-1">
              <a:latin typeface="Arial"/>
            </a:endParaRPr>
          </a:p>
        </p:txBody>
      </p:sp>
      <p:sp>
        <p:nvSpPr>
          <p:cNvPr id="127" name="PlaceHolder 1"/>
          <p:cNvSpPr>
            <a:spLocks noGrp="1"/>
          </p:cNvSpPr>
          <p:nvPr>
            <p:ph type="ftr" idx="10"/>
          </p:nvPr>
        </p:nvSpPr>
        <p:spPr>
          <a:xfrm>
            <a:off x="3124080" y="6356520"/>
            <a:ext cx="2894760" cy="364320"/>
          </a:xfrm>
          <a:prstGeom prst="rect">
            <a:avLst/>
          </a:prstGeom>
          <a:noFill/>
          <a:ln w="0">
            <a:noFill/>
          </a:ln>
        </p:spPr>
        <p:txBody>
          <a:bodyPr lIns="90000" tIns="45000" rIns="90000" bIns="45000" anchor="ctr">
            <a:noAutofit/>
          </a:bodyPr>
          <a:lstStyle>
            <a:lvl1pPr indent="0" algn="ctr">
              <a:lnSpc>
                <a:spcPct val="100000"/>
              </a:lnSpc>
              <a:buNone/>
              <a:tabLst>
                <a:tab pos="0" algn="l"/>
              </a:tabLst>
              <a:defRPr lang="en-GB" sz="1400" b="0" strike="noStrike" spc="-1">
                <a:latin typeface="Times New Roman"/>
              </a:defRPr>
            </a:lvl1pPr>
          </a:lstStyle>
          <a:p>
            <a:pPr indent="0" algn="ctr">
              <a:lnSpc>
                <a:spcPct val="100000"/>
              </a:lnSpc>
              <a:buNone/>
              <a:tabLst>
                <a:tab pos="0" algn="l"/>
              </a:tabLst>
            </a:pPr>
            <a:r>
              <a:rPr lang="en-GB" sz="1400" b="0" strike="noStrike" spc="-1">
                <a:latin typeface="Times New Roman"/>
              </a:rPr>
              <a:t>&lt;footer&gt;</a:t>
            </a:r>
          </a:p>
        </p:txBody>
      </p:sp>
      <p:sp>
        <p:nvSpPr>
          <p:cNvPr id="128" name="PlaceHolder 2"/>
          <p:cNvSpPr>
            <a:spLocks noGrp="1"/>
          </p:cNvSpPr>
          <p:nvPr>
            <p:ph type="sldNum" idx="11"/>
          </p:nvPr>
        </p:nvSpPr>
        <p:spPr>
          <a:xfrm>
            <a:off x="6553080" y="6356520"/>
            <a:ext cx="2133000" cy="364320"/>
          </a:xfrm>
          <a:prstGeom prst="rect">
            <a:avLst/>
          </a:prstGeom>
          <a:noFill/>
          <a:ln w="0">
            <a:noFill/>
          </a:ln>
        </p:spPr>
        <p:txBody>
          <a:bodyPr lIns="90000" tIns="45000" rIns="90000" bIns="45000" anchor="ctr">
            <a:noAutofit/>
          </a:bodyPr>
          <a:lstStyle>
            <a:lvl1pPr indent="0" algn="r">
              <a:lnSpc>
                <a:spcPct val="100000"/>
              </a:lnSpc>
              <a:buNone/>
              <a:tabLst>
                <a:tab pos="0" algn="l"/>
              </a:tabLst>
              <a:defRPr lang="en-US" sz="1200" b="0" strike="noStrike" spc="-1">
                <a:solidFill>
                  <a:srgbClr val="8B8B8B"/>
                </a:solidFill>
                <a:latin typeface="Calibri"/>
              </a:defRPr>
            </a:lvl1pPr>
          </a:lstStyle>
          <a:p>
            <a:pPr indent="0" algn="r">
              <a:lnSpc>
                <a:spcPct val="100000"/>
              </a:lnSpc>
              <a:buNone/>
              <a:tabLst>
                <a:tab pos="0" algn="l"/>
              </a:tabLst>
            </a:pPr>
            <a:fld id="{B0E8F483-C79A-45A8-BB3F-5385308CEE81}" type="slidenum">
              <a:rPr lang="en-US" sz="1200" b="0" strike="noStrike" spc="-1">
                <a:solidFill>
                  <a:srgbClr val="8B8B8B"/>
                </a:solidFill>
                <a:latin typeface="Calibri"/>
              </a:rPr>
              <a:t>‹#›</a:t>
            </a:fld>
            <a:endParaRPr lang="en-GB" sz="1200" b="0" strike="noStrike" spc="-1">
              <a:latin typeface="Times New Roman"/>
            </a:endParaRPr>
          </a:p>
        </p:txBody>
      </p:sp>
      <p:sp>
        <p:nvSpPr>
          <p:cNvPr id="129" name="PlaceHolder 3"/>
          <p:cNvSpPr>
            <a:spLocks noGrp="1"/>
          </p:cNvSpPr>
          <p:nvPr>
            <p:ph type="dt" idx="12"/>
          </p:nvPr>
        </p:nvSpPr>
        <p:spPr>
          <a:xfrm>
            <a:off x="457200" y="6356520"/>
            <a:ext cx="2133000" cy="364320"/>
          </a:xfrm>
          <a:prstGeom prst="rect">
            <a:avLst/>
          </a:prstGeom>
          <a:noFill/>
          <a:ln w="0">
            <a:noFill/>
          </a:ln>
        </p:spPr>
        <p:txBody>
          <a:bodyPr lIns="90000" tIns="45000" rIns="90000" bIns="45000" anchor="ctr">
            <a:noAutofit/>
          </a:bodyPr>
          <a:lstStyle>
            <a:lvl1pPr indent="0">
              <a:buNone/>
              <a:defRPr lang="en-GB" sz="1400" b="0" strike="noStrike" spc="-1">
                <a:latin typeface="Times New Roman"/>
              </a:defRPr>
            </a:lvl1pPr>
          </a:lstStyle>
          <a:p>
            <a:pPr indent="0">
              <a:buNone/>
            </a:pPr>
            <a:r>
              <a:rPr lang="en-GB" sz="1400" b="0" strike="noStrike" spc="-1">
                <a:latin typeface="Times New Roman"/>
              </a:rPr>
              <a:t>&lt;date/time&gt;</a:t>
            </a:r>
          </a:p>
        </p:txBody>
      </p:sp>
      <p:sp>
        <p:nvSpPr>
          <p:cNvPr id="130" name="PlaceHolder 4"/>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r>
              <a:rPr lang="en-GB" sz="4400" b="0" strike="noStrike" spc="-1">
                <a:latin typeface="Arial"/>
              </a:rPr>
              <a:t>Click to edit the title text format</a:t>
            </a:r>
          </a:p>
        </p:txBody>
      </p:sp>
      <p:sp>
        <p:nvSpPr>
          <p:cNvPr id="131"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168" name="TextBox 6"/>
          <p:cNvSpPr/>
          <p:nvPr/>
        </p:nvSpPr>
        <p:spPr>
          <a:xfrm>
            <a:off x="-9000" y="6951600"/>
            <a:ext cx="8389080" cy="515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400" b="0" strike="noStrike" spc="-1">
                <a:solidFill>
                  <a:srgbClr val="A6A6A6"/>
                </a:solidFill>
                <a:latin typeface="Calibri"/>
                <a:ea typeface="DejaVu Sans"/>
              </a:rPr>
              <a:t>This presentation uses a free template provided by FPPT.com</a:t>
            </a:r>
            <a:endParaRPr lang="en-GB" sz="1400" b="0" strike="noStrike" spc="-1">
              <a:latin typeface="Arial"/>
            </a:endParaRPr>
          </a:p>
          <a:p>
            <a:pPr>
              <a:lnSpc>
                <a:spcPct val="100000"/>
              </a:lnSpc>
            </a:pPr>
            <a:r>
              <a:rPr lang="en-US" sz="1400" b="0" strike="noStrike" spc="-1">
                <a:solidFill>
                  <a:srgbClr val="A6A6A6"/>
                </a:solidFill>
                <a:latin typeface="Calibri"/>
                <a:ea typeface="DejaVu Sans"/>
              </a:rPr>
              <a:t>www.free-power-point-templates.com</a:t>
            </a:r>
            <a:endParaRPr lang="en-GB" sz="1400" b="0" strike="noStrike" spc="-1">
              <a:latin typeface="Arial"/>
            </a:endParaRPr>
          </a:p>
        </p:txBody>
      </p:sp>
      <p:sp>
        <p:nvSpPr>
          <p:cNvPr id="169" name="PlaceHolder 1"/>
          <p:cNvSpPr>
            <a:spLocks noGrp="1"/>
          </p:cNvSpPr>
          <p:nvPr>
            <p:ph type="ftr" idx="13"/>
          </p:nvPr>
        </p:nvSpPr>
        <p:spPr>
          <a:xfrm>
            <a:off x="3124080" y="6356520"/>
            <a:ext cx="2894760" cy="364320"/>
          </a:xfrm>
          <a:prstGeom prst="rect">
            <a:avLst/>
          </a:prstGeom>
          <a:noFill/>
          <a:ln w="0">
            <a:noFill/>
          </a:ln>
        </p:spPr>
        <p:txBody>
          <a:bodyPr lIns="90000" tIns="45000" rIns="90000" bIns="45000" anchor="ctr">
            <a:noAutofit/>
          </a:bodyPr>
          <a:lstStyle>
            <a:lvl1pPr indent="0" algn="ctr">
              <a:lnSpc>
                <a:spcPct val="100000"/>
              </a:lnSpc>
              <a:buNone/>
              <a:tabLst>
                <a:tab pos="0" algn="l"/>
              </a:tabLst>
              <a:defRPr lang="en-GB" sz="1400" b="0" strike="noStrike" spc="-1">
                <a:latin typeface="Times New Roman"/>
              </a:defRPr>
            </a:lvl1pPr>
          </a:lstStyle>
          <a:p>
            <a:pPr indent="0" algn="ctr">
              <a:lnSpc>
                <a:spcPct val="100000"/>
              </a:lnSpc>
              <a:buNone/>
              <a:tabLst>
                <a:tab pos="0" algn="l"/>
              </a:tabLst>
            </a:pPr>
            <a:r>
              <a:rPr lang="en-GB" sz="1400" b="0" strike="noStrike" spc="-1">
                <a:latin typeface="Times New Roman"/>
              </a:rPr>
              <a:t>&lt;footer&gt;</a:t>
            </a:r>
          </a:p>
        </p:txBody>
      </p:sp>
      <p:sp>
        <p:nvSpPr>
          <p:cNvPr id="170" name="PlaceHolder 2"/>
          <p:cNvSpPr>
            <a:spLocks noGrp="1"/>
          </p:cNvSpPr>
          <p:nvPr>
            <p:ph type="sldNum" idx="14"/>
          </p:nvPr>
        </p:nvSpPr>
        <p:spPr>
          <a:xfrm>
            <a:off x="6553080" y="6356520"/>
            <a:ext cx="2133000" cy="364320"/>
          </a:xfrm>
          <a:prstGeom prst="rect">
            <a:avLst/>
          </a:prstGeom>
          <a:noFill/>
          <a:ln w="0">
            <a:noFill/>
          </a:ln>
        </p:spPr>
        <p:txBody>
          <a:bodyPr lIns="90000" tIns="45000" rIns="90000" bIns="45000" anchor="ctr">
            <a:noAutofit/>
          </a:bodyPr>
          <a:lstStyle>
            <a:lvl1pPr indent="0" algn="r">
              <a:lnSpc>
                <a:spcPct val="100000"/>
              </a:lnSpc>
              <a:buNone/>
              <a:tabLst>
                <a:tab pos="0" algn="l"/>
              </a:tabLst>
              <a:defRPr lang="en-US" sz="1200" b="0" strike="noStrike" spc="-1">
                <a:solidFill>
                  <a:srgbClr val="8B8B8B"/>
                </a:solidFill>
                <a:latin typeface="Calibri"/>
              </a:defRPr>
            </a:lvl1pPr>
          </a:lstStyle>
          <a:p>
            <a:pPr indent="0" algn="r">
              <a:lnSpc>
                <a:spcPct val="100000"/>
              </a:lnSpc>
              <a:buNone/>
              <a:tabLst>
                <a:tab pos="0" algn="l"/>
              </a:tabLst>
            </a:pPr>
            <a:fld id="{248F9281-A74D-4361-8515-3A84E1084E59}" type="slidenum">
              <a:rPr lang="en-US" sz="1200" b="0" strike="noStrike" spc="-1">
                <a:solidFill>
                  <a:srgbClr val="8B8B8B"/>
                </a:solidFill>
                <a:latin typeface="Calibri"/>
              </a:rPr>
              <a:t>‹#›</a:t>
            </a:fld>
            <a:endParaRPr lang="en-GB" sz="1200" b="0" strike="noStrike" spc="-1">
              <a:latin typeface="Times New Roman"/>
            </a:endParaRPr>
          </a:p>
        </p:txBody>
      </p:sp>
      <p:sp>
        <p:nvSpPr>
          <p:cNvPr id="171" name="PlaceHolder 3"/>
          <p:cNvSpPr>
            <a:spLocks noGrp="1"/>
          </p:cNvSpPr>
          <p:nvPr>
            <p:ph type="dt" idx="15"/>
          </p:nvPr>
        </p:nvSpPr>
        <p:spPr>
          <a:xfrm>
            <a:off x="457200" y="6356520"/>
            <a:ext cx="2133000" cy="364320"/>
          </a:xfrm>
          <a:prstGeom prst="rect">
            <a:avLst/>
          </a:prstGeom>
          <a:noFill/>
          <a:ln w="0">
            <a:noFill/>
          </a:ln>
        </p:spPr>
        <p:txBody>
          <a:bodyPr lIns="90000" tIns="45000" rIns="90000" bIns="45000" anchor="ctr">
            <a:noAutofit/>
          </a:bodyPr>
          <a:lstStyle>
            <a:lvl1pPr indent="0">
              <a:buNone/>
              <a:defRPr lang="en-GB" sz="1400" b="0" strike="noStrike" spc="-1">
                <a:latin typeface="Times New Roman"/>
              </a:defRPr>
            </a:lvl1pPr>
          </a:lstStyle>
          <a:p>
            <a:pPr indent="0">
              <a:buNone/>
            </a:pPr>
            <a:r>
              <a:rPr lang="en-GB" sz="1400" b="0" strike="noStrike" spc="-1">
                <a:latin typeface="Times New Roman"/>
              </a:rPr>
              <a:t>&lt;date/time&gt;</a:t>
            </a:r>
          </a:p>
        </p:txBody>
      </p:sp>
      <p:sp>
        <p:nvSpPr>
          <p:cNvPr id="172" name="PlaceHolder 4"/>
          <p:cNvSpPr>
            <a:spLocks noGrp="1"/>
          </p:cNvSpPr>
          <p:nvPr>
            <p:ph type="title"/>
          </p:nvPr>
        </p:nvSpPr>
        <p:spPr>
          <a:xfrm>
            <a:off x="457200" y="273600"/>
            <a:ext cx="8229240" cy="1144800"/>
          </a:xfrm>
          <a:prstGeom prst="rect">
            <a:avLst/>
          </a:prstGeom>
          <a:noFill/>
          <a:ln w="0">
            <a:noFill/>
          </a:ln>
        </p:spPr>
        <p:txBody>
          <a:bodyPr lIns="0" tIns="0" rIns="0" bIns="0" anchor="ctr">
            <a:noAutofit/>
          </a:bodyPr>
          <a:lstStyle/>
          <a:p>
            <a:pPr indent="0" algn="ctr">
              <a:buNone/>
            </a:pPr>
            <a:r>
              <a:rPr lang="en-GB" sz="4400" b="0" strike="noStrike" spc="-1">
                <a:latin typeface="Arial"/>
              </a:rPr>
              <a:t>Click to edit the title text format</a:t>
            </a:r>
          </a:p>
        </p:txBody>
      </p:sp>
      <p:sp>
        <p:nvSpPr>
          <p:cNvPr id="173"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hyperlink" Target="https://www.mentalhealth.org.uk/explore-mental-health/a-z-topics/post-traumatic-stress-disorder-ptsd" TargetMode="External"/><Relationship Id="rId7" Type="http://schemas.openxmlformats.org/officeDocument/2006/relationships/hyperlink" Target="https://womensaid.org.uk/information-support/what-is-domestic-abuse/the-impact-of-domestic-abuse/" TargetMode="External"/><Relationship Id="rId2" Type="http://schemas.openxmlformats.org/officeDocument/2006/relationships/hyperlink" Target="https://www.agendaalliance.org/our-work/projects-and-campaigns/previous-work/breaking-down-the-barriers/" TargetMode="External"/><Relationship Id="rId1" Type="http://schemas.openxmlformats.org/officeDocument/2006/relationships/slideLayout" Target="../slideLayouts/slideLayout25.xml"/><Relationship Id="rId6" Type="http://schemas.openxmlformats.org/officeDocument/2006/relationships/hyperlink" Target="https://www.ptsduk.org/what-is-ptsd/causes-of-ptsd/domestic-abuse/" TargetMode="External"/><Relationship Id="rId5" Type="http://schemas.openxmlformats.org/officeDocument/2006/relationships/hyperlink" Target="https://www.ons.gov.uk/peoplepopulationandcommunity/crimeandjustice/articles/domesticabuseprevalenceandtrendsenglandandwales/yearendingmarch2025" TargetMode="External"/><Relationship Id="rId4" Type="http://schemas.openxmlformats.org/officeDocument/2006/relationships/hyperlink" Target="https://www.england.nhs.uk/long-read/violence-prevention-and-reduction-stand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PlaceHolder 1"/>
          <p:cNvSpPr>
            <a:spLocks noGrp="1"/>
          </p:cNvSpPr>
          <p:nvPr>
            <p:ph type="title"/>
          </p:nvPr>
        </p:nvSpPr>
        <p:spPr>
          <a:xfrm>
            <a:off x="1558620" y="3323221"/>
            <a:ext cx="6595200" cy="1619640"/>
          </a:xfrm>
          <a:prstGeom prst="rect">
            <a:avLst/>
          </a:prstGeom>
          <a:noFill/>
          <a:ln w="0">
            <a:noFill/>
          </a:ln>
          <a:effectLst>
            <a:outerShdw blurRad="50760" dist="37674" dir="2700000" rotWithShape="0">
              <a:srgbClr val="000000">
                <a:alpha val="40000"/>
              </a:srgbClr>
            </a:outerShdw>
          </a:effectLst>
        </p:spPr>
        <p:txBody>
          <a:bodyPr lIns="0" tIns="0" rIns="0" bIns="0" anchor="ctr">
            <a:noAutofit/>
          </a:bodyPr>
          <a:lstStyle/>
          <a:p>
            <a:pPr indent="0" algn="ctr">
              <a:lnSpc>
                <a:spcPct val="100000"/>
              </a:lnSpc>
              <a:buNone/>
              <a:tabLst>
                <a:tab pos="0" algn="l"/>
              </a:tabLst>
            </a:pPr>
            <a:r>
              <a:rPr lang="en-US" sz="2600" b="1" strike="noStrike" spc="-1" dirty="0">
                <a:solidFill>
                  <a:srgbClr val="FFFFFF"/>
                </a:solidFill>
                <a:latin typeface="Arial"/>
              </a:rPr>
              <a:t>Domestic Abuse and Its Impact on Women's Mental Health: Post-Traumatic Stress Disorder (PTSD) in the UK</a:t>
            </a:r>
            <a:endParaRPr lang="en-GB" sz="2600" b="0" strike="noStrike" spc="-1" dirty="0">
              <a:latin typeface="Arial"/>
            </a:endParaRPr>
          </a:p>
        </p:txBody>
      </p:sp>
      <p:sp>
        <p:nvSpPr>
          <p:cNvPr id="211" name="PlaceHolder 2"/>
          <p:cNvSpPr>
            <a:spLocks noGrp="1"/>
          </p:cNvSpPr>
          <p:nvPr>
            <p:ph type="subTitle"/>
          </p:nvPr>
        </p:nvSpPr>
        <p:spPr>
          <a:xfrm>
            <a:off x="100361" y="5107259"/>
            <a:ext cx="6947209" cy="1732381"/>
          </a:xfrm>
          <a:prstGeom prst="rect">
            <a:avLst/>
          </a:prstGeom>
          <a:noFill/>
          <a:ln w="0">
            <a:noFill/>
          </a:ln>
        </p:spPr>
        <p:txBody>
          <a:bodyPr lIns="0" tIns="0" rIns="0" bIns="0" anchor="t">
            <a:noAutofit/>
          </a:bodyPr>
          <a:lstStyle/>
          <a:p>
            <a:pPr indent="0">
              <a:lnSpc>
                <a:spcPct val="100000"/>
              </a:lnSpc>
              <a:spcBef>
                <a:spcPts val="561"/>
              </a:spcBef>
              <a:buNone/>
              <a:tabLst>
                <a:tab pos="0" algn="l"/>
              </a:tabLst>
            </a:pPr>
            <a:r>
              <a:rPr lang="en-US" sz="2000" b="1" strike="noStrike" spc="-1" dirty="0">
                <a:solidFill>
                  <a:srgbClr val="558ED5"/>
                </a:solidFill>
                <a:latin typeface="Calibri"/>
              </a:rPr>
              <a:t>Student Name: Simona Maria Dinu</a:t>
            </a:r>
            <a:endParaRPr lang="en-GB" sz="2000" b="0" strike="noStrike" spc="-1" dirty="0">
              <a:latin typeface="Arial"/>
            </a:endParaRPr>
          </a:p>
          <a:p>
            <a:pPr indent="0">
              <a:lnSpc>
                <a:spcPct val="100000"/>
              </a:lnSpc>
              <a:spcBef>
                <a:spcPts val="561"/>
              </a:spcBef>
              <a:buNone/>
              <a:tabLst>
                <a:tab pos="0" algn="l"/>
              </a:tabLst>
            </a:pPr>
            <a:r>
              <a:rPr lang="en-US" sz="2000" b="1" strike="noStrike" spc="-1" dirty="0">
                <a:solidFill>
                  <a:srgbClr val="558ED5"/>
                </a:solidFill>
                <a:latin typeface="Calibri"/>
              </a:rPr>
              <a:t>Student ID: 2229007</a:t>
            </a:r>
          </a:p>
          <a:p>
            <a:pPr indent="0">
              <a:lnSpc>
                <a:spcPct val="100000"/>
              </a:lnSpc>
              <a:spcBef>
                <a:spcPts val="561"/>
              </a:spcBef>
              <a:buNone/>
              <a:tabLst>
                <a:tab pos="0" algn="l"/>
              </a:tabLst>
            </a:pPr>
            <a:r>
              <a:rPr lang="en-US" sz="2000" b="1" spc="-1" dirty="0">
                <a:solidFill>
                  <a:srgbClr val="558ED5"/>
                </a:solidFill>
                <a:latin typeface="Calibri"/>
              </a:rPr>
              <a:t>Module</a:t>
            </a:r>
            <a:r>
              <a:rPr lang="en-US" sz="2000" b="1" strike="noStrike" spc="-1" dirty="0">
                <a:solidFill>
                  <a:srgbClr val="558ED5"/>
                </a:solidFill>
                <a:latin typeface="Calibri"/>
              </a:rPr>
              <a:t> Name: Practice-Based Research [LCHS7008]</a:t>
            </a:r>
          </a:p>
          <a:p>
            <a:pPr indent="0">
              <a:lnSpc>
                <a:spcPct val="100000"/>
              </a:lnSpc>
              <a:spcBef>
                <a:spcPts val="561"/>
              </a:spcBef>
              <a:buNone/>
              <a:tabLst>
                <a:tab pos="0" algn="l"/>
              </a:tabLst>
            </a:pPr>
            <a:r>
              <a:rPr lang="en-US" sz="2000" b="1" spc="-1" dirty="0">
                <a:solidFill>
                  <a:srgbClr val="558ED5"/>
                </a:solidFill>
                <a:latin typeface="Calibri"/>
              </a:rPr>
              <a:t>Lecturer</a:t>
            </a:r>
            <a:r>
              <a:rPr lang="en-US" sz="2000" b="1" strike="noStrike" spc="-1" dirty="0">
                <a:solidFill>
                  <a:srgbClr val="558ED5"/>
                </a:solidFill>
                <a:latin typeface="Calibri"/>
              </a:rPr>
              <a:t> Name: Dr Zeno Leung</a:t>
            </a:r>
          </a:p>
          <a:p>
            <a:pPr indent="0">
              <a:lnSpc>
                <a:spcPct val="100000"/>
              </a:lnSpc>
              <a:spcBef>
                <a:spcPts val="561"/>
              </a:spcBef>
              <a:buNone/>
              <a:tabLst>
                <a:tab pos="0" algn="l"/>
              </a:tabLst>
            </a:pPr>
            <a:endParaRPr lang="en-US" sz="2000" b="1" strike="noStrike" spc="-1" dirty="0">
              <a:solidFill>
                <a:srgbClr val="558ED5"/>
              </a:solidFill>
              <a:latin typeface="Calibri"/>
            </a:endParaRPr>
          </a:p>
          <a:p>
            <a:pPr indent="0">
              <a:lnSpc>
                <a:spcPct val="100000"/>
              </a:lnSpc>
              <a:spcBef>
                <a:spcPts val="561"/>
              </a:spcBef>
              <a:buNone/>
              <a:tabLst>
                <a:tab pos="0" algn="l"/>
              </a:tabLst>
            </a:pPr>
            <a:endParaRPr lang="en-GB" sz="2000" b="0" strike="noStrike" spc="-1" dirty="0">
              <a:latin typeface="Arial"/>
            </a:endParaRPr>
          </a:p>
        </p:txBody>
      </p:sp>
      <p:pic>
        <p:nvPicPr>
          <p:cNvPr id="212" name="Picture 211"/>
          <p:cNvPicPr/>
          <p:nvPr/>
        </p:nvPicPr>
        <p:blipFill>
          <a:blip r:embed="rId2"/>
          <a:stretch/>
        </p:blipFill>
        <p:spPr>
          <a:xfrm>
            <a:off x="7164000" y="6048000"/>
            <a:ext cx="1979640" cy="79164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PlaceHolder 1"/>
          <p:cNvSpPr>
            <a:spLocks noGrp="1"/>
          </p:cNvSpPr>
          <p:nvPr>
            <p:ph type="title"/>
          </p:nvPr>
        </p:nvSpPr>
        <p:spPr>
          <a:xfrm>
            <a:off x="2227320" y="542160"/>
            <a:ext cx="6474240" cy="96624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600" b="1" strike="noStrike" spc="-1">
                <a:solidFill>
                  <a:srgbClr val="FFFFFF"/>
                </a:solidFill>
                <a:latin typeface="Arial"/>
              </a:rPr>
              <a:t>Table of contents</a:t>
            </a:r>
            <a:endParaRPr lang="en-GB" sz="2600" b="1" strike="noStrike" spc="-1">
              <a:latin typeface="Arial"/>
            </a:endParaRPr>
          </a:p>
        </p:txBody>
      </p:sp>
      <p:sp>
        <p:nvSpPr>
          <p:cNvPr id="214" name="Rectangle 213"/>
          <p:cNvSpPr/>
          <p:nvPr/>
        </p:nvSpPr>
        <p:spPr>
          <a:xfrm>
            <a:off x="2111040" y="2133360"/>
            <a:ext cx="6528960" cy="3446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Prevalence of Domestic Abuse in the UK</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Impact of Domestic Violence on Mental Health</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Domestic Abuse and PTSD</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PTSD Social and Economic Impact</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Rationale</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Research Question</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Research Aim and Objectives</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Research Impact</a:t>
            </a:r>
            <a:endParaRPr lang="en-GB" sz="2000" b="0" strike="noStrike" spc="-1">
              <a:latin typeface="Arial"/>
            </a:endParaRPr>
          </a:p>
          <a:p>
            <a:pPr marL="216000" indent="-216000">
              <a:lnSpc>
                <a:spcPct val="100000"/>
              </a:lnSpc>
              <a:buClr>
                <a:srgbClr val="FFFFFF"/>
              </a:buClr>
              <a:buSzPct val="45000"/>
              <a:buFont typeface="Wingdings" charset="2"/>
              <a:buChar char=""/>
            </a:pPr>
            <a:r>
              <a:rPr lang="en-GB" sz="2000" b="0" strike="noStrike" spc="-1">
                <a:solidFill>
                  <a:srgbClr val="FFFFFF"/>
                </a:solidFill>
                <a:latin typeface="Arial"/>
              </a:rPr>
              <a:t>References</a:t>
            </a:r>
            <a:endParaRPr lang="en-GB" sz="2000" b="0" strike="noStrike" spc="-1">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PlaceHolder 1"/>
          <p:cNvSpPr>
            <a:spLocks noGrp="1"/>
          </p:cNvSpPr>
          <p:nvPr>
            <p:ph type="title"/>
          </p:nvPr>
        </p:nvSpPr>
        <p:spPr>
          <a:xfrm>
            <a:off x="464400" y="1184040"/>
            <a:ext cx="8258400" cy="101736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000" b="1" strike="noStrike" spc="-1">
                <a:solidFill>
                  <a:srgbClr val="FFFFFF"/>
                </a:solidFill>
                <a:latin typeface="Arial"/>
              </a:rPr>
              <a:t>Prevalence of Domestic Abuse in the UK</a:t>
            </a:r>
            <a:endParaRPr lang="en-GB" sz="2000" b="0" strike="noStrike" spc="-1">
              <a:latin typeface="Arial"/>
            </a:endParaRPr>
          </a:p>
        </p:txBody>
      </p:sp>
      <p:sp>
        <p:nvSpPr>
          <p:cNvPr id="216" name="PlaceHolder 2"/>
          <p:cNvSpPr>
            <a:spLocks noGrp="1"/>
          </p:cNvSpPr>
          <p:nvPr>
            <p:ph/>
          </p:nvPr>
        </p:nvSpPr>
        <p:spPr>
          <a:xfrm>
            <a:off x="103680" y="2700000"/>
            <a:ext cx="4755960" cy="3798360"/>
          </a:xfrm>
          <a:prstGeom prst="rect">
            <a:avLst/>
          </a:prstGeom>
          <a:noFill/>
          <a:ln w="0">
            <a:noFill/>
          </a:ln>
        </p:spPr>
        <p:txBody>
          <a:bodyPr lIns="90000" tIns="45000" rIns="90000" bIns="45000" anchor="t">
            <a:noAutofit/>
          </a:bodyPr>
          <a:lstStyle/>
          <a:p>
            <a:pPr marL="343080" indent="-343080">
              <a:lnSpc>
                <a:spcPct val="100000"/>
              </a:lnSpc>
              <a:spcBef>
                <a:spcPts val="561"/>
              </a:spcBef>
              <a:buClr>
                <a:srgbClr val="FFFFFF"/>
              </a:buClr>
              <a:buFont typeface="Arial"/>
              <a:buChar char="•"/>
            </a:pPr>
            <a:r>
              <a:rPr lang="en-US" sz="1600" b="0" strike="noStrike" spc="-1">
                <a:solidFill>
                  <a:srgbClr val="FFFFFF"/>
                </a:solidFill>
                <a:latin typeface="Arial"/>
              </a:rPr>
              <a:t>Domestic violence continues to be one of the most significant public health and social care concerns for women in the United Kingdom(Women's Aid, 2025; Mental Health Foundation, n.d.).</a:t>
            </a:r>
            <a:endParaRPr lang="en-GB" sz="1600" b="0" strike="noStrike" spc="-1">
              <a:latin typeface="Arial"/>
            </a:endParaRPr>
          </a:p>
          <a:p>
            <a:pPr marL="343080" indent="-343080">
              <a:lnSpc>
                <a:spcPct val="100000"/>
              </a:lnSpc>
              <a:spcBef>
                <a:spcPts val="561"/>
              </a:spcBef>
              <a:buClr>
                <a:srgbClr val="FFFFFF"/>
              </a:buClr>
              <a:buFont typeface="Arial"/>
              <a:buChar char="•"/>
            </a:pPr>
            <a:r>
              <a:rPr lang="en-US" sz="1600" b="0" strike="noStrike" spc="-1">
                <a:solidFill>
                  <a:srgbClr val="FFFFFF"/>
                </a:solidFill>
                <a:latin typeface="Arial"/>
              </a:rPr>
              <a:t>Recent statistics suggest that approximately 2.3 million adults were affected by domestic violence in the past year, ending in March 2025, including approximately 1.6 million women and 712,000 men (Office for National Statistics, 2025).</a:t>
            </a:r>
            <a:endParaRPr lang="en-GB" sz="1600" b="0" strike="noStrike" spc="-1">
              <a:latin typeface="Arial"/>
            </a:endParaRPr>
          </a:p>
          <a:p>
            <a:pPr marL="343080" indent="-343080">
              <a:lnSpc>
                <a:spcPct val="100000"/>
              </a:lnSpc>
              <a:spcBef>
                <a:spcPts val="561"/>
              </a:spcBef>
              <a:buClr>
                <a:srgbClr val="FFFFFF"/>
              </a:buClr>
              <a:buFont typeface="Arial"/>
              <a:buChar char="•"/>
            </a:pPr>
            <a:r>
              <a:rPr lang="en-US" sz="1600" b="0" strike="noStrike" spc="-1">
                <a:solidFill>
                  <a:srgbClr val="FFFFFF"/>
                </a:solidFill>
                <a:latin typeface="Arial"/>
              </a:rPr>
              <a:t>The Mental Health Foundation reported that nearly one in four women were victims of domestic violence during their lifetime. </a:t>
            </a:r>
            <a:endParaRPr lang="en-GB" sz="1600" b="0" strike="noStrike" spc="-1">
              <a:latin typeface="Arial"/>
            </a:endParaRPr>
          </a:p>
          <a:p>
            <a:pPr indent="0">
              <a:lnSpc>
                <a:spcPct val="100000"/>
              </a:lnSpc>
              <a:spcBef>
                <a:spcPts val="561"/>
              </a:spcBef>
              <a:buNone/>
              <a:tabLst>
                <a:tab pos="0" algn="l"/>
              </a:tabLst>
            </a:pPr>
            <a:endParaRPr lang="en-GB" sz="1600" b="0" strike="noStrike" spc="-1">
              <a:latin typeface="Arial"/>
            </a:endParaRPr>
          </a:p>
          <a:p>
            <a:pPr indent="0">
              <a:lnSpc>
                <a:spcPct val="100000"/>
              </a:lnSpc>
              <a:spcBef>
                <a:spcPts val="561"/>
              </a:spcBef>
              <a:buNone/>
              <a:tabLst>
                <a:tab pos="0" algn="l"/>
              </a:tabLst>
            </a:pPr>
            <a:endParaRPr lang="en-GB" sz="1600" b="0" strike="noStrike" spc="-1">
              <a:latin typeface="Arial"/>
            </a:endParaRPr>
          </a:p>
        </p:txBody>
      </p:sp>
      <p:pic>
        <p:nvPicPr>
          <p:cNvPr id="217" name="Picture 216"/>
          <p:cNvPicPr/>
          <p:nvPr/>
        </p:nvPicPr>
        <p:blipFill>
          <a:blip r:embed="rId2"/>
          <a:stretch/>
        </p:blipFill>
        <p:spPr>
          <a:xfrm>
            <a:off x="4680000" y="3060000"/>
            <a:ext cx="4463640" cy="3419640"/>
          </a:xfrm>
          <a:prstGeom prst="rect">
            <a:avLst/>
          </a:prstGeom>
          <a:ln w="0">
            <a:noFill/>
          </a:ln>
        </p:spPr>
      </p:pic>
      <p:sp>
        <p:nvSpPr>
          <p:cNvPr id="218" name="Rectangle 217"/>
          <p:cNvSpPr/>
          <p:nvPr/>
        </p:nvSpPr>
        <p:spPr>
          <a:xfrm>
            <a:off x="5580000" y="6480000"/>
            <a:ext cx="2699640" cy="231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zxx" sz="1000" b="0" i="1" strike="noStrike" spc="-1">
                <a:solidFill>
                  <a:srgbClr val="FFFFFF"/>
                </a:solidFill>
                <a:latin typeface="Arial"/>
              </a:rPr>
              <a:t>               Source: ONS (2025)</a:t>
            </a:r>
            <a:endParaRPr lang="en-GB" sz="1000" b="0" strike="noStrike" spc="-1">
              <a:latin typeface="Arial"/>
            </a:endParaRPr>
          </a:p>
        </p:txBody>
      </p:sp>
      <p:sp>
        <p:nvSpPr>
          <p:cNvPr id="219" name="Rectangle 218"/>
          <p:cNvSpPr/>
          <p:nvPr/>
        </p:nvSpPr>
        <p:spPr>
          <a:xfrm>
            <a:off x="5220000" y="2457360"/>
            <a:ext cx="3779640" cy="60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gn="ctr">
              <a:lnSpc>
                <a:spcPct val="100000"/>
              </a:lnSpc>
            </a:pPr>
            <a:r>
              <a:rPr lang="zxx" sz="1200" b="0" strike="noStrike" spc="-1">
                <a:solidFill>
                  <a:srgbClr val="FFFFFF"/>
                </a:solidFill>
                <a:latin typeface="Arial"/>
              </a:rPr>
              <a:t>Percentage of reported crimes classified as domestic violence, England and Wales, March 2025</a:t>
            </a:r>
            <a:endParaRPr lang="en-GB" sz="1200" b="0" strike="noStrike" spc="-1">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PlaceHolder 1"/>
          <p:cNvSpPr>
            <a:spLocks noGrp="1"/>
          </p:cNvSpPr>
          <p:nvPr>
            <p:ph type="title"/>
          </p:nvPr>
        </p:nvSpPr>
        <p:spPr>
          <a:xfrm>
            <a:off x="2227320" y="542160"/>
            <a:ext cx="6474240" cy="966240"/>
          </a:xfrm>
          <a:prstGeom prst="rect">
            <a:avLst/>
          </a:prstGeom>
          <a:noFill/>
          <a:ln w="0">
            <a:noFill/>
          </a:ln>
        </p:spPr>
        <p:txBody>
          <a:bodyPr lIns="90000" tIns="45000" rIns="90000" bIns="45000" anchor="ctr">
            <a:noAutofit/>
          </a:bodyPr>
          <a:lstStyle/>
          <a:p>
            <a:pPr indent="0">
              <a:lnSpc>
                <a:spcPct val="100000"/>
              </a:lnSpc>
              <a:buNone/>
              <a:tabLst>
                <a:tab pos="0" algn="l"/>
              </a:tabLst>
            </a:pPr>
            <a:r>
              <a:rPr lang="en-US" sz="2200" b="1" strike="noStrike" spc="-1">
                <a:solidFill>
                  <a:srgbClr val="FFFFFF"/>
                </a:solidFill>
                <a:latin typeface="Arial"/>
              </a:rPr>
              <a:t>Impact of Domestic Violence on Mental Health</a:t>
            </a:r>
            <a:endParaRPr lang="en-GB" sz="2200" b="0" strike="noStrike" spc="-1">
              <a:latin typeface="Arial"/>
            </a:endParaRPr>
          </a:p>
        </p:txBody>
      </p:sp>
      <p:sp>
        <p:nvSpPr>
          <p:cNvPr id="221" name="PlaceHolder 2"/>
          <p:cNvSpPr>
            <a:spLocks noGrp="1"/>
          </p:cNvSpPr>
          <p:nvPr>
            <p:ph/>
          </p:nvPr>
        </p:nvSpPr>
        <p:spPr>
          <a:xfrm>
            <a:off x="1980000" y="1440000"/>
            <a:ext cx="7019640" cy="4726440"/>
          </a:xfrm>
          <a:prstGeom prst="rect">
            <a:avLst/>
          </a:prstGeom>
          <a:noFill/>
          <a:ln w="0">
            <a:noFill/>
          </a:ln>
        </p:spPr>
        <p:txBody>
          <a:bodyPr lIns="90000" tIns="45000" rIns="90000" bIns="45000" anchor="t">
            <a:noAutofit/>
          </a:bodyPr>
          <a:lstStyle/>
          <a:p>
            <a:pPr marL="343080" indent="-343080">
              <a:lnSpc>
                <a:spcPct val="100000"/>
              </a:lnSpc>
              <a:spcBef>
                <a:spcPts val="561"/>
              </a:spcBef>
              <a:buClr>
                <a:srgbClr val="FFFFFF"/>
              </a:buClr>
              <a:buSzPct val="75000"/>
              <a:buFont typeface="Wingdings" charset="2"/>
              <a:buChar char=""/>
            </a:pPr>
            <a:r>
              <a:rPr lang="en-US" sz="1600" b="0" strike="noStrike" spc="-1">
                <a:solidFill>
                  <a:srgbClr val="FFFFFF"/>
                </a:solidFill>
                <a:latin typeface="Arial"/>
              </a:rPr>
              <a:t>Domestic abuse has consequences that are far more severe than physical safety. For many women, psychological consequences can persist for a long time after the abuse has stopped (Women's Aid, 2025; Wood </a:t>
            </a:r>
            <a:r>
              <a:rPr lang="en-US" sz="1600" b="0" i="1" strike="noStrike" spc="-1">
                <a:solidFill>
                  <a:srgbClr val="FFFFFF"/>
                </a:solidFill>
                <a:latin typeface="Arial"/>
              </a:rPr>
              <a:t>et al</a:t>
            </a:r>
            <a:r>
              <a:rPr lang="en-US" sz="1600" b="0" strike="noStrike" spc="-1">
                <a:solidFill>
                  <a:srgbClr val="FFFFFF"/>
                </a:solidFill>
                <a:latin typeface="Arial"/>
              </a:rPr>
              <a:t>., 2022).</a:t>
            </a:r>
            <a:endParaRPr lang="en-GB" sz="1600" b="0" strike="noStrike" spc="-1">
              <a:latin typeface="Arial"/>
            </a:endParaRPr>
          </a:p>
          <a:p>
            <a:pPr marL="343080" indent="-343080">
              <a:lnSpc>
                <a:spcPct val="100000"/>
              </a:lnSpc>
              <a:spcBef>
                <a:spcPts val="561"/>
              </a:spcBef>
              <a:buClr>
                <a:srgbClr val="FFFFFF"/>
              </a:buClr>
              <a:buSzPct val="75000"/>
              <a:buFont typeface="Wingdings" charset="2"/>
              <a:buChar char=""/>
              <a:tabLst>
                <a:tab pos="0" algn="l"/>
              </a:tabLst>
            </a:pPr>
            <a:r>
              <a:rPr lang="en-US" sz="1600" b="0" strike="noStrike" spc="-1">
                <a:solidFill>
                  <a:srgbClr val="FFFFFF"/>
                </a:solidFill>
                <a:latin typeface="Arial"/>
              </a:rPr>
              <a:t>Women's Aid (2025) reported that survivors frequently report:</a:t>
            </a:r>
            <a:endParaRPr lang="en-GB" sz="1600" b="0" strike="noStrike" spc="-1">
              <a:latin typeface="Arial"/>
            </a:endParaRPr>
          </a:p>
          <a:p>
            <a:pPr marL="343080" indent="-343080">
              <a:lnSpc>
                <a:spcPct val="100000"/>
              </a:lnSpc>
              <a:spcBef>
                <a:spcPts val="1417"/>
              </a:spcBef>
              <a:buClr>
                <a:srgbClr val="FFFFFF"/>
              </a:buClr>
              <a:buFont typeface="Arial"/>
              <a:buChar char="•"/>
              <a:tabLst>
                <a:tab pos="0" algn="l"/>
              </a:tabLst>
            </a:pPr>
            <a:r>
              <a:rPr lang="en-US" sz="1600" b="0" strike="noStrike" spc="-1">
                <a:solidFill>
                  <a:srgbClr val="FFFFFF"/>
                </a:solidFill>
                <a:latin typeface="Arial"/>
              </a:rPr>
              <a:t>anxiety</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depression</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lower self-esteem</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panic attacks</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self-harm</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suicidal thoughts</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social isolation</a:t>
            </a:r>
            <a:endParaRPr lang="en-GB" sz="1600" b="0" strike="noStrike" spc="-1">
              <a:latin typeface="Arial"/>
            </a:endParaRPr>
          </a:p>
          <a:p>
            <a:pPr marL="343080" indent="-343080">
              <a:lnSpc>
                <a:spcPct val="100000"/>
              </a:lnSpc>
              <a:spcBef>
                <a:spcPts val="561"/>
              </a:spcBef>
              <a:buClr>
                <a:srgbClr val="FFFFFF"/>
              </a:buClr>
              <a:buFont typeface="Arial"/>
              <a:buChar char="•"/>
              <a:tabLst>
                <a:tab pos="0" algn="l"/>
              </a:tabLst>
            </a:pPr>
            <a:r>
              <a:rPr lang="en-US" sz="1600" b="0" strike="noStrike" spc="-1">
                <a:solidFill>
                  <a:srgbClr val="FFFFFF"/>
                </a:solidFill>
                <a:latin typeface="Arial"/>
              </a:rPr>
              <a:t>sleep disorder</a:t>
            </a:r>
            <a:endParaRPr lang="en-GB" sz="1600" b="0" strike="noStrike" spc="-1">
              <a:latin typeface="Arial"/>
            </a:endParaRPr>
          </a:p>
          <a:p>
            <a:pPr marL="343080" indent="-343080">
              <a:lnSpc>
                <a:spcPct val="100000"/>
              </a:lnSpc>
              <a:spcBef>
                <a:spcPts val="561"/>
              </a:spcBef>
              <a:buClr>
                <a:srgbClr val="FFFFFF"/>
              </a:buClr>
              <a:buSzPct val="75000"/>
              <a:buFont typeface="Wingdings" charset="2"/>
              <a:buChar char=""/>
              <a:tabLst>
                <a:tab pos="0" algn="l"/>
              </a:tabLst>
            </a:pPr>
            <a:r>
              <a:rPr lang="en-US" sz="1600" b="0" strike="noStrike" spc="-1">
                <a:solidFill>
                  <a:srgbClr val="FFFFFF"/>
                </a:solidFill>
                <a:latin typeface="Arial"/>
              </a:rPr>
              <a:t>Women who experience repeated abuse may feel a constant state of fear and high anxiety. In time, this can impact relationships, children's development, employment, and life in general (PTSD UK, n.d.; Women's Aid, 2025; Williamson, 2021)</a:t>
            </a:r>
            <a:endParaRPr lang="en-GB" sz="1600" b="0" strike="noStrike" spc="-1">
              <a:latin typeface="Arial"/>
            </a:endParaRPr>
          </a:p>
        </p:txBody>
      </p:sp>
      <p:pic>
        <p:nvPicPr>
          <p:cNvPr id="222" name="Picture 221"/>
          <p:cNvPicPr/>
          <p:nvPr/>
        </p:nvPicPr>
        <p:blipFill>
          <a:blip r:embed="rId2"/>
          <a:stretch/>
        </p:blipFill>
        <p:spPr>
          <a:xfrm>
            <a:off x="5220000" y="2948760"/>
            <a:ext cx="2240280" cy="245124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PlaceHolder 1"/>
          <p:cNvSpPr>
            <a:spLocks noGrp="1"/>
          </p:cNvSpPr>
          <p:nvPr>
            <p:ph type="title"/>
          </p:nvPr>
        </p:nvSpPr>
        <p:spPr>
          <a:xfrm>
            <a:off x="2345400" y="0"/>
            <a:ext cx="6474240" cy="96624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400" b="1" strike="noStrike" spc="-1">
                <a:solidFill>
                  <a:srgbClr val="FFFFFF"/>
                </a:solidFill>
                <a:latin typeface="Arial"/>
              </a:rPr>
              <a:t>Domestic Abuse and PTSD</a:t>
            </a:r>
            <a:endParaRPr lang="en-GB" sz="2400" b="0" strike="noStrike" spc="-1">
              <a:latin typeface="Arial"/>
            </a:endParaRPr>
          </a:p>
        </p:txBody>
      </p:sp>
      <p:pic>
        <p:nvPicPr>
          <p:cNvPr id="224" name="Picture 223"/>
          <p:cNvPicPr/>
          <p:nvPr/>
        </p:nvPicPr>
        <p:blipFill>
          <a:blip r:embed="rId2"/>
          <a:stretch/>
        </p:blipFill>
        <p:spPr>
          <a:xfrm>
            <a:off x="360" y="2419200"/>
            <a:ext cx="3779640" cy="3520800"/>
          </a:xfrm>
          <a:prstGeom prst="rect">
            <a:avLst/>
          </a:prstGeom>
          <a:ln w="0">
            <a:noFill/>
          </a:ln>
        </p:spPr>
      </p:pic>
      <p:sp>
        <p:nvSpPr>
          <p:cNvPr id="225" name="Rectangle 224"/>
          <p:cNvSpPr/>
          <p:nvPr/>
        </p:nvSpPr>
        <p:spPr>
          <a:xfrm>
            <a:off x="540000" y="6120000"/>
            <a:ext cx="2699640" cy="359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zxx" sz="1000" b="0" i="1" strike="noStrike" spc="-1">
                <a:solidFill>
                  <a:srgbClr val="FFFFFF"/>
                </a:solidFill>
                <a:latin typeface="Arial"/>
              </a:rPr>
              <a:t>               Source: Medium (2020)</a:t>
            </a:r>
            <a:endParaRPr lang="en-GB" sz="1000" b="0" strike="noStrike" spc="-1">
              <a:latin typeface="Arial"/>
            </a:endParaRPr>
          </a:p>
        </p:txBody>
      </p:sp>
      <p:sp>
        <p:nvSpPr>
          <p:cNvPr id="226" name="Rectangle 225"/>
          <p:cNvSpPr/>
          <p:nvPr/>
        </p:nvSpPr>
        <p:spPr>
          <a:xfrm>
            <a:off x="3960000" y="1980000"/>
            <a:ext cx="5039640" cy="4679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75000"/>
              <a:buFont typeface="Wingdings" charset="2"/>
              <a:buChar char=""/>
            </a:pPr>
            <a:endParaRPr lang="en-GB" sz="1600" b="0" strike="noStrike" spc="-1">
              <a:latin typeface="Arial"/>
            </a:endParaRPr>
          </a:p>
          <a:p>
            <a:pPr marL="216000" indent="-216000">
              <a:lnSpc>
                <a:spcPct val="100000"/>
              </a:lnSpc>
              <a:buClr>
                <a:srgbClr val="FFFFFF"/>
              </a:buClr>
              <a:buSzPct val="75000"/>
              <a:buFont typeface="Wingdings" charset="2"/>
              <a:buChar char=""/>
            </a:pPr>
            <a:endParaRPr lang="en-GB" sz="1600" b="0" strike="noStrike" spc="-1">
              <a:latin typeface="Arial"/>
            </a:endParaRPr>
          </a:p>
          <a:p>
            <a:pPr marL="216000" indent="-216000">
              <a:lnSpc>
                <a:spcPct val="100000"/>
              </a:lnSpc>
              <a:buClr>
                <a:srgbClr val="FFFFFF"/>
              </a:buClr>
              <a:buSzPct val="75000"/>
              <a:buFont typeface="Wingdings" charset="2"/>
              <a:buChar char=""/>
            </a:pPr>
            <a:r>
              <a:rPr lang="en-GB" sz="1600" b="0" strike="noStrike" spc="-1">
                <a:solidFill>
                  <a:srgbClr val="FFFFFF"/>
                </a:solidFill>
                <a:latin typeface="Arial"/>
              </a:rPr>
              <a:t>The common symptoms of PTSD can include:</a:t>
            </a:r>
            <a:endParaRPr lang="en-GB" sz="1600" b="0" strike="noStrike" spc="-1">
              <a:latin typeface="Arial"/>
            </a:endParaRPr>
          </a:p>
          <a:p>
            <a:pPr>
              <a:lnSpc>
                <a:spcPct val="100000"/>
              </a:lnSpc>
            </a:pP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flashbacks and obsessive memories nightmares</a:t>
            </a: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emotional distance</a:t>
            </a: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hypervigilance</a:t>
            </a: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avoid factors that remind them of the traumatic event</a:t>
            </a: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struggles to concentrate</a:t>
            </a:r>
            <a:endParaRPr lang="en-GB" sz="1600" b="0" strike="noStrike" spc="-1">
              <a:latin typeface="Arial"/>
            </a:endParaRPr>
          </a:p>
          <a:p>
            <a:pPr marL="216000" indent="-216000">
              <a:lnSpc>
                <a:spcPct val="100000"/>
              </a:lnSpc>
              <a:buClr>
                <a:srgbClr val="FFFFFF"/>
              </a:buClr>
              <a:buSzPct val="75000"/>
              <a:buFont typeface="Symbol"/>
              <a:buChar char=""/>
            </a:pPr>
            <a:r>
              <a:rPr lang="en-GB" sz="1600" b="0" strike="noStrike" spc="-1">
                <a:solidFill>
                  <a:srgbClr val="FFFFFF"/>
                </a:solidFill>
                <a:latin typeface="Arial"/>
              </a:rPr>
              <a:t>feelings of guilt and shame (PTSD UK, n.d.).</a:t>
            </a:r>
            <a:endParaRPr lang="en-GB" sz="1600" b="0" strike="noStrike" spc="-1">
              <a:latin typeface="Arial"/>
            </a:endParaRPr>
          </a:p>
          <a:p>
            <a:pPr>
              <a:lnSpc>
                <a:spcPct val="100000"/>
              </a:lnSpc>
            </a:pPr>
            <a:endParaRPr lang="en-GB" sz="1600" b="0" strike="noStrike" spc="-1">
              <a:latin typeface="Arial"/>
            </a:endParaRPr>
          </a:p>
          <a:p>
            <a:pPr marL="216000" indent="-216000">
              <a:lnSpc>
                <a:spcPct val="100000"/>
              </a:lnSpc>
              <a:buClr>
                <a:srgbClr val="FFFFFF"/>
              </a:buClr>
              <a:buSzPct val="75000"/>
              <a:buFont typeface="Wingdings" charset="2"/>
              <a:buChar char=""/>
            </a:pPr>
            <a:r>
              <a:rPr lang="en-GB" sz="1600" b="0" strike="noStrike" spc="-1">
                <a:solidFill>
                  <a:srgbClr val="FFFFFF"/>
                </a:solidFill>
                <a:latin typeface="Arial"/>
              </a:rPr>
              <a:t>In general, studies suggest a strong relationship between intimate partner violence and negative mental health impacts for women, such as trauma-related symptoms, anxiety, and depression (Baird </a:t>
            </a:r>
            <a:r>
              <a:rPr lang="en-GB" sz="1600" b="0" i="1" strike="noStrike" spc="-1">
                <a:solidFill>
                  <a:srgbClr val="FFFFFF"/>
                </a:solidFill>
                <a:latin typeface="Arial"/>
              </a:rPr>
              <a:t>et al</a:t>
            </a:r>
            <a:r>
              <a:rPr lang="en-GB" sz="1600" b="0" strike="noStrike" spc="-1">
                <a:solidFill>
                  <a:srgbClr val="FFFFFF"/>
                </a:solidFill>
                <a:latin typeface="Arial"/>
              </a:rPr>
              <a:t>., 2023; Wood </a:t>
            </a:r>
            <a:r>
              <a:rPr lang="en-GB" sz="1600" b="0" i="1" strike="noStrike" spc="-1">
                <a:solidFill>
                  <a:srgbClr val="FFFFFF"/>
                </a:solidFill>
                <a:latin typeface="Arial"/>
              </a:rPr>
              <a:t>et al</a:t>
            </a:r>
            <a:r>
              <a:rPr lang="en-GB" sz="1600" b="0" strike="noStrike" spc="-1">
                <a:solidFill>
                  <a:srgbClr val="FFFFFF"/>
                </a:solidFill>
                <a:latin typeface="Arial"/>
              </a:rPr>
              <a:t>., 2022).</a:t>
            </a:r>
            <a:endParaRPr lang="en-GB" sz="1600" b="0" strike="noStrike" spc="-1">
              <a:latin typeface="Arial"/>
            </a:endParaRPr>
          </a:p>
        </p:txBody>
      </p:sp>
      <p:sp>
        <p:nvSpPr>
          <p:cNvPr id="227" name="TextBox 226"/>
          <p:cNvSpPr txBox="1"/>
          <p:nvPr/>
        </p:nvSpPr>
        <p:spPr>
          <a:xfrm>
            <a:off x="2159640" y="1080000"/>
            <a:ext cx="6840000" cy="1218960"/>
          </a:xfrm>
          <a:prstGeom prst="rect">
            <a:avLst/>
          </a:prstGeom>
          <a:noFill/>
          <a:ln w="0">
            <a:noFill/>
          </a:ln>
        </p:spPr>
        <p:txBody>
          <a:bodyPr lIns="90000" tIns="45000" rIns="90000" bIns="45000" anchor="t">
            <a:noAutofit/>
          </a:bodyPr>
          <a:lstStyle/>
          <a:p>
            <a:pPr marL="216000" indent="-216000" algn="just">
              <a:buClr>
                <a:srgbClr val="FFFFFF"/>
              </a:buClr>
              <a:buSzPct val="75000"/>
              <a:buFont typeface="Wingdings" charset="2"/>
              <a:buChar char=""/>
            </a:pPr>
            <a:r>
              <a:rPr lang="en-GB" sz="1600" b="0" strike="noStrike" spc="-1">
                <a:solidFill>
                  <a:srgbClr val="FFFFFF"/>
                </a:solidFill>
                <a:latin typeface="Arial"/>
              </a:rPr>
              <a:t>Post-Traumatic Stress Disorder (PTSD) is among the most concerning mental health conditions associated with domestic abuse.</a:t>
            </a:r>
          </a:p>
          <a:p>
            <a:pPr marL="216000" indent="-216000" algn="just">
              <a:buClr>
                <a:srgbClr val="FFFFFF"/>
              </a:buClr>
              <a:buSzPct val="75000"/>
              <a:buFont typeface="Wingdings" charset="2"/>
              <a:buChar char=""/>
            </a:pPr>
            <a:endParaRPr lang="en-GB" sz="1600" b="0" strike="noStrike" spc="-1">
              <a:solidFill>
                <a:srgbClr val="FFFFFF"/>
              </a:solidFill>
              <a:latin typeface="Arial"/>
            </a:endParaRPr>
          </a:p>
          <a:p>
            <a:pPr marL="216000" indent="-216000" algn="just">
              <a:buClr>
                <a:srgbClr val="FFFFFF"/>
              </a:buClr>
              <a:buSzPct val="75000"/>
              <a:buFont typeface="Wingdings" charset="2"/>
              <a:buChar char=""/>
            </a:pPr>
            <a:r>
              <a:rPr lang="en-GB" sz="1600" b="0" strike="noStrike" spc="-1">
                <a:solidFill>
                  <a:srgbClr val="FFFFFF"/>
                </a:solidFill>
                <a:latin typeface="Arial"/>
              </a:rPr>
              <a:t>PTSD UK (2026) describes domestic abuse as a recognised traumatic experience that can cause PTSD.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p:cNvSpPr>
          <p:nvPr>
            <p:ph type="title"/>
          </p:nvPr>
        </p:nvSpPr>
        <p:spPr>
          <a:xfrm>
            <a:off x="540000" y="1440000"/>
            <a:ext cx="8092800" cy="71964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400" b="1" strike="noStrike" spc="-1">
                <a:solidFill>
                  <a:srgbClr val="FFFFFF"/>
                </a:solidFill>
                <a:latin typeface="Arial"/>
              </a:rPr>
              <a:t>PTSD Social and Economic Impact</a:t>
            </a:r>
            <a:endParaRPr lang="en-GB" sz="2400" b="0" strike="noStrike" spc="-1">
              <a:latin typeface="Arial"/>
            </a:endParaRPr>
          </a:p>
        </p:txBody>
      </p:sp>
      <p:sp>
        <p:nvSpPr>
          <p:cNvPr id="229" name="Rectangle 228"/>
          <p:cNvSpPr/>
          <p:nvPr/>
        </p:nvSpPr>
        <p:spPr>
          <a:xfrm>
            <a:off x="540000" y="2700000"/>
            <a:ext cx="8459640" cy="3440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Trauma's effects extends beyond individual well-being.</a:t>
            </a:r>
            <a:endParaRPr lang="en-GB" sz="1800" b="0" strike="noStrike" spc="-1">
              <a:latin typeface="Arial"/>
            </a:endParaRPr>
          </a:p>
          <a:p>
            <a:pPr marL="216000" indent="-216000">
              <a:lnSpc>
                <a:spcPct val="100000"/>
              </a:lnSpc>
              <a:buClr>
                <a:srgbClr val="FFFFFF"/>
              </a:buClr>
              <a:buSzPct val="75000"/>
              <a:buFont typeface="Wingdings" charset="2"/>
              <a:buChar char=""/>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Women who present symptoms of Post-Traumatic Stress Disorder (PTSD) may encounter difficulties in maintaining employment, completing their education, or integrating into everyday activities (Williamson, 2021; Wood </a:t>
            </a:r>
            <a:r>
              <a:rPr lang="en-GB" sz="1800" b="0" i="1" strike="noStrike" spc="-1">
                <a:solidFill>
                  <a:srgbClr val="FFFFFF"/>
                </a:solidFill>
                <a:latin typeface="Arial"/>
              </a:rPr>
              <a:t>et al</a:t>
            </a:r>
            <a:r>
              <a:rPr lang="en-GB" sz="1800" b="0" strike="noStrike" spc="-1">
                <a:solidFill>
                  <a:srgbClr val="FFFFFF"/>
                </a:solidFill>
                <a:latin typeface="Arial"/>
              </a:rPr>
              <a:t>., 2022).</a:t>
            </a:r>
            <a:endParaRPr lang="en-GB" sz="1800" b="0" strike="noStrike" spc="-1">
              <a:latin typeface="Arial"/>
            </a:endParaRPr>
          </a:p>
          <a:p>
            <a:pPr marL="216000" indent="-216000">
              <a:lnSpc>
                <a:spcPct val="100000"/>
              </a:lnSpc>
              <a:buClr>
                <a:srgbClr val="FFFFFF"/>
              </a:buClr>
              <a:buSzPct val="75000"/>
              <a:buFont typeface="Wingdings" charset="2"/>
              <a:buChar char=""/>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Trauma caused by domestic violence places additional pressure on mental health services, general practitioners, and social service organisations (Oram </a:t>
            </a:r>
            <a:r>
              <a:rPr lang="en-GB" sz="1800" b="0" i="1" strike="noStrike" spc="-1">
                <a:solidFill>
                  <a:srgbClr val="FFFFFF"/>
                </a:solidFill>
                <a:latin typeface="Arial"/>
              </a:rPr>
              <a:t>et al</a:t>
            </a:r>
            <a:r>
              <a:rPr lang="en-GB" sz="1800" b="0" strike="noStrike" spc="-1">
                <a:solidFill>
                  <a:srgbClr val="FFFFFF"/>
                </a:solidFill>
                <a:latin typeface="Arial"/>
              </a:rPr>
              <a:t>., 2022; NHS England, 2023). </a:t>
            </a:r>
            <a:endParaRPr lang="en-GB" sz="1800" b="0" strike="noStrike" spc="-1">
              <a:latin typeface="Arial"/>
            </a:endParaRPr>
          </a:p>
          <a:p>
            <a:pPr marL="216000" indent="-216000">
              <a:lnSpc>
                <a:spcPct val="100000"/>
              </a:lnSpc>
              <a:buClr>
                <a:srgbClr val="FFFFFF"/>
              </a:buClr>
              <a:buSzPct val="75000"/>
              <a:buFont typeface="Wingdings" charset="2"/>
              <a:buChar char=""/>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This increases costs associated with healthcare services, reduces productivity, and creates a need for long-term support (Agenda Alliance, 2026; Oram </a:t>
            </a:r>
            <a:r>
              <a:rPr lang="en-GB" sz="1800" b="0" i="1" strike="noStrike" spc="-1">
                <a:solidFill>
                  <a:srgbClr val="FFFFFF"/>
                </a:solidFill>
                <a:latin typeface="Arial"/>
              </a:rPr>
              <a:t>et al</a:t>
            </a:r>
            <a:r>
              <a:rPr lang="en-GB" sz="1800" b="0" strike="noStrike" spc="-1">
                <a:solidFill>
                  <a:srgbClr val="FFFFFF"/>
                </a:solidFill>
                <a:latin typeface="Arial"/>
              </a:rPr>
              <a:t>., 2022).</a:t>
            </a:r>
            <a:endParaRPr lang="en-GB" sz="1800" b="0" strike="noStrike" spc="-1">
              <a:latin typeface="Arial"/>
            </a:endParaRPr>
          </a:p>
        </p:txBody>
      </p:sp>
      <p:pic>
        <p:nvPicPr>
          <p:cNvPr id="230" name="Picture 229"/>
          <p:cNvPicPr/>
          <p:nvPr/>
        </p:nvPicPr>
        <p:blipFill>
          <a:blip r:embed="rId2"/>
          <a:stretch/>
        </p:blipFill>
        <p:spPr>
          <a:xfrm>
            <a:off x="3420000" y="0"/>
            <a:ext cx="2426760" cy="125964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PlaceHolder 1"/>
          <p:cNvSpPr>
            <a:spLocks noGrp="1"/>
          </p:cNvSpPr>
          <p:nvPr>
            <p:ph type="title"/>
          </p:nvPr>
        </p:nvSpPr>
        <p:spPr>
          <a:xfrm>
            <a:off x="532800" y="1315800"/>
            <a:ext cx="8092800" cy="101736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400" b="1" strike="noStrike" spc="-1">
                <a:solidFill>
                  <a:srgbClr val="FFFFFF"/>
                </a:solidFill>
                <a:latin typeface="Arial"/>
              </a:rPr>
              <a:t>Rationale</a:t>
            </a:r>
            <a:endParaRPr lang="en-GB" sz="2400" b="0" strike="noStrike" spc="-1">
              <a:latin typeface="Arial"/>
            </a:endParaRPr>
          </a:p>
        </p:txBody>
      </p:sp>
      <p:sp>
        <p:nvSpPr>
          <p:cNvPr id="232" name="Rectangle 231"/>
          <p:cNvSpPr/>
          <p:nvPr/>
        </p:nvSpPr>
        <p:spPr>
          <a:xfrm>
            <a:off x="540000" y="2333520"/>
            <a:ext cx="8279640" cy="414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Domestic violence continues to impact a significant number of women in United Kingdom, although its psychological effects are less visible than physical injuries (ONS, 2025; Women’s Aid, 2025) .</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Despite increased recognition of domestic violence, the mental health challenges faced by female survivors as a result of trauma, often remain overlooked (Williamson, 2021; Mental Health Foundation, n.d.).</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 The Mental Health Foundation outlines the close connection between domestic violence and poor mental health, but unfortunately, this is not necessarily reflected in early intervention (NHS England, 2023).</a:t>
            </a:r>
            <a:endParaRPr lang="en-GB" sz="1800" b="0" strike="noStrike" spc="-1">
              <a:latin typeface="Arial"/>
            </a:endParaRPr>
          </a:p>
          <a:p>
            <a:pPr marL="216000" indent="-216000">
              <a:lnSpc>
                <a:spcPct val="100000"/>
              </a:lnSpc>
              <a:buClr>
                <a:srgbClr val="FFFFFF"/>
              </a:buClr>
              <a:buSzPct val="75000"/>
              <a:buFont typeface="Wingdings" charset="2"/>
              <a:buChar char=""/>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0" strike="noStrike" spc="-1">
                <a:solidFill>
                  <a:srgbClr val="FFFFFF"/>
                </a:solidFill>
                <a:latin typeface="Arial"/>
              </a:rPr>
              <a:t>Some women may need to approach the system for help several times, before the trauma is properly diagnosed (Agenda Alliance, 2026; Williamson, 2021). This delay can complicate recovery and increase long-term support needs.</a:t>
            </a:r>
            <a:endParaRPr lang="en-GB" sz="1800" b="0" strike="noStrike" spc="-1">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PlaceHolder 1"/>
          <p:cNvSpPr>
            <a:spLocks noGrp="1"/>
          </p:cNvSpPr>
          <p:nvPr>
            <p:ph type="title"/>
          </p:nvPr>
        </p:nvSpPr>
        <p:spPr>
          <a:xfrm>
            <a:off x="2160000" y="1013400"/>
            <a:ext cx="6474240" cy="96624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600" b="1" strike="noStrike" spc="-1">
                <a:solidFill>
                  <a:srgbClr val="FFFFFF"/>
                </a:solidFill>
                <a:latin typeface="Arial"/>
              </a:rPr>
              <a:t>Research Question</a:t>
            </a:r>
            <a:endParaRPr lang="en-GB" sz="2600" b="0" strike="noStrike" spc="-1">
              <a:latin typeface="Arial"/>
            </a:endParaRPr>
          </a:p>
        </p:txBody>
      </p:sp>
      <p:sp>
        <p:nvSpPr>
          <p:cNvPr id="234" name="Rectangle 233"/>
          <p:cNvSpPr/>
          <p:nvPr/>
        </p:nvSpPr>
        <p:spPr>
          <a:xfrm>
            <a:off x="1663920" y="2196360"/>
            <a:ext cx="7166160" cy="1223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gn="ctr">
              <a:lnSpc>
                <a:spcPct val="100000"/>
              </a:lnSpc>
              <a:buClr>
                <a:srgbClr val="FFFFFF"/>
              </a:buClr>
              <a:buSzPct val="75000"/>
              <a:buFont typeface="Wingdings" charset="2"/>
              <a:buChar char=""/>
            </a:pPr>
            <a:r>
              <a:rPr lang="en-GB" sz="2000" b="1" i="1" strike="noStrike" spc="-1">
                <a:solidFill>
                  <a:srgbClr val="FFFFFF"/>
                </a:solidFill>
                <a:latin typeface="Arial"/>
              </a:rPr>
              <a:t>How does domestic abuse contribute to the development of Post-Traumatic Stress Disorder (PTSD) among women in the United Kingdom, and what are the implications for health and social care services?</a:t>
            </a:r>
            <a:endParaRPr lang="en-GB" sz="2000" b="0" strike="noStrike" spc="-1">
              <a:latin typeface="Arial"/>
            </a:endParaRPr>
          </a:p>
        </p:txBody>
      </p:sp>
      <p:pic>
        <p:nvPicPr>
          <p:cNvPr id="235" name="Picture 234"/>
          <p:cNvPicPr/>
          <p:nvPr/>
        </p:nvPicPr>
        <p:blipFill>
          <a:blip r:embed="rId2"/>
          <a:stretch/>
        </p:blipFill>
        <p:spPr>
          <a:xfrm>
            <a:off x="2880000" y="3960000"/>
            <a:ext cx="4818960" cy="1993320"/>
          </a:xfrm>
          <a:prstGeom prst="rect">
            <a:avLst/>
          </a:prstGeom>
          <a:ln w="0">
            <a:noFill/>
          </a:ln>
        </p:spPr>
      </p:pic>
      <p:sp>
        <p:nvSpPr>
          <p:cNvPr id="236" name="Rectangle 235"/>
          <p:cNvSpPr/>
          <p:nvPr/>
        </p:nvSpPr>
        <p:spPr>
          <a:xfrm>
            <a:off x="3780000" y="6120000"/>
            <a:ext cx="3419640" cy="373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zxx" sz="1000" b="0" i="1" strike="noStrike" spc="-1">
                <a:solidFill>
                  <a:srgbClr val="FFFFFF"/>
                </a:solidFill>
                <a:latin typeface="Arial"/>
              </a:rPr>
              <a:t>    Source:  Kinder in the Keys Treatment Center(2026)</a:t>
            </a:r>
            <a:endParaRPr lang="en-GB" sz="1000" b="0" strike="noStrike" spc="-1">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PlaceHolder 1"/>
          <p:cNvSpPr>
            <a:spLocks noGrp="1"/>
          </p:cNvSpPr>
          <p:nvPr>
            <p:ph type="title"/>
          </p:nvPr>
        </p:nvSpPr>
        <p:spPr>
          <a:xfrm>
            <a:off x="546840" y="962280"/>
            <a:ext cx="8092800" cy="101736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400" b="1" strike="noStrike" spc="-1">
                <a:solidFill>
                  <a:srgbClr val="FFFFFF"/>
                </a:solidFill>
                <a:latin typeface="Arial"/>
              </a:rPr>
              <a:t>Research Aim and Objectives</a:t>
            </a:r>
            <a:endParaRPr lang="en-GB" sz="2400" b="0" strike="noStrike" spc="-1">
              <a:latin typeface="Arial"/>
            </a:endParaRPr>
          </a:p>
        </p:txBody>
      </p:sp>
      <p:sp>
        <p:nvSpPr>
          <p:cNvPr id="238" name="Rectangle 237"/>
          <p:cNvSpPr/>
          <p:nvPr/>
        </p:nvSpPr>
        <p:spPr>
          <a:xfrm>
            <a:off x="540000" y="1979640"/>
            <a:ext cx="8279640" cy="4441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75000"/>
              <a:buFont typeface="Wingdings" charset="2"/>
              <a:buChar char=""/>
            </a:pPr>
            <a:r>
              <a:rPr lang="en-GB" sz="1800" b="1" strike="noStrike" spc="-1">
                <a:solidFill>
                  <a:srgbClr val="FFFFFF"/>
                </a:solidFill>
                <a:latin typeface="Arial"/>
              </a:rPr>
              <a:t>Aim</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80000"/>
              <a:buFont typeface="Symbol"/>
              <a:buChar char=""/>
            </a:pPr>
            <a:r>
              <a:rPr lang="en-GB" sz="1800" b="0" strike="noStrike" spc="-1">
                <a:solidFill>
                  <a:srgbClr val="FFFFFF"/>
                </a:solidFill>
                <a:latin typeface="Arial"/>
              </a:rPr>
              <a:t>To examine how domestic violence impacts women's mental health, focusing on post-traumatic stress disorder (PTSD) in the United Kingdom.</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75000"/>
              <a:buFont typeface="Wingdings" charset="2"/>
              <a:buChar char=""/>
            </a:pPr>
            <a:r>
              <a:rPr lang="en-GB" sz="1800" b="1" strike="noStrike" spc="-1">
                <a:solidFill>
                  <a:srgbClr val="FFFFFF"/>
                </a:solidFill>
                <a:latin typeface="Arial"/>
              </a:rPr>
              <a:t>Objectives</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35000"/>
              <a:buFont typeface="Wingdings" charset="2"/>
              <a:buChar char=""/>
            </a:pPr>
            <a:r>
              <a:rPr lang="en-GB" sz="1800" b="0" strike="noStrike" spc="-1">
                <a:solidFill>
                  <a:srgbClr val="FFFFFF"/>
                </a:solidFill>
                <a:latin typeface="Arial"/>
              </a:rPr>
              <a:t>To analyse the incidence of domestic violence among women in the United Kingdom.</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35000"/>
              <a:buFont typeface="Wingdings" charset="2"/>
              <a:buChar char=""/>
            </a:pPr>
            <a:r>
              <a:rPr lang="en-GB" sz="1800" b="0" strike="noStrike" spc="-1">
                <a:solidFill>
                  <a:srgbClr val="FFFFFF"/>
                </a:solidFill>
                <a:latin typeface="Arial"/>
              </a:rPr>
              <a:t>To investigate the relationship between domestic violence and PTSD symptoms experienced by women who have been victims of this form of abuse.</a:t>
            </a:r>
            <a:endParaRPr lang="en-GB" sz="1800" b="0" strike="noStrike" spc="-1">
              <a:latin typeface="Arial"/>
            </a:endParaRPr>
          </a:p>
          <a:p>
            <a:pPr>
              <a:lnSpc>
                <a:spcPct val="100000"/>
              </a:lnSpc>
            </a:pPr>
            <a:endParaRPr lang="en-GB" sz="1800" b="0" strike="noStrike" spc="-1">
              <a:latin typeface="Arial"/>
            </a:endParaRPr>
          </a:p>
          <a:p>
            <a:pPr marL="216000" indent="-216000">
              <a:lnSpc>
                <a:spcPct val="100000"/>
              </a:lnSpc>
              <a:buClr>
                <a:srgbClr val="FFFFFF"/>
              </a:buClr>
              <a:buSzPct val="35000"/>
              <a:buFont typeface="Wingdings" charset="2"/>
              <a:buChar char=""/>
            </a:pPr>
            <a:r>
              <a:rPr lang="en-GB" sz="1800" b="0" strike="noStrike" spc="-1">
                <a:solidFill>
                  <a:srgbClr val="FFFFFF"/>
                </a:solidFill>
                <a:latin typeface="Arial"/>
              </a:rPr>
              <a:t>To explore the implications for healthcare professionals, mental health services, and social service institutions to support women affected by domestic abuse.</a:t>
            </a:r>
            <a:endParaRPr lang="en-GB" sz="1800" b="0" strike="noStrike" spc="-1">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PlaceHolder 1"/>
          <p:cNvSpPr>
            <a:spLocks noGrp="1"/>
          </p:cNvSpPr>
          <p:nvPr>
            <p:ph type="title"/>
          </p:nvPr>
        </p:nvSpPr>
        <p:spPr>
          <a:xfrm>
            <a:off x="2227320" y="113400"/>
            <a:ext cx="6474240" cy="60660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600" b="1" strike="noStrike" spc="-1">
                <a:solidFill>
                  <a:srgbClr val="FFFFFF"/>
                </a:solidFill>
                <a:latin typeface="Arial"/>
              </a:rPr>
              <a:t>Research Impact</a:t>
            </a:r>
            <a:endParaRPr lang="en-GB" sz="2600" b="0" strike="noStrike" spc="-1">
              <a:latin typeface="Arial"/>
            </a:endParaRPr>
          </a:p>
        </p:txBody>
      </p:sp>
      <p:sp>
        <p:nvSpPr>
          <p:cNvPr id="240" name="Rectangle 239"/>
          <p:cNvSpPr/>
          <p:nvPr/>
        </p:nvSpPr>
        <p:spPr>
          <a:xfrm>
            <a:off x="2160000" y="900000"/>
            <a:ext cx="6659640" cy="5389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1800" b="0" strike="noStrike" spc="-1" dirty="0">
                <a:solidFill>
                  <a:srgbClr val="FFFFFF"/>
                </a:solidFill>
                <a:latin typeface="Arial"/>
              </a:rPr>
              <a:t>This research can be valuable in multiple settings.</a:t>
            </a:r>
            <a:endParaRPr lang="en-GB" sz="1800" b="0" strike="noStrike" spc="-1" dirty="0">
              <a:latin typeface="Arial"/>
            </a:endParaRPr>
          </a:p>
          <a:p>
            <a:pPr>
              <a:lnSpc>
                <a:spcPct val="100000"/>
              </a:lnSpc>
            </a:pPr>
            <a:endParaRPr lang="en-GB" sz="1800" b="0" strike="noStrike" spc="-1" dirty="0">
              <a:latin typeface="Arial"/>
            </a:endParaRPr>
          </a:p>
          <a:p>
            <a:pPr marL="216000" indent="-216000">
              <a:lnSpc>
                <a:spcPct val="100000"/>
              </a:lnSpc>
              <a:buClr>
                <a:srgbClr val="FFFFFF"/>
              </a:buClr>
              <a:buSzPct val="75000"/>
              <a:buFont typeface="Wingdings" charset="2"/>
              <a:buChar char=""/>
            </a:pPr>
            <a:r>
              <a:rPr lang="en-GB" sz="1800" b="1" strike="noStrike" spc="-1" dirty="0">
                <a:solidFill>
                  <a:srgbClr val="FFFFFF"/>
                </a:solidFill>
                <a:latin typeface="Arial"/>
              </a:rPr>
              <a:t>For women:</a:t>
            </a:r>
            <a:r>
              <a:rPr lang="en-GB" sz="1800" b="0" strike="noStrike" spc="-1" dirty="0">
                <a:solidFill>
                  <a:srgbClr val="FFFFFF"/>
                </a:solidFill>
                <a:latin typeface="Arial"/>
              </a:rPr>
              <a:t> </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increased acknowledgement of post-traumatic stress disorder (PTSD) caused by domestic abuse.</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a deeper understanding of recovery processes.</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improved accessibility to trauma-informed services (PTSD UK, n.d.; Women’s Aid, 2025).</a:t>
            </a:r>
            <a:endParaRPr lang="en-GB" sz="1800" b="0" strike="noStrike" spc="-1" dirty="0">
              <a:latin typeface="Arial"/>
            </a:endParaRPr>
          </a:p>
          <a:p>
            <a:pPr>
              <a:lnSpc>
                <a:spcPct val="100000"/>
              </a:lnSpc>
            </a:pPr>
            <a:endParaRPr lang="en-GB" sz="1800" b="0" strike="noStrike" spc="-1" dirty="0">
              <a:latin typeface="Arial"/>
            </a:endParaRPr>
          </a:p>
          <a:p>
            <a:pPr marL="216000" indent="-216000">
              <a:lnSpc>
                <a:spcPct val="100000"/>
              </a:lnSpc>
              <a:buClr>
                <a:srgbClr val="FFFFFF"/>
              </a:buClr>
              <a:buSzPct val="75000"/>
              <a:buFont typeface="Wingdings" charset="2"/>
              <a:buChar char=""/>
            </a:pPr>
            <a:r>
              <a:rPr lang="en-GB" sz="1800" b="1" strike="noStrike" spc="-1" dirty="0">
                <a:solidFill>
                  <a:srgbClr val="FFFFFF"/>
                </a:solidFill>
                <a:latin typeface="Arial"/>
              </a:rPr>
              <a:t>For service providers:</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earlier identification of trauma-related symptom.</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improved staff training in trauma-informed interventions.</a:t>
            </a:r>
            <a:endParaRPr lang="en-GB" sz="1800" b="0" strike="noStrike" spc="-1" dirty="0">
              <a:latin typeface="Arial"/>
            </a:endParaRPr>
          </a:p>
          <a:p>
            <a:pPr>
              <a:lnSpc>
                <a:spcPct val="100000"/>
              </a:lnSpc>
            </a:pPr>
            <a:r>
              <a:rPr lang="en-GB" sz="1800" b="0" strike="noStrike" spc="-1" dirty="0">
                <a:solidFill>
                  <a:srgbClr val="FFFFFF"/>
                </a:solidFill>
                <a:latin typeface="Arial"/>
              </a:rPr>
              <a:t>the development of stronger multidisciplinary support network (NHS England, 2023; Oram et al., 2022).</a:t>
            </a:r>
            <a:endParaRPr lang="en-GB" sz="1800" b="0" strike="noStrike" spc="-1" dirty="0">
              <a:latin typeface="Arial"/>
            </a:endParaRPr>
          </a:p>
          <a:p>
            <a:pPr>
              <a:lnSpc>
                <a:spcPct val="100000"/>
              </a:lnSpc>
            </a:pPr>
            <a:endParaRPr lang="en-GB" sz="1800" b="0" strike="noStrike" spc="-1" dirty="0">
              <a:latin typeface="Arial"/>
            </a:endParaRPr>
          </a:p>
          <a:p>
            <a:pPr marL="216000" indent="-216000">
              <a:lnSpc>
                <a:spcPct val="100000"/>
              </a:lnSpc>
              <a:buClr>
                <a:srgbClr val="FFFFFF"/>
              </a:buClr>
              <a:buSzPct val="75000"/>
              <a:buFont typeface="Wingdings" charset="2"/>
              <a:buChar char=""/>
            </a:pPr>
            <a:r>
              <a:rPr lang="en-GB" sz="1800" b="1" strike="noStrike" spc="-1" dirty="0">
                <a:solidFill>
                  <a:srgbClr val="FFFFFF"/>
                </a:solidFill>
                <a:latin typeface="Arial"/>
              </a:rPr>
              <a:t>For policy and practice:</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better planning of health and social services for victims.</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stronger research evidence to inform mental health interventions.</a:t>
            </a:r>
            <a:endParaRPr lang="en-GB" sz="1800" b="0" strike="noStrike" spc="-1" dirty="0">
              <a:latin typeface="Arial"/>
            </a:endParaRPr>
          </a:p>
          <a:p>
            <a:pPr marL="216000" indent="-216000">
              <a:lnSpc>
                <a:spcPct val="100000"/>
              </a:lnSpc>
              <a:buClr>
                <a:srgbClr val="FFFFFF"/>
              </a:buClr>
              <a:buSzPct val="75000"/>
              <a:buFont typeface="Symbol"/>
              <a:buChar char=""/>
            </a:pPr>
            <a:r>
              <a:rPr lang="en-GB" sz="1800" b="0" strike="noStrike" spc="-1" dirty="0">
                <a:solidFill>
                  <a:srgbClr val="FFFFFF"/>
                </a:solidFill>
                <a:latin typeface="Arial"/>
              </a:rPr>
              <a:t>a potential decrease in health inequalities over the long term (Agenda Alliance, 2026; Women’s Aid, 2025).</a:t>
            </a:r>
            <a:endParaRPr lang="en-GB" sz="1800" b="0" strike="noStrike" spc="-1" dirty="0">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PlaceHolder 1"/>
          <p:cNvSpPr>
            <a:spLocks noGrp="1"/>
          </p:cNvSpPr>
          <p:nvPr>
            <p:ph type="title"/>
          </p:nvPr>
        </p:nvSpPr>
        <p:spPr>
          <a:xfrm>
            <a:off x="2227320" y="542160"/>
            <a:ext cx="6474240" cy="966240"/>
          </a:xfrm>
          <a:prstGeom prst="rect">
            <a:avLst/>
          </a:prstGeom>
          <a:noFill/>
          <a:ln w="0">
            <a:noFill/>
          </a:ln>
        </p:spPr>
        <p:txBody>
          <a:bodyPr lIns="90000" tIns="45000" rIns="90000" bIns="45000" anchor="ctr">
            <a:noAutofit/>
          </a:bodyPr>
          <a:lstStyle/>
          <a:p>
            <a:pPr indent="0" algn="ctr">
              <a:lnSpc>
                <a:spcPct val="100000"/>
              </a:lnSpc>
              <a:buNone/>
              <a:tabLst>
                <a:tab pos="0" algn="l"/>
              </a:tabLst>
            </a:pPr>
            <a:r>
              <a:rPr lang="en-US" sz="2600" b="1" strike="noStrike" spc="-1">
                <a:solidFill>
                  <a:srgbClr val="FFFFFF"/>
                </a:solidFill>
                <a:latin typeface="Arial"/>
              </a:rPr>
              <a:t>References</a:t>
            </a:r>
            <a:endParaRPr lang="en-GB" sz="2600" b="0" strike="noStrike" spc="-1">
              <a:latin typeface="Arial"/>
            </a:endParaRPr>
          </a:p>
        </p:txBody>
      </p:sp>
      <p:sp>
        <p:nvSpPr>
          <p:cNvPr id="242" name="Rectangle 241"/>
          <p:cNvSpPr/>
          <p:nvPr/>
        </p:nvSpPr>
        <p:spPr>
          <a:xfrm>
            <a:off x="1966680" y="1524960"/>
            <a:ext cx="7032960" cy="5066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marL="216000" indent="-216000">
              <a:lnSpc>
                <a:spcPct val="100000"/>
              </a:lnSpc>
              <a:buClr>
                <a:srgbClr val="FFFFFF"/>
              </a:buClr>
              <a:buSzPct val="45000"/>
              <a:buFont typeface="Wingdings" charset="2"/>
              <a:buChar char=""/>
            </a:pPr>
            <a:r>
              <a:rPr lang="en-GB" sz="1100" b="0" strike="noStrike" spc="-1">
                <a:solidFill>
                  <a:srgbClr val="FFFFFF"/>
                </a:solidFill>
                <a:latin typeface="Arial"/>
              </a:rPr>
              <a:t>Agenda Alliance (2026) Breaking down the barriers: findings of the commission on complex needs and domestic abuse. Available at: </a:t>
            </a:r>
            <a:r>
              <a:rPr lang="en-GB" sz="1100" b="0" u="sng" strike="noStrike" spc="-1">
                <a:solidFill>
                  <a:srgbClr val="0000FF"/>
                </a:solidFill>
                <a:uFillTx/>
                <a:latin typeface="Arial"/>
                <a:hlinkClick r:id="rId2"/>
              </a:rPr>
              <a:t>https://www.agendaalliance.org/our-work/projects-and-campaigns/previous-work/breaking-down-the-barriers/</a:t>
            </a:r>
            <a:r>
              <a:rPr lang="en-GB" sz="1100" b="0" strike="noStrike" spc="-1">
                <a:solidFill>
                  <a:srgbClr val="FFFFFF"/>
                </a:solidFill>
                <a:latin typeface="Arial"/>
              </a:rPr>
              <a:t>(Accessed: 5 June 2026)</a:t>
            </a:r>
            <a:endParaRPr lang="en-GB" sz="1100" b="0" strike="noStrike" spc="-1">
              <a:latin typeface="Arial"/>
            </a:endParaRPr>
          </a:p>
          <a:p>
            <a:pPr marL="216000" indent="-216000">
              <a:lnSpc>
                <a:spcPct val="100000"/>
              </a:lnSpc>
              <a:buClr>
                <a:srgbClr val="FFFFFF"/>
              </a:buClr>
              <a:buSzPct val="45000"/>
              <a:buFont typeface="Wingdings" charset="2"/>
              <a:buChar char=""/>
            </a:pPr>
            <a:r>
              <a:rPr lang="en-GB" sz="1100" b="0" strike="noStrike" spc="-1">
                <a:solidFill>
                  <a:srgbClr val="FFFFFF"/>
                </a:solidFill>
                <a:latin typeface="Arial"/>
              </a:rPr>
              <a:t>Baird, S.L., Alaggia, R. and Jenney, A. (2023) ‘Women’s experiences of intimate partner violence and post-traumatic stress disorder: a systematic review’, Trauma, Violence, &amp; Abuse, 24(2), pp. 745-761.</a:t>
            </a:r>
            <a:endParaRPr lang="en-GB" sz="1100" b="0" strike="noStrike" spc="-1">
              <a:latin typeface="Arial"/>
            </a:endParaRPr>
          </a:p>
          <a:p>
            <a:pPr marL="216000" indent="-216000">
              <a:lnSpc>
                <a:spcPct val="100000"/>
              </a:lnSpc>
              <a:buClr>
                <a:srgbClr val="FFFFFF"/>
              </a:buClr>
              <a:buSzPct val="45000"/>
              <a:buFont typeface="Wingdings" charset="2"/>
              <a:buChar char=""/>
            </a:pPr>
            <a:r>
              <a:rPr lang="en-GB" sz="1100" b="0" strike="noStrike" spc="-1">
                <a:solidFill>
                  <a:srgbClr val="FFFFFF"/>
                </a:solidFill>
                <a:latin typeface="Arial"/>
              </a:rPr>
              <a:t>Mental Health Foundation (n.d.) Domestic violence: statistics. Available at</a:t>
            </a:r>
            <a:r>
              <a:rPr lang="en-GB" sz="1100" b="0" u="sng" strike="noStrike" spc="-1">
                <a:solidFill>
                  <a:srgbClr val="0000FF"/>
                </a:solidFill>
                <a:uFillTx/>
                <a:latin typeface="Arial"/>
                <a:hlinkClick r:id="rId3"/>
              </a:rPr>
              <a:t>https://www.mentalhealth.org.uk/explore-mental-health/a-z-topics/post-traumatic-stress-disorder-ptsd</a:t>
            </a:r>
            <a:r>
              <a:rPr lang="en-GB" sz="1100" b="0" strike="noStrike" spc="-1">
                <a:solidFill>
                  <a:srgbClr val="FFFFFF"/>
                </a:solidFill>
                <a:latin typeface="Arial"/>
              </a:rPr>
              <a:t> (Accessed: 6 June 2026).</a:t>
            </a:r>
            <a:endParaRPr lang="en-GB" sz="1100" b="0" strike="noStrike" spc="-1">
              <a:latin typeface="Arial"/>
            </a:endParaRPr>
          </a:p>
          <a:p>
            <a:pPr marL="216000" indent="-216000">
              <a:lnSpc>
                <a:spcPct val="100000"/>
              </a:lnSpc>
              <a:buClr>
                <a:srgbClr val="FFFFFF"/>
              </a:buClr>
              <a:buSzPct val="45000"/>
              <a:buFont typeface="Wingdings" charset="2"/>
              <a:buChar char=""/>
            </a:pPr>
            <a:r>
              <a:rPr lang="en-GB" sz="1100" b="0" strike="noStrike" spc="-1">
                <a:solidFill>
                  <a:srgbClr val="FFFFFF"/>
                </a:solidFill>
                <a:latin typeface="Arial"/>
              </a:rPr>
              <a:t>NHS England (2023) Violence prevention and reduction standard. Available at:</a:t>
            </a:r>
            <a:r>
              <a:rPr lang="en-GB" sz="1100" b="0" u="sng" strike="noStrike" spc="-1">
                <a:solidFill>
                  <a:srgbClr val="0000FF"/>
                </a:solidFill>
                <a:uFillTx/>
                <a:latin typeface="Arial"/>
                <a:hlinkClick r:id="rId4"/>
              </a:rPr>
              <a:t>https://www.england.nhs.uk/long-read/violence-prevention-and-reduction-standard/</a:t>
            </a:r>
            <a:r>
              <a:rPr lang="en-GB" sz="1100" b="0" strike="noStrike" spc="-1">
                <a:solidFill>
                  <a:srgbClr val="FFFFFF"/>
                </a:solidFill>
                <a:latin typeface="Arial"/>
              </a:rPr>
              <a:t> (Accessed: 8 June 2026).</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Office for National Statistics (2025) Domestic abuse in England and Wales overview: November 2025. Available at: </a:t>
            </a:r>
            <a:r>
              <a:rPr lang="en-GB" sz="1100" b="0" u="sng" strike="noStrike" spc="-1">
                <a:solidFill>
                  <a:srgbClr val="0000FF"/>
                </a:solidFill>
                <a:uFillTx/>
                <a:latin typeface="Arial"/>
                <a:hlinkClick r:id="rId5"/>
              </a:rPr>
              <a:t>https://www.ons.gov.uk/peoplepopulationandcommunity/crimeandjustice/articles/domesticabuseprevalenceandtrendsenglandandwales/yearendingmarch2025</a:t>
            </a:r>
            <a:r>
              <a:rPr lang="en-GB" sz="1100" b="0" strike="noStrike" spc="-1">
                <a:solidFill>
                  <a:srgbClr val="FFFFFF"/>
                </a:solidFill>
                <a:latin typeface="Arial"/>
              </a:rPr>
              <a:t>(Accessed: 7 June 2026).</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Oram, S., Trevillion, K., Feder, G. and Howard, L.M. (2022) ‘Prevalence of experiences of domestic violence among psychiatric patients: systematic review’, British Journal of Psychiatry, 220(4), pp. 201-209.</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PTSD UK (n.d.) Causes of PTSD: domestic abuse. Available at: </a:t>
            </a:r>
            <a:r>
              <a:rPr lang="en-GB" sz="1100" b="0" u="sng" strike="noStrike" spc="-1">
                <a:solidFill>
                  <a:srgbClr val="0000FF"/>
                </a:solidFill>
                <a:uFillTx/>
                <a:latin typeface="Arial"/>
                <a:hlinkClick r:id="rId6"/>
              </a:rPr>
              <a:t>https://www.ptsduk.org/what-is-ptsd/causes-of-ptsd/domestic-abuse/</a:t>
            </a:r>
            <a:r>
              <a:rPr lang="en-GB" sz="1100" b="0" strike="noStrike" spc="-1">
                <a:solidFill>
                  <a:srgbClr val="FFFFFF"/>
                </a:solidFill>
                <a:latin typeface="Arial"/>
              </a:rPr>
              <a:t> (Accessed: 5 June 2026).</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Williamson, E. (2021) Living with domestic abuse and post-traumatic stress: implications for mental health practice, Journal of Mental Health, 30(5), pp. 560-567.</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Women’s Aid (2025) The impact of domestic abuse. Available at: </a:t>
            </a:r>
            <a:r>
              <a:rPr lang="en-GB" sz="1100" b="0" u="sng" strike="noStrike" spc="-1">
                <a:solidFill>
                  <a:srgbClr val="0000FF"/>
                </a:solidFill>
                <a:uFillTx/>
                <a:latin typeface="Arial"/>
                <a:hlinkClick r:id="rId7"/>
              </a:rPr>
              <a:t>https://womensaid.org.uk/information-support/what-is-domestic-abuse/the-impact-of-domestic-abuse/</a:t>
            </a:r>
            <a:r>
              <a:rPr lang="en-GB" sz="1100" b="0" strike="noStrike" spc="-1">
                <a:solidFill>
                  <a:srgbClr val="FFFFFF"/>
                </a:solidFill>
                <a:latin typeface="Arial"/>
              </a:rPr>
              <a:t>(Accessed: 4 June 2026).</a:t>
            </a:r>
            <a:endParaRPr lang="en-GB" sz="1100" b="0" strike="noStrike" spc="-1">
              <a:latin typeface="Arial"/>
            </a:endParaRPr>
          </a:p>
          <a:p>
            <a:pPr marL="216000" indent="-216000">
              <a:lnSpc>
                <a:spcPct val="100000"/>
              </a:lnSpc>
              <a:buClr>
                <a:srgbClr val="FFFFFF"/>
              </a:buClr>
              <a:buSzPct val="85000"/>
              <a:buFont typeface="Symbol"/>
              <a:buChar char=""/>
            </a:pPr>
            <a:r>
              <a:rPr lang="en-GB" sz="1100" b="0" strike="noStrike" spc="-1">
                <a:solidFill>
                  <a:srgbClr val="FFFFFF"/>
                </a:solidFill>
                <a:latin typeface="Arial"/>
              </a:rPr>
              <a:t>Wood, L., Voth Schrag, R., Baumler, E., Hairston, D. and Guillot-Wright, S. (2022) ‘Mental health consequences of intimate partner violence against women’, Journal of Interpersonal Violence, 37(15-16), pp. NP13440-NP13463.</a:t>
            </a:r>
            <a:endParaRPr lang="en-GB" sz="11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129</TotalTime>
  <Words>1404</Words>
  <Application>Microsoft Office PowerPoint</Application>
  <PresentationFormat>On-screen Show (4:3)</PresentationFormat>
  <Paragraphs>109</Paragraphs>
  <Slides>11</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11</vt:i4>
      </vt:variant>
    </vt:vector>
  </HeadingPairs>
  <TitlesOfParts>
    <vt:vector size="21" baseType="lpstr">
      <vt:lpstr>Arial</vt:lpstr>
      <vt:lpstr>Calibri</vt:lpstr>
      <vt:lpstr>Symbol</vt:lpstr>
      <vt:lpstr>Times New Roman</vt:lpstr>
      <vt:lpstr>Wingdings</vt:lpstr>
      <vt:lpstr>Office Theme</vt:lpstr>
      <vt:lpstr>Office Theme</vt:lpstr>
      <vt:lpstr>Office Theme</vt:lpstr>
      <vt:lpstr>Office Theme</vt:lpstr>
      <vt:lpstr>Office Theme</vt:lpstr>
      <vt:lpstr>Domestic Abuse and Its Impact on Women's Mental Health: Post-Traumatic Stress Disorder (PTSD) in the UK</vt:lpstr>
      <vt:lpstr>Table of contents</vt:lpstr>
      <vt:lpstr>Prevalence of Domestic Abuse in the UK</vt:lpstr>
      <vt:lpstr>Impact of Domestic Violence on Mental Health</vt:lpstr>
      <vt:lpstr>Domestic Abuse and PTSD</vt:lpstr>
      <vt:lpstr>PTSD Social and Economic Impact</vt:lpstr>
      <vt:lpstr>Rationale</vt:lpstr>
      <vt:lpstr>Research Question</vt:lpstr>
      <vt:lpstr>Research Aim and Objectives</vt:lpstr>
      <vt:lpstr>Research Impact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dc:description/>
  <cp:lastModifiedBy>Simona Dinu</cp:lastModifiedBy>
  <cp:revision>20</cp:revision>
  <dcterms:created xsi:type="dcterms:W3CDTF">2017-08-01T15:40:51Z</dcterms:created>
  <dcterms:modified xsi:type="dcterms:W3CDTF">2026-06-14T18:08:27Z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On-screen Show (4:3)</vt:lpwstr>
  </property>
  <property fmtid="{D5CDD505-2E9C-101B-9397-08002B2CF9AE}" pid="4" name="Slides">
    <vt:i4>5</vt:i4>
  </property>
</Properties>
</file>