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77" r:id="rId5"/>
    <p:sldId id="258" r:id="rId6"/>
    <p:sldId id="260" r:id="rId7"/>
    <p:sldId id="261" r:id="rId8"/>
    <p:sldId id="271" r:id="rId9"/>
    <p:sldId id="265" r:id="rId10"/>
    <p:sldId id="278" r:id="rId11"/>
    <p:sldId id="269" r:id="rId12"/>
    <p:sldId id="274" r:id="rId13"/>
    <p:sldId id="267" r:id="rId14"/>
    <p:sldId id="266" r:id="rId15"/>
    <p:sldId id="275"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69170C-8911-4653-9225-BA1EE74D6734}" v="14" dt="2023-07-01T09:05:46.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4" d="100"/>
          <a:sy n="54" d="100"/>
        </p:scale>
        <p:origin x="1810" y="6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shida Morton" userId="3a3303b9-331e-42aa-a10e-33326a851d3e" providerId="ADAL" clId="{0E69170C-8911-4653-9225-BA1EE74D6734}"/>
    <pc:docChg chg="undo custSel addSld delSld modSld sldOrd">
      <pc:chgData name="Rashida Morton" userId="3a3303b9-331e-42aa-a10e-33326a851d3e" providerId="ADAL" clId="{0E69170C-8911-4653-9225-BA1EE74D6734}" dt="2023-07-01T10:02:15.266" v="1565" actId="20577"/>
      <pc:docMkLst>
        <pc:docMk/>
      </pc:docMkLst>
      <pc:sldChg chg="addSp modSp mod modMedia setBg">
        <pc:chgData name="Rashida Morton" userId="3a3303b9-331e-42aa-a10e-33326a851d3e" providerId="ADAL" clId="{0E69170C-8911-4653-9225-BA1EE74D6734}" dt="2023-06-24T13:34:08.002" v="453" actId="255"/>
        <pc:sldMkLst>
          <pc:docMk/>
          <pc:sldMk cId="2807391310" sldId="256"/>
        </pc:sldMkLst>
        <pc:spChg chg="mod">
          <ac:chgData name="Rashida Morton" userId="3a3303b9-331e-42aa-a10e-33326a851d3e" providerId="ADAL" clId="{0E69170C-8911-4653-9225-BA1EE74D6734}" dt="2023-06-24T13:21:39.169" v="448" actId="26606"/>
          <ac:spMkLst>
            <pc:docMk/>
            <pc:sldMk cId="2807391310" sldId="256"/>
            <ac:spMk id="2" creationId="{A7BAB8E5-C731-B721-CE90-0205158E371C}"/>
          </ac:spMkLst>
        </pc:spChg>
        <pc:spChg chg="mod">
          <ac:chgData name="Rashida Morton" userId="3a3303b9-331e-42aa-a10e-33326a851d3e" providerId="ADAL" clId="{0E69170C-8911-4653-9225-BA1EE74D6734}" dt="2023-06-24T13:34:08.002" v="453" actId="255"/>
          <ac:spMkLst>
            <pc:docMk/>
            <pc:sldMk cId="2807391310" sldId="256"/>
            <ac:spMk id="3" creationId="{A2BC87E8-F1F7-D8E2-5317-6AA174F93DDC}"/>
          </ac:spMkLst>
        </pc:spChg>
        <pc:spChg chg="add">
          <ac:chgData name="Rashida Morton" userId="3a3303b9-331e-42aa-a10e-33326a851d3e" providerId="ADAL" clId="{0E69170C-8911-4653-9225-BA1EE74D6734}" dt="2023-06-24T13:21:39.169" v="448" actId="26606"/>
          <ac:spMkLst>
            <pc:docMk/>
            <pc:sldMk cId="2807391310" sldId="256"/>
            <ac:spMk id="9" creationId="{6F828D28-8E09-41CC-8229-3070B5467A96}"/>
          </ac:spMkLst>
        </pc:spChg>
        <pc:spChg chg="add">
          <ac:chgData name="Rashida Morton" userId="3a3303b9-331e-42aa-a10e-33326a851d3e" providerId="ADAL" clId="{0E69170C-8911-4653-9225-BA1EE74D6734}" dt="2023-06-24T13:21:39.169" v="448" actId="26606"/>
          <ac:spMkLst>
            <pc:docMk/>
            <pc:sldMk cId="2807391310" sldId="256"/>
            <ac:spMk id="11" creationId="{D5B012D8-7F27-4758-9AC6-C889B154BD73}"/>
          </ac:spMkLst>
        </pc:spChg>
        <pc:spChg chg="add">
          <ac:chgData name="Rashida Morton" userId="3a3303b9-331e-42aa-a10e-33326a851d3e" providerId="ADAL" clId="{0E69170C-8911-4653-9225-BA1EE74D6734}" dt="2023-06-24T13:21:39.169" v="448" actId="26606"/>
          <ac:spMkLst>
            <pc:docMk/>
            <pc:sldMk cId="2807391310" sldId="256"/>
            <ac:spMk id="13" creationId="{4063B759-00FC-46D1-9898-8E8625268FAF}"/>
          </ac:spMkLst>
        </pc:spChg>
        <pc:picChg chg="add mod">
          <ac:chgData name="Rashida Morton" userId="3a3303b9-331e-42aa-a10e-33326a851d3e" providerId="ADAL" clId="{0E69170C-8911-4653-9225-BA1EE74D6734}" dt="2023-06-24T13:22:44.882" v="450"/>
          <ac:picMkLst>
            <pc:docMk/>
            <pc:sldMk cId="2807391310" sldId="256"/>
            <ac:picMk id="5" creationId="{927BABE8-DFED-2818-22D3-724CDE30DCE0}"/>
          </ac:picMkLst>
        </pc:picChg>
      </pc:sldChg>
      <pc:sldChg chg="addSp delSp modSp mod setBg">
        <pc:chgData name="Rashida Morton" userId="3a3303b9-331e-42aa-a10e-33326a851d3e" providerId="ADAL" clId="{0E69170C-8911-4653-9225-BA1EE74D6734}" dt="2023-06-24T13:46:55.929" v="519" actId="255"/>
        <pc:sldMkLst>
          <pc:docMk/>
          <pc:sldMk cId="3177608389" sldId="257"/>
        </pc:sldMkLst>
        <pc:spChg chg="mod">
          <ac:chgData name="Rashida Morton" userId="3a3303b9-331e-42aa-a10e-33326a851d3e" providerId="ADAL" clId="{0E69170C-8911-4653-9225-BA1EE74D6734}" dt="2023-06-22T00:12:42.684" v="348" actId="26606"/>
          <ac:spMkLst>
            <pc:docMk/>
            <pc:sldMk cId="3177608389" sldId="257"/>
            <ac:spMk id="2" creationId="{EE972FA6-0F54-A9E2-FC18-E08FC155805B}"/>
          </ac:spMkLst>
        </pc:spChg>
        <pc:spChg chg="mod">
          <ac:chgData name="Rashida Morton" userId="3a3303b9-331e-42aa-a10e-33326a851d3e" providerId="ADAL" clId="{0E69170C-8911-4653-9225-BA1EE74D6734}" dt="2023-06-24T13:46:55.929" v="519" actId="255"/>
          <ac:spMkLst>
            <pc:docMk/>
            <pc:sldMk cId="3177608389" sldId="257"/>
            <ac:spMk id="3" creationId="{8F049265-8B5E-6F80-A4A6-38CE8733C291}"/>
          </ac:spMkLst>
        </pc:spChg>
        <pc:spChg chg="add del">
          <ac:chgData name="Rashida Morton" userId="3a3303b9-331e-42aa-a10e-33326a851d3e" providerId="ADAL" clId="{0E69170C-8911-4653-9225-BA1EE74D6734}" dt="2023-06-22T00:12:42.653" v="347" actId="26606"/>
          <ac:spMkLst>
            <pc:docMk/>
            <pc:sldMk cId="3177608389" sldId="257"/>
            <ac:spMk id="12" creationId="{5D7F64A8-D625-4F61-A290-B499BB62ACFF}"/>
          </ac:spMkLst>
        </pc:spChg>
        <pc:spChg chg="add">
          <ac:chgData name="Rashida Morton" userId="3a3303b9-331e-42aa-a10e-33326a851d3e" providerId="ADAL" clId="{0E69170C-8911-4653-9225-BA1EE74D6734}" dt="2023-06-22T00:12:42.684" v="348" actId="26606"/>
          <ac:spMkLst>
            <pc:docMk/>
            <pc:sldMk cId="3177608389" sldId="257"/>
            <ac:spMk id="16" creationId="{C2B4C0C7-2745-46BE-B15F-E50582545365}"/>
          </ac:spMkLst>
        </pc:spChg>
        <pc:grpChg chg="add">
          <ac:chgData name="Rashida Morton" userId="3a3303b9-331e-42aa-a10e-33326a851d3e" providerId="ADAL" clId="{0E69170C-8911-4653-9225-BA1EE74D6734}" dt="2023-06-22T00:12:42.684" v="348" actId="26606"/>
          <ac:grpSpMkLst>
            <pc:docMk/>
            <pc:sldMk cId="3177608389" sldId="257"/>
            <ac:grpSpMk id="11" creationId="{89D8939B-D984-4564-B942-51C44F623C98}"/>
          </ac:grpSpMkLst>
        </pc:grpChg>
        <pc:picChg chg="add">
          <ac:chgData name="Rashida Morton" userId="3a3303b9-331e-42aa-a10e-33326a851d3e" providerId="ADAL" clId="{0E69170C-8911-4653-9225-BA1EE74D6734}" dt="2023-06-22T00:12:42.684" v="348" actId="26606"/>
          <ac:picMkLst>
            <pc:docMk/>
            <pc:sldMk cId="3177608389" sldId="257"/>
            <ac:picMk id="5" creationId="{230ED8E5-7C17-F528-43EE-C2AFFC4E9E28}"/>
          </ac:picMkLst>
        </pc:picChg>
        <pc:picChg chg="add del">
          <ac:chgData name="Rashida Morton" userId="3a3303b9-331e-42aa-a10e-33326a851d3e" providerId="ADAL" clId="{0E69170C-8911-4653-9225-BA1EE74D6734}" dt="2023-06-22T00:12:42.653" v="347" actId="26606"/>
          <ac:picMkLst>
            <pc:docMk/>
            <pc:sldMk cId="3177608389" sldId="257"/>
            <ac:picMk id="7" creationId="{34420090-FB21-F926-27B3-15245068B0EF}"/>
          </ac:picMkLst>
        </pc:picChg>
        <pc:picChg chg="add del">
          <ac:chgData name="Rashida Morton" userId="3a3303b9-331e-42aa-a10e-33326a851d3e" providerId="ADAL" clId="{0E69170C-8911-4653-9225-BA1EE74D6734}" dt="2023-06-22T00:12:42.653" v="347" actId="26606"/>
          <ac:picMkLst>
            <pc:docMk/>
            <pc:sldMk cId="3177608389" sldId="257"/>
            <ac:picMk id="9" creationId="{0B249659-1757-465F-963E-E285CF46909D}"/>
          </ac:picMkLst>
        </pc:picChg>
      </pc:sldChg>
      <pc:sldChg chg="addSp modSp mod setBg">
        <pc:chgData name="Rashida Morton" userId="3a3303b9-331e-42aa-a10e-33326a851d3e" providerId="ADAL" clId="{0E69170C-8911-4653-9225-BA1EE74D6734}" dt="2023-06-30T09:58:29.350" v="1224" actId="26606"/>
        <pc:sldMkLst>
          <pc:docMk/>
          <pc:sldMk cId="3530358416" sldId="258"/>
        </pc:sldMkLst>
        <pc:spChg chg="mod">
          <ac:chgData name="Rashida Morton" userId="3a3303b9-331e-42aa-a10e-33326a851d3e" providerId="ADAL" clId="{0E69170C-8911-4653-9225-BA1EE74D6734}" dt="2023-06-30T09:58:29.350" v="1224" actId="26606"/>
          <ac:spMkLst>
            <pc:docMk/>
            <pc:sldMk cId="3530358416" sldId="258"/>
            <ac:spMk id="2" creationId="{62478601-D61D-5CB4-6883-49E0429CE831}"/>
          </ac:spMkLst>
        </pc:spChg>
        <pc:spChg chg="mod">
          <ac:chgData name="Rashida Morton" userId="3a3303b9-331e-42aa-a10e-33326a851d3e" providerId="ADAL" clId="{0E69170C-8911-4653-9225-BA1EE74D6734}" dt="2023-06-30T09:58:29.350" v="1224" actId="26606"/>
          <ac:spMkLst>
            <pc:docMk/>
            <pc:sldMk cId="3530358416" sldId="258"/>
            <ac:spMk id="3" creationId="{7219F44C-8B71-F472-DAB0-BD1E0C712D99}"/>
          </ac:spMkLst>
        </pc:spChg>
        <pc:spChg chg="add">
          <ac:chgData name="Rashida Morton" userId="3a3303b9-331e-42aa-a10e-33326a851d3e" providerId="ADAL" clId="{0E69170C-8911-4653-9225-BA1EE74D6734}" dt="2023-06-30T09:58:29.350" v="1224" actId="26606"/>
          <ac:spMkLst>
            <pc:docMk/>
            <pc:sldMk cId="3530358416" sldId="258"/>
            <ac:spMk id="8" creationId="{9EBF13D5-64BB-423E-9E4C-F39114475A0C}"/>
          </ac:spMkLst>
        </pc:spChg>
        <pc:grpChg chg="add">
          <ac:chgData name="Rashida Morton" userId="3a3303b9-331e-42aa-a10e-33326a851d3e" providerId="ADAL" clId="{0E69170C-8911-4653-9225-BA1EE74D6734}" dt="2023-06-30T09:58:29.350" v="1224" actId="26606"/>
          <ac:grpSpMkLst>
            <pc:docMk/>
            <pc:sldMk cId="3530358416" sldId="258"/>
            <ac:grpSpMk id="10" creationId="{FEBC7BED-6AA7-4C43-BEE8-A3CB5F8C1E0E}"/>
          </ac:grpSpMkLst>
        </pc:grpChg>
        <pc:grpChg chg="add">
          <ac:chgData name="Rashida Morton" userId="3a3303b9-331e-42aa-a10e-33326a851d3e" providerId="ADAL" clId="{0E69170C-8911-4653-9225-BA1EE74D6734}" dt="2023-06-30T09:58:29.350" v="1224" actId="26606"/>
          <ac:grpSpMkLst>
            <pc:docMk/>
            <pc:sldMk cId="3530358416" sldId="258"/>
            <ac:grpSpMk id="14" creationId="{BA19DEE5-2EE5-445A-B461-7D2879B05209}"/>
          </ac:grpSpMkLst>
        </pc:grpChg>
        <pc:grpChg chg="add">
          <ac:chgData name="Rashida Morton" userId="3a3303b9-331e-42aa-a10e-33326a851d3e" providerId="ADAL" clId="{0E69170C-8911-4653-9225-BA1EE74D6734}" dt="2023-06-30T09:58:29.350" v="1224" actId="26606"/>
          <ac:grpSpMkLst>
            <pc:docMk/>
            <pc:sldMk cId="3530358416" sldId="258"/>
            <ac:grpSpMk id="18" creationId="{43F5E015-E085-4624-B431-B42414448684}"/>
          </ac:grpSpMkLst>
        </pc:grpChg>
      </pc:sldChg>
      <pc:sldChg chg="addSp modSp mod setBg">
        <pc:chgData name="Rashida Morton" userId="3a3303b9-331e-42aa-a10e-33326a851d3e" providerId="ADAL" clId="{0E69170C-8911-4653-9225-BA1EE74D6734}" dt="2023-07-01T10:02:15.266" v="1565" actId="20577"/>
        <pc:sldMkLst>
          <pc:docMk/>
          <pc:sldMk cId="1260286981" sldId="259"/>
        </pc:sldMkLst>
        <pc:spChg chg="mod">
          <ac:chgData name="Rashida Morton" userId="3a3303b9-331e-42aa-a10e-33326a851d3e" providerId="ADAL" clId="{0E69170C-8911-4653-9225-BA1EE74D6734}" dt="2023-06-22T00:11:44.131" v="344" actId="26606"/>
          <ac:spMkLst>
            <pc:docMk/>
            <pc:sldMk cId="1260286981" sldId="259"/>
            <ac:spMk id="2" creationId="{156F6957-DC7B-65EE-F20B-B9C6699885A9}"/>
          </ac:spMkLst>
        </pc:spChg>
        <pc:spChg chg="mod">
          <ac:chgData name="Rashida Morton" userId="3a3303b9-331e-42aa-a10e-33326a851d3e" providerId="ADAL" clId="{0E69170C-8911-4653-9225-BA1EE74D6734}" dt="2023-07-01T10:02:15.266" v="1565" actId="20577"/>
          <ac:spMkLst>
            <pc:docMk/>
            <pc:sldMk cId="1260286981" sldId="259"/>
            <ac:spMk id="3" creationId="{4914A323-7007-A831-7055-71DC772C19AD}"/>
          </ac:spMkLst>
        </pc:spChg>
        <pc:spChg chg="add">
          <ac:chgData name="Rashida Morton" userId="3a3303b9-331e-42aa-a10e-33326a851d3e" providerId="ADAL" clId="{0E69170C-8911-4653-9225-BA1EE74D6734}" dt="2023-06-22T00:11:44.131" v="344" actId="26606"/>
          <ac:spMkLst>
            <pc:docMk/>
            <pc:sldMk cId="1260286981" sldId="259"/>
            <ac:spMk id="9" creationId="{5D13CC36-B950-4F02-9BAF-9A7EB267398C}"/>
          </ac:spMkLst>
        </pc:spChg>
        <pc:spChg chg="add">
          <ac:chgData name="Rashida Morton" userId="3a3303b9-331e-42aa-a10e-33326a851d3e" providerId="ADAL" clId="{0E69170C-8911-4653-9225-BA1EE74D6734}" dt="2023-06-22T00:11:44.131" v="344" actId="26606"/>
          <ac:spMkLst>
            <pc:docMk/>
            <pc:sldMk cId="1260286981" sldId="259"/>
            <ac:spMk id="11" creationId="{D1BDED99-B35B-4FEE-A274-8E8DB6FEEECF}"/>
          </ac:spMkLst>
        </pc:spChg>
        <pc:picChg chg="add">
          <ac:chgData name="Rashida Morton" userId="3a3303b9-331e-42aa-a10e-33326a851d3e" providerId="ADAL" clId="{0E69170C-8911-4653-9225-BA1EE74D6734}" dt="2023-06-22T00:11:44.131" v="344" actId="26606"/>
          <ac:picMkLst>
            <pc:docMk/>
            <pc:sldMk cId="1260286981" sldId="259"/>
            <ac:picMk id="5" creationId="{7847A81C-2656-123F-0601-A1AAF130BD37}"/>
          </ac:picMkLst>
        </pc:picChg>
      </pc:sldChg>
      <pc:sldChg chg="addSp delSp modSp mod setBg">
        <pc:chgData name="Rashida Morton" userId="3a3303b9-331e-42aa-a10e-33326a851d3e" providerId="ADAL" clId="{0E69170C-8911-4653-9225-BA1EE74D6734}" dt="2023-06-30T09:57:59.496" v="1223" actId="26606"/>
        <pc:sldMkLst>
          <pc:docMk/>
          <pc:sldMk cId="989748395" sldId="260"/>
        </pc:sldMkLst>
        <pc:spChg chg="mod">
          <ac:chgData name="Rashida Morton" userId="3a3303b9-331e-42aa-a10e-33326a851d3e" providerId="ADAL" clId="{0E69170C-8911-4653-9225-BA1EE74D6734}" dt="2023-06-30T09:57:59.496" v="1223" actId="26606"/>
          <ac:spMkLst>
            <pc:docMk/>
            <pc:sldMk cId="989748395" sldId="260"/>
            <ac:spMk id="2" creationId="{D430ED83-5B66-DF41-CA3B-6EE43D965B66}"/>
          </ac:spMkLst>
        </pc:spChg>
        <pc:spChg chg="mod">
          <ac:chgData name="Rashida Morton" userId="3a3303b9-331e-42aa-a10e-33326a851d3e" providerId="ADAL" clId="{0E69170C-8911-4653-9225-BA1EE74D6734}" dt="2023-06-30T09:57:59.496" v="1223" actId="26606"/>
          <ac:spMkLst>
            <pc:docMk/>
            <pc:sldMk cId="989748395" sldId="260"/>
            <ac:spMk id="3" creationId="{00E94789-3533-7C3A-7685-41BE96CDB990}"/>
          </ac:spMkLst>
        </pc:spChg>
        <pc:spChg chg="add del">
          <ac:chgData name="Rashida Morton" userId="3a3303b9-331e-42aa-a10e-33326a851d3e" providerId="ADAL" clId="{0E69170C-8911-4653-9225-BA1EE74D6734}" dt="2023-06-30T09:57:59.496" v="1223" actId="26606"/>
          <ac:spMkLst>
            <pc:docMk/>
            <pc:sldMk cId="989748395" sldId="260"/>
            <ac:spMk id="9" creationId="{F13C74B1-5B17-4795-BED0-7140497B445A}"/>
          </ac:spMkLst>
        </pc:spChg>
        <pc:spChg chg="add del">
          <ac:chgData name="Rashida Morton" userId="3a3303b9-331e-42aa-a10e-33326a851d3e" providerId="ADAL" clId="{0E69170C-8911-4653-9225-BA1EE74D6734}" dt="2023-06-30T09:57:59.496" v="1223" actId="26606"/>
          <ac:spMkLst>
            <pc:docMk/>
            <pc:sldMk cId="989748395" sldId="260"/>
            <ac:spMk id="11" creationId="{D4974D33-8DC5-464E-8C6D-BE58F0669C17}"/>
          </ac:spMkLst>
        </pc:spChg>
        <pc:spChg chg="add">
          <ac:chgData name="Rashida Morton" userId="3a3303b9-331e-42aa-a10e-33326a851d3e" providerId="ADAL" clId="{0E69170C-8911-4653-9225-BA1EE74D6734}" dt="2023-06-30T09:57:59.496" v="1223" actId="26606"/>
          <ac:spMkLst>
            <pc:docMk/>
            <pc:sldMk cId="989748395" sldId="260"/>
            <ac:spMk id="16" creationId="{913AE63C-D5B4-45D1-ACFC-648CFFCF9805}"/>
          </ac:spMkLst>
        </pc:spChg>
        <pc:grpChg chg="add">
          <ac:chgData name="Rashida Morton" userId="3a3303b9-331e-42aa-a10e-33326a851d3e" providerId="ADAL" clId="{0E69170C-8911-4653-9225-BA1EE74D6734}" dt="2023-06-30T09:57:59.496" v="1223" actId="26606"/>
          <ac:grpSpMkLst>
            <pc:docMk/>
            <pc:sldMk cId="989748395" sldId="260"/>
            <ac:grpSpMk id="18" creationId="{3540E603-32DB-4DFF-A979-5D1B214A2A2D}"/>
          </ac:grpSpMkLst>
        </pc:grpChg>
        <pc:grpChg chg="add">
          <ac:chgData name="Rashida Morton" userId="3a3303b9-331e-42aa-a10e-33326a851d3e" providerId="ADAL" clId="{0E69170C-8911-4653-9225-BA1EE74D6734}" dt="2023-06-30T09:57:59.496" v="1223" actId="26606"/>
          <ac:grpSpMkLst>
            <pc:docMk/>
            <pc:sldMk cId="989748395" sldId="260"/>
            <ac:grpSpMk id="22" creationId="{2DF7534E-849B-4F88-8B24-A7FF645B1F27}"/>
          </ac:grpSpMkLst>
        </pc:grpChg>
        <pc:picChg chg="add mod ord">
          <ac:chgData name="Rashida Morton" userId="3a3303b9-331e-42aa-a10e-33326a851d3e" providerId="ADAL" clId="{0E69170C-8911-4653-9225-BA1EE74D6734}" dt="2023-06-30T09:57:59.496" v="1223" actId="26606"/>
          <ac:picMkLst>
            <pc:docMk/>
            <pc:sldMk cId="989748395" sldId="260"/>
            <ac:picMk id="5" creationId="{37C23747-34FD-8795-CDDD-4E4D71B675DD}"/>
          </ac:picMkLst>
        </pc:picChg>
      </pc:sldChg>
      <pc:sldChg chg="addSp delSp modSp mod setBg">
        <pc:chgData name="Rashida Morton" userId="3a3303b9-331e-42aa-a10e-33326a851d3e" providerId="ADAL" clId="{0E69170C-8911-4653-9225-BA1EE74D6734}" dt="2023-06-30T09:57:45.128" v="1222" actId="26606"/>
        <pc:sldMkLst>
          <pc:docMk/>
          <pc:sldMk cId="1848087526" sldId="261"/>
        </pc:sldMkLst>
        <pc:spChg chg="mod">
          <ac:chgData name="Rashida Morton" userId="3a3303b9-331e-42aa-a10e-33326a851d3e" providerId="ADAL" clId="{0E69170C-8911-4653-9225-BA1EE74D6734}" dt="2023-06-30T09:57:45.128" v="1222" actId="26606"/>
          <ac:spMkLst>
            <pc:docMk/>
            <pc:sldMk cId="1848087526" sldId="261"/>
            <ac:spMk id="2" creationId="{5536B845-3A94-8BCB-684E-47A77032AA1C}"/>
          </ac:spMkLst>
        </pc:spChg>
        <pc:spChg chg="mod">
          <ac:chgData name="Rashida Morton" userId="3a3303b9-331e-42aa-a10e-33326a851d3e" providerId="ADAL" clId="{0E69170C-8911-4653-9225-BA1EE74D6734}" dt="2023-06-30T09:57:45.128" v="1222" actId="26606"/>
          <ac:spMkLst>
            <pc:docMk/>
            <pc:sldMk cId="1848087526" sldId="261"/>
            <ac:spMk id="3" creationId="{8D8ABFCA-330E-6F3E-6FF7-F32E6A1D8A38}"/>
          </ac:spMkLst>
        </pc:spChg>
        <pc:spChg chg="add del">
          <ac:chgData name="Rashida Morton" userId="3a3303b9-331e-42aa-a10e-33326a851d3e" providerId="ADAL" clId="{0E69170C-8911-4653-9225-BA1EE74D6734}" dt="2023-06-30T09:57:45.128" v="1222" actId="26606"/>
          <ac:spMkLst>
            <pc:docMk/>
            <pc:sldMk cId="1848087526" sldId="261"/>
            <ac:spMk id="9" creationId="{E8A8EAB8-D2FF-444D-B34B-7D32F106AD0E}"/>
          </ac:spMkLst>
        </pc:spChg>
        <pc:spChg chg="add">
          <ac:chgData name="Rashida Morton" userId="3a3303b9-331e-42aa-a10e-33326a851d3e" providerId="ADAL" clId="{0E69170C-8911-4653-9225-BA1EE74D6734}" dt="2023-06-30T09:57:45.128" v="1222" actId="26606"/>
          <ac:spMkLst>
            <pc:docMk/>
            <pc:sldMk cId="1848087526" sldId="261"/>
            <ac:spMk id="18" creationId="{03AF1C04-3FEF-41BD-BB84-2F263765BEBC}"/>
          </ac:spMkLst>
        </pc:spChg>
        <pc:grpChg chg="add">
          <ac:chgData name="Rashida Morton" userId="3a3303b9-331e-42aa-a10e-33326a851d3e" providerId="ADAL" clId="{0E69170C-8911-4653-9225-BA1EE74D6734}" dt="2023-06-30T09:57:45.128" v="1222" actId="26606"/>
          <ac:grpSpMkLst>
            <pc:docMk/>
            <pc:sldMk cId="1848087526" sldId="261"/>
            <ac:grpSpMk id="20" creationId="{E56E71F1-5A87-4A96-B42F-2DFA1B766B5E}"/>
          </ac:grpSpMkLst>
        </pc:grpChg>
        <pc:grpChg chg="add">
          <ac:chgData name="Rashida Morton" userId="3a3303b9-331e-42aa-a10e-33326a851d3e" providerId="ADAL" clId="{0E69170C-8911-4653-9225-BA1EE74D6734}" dt="2023-06-30T09:57:45.128" v="1222" actId="26606"/>
          <ac:grpSpMkLst>
            <pc:docMk/>
            <pc:sldMk cId="1848087526" sldId="261"/>
            <ac:grpSpMk id="24" creationId="{C733FE3C-12C4-4FA2-A795-87D2F6776A53}"/>
          </ac:grpSpMkLst>
        </pc:grpChg>
        <pc:grpChg chg="add">
          <ac:chgData name="Rashida Morton" userId="3a3303b9-331e-42aa-a10e-33326a851d3e" providerId="ADAL" clId="{0E69170C-8911-4653-9225-BA1EE74D6734}" dt="2023-06-30T09:57:45.128" v="1222" actId="26606"/>
          <ac:grpSpMkLst>
            <pc:docMk/>
            <pc:sldMk cId="1848087526" sldId="261"/>
            <ac:grpSpMk id="28" creationId="{0C2B5F12-8A82-4A59-9400-3164CBF47F63}"/>
          </ac:grpSpMkLst>
        </pc:grpChg>
        <pc:picChg chg="add mod ord">
          <ac:chgData name="Rashida Morton" userId="3a3303b9-331e-42aa-a10e-33326a851d3e" providerId="ADAL" clId="{0E69170C-8911-4653-9225-BA1EE74D6734}" dt="2023-06-30T09:57:45.128" v="1222" actId="26606"/>
          <ac:picMkLst>
            <pc:docMk/>
            <pc:sldMk cId="1848087526" sldId="261"/>
            <ac:picMk id="5" creationId="{6591A8E2-7211-2477-FF05-7F966943EB7C}"/>
          </ac:picMkLst>
        </pc:picChg>
        <pc:cxnChg chg="add del">
          <ac:chgData name="Rashida Morton" userId="3a3303b9-331e-42aa-a10e-33326a851d3e" providerId="ADAL" clId="{0E69170C-8911-4653-9225-BA1EE74D6734}" dt="2023-06-30T09:57:45.128" v="1222" actId="26606"/>
          <ac:cxnSpMkLst>
            <pc:docMk/>
            <pc:sldMk cId="1848087526" sldId="261"/>
            <ac:cxnSpMk id="11" creationId="{EEA38897-7BA3-4408-8083-3235339C4A60}"/>
          </ac:cxnSpMkLst>
        </pc:cxnChg>
        <pc:cxnChg chg="add del">
          <ac:chgData name="Rashida Morton" userId="3a3303b9-331e-42aa-a10e-33326a851d3e" providerId="ADAL" clId="{0E69170C-8911-4653-9225-BA1EE74D6734}" dt="2023-06-30T09:57:45.128" v="1222" actId="26606"/>
          <ac:cxnSpMkLst>
            <pc:docMk/>
            <pc:sldMk cId="1848087526" sldId="261"/>
            <ac:cxnSpMk id="13" creationId="{F11AD06B-AB20-4097-8606-5DA00DBACE88}"/>
          </ac:cxnSpMkLst>
        </pc:cxnChg>
      </pc:sldChg>
      <pc:sldChg chg="modSp del mod ord">
        <pc:chgData name="Rashida Morton" userId="3a3303b9-331e-42aa-a10e-33326a851d3e" providerId="ADAL" clId="{0E69170C-8911-4653-9225-BA1EE74D6734}" dt="2023-06-30T08:24:45.378" v="886" actId="2696"/>
        <pc:sldMkLst>
          <pc:docMk/>
          <pc:sldMk cId="1415504053" sldId="262"/>
        </pc:sldMkLst>
        <pc:spChg chg="mod">
          <ac:chgData name="Rashida Morton" userId="3a3303b9-331e-42aa-a10e-33326a851d3e" providerId="ADAL" clId="{0E69170C-8911-4653-9225-BA1EE74D6734}" dt="2023-06-22T00:19:15.435" v="350"/>
          <ac:spMkLst>
            <pc:docMk/>
            <pc:sldMk cId="1415504053" sldId="262"/>
            <ac:spMk id="3" creationId="{17FE6768-DA64-9395-917F-D9541AC2BC92}"/>
          </ac:spMkLst>
        </pc:spChg>
      </pc:sldChg>
      <pc:sldChg chg="modSp mod">
        <pc:chgData name="Rashida Morton" userId="3a3303b9-331e-42aa-a10e-33326a851d3e" providerId="ADAL" clId="{0E69170C-8911-4653-9225-BA1EE74D6734}" dt="2023-06-30T09:25:03.507" v="1155" actId="20577"/>
        <pc:sldMkLst>
          <pc:docMk/>
          <pc:sldMk cId="1646908176" sldId="263"/>
        </pc:sldMkLst>
        <pc:spChg chg="mod">
          <ac:chgData name="Rashida Morton" userId="3a3303b9-331e-42aa-a10e-33326a851d3e" providerId="ADAL" clId="{0E69170C-8911-4653-9225-BA1EE74D6734}" dt="2023-06-30T09:25:03.507" v="1155" actId="20577"/>
          <ac:spMkLst>
            <pc:docMk/>
            <pc:sldMk cId="1646908176" sldId="263"/>
            <ac:spMk id="3" creationId="{77641057-4BF4-C442-7222-7D4F18A7EAA2}"/>
          </ac:spMkLst>
        </pc:spChg>
      </pc:sldChg>
      <pc:sldChg chg="modSp new del mod">
        <pc:chgData name="Rashida Morton" userId="3a3303b9-331e-42aa-a10e-33326a851d3e" providerId="ADAL" clId="{0E69170C-8911-4653-9225-BA1EE74D6734}" dt="2023-06-30T09:34:16.464" v="1184" actId="2696"/>
        <pc:sldMkLst>
          <pc:docMk/>
          <pc:sldMk cId="1785509402" sldId="264"/>
        </pc:sldMkLst>
        <pc:spChg chg="mod">
          <ac:chgData name="Rashida Morton" userId="3a3303b9-331e-42aa-a10e-33326a851d3e" providerId="ADAL" clId="{0E69170C-8911-4653-9225-BA1EE74D6734}" dt="2023-06-22T00:20:06.584" v="377" actId="20577"/>
          <ac:spMkLst>
            <pc:docMk/>
            <pc:sldMk cId="1785509402" sldId="264"/>
            <ac:spMk id="2" creationId="{90B7ED4D-03B9-3473-1D60-6EAE72733C84}"/>
          </ac:spMkLst>
        </pc:spChg>
        <pc:spChg chg="mod">
          <ac:chgData name="Rashida Morton" userId="3a3303b9-331e-42aa-a10e-33326a851d3e" providerId="ADAL" clId="{0E69170C-8911-4653-9225-BA1EE74D6734}" dt="2023-06-26T22:58:46.207" v="552" actId="5793"/>
          <ac:spMkLst>
            <pc:docMk/>
            <pc:sldMk cId="1785509402" sldId="264"/>
            <ac:spMk id="3" creationId="{F1EFEBCF-B11F-F3FD-7569-452E176041BB}"/>
          </ac:spMkLst>
        </pc:spChg>
      </pc:sldChg>
      <pc:sldChg chg="addSp delSp modSp new mod setBg">
        <pc:chgData name="Rashida Morton" userId="3a3303b9-331e-42aa-a10e-33326a851d3e" providerId="ADAL" clId="{0E69170C-8911-4653-9225-BA1EE74D6734}" dt="2023-06-30T09:57:20.787" v="1221" actId="26606"/>
        <pc:sldMkLst>
          <pc:docMk/>
          <pc:sldMk cId="3744664640" sldId="265"/>
        </pc:sldMkLst>
        <pc:spChg chg="mod">
          <ac:chgData name="Rashida Morton" userId="3a3303b9-331e-42aa-a10e-33326a851d3e" providerId="ADAL" clId="{0E69170C-8911-4653-9225-BA1EE74D6734}" dt="2023-06-30T09:57:20.787" v="1221" actId="26606"/>
          <ac:spMkLst>
            <pc:docMk/>
            <pc:sldMk cId="3744664640" sldId="265"/>
            <ac:spMk id="2" creationId="{75F430EE-904A-6C03-99C5-623D3E26B3E3}"/>
          </ac:spMkLst>
        </pc:spChg>
        <pc:spChg chg="add del mod">
          <ac:chgData name="Rashida Morton" userId="3a3303b9-331e-42aa-a10e-33326a851d3e" providerId="ADAL" clId="{0E69170C-8911-4653-9225-BA1EE74D6734}" dt="2023-06-30T09:57:20.787" v="1221" actId="26606"/>
          <ac:spMkLst>
            <pc:docMk/>
            <pc:sldMk cId="3744664640" sldId="265"/>
            <ac:spMk id="3" creationId="{8EAD2D64-6AA4-6C20-55BA-380EEDD7481A}"/>
          </ac:spMkLst>
        </pc:spChg>
        <pc:spChg chg="add del">
          <ac:chgData name="Rashida Morton" userId="3a3303b9-331e-42aa-a10e-33326a851d3e" providerId="ADAL" clId="{0E69170C-8911-4653-9225-BA1EE74D6734}" dt="2023-06-30T09:57:20.682" v="1220" actId="26606"/>
          <ac:spMkLst>
            <pc:docMk/>
            <pc:sldMk cId="3744664640" sldId="265"/>
            <ac:spMk id="9" creationId="{BACC6370-2D7E-4714-9D71-7542949D7D5D}"/>
          </ac:spMkLst>
        </pc:spChg>
        <pc:spChg chg="add del">
          <ac:chgData name="Rashida Morton" userId="3a3303b9-331e-42aa-a10e-33326a851d3e" providerId="ADAL" clId="{0E69170C-8911-4653-9225-BA1EE74D6734}" dt="2023-06-30T09:57:20.682" v="1220" actId="26606"/>
          <ac:spMkLst>
            <pc:docMk/>
            <pc:sldMk cId="3744664640" sldId="265"/>
            <ac:spMk id="11" creationId="{256B2C21-A230-48C0-8DF1-C46611373C44}"/>
          </ac:spMkLst>
        </pc:spChg>
        <pc:spChg chg="add del">
          <ac:chgData name="Rashida Morton" userId="3a3303b9-331e-42aa-a10e-33326a851d3e" providerId="ADAL" clId="{0E69170C-8911-4653-9225-BA1EE74D6734}" dt="2023-06-30T09:57:20.682" v="1220" actId="26606"/>
          <ac:spMkLst>
            <pc:docMk/>
            <pc:sldMk cId="3744664640" sldId="265"/>
            <ac:spMk id="13" creationId="{3847E18C-932D-4C95-AABA-FEC7C9499AD7}"/>
          </ac:spMkLst>
        </pc:spChg>
        <pc:spChg chg="add del">
          <ac:chgData name="Rashida Morton" userId="3a3303b9-331e-42aa-a10e-33326a851d3e" providerId="ADAL" clId="{0E69170C-8911-4653-9225-BA1EE74D6734}" dt="2023-06-30T09:57:20.682" v="1220" actId="26606"/>
          <ac:spMkLst>
            <pc:docMk/>
            <pc:sldMk cId="3744664640" sldId="265"/>
            <ac:spMk id="15" creationId="{3150CB11-0C61-439E-910F-5787759E72A0}"/>
          </ac:spMkLst>
        </pc:spChg>
        <pc:spChg chg="add del">
          <ac:chgData name="Rashida Morton" userId="3a3303b9-331e-42aa-a10e-33326a851d3e" providerId="ADAL" clId="{0E69170C-8911-4653-9225-BA1EE74D6734}" dt="2023-06-30T09:57:20.682" v="1220" actId="26606"/>
          <ac:spMkLst>
            <pc:docMk/>
            <pc:sldMk cId="3744664640" sldId="265"/>
            <ac:spMk id="17" creationId="{43F8A58B-5155-44CE-A5FF-7647B47D0A7A}"/>
          </ac:spMkLst>
        </pc:spChg>
        <pc:spChg chg="add del">
          <ac:chgData name="Rashida Morton" userId="3a3303b9-331e-42aa-a10e-33326a851d3e" providerId="ADAL" clId="{0E69170C-8911-4653-9225-BA1EE74D6734}" dt="2023-06-30T09:57:20.682" v="1220" actId="26606"/>
          <ac:spMkLst>
            <pc:docMk/>
            <pc:sldMk cId="3744664640" sldId="265"/>
            <ac:spMk id="19" creationId="{443F2ACA-E6D6-4028-82DD-F03C262D5DE6}"/>
          </ac:spMkLst>
        </pc:spChg>
        <pc:spChg chg="add">
          <ac:chgData name="Rashida Morton" userId="3a3303b9-331e-42aa-a10e-33326a851d3e" providerId="ADAL" clId="{0E69170C-8911-4653-9225-BA1EE74D6734}" dt="2023-06-30T09:57:20.787" v="1221" actId="26606"/>
          <ac:spMkLst>
            <pc:docMk/>
            <pc:sldMk cId="3744664640" sldId="265"/>
            <ac:spMk id="25" creationId="{8DF67618-B87B-4195-8E24-3B126F79FF55}"/>
          </ac:spMkLst>
        </pc:spChg>
        <pc:spChg chg="add">
          <ac:chgData name="Rashida Morton" userId="3a3303b9-331e-42aa-a10e-33326a851d3e" providerId="ADAL" clId="{0E69170C-8911-4653-9225-BA1EE74D6734}" dt="2023-06-30T09:57:20.787" v="1221" actId="26606"/>
          <ac:spMkLst>
            <pc:docMk/>
            <pc:sldMk cId="3744664640" sldId="265"/>
            <ac:spMk id="26" creationId="{64960379-9FF9-400A-A8A8-F5AB633FD3BF}"/>
          </ac:spMkLst>
        </pc:spChg>
        <pc:grpChg chg="add">
          <ac:chgData name="Rashida Morton" userId="3a3303b9-331e-42aa-a10e-33326a851d3e" providerId="ADAL" clId="{0E69170C-8911-4653-9225-BA1EE74D6734}" dt="2023-06-30T09:57:20.787" v="1221" actId="26606"/>
          <ac:grpSpMkLst>
            <pc:docMk/>
            <pc:sldMk cId="3744664640" sldId="265"/>
            <ac:grpSpMk id="27" creationId="{2C491629-AE25-486B-9B22-2CE4EE8F7E47}"/>
          </ac:grpSpMkLst>
        </pc:grpChg>
        <pc:grpChg chg="add">
          <ac:chgData name="Rashida Morton" userId="3a3303b9-331e-42aa-a10e-33326a851d3e" providerId="ADAL" clId="{0E69170C-8911-4653-9225-BA1EE74D6734}" dt="2023-06-30T09:57:20.787" v="1221" actId="26606"/>
          <ac:grpSpMkLst>
            <pc:docMk/>
            <pc:sldMk cId="3744664640" sldId="265"/>
            <ac:grpSpMk id="29" creationId="{43F5E015-E085-4624-B431-B42414448684}"/>
          </ac:grpSpMkLst>
        </pc:grpChg>
        <pc:graphicFrameChg chg="add del">
          <ac:chgData name="Rashida Morton" userId="3a3303b9-331e-42aa-a10e-33326a851d3e" providerId="ADAL" clId="{0E69170C-8911-4653-9225-BA1EE74D6734}" dt="2023-06-30T09:57:20.682" v="1220" actId="26606"/>
          <ac:graphicFrameMkLst>
            <pc:docMk/>
            <pc:sldMk cId="3744664640" sldId="265"/>
            <ac:graphicFrameMk id="5" creationId="{7CCA095B-D2A7-FCC0-9609-6ECE0A8659D3}"/>
          </ac:graphicFrameMkLst>
        </pc:graphicFrameChg>
        <pc:graphicFrameChg chg="add">
          <ac:chgData name="Rashida Morton" userId="3a3303b9-331e-42aa-a10e-33326a851d3e" providerId="ADAL" clId="{0E69170C-8911-4653-9225-BA1EE74D6734}" dt="2023-06-30T09:57:20.787" v="1221" actId="26606"/>
          <ac:graphicFrameMkLst>
            <pc:docMk/>
            <pc:sldMk cId="3744664640" sldId="265"/>
            <ac:graphicFrameMk id="31" creationId="{E0B0ACA7-620B-EA3D-9DC7-10D711320FD7}"/>
          </ac:graphicFrameMkLst>
        </pc:graphicFrameChg>
      </pc:sldChg>
      <pc:sldChg chg="modSp new mod">
        <pc:chgData name="Rashida Morton" userId="3a3303b9-331e-42aa-a10e-33326a851d3e" providerId="ADAL" clId="{0E69170C-8911-4653-9225-BA1EE74D6734}" dt="2023-06-30T09:38:02.254" v="1217" actId="20577"/>
        <pc:sldMkLst>
          <pc:docMk/>
          <pc:sldMk cId="3147048973" sldId="266"/>
        </pc:sldMkLst>
        <pc:spChg chg="mod">
          <ac:chgData name="Rashida Morton" userId="3a3303b9-331e-42aa-a10e-33326a851d3e" providerId="ADAL" clId="{0E69170C-8911-4653-9225-BA1EE74D6734}" dt="2023-06-30T09:38:02.254" v="1217" actId="20577"/>
          <ac:spMkLst>
            <pc:docMk/>
            <pc:sldMk cId="3147048973" sldId="266"/>
            <ac:spMk id="2" creationId="{F8B314AB-13FB-681A-7DF4-38E3EAF50614}"/>
          </ac:spMkLst>
        </pc:spChg>
        <pc:spChg chg="mod">
          <ac:chgData name="Rashida Morton" userId="3a3303b9-331e-42aa-a10e-33326a851d3e" providerId="ADAL" clId="{0E69170C-8911-4653-9225-BA1EE74D6734}" dt="2023-06-30T09:26:17.524" v="1166" actId="20577"/>
          <ac:spMkLst>
            <pc:docMk/>
            <pc:sldMk cId="3147048973" sldId="266"/>
            <ac:spMk id="3" creationId="{9E09CF00-8AB2-EB78-4635-3F567227CF29}"/>
          </ac:spMkLst>
        </pc:spChg>
      </pc:sldChg>
      <pc:sldChg chg="addSp delSp modSp new mod setBg">
        <pc:chgData name="Rashida Morton" userId="3a3303b9-331e-42aa-a10e-33326a851d3e" providerId="ADAL" clId="{0E69170C-8911-4653-9225-BA1EE74D6734}" dt="2023-06-30T08:09:08.690" v="813" actId="26606"/>
        <pc:sldMkLst>
          <pc:docMk/>
          <pc:sldMk cId="2795737917" sldId="267"/>
        </pc:sldMkLst>
        <pc:spChg chg="add">
          <ac:chgData name="Rashida Morton" userId="3a3303b9-331e-42aa-a10e-33326a851d3e" providerId="ADAL" clId="{0E69170C-8911-4653-9225-BA1EE74D6734}" dt="2023-06-30T08:09:08.690" v="813" actId="26606"/>
          <ac:spMkLst>
            <pc:docMk/>
            <pc:sldMk cId="2795737917" sldId="267"/>
            <ac:spMk id="8" creationId="{7C1E5815-D54C-487F-A054-6D4930ADE3DF}"/>
          </ac:spMkLst>
        </pc:spChg>
        <pc:spChg chg="add">
          <ac:chgData name="Rashida Morton" userId="3a3303b9-331e-42aa-a10e-33326a851d3e" providerId="ADAL" clId="{0E69170C-8911-4653-9225-BA1EE74D6734}" dt="2023-06-30T08:09:08.690" v="813" actId="26606"/>
          <ac:spMkLst>
            <pc:docMk/>
            <pc:sldMk cId="2795737917" sldId="267"/>
            <ac:spMk id="10" creationId="{736F0DFD-0954-464F-BF12-DD2E6F6E0380}"/>
          </ac:spMkLst>
        </pc:spChg>
        <pc:picChg chg="add del mod">
          <ac:chgData name="Rashida Morton" userId="3a3303b9-331e-42aa-a10e-33326a851d3e" providerId="ADAL" clId="{0E69170C-8911-4653-9225-BA1EE74D6734}" dt="2023-06-27T18:25:33.010" v="620"/>
          <ac:picMkLst>
            <pc:docMk/>
            <pc:sldMk cId="2795737917" sldId="267"/>
            <ac:picMk id="2" creationId="{A2E1B8F1-952A-C959-58E6-E7F97C8F58E1}"/>
          </ac:picMkLst>
        </pc:picChg>
        <pc:picChg chg="add mod">
          <ac:chgData name="Rashida Morton" userId="3a3303b9-331e-42aa-a10e-33326a851d3e" providerId="ADAL" clId="{0E69170C-8911-4653-9225-BA1EE74D6734}" dt="2023-06-30T08:09:08.690" v="813" actId="26606"/>
          <ac:picMkLst>
            <pc:docMk/>
            <pc:sldMk cId="2795737917" sldId="267"/>
            <ac:picMk id="3" creationId="{374607DC-8BFA-5D8B-51DF-3F526F7A429B}"/>
          </ac:picMkLst>
        </pc:picChg>
      </pc:sldChg>
      <pc:sldChg chg="addSp delSp modSp new del mod setBg">
        <pc:chgData name="Rashida Morton" userId="3a3303b9-331e-42aa-a10e-33326a851d3e" providerId="ADAL" clId="{0E69170C-8911-4653-9225-BA1EE74D6734}" dt="2023-06-30T08:17:31.387" v="871" actId="2696"/>
        <pc:sldMkLst>
          <pc:docMk/>
          <pc:sldMk cId="2047917499" sldId="268"/>
        </pc:sldMkLst>
        <pc:spChg chg="mod">
          <ac:chgData name="Rashida Morton" userId="3a3303b9-331e-42aa-a10e-33326a851d3e" providerId="ADAL" clId="{0E69170C-8911-4653-9225-BA1EE74D6734}" dt="2023-06-27T22:11:43.382" v="638" actId="26606"/>
          <ac:spMkLst>
            <pc:docMk/>
            <pc:sldMk cId="2047917499" sldId="268"/>
            <ac:spMk id="2" creationId="{7F023833-6B13-BD61-F6D0-08EF17AC142A}"/>
          </ac:spMkLst>
        </pc:spChg>
        <pc:spChg chg="del">
          <ac:chgData name="Rashida Morton" userId="3a3303b9-331e-42aa-a10e-33326a851d3e" providerId="ADAL" clId="{0E69170C-8911-4653-9225-BA1EE74D6734}" dt="2023-06-27T19:57:39.162" v="630" actId="931"/>
          <ac:spMkLst>
            <pc:docMk/>
            <pc:sldMk cId="2047917499" sldId="268"/>
            <ac:spMk id="3" creationId="{C3BE83D2-EF24-40E1-F7DC-638295652EB4}"/>
          </ac:spMkLst>
        </pc:spChg>
        <pc:spChg chg="add del mod">
          <ac:chgData name="Rashida Morton" userId="3a3303b9-331e-42aa-a10e-33326a851d3e" providerId="ADAL" clId="{0E69170C-8911-4653-9225-BA1EE74D6734}" dt="2023-06-27T19:58:30.853" v="636" actId="478"/>
          <ac:spMkLst>
            <pc:docMk/>
            <pc:sldMk cId="2047917499" sldId="268"/>
            <ac:spMk id="6" creationId="{C5A8E028-7B06-0351-0C3A-105292F0F44E}"/>
          </ac:spMkLst>
        </pc:spChg>
        <pc:spChg chg="add">
          <ac:chgData name="Rashida Morton" userId="3a3303b9-331e-42aa-a10e-33326a851d3e" providerId="ADAL" clId="{0E69170C-8911-4653-9225-BA1EE74D6734}" dt="2023-06-27T22:11:43.382" v="638" actId="26606"/>
          <ac:spMkLst>
            <pc:docMk/>
            <pc:sldMk cId="2047917499" sldId="268"/>
            <ac:spMk id="9" creationId="{B0066CDB-B2EF-3CDC-A232-8B670737770C}"/>
          </ac:spMkLst>
        </pc:spChg>
        <pc:spChg chg="add">
          <ac:chgData name="Rashida Morton" userId="3a3303b9-331e-42aa-a10e-33326a851d3e" providerId="ADAL" clId="{0E69170C-8911-4653-9225-BA1EE74D6734}" dt="2023-06-27T22:11:43.382" v="638" actId="26606"/>
          <ac:spMkLst>
            <pc:docMk/>
            <pc:sldMk cId="2047917499" sldId="268"/>
            <ac:spMk id="12" creationId="{F13C74B1-5B17-4795-BED0-7140497B445A}"/>
          </ac:spMkLst>
        </pc:spChg>
        <pc:spChg chg="add">
          <ac:chgData name="Rashida Morton" userId="3a3303b9-331e-42aa-a10e-33326a851d3e" providerId="ADAL" clId="{0E69170C-8911-4653-9225-BA1EE74D6734}" dt="2023-06-27T22:11:43.382" v="638" actId="26606"/>
          <ac:spMkLst>
            <pc:docMk/>
            <pc:sldMk cId="2047917499" sldId="268"/>
            <ac:spMk id="14" creationId="{D4974D33-8DC5-464E-8C6D-BE58F0669C17}"/>
          </ac:spMkLst>
        </pc:spChg>
        <pc:picChg chg="add mod">
          <ac:chgData name="Rashida Morton" userId="3a3303b9-331e-42aa-a10e-33326a851d3e" providerId="ADAL" clId="{0E69170C-8911-4653-9225-BA1EE74D6734}" dt="2023-06-27T22:11:43.382" v="638" actId="26606"/>
          <ac:picMkLst>
            <pc:docMk/>
            <pc:sldMk cId="2047917499" sldId="268"/>
            <ac:picMk id="5" creationId="{E0C87915-8E8E-C91B-5299-CDC435C3DEE9}"/>
          </ac:picMkLst>
        </pc:picChg>
      </pc:sldChg>
      <pc:sldChg chg="addSp delSp modSp new del mod">
        <pc:chgData name="Rashida Morton" userId="3a3303b9-331e-42aa-a10e-33326a851d3e" providerId="ADAL" clId="{0E69170C-8911-4653-9225-BA1EE74D6734}" dt="2023-06-27T19:56:55.595" v="628" actId="2696"/>
        <pc:sldMkLst>
          <pc:docMk/>
          <pc:sldMk cId="3136606678" sldId="268"/>
        </pc:sldMkLst>
        <pc:spChg chg="add del mod">
          <ac:chgData name="Rashida Morton" userId="3a3303b9-331e-42aa-a10e-33326a851d3e" providerId="ADAL" clId="{0E69170C-8911-4653-9225-BA1EE74D6734}" dt="2023-06-27T19:56:46.288" v="627" actId="931"/>
          <ac:spMkLst>
            <pc:docMk/>
            <pc:sldMk cId="3136606678" sldId="268"/>
            <ac:spMk id="4" creationId="{162B9077-2003-AF9D-6A4E-E94F2F1FD1A5}"/>
          </ac:spMkLst>
        </pc:spChg>
        <pc:picChg chg="add del mod">
          <ac:chgData name="Rashida Morton" userId="3a3303b9-331e-42aa-a10e-33326a851d3e" providerId="ADAL" clId="{0E69170C-8911-4653-9225-BA1EE74D6734}" dt="2023-06-27T19:56:46.288" v="627" actId="931"/>
          <ac:picMkLst>
            <pc:docMk/>
            <pc:sldMk cId="3136606678" sldId="268"/>
            <ac:picMk id="3" creationId="{051F07D9-06C5-1FEB-AD6F-051FB1F94D8C}"/>
          </ac:picMkLst>
        </pc:picChg>
      </pc:sldChg>
      <pc:sldChg chg="addSp delSp modSp new mod setBg">
        <pc:chgData name="Rashida Morton" userId="3a3303b9-331e-42aa-a10e-33326a851d3e" providerId="ADAL" clId="{0E69170C-8911-4653-9225-BA1EE74D6734}" dt="2023-06-30T08:10:09.843" v="817" actId="26606"/>
        <pc:sldMkLst>
          <pc:docMk/>
          <pc:sldMk cId="3444089419" sldId="269"/>
        </pc:sldMkLst>
        <pc:spChg chg="del mod">
          <ac:chgData name="Rashida Morton" userId="3a3303b9-331e-42aa-a10e-33326a851d3e" providerId="ADAL" clId="{0E69170C-8911-4653-9225-BA1EE74D6734}" dt="2023-06-30T08:10:09.843" v="817" actId="26606"/>
          <ac:spMkLst>
            <pc:docMk/>
            <pc:sldMk cId="3444089419" sldId="269"/>
            <ac:spMk id="2" creationId="{64C5EC46-B439-901E-5CDC-E0F3F501ED37}"/>
          </ac:spMkLst>
        </pc:spChg>
        <pc:spChg chg="del">
          <ac:chgData name="Rashida Morton" userId="3a3303b9-331e-42aa-a10e-33326a851d3e" providerId="ADAL" clId="{0E69170C-8911-4653-9225-BA1EE74D6734}" dt="2023-06-28T19:50:37.210" v="639" actId="931"/>
          <ac:spMkLst>
            <pc:docMk/>
            <pc:sldMk cId="3444089419" sldId="269"/>
            <ac:spMk id="3" creationId="{8D7A473A-5106-17CF-2AEA-755BA916B301}"/>
          </ac:spMkLst>
        </pc:spChg>
        <pc:spChg chg="add del mod">
          <ac:chgData name="Rashida Morton" userId="3a3303b9-331e-42aa-a10e-33326a851d3e" providerId="ADAL" clId="{0E69170C-8911-4653-9225-BA1EE74D6734}" dt="2023-06-28T19:51:16.793" v="646" actId="478"/>
          <ac:spMkLst>
            <pc:docMk/>
            <pc:sldMk cId="3444089419" sldId="269"/>
            <ac:spMk id="6" creationId="{145B50DB-B59B-6CDC-7D11-4797459B4A48}"/>
          </ac:spMkLst>
        </pc:spChg>
        <pc:spChg chg="add del">
          <ac:chgData name="Rashida Morton" userId="3a3303b9-331e-42aa-a10e-33326a851d3e" providerId="ADAL" clId="{0E69170C-8911-4653-9225-BA1EE74D6734}" dt="2023-06-30T08:10:09.843" v="817" actId="26606"/>
          <ac:spMkLst>
            <pc:docMk/>
            <pc:sldMk cId="3444089419" sldId="269"/>
            <ac:spMk id="10" creationId="{B8C3A403-77F9-CFD9-2761-29A2282FDB1E}"/>
          </ac:spMkLst>
        </pc:spChg>
        <pc:spChg chg="add del">
          <ac:chgData name="Rashida Morton" userId="3a3303b9-331e-42aa-a10e-33326a851d3e" providerId="ADAL" clId="{0E69170C-8911-4653-9225-BA1EE74D6734}" dt="2023-06-30T08:10:09.843" v="817" actId="26606"/>
          <ac:spMkLst>
            <pc:docMk/>
            <pc:sldMk cId="3444089419" sldId="269"/>
            <ac:spMk id="13" creationId="{2B97F24A-32CE-4C1C-A50D-3016B394DCFB}"/>
          </ac:spMkLst>
        </pc:spChg>
        <pc:spChg chg="add del">
          <ac:chgData name="Rashida Morton" userId="3a3303b9-331e-42aa-a10e-33326a851d3e" providerId="ADAL" clId="{0E69170C-8911-4653-9225-BA1EE74D6734}" dt="2023-06-30T08:10:09.843" v="817" actId="26606"/>
          <ac:spMkLst>
            <pc:docMk/>
            <pc:sldMk cId="3444089419" sldId="269"/>
            <ac:spMk id="15" creationId="{CD8B4F24-440B-49E9-B85D-733523DC064B}"/>
          </ac:spMkLst>
        </pc:spChg>
        <pc:spChg chg="add">
          <ac:chgData name="Rashida Morton" userId="3a3303b9-331e-42aa-a10e-33326a851d3e" providerId="ADAL" clId="{0E69170C-8911-4653-9225-BA1EE74D6734}" dt="2023-06-30T08:10:09.843" v="817" actId="26606"/>
          <ac:spMkLst>
            <pc:docMk/>
            <pc:sldMk cId="3444089419" sldId="269"/>
            <ac:spMk id="20" creationId="{7C1E5815-D54C-487F-A054-6D4930ADE3DF}"/>
          </ac:spMkLst>
        </pc:spChg>
        <pc:spChg chg="add">
          <ac:chgData name="Rashida Morton" userId="3a3303b9-331e-42aa-a10e-33326a851d3e" providerId="ADAL" clId="{0E69170C-8911-4653-9225-BA1EE74D6734}" dt="2023-06-30T08:10:09.843" v="817" actId="26606"/>
          <ac:spMkLst>
            <pc:docMk/>
            <pc:sldMk cId="3444089419" sldId="269"/>
            <ac:spMk id="22" creationId="{736F0DFD-0954-464F-BF12-DD2E6F6E0380}"/>
          </ac:spMkLst>
        </pc:spChg>
        <pc:picChg chg="add mod">
          <ac:chgData name="Rashida Morton" userId="3a3303b9-331e-42aa-a10e-33326a851d3e" providerId="ADAL" clId="{0E69170C-8911-4653-9225-BA1EE74D6734}" dt="2023-06-30T08:10:09.843" v="817" actId="26606"/>
          <ac:picMkLst>
            <pc:docMk/>
            <pc:sldMk cId="3444089419" sldId="269"/>
            <ac:picMk id="5" creationId="{F72BFE7B-4E0F-A620-2ABC-428EF396B6FC}"/>
          </ac:picMkLst>
        </pc:picChg>
      </pc:sldChg>
      <pc:sldChg chg="new del">
        <pc:chgData name="Rashida Morton" userId="3a3303b9-331e-42aa-a10e-33326a851d3e" providerId="ADAL" clId="{0E69170C-8911-4653-9225-BA1EE74D6734}" dt="2023-06-30T08:13:37.610" v="858" actId="2696"/>
        <pc:sldMkLst>
          <pc:docMk/>
          <pc:sldMk cId="403666908" sldId="270"/>
        </pc:sldMkLst>
      </pc:sldChg>
      <pc:sldChg chg="addSp delSp modSp new mod setBg">
        <pc:chgData name="Rashida Morton" userId="3a3303b9-331e-42aa-a10e-33326a851d3e" providerId="ADAL" clId="{0E69170C-8911-4653-9225-BA1EE74D6734}" dt="2023-06-30T10:08:04.308" v="1225" actId="26606"/>
        <pc:sldMkLst>
          <pc:docMk/>
          <pc:sldMk cId="500638865" sldId="271"/>
        </pc:sldMkLst>
        <pc:spChg chg="add del mod">
          <ac:chgData name="Rashida Morton" userId="3a3303b9-331e-42aa-a10e-33326a851d3e" providerId="ADAL" clId="{0E69170C-8911-4653-9225-BA1EE74D6734}" dt="2023-06-29T17:23:34.902" v="652" actId="22"/>
          <ac:spMkLst>
            <pc:docMk/>
            <pc:sldMk cId="500638865" sldId="271"/>
            <ac:spMk id="3" creationId="{863DE253-3043-F9DD-C067-AECF47B90857}"/>
          </ac:spMkLst>
        </pc:spChg>
        <pc:spChg chg="add mod">
          <ac:chgData name="Rashida Morton" userId="3a3303b9-331e-42aa-a10e-33326a851d3e" providerId="ADAL" clId="{0E69170C-8911-4653-9225-BA1EE74D6734}" dt="2023-06-30T10:08:04.308" v="1225" actId="26606"/>
          <ac:spMkLst>
            <pc:docMk/>
            <pc:sldMk cId="500638865" sldId="271"/>
            <ac:spMk id="5" creationId="{9DDB4829-6194-909A-CC8A-9FA63A2FFC2A}"/>
          </ac:spMkLst>
        </pc:spChg>
        <pc:spChg chg="add">
          <ac:chgData name="Rashida Morton" userId="3a3303b9-331e-42aa-a10e-33326a851d3e" providerId="ADAL" clId="{0E69170C-8911-4653-9225-BA1EE74D6734}" dt="2023-06-30T10:08:04.308" v="1225" actId="26606"/>
          <ac:spMkLst>
            <pc:docMk/>
            <pc:sldMk cId="500638865" sldId="271"/>
            <ac:spMk id="10" creationId="{44D65982-4F00-4330-8DAA-DE6A9E4D6D23}"/>
          </ac:spMkLst>
        </pc:spChg>
        <pc:grpChg chg="add">
          <ac:chgData name="Rashida Morton" userId="3a3303b9-331e-42aa-a10e-33326a851d3e" providerId="ADAL" clId="{0E69170C-8911-4653-9225-BA1EE74D6734}" dt="2023-06-30T10:08:04.308" v="1225" actId="26606"/>
          <ac:grpSpMkLst>
            <pc:docMk/>
            <pc:sldMk cId="500638865" sldId="271"/>
            <ac:grpSpMk id="12" creationId="{CF6A64B7-08F8-451E-AB41-DD048EBB1FAE}"/>
          </ac:grpSpMkLst>
        </pc:grpChg>
        <pc:grpChg chg="add">
          <ac:chgData name="Rashida Morton" userId="3a3303b9-331e-42aa-a10e-33326a851d3e" providerId="ADAL" clId="{0E69170C-8911-4653-9225-BA1EE74D6734}" dt="2023-06-30T10:08:04.308" v="1225" actId="26606"/>
          <ac:grpSpMkLst>
            <pc:docMk/>
            <pc:sldMk cId="500638865" sldId="271"/>
            <ac:grpSpMk id="16" creationId="{2A4265DE-717D-44D8-8CC6-CDC0FB7E9C2E}"/>
          </ac:grpSpMkLst>
        </pc:grpChg>
        <pc:grpChg chg="add">
          <ac:chgData name="Rashida Morton" userId="3a3303b9-331e-42aa-a10e-33326a851d3e" providerId="ADAL" clId="{0E69170C-8911-4653-9225-BA1EE74D6734}" dt="2023-06-30T10:08:04.308" v="1225" actId="26606"/>
          <ac:grpSpMkLst>
            <pc:docMk/>
            <pc:sldMk cId="500638865" sldId="271"/>
            <ac:grpSpMk id="20" creationId="{43F5E015-E085-4624-B431-B42414448684}"/>
          </ac:grpSpMkLst>
        </pc:grpChg>
      </pc:sldChg>
      <pc:sldChg chg="new del">
        <pc:chgData name="Rashida Morton" userId="3a3303b9-331e-42aa-a10e-33326a851d3e" providerId="ADAL" clId="{0E69170C-8911-4653-9225-BA1EE74D6734}" dt="2023-06-30T08:11:28.912" v="819" actId="2696"/>
        <pc:sldMkLst>
          <pc:docMk/>
          <pc:sldMk cId="3775302060" sldId="272"/>
        </pc:sldMkLst>
      </pc:sldChg>
      <pc:sldChg chg="addSp delSp modSp new del">
        <pc:chgData name="Rashida Morton" userId="3a3303b9-331e-42aa-a10e-33326a851d3e" providerId="ADAL" clId="{0E69170C-8911-4653-9225-BA1EE74D6734}" dt="2023-06-30T08:13:46.925" v="859" actId="2696"/>
        <pc:sldMkLst>
          <pc:docMk/>
          <pc:sldMk cId="2127487703" sldId="273"/>
        </pc:sldMkLst>
        <pc:spChg chg="del">
          <ac:chgData name="Rashida Morton" userId="3a3303b9-331e-42aa-a10e-33326a851d3e" providerId="ADAL" clId="{0E69170C-8911-4653-9225-BA1EE74D6734}" dt="2023-06-29T17:36:19.274" v="683"/>
          <ac:spMkLst>
            <pc:docMk/>
            <pc:sldMk cId="2127487703" sldId="273"/>
            <ac:spMk id="3" creationId="{E3971769-3961-9408-C851-9197CECD8301}"/>
          </ac:spMkLst>
        </pc:spChg>
        <pc:spChg chg="del">
          <ac:chgData name="Rashida Morton" userId="3a3303b9-331e-42aa-a10e-33326a851d3e" providerId="ADAL" clId="{0E69170C-8911-4653-9225-BA1EE74D6734}" dt="2023-06-29T17:36:47.410" v="684"/>
          <ac:spMkLst>
            <pc:docMk/>
            <pc:sldMk cId="2127487703" sldId="273"/>
            <ac:spMk id="4" creationId="{2D583DC6-36E9-6B01-A065-1A1162899AF7}"/>
          </ac:spMkLst>
        </pc:spChg>
        <pc:picChg chg="add mod">
          <ac:chgData name="Rashida Morton" userId="3a3303b9-331e-42aa-a10e-33326a851d3e" providerId="ADAL" clId="{0E69170C-8911-4653-9225-BA1EE74D6734}" dt="2023-06-29T17:36:19.274" v="683"/>
          <ac:picMkLst>
            <pc:docMk/>
            <pc:sldMk cId="2127487703" sldId="273"/>
            <ac:picMk id="5" creationId="{22D3CBA9-5EC9-2D1F-340C-B9CF80BE2316}"/>
          </ac:picMkLst>
        </pc:picChg>
        <pc:picChg chg="add mod">
          <ac:chgData name="Rashida Morton" userId="3a3303b9-331e-42aa-a10e-33326a851d3e" providerId="ADAL" clId="{0E69170C-8911-4653-9225-BA1EE74D6734}" dt="2023-06-29T17:36:47.410" v="684"/>
          <ac:picMkLst>
            <pc:docMk/>
            <pc:sldMk cId="2127487703" sldId="273"/>
            <ac:picMk id="6" creationId="{D2F6F13C-D703-2DE2-097A-5F1FF9295206}"/>
          </ac:picMkLst>
        </pc:picChg>
      </pc:sldChg>
      <pc:sldChg chg="addSp delSp modSp new mod ord setBg">
        <pc:chgData name="Rashida Morton" userId="3a3303b9-331e-42aa-a10e-33326a851d3e" providerId="ADAL" clId="{0E69170C-8911-4653-9225-BA1EE74D6734}" dt="2023-06-30T09:37:21.333" v="1188"/>
        <pc:sldMkLst>
          <pc:docMk/>
          <pc:sldMk cId="4245194231" sldId="274"/>
        </pc:sldMkLst>
        <pc:spChg chg="del">
          <ac:chgData name="Rashida Morton" userId="3a3303b9-331e-42aa-a10e-33326a851d3e" providerId="ADAL" clId="{0E69170C-8911-4653-9225-BA1EE74D6734}" dt="2023-06-30T08:11:39.395" v="821" actId="26606"/>
          <ac:spMkLst>
            <pc:docMk/>
            <pc:sldMk cId="4245194231" sldId="274"/>
            <ac:spMk id="2" creationId="{D98AC440-C10C-EF93-C952-7D7C730B1127}"/>
          </ac:spMkLst>
        </pc:spChg>
        <pc:spChg chg="del">
          <ac:chgData name="Rashida Morton" userId="3a3303b9-331e-42aa-a10e-33326a851d3e" providerId="ADAL" clId="{0E69170C-8911-4653-9225-BA1EE74D6734}" dt="2023-06-30T08:11:34.329" v="820"/>
          <ac:spMkLst>
            <pc:docMk/>
            <pc:sldMk cId="4245194231" sldId="274"/>
            <ac:spMk id="3" creationId="{AEDC7A42-91D2-DC3B-9EE9-6E57D7AC11C4}"/>
          </ac:spMkLst>
        </pc:spChg>
        <pc:spChg chg="add mod">
          <ac:chgData name="Rashida Morton" userId="3a3303b9-331e-42aa-a10e-33326a851d3e" providerId="ADAL" clId="{0E69170C-8911-4653-9225-BA1EE74D6734}" dt="2023-06-30T08:13:23.592" v="857" actId="20577"/>
          <ac:spMkLst>
            <pc:docMk/>
            <pc:sldMk cId="4245194231" sldId="274"/>
            <ac:spMk id="5" creationId="{CFD42579-51E9-44E1-0E52-0B33E2CAAAA8}"/>
          </ac:spMkLst>
        </pc:spChg>
        <pc:spChg chg="add">
          <ac:chgData name="Rashida Morton" userId="3a3303b9-331e-42aa-a10e-33326a851d3e" providerId="ADAL" clId="{0E69170C-8911-4653-9225-BA1EE74D6734}" dt="2023-06-30T08:11:39.395" v="821" actId="26606"/>
          <ac:spMkLst>
            <pc:docMk/>
            <pc:sldMk cId="4245194231" sldId="274"/>
            <ac:spMk id="9" creationId="{7C1E5815-D54C-487F-A054-6D4930ADE3DF}"/>
          </ac:spMkLst>
        </pc:spChg>
        <pc:spChg chg="add">
          <ac:chgData name="Rashida Morton" userId="3a3303b9-331e-42aa-a10e-33326a851d3e" providerId="ADAL" clId="{0E69170C-8911-4653-9225-BA1EE74D6734}" dt="2023-06-30T08:11:39.395" v="821" actId="26606"/>
          <ac:spMkLst>
            <pc:docMk/>
            <pc:sldMk cId="4245194231" sldId="274"/>
            <ac:spMk id="11" creationId="{736F0DFD-0954-464F-BF12-DD2E6F6E0380}"/>
          </ac:spMkLst>
        </pc:spChg>
        <pc:picChg chg="add mod">
          <ac:chgData name="Rashida Morton" userId="3a3303b9-331e-42aa-a10e-33326a851d3e" providerId="ADAL" clId="{0E69170C-8911-4653-9225-BA1EE74D6734}" dt="2023-06-30T08:11:39.395" v="821" actId="26606"/>
          <ac:picMkLst>
            <pc:docMk/>
            <pc:sldMk cId="4245194231" sldId="274"/>
            <ac:picMk id="4" creationId="{7A346B67-4D6D-B003-CB10-D8E32AFFF5F6}"/>
          </ac:picMkLst>
        </pc:picChg>
      </pc:sldChg>
      <pc:sldChg chg="new del">
        <pc:chgData name="Rashida Morton" userId="3a3303b9-331e-42aa-a10e-33326a851d3e" providerId="ADAL" clId="{0E69170C-8911-4653-9225-BA1EE74D6734}" dt="2023-06-30T08:17:26.704" v="870" actId="680"/>
        <pc:sldMkLst>
          <pc:docMk/>
          <pc:sldMk cId="850164809" sldId="275"/>
        </pc:sldMkLst>
      </pc:sldChg>
      <pc:sldChg chg="modSp new mod">
        <pc:chgData name="Rashida Morton" userId="3a3303b9-331e-42aa-a10e-33326a851d3e" providerId="ADAL" clId="{0E69170C-8911-4653-9225-BA1EE74D6734}" dt="2023-06-30T09:33:39.824" v="1182" actId="20577"/>
        <pc:sldMkLst>
          <pc:docMk/>
          <pc:sldMk cId="1121354865" sldId="275"/>
        </pc:sldMkLst>
        <pc:spChg chg="mod">
          <ac:chgData name="Rashida Morton" userId="3a3303b9-331e-42aa-a10e-33326a851d3e" providerId="ADAL" clId="{0E69170C-8911-4653-9225-BA1EE74D6734}" dt="2023-06-30T09:33:39.824" v="1182" actId="20577"/>
          <ac:spMkLst>
            <pc:docMk/>
            <pc:sldMk cId="1121354865" sldId="275"/>
            <ac:spMk id="2" creationId="{FE233235-82CE-F63C-5DAB-361F97630C91}"/>
          </ac:spMkLst>
        </pc:spChg>
        <pc:spChg chg="mod">
          <ac:chgData name="Rashida Morton" userId="3a3303b9-331e-42aa-a10e-33326a851d3e" providerId="ADAL" clId="{0E69170C-8911-4653-9225-BA1EE74D6734}" dt="2023-06-30T09:33:28.141" v="1170"/>
          <ac:spMkLst>
            <pc:docMk/>
            <pc:sldMk cId="1121354865" sldId="275"/>
            <ac:spMk id="3" creationId="{920F7E74-FD55-774C-A421-D9B2D0FFF4A7}"/>
          </ac:spMkLst>
        </pc:spChg>
      </pc:sldChg>
      <pc:sldChg chg="new del">
        <pc:chgData name="Rashida Morton" userId="3a3303b9-331e-42aa-a10e-33326a851d3e" providerId="ADAL" clId="{0E69170C-8911-4653-9225-BA1EE74D6734}" dt="2023-06-30T09:33:52.477" v="1183" actId="2696"/>
        <pc:sldMkLst>
          <pc:docMk/>
          <pc:sldMk cId="967443219" sldId="276"/>
        </pc:sldMkLst>
      </pc:sldChg>
      <pc:sldChg chg="new del">
        <pc:chgData name="Rashida Morton" userId="3a3303b9-331e-42aa-a10e-33326a851d3e" providerId="ADAL" clId="{0E69170C-8911-4653-9225-BA1EE74D6734}" dt="2023-07-01T00:25:49.443" v="1231" actId="2696"/>
        <pc:sldMkLst>
          <pc:docMk/>
          <pc:sldMk cId="1892299802" sldId="276"/>
        </pc:sldMkLst>
      </pc:sldChg>
      <pc:sldChg chg="modSp new mod">
        <pc:chgData name="Rashida Morton" userId="3a3303b9-331e-42aa-a10e-33326a851d3e" providerId="ADAL" clId="{0E69170C-8911-4653-9225-BA1EE74D6734}" dt="2023-06-30T10:10:36.445" v="1230"/>
        <pc:sldMkLst>
          <pc:docMk/>
          <pc:sldMk cId="673703177" sldId="277"/>
        </pc:sldMkLst>
        <pc:spChg chg="mod">
          <ac:chgData name="Rashida Morton" userId="3a3303b9-331e-42aa-a10e-33326a851d3e" providerId="ADAL" clId="{0E69170C-8911-4653-9225-BA1EE74D6734}" dt="2023-06-30T10:10:36.445" v="1230"/>
          <ac:spMkLst>
            <pc:docMk/>
            <pc:sldMk cId="673703177" sldId="277"/>
            <ac:spMk id="2" creationId="{133CCEEA-C964-70FD-57AE-0A77ADD4FBFD}"/>
          </ac:spMkLst>
        </pc:spChg>
        <pc:spChg chg="mod">
          <ac:chgData name="Rashida Morton" userId="3a3303b9-331e-42aa-a10e-33326a851d3e" providerId="ADAL" clId="{0E69170C-8911-4653-9225-BA1EE74D6734}" dt="2023-06-30T10:10:12.010" v="1229" actId="27636"/>
          <ac:spMkLst>
            <pc:docMk/>
            <pc:sldMk cId="673703177" sldId="277"/>
            <ac:spMk id="3" creationId="{0861CE70-57E6-B285-9FC9-982581967521}"/>
          </ac:spMkLst>
        </pc:spChg>
      </pc:sldChg>
      <pc:sldChg chg="delSp modSp new mod">
        <pc:chgData name="Rashida Morton" userId="3a3303b9-331e-42aa-a10e-33326a851d3e" providerId="ADAL" clId="{0E69170C-8911-4653-9225-BA1EE74D6734}" dt="2023-07-01T09:52:03.669" v="1556" actId="478"/>
        <pc:sldMkLst>
          <pc:docMk/>
          <pc:sldMk cId="1465231819" sldId="278"/>
        </pc:sldMkLst>
        <pc:spChg chg="del mod">
          <ac:chgData name="Rashida Morton" userId="3a3303b9-331e-42aa-a10e-33326a851d3e" providerId="ADAL" clId="{0E69170C-8911-4653-9225-BA1EE74D6734}" dt="2023-07-01T09:52:03.669" v="1556" actId="478"/>
          <ac:spMkLst>
            <pc:docMk/>
            <pc:sldMk cId="1465231819" sldId="278"/>
            <ac:spMk id="2" creationId="{0B58F197-C9A3-A4A4-5A92-F5C0CE7D97A5}"/>
          </ac:spMkLst>
        </pc:spChg>
        <pc:spChg chg="mod">
          <ac:chgData name="Rashida Morton" userId="3a3303b9-331e-42aa-a10e-33326a851d3e" providerId="ADAL" clId="{0E69170C-8911-4653-9225-BA1EE74D6734}" dt="2023-07-01T09:51:38.078" v="1553" actId="20577"/>
          <ac:spMkLst>
            <pc:docMk/>
            <pc:sldMk cId="1465231819" sldId="278"/>
            <ac:spMk id="3" creationId="{ED2AAE5C-4AD4-54E8-2561-69A6CF750129}"/>
          </ac:spMkLst>
        </pc:spChg>
      </pc:sldChg>
      <pc:sldChg chg="addSp modSp new del mod">
        <pc:chgData name="Rashida Morton" userId="3a3303b9-331e-42aa-a10e-33326a851d3e" providerId="ADAL" clId="{0E69170C-8911-4653-9225-BA1EE74D6734}" dt="2023-07-01T09:52:32.148" v="1559" actId="2696"/>
        <pc:sldMkLst>
          <pc:docMk/>
          <pc:sldMk cId="2586239235" sldId="279"/>
        </pc:sldMkLst>
        <pc:spChg chg="add mod">
          <ac:chgData name="Rashida Morton" userId="3a3303b9-331e-42aa-a10e-33326a851d3e" providerId="ADAL" clId="{0E69170C-8911-4653-9225-BA1EE74D6734}" dt="2023-07-01T09:45:48.528" v="1396"/>
          <ac:spMkLst>
            <pc:docMk/>
            <pc:sldMk cId="2586239235" sldId="279"/>
            <ac:spMk id="2" creationId="{373FA45C-E527-BBFC-223D-0AA4CA7C9BAA}"/>
          </ac:spMkLst>
        </pc:spChg>
      </pc:sldChg>
      <pc:sldChg chg="new del">
        <pc:chgData name="Rashida Morton" userId="3a3303b9-331e-42aa-a10e-33326a851d3e" providerId="ADAL" clId="{0E69170C-8911-4653-9225-BA1EE74D6734}" dt="2023-07-01T09:52:27.568" v="1558" actId="2696"/>
        <pc:sldMkLst>
          <pc:docMk/>
          <pc:sldMk cId="914340165" sldId="28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B99138-984B-4AEA-B16F-BA923D8BA76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6818E09-AE28-45AE-A4B9-81ADF9E1C351}">
      <dgm:prSet/>
      <dgm:spPr/>
      <dgm:t>
        <a:bodyPr/>
        <a:lstStyle/>
        <a:p>
          <a:r>
            <a:rPr lang="en-GB"/>
            <a:t>Children</a:t>
          </a:r>
          <a:endParaRPr lang="en-US"/>
        </a:p>
      </dgm:t>
    </dgm:pt>
    <dgm:pt modelId="{F662D076-3403-4C1D-8846-2B977D71BE64}" type="parTrans" cxnId="{3DE3F24A-3864-45C1-92BF-0AA468AB4C00}">
      <dgm:prSet/>
      <dgm:spPr/>
      <dgm:t>
        <a:bodyPr/>
        <a:lstStyle/>
        <a:p>
          <a:endParaRPr lang="en-US"/>
        </a:p>
      </dgm:t>
    </dgm:pt>
    <dgm:pt modelId="{38048C35-FFB9-421B-87A5-817C645812A9}" type="sibTrans" cxnId="{3DE3F24A-3864-45C1-92BF-0AA468AB4C00}">
      <dgm:prSet/>
      <dgm:spPr/>
      <dgm:t>
        <a:bodyPr/>
        <a:lstStyle/>
        <a:p>
          <a:endParaRPr lang="en-US"/>
        </a:p>
      </dgm:t>
    </dgm:pt>
    <dgm:pt modelId="{94866453-624D-447F-8E2E-DA8584818D23}">
      <dgm:prSet/>
      <dgm:spPr/>
      <dgm:t>
        <a:bodyPr/>
        <a:lstStyle/>
        <a:p>
          <a:r>
            <a:rPr lang="en-GB"/>
            <a:t>Achievement</a:t>
          </a:r>
          <a:endParaRPr lang="en-US"/>
        </a:p>
      </dgm:t>
    </dgm:pt>
    <dgm:pt modelId="{105FFFD3-43F7-4FFB-B6A2-918CAB414F26}" type="parTrans" cxnId="{05D93097-3115-4619-A439-667C907BD2FB}">
      <dgm:prSet/>
      <dgm:spPr/>
      <dgm:t>
        <a:bodyPr/>
        <a:lstStyle/>
        <a:p>
          <a:endParaRPr lang="en-US"/>
        </a:p>
      </dgm:t>
    </dgm:pt>
    <dgm:pt modelId="{A32263E6-F155-44F0-999D-4A88C6FFD0E7}" type="sibTrans" cxnId="{05D93097-3115-4619-A439-667C907BD2FB}">
      <dgm:prSet/>
      <dgm:spPr/>
      <dgm:t>
        <a:bodyPr/>
        <a:lstStyle/>
        <a:p>
          <a:endParaRPr lang="en-US"/>
        </a:p>
      </dgm:t>
    </dgm:pt>
    <dgm:pt modelId="{BAB2DF7D-EFAF-4999-8360-F889F2902361}">
      <dgm:prSet/>
      <dgm:spPr/>
      <dgm:t>
        <a:bodyPr/>
        <a:lstStyle/>
        <a:p>
          <a:r>
            <a:rPr lang="en-GB"/>
            <a:t>Security</a:t>
          </a:r>
          <a:endParaRPr lang="en-US"/>
        </a:p>
      </dgm:t>
    </dgm:pt>
    <dgm:pt modelId="{3DEA5617-E1C4-4282-B03E-5257C39A3581}" type="parTrans" cxnId="{F40F3055-E3E7-410E-86B0-13A141CEC5BA}">
      <dgm:prSet/>
      <dgm:spPr/>
      <dgm:t>
        <a:bodyPr/>
        <a:lstStyle/>
        <a:p>
          <a:endParaRPr lang="en-US"/>
        </a:p>
      </dgm:t>
    </dgm:pt>
    <dgm:pt modelId="{B7822FA1-5765-43CB-9DD9-C53B779247BD}" type="sibTrans" cxnId="{F40F3055-E3E7-410E-86B0-13A141CEC5BA}">
      <dgm:prSet/>
      <dgm:spPr/>
      <dgm:t>
        <a:bodyPr/>
        <a:lstStyle/>
        <a:p>
          <a:endParaRPr lang="en-US"/>
        </a:p>
      </dgm:t>
    </dgm:pt>
    <dgm:pt modelId="{BA23ED30-4216-4570-8F78-75C54EED1C7B}">
      <dgm:prSet/>
      <dgm:spPr/>
      <dgm:t>
        <a:bodyPr/>
        <a:lstStyle/>
        <a:p>
          <a:r>
            <a:rPr lang="en-GB"/>
            <a:t>Money</a:t>
          </a:r>
          <a:endParaRPr lang="en-US"/>
        </a:p>
      </dgm:t>
    </dgm:pt>
    <dgm:pt modelId="{B5654368-EF48-4073-8723-41B5CCFF7973}" type="parTrans" cxnId="{396698FE-0EA9-446B-A629-F53B9AE6B877}">
      <dgm:prSet/>
      <dgm:spPr/>
      <dgm:t>
        <a:bodyPr/>
        <a:lstStyle/>
        <a:p>
          <a:endParaRPr lang="en-US"/>
        </a:p>
      </dgm:t>
    </dgm:pt>
    <dgm:pt modelId="{821C8AAA-0715-4D47-9C98-11B2290D7E49}" type="sibTrans" cxnId="{396698FE-0EA9-446B-A629-F53B9AE6B877}">
      <dgm:prSet/>
      <dgm:spPr/>
      <dgm:t>
        <a:bodyPr/>
        <a:lstStyle/>
        <a:p>
          <a:endParaRPr lang="en-US"/>
        </a:p>
      </dgm:t>
    </dgm:pt>
    <dgm:pt modelId="{480A2988-8DC3-4810-8895-AB7082D4E60F}">
      <dgm:prSet/>
      <dgm:spPr/>
      <dgm:t>
        <a:bodyPr/>
        <a:lstStyle/>
        <a:p>
          <a:r>
            <a:rPr lang="en-GB"/>
            <a:t>Paying bill </a:t>
          </a:r>
          <a:endParaRPr lang="en-US"/>
        </a:p>
      </dgm:t>
    </dgm:pt>
    <dgm:pt modelId="{1ADD5B11-DF5F-4A03-83A6-F80DA6D0BCCA}" type="parTrans" cxnId="{FCF2614B-3808-4A47-81A4-94AE8C8F0EB1}">
      <dgm:prSet/>
      <dgm:spPr/>
      <dgm:t>
        <a:bodyPr/>
        <a:lstStyle/>
        <a:p>
          <a:endParaRPr lang="en-US"/>
        </a:p>
      </dgm:t>
    </dgm:pt>
    <dgm:pt modelId="{402ADDA8-5764-4216-9B30-C575A693EBD2}" type="sibTrans" cxnId="{FCF2614B-3808-4A47-81A4-94AE8C8F0EB1}">
      <dgm:prSet/>
      <dgm:spPr/>
      <dgm:t>
        <a:bodyPr/>
        <a:lstStyle/>
        <a:p>
          <a:endParaRPr lang="en-US"/>
        </a:p>
      </dgm:t>
    </dgm:pt>
    <dgm:pt modelId="{95D009A7-6D9B-462D-BD4F-058C4608B8FF}" type="pres">
      <dgm:prSet presAssocID="{32B99138-984B-4AEA-B16F-BA923D8BA767}" presName="linear" presStyleCnt="0">
        <dgm:presLayoutVars>
          <dgm:animLvl val="lvl"/>
          <dgm:resizeHandles val="exact"/>
        </dgm:presLayoutVars>
      </dgm:prSet>
      <dgm:spPr/>
    </dgm:pt>
    <dgm:pt modelId="{BEA996C2-1C4C-42B6-82E7-885609DD5E5A}" type="pres">
      <dgm:prSet presAssocID="{66818E09-AE28-45AE-A4B9-81ADF9E1C351}" presName="parentText" presStyleLbl="node1" presStyleIdx="0" presStyleCnt="5">
        <dgm:presLayoutVars>
          <dgm:chMax val="0"/>
          <dgm:bulletEnabled val="1"/>
        </dgm:presLayoutVars>
      </dgm:prSet>
      <dgm:spPr/>
    </dgm:pt>
    <dgm:pt modelId="{432D3968-8A80-4439-A916-4BD124C84DF2}" type="pres">
      <dgm:prSet presAssocID="{38048C35-FFB9-421B-87A5-817C645812A9}" presName="spacer" presStyleCnt="0"/>
      <dgm:spPr/>
    </dgm:pt>
    <dgm:pt modelId="{FC9D8EB5-8476-4903-B2BF-515D1B4C3C01}" type="pres">
      <dgm:prSet presAssocID="{94866453-624D-447F-8E2E-DA8584818D23}" presName="parentText" presStyleLbl="node1" presStyleIdx="1" presStyleCnt="5">
        <dgm:presLayoutVars>
          <dgm:chMax val="0"/>
          <dgm:bulletEnabled val="1"/>
        </dgm:presLayoutVars>
      </dgm:prSet>
      <dgm:spPr/>
    </dgm:pt>
    <dgm:pt modelId="{E42004A0-BFD6-4047-A15A-FEB54B7B1438}" type="pres">
      <dgm:prSet presAssocID="{A32263E6-F155-44F0-999D-4A88C6FFD0E7}" presName="spacer" presStyleCnt="0"/>
      <dgm:spPr/>
    </dgm:pt>
    <dgm:pt modelId="{369B10B5-6582-423B-BAC0-970903B8686C}" type="pres">
      <dgm:prSet presAssocID="{BAB2DF7D-EFAF-4999-8360-F889F2902361}" presName="parentText" presStyleLbl="node1" presStyleIdx="2" presStyleCnt="5">
        <dgm:presLayoutVars>
          <dgm:chMax val="0"/>
          <dgm:bulletEnabled val="1"/>
        </dgm:presLayoutVars>
      </dgm:prSet>
      <dgm:spPr/>
    </dgm:pt>
    <dgm:pt modelId="{DE9A402D-8161-4702-B95A-183A0A3277C4}" type="pres">
      <dgm:prSet presAssocID="{B7822FA1-5765-43CB-9DD9-C53B779247BD}" presName="spacer" presStyleCnt="0"/>
      <dgm:spPr/>
    </dgm:pt>
    <dgm:pt modelId="{EB9CAECE-4A6C-477D-8270-B70EDDF11211}" type="pres">
      <dgm:prSet presAssocID="{BA23ED30-4216-4570-8F78-75C54EED1C7B}" presName="parentText" presStyleLbl="node1" presStyleIdx="3" presStyleCnt="5">
        <dgm:presLayoutVars>
          <dgm:chMax val="0"/>
          <dgm:bulletEnabled val="1"/>
        </dgm:presLayoutVars>
      </dgm:prSet>
      <dgm:spPr/>
    </dgm:pt>
    <dgm:pt modelId="{D2685368-8A56-4716-9C86-BC63AA71948D}" type="pres">
      <dgm:prSet presAssocID="{821C8AAA-0715-4D47-9C98-11B2290D7E49}" presName="spacer" presStyleCnt="0"/>
      <dgm:spPr/>
    </dgm:pt>
    <dgm:pt modelId="{37259C6F-4FD2-41C3-9463-C999726838DC}" type="pres">
      <dgm:prSet presAssocID="{480A2988-8DC3-4810-8895-AB7082D4E60F}" presName="parentText" presStyleLbl="node1" presStyleIdx="4" presStyleCnt="5">
        <dgm:presLayoutVars>
          <dgm:chMax val="0"/>
          <dgm:bulletEnabled val="1"/>
        </dgm:presLayoutVars>
      </dgm:prSet>
      <dgm:spPr/>
    </dgm:pt>
  </dgm:ptLst>
  <dgm:cxnLst>
    <dgm:cxn modelId="{67757F09-7FFA-4856-869C-B8838DF0443B}" type="presOf" srcId="{94866453-624D-447F-8E2E-DA8584818D23}" destId="{FC9D8EB5-8476-4903-B2BF-515D1B4C3C01}" srcOrd="0" destOrd="0" presId="urn:microsoft.com/office/officeart/2005/8/layout/vList2"/>
    <dgm:cxn modelId="{18327A63-BCC9-4EBB-B963-E5544495FAE3}" type="presOf" srcId="{BA23ED30-4216-4570-8F78-75C54EED1C7B}" destId="{EB9CAECE-4A6C-477D-8270-B70EDDF11211}" srcOrd="0" destOrd="0" presId="urn:microsoft.com/office/officeart/2005/8/layout/vList2"/>
    <dgm:cxn modelId="{3DE3F24A-3864-45C1-92BF-0AA468AB4C00}" srcId="{32B99138-984B-4AEA-B16F-BA923D8BA767}" destId="{66818E09-AE28-45AE-A4B9-81ADF9E1C351}" srcOrd="0" destOrd="0" parTransId="{F662D076-3403-4C1D-8846-2B977D71BE64}" sibTransId="{38048C35-FFB9-421B-87A5-817C645812A9}"/>
    <dgm:cxn modelId="{FCF2614B-3808-4A47-81A4-94AE8C8F0EB1}" srcId="{32B99138-984B-4AEA-B16F-BA923D8BA767}" destId="{480A2988-8DC3-4810-8895-AB7082D4E60F}" srcOrd="4" destOrd="0" parTransId="{1ADD5B11-DF5F-4A03-83A6-F80DA6D0BCCA}" sibTransId="{402ADDA8-5764-4216-9B30-C575A693EBD2}"/>
    <dgm:cxn modelId="{F40F3055-E3E7-410E-86B0-13A141CEC5BA}" srcId="{32B99138-984B-4AEA-B16F-BA923D8BA767}" destId="{BAB2DF7D-EFAF-4999-8360-F889F2902361}" srcOrd="2" destOrd="0" parTransId="{3DEA5617-E1C4-4282-B03E-5257C39A3581}" sibTransId="{B7822FA1-5765-43CB-9DD9-C53B779247BD}"/>
    <dgm:cxn modelId="{8C3FAB94-C19A-4A2A-8F27-D3E7065E45E5}" type="presOf" srcId="{BAB2DF7D-EFAF-4999-8360-F889F2902361}" destId="{369B10B5-6582-423B-BAC0-970903B8686C}" srcOrd="0" destOrd="0" presId="urn:microsoft.com/office/officeart/2005/8/layout/vList2"/>
    <dgm:cxn modelId="{05D93097-3115-4619-A439-667C907BD2FB}" srcId="{32B99138-984B-4AEA-B16F-BA923D8BA767}" destId="{94866453-624D-447F-8E2E-DA8584818D23}" srcOrd="1" destOrd="0" parTransId="{105FFFD3-43F7-4FFB-B6A2-918CAB414F26}" sibTransId="{A32263E6-F155-44F0-999D-4A88C6FFD0E7}"/>
    <dgm:cxn modelId="{9E8D43B0-A68B-45E8-A4C6-FFF60020B2E0}" type="presOf" srcId="{66818E09-AE28-45AE-A4B9-81ADF9E1C351}" destId="{BEA996C2-1C4C-42B6-82E7-885609DD5E5A}" srcOrd="0" destOrd="0" presId="urn:microsoft.com/office/officeart/2005/8/layout/vList2"/>
    <dgm:cxn modelId="{9CD596D8-0C73-4FB2-8776-EDC233875904}" type="presOf" srcId="{32B99138-984B-4AEA-B16F-BA923D8BA767}" destId="{95D009A7-6D9B-462D-BD4F-058C4608B8FF}" srcOrd="0" destOrd="0" presId="urn:microsoft.com/office/officeart/2005/8/layout/vList2"/>
    <dgm:cxn modelId="{D86C97F3-D55C-4C57-A3AF-A607237C0494}" type="presOf" srcId="{480A2988-8DC3-4810-8895-AB7082D4E60F}" destId="{37259C6F-4FD2-41C3-9463-C999726838DC}" srcOrd="0" destOrd="0" presId="urn:microsoft.com/office/officeart/2005/8/layout/vList2"/>
    <dgm:cxn modelId="{396698FE-0EA9-446B-A629-F53B9AE6B877}" srcId="{32B99138-984B-4AEA-B16F-BA923D8BA767}" destId="{BA23ED30-4216-4570-8F78-75C54EED1C7B}" srcOrd="3" destOrd="0" parTransId="{B5654368-EF48-4073-8723-41B5CCFF7973}" sibTransId="{821C8AAA-0715-4D47-9C98-11B2290D7E49}"/>
    <dgm:cxn modelId="{8DECD0BD-C9C9-4070-AB1F-38AA12CD307E}" type="presParOf" srcId="{95D009A7-6D9B-462D-BD4F-058C4608B8FF}" destId="{BEA996C2-1C4C-42B6-82E7-885609DD5E5A}" srcOrd="0" destOrd="0" presId="urn:microsoft.com/office/officeart/2005/8/layout/vList2"/>
    <dgm:cxn modelId="{B968DF72-B714-482F-B2C7-239EC7B1E5B7}" type="presParOf" srcId="{95D009A7-6D9B-462D-BD4F-058C4608B8FF}" destId="{432D3968-8A80-4439-A916-4BD124C84DF2}" srcOrd="1" destOrd="0" presId="urn:microsoft.com/office/officeart/2005/8/layout/vList2"/>
    <dgm:cxn modelId="{63CCD0FB-8655-4CFB-99AD-BDFFFDF8D2B7}" type="presParOf" srcId="{95D009A7-6D9B-462D-BD4F-058C4608B8FF}" destId="{FC9D8EB5-8476-4903-B2BF-515D1B4C3C01}" srcOrd="2" destOrd="0" presId="urn:microsoft.com/office/officeart/2005/8/layout/vList2"/>
    <dgm:cxn modelId="{E4E1969F-1FA6-410F-B0BD-DB7802642874}" type="presParOf" srcId="{95D009A7-6D9B-462D-BD4F-058C4608B8FF}" destId="{E42004A0-BFD6-4047-A15A-FEB54B7B1438}" srcOrd="3" destOrd="0" presId="urn:microsoft.com/office/officeart/2005/8/layout/vList2"/>
    <dgm:cxn modelId="{F3F1AA1D-D069-47FF-BA99-449EA4C928AF}" type="presParOf" srcId="{95D009A7-6D9B-462D-BD4F-058C4608B8FF}" destId="{369B10B5-6582-423B-BAC0-970903B8686C}" srcOrd="4" destOrd="0" presId="urn:microsoft.com/office/officeart/2005/8/layout/vList2"/>
    <dgm:cxn modelId="{4946123D-E129-4660-B356-C53C9EF8E040}" type="presParOf" srcId="{95D009A7-6D9B-462D-BD4F-058C4608B8FF}" destId="{DE9A402D-8161-4702-B95A-183A0A3277C4}" srcOrd="5" destOrd="0" presId="urn:microsoft.com/office/officeart/2005/8/layout/vList2"/>
    <dgm:cxn modelId="{C34843AF-E361-4E6A-B30E-A04CF25A7F66}" type="presParOf" srcId="{95D009A7-6D9B-462D-BD4F-058C4608B8FF}" destId="{EB9CAECE-4A6C-477D-8270-B70EDDF11211}" srcOrd="6" destOrd="0" presId="urn:microsoft.com/office/officeart/2005/8/layout/vList2"/>
    <dgm:cxn modelId="{4AB96E09-84B9-4F7C-87FC-EA5D1386CE95}" type="presParOf" srcId="{95D009A7-6D9B-462D-BD4F-058C4608B8FF}" destId="{D2685368-8A56-4716-9C86-BC63AA71948D}" srcOrd="7" destOrd="0" presId="urn:microsoft.com/office/officeart/2005/8/layout/vList2"/>
    <dgm:cxn modelId="{105649E7-13A8-4871-AA64-D69B8D2320FB}" type="presParOf" srcId="{95D009A7-6D9B-462D-BD4F-058C4608B8FF}" destId="{37259C6F-4FD2-41C3-9463-C999726838D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996C2-1C4C-42B6-82E7-885609DD5E5A}">
      <dsp:nvSpPr>
        <dsp:cNvPr id="0" name=""/>
        <dsp:cNvSpPr/>
      </dsp:nvSpPr>
      <dsp:spPr>
        <a:xfrm>
          <a:off x="0" y="65632"/>
          <a:ext cx="4828172" cy="10073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Children</a:t>
          </a:r>
          <a:endParaRPr lang="en-US" sz="4200" kern="1200"/>
        </a:p>
      </dsp:txBody>
      <dsp:txXfrm>
        <a:off x="49176" y="114808"/>
        <a:ext cx="4729820" cy="909018"/>
      </dsp:txXfrm>
    </dsp:sp>
    <dsp:sp modelId="{FC9D8EB5-8476-4903-B2BF-515D1B4C3C01}">
      <dsp:nvSpPr>
        <dsp:cNvPr id="0" name=""/>
        <dsp:cNvSpPr/>
      </dsp:nvSpPr>
      <dsp:spPr>
        <a:xfrm>
          <a:off x="0" y="1193962"/>
          <a:ext cx="4828172" cy="100737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Achievement</a:t>
          </a:r>
          <a:endParaRPr lang="en-US" sz="4200" kern="1200"/>
        </a:p>
      </dsp:txBody>
      <dsp:txXfrm>
        <a:off x="49176" y="1243138"/>
        <a:ext cx="4729820" cy="909018"/>
      </dsp:txXfrm>
    </dsp:sp>
    <dsp:sp modelId="{369B10B5-6582-423B-BAC0-970903B8686C}">
      <dsp:nvSpPr>
        <dsp:cNvPr id="0" name=""/>
        <dsp:cNvSpPr/>
      </dsp:nvSpPr>
      <dsp:spPr>
        <a:xfrm>
          <a:off x="0" y="2322292"/>
          <a:ext cx="4828172" cy="10073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Security</a:t>
          </a:r>
          <a:endParaRPr lang="en-US" sz="4200" kern="1200"/>
        </a:p>
      </dsp:txBody>
      <dsp:txXfrm>
        <a:off x="49176" y="2371468"/>
        <a:ext cx="4729820" cy="909018"/>
      </dsp:txXfrm>
    </dsp:sp>
    <dsp:sp modelId="{EB9CAECE-4A6C-477D-8270-B70EDDF11211}">
      <dsp:nvSpPr>
        <dsp:cNvPr id="0" name=""/>
        <dsp:cNvSpPr/>
      </dsp:nvSpPr>
      <dsp:spPr>
        <a:xfrm>
          <a:off x="0" y="3450622"/>
          <a:ext cx="4828172" cy="100737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Money</a:t>
          </a:r>
          <a:endParaRPr lang="en-US" sz="4200" kern="1200"/>
        </a:p>
      </dsp:txBody>
      <dsp:txXfrm>
        <a:off x="49176" y="3499798"/>
        <a:ext cx="4729820" cy="909018"/>
      </dsp:txXfrm>
    </dsp:sp>
    <dsp:sp modelId="{37259C6F-4FD2-41C3-9463-C999726838DC}">
      <dsp:nvSpPr>
        <dsp:cNvPr id="0" name=""/>
        <dsp:cNvSpPr/>
      </dsp:nvSpPr>
      <dsp:spPr>
        <a:xfrm>
          <a:off x="0" y="4578952"/>
          <a:ext cx="4828172" cy="10073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Paying bill </a:t>
          </a:r>
          <a:endParaRPr lang="en-US" sz="4200" kern="1200"/>
        </a:p>
      </dsp:txBody>
      <dsp:txXfrm>
        <a:off x="49176" y="4628128"/>
        <a:ext cx="4729820" cy="9090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D0DE7-DF75-7396-7BE5-2CC2D956BB7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098E7CE-ACEC-C8CB-8681-198EFF9EC7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F2803F4-18D4-33AF-83D2-44B3BF07A549}"/>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5" name="Footer Placeholder 4">
            <a:extLst>
              <a:ext uri="{FF2B5EF4-FFF2-40B4-BE49-F238E27FC236}">
                <a16:creationId xmlns:a16="http://schemas.microsoft.com/office/drawing/2014/main" id="{74290F90-4BC1-3EC2-E6E0-698529068E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B543B9-70AD-7BA8-2447-01C4A1F94966}"/>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2238924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74D1-6BE6-B706-EE02-A890233B09E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A9F3902-9EE0-3AF6-9501-8EFA58F2E29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FBEA94-0BA7-EA6C-74A0-77BA5039C33C}"/>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5" name="Footer Placeholder 4">
            <a:extLst>
              <a:ext uri="{FF2B5EF4-FFF2-40B4-BE49-F238E27FC236}">
                <a16:creationId xmlns:a16="http://schemas.microsoft.com/office/drawing/2014/main" id="{17150B06-085B-CAD5-9B96-4B194A350A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AE1BBF-34DB-793E-FF68-E58BB861B864}"/>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2141379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6E19-4543-8FCC-A23B-169039842A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2FA6CE0-F086-69C9-EE7E-D046ACC7E7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81EC29-8CB4-89C0-FB08-902340298F51}"/>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5" name="Footer Placeholder 4">
            <a:extLst>
              <a:ext uri="{FF2B5EF4-FFF2-40B4-BE49-F238E27FC236}">
                <a16:creationId xmlns:a16="http://schemas.microsoft.com/office/drawing/2014/main" id="{CFC511B1-96E2-7319-342B-8350F65105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90F4B8-126C-22C6-BC75-61CA041B2E47}"/>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2668238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8D50F-6EC8-8D30-2B9C-88507B88BD1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0DBEF5-1CC4-07CE-0B77-4BEE9120735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AF16D8B-2412-3CF7-83E3-E62C5A95238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54C6F48-2419-FE99-8B48-42E89F0093AB}"/>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6" name="Footer Placeholder 5">
            <a:extLst>
              <a:ext uri="{FF2B5EF4-FFF2-40B4-BE49-F238E27FC236}">
                <a16:creationId xmlns:a16="http://schemas.microsoft.com/office/drawing/2014/main" id="{E3388E52-1AF9-1795-6B8E-694F82C071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B0F6F-F3F8-9DC3-EA72-1C14DA48258D}"/>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2250797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AADB-C2BB-7439-31FD-5E912289BCF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D4D7FC9-7676-BDDA-B7EA-11EC8CDA9A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8AB72CF-0898-AFCE-6F0A-68DF9C09ED5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EDD4C7B-5001-F0D0-0D47-F75DB4BD2D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3D492B7-6F07-4221-8906-8D7F83B4C2C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001B25C-F48A-E21F-D817-33E958A55430}"/>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8" name="Footer Placeholder 7">
            <a:extLst>
              <a:ext uri="{FF2B5EF4-FFF2-40B4-BE49-F238E27FC236}">
                <a16:creationId xmlns:a16="http://schemas.microsoft.com/office/drawing/2014/main" id="{FC65D4E0-4492-027F-C5F2-C635564527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B59B27-B5D7-F845-8180-AD67028A8930}"/>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921946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137A5-632A-3C4D-85EB-02947B69E79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268ED8B-DEF3-90F6-E49C-625F9F5B4ED3}"/>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4" name="Footer Placeholder 3">
            <a:extLst>
              <a:ext uri="{FF2B5EF4-FFF2-40B4-BE49-F238E27FC236}">
                <a16:creationId xmlns:a16="http://schemas.microsoft.com/office/drawing/2014/main" id="{AB229DF8-1A38-DB6E-1B49-16CB3227AE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088D8A-2BF6-53D6-D2DE-C096FC15673E}"/>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1096419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2C02A2-88FC-80FE-FD6D-949521F26957}"/>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3" name="Footer Placeholder 2">
            <a:extLst>
              <a:ext uri="{FF2B5EF4-FFF2-40B4-BE49-F238E27FC236}">
                <a16:creationId xmlns:a16="http://schemas.microsoft.com/office/drawing/2014/main" id="{5E31DE70-C76F-FDFF-1EC2-75CB6F410A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B3E18B-C225-9D12-8B0E-3036CCB6C1EC}"/>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272716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C7CE0-99C5-2C0A-7680-B1901382F71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924D4DA-0C3A-A800-1D7B-21C2FA2E22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2455130-B8CC-9B6E-ED54-F0D4EA96F9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B7EFBDA-9B7D-1067-2F97-20D4D2A7A913}"/>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6" name="Footer Placeholder 5">
            <a:extLst>
              <a:ext uri="{FF2B5EF4-FFF2-40B4-BE49-F238E27FC236}">
                <a16:creationId xmlns:a16="http://schemas.microsoft.com/office/drawing/2014/main" id="{6354DE35-F276-F9F4-B874-E8BD039ACB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287353-DF90-42FB-A2AC-5377622A2669}"/>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1886347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B457D-DE91-3E18-E6F2-B3D41C73E80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673891C-BBC1-3E14-21DE-376F1CBC60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BA226DB-D4F8-9A82-B59A-8590C63B49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67AD95F-B4F0-FEFC-352D-0614350E8B11}"/>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6" name="Footer Placeholder 5">
            <a:extLst>
              <a:ext uri="{FF2B5EF4-FFF2-40B4-BE49-F238E27FC236}">
                <a16:creationId xmlns:a16="http://schemas.microsoft.com/office/drawing/2014/main" id="{7C39952B-8158-CCE4-B138-CE05578578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64794E-90E3-2847-EA0A-68CDC9069F9C}"/>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3603946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4C37B-4A54-69A0-A427-58B70F7AE27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9F82288-8361-043E-E277-6E8A47304D2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2085E0C-4F29-9E05-6CB3-39B0D64EA230}"/>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5" name="Footer Placeholder 4">
            <a:extLst>
              <a:ext uri="{FF2B5EF4-FFF2-40B4-BE49-F238E27FC236}">
                <a16:creationId xmlns:a16="http://schemas.microsoft.com/office/drawing/2014/main" id="{8443523B-D704-C434-AE1E-9B51440A2B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5B5A97-AB34-DCF9-F6F4-5FB202DAE81B}"/>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3392531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51AB9C-8A9C-12BE-A057-8BD6AC24EE9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E347C47-AC8D-4368-41E0-F5272BC4385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7609A0-81ED-ED47-F01C-F906B99EF274}"/>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5" name="Footer Placeholder 4">
            <a:extLst>
              <a:ext uri="{FF2B5EF4-FFF2-40B4-BE49-F238E27FC236}">
                <a16:creationId xmlns:a16="http://schemas.microsoft.com/office/drawing/2014/main" id="{2335448F-5641-FB0E-33A5-A815412348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961BC8-99C3-327A-0783-D9D72A7FF482}"/>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2161912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A40017-3967-3C7F-4055-0CAA631FE9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D03CD3A-E56C-8C60-CB21-644B342019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030C9E-ECD5-E800-EB3A-74D0B71DE4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00A577-E393-4CE3-9D92-467EEDE68E63}" type="datetimeFigureOut">
              <a:rPr lang="en-GB" smtClean="0"/>
              <a:t>16/06/2023</a:t>
            </a:fld>
            <a:endParaRPr lang="en-GB"/>
          </a:p>
        </p:txBody>
      </p:sp>
      <p:sp>
        <p:nvSpPr>
          <p:cNvPr id="5" name="Footer Placeholder 4">
            <a:extLst>
              <a:ext uri="{FF2B5EF4-FFF2-40B4-BE49-F238E27FC236}">
                <a16:creationId xmlns:a16="http://schemas.microsoft.com/office/drawing/2014/main" id="{9A8F782F-004E-3746-88E5-5200F94D6B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FCE3BA-29EC-33B7-A4E4-D6FDD53DC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34C909-268F-45CB-A8E5-44E5503E8810}" type="slidenum">
              <a:rPr lang="en-GB" smtClean="0"/>
              <a:t>‹#›</a:t>
            </a:fld>
            <a:endParaRPr lang="en-GB"/>
          </a:p>
        </p:txBody>
      </p:sp>
    </p:spTree>
    <p:extLst>
      <p:ext uri="{BB962C8B-B14F-4D97-AF65-F5344CB8AC3E}">
        <p14:creationId xmlns:p14="http://schemas.microsoft.com/office/powerpoint/2010/main" val="26765788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biz.libretexts.org/Courses/Prince_Georges_Community_College/BMT1010:_Introduction_to_Business_(Bailey_Robinson_Park_Bassette__Perry_2021)/08:_Module_Nine_-_Human_Resources_Theory/8.24:_Intrinsic_and_Extrinsic_Motivators"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Bird's Eye View Of People Walking">
            <a:extLst>
              <a:ext uri="{FF2B5EF4-FFF2-40B4-BE49-F238E27FC236}">
                <a16:creationId xmlns:a16="http://schemas.microsoft.com/office/drawing/2014/main" id="{927BABE8-DFED-2818-22D3-724CDE30DCE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BAB8E5-C731-B721-CE90-0205158E371C}"/>
              </a:ext>
            </a:extLst>
          </p:cNvPr>
          <p:cNvSpPr>
            <a:spLocks noGrp="1"/>
          </p:cNvSpPr>
          <p:nvPr>
            <p:ph type="ctrTitle"/>
          </p:nvPr>
        </p:nvSpPr>
        <p:spPr>
          <a:xfrm>
            <a:off x="643466" y="643467"/>
            <a:ext cx="5452529" cy="3569242"/>
          </a:xfrm>
        </p:spPr>
        <p:txBody>
          <a:bodyPr anchor="t">
            <a:normAutofit/>
          </a:bodyPr>
          <a:lstStyle/>
          <a:p>
            <a:pPr algn="l"/>
            <a:r>
              <a:rPr lang="en-GB" sz="5200">
                <a:solidFill>
                  <a:srgbClr val="FFFFFF"/>
                </a:solidFill>
              </a:rPr>
              <a:t>Developing Relationships and </a:t>
            </a:r>
            <a:br>
              <a:rPr lang="en-GB" sz="5200">
                <a:solidFill>
                  <a:srgbClr val="FFFFFF"/>
                </a:solidFill>
              </a:rPr>
            </a:br>
            <a:r>
              <a:rPr lang="en-GB" sz="5200">
                <a:solidFill>
                  <a:srgbClr val="FFFFFF"/>
                </a:solidFill>
              </a:rPr>
              <a:t>Workplace Achievement</a:t>
            </a:r>
          </a:p>
        </p:txBody>
      </p:sp>
      <p:sp>
        <p:nvSpPr>
          <p:cNvPr id="3" name="Subtitle 2">
            <a:extLst>
              <a:ext uri="{FF2B5EF4-FFF2-40B4-BE49-F238E27FC236}">
                <a16:creationId xmlns:a16="http://schemas.microsoft.com/office/drawing/2014/main" id="{A2BC87E8-F1F7-D8E2-5317-6AA174F93DDC}"/>
              </a:ext>
            </a:extLst>
          </p:cNvPr>
          <p:cNvSpPr>
            <a:spLocks noGrp="1"/>
          </p:cNvSpPr>
          <p:nvPr>
            <p:ph type="subTitle" idx="1"/>
          </p:nvPr>
        </p:nvSpPr>
        <p:spPr>
          <a:xfrm>
            <a:off x="192506" y="3769895"/>
            <a:ext cx="5900440" cy="2359196"/>
          </a:xfrm>
        </p:spPr>
        <p:txBody>
          <a:bodyPr anchor="b">
            <a:normAutofit/>
          </a:bodyPr>
          <a:lstStyle/>
          <a:p>
            <a:pPr algn="l"/>
            <a:r>
              <a:rPr lang="en-GB" sz="1400" dirty="0">
                <a:solidFill>
                  <a:srgbClr val="FFFFFF"/>
                </a:solidFill>
              </a:rPr>
              <a:t>Name: Rashida Morton</a:t>
            </a:r>
          </a:p>
          <a:p>
            <a:pPr algn="l"/>
            <a:r>
              <a:rPr lang="en-GB" sz="1400" dirty="0">
                <a:solidFill>
                  <a:srgbClr val="FFFFFF"/>
                </a:solidFill>
              </a:rPr>
              <a:t>Student Number: 2112665</a:t>
            </a:r>
          </a:p>
          <a:p>
            <a:pPr algn="l"/>
            <a:r>
              <a:rPr lang="en-GB" sz="1400" dirty="0">
                <a:solidFill>
                  <a:srgbClr val="FFFFFF"/>
                </a:solidFill>
              </a:rPr>
              <a:t>Lecturer: Dr Doreen </a:t>
            </a:r>
            <a:r>
              <a:rPr lang="en-GB" sz="1400" dirty="0" err="1">
                <a:solidFill>
                  <a:srgbClr val="FFFFFF"/>
                </a:solidFill>
              </a:rPr>
              <a:t>Nyaa</a:t>
            </a:r>
            <a:r>
              <a:rPr lang="en-GB" sz="1400" dirty="0">
                <a:solidFill>
                  <a:srgbClr val="FFFFFF"/>
                </a:solidFill>
              </a:rPr>
              <a:t> </a:t>
            </a:r>
            <a:r>
              <a:rPr lang="en-GB" sz="1400" dirty="0" err="1">
                <a:solidFill>
                  <a:srgbClr val="FFFFFF"/>
                </a:solidFill>
              </a:rPr>
              <a:t>Amundam</a:t>
            </a:r>
            <a:endParaRPr lang="en-GB" sz="1400" dirty="0">
              <a:solidFill>
                <a:srgbClr val="FFFFFF"/>
              </a:solidFill>
            </a:endParaRPr>
          </a:p>
          <a:p>
            <a:pPr algn="l"/>
            <a:r>
              <a:rPr lang="en-GB" sz="1400" dirty="0">
                <a:solidFill>
                  <a:srgbClr val="FFFFFF"/>
                </a:solidFill>
              </a:rPr>
              <a:t>Module: Developing Relationships and Workplace Achievement</a:t>
            </a:r>
          </a:p>
          <a:p>
            <a:pPr algn="l"/>
            <a:r>
              <a:rPr lang="en-GB" sz="1400" dirty="0">
                <a:solidFill>
                  <a:srgbClr val="FFFFFF"/>
                </a:solidFill>
              </a:rPr>
              <a:t>Module code: BMSW5102</a:t>
            </a:r>
          </a:p>
          <a:p>
            <a:pPr algn="l"/>
            <a:r>
              <a:rPr lang="en-GB" sz="1400" dirty="0">
                <a:solidFill>
                  <a:srgbClr val="FFFFFF"/>
                </a:solidFill>
              </a:rPr>
              <a:t>Assignment Title: Developing relationships and workplace achievement</a:t>
            </a:r>
          </a:p>
          <a:p>
            <a:pPr algn="l"/>
            <a:endParaRPr lang="en-GB" sz="1400" dirty="0">
              <a:solidFill>
                <a:srgbClr val="FFFFFF"/>
              </a:solidFill>
            </a:endParaRPr>
          </a:p>
          <a:p>
            <a:pPr algn="l"/>
            <a:endParaRPr lang="en-GB" sz="1000" dirty="0">
              <a:solidFill>
                <a:srgbClr val="FFFFFF"/>
              </a:solidFill>
            </a:endParaRP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739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7847A81C-2656-123F-0601-A1AAF130BD37}"/>
              </a:ext>
            </a:extLst>
          </p:cNvPr>
          <p:cNvPicPr>
            <a:picLocks noChangeAspect="1"/>
          </p:cNvPicPr>
          <p:nvPr/>
        </p:nvPicPr>
        <p:blipFill rotWithShape="1">
          <a:blip r:embed="rId2"/>
          <a:srcRect l="33480" r="31876"/>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156F6957-DC7B-65EE-F20B-B9C6699885A9}"/>
              </a:ext>
            </a:extLst>
          </p:cNvPr>
          <p:cNvSpPr>
            <a:spLocks noGrp="1"/>
          </p:cNvSpPr>
          <p:nvPr>
            <p:ph type="title"/>
          </p:nvPr>
        </p:nvSpPr>
        <p:spPr>
          <a:xfrm>
            <a:off x="1137034" y="609600"/>
            <a:ext cx="6831188" cy="1322887"/>
          </a:xfrm>
        </p:spPr>
        <p:txBody>
          <a:bodyPr>
            <a:normAutofit/>
          </a:bodyPr>
          <a:lstStyle/>
          <a:p>
            <a:r>
              <a:rPr lang="en-GB" dirty="0"/>
              <a:t>Motivation</a:t>
            </a:r>
          </a:p>
        </p:txBody>
      </p:sp>
      <p:sp>
        <p:nvSpPr>
          <p:cNvPr id="3" name="Content Placeholder 2">
            <a:extLst>
              <a:ext uri="{FF2B5EF4-FFF2-40B4-BE49-F238E27FC236}">
                <a16:creationId xmlns:a16="http://schemas.microsoft.com/office/drawing/2014/main" id="{4914A323-7007-A831-7055-71DC772C19AD}"/>
              </a:ext>
            </a:extLst>
          </p:cNvPr>
          <p:cNvSpPr>
            <a:spLocks noGrp="1"/>
          </p:cNvSpPr>
          <p:nvPr>
            <p:ph idx="1"/>
          </p:nvPr>
        </p:nvSpPr>
        <p:spPr>
          <a:xfrm>
            <a:off x="1137035" y="2194102"/>
            <a:ext cx="6516216" cy="3908585"/>
          </a:xfrm>
        </p:spPr>
        <p:txBody>
          <a:bodyPr>
            <a:normAutofit/>
          </a:bodyPr>
          <a:lstStyle/>
          <a:p>
            <a:pPr marL="0" indent="0">
              <a:buNone/>
            </a:pPr>
            <a:r>
              <a:rPr lang="en-GB" sz="1900" dirty="0"/>
              <a:t>Motivation is the reason behind one’s actions. It is what motivates people to act in the way they do. According to (Cherry, 2022)The process that starts, directs and maintains goal-oriented behaviours is known as motivation. For instance, motivation is what drives you to earn that job promotion or helps you lose additional weight.</a:t>
            </a:r>
          </a:p>
          <a:p>
            <a:pPr marL="0" indent="0">
              <a:buNone/>
            </a:pPr>
            <a:r>
              <a:rPr lang="en-GB" sz="1900" dirty="0"/>
              <a:t>Motivation can either be intrinsic or extrinsic</a:t>
            </a:r>
          </a:p>
          <a:p>
            <a:pPr marL="0" indent="0">
              <a:buNone/>
            </a:pPr>
            <a:r>
              <a:rPr lang="en-GB" sz="1900"/>
              <a:t>Extrinsic </a:t>
            </a:r>
            <a:r>
              <a:rPr lang="en-GB" sz="1900" dirty="0"/>
              <a:t>drive derives from outside of the individual and frequently includes monetary rewards, plaudits, and social recognition. When someone is driven only by the joy of doing a job, such when they finish a difficult crossword puzzle, they are said to be motivated intrinsically. </a:t>
            </a:r>
          </a:p>
          <a:p>
            <a:pPr marL="0" indent="0">
              <a:buNone/>
            </a:pPr>
            <a:endParaRPr lang="en-GB" sz="1900" dirty="0"/>
          </a:p>
        </p:txBody>
      </p:sp>
    </p:spTree>
    <p:extLst>
      <p:ext uri="{BB962C8B-B14F-4D97-AF65-F5344CB8AC3E}">
        <p14:creationId xmlns:p14="http://schemas.microsoft.com/office/powerpoint/2010/main" val="1260286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C2B4C0C7-2745-46BE-B15F-E5058254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972FA6-0F54-A9E2-FC18-E08FC155805B}"/>
              </a:ext>
            </a:extLst>
          </p:cNvPr>
          <p:cNvSpPr>
            <a:spLocks noGrp="1"/>
          </p:cNvSpPr>
          <p:nvPr>
            <p:ph type="title"/>
          </p:nvPr>
        </p:nvSpPr>
        <p:spPr>
          <a:xfrm>
            <a:off x="6094105" y="802955"/>
            <a:ext cx="4977976" cy="1454051"/>
          </a:xfrm>
        </p:spPr>
        <p:txBody>
          <a:bodyPr anchor="b">
            <a:normAutofit/>
          </a:bodyPr>
          <a:lstStyle/>
          <a:p>
            <a:r>
              <a:rPr lang="en-GB" sz="3600" dirty="0">
                <a:solidFill>
                  <a:schemeClr val="tx2"/>
                </a:solidFill>
              </a:rPr>
              <a:t>Employee Motivation</a:t>
            </a:r>
          </a:p>
        </p:txBody>
      </p:sp>
      <p:pic>
        <p:nvPicPr>
          <p:cNvPr id="5" name="Picture 4" descr="White puzzle with one red piece">
            <a:extLst>
              <a:ext uri="{FF2B5EF4-FFF2-40B4-BE49-F238E27FC236}">
                <a16:creationId xmlns:a16="http://schemas.microsoft.com/office/drawing/2014/main" id="{230ED8E5-7C17-F528-43EE-C2AFFC4E9E28}"/>
              </a:ext>
            </a:extLst>
          </p:cNvPr>
          <p:cNvPicPr>
            <a:picLocks noChangeAspect="1"/>
          </p:cNvPicPr>
          <p:nvPr/>
        </p:nvPicPr>
        <p:blipFill rotWithShape="1">
          <a:blip r:embed="rId2">
            <a:alphaModFix/>
          </a:blip>
          <a:srcRect l="23930" r="22328" b="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grpSp>
        <p:nvGrpSpPr>
          <p:cNvPr id="11" name="Group 10">
            <a:extLst>
              <a:ext uri="{FF2B5EF4-FFF2-40B4-BE49-F238E27FC236}">
                <a16:creationId xmlns:a16="http://schemas.microsoft.com/office/drawing/2014/main" id="{89D8939B-D984-4564-B942-51C44F623C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96695"/>
            <a:ext cx="4850918" cy="5212025"/>
            <a:chOff x="0" y="796695"/>
            <a:chExt cx="4850918" cy="5212025"/>
          </a:xfrm>
        </p:grpSpPr>
        <p:sp>
          <p:nvSpPr>
            <p:cNvPr id="17" name="Freeform: Shape 11">
              <a:extLst>
                <a:ext uri="{FF2B5EF4-FFF2-40B4-BE49-F238E27FC236}">
                  <a16:creationId xmlns:a16="http://schemas.microsoft.com/office/drawing/2014/main" id="{93EAFB53-01AA-467C-BE85-D555D06E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26917"/>
              <a:ext cx="4828239" cy="4951702"/>
            </a:xfrm>
            <a:custGeom>
              <a:avLst/>
              <a:gdLst>
                <a:gd name="connsiteX0" fmla="*/ 2407249 w 4828239"/>
                <a:gd name="connsiteY0" fmla="*/ 1168 h 4951702"/>
                <a:gd name="connsiteX1" fmla="*/ 2651971 w 4828239"/>
                <a:gd name="connsiteY1" fmla="*/ 4800 h 4951702"/>
                <a:gd name="connsiteX2" fmla="*/ 3136762 w 4828239"/>
                <a:gd name="connsiteY2" fmla="*/ 80075 h 4951702"/>
                <a:gd name="connsiteX3" fmla="*/ 3598035 w 4828239"/>
                <a:gd name="connsiteY3" fmla="*/ 254778 h 4951702"/>
                <a:gd name="connsiteX4" fmla="*/ 4006734 w 4828239"/>
                <a:gd name="connsiteY4" fmla="*/ 532540 h 4951702"/>
                <a:gd name="connsiteX5" fmla="*/ 4333530 w 4828239"/>
                <a:gd name="connsiteY5" fmla="*/ 900560 h 4951702"/>
                <a:gd name="connsiteX6" fmla="*/ 4368761 w 4828239"/>
                <a:gd name="connsiteY6" fmla="*/ 950864 h 4951702"/>
                <a:gd name="connsiteX7" fmla="*/ 4402539 w 4828239"/>
                <a:gd name="connsiteY7" fmla="*/ 1002077 h 4951702"/>
                <a:gd name="connsiteX8" fmla="*/ 4435319 w 4828239"/>
                <a:gd name="connsiteY8" fmla="*/ 1053834 h 4951702"/>
                <a:gd name="connsiteX9" fmla="*/ 4466918 w 4828239"/>
                <a:gd name="connsiteY9" fmla="*/ 1106317 h 4951702"/>
                <a:gd name="connsiteX10" fmla="*/ 4582327 w 4828239"/>
                <a:gd name="connsiteY10" fmla="*/ 1322244 h 4951702"/>
                <a:gd name="connsiteX11" fmla="*/ 4740322 w 4828239"/>
                <a:gd name="connsiteY11" fmla="*/ 1783517 h 4951702"/>
                <a:gd name="connsiteX12" fmla="*/ 4777370 w 4828239"/>
                <a:gd name="connsiteY12" fmla="*/ 2023507 h 4951702"/>
                <a:gd name="connsiteX13" fmla="*/ 4801432 w 4828239"/>
                <a:gd name="connsiteY13" fmla="*/ 2263678 h 4951702"/>
                <a:gd name="connsiteX14" fmla="*/ 4820591 w 4828239"/>
                <a:gd name="connsiteY14" fmla="*/ 2503848 h 4951702"/>
                <a:gd name="connsiteX15" fmla="*/ 4824496 w 4828239"/>
                <a:gd name="connsiteY15" fmla="*/ 2564050 h 4951702"/>
                <a:gd name="connsiteX16" fmla="*/ 4826221 w 4828239"/>
                <a:gd name="connsiteY16" fmla="*/ 2595013 h 4951702"/>
                <a:gd name="connsiteX17" fmla="*/ 4827492 w 4828239"/>
                <a:gd name="connsiteY17" fmla="*/ 2626522 h 4951702"/>
                <a:gd name="connsiteX18" fmla="*/ 4825767 w 4828239"/>
                <a:gd name="connsiteY18" fmla="*/ 2753462 h 4951702"/>
                <a:gd name="connsiteX19" fmla="*/ 4696465 w 4828239"/>
                <a:gd name="connsiteY19" fmla="*/ 3252055 h 4951702"/>
                <a:gd name="connsiteX20" fmla="*/ 4409077 w 4828239"/>
                <a:gd name="connsiteY20" fmla="*/ 3675464 h 4951702"/>
                <a:gd name="connsiteX21" fmla="*/ 4233920 w 4828239"/>
                <a:gd name="connsiteY21" fmla="*/ 3851983 h 4951702"/>
                <a:gd name="connsiteX22" fmla="*/ 4051318 w 4828239"/>
                <a:gd name="connsiteY22" fmla="*/ 4012430 h 4951702"/>
                <a:gd name="connsiteX23" fmla="*/ 3680392 w 4828239"/>
                <a:gd name="connsiteY23" fmla="*/ 4301543 h 4951702"/>
                <a:gd name="connsiteX24" fmla="*/ 3587048 w 4828239"/>
                <a:gd name="connsiteY24" fmla="*/ 4372096 h 4951702"/>
                <a:gd name="connsiteX25" fmla="*/ 3491161 w 4828239"/>
                <a:gd name="connsiteY25" fmla="*/ 4443103 h 4951702"/>
                <a:gd name="connsiteX26" fmla="*/ 3392914 w 4828239"/>
                <a:gd name="connsiteY26" fmla="*/ 4513202 h 4951702"/>
                <a:gd name="connsiteX27" fmla="*/ 3291579 w 4828239"/>
                <a:gd name="connsiteY27" fmla="*/ 4581303 h 4951702"/>
                <a:gd name="connsiteX28" fmla="*/ 3078830 w 4828239"/>
                <a:gd name="connsiteY28" fmla="*/ 4709153 h 4951702"/>
                <a:gd name="connsiteX29" fmla="*/ 2850010 w 4828239"/>
                <a:gd name="connsiteY29" fmla="*/ 4817842 h 4951702"/>
                <a:gd name="connsiteX30" fmla="*/ 2352052 w 4828239"/>
                <a:gd name="connsiteY30" fmla="*/ 4942876 h 4951702"/>
                <a:gd name="connsiteX31" fmla="*/ 2223840 w 4828239"/>
                <a:gd name="connsiteY31" fmla="*/ 4950958 h 4951702"/>
                <a:gd name="connsiteX32" fmla="*/ 2191787 w 4828239"/>
                <a:gd name="connsiteY32" fmla="*/ 4951684 h 4951702"/>
                <a:gd name="connsiteX33" fmla="*/ 2159825 w 4828239"/>
                <a:gd name="connsiteY33" fmla="*/ 4951503 h 4951702"/>
                <a:gd name="connsiteX34" fmla="*/ 2127953 w 4828239"/>
                <a:gd name="connsiteY34" fmla="*/ 4951139 h 4951702"/>
                <a:gd name="connsiteX35" fmla="*/ 2096990 w 4828239"/>
                <a:gd name="connsiteY35" fmla="*/ 4949959 h 4951702"/>
                <a:gd name="connsiteX36" fmla="*/ 1849646 w 4828239"/>
                <a:gd name="connsiteY36" fmla="*/ 4930255 h 4951702"/>
                <a:gd name="connsiteX37" fmla="*/ 1603845 w 4828239"/>
                <a:gd name="connsiteY37" fmla="*/ 4886852 h 4951702"/>
                <a:gd name="connsiteX38" fmla="*/ 1362403 w 4828239"/>
                <a:gd name="connsiteY38" fmla="*/ 4818841 h 4951702"/>
                <a:gd name="connsiteX39" fmla="*/ 900222 w 4828239"/>
                <a:gd name="connsiteY39" fmla="*/ 4614355 h 4951702"/>
                <a:gd name="connsiteX40" fmla="*/ 510682 w 4828239"/>
                <a:gd name="connsiteY40" fmla="*/ 4296004 h 4951702"/>
                <a:gd name="connsiteX41" fmla="*/ 352778 w 4828239"/>
                <a:gd name="connsiteY41" fmla="*/ 4104412 h 4951702"/>
                <a:gd name="connsiteX42" fmla="*/ 214850 w 4828239"/>
                <a:gd name="connsiteY42" fmla="*/ 3901561 h 4951702"/>
                <a:gd name="connsiteX43" fmla="*/ 182615 w 4828239"/>
                <a:gd name="connsiteY43" fmla="*/ 3849894 h 4951702"/>
                <a:gd name="connsiteX44" fmla="*/ 151833 w 4828239"/>
                <a:gd name="connsiteY44" fmla="*/ 3799772 h 4951702"/>
                <a:gd name="connsiteX45" fmla="*/ 91087 w 4828239"/>
                <a:gd name="connsiteY45" fmla="*/ 3702614 h 4951702"/>
                <a:gd name="connsiteX46" fmla="*/ 0 w 4828239"/>
                <a:gd name="connsiteY46" fmla="*/ 3558952 h 4951702"/>
                <a:gd name="connsiteX47" fmla="*/ 0 w 4828239"/>
                <a:gd name="connsiteY47" fmla="*/ 3152786 h 4951702"/>
                <a:gd name="connsiteX48" fmla="*/ 21078 w 4828239"/>
                <a:gd name="connsiteY48" fmla="*/ 3185589 h 4951702"/>
                <a:gd name="connsiteX49" fmla="*/ 159097 w 4828239"/>
                <a:gd name="connsiteY49" fmla="*/ 3365285 h 4951702"/>
                <a:gd name="connsiteX50" fmla="*/ 308466 w 4828239"/>
                <a:gd name="connsiteY50" fmla="*/ 3546344 h 4951702"/>
                <a:gd name="connsiteX51" fmla="*/ 382742 w 4828239"/>
                <a:gd name="connsiteY51" fmla="*/ 3640869 h 4951702"/>
                <a:gd name="connsiteX52" fmla="*/ 418427 w 4828239"/>
                <a:gd name="connsiteY52" fmla="*/ 3687269 h 4951702"/>
                <a:gd name="connsiteX53" fmla="*/ 453386 w 4828239"/>
                <a:gd name="connsiteY53" fmla="*/ 3731671 h 4951702"/>
                <a:gd name="connsiteX54" fmla="*/ 753758 w 4828239"/>
                <a:gd name="connsiteY54" fmla="*/ 4059829 h 4951702"/>
                <a:gd name="connsiteX55" fmla="*/ 913479 w 4828239"/>
                <a:gd name="connsiteY55" fmla="*/ 4207472 h 4951702"/>
                <a:gd name="connsiteX56" fmla="*/ 1080736 w 4828239"/>
                <a:gd name="connsiteY56" fmla="*/ 4343584 h 4951702"/>
                <a:gd name="connsiteX57" fmla="*/ 1454385 w 4828239"/>
                <a:gd name="connsiteY57" fmla="*/ 4558875 h 4951702"/>
                <a:gd name="connsiteX58" fmla="*/ 1663411 w 4828239"/>
                <a:gd name="connsiteY58" fmla="*/ 4619712 h 4951702"/>
                <a:gd name="connsiteX59" fmla="*/ 1716984 w 4828239"/>
                <a:gd name="connsiteY59" fmla="*/ 4630427 h 4951702"/>
                <a:gd name="connsiteX60" fmla="*/ 1771011 w 4828239"/>
                <a:gd name="connsiteY60" fmla="*/ 4639417 h 4951702"/>
                <a:gd name="connsiteX61" fmla="*/ 1880064 w 4828239"/>
                <a:gd name="connsiteY61" fmla="*/ 4652311 h 4951702"/>
                <a:gd name="connsiteX62" fmla="*/ 1934909 w 4828239"/>
                <a:gd name="connsiteY62" fmla="*/ 4656487 h 4951702"/>
                <a:gd name="connsiteX63" fmla="*/ 1989935 w 4828239"/>
                <a:gd name="connsiteY63" fmla="*/ 4659393 h 4951702"/>
                <a:gd name="connsiteX64" fmla="*/ 2045142 w 4828239"/>
                <a:gd name="connsiteY64" fmla="*/ 4660664 h 4951702"/>
                <a:gd name="connsiteX65" fmla="*/ 2100440 w 4828239"/>
                <a:gd name="connsiteY65" fmla="*/ 4660392 h 4951702"/>
                <a:gd name="connsiteX66" fmla="*/ 2128135 w 4828239"/>
                <a:gd name="connsiteY66" fmla="*/ 4660119 h 4951702"/>
                <a:gd name="connsiteX67" fmla="*/ 2154831 w 4828239"/>
                <a:gd name="connsiteY67" fmla="*/ 4658939 h 4951702"/>
                <a:gd name="connsiteX68" fmla="*/ 2181436 w 4828239"/>
                <a:gd name="connsiteY68" fmla="*/ 4657577 h 4951702"/>
                <a:gd name="connsiteX69" fmla="*/ 2207950 w 4828239"/>
                <a:gd name="connsiteY69" fmla="*/ 4655398 h 4951702"/>
                <a:gd name="connsiteX70" fmla="*/ 2313098 w 4828239"/>
                <a:gd name="connsiteY70" fmla="*/ 4642413 h 4951702"/>
                <a:gd name="connsiteX71" fmla="*/ 2713625 w 4828239"/>
                <a:gd name="connsiteY71" fmla="*/ 4510932 h 4951702"/>
                <a:gd name="connsiteX72" fmla="*/ 3083643 w 4828239"/>
                <a:gd name="connsiteY72" fmla="*/ 4280386 h 4951702"/>
                <a:gd name="connsiteX73" fmla="*/ 3173355 w 4828239"/>
                <a:gd name="connsiteY73" fmla="*/ 4212648 h 4951702"/>
                <a:gd name="connsiteX74" fmla="*/ 3263067 w 4828239"/>
                <a:gd name="connsiteY74" fmla="*/ 4142640 h 4951702"/>
                <a:gd name="connsiteX75" fmla="*/ 3444762 w 4828239"/>
                <a:gd name="connsiteY75" fmla="*/ 3997357 h 4951702"/>
                <a:gd name="connsiteX76" fmla="*/ 3818229 w 4828239"/>
                <a:gd name="connsiteY76" fmla="*/ 3716144 h 4951702"/>
                <a:gd name="connsiteX77" fmla="*/ 4166182 w 4828239"/>
                <a:gd name="connsiteY77" fmla="*/ 3436474 h 4951702"/>
                <a:gd name="connsiteX78" fmla="*/ 4444399 w 4828239"/>
                <a:gd name="connsiteY78" fmla="*/ 3115943 h 4951702"/>
                <a:gd name="connsiteX79" fmla="*/ 4539196 w 4828239"/>
                <a:gd name="connsiteY79" fmla="*/ 2929618 h 4951702"/>
                <a:gd name="connsiteX80" fmla="*/ 4596946 w 4828239"/>
                <a:gd name="connsiteY80" fmla="*/ 2726040 h 4951702"/>
                <a:gd name="connsiteX81" fmla="*/ 4612927 w 4828239"/>
                <a:gd name="connsiteY81" fmla="*/ 2619257 h 4951702"/>
                <a:gd name="connsiteX82" fmla="*/ 4615561 w 4828239"/>
                <a:gd name="connsiteY82" fmla="*/ 2592198 h 4951702"/>
                <a:gd name="connsiteX83" fmla="*/ 4617558 w 4828239"/>
                <a:gd name="connsiteY83" fmla="*/ 2564595 h 4951702"/>
                <a:gd name="connsiteX84" fmla="*/ 4620464 w 4828239"/>
                <a:gd name="connsiteY84" fmla="*/ 2507571 h 4951702"/>
                <a:gd name="connsiteX85" fmla="*/ 4615470 w 4828239"/>
                <a:gd name="connsiteY85" fmla="*/ 2279568 h 4951702"/>
                <a:gd name="connsiteX86" fmla="*/ 4583416 w 4828239"/>
                <a:gd name="connsiteY86" fmla="*/ 2054379 h 4951702"/>
                <a:gd name="connsiteX87" fmla="*/ 4529026 w 4828239"/>
                <a:gd name="connsiteY87" fmla="*/ 1834639 h 4951702"/>
                <a:gd name="connsiteX88" fmla="*/ 4388556 w 4828239"/>
                <a:gd name="connsiteY88" fmla="*/ 1408324 h 4951702"/>
                <a:gd name="connsiteX89" fmla="*/ 4292851 w 4828239"/>
                <a:gd name="connsiteY89" fmla="*/ 1205927 h 4951702"/>
                <a:gd name="connsiteX90" fmla="*/ 4264975 w 4828239"/>
                <a:gd name="connsiteY90" fmla="*/ 1157439 h 4951702"/>
                <a:gd name="connsiteX91" fmla="*/ 4235646 w 4828239"/>
                <a:gd name="connsiteY91" fmla="*/ 1109859 h 4951702"/>
                <a:gd name="connsiteX92" fmla="*/ 4204591 w 4828239"/>
                <a:gd name="connsiteY92" fmla="*/ 1063368 h 4951702"/>
                <a:gd name="connsiteX93" fmla="*/ 4172175 w 4828239"/>
                <a:gd name="connsiteY93" fmla="*/ 1017876 h 4951702"/>
                <a:gd name="connsiteX94" fmla="*/ 3865265 w 4828239"/>
                <a:gd name="connsiteY94" fmla="*/ 697618 h 4951702"/>
                <a:gd name="connsiteX95" fmla="*/ 3495792 w 4828239"/>
                <a:gd name="connsiteY95" fmla="*/ 456267 h 4951702"/>
                <a:gd name="connsiteX96" fmla="*/ 3080011 w 4828239"/>
                <a:gd name="connsiteY96" fmla="*/ 304719 h 4951702"/>
                <a:gd name="connsiteX97" fmla="*/ 2638805 w 4828239"/>
                <a:gd name="connsiteY97" fmla="*/ 241884 h 4951702"/>
                <a:gd name="connsiteX98" fmla="*/ 2191696 w 4828239"/>
                <a:gd name="connsiteY98" fmla="*/ 257865 h 4951702"/>
                <a:gd name="connsiteX99" fmla="*/ 1752851 w 4828239"/>
                <a:gd name="connsiteY99" fmla="*/ 350120 h 4951702"/>
                <a:gd name="connsiteX100" fmla="*/ 1333074 w 4828239"/>
                <a:gd name="connsiteY100" fmla="*/ 510657 h 4951702"/>
                <a:gd name="connsiteX101" fmla="*/ 582960 w 4828239"/>
                <a:gd name="connsiteY101" fmla="*/ 1003893 h 4951702"/>
                <a:gd name="connsiteX102" fmla="*/ 276322 w 4828239"/>
                <a:gd name="connsiteY102" fmla="*/ 1333049 h 4951702"/>
                <a:gd name="connsiteX103" fmla="*/ 33882 w 4828239"/>
                <a:gd name="connsiteY103" fmla="*/ 1711057 h 4951702"/>
                <a:gd name="connsiteX104" fmla="*/ 0 w 4828239"/>
                <a:gd name="connsiteY104" fmla="*/ 1785501 h 4951702"/>
                <a:gd name="connsiteX105" fmla="*/ 0 w 4828239"/>
                <a:gd name="connsiteY105" fmla="*/ 1377082 h 4951702"/>
                <a:gd name="connsiteX106" fmla="*/ 111188 w 4828239"/>
                <a:gd name="connsiteY106" fmla="*/ 1208333 h 4951702"/>
                <a:gd name="connsiteX107" fmla="*/ 431321 w 4828239"/>
                <a:gd name="connsiteY107" fmla="*/ 841539 h 4951702"/>
                <a:gd name="connsiteX108" fmla="*/ 807876 w 4828239"/>
                <a:gd name="connsiteY108" fmla="*/ 533448 h 4951702"/>
                <a:gd name="connsiteX109" fmla="*/ 1228743 w 4828239"/>
                <a:gd name="connsiteY109" fmla="*/ 288828 h 4951702"/>
                <a:gd name="connsiteX110" fmla="*/ 2163003 w 4828239"/>
                <a:gd name="connsiteY110" fmla="*/ 19056 h 4951702"/>
                <a:gd name="connsiteX111" fmla="*/ 2407249 w 4828239"/>
                <a:gd name="connsiteY111" fmla="*/ 1168 h 4951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828239" h="4951702">
                  <a:moveTo>
                    <a:pt x="2407249" y="1168"/>
                  </a:moveTo>
                  <a:cubicBezTo>
                    <a:pt x="2488914" y="-1193"/>
                    <a:pt x="2570658" y="33"/>
                    <a:pt x="2651971" y="4800"/>
                  </a:cubicBezTo>
                  <a:cubicBezTo>
                    <a:pt x="2814869" y="14698"/>
                    <a:pt x="2977677" y="38942"/>
                    <a:pt x="3136762" y="80075"/>
                  </a:cubicBezTo>
                  <a:cubicBezTo>
                    <a:pt x="3295846" y="121117"/>
                    <a:pt x="3451209" y="179231"/>
                    <a:pt x="3598035" y="254778"/>
                  </a:cubicBezTo>
                  <a:cubicBezTo>
                    <a:pt x="3744680" y="330325"/>
                    <a:pt x="3883516" y="422670"/>
                    <a:pt x="4006734" y="532540"/>
                  </a:cubicBezTo>
                  <a:cubicBezTo>
                    <a:pt x="4130043" y="642320"/>
                    <a:pt x="4238460" y="767354"/>
                    <a:pt x="4333530" y="900560"/>
                  </a:cubicBezTo>
                  <a:lnTo>
                    <a:pt x="4368761" y="950864"/>
                  </a:lnTo>
                  <a:lnTo>
                    <a:pt x="4402539" y="1002077"/>
                  </a:lnTo>
                  <a:cubicBezTo>
                    <a:pt x="4413436" y="1019329"/>
                    <a:pt x="4424604" y="1036491"/>
                    <a:pt x="4435319" y="1053834"/>
                  </a:cubicBezTo>
                  <a:lnTo>
                    <a:pt x="4466918" y="1106317"/>
                  </a:lnTo>
                  <a:cubicBezTo>
                    <a:pt x="4508233" y="1176779"/>
                    <a:pt x="4547187" y="1248604"/>
                    <a:pt x="4582327" y="1322244"/>
                  </a:cubicBezTo>
                  <a:cubicBezTo>
                    <a:pt x="4652789" y="1469524"/>
                    <a:pt x="4707088" y="1624523"/>
                    <a:pt x="4740322" y="1783517"/>
                  </a:cubicBezTo>
                  <a:cubicBezTo>
                    <a:pt x="4756848" y="1863060"/>
                    <a:pt x="4768380" y="1943238"/>
                    <a:pt x="4777370" y="2023507"/>
                  </a:cubicBezTo>
                  <a:cubicBezTo>
                    <a:pt x="4786540" y="2103685"/>
                    <a:pt x="4793895" y="2183772"/>
                    <a:pt x="4801432" y="2263678"/>
                  </a:cubicBezTo>
                  <a:cubicBezTo>
                    <a:pt x="4808605" y="2343674"/>
                    <a:pt x="4814961" y="2423670"/>
                    <a:pt x="4820591" y="2503848"/>
                  </a:cubicBezTo>
                  <a:lnTo>
                    <a:pt x="4824496" y="2564050"/>
                  </a:lnTo>
                  <a:cubicBezTo>
                    <a:pt x="4825222" y="2573947"/>
                    <a:pt x="4825676" y="2584571"/>
                    <a:pt x="4826221" y="2595013"/>
                  </a:cubicBezTo>
                  <a:cubicBezTo>
                    <a:pt x="4826766" y="2605455"/>
                    <a:pt x="4827311" y="2615989"/>
                    <a:pt x="4827492" y="2626522"/>
                  </a:cubicBezTo>
                  <a:cubicBezTo>
                    <a:pt x="4828854" y="2668563"/>
                    <a:pt x="4828400" y="2710967"/>
                    <a:pt x="4825767" y="2753462"/>
                  </a:cubicBezTo>
                  <a:cubicBezTo>
                    <a:pt x="4815960" y="2923534"/>
                    <a:pt x="4770287" y="3094877"/>
                    <a:pt x="4696465" y="3252055"/>
                  </a:cubicBezTo>
                  <a:cubicBezTo>
                    <a:pt x="4622825" y="3409687"/>
                    <a:pt x="4521308" y="3551156"/>
                    <a:pt x="4409077" y="3675464"/>
                  </a:cubicBezTo>
                  <a:cubicBezTo>
                    <a:pt x="4352961" y="3737845"/>
                    <a:pt x="4294031" y="3796321"/>
                    <a:pt x="4233920" y="3851983"/>
                  </a:cubicBezTo>
                  <a:cubicBezTo>
                    <a:pt x="4173809" y="3907645"/>
                    <a:pt x="4112882" y="3961218"/>
                    <a:pt x="4051318" y="4012430"/>
                  </a:cubicBezTo>
                  <a:cubicBezTo>
                    <a:pt x="3928463" y="4115308"/>
                    <a:pt x="3802884" y="4209107"/>
                    <a:pt x="3680392" y="4301543"/>
                  </a:cubicBezTo>
                  <a:lnTo>
                    <a:pt x="3587048" y="4372096"/>
                  </a:lnTo>
                  <a:cubicBezTo>
                    <a:pt x="3555449" y="4395795"/>
                    <a:pt x="3523578" y="4419676"/>
                    <a:pt x="3491161" y="4443103"/>
                  </a:cubicBezTo>
                  <a:cubicBezTo>
                    <a:pt x="3458836" y="4466621"/>
                    <a:pt x="3426147" y="4490047"/>
                    <a:pt x="3392914" y="4513202"/>
                  </a:cubicBezTo>
                  <a:cubicBezTo>
                    <a:pt x="3359590" y="4536175"/>
                    <a:pt x="3325993" y="4558966"/>
                    <a:pt x="3291579" y="4581303"/>
                  </a:cubicBezTo>
                  <a:cubicBezTo>
                    <a:pt x="3223114" y="4626069"/>
                    <a:pt x="3152471" y="4669472"/>
                    <a:pt x="3078830" y="4709153"/>
                  </a:cubicBezTo>
                  <a:cubicBezTo>
                    <a:pt x="3005281" y="4749014"/>
                    <a:pt x="2929189" y="4786061"/>
                    <a:pt x="2850010" y="4817842"/>
                  </a:cubicBezTo>
                  <a:cubicBezTo>
                    <a:pt x="2692378" y="4882312"/>
                    <a:pt x="2523032" y="4925806"/>
                    <a:pt x="2352052" y="4942876"/>
                  </a:cubicBezTo>
                  <a:cubicBezTo>
                    <a:pt x="2309285" y="4946963"/>
                    <a:pt x="2266517" y="4950050"/>
                    <a:pt x="2223840" y="4950958"/>
                  </a:cubicBezTo>
                  <a:lnTo>
                    <a:pt x="2191787" y="4951684"/>
                  </a:lnTo>
                  <a:cubicBezTo>
                    <a:pt x="2181163" y="4951775"/>
                    <a:pt x="2170449" y="4951503"/>
                    <a:pt x="2159825" y="4951503"/>
                  </a:cubicBezTo>
                  <a:lnTo>
                    <a:pt x="2127953" y="4951139"/>
                  </a:lnTo>
                  <a:lnTo>
                    <a:pt x="2096990" y="4949959"/>
                  </a:lnTo>
                  <a:cubicBezTo>
                    <a:pt x="2014542" y="4947326"/>
                    <a:pt x="1931912" y="4940788"/>
                    <a:pt x="1849646" y="4930255"/>
                  </a:cubicBezTo>
                  <a:cubicBezTo>
                    <a:pt x="1767288" y="4920267"/>
                    <a:pt x="1685113" y="4905920"/>
                    <a:pt x="1603845" y="4886852"/>
                  </a:cubicBezTo>
                  <a:cubicBezTo>
                    <a:pt x="1522668" y="4867601"/>
                    <a:pt x="1442127" y="4844811"/>
                    <a:pt x="1362403" y="4818841"/>
                  </a:cubicBezTo>
                  <a:cubicBezTo>
                    <a:pt x="1203228" y="4766449"/>
                    <a:pt x="1045868" y="4701253"/>
                    <a:pt x="900222" y="4614355"/>
                  </a:cubicBezTo>
                  <a:cubicBezTo>
                    <a:pt x="754485" y="4527639"/>
                    <a:pt x="624366" y="4417678"/>
                    <a:pt x="510682" y="4296004"/>
                  </a:cubicBezTo>
                  <a:cubicBezTo>
                    <a:pt x="453568" y="4235258"/>
                    <a:pt x="401629" y="4170607"/>
                    <a:pt x="352778" y="4104412"/>
                  </a:cubicBezTo>
                  <a:cubicBezTo>
                    <a:pt x="304199" y="4037945"/>
                    <a:pt x="257980" y="3970479"/>
                    <a:pt x="214850" y="3901561"/>
                  </a:cubicBezTo>
                  <a:cubicBezTo>
                    <a:pt x="203772" y="3884490"/>
                    <a:pt x="193330" y="3867147"/>
                    <a:pt x="182615" y="3849894"/>
                  </a:cubicBezTo>
                  <a:lnTo>
                    <a:pt x="151833" y="3799772"/>
                  </a:lnTo>
                  <a:cubicBezTo>
                    <a:pt x="132129" y="3767356"/>
                    <a:pt x="111699" y="3735212"/>
                    <a:pt x="91087" y="3702614"/>
                  </a:cubicBezTo>
                  <a:lnTo>
                    <a:pt x="0" y="3558952"/>
                  </a:lnTo>
                  <a:lnTo>
                    <a:pt x="0" y="3152786"/>
                  </a:lnTo>
                  <a:lnTo>
                    <a:pt x="21078" y="3185589"/>
                  </a:lnTo>
                  <a:cubicBezTo>
                    <a:pt x="63392" y="3246607"/>
                    <a:pt x="110427" y="3305810"/>
                    <a:pt x="159097" y="3365285"/>
                  </a:cubicBezTo>
                  <a:cubicBezTo>
                    <a:pt x="207767" y="3424851"/>
                    <a:pt x="258616" y="3484417"/>
                    <a:pt x="308466" y="3546344"/>
                  </a:cubicBezTo>
                  <a:cubicBezTo>
                    <a:pt x="333437" y="3577217"/>
                    <a:pt x="358135" y="3608816"/>
                    <a:pt x="382742" y="3640869"/>
                  </a:cubicBezTo>
                  <a:lnTo>
                    <a:pt x="418427" y="3687269"/>
                  </a:lnTo>
                  <a:cubicBezTo>
                    <a:pt x="430141" y="3702069"/>
                    <a:pt x="441309" y="3717233"/>
                    <a:pt x="453386" y="3731671"/>
                  </a:cubicBezTo>
                  <a:cubicBezTo>
                    <a:pt x="547638" y="3849168"/>
                    <a:pt x="649881" y="3957313"/>
                    <a:pt x="753758" y="4059829"/>
                  </a:cubicBezTo>
                  <a:cubicBezTo>
                    <a:pt x="805970" y="4110859"/>
                    <a:pt x="859089" y="4160164"/>
                    <a:pt x="913479" y="4207472"/>
                  </a:cubicBezTo>
                  <a:cubicBezTo>
                    <a:pt x="967869" y="4254780"/>
                    <a:pt x="1023258" y="4300544"/>
                    <a:pt x="1080736" y="4343584"/>
                  </a:cubicBezTo>
                  <a:cubicBezTo>
                    <a:pt x="1195237" y="4429846"/>
                    <a:pt x="1318727" y="4506937"/>
                    <a:pt x="1454385" y="4558875"/>
                  </a:cubicBezTo>
                  <a:cubicBezTo>
                    <a:pt x="1522033" y="4584845"/>
                    <a:pt x="1592132" y="4604730"/>
                    <a:pt x="1663411" y="4619712"/>
                  </a:cubicBezTo>
                  <a:cubicBezTo>
                    <a:pt x="1681299" y="4623254"/>
                    <a:pt x="1699006" y="4627340"/>
                    <a:pt x="1716984" y="4630427"/>
                  </a:cubicBezTo>
                  <a:lnTo>
                    <a:pt x="1771011" y="4639417"/>
                  </a:lnTo>
                  <a:cubicBezTo>
                    <a:pt x="1807241" y="4644229"/>
                    <a:pt x="1843471" y="4649314"/>
                    <a:pt x="1880064" y="4652311"/>
                  </a:cubicBezTo>
                  <a:cubicBezTo>
                    <a:pt x="1898316" y="4654036"/>
                    <a:pt x="1916567" y="4655670"/>
                    <a:pt x="1934909" y="4656487"/>
                  </a:cubicBezTo>
                  <a:cubicBezTo>
                    <a:pt x="1953251" y="4657395"/>
                    <a:pt x="1971502" y="4658848"/>
                    <a:pt x="1989935" y="4659393"/>
                  </a:cubicBezTo>
                  <a:lnTo>
                    <a:pt x="2045142" y="4660664"/>
                  </a:lnTo>
                  <a:cubicBezTo>
                    <a:pt x="2063484" y="4661118"/>
                    <a:pt x="2082008" y="4660482"/>
                    <a:pt x="2100440" y="4660392"/>
                  </a:cubicBezTo>
                  <a:lnTo>
                    <a:pt x="2128135" y="4660119"/>
                  </a:lnTo>
                  <a:cubicBezTo>
                    <a:pt x="2137124" y="4659847"/>
                    <a:pt x="2145932" y="4659302"/>
                    <a:pt x="2154831" y="4658939"/>
                  </a:cubicBezTo>
                  <a:cubicBezTo>
                    <a:pt x="2163729" y="4658485"/>
                    <a:pt x="2172628" y="4658212"/>
                    <a:pt x="2181436" y="4657577"/>
                  </a:cubicBezTo>
                  <a:lnTo>
                    <a:pt x="2207950" y="4655398"/>
                  </a:lnTo>
                  <a:cubicBezTo>
                    <a:pt x="2243272" y="4652583"/>
                    <a:pt x="2278321" y="4647861"/>
                    <a:pt x="2313098" y="4642413"/>
                  </a:cubicBezTo>
                  <a:cubicBezTo>
                    <a:pt x="2452298" y="4619349"/>
                    <a:pt x="2586139" y="4574221"/>
                    <a:pt x="2713625" y="4510932"/>
                  </a:cubicBezTo>
                  <a:cubicBezTo>
                    <a:pt x="2841565" y="4448369"/>
                    <a:pt x="2963330" y="4368282"/>
                    <a:pt x="3083643" y="4280386"/>
                  </a:cubicBezTo>
                  <a:cubicBezTo>
                    <a:pt x="3113698" y="4258503"/>
                    <a:pt x="3143572" y="4235712"/>
                    <a:pt x="3173355" y="4212648"/>
                  </a:cubicBezTo>
                  <a:cubicBezTo>
                    <a:pt x="3203319" y="4189675"/>
                    <a:pt x="3233193" y="4166339"/>
                    <a:pt x="3263067" y="4142640"/>
                  </a:cubicBezTo>
                  <a:lnTo>
                    <a:pt x="3444762" y="3997357"/>
                  </a:lnTo>
                  <a:cubicBezTo>
                    <a:pt x="3569432" y="3898473"/>
                    <a:pt x="3695284" y="3806401"/>
                    <a:pt x="3818229" y="3716144"/>
                  </a:cubicBezTo>
                  <a:cubicBezTo>
                    <a:pt x="3941084" y="3625886"/>
                    <a:pt x="4059309" y="3534721"/>
                    <a:pt x="4166182" y="3436474"/>
                  </a:cubicBezTo>
                  <a:cubicBezTo>
                    <a:pt x="4273056" y="3338408"/>
                    <a:pt x="4369578" y="3233895"/>
                    <a:pt x="4444399" y="3115943"/>
                  </a:cubicBezTo>
                  <a:cubicBezTo>
                    <a:pt x="4481809" y="3057013"/>
                    <a:pt x="4513772" y="2994905"/>
                    <a:pt x="4539196" y="2929618"/>
                  </a:cubicBezTo>
                  <a:cubicBezTo>
                    <a:pt x="4564802" y="2864422"/>
                    <a:pt x="4583235" y="2796139"/>
                    <a:pt x="4596946" y="2726040"/>
                  </a:cubicBezTo>
                  <a:cubicBezTo>
                    <a:pt x="4603756" y="2690991"/>
                    <a:pt x="4609204" y="2655306"/>
                    <a:pt x="4612927" y="2619257"/>
                  </a:cubicBezTo>
                  <a:cubicBezTo>
                    <a:pt x="4614017" y="2610268"/>
                    <a:pt x="4614743" y="2601188"/>
                    <a:pt x="4615561" y="2592198"/>
                  </a:cubicBezTo>
                  <a:cubicBezTo>
                    <a:pt x="4616287" y="2583118"/>
                    <a:pt x="4617195" y="2574220"/>
                    <a:pt x="4617558" y="2564595"/>
                  </a:cubicBezTo>
                  <a:lnTo>
                    <a:pt x="4620464" y="2507571"/>
                  </a:lnTo>
                  <a:cubicBezTo>
                    <a:pt x="4623097" y="2431479"/>
                    <a:pt x="4621462" y="2355297"/>
                    <a:pt x="4615470" y="2279568"/>
                  </a:cubicBezTo>
                  <a:cubicBezTo>
                    <a:pt x="4609658" y="2203748"/>
                    <a:pt x="4598490" y="2128564"/>
                    <a:pt x="4583416" y="2054379"/>
                  </a:cubicBezTo>
                  <a:cubicBezTo>
                    <a:pt x="4568162" y="1980194"/>
                    <a:pt x="4549094" y="1907008"/>
                    <a:pt x="4529026" y="1834639"/>
                  </a:cubicBezTo>
                  <a:cubicBezTo>
                    <a:pt x="4488983" y="1689810"/>
                    <a:pt x="4444762" y="1546888"/>
                    <a:pt x="4388556" y="1408324"/>
                  </a:cubicBezTo>
                  <a:cubicBezTo>
                    <a:pt x="4360407" y="1339133"/>
                    <a:pt x="4328990" y="1271213"/>
                    <a:pt x="4292851" y="1205927"/>
                  </a:cubicBezTo>
                  <a:cubicBezTo>
                    <a:pt x="4284043" y="1189492"/>
                    <a:pt x="4274327" y="1173511"/>
                    <a:pt x="4264975" y="1157439"/>
                  </a:cubicBezTo>
                  <a:cubicBezTo>
                    <a:pt x="4255350" y="1141458"/>
                    <a:pt x="4245361" y="1125749"/>
                    <a:pt x="4235646" y="1109859"/>
                  </a:cubicBezTo>
                  <a:lnTo>
                    <a:pt x="4204591" y="1063368"/>
                  </a:lnTo>
                  <a:lnTo>
                    <a:pt x="4172175" y="1017876"/>
                  </a:lnTo>
                  <a:cubicBezTo>
                    <a:pt x="4083462" y="898290"/>
                    <a:pt x="3979312" y="791326"/>
                    <a:pt x="3865265" y="697618"/>
                  </a:cubicBezTo>
                  <a:cubicBezTo>
                    <a:pt x="3751490" y="603638"/>
                    <a:pt x="3627909" y="521917"/>
                    <a:pt x="3495792" y="456267"/>
                  </a:cubicBezTo>
                  <a:cubicBezTo>
                    <a:pt x="3363766" y="390436"/>
                    <a:pt x="3224022" y="339950"/>
                    <a:pt x="3080011" y="304719"/>
                  </a:cubicBezTo>
                  <a:cubicBezTo>
                    <a:pt x="2935999" y="269397"/>
                    <a:pt x="2787992" y="249057"/>
                    <a:pt x="2638805" y="241884"/>
                  </a:cubicBezTo>
                  <a:cubicBezTo>
                    <a:pt x="2489345" y="234347"/>
                    <a:pt x="2340067" y="239341"/>
                    <a:pt x="2191696" y="257865"/>
                  </a:cubicBezTo>
                  <a:cubicBezTo>
                    <a:pt x="2043417" y="276479"/>
                    <a:pt x="1896500" y="307624"/>
                    <a:pt x="1752851" y="350120"/>
                  </a:cubicBezTo>
                  <a:cubicBezTo>
                    <a:pt x="1609112" y="392433"/>
                    <a:pt x="1468914" y="447187"/>
                    <a:pt x="1333074" y="510657"/>
                  </a:cubicBezTo>
                  <a:cubicBezTo>
                    <a:pt x="1060578" y="636236"/>
                    <a:pt x="806151" y="802767"/>
                    <a:pt x="582960" y="1003893"/>
                  </a:cubicBezTo>
                  <a:cubicBezTo>
                    <a:pt x="471728" y="1104774"/>
                    <a:pt x="368668" y="1214825"/>
                    <a:pt x="276322" y="1333049"/>
                  </a:cubicBezTo>
                  <a:cubicBezTo>
                    <a:pt x="183795" y="1451092"/>
                    <a:pt x="102164" y="1577669"/>
                    <a:pt x="33882" y="1711057"/>
                  </a:cubicBezTo>
                  <a:lnTo>
                    <a:pt x="0" y="1785501"/>
                  </a:lnTo>
                  <a:lnTo>
                    <a:pt x="0" y="1377082"/>
                  </a:lnTo>
                  <a:lnTo>
                    <a:pt x="111188" y="1208333"/>
                  </a:lnTo>
                  <a:cubicBezTo>
                    <a:pt x="206927" y="1076920"/>
                    <a:pt x="314732" y="954315"/>
                    <a:pt x="431321" y="841539"/>
                  </a:cubicBezTo>
                  <a:cubicBezTo>
                    <a:pt x="548183" y="728763"/>
                    <a:pt x="674488" y="625885"/>
                    <a:pt x="807876" y="533448"/>
                  </a:cubicBezTo>
                  <a:cubicBezTo>
                    <a:pt x="941446" y="441103"/>
                    <a:pt x="1082007" y="358837"/>
                    <a:pt x="1228743" y="288828"/>
                  </a:cubicBezTo>
                  <a:cubicBezTo>
                    <a:pt x="1522578" y="149811"/>
                    <a:pt x="1838931" y="57919"/>
                    <a:pt x="2163003" y="19056"/>
                  </a:cubicBezTo>
                  <a:cubicBezTo>
                    <a:pt x="2243998" y="9477"/>
                    <a:pt x="2325584" y="3529"/>
                    <a:pt x="2407249" y="116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B2935CA6-94DE-46EF-8BB1-9DB074B6C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544811 h 4884231"/>
                <a:gd name="connsiteX1" fmla="*/ 1694919 w 4814598"/>
                <a:gd name="connsiteY1" fmla="*/ 709526 h 4884231"/>
                <a:gd name="connsiteX2" fmla="*/ 932184 w 4814598"/>
                <a:gd name="connsiteY2" fmla="*/ 1163171 h 4884231"/>
                <a:gd name="connsiteX3" fmla="*/ 407894 w 4814598"/>
                <a:gd name="connsiteY3" fmla="*/ 1812768 h 4884231"/>
                <a:gd name="connsiteX4" fmla="*/ 220025 w 4814598"/>
                <a:gd name="connsiteY4" fmla="*/ 2558977 h 4884231"/>
                <a:gd name="connsiteX5" fmla="*/ 530204 w 4814598"/>
                <a:gd name="connsiteY5" fmla="*/ 3236995 h 4884231"/>
                <a:gd name="connsiteX6" fmla="*/ 697098 w 4814598"/>
                <a:gd name="connsiteY6" fmla="*/ 3471717 h 4884231"/>
                <a:gd name="connsiteX7" fmla="*/ 1333800 w 4814598"/>
                <a:gd name="connsiteY7" fmla="*/ 4121677 h 4884231"/>
                <a:gd name="connsiteX8" fmla="*/ 2170902 w 4814598"/>
                <a:gd name="connsiteY8" fmla="*/ 4339420 h 4884231"/>
                <a:gd name="connsiteX9" fmla="*/ 2709357 w 4814598"/>
                <a:gd name="connsiteY9" fmla="*/ 4200765 h 4884231"/>
                <a:gd name="connsiteX10" fmla="*/ 3290852 w 4814598"/>
                <a:gd name="connsiteY10" fmla="*/ 3800420 h 4884231"/>
                <a:gd name="connsiteX11" fmla="*/ 3434410 w 4814598"/>
                <a:gd name="connsiteY11" fmla="*/ 3689188 h 4884231"/>
                <a:gd name="connsiteX12" fmla="*/ 4069660 w 4814598"/>
                <a:gd name="connsiteY12" fmla="*/ 3124945 h 4884231"/>
                <a:gd name="connsiteX13" fmla="*/ 4269787 w 4814598"/>
                <a:gd name="connsiteY13" fmla="*/ 2558977 h 4884231"/>
                <a:gd name="connsiteX14" fmla="*/ 3797526 w 4814598"/>
                <a:gd name="connsiteY14" fmla="*/ 1099701 h 4884231"/>
                <a:gd name="connsiteX15" fmla="*/ 3273691 w 4814598"/>
                <a:gd name="connsiteY15" fmla="*/ 695179 h 4884231"/>
                <a:gd name="connsiteX16" fmla="*/ 2550817 w 4814598"/>
                <a:gd name="connsiteY16" fmla="*/ 544811 h 4884231"/>
                <a:gd name="connsiteX17" fmla="*/ 2550817 w 4814598"/>
                <a:gd name="connsiteY17" fmla="*/ 0 h 4884231"/>
                <a:gd name="connsiteX18" fmla="*/ 4814598 w 4814598"/>
                <a:gd name="connsiteY18" fmla="*/ 2558977 h 4884231"/>
                <a:gd name="connsiteX19" fmla="*/ 3626365 w 4814598"/>
                <a:gd name="connsiteY19" fmla="*/ 4229640 h 4884231"/>
                <a:gd name="connsiteX20" fmla="*/ 2170902 w 4814598"/>
                <a:gd name="connsiteY20" fmla="*/ 4884231 h 4884231"/>
                <a:gd name="connsiteX21" fmla="*/ 246267 w 4814598"/>
                <a:gd name="connsiteY21" fmla="*/ 3777538 h 4884231"/>
                <a:gd name="connsiteX22" fmla="*/ 40127 w 4814598"/>
                <a:gd name="connsiteY22" fmla="*/ 3489366 h 4884231"/>
                <a:gd name="connsiteX23" fmla="*/ 0 w 4814598"/>
                <a:gd name="connsiteY23" fmla="*/ 3432245 h 4884231"/>
                <a:gd name="connsiteX24" fmla="*/ 0 w 4814598"/>
                <a:gd name="connsiteY24" fmla="*/ 1432577 h 4884231"/>
                <a:gd name="connsiteX25" fmla="*/ 54624 w 4814598"/>
                <a:gd name="connsiteY25" fmla="*/ 1339196 h 4884231"/>
                <a:gd name="connsiteX26" fmla="*/ 2550817 w 4814598"/>
                <a:gd name="connsiteY26"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14598" h="4884231">
                  <a:moveTo>
                    <a:pt x="2550817" y="544811"/>
                  </a:moveTo>
                  <a:cubicBezTo>
                    <a:pt x="2270966" y="544811"/>
                    <a:pt x="1974952" y="601744"/>
                    <a:pt x="1694919" y="709526"/>
                  </a:cubicBezTo>
                  <a:cubicBezTo>
                    <a:pt x="1417883" y="816127"/>
                    <a:pt x="1154103" y="973032"/>
                    <a:pt x="932184" y="1163171"/>
                  </a:cubicBezTo>
                  <a:cubicBezTo>
                    <a:pt x="710536" y="1353038"/>
                    <a:pt x="529296" y="1577682"/>
                    <a:pt x="407894" y="1812768"/>
                  </a:cubicBezTo>
                  <a:cubicBezTo>
                    <a:pt x="283223" y="2054210"/>
                    <a:pt x="220025" y="2305277"/>
                    <a:pt x="220025" y="2558977"/>
                  </a:cubicBezTo>
                  <a:cubicBezTo>
                    <a:pt x="220025" y="2801418"/>
                    <a:pt x="315095" y="2942070"/>
                    <a:pt x="530204" y="3236995"/>
                  </a:cubicBezTo>
                  <a:cubicBezTo>
                    <a:pt x="584050" y="3310817"/>
                    <a:pt x="639711" y="3387181"/>
                    <a:pt x="697098" y="3471717"/>
                  </a:cubicBezTo>
                  <a:cubicBezTo>
                    <a:pt x="900040" y="3770818"/>
                    <a:pt x="1108249" y="3983476"/>
                    <a:pt x="1333800" y="4121677"/>
                  </a:cubicBezTo>
                  <a:cubicBezTo>
                    <a:pt x="1572882" y="4268231"/>
                    <a:pt x="1846740" y="4339420"/>
                    <a:pt x="2170902" y="4339420"/>
                  </a:cubicBezTo>
                  <a:cubicBezTo>
                    <a:pt x="2354867" y="4339420"/>
                    <a:pt x="2525938" y="4295381"/>
                    <a:pt x="2709357" y="4200765"/>
                  </a:cubicBezTo>
                  <a:cubicBezTo>
                    <a:pt x="2897680" y="4103607"/>
                    <a:pt x="3084097" y="3961956"/>
                    <a:pt x="3290852" y="3800420"/>
                  </a:cubicBezTo>
                  <a:cubicBezTo>
                    <a:pt x="3339340" y="3762556"/>
                    <a:pt x="3387647" y="3725236"/>
                    <a:pt x="3434410" y="3689188"/>
                  </a:cubicBezTo>
                  <a:cubicBezTo>
                    <a:pt x="3682844" y="3497505"/>
                    <a:pt x="3917476" y="3316446"/>
                    <a:pt x="4069660" y="3124945"/>
                  </a:cubicBezTo>
                  <a:cubicBezTo>
                    <a:pt x="4209948" y="2948426"/>
                    <a:pt x="4269787" y="2779172"/>
                    <a:pt x="4269787" y="2558977"/>
                  </a:cubicBezTo>
                  <a:cubicBezTo>
                    <a:pt x="4269787" y="1980933"/>
                    <a:pt x="4102076" y="1462636"/>
                    <a:pt x="3797526" y="1099701"/>
                  </a:cubicBezTo>
                  <a:cubicBezTo>
                    <a:pt x="3650427" y="924453"/>
                    <a:pt x="3474272" y="788342"/>
                    <a:pt x="3273691" y="695179"/>
                  </a:cubicBezTo>
                  <a:cubicBezTo>
                    <a:pt x="3058944" y="595388"/>
                    <a:pt x="2815686" y="544811"/>
                    <a:pt x="2550817" y="544811"/>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2352A8D1-612B-42BB-A925-A3EF53F72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454009 h 4884231"/>
                <a:gd name="connsiteX1" fmla="*/ 1662321 w 4814598"/>
                <a:gd name="connsiteY1" fmla="*/ 624807 h 4884231"/>
                <a:gd name="connsiteX2" fmla="*/ 873072 w 4814598"/>
                <a:gd name="connsiteY2" fmla="*/ 1094253 h 4884231"/>
                <a:gd name="connsiteX3" fmla="*/ 327171 w 4814598"/>
                <a:gd name="connsiteY3" fmla="*/ 1771181 h 4884231"/>
                <a:gd name="connsiteX4" fmla="*/ 129223 w 4814598"/>
                <a:gd name="connsiteY4" fmla="*/ 2558977 h 4884231"/>
                <a:gd name="connsiteX5" fmla="*/ 456836 w 4814598"/>
                <a:gd name="connsiteY5" fmla="*/ 3290477 h 4884231"/>
                <a:gd name="connsiteX6" fmla="*/ 621914 w 4814598"/>
                <a:gd name="connsiteY6" fmla="*/ 3522657 h 4884231"/>
                <a:gd name="connsiteX7" fmla="*/ 2170902 w 4814598"/>
                <a:gd name="connsiteY7" fmla="*/ 4430222 h 4884231"/>
                <a:gd name="connsiteX8" fmla="*/ 3346786 w 4814598"/>
                <a:gd name="connsiteY8" fmla="*/ 3871881 h 4884231"/>
                <a:gd name="connsiteX9" fmla="*/ 3489890 w 4814598"/>
                <a:gd name="connsiteY9" fmla="*/ 3761012 h 4884231"/>
                <a:gd name="connsiteX10" fmla="*/ 4140757 w 4814598"/>
                <a:gd name="connsiteY10" fmla="*/ 3181424 h 4884231"/>
                <a:gd name="connsiteX11" fmla="*/ 4360589 w 4814598"/>
                <a:gd name="connsiteY11" fmla="*/ 2558977 h 4884231"/>
                <a:gd name="connsiteX12" fmla="*/ 3867171 w 4814598"/>
                <a:gd name="connsiteY12" fmla="*/ 1041315 h 4884231"/>
                <a:gd name="connsiteX13" fmla="*/ 3312009 w 4814598"/>
                <a:gd name="connsiteY13" fmla="*/ 612822 h 4884231"/>
                <a:gd name="connsiteX14" fmla="*/ 2550817 w 4814598"/>
                <a:gd name="connsiteY14" fmla="*/ 454009 h 4884231"/>
                <a:gd name="connsiteX15" fmla="*/ 2550817 w 4814598"/>
                <a:gd name="connsiteY15" fmla="*/ 0 h 4884231"/>
                <a:gd name="connsiteX16" fmla="*/ 4814598 w 4814598"/>
                <a:gd name="connsiteY16" fmla="*/ 2558977 h 4884231"/>
                <a:gd name="connsiteX17" fmla="*/ 3626365 w 4814598"/>
                <a:gd name="connsiteY17" fmla="*/ 4229640 h 4884231"/>
                <a:gd name="connsiteX18" fmla="*/ 2170902 w 4814598"/>
                <a:gd name="connsiteY18" fmla="*/ 4884231 h 4884231"/>
                <a:gd name="connsiteX19" fmla="*/ 246267 w 4814598"/>
                <a:gd name="connsiteY19" fmla="*/ 3777538 h 4884231"/>
                <a:gd name="connsiteX20" fmla="*/ 40127 w 4814598"/>
                <a:gd name="connsiteY20" fmla="*/ 3489366 h 4884231"/>
                <a:gd name="connsiteX21" fmla="*/ 0 w 4814598"/>
                <a:gd name="connsiteY21" fmla="*/ 3432245 h 4884231"/>
                <a:gd name="connsiteX22" fmla="*/ 0 w 4814598"/>
                <a:gd name="connsiteY22" fmla="*/ 1432577 h 4884231"/>
                <a:gd name="connsiteX23" fmla="*/ 54624 w 4814598"/>
                <a:gd name="connsiteY23" fmla="*/ 1339196 h 4884231"/>
                <a:gd name="connsiteX24" fmla="*/ 2550817 w 4814598"/>
                <a:gd name="connsiteY24"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14598" h="4884231">
                  <a:moveTo>
                    <a:pt x="2550817" y="454009"/>
                  </a:moveTo>
                  <a:cubicBezTo>
                    <a:pt x="2255802" y="454009"/>
                    <a:pt x="1956792" y="511396"/>
                    <a:pt x="1662321" y="624807"/>
                  </a:cubicBezTo>
                  <a:cubicBezTo>
                    <a:pt x="1375660" y="735041"/>
                    <a:pt x="1102800" y="897394"/>
                    <a:pt x="873072" y="1094253"/>
                  </a:cubicBezTo>
                  <a:cubicBezTo>
                    <a:pt x="639348" y="1294471"/>
                    <a:pt x="455656" y="1522293"/>
                    <a:pt x="327171" y="1771181"/>
                  </a:cubicBezTo>
                  <a:cubicBezTo>
                    <a:pt x="195872" y="2025607"/>
                    <a:pt x="129223" y="2290658"/>
                    <a:pt x="129223" y="2558977"/>
                  </a:cubicBezTo>
                  <a:cubicBezTo>
                    <a:pt x="129223" y="2829294"/>
                    <a:pt x="235552" y="2987108"/>
                    <a:pt x="456836" y="3290477"/>
                  </a:cubicBezTo>
                  <a:cubicBezTo>
                    <a:pt x="510228" y="3363663"/>
                    <a:pt x="565435" y="3439392"/>
                    <a:pt x="621914" y="3522657"/>
                  </a:cubicBezTo>
                  <a:cubicBezTo>
                    <a:pt x="1053495" y="4158815"/>
                    <a:pt x="1516766" y="4430222"/>
                    <a:pt x="2170902" y="4430222"/>
                  </a:cubicBezTo>
                  <a:cubicBezTo>
                    <a:pt x="2600213" y="4430222"/>
                    <a:pt x="2915205" y="4209119"/>
                    <a:pt x="3346786" y="3871881"/>
                  </a:cubicBezTo>
                  <a:cubicBezTo>
                    <a:pt x="3395002" y="3834198"/>
                    <a:pt x="3443218" y="3796969"/>
                    <a:pt x="3489890" y="3761012"/>
                  </a:cubicBezTo>
                  <a:cubicBezTo>
                    <a:pt x="3742864" y="3565879"/>
                    <a:pt x="3981763" y="3381551"/>
                    <a:pt x="4140757" y="3181424"/>
                  </a:cubicBezTo>
                  <a:cubicBezTo>
                    <a:pt x="4292760" y="2990104"/>
                    <a:pt x="4360589" y="2798149"/>
                    <a:pt x="4360589" y="2558977"/>
                  </a:cubicBezTo>
                  <a:cubicBezTo>
                    <a:pt x="4360589" y="1959594"/>
                    <a:pt x="4185341" y="1420595"/>
                    <a:pt x="3867171" y="1041315"/>
                  </a:cubicBezTo>
                  <a:cubicBezTo>
                    <a:pt x="3711446" y="855807"/>
                    <a:pt x="3524667" y="711614"/>
                    <a:pt x="3312009" y="612822"/>
                  </a:cubicBezTo>
                  <a:cubicBezTo>
                    <a:pt x="3085095" y="507491"/>
                    <a:pt x="2829034" y="454009"/>
                    <a:pt x="2550817" y="454009"/>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5" name="Freeform: Shape 14">
              <a:extLst>
                <a:ext uri="{FF2B5EF4-FFF2-40B4-BE49-F238E27FC236}">
                  <a16:creationId xmlns:a16="http://schemas.microsoft.com/office/drawing/2014/main" id="{0858A699-36FD-4E40-A79C-7B11883C9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96695"/>
              <a:ext cx="4850918" cy="5212025"/>
            </a:xfrm>
            <a:custGeom>
              <a:avLst/>
              <a:gdLst>
                <a:gd name="connsiteX0" fmla="*/ 2244906 w 4850918"/>
                <a:gd name="connsiteY0" fmla="*/ 0 h 5212025"/>
                <a:gd name="connsiteX1" fmla="*/ 4850918 w 4850918"/>
                <a:gd name="connsiteY1" fmla="*/ 2606013 h 5212025"/>
                <a:gd name="connsiteX2" fmla="*/ 2244906 w 4850918"/>
                <a:gd name="connsiteY2" fmla="*/ 5212025 h 5212025"/>
                <a:gd name="connsiteX3" fmla="*/ 83949 w 4850918"/>
                <a:gd name="connsiteY3" fmla="*/ 4063077 h 5212025"/>
                <a:gd name="connsiteX4" fmla="*/ 0 w 4850918"/>
                <a:gd name="connsiteY4" fmla="*/ 3924890 h 5212025"/>
                <a:gd name="connsiteX5" fmla="*/ 0 w 4850918"/>
                <a:gd name="connsiteY5" fmla="*/ 3598606 h 5212025"/>
                <a:gd name="connsiteX6" fmla="*/ 15357 w 4850918"/>
                <a:gd name="connsiteY6" fmla="*/ 3619452 h 5212025"/>
                <a:gd name="connsiteX7" fmla="*/ 107340 w 4850918"/>
                <a:gd name="connsiteY7" fmla="*/ 3738402 h 5212025"/>
                <a:gd name="connsiteX8" fmla="*/ 168177 w 4850918"/>
                <a:gd name="connsiteY8" fmla="*/ 3816401 h 5212025"/>
                <a:gd name="connsiteX9" fmla="*/ 245086 w 4850918"/>
                <a:gd name="connsiteY9" fmla="*/ 3916919 h 5212025"/>
                <a:gd name="connsiteX10" fmla="*/ 284403 w 4850918"/>
                <a:gd name="connsiteY10" fmla="*/ 3970310 h 5212025"/>
                <a:gd name="connsiteX11" fmla="*/ 319634 w 4850918"/>
                <a:gd name="connsiteY11" fmla="*/ 4018253 h 5212025"/>
                <a:gd name="connsiteX12" fmla="*/ 319816 w 4850918"/>
                <a:gd name="connsiteY12" fmla="*/ 4018435 h 5212025"/>
                <a:gd name="connsiteX13" fmla="*/ 319998 w 4850918"/>
                <a:gd name="connsiteY13" fmla="*/ 4018617 h 5212025"/>
                <a:gd name="connsiteX14" fmla="*/ 381652 w 4850918"/>
                <a:gd name="connsiteY14" fmla="*/ 4099884 h 5212025"/>
                <a:gd name="connsiteX15" fmla="*/ 393547 w 4850918"/>
                <a:gd name="connsiteY15" fmla="*/ 4115230 h 5212025"/>
                <a:gd name="connsiteX16" fmla="*/ 399540 w 4850918"/>
                <a:gd name="connsiteY16" fmla="*/ 4122676 h 5212025"/>
                <a:gd name="connsiteX17" fmla="*/ 470547 w 4850918"/>
                <a:gd name="connsiteY17" fmla="*/ 4208756 h 5212025"/>
                <a:gd name="connsiteX18" fmla="*/ 633445 w 4850918"/>
                <a:gd name="connsiteY18" fmla="*/ 4384730 h 5212025"/>
                <a:gd name="connsiteX19" fmla="*/ 997833 w 4850918"/>
                <a:gd name="connsiteY19" fmla="*/ 4677384 h 5212025"/>
                <a:gd name="connsiteX20" fmla="*/ 1198505 w 4850918"/>
                <a:gd name="connsiteY20" fmla="*/ 4786982 h 5212025"/>
                <a:gd name="connsiteX21" fmla="*/ 1198687 w 4850918"/>
                <a:gd name="connsiteY21" fmla="*/ 4787073 h 5212025"/>
                <a:gd name="connsiteX22" fmla="*/ 1198869 w 4850918"/>
                <a:gd name="connsiteY22" fmla="*/ 4787164 h 5212025"/>
                <a:gd name="connsiteX23" fmla="*/ 1410709 w 4850918"/>
                <a:gd name="connsiteY23" fmla="*/ 4869975 h 5212025"/>
                <a:gd name="connsiteX24" fmla="*/ 1631902 w 4850918"/>
                <a:gd name="connsiteY24" fmla="*/ 4927271 h 5212025"/>
                <a:gd name="connsiteX25" fmla="*/ 1744134 w 4850918"/>
                <a:gd name="connsiteY25" fmla="*/ 4946157 h 5212025"/>
                <a:gd name="connsiteX26" fmla="*/ 1856819 w 4850918"/>
                <a:gd name="connsiteY26" fmla="*/ 4958961 h 5212025"/>
                <a:gd name="connsiteX27" fmla="*/ 2090089 w 4850918"/>
                <a:gd name="connsiteY27" fmla="*/ 4969130 h 5212025"/>
                <a:gd name="connsiteX28" fmla="*/ 2101802 w 4850918"/>
                <a:gd name="connsiteY28" fmla="*/ 4969130 h 5212025"/>
                <a:gd name="connsiteX29" fmla="*/ 2117238 w 4850918"/>
                <a:gd name="connsiteY29" fmla="*/ 4969221 h 5212025"/>
                <a:gd name="connsiteX30" fmla="*/ 2147294 w 4850918"/>
                <a:gd name="connsiteY30" fmla="*/ 4968767 h 5212025"/>
                <a:gd name="connsiteX31" fmla="*/ 2147566 w 4850918"/>
                <a:gd name="connsiteY31" fmla="*/ 4968767 h 5212025"/>
                <a:gd name="connsiteX32" fmla="*/ 2147838 w 4850918"/>
                <a:gd name="connsiteY32" fmla="*/ 4968767 h 5212025"/>
                <a:gd name="connsiteX33" fmla="*/ 2176078 w 4850918"/>
                <a:gd name="connsiteY33" fmla="*/ 4968041 h 5212025"/>
                <a:gd name="connsiteX34" fmla="*/ 2204499 w 4850918"/>
                <a:gd name="connsiteY34" fmla="*/ 4966588 h 5212025"/>
                <a:gd name="connsiteX35" fmla="*/ 2315822 w 4850918"/>
                <a:gd name="connsiteY35" fmla="*/ 4956872 h 5212025"/>
                <a:gd name="connsiteX36" fmla="*/ 2746222 w 4850918"/>
                <a:gd name="connsiteY36" fmla="*/ 4840555 h 5212025"/>
                <a:gd name="connsiteX37" fmla="*/ 2950617 w 4850918"/>
                <a:gd name="connsiteY37" fmla="*/ 4739220 h 5212025"/>
                <a:gd name="connsiteX38" fmla="*/ 3148929 w 4850918"/>
                <a:gd name="connsiteY38" fmla="*/ 4615367 h 5212025"/>
                <a:gd name="connsiteX39" fmla="*/ 3342791 w 4850918"/>
                <a:gd name="connsiteY39" fmla="*/ 4474533 h 5212025"/>
                <a:gd name="connsiteX40" fmla="*/ 3438496 w 4850918"/>
                <a:gd name="connsiteY40" fmla="*/ 4399894 h 5212025"/>
                <a:gd name="connsiteX41" fmla="*/ 3536108 w 4850918"/>
                <a:gd name="connsiteY41" fmla="*/ 4321804 h 5212025"/>
                <a:gd name="connsiteX42" fmla="*/ 3700641 w 4850918"/>
                <a:gd name="connsiteY42" fmla="*/ 4192956 h 5212025"/>
                <a:gd name="connsiteX43" fmla="*/ 3927282 w 4850918"/>
                <a:gd name="connsiteY43" fmla="*/ 4014258 h 5212025"/>
                <a:gd name="connsiteX44" fmla="*/ 4279230 w 4850918"/>
                <a:gd name="connsiteY44" fmla="*/ 3693909 h 5212025"/>
                <a:gd name="connsiteX45" fmla="*/ 4424785 w 4850918"/>
                <a:gd name="connsiteY45" fmla="*/ 3517209 h 5212025"/>
                <a:gd name="connsiteX46" fmla="*/ 4539922 w 4850918"/>
                <a:gd name="connsiteY46" fmla="*/ 3324800 h 5212025"/>
                <a:gd name="connsiteX47" fmla="*/ 4660234 w 4850918"/>
                <a:gd name="connsiteY47" fmla="*/ 2893945 h 5212025"/>
                <a:gd name="connsiteX48" fmla="*/ 4667045 w 4850918"/>
                <a:gd name="connsiteY48" fmla="*/ 2779081 h 5212025"/>
                <a:gd name="connsiteX49" fmla="*/ 4667135 w 4850918"/>
                <a:gd name="connsiteY49" fmla="*/ 2774632 h 5212025"/>
                <a:gd name="connsiteX50" fmla="*/ 4667408 w 4850918"/>
                <a:gd name="connsiteY50" fmla="*/ 2719787 h 5212025"/>
                <a:gd name="connsiteX51" fmla="*/ 4667317 w 4850918"/>
                <a:gd name="connsiteY51" fmla="*/ 2702444 h 5212025"/>
                <a:gd name="connsiteX52" fmla="*/ 4666772 w 4850918"/>
                <a:gd name="connsiteY52" fmla="*/ 2658950 h 5212025"/>
                <a:gd name="connsiteX53" fmla="*/ 4654787 w 4850918"/>
                <a:gd name="connsiteY53" fmla="*/ 2416691 h 5212025"/>
                <a:gd name="connsiteX54" fmla="*/ 4581781 w 4850918"/>
                <a:gd name="connsiteY54" fmla="*/ 1936985 h 5212025"/>
                <a:gd name="connsiteX55" fmla="*/ 4435046 w 4850918"/>
                <a:gd name="connsiteY55" fmla="*/ 1474894 h 5212025"/>
                <a:gd name="connsiteX56" fmla="*/ 4386104 w 4850918"/>
                <a:gd name="connsiteY56" fmla="*/ 1364116 h 5212025"/>
                <a:gd name="connsiteX57" fmla="*/ 4331623 w 4850918"/>
                <a:gd name="connsiteY57" fmla="*/ 1255698 h 5212025"/>
                <a:gd name="connsiteX58" fmla="*/ 4206861 w 4850918"/>
                <a:gd name="connsiteY58" fmla="*/ 1048216 h 5212025"/>
                <a:gd name="connsiteX59" fmla="*/ 3895592 w 4850918"/>
                <a:gd name="connsiteY59" fmla="*/ 681922 h 5212025"/>
                <a:gd name="connsiteX60" fmla="*/ 3710356 w 4850918"/>
                <a:gd name="connsiteY60" fmla="*/ 530192 h 5212025"/>
                <a:gd name="connsiteX61" fmla="*/ 3507777 w 4850918"/>
                <a:gd name="connsiteY61" fmla="*/ 403705 h 5212025"/>
                <a:gd name="connsiteX62" fmla="*/ 3065936 w 4850918"/>
                <a:gd name="connsiteY62" fmla="*/ 232543 h 5212025"/>
                <a:gd name="connsiteX63" fmla="*/ 2834573 w 4850918"/>
                <a:gd name="connsiteY63" fmla="*/ 187233 h 5212025"/>
                <a:gd name="connsiteX64" fmla="*/ 2601212 w 4850918"/>
                <a:gd name="connsiteY64" fmla="*/ 166894 h 5212025"/>
                <a:gd name="connsiteX65" fmla="*/ 2499332 w 4850918"/>
                <a:gd name="connsiteY65" fmla="*/ 164715 h 5212025"/>
                <a:gd name="connsiteX66" fmla="*/ 2131857 w 4850918"/>
                <a:gd name="connsiteY66" fmla="*/ 192046 h 5212025"/>
                <a:gd name="connsiteX67" fmla="*/ 1901130 w 4850918"/>
                <a:gd name="connsiteY67" fmla="*/ 237084 h 5212025"/>
                <a:gd name="connsiteX68" fmla="*/ 1674579 w 4850918"/>
                <a:gd name="connsiteY68" fmla="*/ 301553 h 5212025"/>
                <a:gd name="connsiteX69" fmla="*/ 1453477 w 4850918"/>
                <a:gd name="connsiteY69" fmla="*/ 383819 h 5212025"/>
                <a:gd name="connsiteX70" fmla="*/ 1238821 w 4850918"/>
                <a:gd name="connsiteY70" fmla="*/ 483338 h 5212025"/>
                <a:gd name="connsiteX71" fmla="*/ 831666 w 4850918"/>
                <a:gd name="connsiteY71" fmla="*/ 727777 h 5212025"/>
                <a:gd name="connsiteX72" fmla="*/ 735416 w 4850918"/>
                <a:gd name="connsiteY72" fmla="*/ 798148 h 5212025"/>
                <a:gd name="connsiteX73" fmla="*/ 735234 w 4850918"/>
                <a:gd name="connsiteY73" fmla="*/ 798330 h 5212025"/>
                <a:gd name="connsiteX74" fmla="*/ 735053 w 4850918"/>
                <a:gd name="connsiteY74" fmla="*/ 798511 h 5212025"/>
                <a:gd name="connsiteX75" fmla="*/ 695554 w 4850918"/>
                <a:gd name="connsiteY75" fmla="*/ 828748 h 5212025"/>
                <a:gd name="connsiteX76" fmla="*/ 687563 w 4850918"/>
                <a:gd name="connsiteY76" fmla="*/ 835014 h 5212025"/>
                <a:gd name="connsiteX77" fmla="*/ 641254 w 4850918"/>
                <a:gd name="connsiteY77" fmla="*/ 871970 h 5212025"/>
                <a:gd name="connsiteX78" fmla="*/ 461013 w 4850918"/>
                <a:gd name="connsiteY78" fmla="*/ 1030147 h 5212025"/>
                <a:gd name="connsiteX79" fmla="*/ 139938 w 4850918"/>
                <a:gd name="connsiteY79" fmla="*/ 1388360 h 5212025"/>
                <a:gd name="connsiteX80" fmla="*/ 3281 w 4850918"/>
                <a:gd name="connsiteY80" fmla="*/ 1587670 h 5212025"/>
                <a:gd name="connsiteX81" fmla="*/ 0 w 4850918"/>
                <a:gd name="connsiteY81" fmla="*/ 1593348 h 5212025"/>
                <a:gd name="connsiteX82" fmla="*/ 0 w 4850918"/>
                <a:gd name="connsiteY82" fmla="*/ 1287136 h 5212025"/>
                <a:gd name="connsiteX83" fmla="*/ 83949 w 4850918"/>
                <a:gd name="connsiteY83" fmla="*/ 1148949 h 5212025"/>
                <a:gd name="connsiteX84" fmla="*/ 2244906 w 4850918"/>
                <a:gd name="connsiteY84" fmla="*/ 0 h 521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50918" h="5212025">
                  <a:moveTo>
                    <a:pt x="2244906" y="0"/>
                  </a:moveTo>
                  <a:cubicBezTo>
                    <a:pt x="3684206" y="0"/>
                    <a:pt x="4850918" y="1166713"/>
                    <a:pt x="4850918" y="2606013"/>
                  </a:cubicBezTo>
                  <a:cubicBezTo>
                    <a:pt x="4850918" y="4045313"/>
                    <a:pt x="3684206" y="5212025"/>
                    <a:pt x="2244906" y="5212025"/>
                  </a:cubicBezTo>
                  <a:cubicBezTo>
                    <a:pt x="1345344" y="5212025"/>
                    <a:pt x="552260" y="4756278"/>
                    <a:pt x="83949" y="4063077"/>
                  </a:cubicBezTo>
                  <a:lnTo>
                    <a:pt x="0" y="3924890"/>
                  </a:lnTo>
                  <a:lnTo>
                    <a:pt x="0" y="3598606"/>
                  </a:lnTo>
                  <a:lnTo>
                    <a:pt x="15357" y="3619452"/>
                  </a:lnTo>
                  <a:cubicBezTo>
                    <a:pt x="45413" y="3659314"/>
                    <a:pt x="76921" y="3699539"/>
                    <a:pt x="107340" y="3738402"/>
                  </a:cubicBezTo>
                  <a:cubicBezTo>
                    <a:pt x="127316" y="3763917"/>
                    <a:pt x="148019" y="3790250"/>
                    <a:pt x="168177" y="3816401"/>
                  </a:cubicBezTo>
                  <a:cubicBezTo>
                    <a:pt x="189334" y="3843732"/>
                    <a:pt x="217210" y="3879781"/>
                    <a:pt x="245086" y="3916919"/>
                  </a:cubicBezTo>
                  <a:cubicBezTo>
                    <a:pt x="258343" y="3934443"/>
                    <a:pt x="271600" y="3952695"/>
                    <a:pt x="284403" y="3970310"/>
                  </a:cubicBezTo>
                  <a:cubicBezTo>
                    <a:pt x="296571" y="3987018"/>
                    <a:pt x="308102" y="4002908"/>
                    <a:pt x="319634" y="4018253"/>
                  </a:cubicBezTo>
                  <a:lnTo>
                    <a:pt x="319816" y="4018435"/>
                  </a:lnTo>
                  <a:lnTo>
                    <a:pt x="319998" y="4018617"/>
                  </a:lnTo>
                  <a:cubicBezTo>
                    <a:pt x="339883" y="4045948"/>
                    <a:pt x="361131" y="4073370"/>
                    <a:pt x="381652" y="4099884"/>
                  </a:cubicBezTo>
                  <a:lnTo>
                    <a:pt x="393547" y="4115230"/>
                  </a:lnTo>
                  <a:lnTo>
                    <a:pt x="399540" y="4122676"/>
                  </a:lnTo>
                  <a:cubicBezTo>
                    <a:pt x="422604" y="4151187"/>
                    <a:pt x="446303" y="4180698"/>
                    <a:pt x="470547" y="4208756"/>
                  </a:cubicBezTo>
                  <a:cubicBezTo>
                    <a:pt x="523848" y="4271228"/>
                    <a:pt x="578692" y="4330430"/>
                    <a:pt x="633445" y="4384730"/>
                  </a:cubicBezTo>
                  <a:cubicBezTo>
                    <a:pt x="750035" y="4499776"/>
                    <a:pt x="872708" y="4598296"/>
                    <a:pt x="997833" y="4677384"/>
                  </a:cubicBezTo>
                  <a:cubicBezTo>
                    <a:pt x="1068659" y="4721786"/>
                    <a:pt x="1134218" y="4757653"/>
                    <a:pt x="1198505" y="4786982"/>
                  </a:cubicBezTo>
                  <a:lnTo>
                    <a:pt x="1198687" y="4787073"/>
                  </a:lnTo>
                  <a:lnTo>
                    <a:pt x="1198869" y="4787164"/>
                  </a:lnTo>
                  <a:cubicBezTo>
                    <a:pt x="1264246" y="4817945"/>
                    <a:pt x="1335525" y="4845821"/>
                    <a:pt x="1410709" y="4869975"/>
                  </a:cubicBezTo>
                  <a:cubicBezTo>
                    <a:pt x="1479900" y="4892221"/>
                    <a:pt x="1554358" y="4911562"/>
                    <a:pt x="1631902" y="4927271"/>
                  </a:cubicBezTo>
                  <a:cubicBezTo>
                    <a:pt x="1667588" y="4934353"/>
                    <a:pt x="1705452" y="4940709"/>
                    <a:pt x="1744134" y="4946157"/>
                  </a:cubicBezTo>
                  <a:cubicBezTo>
                    <a:pt x="1780454" y="4951243"/>
                    <a:pt x="1818409" y="4955510"/>
                    <a:pt x="1856819" y="4958961"/>
                  </a:cubicBezTo>
                  <a:cubicBezTo>
                    <a:pt x="1930277" y="4965680"/>
                    <a:pt x="2006551" y="4968949"/>
                    <a:pt x="2090089" y="4969130"/>
                  </a:cubicBezTo>
                  <a:lnTo>
                    <a:pt x="2101802" y="4969130"/>
                  </a:lnTo>
                  <a:cubicBezTo>
                    <a:pt x="2106978" y="4969221"/>
                    <a:pt x="2112063" y="4969221"/>
                    <a:pt x="2117238" y="4969221"/>
                  </a:cubicBezTo>
                  <a:cubicBezTo>
                    <a:pt x="2129678" y="4969221"/>
                    <a:pt x="2138940" y="4969130"/>
                    <a:pt x="2147294" y="4968767"/>
                  </a:cubicBezTo>
                  <a:lnTo>
                    <a:pt x="2147566" y="4968767"/>
                  </a:lnTo>
                  <a:lnTo>
                    <a:pt x="2147838" y="4968767"/>
                  </a:lnTo>
                  <a:lnTo>
                    <a:pt x="2176078" y="4968041"/>
                  </a:lnTo>
                  <a:lnTo>
                    <a:pt x="2204499" y="4966588"/>
                  </a:lnTo>
                  <a:cubicBezTo>
                    <a:pt x="2236824" y="4965135"/>
                    <a:pt x="2271238" y="4962138"/>
                    <a:pt x="2315822" y="4956872"/>
                  </a:cubicBezTo>
                  <a:cubicBezTo>
                    <a:pt x="2460651" y="4939166"/>
                    <a:pt x="2605480" y="4900030"/>
                    <a:pt x="2746222" y="4840555"/>
                  </a:cubicBezTo>
                  <a:cubicBezTo>
                    <a:pt x="2810783" y="4813587"/>
                    <a:pt x="2877613" y="4780444"/>
                    <a:pt x="2950617" y="4739220"/>
                  </a:cubicBezTo>
                  <a:cubicBezTo>
                    <a:pt x="3013452" y="4703989"/>
                    <a:pt x="3078285" y="4663492"/>
                    <a:pt x="3148929" y="4615367"/>
                  </a:cubicBezTo>
                  <a:cubicBezTo>
                    <a:pt x="3207042" y="4575777"/>
                    <a:pt x="3268696" y="4531012"/>
                    <a:pt x="3342791" y="4474533"/>
                  </a:cubicBezTo>
                  <a:cubicBezTo>
                    <a:pt x="3375298" y="4449835"/>
                    <a:pt x="3408077" y="4423956"/>
                    <a:pt x="3438496" y="4399894"/>
                  </a:cubicBezTo>
                  <a:lnTo>
                    <a:pt x="3536108" y="4321804"/>
                  </a:lnTo>
                  <a:cubicBezTo>
                    <a:pt x="3591043" y="4278219"/>
                    <a:pt x="3646795" y="4234907"/>
                    <a:pt x="3700641" y="4192956"/>
                  </a:cubicBezTo>
                  <a:cubicBezTo>
                    <a:pt x="3775643" y="4134571"/>
                    <a:pt x="3853279" y="4074187"/>
                    <a:pt x="3927282" y="4014258"/>
                  </a:cubicBezTo>
                  <a:cubicBezTo>
                    <a:pt x="4077741" y="3892493"/>
                    <a:pt x="4186340" y="3793610"/>
                    <a:pt x="4279230" y="3693909"/>
                  </a:cubicBezTo>
                  <a:cubicBezTo>
                    <a:pt x="4335800" y="3632800"/>
                    <a:pt x="4383471" y="3574959"/>
                    <a:pt x="4424785" y="3517209"/>
                  </a:cubicBezTo>
                  <a:cubicBezTo>
                    <a:pt x="4471367" y="3451559"/>
                    <a:pt x="4508959" y="3388725"/>
                    <a:pt x="4539922" y="3324800"/>
                  </a:cubicBezTo>
                  <a:cubicBezTo>
                    <a:pt x="4604664" y="3192774"/>
                    <a:pt x="4645162" y="3047763"/>
                    <a:pt x="4660234" y="2893945"/>
                  </a:cubicBezTo>
                  <a:cubicBezTo>
                    <a:pt x="4663776" y="2857443"/>
                    <a:pt x="4666046" y="2818671"/>
                    <a:pt x="4667045" y="2779081"/>
                  </a:cubicBezTo>
                  <a:lnTo>
                    <a:pt x="4667135" y="2774632"/>
                  </a:lnTo>
                  <a:cubicBezTo>
                    <a:pt x="4667408" y="2756834"/>
                    <a:pt x="4667680" y="2738583"/>
                    <a:pt x="4667408" y="2719787"/>
                  </a:cubicBezTo>
                  <a:cubicBezTo>
                    <a:pt x="4667408" y="2713976"/>
                    <a:pt x="4667317" y="2708256"/>
                    <a:pt x="4667317" y="2702444"/>
                  </a:cubicBezTo>
                  <a:cubicBezTo>
                    <a:pt x="4667317" y="2688188"/>
                    <a:pt x="4667226" y="2673569"/>
                    <a:pt x="4666772" y="2658950"/>
                  </a:cubicBezTo>
                  <a:cubicBezTo>
                    <a:pt x="4665228" y="2576139"/>
                    <a:pt x="4661142" y="2494599"/>
                    <a:pt x="4654787" y="2416691"/>
                  </a:cubicBezTo>
                  <a:cubicBezTo>
                    <a:pt x="4640531" y="2247618"/>
                    <a:pt x="4616014" y="2086263"/>
                    <a:pt x="4581781" y="1936985"/>
                  </a:cubicBezTo>
                  <a:cubicBezTo>
                    <a:pt x="4544280" y="1773814"/>
                    <a:pt x="4494884" y="1618361"/>
                    <a:pt x="4435046" y="1474894"/>
                  </a:cubicBezTo>
                  <a:cubicBezTo>
                    <a:pt x="4419519" y="1437484"/>
                    <a:pt x="4402993" y="1400164"/>
                    <a:pt x="4386104" y="1364116"/>
                  </a:cubicBezTo>
                  <a:cubicBezTo>
                    <a:pt x="4369578" y="1329248"/>
                    <a:pt x="4351236" y="1292837"/>
                    <a:pt x="4331623" y="1255698"/>
                  </a:cubicBezTo>
                  <a:cubicBezTo>
                    <a:pt x="4294757" y="1186054"/>
                    <a:pt x="4252988" y="1116318"/>
                    <a:pt x="4206861" y="1048216"/>
                  </a:cubicBezTo>
                  <a:cubicBezTo>
                    <a:pt x="4117058" y="913920"/>
                    <a:pt x="4012273" y="790612"/>
                    <a:pt x="3895592" y="681922"/>
                  </a:cubicBezTo>
                  <a:cubicBezTo>
                    <a:pt x="3836662" y="627441"/>
                    <a:pt x="3774281" y="576319"/>
                    <a:pt x="3710356" y="530192"/>
                  </a:cubicBezTo>
                  <a:cubicBezTo>
                    <a:pt x="3642437" y="481795"/>
                    <a:pt x="3574335" y="439299"/>
                    <a:pt x="3507777" y="403705"/>
                  </a:cubicBezTo>
                  <a:cubicBezTo>
                    <a:pt x="3371575" y="329974"/>
                    <a:pt x="3222932" y="272406"/>
                    <a:pt x="3065936" y="232543"/>
                  </a:cubicBezTo>
                  <a:cubicBezTo>
                    <a:pt x="2990933" y="213475"/>
                    <a:pt x="2913116" y="198220"/>
                    <a:pt x="2834573" y="187233"/>
                  </a:cubicBezTo>
                  <a:cubicBezTo>
                    <a:pt x="2758208" y="176610"/>
                    <a:pt x="2679756" y="169799"/>
                    <a:pt x="2601212" y="166894"/>
                  </a:cubicBezTo>
                  <a:cubicBezTo>
                    <a:pt x="2567434" y="165441"/>
                    <a:pt x="2533201" y="164715"/>
                    <a:pt x="2499332" y="164715"/>
                  </a:cubicBezTo>
                  <a:cubicBezTo>
                    <a:pt x="2378294" y="164715"/>
                    <a:pt x="2254531" y="173886"/>
                    <a:pt x="2131857" y="192046"/>
                  </a:cubicBezTo>
                  <a:cubicBezTo>
                    <a:pt x="2052043" y="204304"/>
                    <a:pt x="1974407" y="219468"/>
                    <a:pt x="1901130" y="237084"/>
                  </a:cubicBezTo>
                  <a:cubicBezTo>
                    <a:pt x="1822314" y="256334"/>
                    <a:pt x="1746040" y="278035"/>
                    <a:pt x="1674579" y="301553"/>
                  </a:cubicBezTo>
                  <a:cubicBezTo>
                    <a:pt x="1599849" y="326069"/>
                    <a:pt x="1525483" y="353764"/>
                    <a:pt x="1453477" y="383819"/>
                  </a:cubicBezTo>
                  <a:cubicBezTo>
                    <a:pt x="1381199" y="414147"/>
                    <a:pt x="1309011" y="447653"/>
                    <a:pt x="1238821" y="483338"/>
                  </a:cubicBezTo>
                  <a:cubicBezTo>
                    <a:pt x="1097715" y="555162"/>
                    <a:pt x="960695" y="637338"/>
                    <a:pt x="831666" y="727777"/>
                  </a:cubicBezTo>
                  <a:cubicBezTo>
                    <a:pt x="805061" y="746573"/>
                    <a:pt x="770102" y="771543"/>
                    <a:pt x="735416" y="798148"/>
                  </a:cubicBezTo>
                  <a:lnTo>
                    <a:pt x="735234" y="798330"/>
                  </a:lnTo>
                  <a:lnTo>
                    <a:pt x="735053" y="798511"/>
                  </a:lnTo>
                  <a:cubicBezTo>
                    <a:pt x="721796" y="808318"/>
                    <a:pt x="708448" y="818669"/>
                    <a:pt x="695554" y="828748"/>
                  </a:cubicBezTo>
                  <a:lnTo>
                    <a:pt x="687563" y="835014"/>
                  </a:lnTo>
                  <a:cubicBezTo>
                    <a:pt x="670765" y="847817"/>
                    <a:pt x="654784" y="860892"/>
                    <a:pt x="641254" y="871970"/>
                  </a:cubicBezTo>
                  <a:cubicBezTo>
                    <a:pt x="574061" y="926996"/>
                    <a:pt x="515131" y="978753"/>
                    <a:pt x="461013" y="1030147"/>
                  </a:cubicBezTo>
                  <a:cubicBezTo>
                    <a:pt x="343152" y="1141288"/>
                    <a:pt x="235189" y="1261782"/>
                    <a:pt x="139938" y="1388360"/>
                  </a:cubicBezTo>
                  <a:cubicBezTo>
                    <a:pt x="90632" y="1453919"/>
                    <a:pt x="44596" y="1521021"/>
                    <a:pt x="3281" y="1587670"/>
                  </a:cubicBezTo>
                  <a:lnTo>
                    <a:pt x="0" y="1593348"/>
                  </a:lnTo>
                  <a:lnTo>
                    <a:pt x="0" y="1287136"/>
                  </a:lnTo>
                  <a:lnTo>
                    <a:pt x="83949" y="1148949"/>
                  </a:lnTo>
                  <a:cubicBezTo>
                    <a:pt x="552260" y="455747"/>
                    <a:pt x="1345344" y="0"/>
                    <a:pt x="224490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F049265-8B5E-6F80-A4A6-38CE8733C291}"/>
              </a:ext>
            </a:extLst>
          </p:cNvPr>
          <p:cNvSpPr>
            <a:spLocks noGrp="1"/>
          </p:cNvSpPr>
          <p:nvPr>
            <p:ph idx="1"/>
          </p:nvPr>
        </p:nvSpPr>
        <p:spPr>
          <a:xfrm>
            <a:off x="6090574" y="2421682"/>
            <a:ext cx="4977578" cy="3639289"/>
          </a:xfrm>
        </p:spPr>
        <p:txBody>
          <a:bodyPr anchor="ctr">
            <a:normAutofit fontScale="77500" lnSpcReduction="20000"/>
          </a:bodyPr>
          <a:lstStyle/>
          <a:p>
            <a:pPr marL="0" indent="0">
              <a:buNone/>
            </a:pPr>
            <a:r>
              <a:rPr lang="en-GB" sz="1600" dirty="0">
                <a:solidFill>
                  <a:schemeClr val="tx2"/>
                </a:solidFill>
              </a:rPr>
              <a:t>Employee motivation can be different depending on the individual many employees have different reasons to be motivated</a:t>
            </a:r>
          </a:p>
          <a:p>
            <a:pPr marL="0" indent="0">
              <a:buNone/>
            </a:pPr>
            <a:r>
              <a:rPr lang="en-GB" sz="1600" dirty="0">
                <a:solidFill>
                  <a:schemeClr val="tx2"/>
                </a:solidFill>
              </a:rPr>
              <a:t>Employee motivation refers to the internal and external factors that drive employees to engage in their work, exert effort, and achieve desired outcomes. Motivated employees are more likely to be productive, satisfied, and committed to their organizations. Various theories and strategies have been developed to understand and enhance employee motivation</a:t>
            </a:r>
          </a:p>
          <a:p>
            <a:pPr marL="0" indent="0">
              <a:buNone/>
            </a:pPr>
            <a:r>
              <a:rPr lang="en-GB" sz="1600" dirty="0">
                <a:solidFill>
                  <a:schemeClr val="tx2"/>
                </a:solidFill>
              </a:rPr>
              <a:t>Organizations can enhance employee motivation through various strategies, including providing competitive compensation, offering opportunities for skill development and growth, recognizing and rewarding performance, fostering a positive work environment, promoting work-life balance, and involving employees in decision-making processes</a:t>
            </a:r>
            <a:r>
              <a:rPr lang="en-GB" sz="900" dirty="0">
                <a:solidFill>
                  <a:schemeClr val="tx2"/>
                </a:solidFill>
              </a:rPr>
              <a:t>.</a:t>
            </a:r>
          </a:p>
          <a:p>
            <a:pPr marL="0" indent="0">
              <a:buNone/>
            </a:pPr>
            <a:r>
              <a:rPr lang="en-GB" sz="900" dirty="0">
                <a:solidFill>
                  <a:schemeClr val="tx2"/>
                </a:solidFill>
              </a:rPr>
              <a:t> </a:t>
            </a:r>
          </a:p>
          <a:p>
            <a:pPr marL="0" indent="0">
              <a:buNone/>
            </a:pPr>
            <a:endParaRPr lang="en-GB" sz="900" dirty="0">
              <a:solidFill>
                <a:schemeClr val="tx2"/>
              </a:solidFill>
            </a:endParaRPr>
          </a:p>
          <a:p>
            <a:pPr marL="0" indent="0">
              <a:buNone/>
            </a:pPr>
            <a:endParaRPr lang="en-GB" sz="900" dirty="0">
              <a:solidFill>
                <a:schemeClr val="tx2"/>
              </a:solidFill>
            </a:endParaRPr>
          </a:p>
          <a:p>
            <a:pPr marL="0" indent="0">
              <a:buNone/>
            </a:pPr>
            <a:endParaRPr lang="en-GB" sz="900" dirty="0">
              <a:solidFill>
                <a:schemeClr val="tx2"/>
              </a:solidFill>
            </a:endParaRPr>
          </a:p>
          <a:p>
            <a:pPr marL="0" indent="0">
              <a:buNone/>
            </a:pPr>
            <a:endParaRPr lang="en-GB" sz="900" dirty="0">
              <a:solidFill>
                <a:schemeClr val="tx2"/>
              </a:solidFill>
            </a:endParaRPr>
          </a:p>
          <a:p>
            <a:pPr marL="0" indent="0">
              <a:buNone/>
            </a:pPr>
            <a:endParaRPr lang="en-GB" sz="900" dirty="0">
              <a:solidFill>
                <a:schemeClr val="tx2"/>
              </a:solidFill>
            </a:endParaRPr>
          </a:p>
          <a:p>
            <a:pPr marL="0" indent="0">
              <a:buNone/>
            </a:pPr>
            <a:r>
              <a:rPr lang="en-GB" sz="900" dirty="0">
                <a:solidFill>
                  <a:schemeClr val="tx2"/>
                </a:solidFill>
              </a:rPr>
              <a:t>some of which are listed in the next slide</a:t>
            </a:r>
          </a:p>
          <a:p>
            <a:endParaRPr lang="en-GB" sz="900" dirty="0">
              <a:solidFill>
                <a:schemeClr val="tx2"/>
              </a:solidFill>
            </a:endParaRPr>
          </a:p>
        </p:txBody>
      </p:sp>
    </p:spTree>
    <p:extLst>
      <p:ext uri="{BB962C8B-B14F-4D97-AF65-F5344CB8AC3E}">
        <p14:creationId xmlns:p14="http://schemas.microsoft.com/office/powerpoint/2010/main" val="3177608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CCEEA-C964-70FD-57AE-0A77ADD4FBFD}"/>
              </a:ext>
            </a:extLst>
          </p:cNvPr>
          <p:cNvSpPr>
            <a:spLocks noGrp="1"/>
          </p:cNvSpPr>
          <p:nvPr>
            <p:ph type="title"/>
          </p:nvPr>
        </p:nvSpPr>
        <p:spPr/>
        <p:txBody>
          <a:bodyPr/>
          <a:lstStyle/>
          <a:p>
            <a:r>
              <a:rPr lang="en-GB" dirty="0"/>
              <a:t>Employee Motivation</a:t>
            </a:r>
          </a:p>
        </p:txBody>
      </p:sp>
      <p:sp>
        <p:nvSpPr>
          <p:cNvPr id="3" name="Content Placeholder 2">
            <a:extLst>
              <a:ext uri="{FF2B5EF4-FFF2-40B4-BE49-F238E27FC236}">
                <a16:creationId xmlns:a16="http://schemas.microsoft.com/office/drawing/2014/main" id="{0861CE70-57E6-B285-9FC9-982581967521}"/>
              </a:ext>
            </a:extLst>
          </p:cNvPr>
          <p:cNvSpPr>
            <a:spLocks noGrp="1"/>
          </p:cNvSpPr>
          <p:nvPr>
            <p:ph idx="1"/>
          </p:nvPr>
        </p:nvSpPr>
        <p:spPr/>
        <p:txBody>
          <a:bodyPr>
            <a:normAutofit fontScale="92500" lnSpcReduction="20000"/>
          </a:bodyPr>
          <a:lstStyle/>
          <a:p>
            <a:pPr marL="0" indent="0">
              <a:buNone/>
            </a:pPr>
            <a:r>
              <a:rPr lang="en-GB" dirty="0"/>
              <a:t>Employee motivation can be different depending on the individual many employees have different reasons to be motivated</a:t>
            </a:r>
          </a:p>
          <a:p>
            <a:pPr marL="0" indent="0">
              <a:buNone/>
            </a:pPr>
            <a:r>
              <a:rPr lang="en-GB" dirty="0"/>
              <a:t>Employee motivation refers to the internal and external factors that drive employees to engage in their work, exert effort, and achieve desired outcomes. Motivated employees are more likely to be productive, satisfied, and committed to their organizations. Various theories and strategies have been developed to understand and enhance employee motivation</a:t>
            </a:r>
          </a:p>
          <a:p>
            <a:pPr marL="0" indent="0">
              <a:buNone/>
            </a:pPr>
            <a:r>
              <a:rPr lang="en-GB" dirty="0"/>
              <a:t>Organizations can enhance employee motivation through various strategies, including providing competitive compensation, offering opportunities for skill development and growth, recognizing and rewarding performance, fostering a positive work environment, promoting work-life balance, and involving employees in decision-making processes.</a:t>
            </a:r>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673703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EBF13D5-64BB-423E-9E4C-F3911447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EBC7BED-6AA7-4C43-BEE8-A3CB5F8C1E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1C89947A-0D9D-4559-A1F6-5F6CD1970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E0255540-1F77-4262-B834-1ED14250F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BA19DEE5-2EE5-445A-B461-7D2879B052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FCA5807F-F210-4970-A34F-3573405B4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E9A8BB80-30A6-41EC-BE13-1B088DC3E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2478601-D61D-5CB4-6883-49E0429CE831}"/>
              </a:ext>
            </a:extLst>
          </p:cNvPr>
          <p:cNvSpPr>
            <a:spLocks noGrp="1"/>
          </p:cNvSpPr>
          <p:nvPr>
            <p:ph type="title"/>
          </p:nvPr>
        </p:nvSpPr>
        <p:spPr>
          <a:xfrm>
            <a:off x="1014984" y="908263"/>
            <a:ext cx="10158984" cy="2274996"/>
          </a:xfrm>
        </p:spPr>
        <p:txBody>
          <a:bodyPr anchor="b">
            <a:normAutofit/>
          </a:bodyPr>
          <a:lstStyle/>
          <a:p>
            <a:r>
              <a:rPr lang="en-GB" sz="4800">
                <a:solidFill>
                  <a:schemeClr val="bg1"/>
                </a:solidFill>
              </a:rPr>
              <a:t>Employee Motivation</a:t>
            </a:r>
          </a:p>
        </p:txBody>
      </p:sp>
      <p:sp>
        <p:nvSpPr>
          <p:cNvPr id="3" name="Content Placeholder 2">
            <a:extLst>
              <a:ext uri="{FF2B5EF4-FFF2-40B4-BE49-F238E27FC236}">
                <a16:creationId xmlns:a16="http://schemas.microsoft.com/office/drawing/2014/main" id="{7219F44C-8B71-F472-DAB0-BD1E0C712D99}"/>
              </a:ext>
            </a:extLst>
          </p:cNvPr>
          <p:cNvSpPr>
            <a:spLocks noGrp="1"/>
          </p:cNvSpPr>
          <p:nvPr>
            <p:ph idx="1"/>
          </p:nvPr>
        </p:nvSpPr>
        <p:spPr>
          <a:xfrm>
            <a:off x="1014984" y="3452971"/>
            <a:ext cx="10158984" cy="2596896"/>
          </a:xfrm>
        </p:spPr>
        <p:txBody>
          <a:bodyPr anchor="t">
            <a:normAutofit/>
          </a:bodyPr>
          <a:lstStyle/>
          <a:p>
            <a:r>
              <a:rPr lang="en-GB" sz="1400">
                <a:solidFill>
                  <a:schemeClr val="bg1"/>
                </a:solidFill>
              </a:rPr>
              <a:t>Money</a:t>
            </a:r>
          </a:p>
          <a:p>
            <a:r>
              <a:rPr lang="en-GB" sz="1400">
                <a:solidFill>
                  <a:schemeClr val="bg1"/>
                </a:solidFill>
              </a:rPr>
              <a:t>Family</a:t>
            </a:r>
          </a:p>
          <a:p>
            <a:r>
              <a:rPr lang="en-GB" sz="1400">
                <a:solidFill>
                  <a:schemeClr val="bg1"/>
                </a:solidFill>
              </a:rPr>
              <a:t>Bill</a:t>
            </a:r>
          </a:p>
          <a:p>
            <a:r>
              <a:rPr lang="en-GB" sz="1400">
                <a:solidFill>
                  <a:schemeClr val="bg1"/>
                </a:solidFill>
              </a:rPr>
              <a:t>Life style</a:t>
            </a:r>
          </a:p>
          <a:p>
            <a:r>
              <a:rPr lang="en-GB" sz="1400">
                <a:solidFill>
                  <a:schemeClr val="bg1"/>
                </a:solidFill>
              </a:rPr>
              <a:t>Promotion</a:t>
            </a:r>
          </a:p>
          <a:p>
            <a:r>
              <a:rPr lang="en-GB" sz="1400">
                <a:solidFill>
                  <a:schemeClr val="bg1"/>
                </a:solidFill>
              </a:rPr>
              <a:t>Achievement</a:t>
            </a:r>
          </a:p>
          <a:p>
            <a:r>
              <a:rPr lang="en-GB" sz="1400">
                <a:solidFill>
                  <a:schemeClr val="bg1"/>
                </a:solidFill>
              </a:rPr>
              <a:t>Security</a:t>
            </a:r>
          </a:p>
          <a:p>
            <a:r>
              <a:rPr lang="en-GB" sz="1400">
                <a:solidFill>
                  <a:schemeClr val="bg1"/>
                </a:solidFill>
              </a:rPr>
              <a:t>power</a:t>
            </a:r>
          </a:p>
          <a:p>
            <a:endParaRPr lang="en-GB" sz="1400">
              <a:solidFill>
                <a:schemeClr val="bg1"/>
              </a:solidFill>
            </a:endParaRPr>
          </a:p>
        </p:txBody>
      </p:sp>
    </p:spTree>
    <p:extLst>
      <p:ext uri="{BB962C8B-B14F-4D97-AF65-F5344CB8AC3E}">
        <p14:creationId xmlns:p14="http://schemas.microsoft.com/office/powerpoint/2010/main" val="3530358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3540E603-32DB-4DFF-A979-5D1B214A2A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9" name="Color">
              <a:extLst>
                <a:ext uri="{FF2B5EF4-FFF2-40B4-BE49-F238E27FC236}">
                  <a16:creationId xmlns:a16="http://schemas.microsoft.com/office/drawing/2014/main" id="{91A94770-7E2B-4D2C-9833-991802364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a:extLst>
                <a:ext uri="{FF2B5EF4-FFF2-40B4-BE49-F238E27FC236}">
                  <a16:creationId xmlns:a16="http://schemas.microsoft.com/office/drawing/2014/main" id="{74E95EE7-6B52-4F5D-923D-633261E89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rrows pointing right while one points left">
            <a:extLst>
              <a:ext uri="{FF2B5EF4-FFF2-40B4-BE49-F238E27FC236}">
                <a16:creationId xmlns:a16="http://schemas.microsoft.com/office/drawing/2014/main" id="{37C23747-34FD-8795-CDDD-4E4D71B675DD}"/>
              </a:ext>
            </a:extLst>
          </p:cNvPr>
          <p:cNvPicPr>
            <a:picLocks noChangeAspect="1"/>
          </p:cNvPicPr>
          <p:nvPr/>
        </p:nvPicPr>
        <p:blipFill rotWithShape="1">
          <a:blip r:embed="rId2"/>
          <a:srcRect l="29514" r="13493"/>
          <a:stretch/>
        </p:blipFill>
        <p:spPr>
          <a:xfrm>
            <a:off x="6803647" y="653615"/>
            <a:ext cx="4730214" cy="5540004"/>
          </a:xfrm>
          <a:prstGeom prst="rect">
            <a:avLst/>
          </a:prstGeom>
        </p:spPr>
      </p:pic>
      <p:grpSp>
        <p:nvGrpSpPr>
          <p:cNvPr id="22" name="Group 21">
            <a:extLst>
              <a:ext uri="{FF2B5EF4-FFF2-40B4-BE49-F238E27FC236}">
                <a16:creationId xmlns:a16="http://schemas.microsoft.com/office/drawing/2014/main" id="{2DF7534E-849B-4F88-8B24-A7FF645B1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23" name="Freeform: Shape 22">
              <a:extLst>
                <a:ext uri="{FF2B5EF4-FFF2-40B4-BE49-F238E27FC236}">
                  <a16:creationId xmlns:a16="http://schemas.microsoft.com/office/drawing/2014/main" id="{3D3507E7-B417-4964-B66C-E479F111B2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3FD2637-D5EB-41C9-866A-817BA98F5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C998B94D-1BAA-46DB-BA73-8E2C8B50C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8689749-37CB-432B-B906-316AE3448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F2EC1CCD-474D-495E-8739-12131F0D2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775F2745-BEF3-4218-9136-108728082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E21F8CEF-8C86-43BF-95AF-BE2234286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430ED83-5B66-DF41-CA3B-6EE43D965B66}"/>
              </a:ext>
            </a:extLst>
          </p:cNvPr>
          <p:cNvSpPr>
            <a:spLocks noGrp="1"/>
          </p:cNvSpPr>
          <p:nvPr>
            <p:ph type="title"/>
          </p:nvPr>
        </p:nvSpPr>
        <p:spPr>
          <a:xfrm>
            <a:off x="786385" y="841249"/>
            <a:ext cx="5074368" cy="3018870"/>
          </a:xfrm>
        </p:spPr>
        <p:txBody>
          <a:bodyPr anchor="b">
            <a:normAutofit/>
          </a:bodyPr>
          <a:lstStyle/>
          <a:p>
            <a:r>
              <a:rPr lang="en-GB" sz="4800">
                <a:solidFill>
                  <a:schemeClr val="bg1"/>
                </a:solidFill>
              </a:rPr>
              <a:t>Extrinsic Motivation</a:t>
            </a:r>
          </a:p>
        </p:txBody>
      </p:sp>
      <p:sp>
        <p:nvSpPr>
          <p:cNvPr id="3" name="Content Placeholder 2">
            <a:extLst>
              <a:ext uri="{FF2B5EF4-FFF2-40B4-BE49-F238E27FC236}">
                <a16:creationId xmlns:a16="http://schemas.microsoft.com/office/drawing/2014/main" id="{00E94789-3533-7C3A-7685-41BE96CDB990}"/>
              </a:ext>
            </a:extLst>
          </p:cNvPr>
          <p:cNvSpPr>
            <a:spLocks noGrp="1"/>
          </p:cNvSpPr>
          <p:nvPr>
            <p:ph idx="1"/>
          </p:nvPr>
        </p:nvSpPr>
        <p:spPr>
          <a:xfrm>
            <a:off x="786383" y="3952172"/>
            <a:ext cx="5074368" cy="2229172"/>
          </a:xfrm>
        </p:spPr>
        <p:txBody>
          <a:bodyPr anchor="t">
            <a:normAutofit/>
          </a:bodyPr>
          <a:lstStyle/>
          <a:p>
            <a:pPr marL="0" indent="0">
              <a:buNone/>
            </a:pPr>
            <a:r>
              <a:rPr lang="en-GB" sz="1400">
                <a:solidFill>
                  <a:schemeClr val="bg1"/>
                </a:solidFill>
              </a:rPr>
              <a:t>Extrinsic motivation refers to engaging in an activity or pursuing a goal primarily driven by external rewards or incentives, such as money, praise, or recognition. It involves seeking external factors to encourage and maintain desired behaviours. Numerous studies have explored the effects of extrinsic motivation on individuals’ behaviour and performance</a:t>
            </a:r>
          </a:p>
          <a:p>
            <a:pPr marL="0" indent="0">
              <a:buNone/>
            </a:pPr>
            <a:r>
              <a:rPr lang="en-GB" sz="1400">
                <a:solidFill>
                  <a:schemeClr val="bg1"/>
                </a:solidFill>
              </a:rPr>
              <a:t>According to Ryan and Deci (2000), extrinsic motivation is defined as "engaging in an activity as a means to an end, rather than for the inherent satisfaction or interest in the activity itself" (p. 55).</a:t>
            </a:r>
          </a:p>
          <a:p>
            <a:pPr marL="0" indent="0">
              <a:buNone/>
            </a:pPr>
            <a:endParaRPr lang="en-GB" sz="1400">
              <a:solidFill>
                <a:schemeClr val="bg1"/>
              </a:solidFill>
            </a:endParaRPr>
          </a:p>
        </p:txBody>
      </p:sp>
    </p:spTree>
    <p:extLst>
      <p:ext uri="{BB962C8B-B14F-4D97-AF65-F5344CB8AC3E}">
        <p14:creationId xmlns:p14="http://schemas.microsoft.com/office/powerpoint/2010/main" val="989748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1"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5"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Puzzle">
            <a:extLst>
              <a:ext uri="{FF2B5EF4-FFF2-40B4-BE49-F238E27FC236}">
                <a16:creationId xmlns:a16="http://schemas.microsoft.com/office/drawing/2014/main" id="{6591A8E2-7211-2477-FF05-7F966943EB7C}"/>
              </a:ext>
            </a:extLst>
          </p:cNvPr>
          <p:cNvPicPr>
            <a:picLocks noChangeAspect="1"/>
          </p:cNvPicPr>
          <p:nvPr/>
        </p:nvPicPr>
        <p:blipFill rotWithShape="1">
          <a:blip r:embed="rId2"/>
          <a:srcRect l="23289" r="23087"/>
          <a:stretch/>
        </p:blipFill>
        <p:spPr>
          <a:xfrm>
            <a:off x="7082810" y="841663"/>
            <a:ext cx="4166151" cy="5185923"/>
          </a:xfrm>
          <a:prstGeom prst="rect">
            <a:avLst/>
          </a:prstGeom>
        </p:spPr>
      </p:pic>
      <p:grpSp>
        <p:nvGrpSpPr>
          <p:cNvPr id="28" name="Group 27">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9" name="Freeform: Shape 28">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536B845-3A94-8BCB-684E-47A77032AA1C}"/>
              </a:ext>
            </a:extLst>
          </p:cNvPr>
          <p:cNvSpPr>
            <a:spLocks noGrp="1"/>
          </p:cNvSpPr>
          <p:nvPr>
            <p:ph type="title"/>
          </p:nvPr>
        </p:nvSpPr>
        <p:spPr>
          <a:xfrm>
            <a:off x="1014984" y="819015"/>
            <a:ext cx="5821537" cy="2353362"/>
          </a:xfrm>
        </p:spPr>
        <p:txBody>
          <a:bodyPr anchor="b">
            <a:normAutofit/>
          </a:bodyPr>
          <a:lstStyle/>
          <a:p>
            <a:r>
              <a:rPr lang="en-GB" sz="4800">
                <a:solidFill>
                  <a:schemeClr val="bg1"/>
                </a:solidFill>
              </a:rPr>
              <a:t>Intrinsic Motivation</a:t>
            </a:r>
          </a:p>
        </p:txBody>
      </p:sp>
      <p:sp>
        <p:nvSpPr>
          <p:cNvPr id="3" name="Content Placeholder 2">
            <a:extLst>
              <a:ext uri="{FF2B5EF4-FFF2-40B4-BE49-F238E27FC236}">
                <a16:creationId xmlns:a16="http://schemas.microsoft.com/office/drawing/2014/main" id="{8D8ABFCA-330E-6F3E-6FF7-F32E6A1D8A38}"/>
              </a:ext>
            </a:extLst>
          </p:cNvPr>
          <p:cNvSpPr>
            <a:spLocks noGrp="1"/>
          </p:cNvSpPr>
          <p:nvPr>
            <p:ph idx="1"/>
          </p:nvPr>
        </p:nvSpPr>
        <p:spPr>
          <a:xfrm>
            <a:off x="1014984" y="3442089"/>
            <a:ext cx="5821537" cy="2596896"/>
          </a:xfrm>
        </p:spPr>
        <p:txBody>
          <a:bodyPr anchor="t">
            <a:normAutofit/>
          </a:bodyPr>
          <a:lstStyle/>
          <a:p>
            <a:pPr marL="0" indent="0">
              <a:buNone/>
            </a:pPr>
            <a:r>
              <a:rPr lang="en-GB" sz="1700">
                <a:solidFill>
                  <a:schemeClr val="bg1"/>
                </a:solidFill>
              </a:rPr>
              <a:t>Intrinsic motivation refers to engaging in an activity or pursuing a goal driven by internal factors, such as personal enjoyment, curiosity, or a sense of accomplishment. It involves finding inherent satisfaction and fulfilment in the activity itself. Numerous studies have explored the effects of intrinsic motivation on individuals’ behaviour and performance.</a:t>
            </a:r>
          </a:p>
          <a:p>
            <a:pPr marL="0" indent="0">
              <a:buNone/>
            </a:pPr>
            <a:r>
              <a:rPr lang="en-GB" sz="1700">
                <a:solidFill>
                  <a:schemeClr val="bg1"/>
                </a:solidFill>
              </a:rPr>
              <a:t>According to Ryan and Deci (2000), intrinsic motivation is defined as "engaging in an activity for the inherent satisfaction, interest, and enjoyment that the activity itself provides" (p. 55).</a:t>
            </a:r>
          </a:p>
        </p:txBody>
      </p:sp>
    </p:spTree>
    <p:extLst>
      <p:ext uri="{BB962C8B-B14F-4D97-AF65-F5344CB8AC3E}">
        <p14:creationId xmlns:p14="http://schemas.microsoft.com/office/powerpoint/2010/main" val="1848087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CF6A64B7-08F8-451E-AB41-DD048EBB1F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3" name="Color Cover">
              <a:extLst>
                <a:ext uri="{FF2B5EF4-FFF2-40B4-BE49-F238E27FC236}">
                  <a16:creationId xmlns:a16="http://schemas.microsoft.com/office/drawing/2014/main" id="{3F014940-3C31-41DA-9462-608F0FE2F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64D15CF9-244C-462A-B208-009F99D2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2A4265DE-717D-44D8-8CC6-CDC0FB7E9C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7" name="Color">
              <a:extLst>
                <a:ext uri="{FF2B5EF4-FFF2-40B4-BE49-F238E27FC236}">
                  <a16:creationId xmlns:a16="http://schemas.microsoft.com/office/drawing/2014/main" id="{07E6A074-4CF6-45A8-9C2F-4CB55B1A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B8308CE3-E1EB-4E6A-AF73-FAA7DCDBA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 name="TextBox 4">
            <a:extLst>
              <a:ext uri="{FF2B5EF4-FFF2-40B4-BE49-F238E27FC236}">
                <a16:creationId xmlns:a16="http://schemas.microsoft.com/office/drawing/2014/main" id="{9DDB4829-6194-909A-CC8A-9FA63A2FFC2A}"/>
              </a:ext>
            </a:extLst>
          </p:cNvPr>
          <p:cNvSpPr txBox="1"/>
          <p:nvPr/>
        </p:nvSpPr>
        <p:spPr>
          <a:xfrm>
            <a:off x="1020412" y="3555834"/>
            <a:ext cx="10158984" cy="2459836"/>
          </a:xfrm>
          <a:prstGeom prst="rect">
            <a:avLst/>
          </a:prstGeom>
        </p:spPr>
        <p:txBody>
          <a:bodyPr vert="horz" lIns="91440" tIns="45720" rIns="91440" bIns="45720" rtlCol="0" anchor="t">
            <a:normAutofit/>
          </a:bodyPr>
          <a:lstStyle/>
          <a:p>
            <a:pPr indent="-228600" algn="ctr">
              <a:lnSpc>
                <a:spcPct val="90000"/>
              </a:lnSpc>
              <a:spcAft>
                <a:spcPts val="600"/>
              </a:spcAft>
              <a:buFont typeface="Arial" panose="020B0604020202020204" pitchFamily="34" charset="0"/>
              <a:buChar char="•"/>
            </a:pPr>
            <a:r>
              <a:rPr lang="en-US">
                <a:solidFill>
                  <a:schemeClr val="bg1"/>
                </a:solidFill>
              </a:rPr>
              <a:t>Extrinsic and intrinsic motivation differ as development vehicles. Extrinsic motivation is driven by external rewards or punishments, while intrinsic motivation arises from internal factors such as personal enjoyment or fulfillment (Ryan &amp; Deci, 2000). Extrinsic motivation focuses on achieving desired outcomes and is regulated externally, while intrinsic motivation emphasizes inherent satisfaction and self-regulation (Deci &amp; Ryan, 1985). While extrinsic motivation may yield short-term performance, it can undermine long-term engagement and personal growth. In contrast, intrinsic motivation promotes sustained involvement, creativity, and psychological well-being (Deci &amp; Ryan, 2008). Therefore, intrinsic motivation serves as a more powerful and fulfilling development vehicle, nurturing self-determination and facilitating continuous progress (Ryan &amp; Deci, 2000).</a:t>
            </a:r>
          </a:p>
        </p:txBody>
      </p:sp>
    </p:spTree>
    <p:extLst>
      <p:ext uri="{BB962C8B-B14F-4D97-AF65-F5344CB8AC3E}">
        <p14:creationId xmlns:p14="http://schemas.microsoft.com/office/powerpoint/2010/main" val="500638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5F430EE-904A-6C03-99C5-623D3E26B3E3}"/>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What Motivates Me</a:t>
            </a:r>
          </a:p>
        </p:txBody>
      </p:sp>
      <p:graphicFrame>
        <p:nvGraphicFramePr>
          <p:cNvPr id="31" name="Content Placeholder 2">
            <a:extLst>
              <a:ext uri="{FF2B5EF4-FFF2-40B4-BE49-F238E27FC236}">
                <a16:creationId xmlns:a16="http://schemas.microsoft.com/office/drawing/2014/main" id="{E0B0ACA7-620B-EA3D-9DC7-10D711320FD7}"/>
              </a:ext>
            </a:extLst>
          </p:cNvPr>
          <p:cNvGraphicFramePr>
            <a:graphicFrameLocks noGrp="1"/>
          </p:cNvGraphicFramePr>
          <p:nvPr>
            <p:ph idx="1"/>
            <p:extLst>
              <p:ext uri="{D42A27DB-BD31-4B8C-83A1-F6EECF244321}">
                <p14:modId xmlns:p14="http://schemas.microsoft.com/office/powerpoint/2010/main" val="3311973169"/>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664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2AAE5C-4AD4-54E8-2561-69A6CF750129}"/>
              </a:ext>
            </a:extLst>
          </p:cNvPr>
          <p:cNvSpPr>
            <a:spLocks noGrp="1"/>
          </p:cNvSpPr>
          <p:nvPr>
            <p:ph idx="1"/>
          </p:nvPr>
        </p:nvSpPr>
        <p:spPr/>
        <p:txBody>
          <a:bodyPr/>
          <a:lstStyle/>
          <a:p>
            <a:pPr marL="0" indent="0">
              <a:buNone/>
            </a:pPr>
            <a:r>
              <a:rPr lang="en-GB" dirty="0"/>
              <a:t>Herzberg’s two-factor theory motivates me by addressing both hygiene factors and motivators   Hygiene factors such as flexible work schedules and a supportive work-life balance policy can create a conducive environment for me. Motivators like challenging projects, career growth opportunities, and recognition for her achievements can enhance my job satisfaction. For example, offering me as a working mother the flexibility to adjust her work hours to accommodate her childcare responsibilities can motivate her to perform well. Additionally, assigning me to projects that align with my personal interests and providing me with the opportunities to advance can further boost me to feel motivated and get job satisfaction.</a:t>
            </a:r>
          </a:p>
          <a:p>
            <a:pPr marL="0" indent="0">
              <a:buNone/>
            </a:pPr>
            <a:endParaRPr lang="en-GB" dirty="0"/>
          </a:p>
        </p:txBody>
      </p:sp>
    </p:spTree>
    <p:extLst>
      <p:ext uri="{BB962C8B-B14F-4D97-AF65-F5344CB8AC3E}">
        <p14:creationId xmlns:p14="http://schemas.microsoft.com/office/powerpoint/2010/main" val="1465231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businesscard, screenshot, font&#10;&#10;Description automatically generated">
            <a:extLst>
              <a:ext uri="{FF2B5EF4-FFF2-40B4-BE49-F238E27FC236}">
                <a16:creationId xmlns:a16="http://schemas.microsoft.com/office/drawing/2014/main" id="{F72BFE7B-4E0F-A620-2ABC-428EF396B6F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467" y="737840"/>
            <a:ext cx="9240039" cy="5382322"/>
          </a:xfrm>
          <a:prstGeom prst="rect">
            <a:avLst/>
          </a:prstGeom>
        </p:spPr>
      </p:pic>
      <p:sp>
        <p:nvSpPr>
          <p:cNvPr id="22" name="Freeform: Shape 21">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Tree>
    <p:extLst>
      <p:ext uri="{BB962C8B-B14F-4D97-AF65-F5344CB8AC3E}">
        <p14:creationId xmlns:p14="http://schemas.microsoft.com/office/powerpoint/2010/main" val="3444089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A346B67-4D6D-B003-CB10-D8E32AFFF5F6}"/>
              </a:ext>
            </a:extLst>
          </p:cNvPr>
          <p:cNvPicPr>
            <a:picLocks noGrp="1" noChangeAspect="1"/>
          </p:cNvPicPr>
          <p:nvPr>
            <p:ph idx="1"/>
          </p:nvPr>
        </p:nvPicPr>
        <p:blipFill>
          <a:blip r:embed="rId2"/>
          <a:stretch>
            <a:fillRect/>
          </a:stretch>
        </p:blipFill>
        <p:spPr>
          <a:xfrm>
            <a:off x="2470973" y="643468"/>
            <a:ext cx="5585027" cy="5571066"/>
          </a:xfrm>
          <a:prstGeom prst="rect">
            <a:avLst/>
          </a:prstGeom>
        </p:spPr>
      </p:pic>
      <p:sp>
        <p:nvSpPr>
          <p:cNvPr id="11" name="Freeform: Shape 1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CFD42579-51E9-44E1-0E52-0B33E2CAAAA8}"/>
              </a:ext>
            </a:extLst>
          </p:cNvPr>
          <p:cNvSpPr txBox="1"/>
          <p:nvPr/>
        </p:nvSpPr>
        <p:spPr>
          <a:xfrm>
            <a:off x="2700338" y="914400"/>
            <a:ext cx="5257800" cy="369332"/>
          </a:xfrm>
          <a:prstGeom prst="rect">
            <a:avLst/>
          </a:prstGeom>
          <a:noFill/>
        </p:spPr>
        <p:txBody>
          <a:bodyPr wrap="square" rtlCol="0">
            <a:spAutoFit/>
          </a:bodyPr>
          <a:lstStyle/>
          <a:p>
            <a:r>
              <a:rPr lang="en-GB" dirty="0" err="1"/>
              <a:t>Maslows</a:t>
            </a:r>
            <a:r>
              <a:rPr lang="en-GB" dirty="0"/>
              <a:t> Motivation Theory</a:t>
            </a:r>
          </a:p>
        </p:txBody>
      </p:sp>
    </p:spTree>
    <p:extLst>
      <p:ext uri="{BB962C8B-B14F-4D97-AF65-F5344CB8AC3E}">
        <p14:creationId xmlns:p14="http://schemas.microsoft.com/office/powerpoint/2010/main" val="4245194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74607DC-8BFA-5D8B-51DF-3F526F7A429B}"/>
              </a:ext>
            </a:extLst>
          </p:cNvPr>
          <p:cNvPicPr>
            <a:picLocks noChangeAspect="1"/>
          </p:cNvPicPr>
          <p:nvPr/>
        </p:nvPicPr>
        <p:blipFill>
          <a:blip r:embed="rId2"/>
          <a:stretch>
            <a:fillRect/>
          </a:stretch>
        </p:blipFill>
        <p:spPr>
          <a:xfrm>
            <a:off x="1537979" y="643468"/>
            <a:ext cx="7451014" cy="5571066"/>
          </a:xfrm>
          <a:prstGeom prst="rect">
            <a:avLst/>
          </a:prstGeom>
        </p:spPr>
      </p:pic>
      <p:sp>
        <p:nvSpPr>
          <p:cNvPr id="10" name="Freeform: Shape 9">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Tree>
    <p:extLst>
      <p:ext uri="{BB962C8B-B14F-4D97-AF65-F5344CB8AC3E}">
        <p14:creationId xmlns:p14="http://schemas.microsoft.com/office/powerpoint/2010/main" val="27957379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314AB-13FB-681A-7DF4-38E3EAF50614}"/>
              </a:ext>
            </a:extLst>
          </p:cNvPr>
          <p:cNvSpPr>
            <a:spLocks noGrp="1"/>
          </p:cNvSpPr>
          <p:nvPr>
            <p:ph type="title"/>
          </p:nvPr>
        </p:nvSpPr>
        <p:spPr/>
        <p:txBody>
          <a:bodyPr/>
          <a:lstStyle/>
          <a:p>
            <a:r>
              <a:rPr lang="en-GB" dirty="0"/>
              <a:t>Advantages and Disadvantages of the Herzberg’s two-factor theory</a:t>
            </a:r>
          </a:p>
        </p:txBody>
      </p:sp>
      <p:sp>
        <p:nvSpPr>
          <p:cNvPr id="3" name="Content Placeholder 2">
            <a:extLst>
              <a:ext uri="{FF2B5EF4-FFF2-40B4-BE49-F238E27FC236}">
                <a16:creationId xmlns:a16="http://schemas.microsoft.com/office/drawing/2014/main" id="{9E09CF00-8AB2-EB78-4635-3F567227CF29}"/>
              </a:ext>
            </a:extLst>
          </p:cNvPr>
          <p:cNvSpPr>
            <a:spLocks noGrp="1"/>
          </p:cNvSpPr>
          <p:nvPr>
            <p:ph idx="1"/>
          </p:nvPr>
        </p:nvSpPr>
        <p:spPr>
          <a:xfrm>
            <a:off x="838200" y="1825625"/>
            <a:ext cx="10515600" cy="5246688"/>
          </a:xfrm>
        </p:spPr>
        <p:txBody>
          <a:bodyPr>
            <a:normAutofit/>
          </a:bodyPr>
          <a:lstStyle/>
          <a:p>
            <a:r>
              <a:rPr lang="en-GB" dirty="0"/>
              <a:t>Advantage of Herzberg’s two-factor theory</a:t>
            </a:r>
          </a:p>
          <a:p>
            <a:pPr marL="0" indent="0">
              <a:buNone/>
            </a:pPr>
            <a:r>
              <a:rPr lang="en-GB" dirty="0"/>
              <a:t> Herzberg's theory provides a comprehensive framework highlighting the importance of intrinsic and extrinsic factors in influencing job satisfaction and motivation. The theory also offers insights for managers to improve employee motivation</a:t>
            </a:r>
          </a:p>
          <a:p>
            <a:r>
              <a:rPr lang="en-GB" dirty="0"/>
              <a:t>Disadvantage of Herzberg’s two-factor theory</a:t>
            </a:r>
          </a:p>
          <a:p>
            <a:pPr marL="0" indent="0">
              <a:buNone/>
            </a:pPr>
            <a:r>
              <a:rPr lang="en-GB" dirty="0"/>
              <a:t>Herzberg's theory has a major drawback in that it ignores the reality that individuals are driven by a variety of causes and does not take external influences into consideration. Herzberg's hypothesis disregards any outside variables that might affect employee motivation.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47048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33235-82CE-F63C-5DAB-361F97630C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20F7E74-FD55-774C-A421-D9B2D0FFF4A7}"/>
              </a:ext>
            </a:extLst>
          </p:cNvPr>
          <p:cNvSpPr>
            <a:spLocks noGrp="1"/>
          </p:cNvSpPr>
          <p:nvPr>
            <p:ph idx="1"/>
          </p:nvPr>
        </p:nvSpPr>
        <p:spPr/>
        <p:txBody>
          <a:bodyPr/>
          <a:lstStyle/>
          <a:p>
            <a:pPr marL="0" indent="0">
              <a:buNone/>
            </a:pPr>
            <a:r>
              <a:rPr lang="en-GB" dirty="0"/>
              <a:t>In conclusion, Herzberg's Two-Factor Theory has certain strengths but also some drawbacks when it comes to understanding employee motivation. Although it is significant due to its practical application and emphasis on intrinsic factors, its limited adaptability and simplifying of motivation call for caution in understanding all factors of motivation.</a:t>
            </a:r>
          </a:p>
        </p:txBody>
      </p:sp>
    </p:spTree>
    <p:extLst>
      <p:ext uri="{BB962C8B-B14F-4D97-AF65-F5344CB8AC3E}">
        <p14:creationId xmlns:p14="http://schemas.microsoft.com/office/powerpoint/2010/main" val="1121354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7696B-7FE3-68F6-83DB-6DF406DD4CA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7641057-4BF4-C442-7222-7D4F18A7EAA2}"/>
              </a:ext>
            </a:extLst>
          </p:cNvPr>
          <p:cNvSpPr>
            <a:spLocks noGrp="1"/>
          </p:cNvSpPr>
          <p:nvPr>
            <p:ph idx="1"/>
          </p:nvPr>
        </p:nvSpPr>
        <p:spPr>
          <a:xfrm>
            <a:off x="838200" y="1243012"/>
            <a:ext cx="10515600" cy="5614987"/>
          </a:xfrm>
        </p:spPr>
        <p:txBody>
          <a:bodyPr>
            <a:normAutofit lnSpcReduction="10000"/>
          </a:bodyPr>
          <a:lstStyle/>
          <a:p>
            <a:pPr marL="0" indent="0">
              <a:buNone/>
            </a:pPr>
            <a:r>
              <a:rPr lang="en-GB" dirty="0"/>
              <a:t>Cherry, K. (2022). Motivation: Psychological factors that guide behaviour. [online] </a:t>
            </a:r>
            <a:r>
              <a:rPr lang="en-GB" dirty="0" err="1"/>
              <a:t>Verywell</a:t>
            </a:r>
            <a:r>
              <a:rPr lang="en-GB" dirty="0"/>
              <a:t> Mind.</a:t>
            </a:r>
          </a:p>
          <a:p>
            <a:pPr marL="0" indent="0">
              <a:buNone/>
            </a:pPr>
            <a:r>
              <a:rPr lang="en-GB" dirty="0"/>
              <a:t>Ryan, R. M., &amp; Deci, E. L. (2000). Intrinsic and extrinsic motivations: Classic definitions and new directions. Contemporary Educational Psychology, 25(1), 54-67. </a:t>
            </a:r>
          </a:p>
          <a:p>
            <a:pPr marL="0" indent="0">
              <a:buNone/>
            </a:pPr>
            <a:r>
              <a:rPr lang="en-GB" dirty="0"/>
              <a:t>Deci, E. L., &amp; Ryan, R. M. (1985). Intrinsic motivation and self-determination in human behaviour. Plenum Publishing Corporation.</a:t>
            </a:r>
          </a:p>
          <a:p>
            <a:pPr marL="0" indent="0">
              <a:buNone/>
            </a:pPr>
            <a:r>
              <a:rPr lang="en-GB" dirty="0"/>
              <a:t>Deci, E. L., &amp; Ryan, R. M. (2008). Self-determination theory: A </a:t>
            </a:r>
            <a:r>
              <a:rPr lang="en-GB" dirty="0" err="1"/>
              <a:t>macrotheory</a:t>
            </a:r>
            <a:r>
              <a:rPr lang="en-GB" dirty="0"/>
              <a:t> of human motivation, development, and health. Canadian Psychology/</a:t>
            </a:r>
            <a:r>
              <a:rPr lang="en-GB" dirty="0" err="1"/>
              <a:t>Psychologie</a:t>
            </a:r>
            <a:r>
              <a:rPr lang="en-GB" dirty="0"/>
              <a:t> Canadienne, 49(3), 182-185.</a:t>
            </a:r>
          </a:p>
          <a:p>
            <a:pPr marL="0" indent="0">
              <a:buNone/>
            </a:pPr>
            <a:r>
              <a:rPr lang="en-GB" dirty="0"/>
              <a:t>Herzberg, F. (1966). Work and the nature of man. World Publishing Company.</a:t>
            </a:r>
          </a:p>
          <a:p>
            <a:pPr marL="0" indent="0">
              <a:buNone/>
            </a:pPr>
            <a:r>
              <a:rPr lang="en-GB" dirty="0"/>
              <a:t>Herzberg, F., </a:t>
            </a:r>
            <a:r>
              <a:rPr lang="en-GB" dirty="0" err="1"/>
              <a:t>Mausner</a:t>
            </a:r>
            <a:r>
              <a:rPr lang="en-GB" dirty="0"/>
              <a:t>, B., &amp; Snyderman, B. B. (1959). The motivation to work. Wiley.</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469081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39907</TotalTime>
  <Words>1190</Words>
  <Application>Microsoft Office PowerPoint</Application>
  <PresentationFormat>Widescreen</PresentationFormat>
  <Paragraphs>71</Paragraphs>
  <Slides>16</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Developing Relationships and  Workplace Achievement</vt:lpstr>
      <vt:lpstr>Motivation</vt:lpstr>
      <vt:lpstr>Employee Motivation</vt:lpstr>
      <vt:lpstr>Employee Motivation</vt:lpstr>
      <vt:lpstr>Employee Motivation</vt:lpstr>
      <vt:lpstr>Extrinsic Motivation</vt:lpstr>
      <vt:lpstr>Intrinsic Motivation</vt:lpstr>
      <vt:lpstr>PowerPoint Presentation</vt:lpstr>
      <vt:lpstr>What Motivates Me</vt:lpstr>
      <vt:lpstr>PowerPoint Presentation</vt:lpstr>
      <vt:lpstr>PowerPoint Presentation</vt:lpstr>
      <vt:lpstr>PowerPoint Presentation</vt:lpstr>
      <vt:lpstr>PowerPoint Presentation</vt:lpstr>
      <vt:lpstr>Advantages and Disadvantages of the Herzberg’s two-factor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dc:title>
  <dc:creator>Rashida Morton</dc:creator>
  <cp:lastModifiedBy>Rashida Morton (2112665)</cp:lastModifiedBy>
  <cp:revision>1</cp:revision>
  <dcterms:created xsi:type="dcterms:W3CDTF">2023-06-03T13:22:20Z</dcterms:created>
  <dcterms:modified xsi:type="dcterms:W3CDTF">2023-07-01T10:02:19Z</dcterms:modified>
</cp:coreProperties>
</file>