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</p:sldIdLst>
  <p:sldSz cx="21945600" cy="16459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FF99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32" d="100"/>
          <a:sy n="32" d="100"/>
        </p:scale>
        <p:origin x="161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6B30EB-8582-4C8B-B5C8-543CA34B79A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7D1DD66-5FB9-4194-BDC6-95751278E0E1}">
      <dgm:prSet custT="1"/>
      <dgm:spPr/>
      <dgm:t>
        <a:bodyPr/>
        <a:lstStyle/>
        <a:p>
          <a:r>
            <a:rPr lang="en-GB" sz="3600" b="1" i="0" dirty="0"/>
            <a:t>Business Card</a:t>
          </a:r>
          <a:endParaRPr lang="en-US" sz="3600" dirty="0"/>
        </a:p>
      </dgm:t>
    </dgm:pt>
    <dgm:pt modelId="{C00B0821-50CA-401B-9916-FAEB5EFF8CC9}" type="parTrans" cxnId="{1EA36BC4-30DC-4147-B23F-CDEEAC610F1B}">
      <dgm:prSet/>
      <dgm:spPr/>
      <dgm:t>
        <a:bodyPr/>
        <a:lstStyle/>
        <a:p>
          <a:endParaRPr lang="en-US"/>
        </a:p>
      </dgm:t>
    </dgm:pt>
    <dgm:pt modelId="{B548B58B-AF37-470E-A59B-E9FECF9B4B26}" type="sibTrans" cxnId="{1EA36BC4-30DC-4147-B23F-CDEEAC610F1B}">
      <dgm:prSet/>
      <dgm:spPr/>
      <dgm:t>
        <a:bodyPr/>
        <a:lstStyle/>
        <a:p>
          <a:endParaRPr lang="en-US"/>
        </a:p>
      </dgm:t>
    </dgm:pt>
    <dgm:pt modelId="{BC38333E-F968-4E45-9974-2BEF3D6755B5}">
      <dgm:prSet custT="1"/>
      <dgm:spPr/>
      <dgm:t>
        <a:bodyPr/>
        <a:lstStyle/>
        <a:p>
          <a:r>
            <a:rPr lang="en-GB" sz="3600" b="1" i="0" dirty="0"/>
            <a:t>Student Name: Rubel Ahmed</a:t>
          </a:r>
          <a:endParaRPr lang="en-US" sz="3600" dirty="0"/>
        </a:p>
      </dgm:t>
    </dgm:pt>
    <dgm:pt modelId="{5E7FF290-9D97-401D-A04D-F89F27D414CB}" type="parTrans" cxnId="{87B322E6-DD94-4784-B730-E9C6FE55492F}">
      <dgm:prSet/>
      <dgm:spPr/>
      <dgm:t>
        <a:bodyPr/>
        <a:lstStyle/>
        <a:p>
          <a:endParaRPr lang="en-US"/>
        </a:p>
      </dgm:t>
    </dgm:pt>
    <dgm:pt modelId="{E8DA4137-B383-48F6-9479-ED6FCFFC1673}" type="sibTrans" cxnId="{87B322E6-DD94-4784-B730-E9C6FE55492F}">
      <dgm:prSet/>
      <dgm:spPr/>
      <dgm:t>
        <a:bodyPr/>
        <a:lstStyle/>
        <a:p>
          <a:endParaRPr lang="en-US"/>
        </a:p>
      </dgm:t>
    </dgm:pt>
    <dgm:pt modelId="{1BB90D8A-5A97-4C7A-B7AB-A8F50DB0B0A9}">
      <dgm:prSet custT="1"/>
      <dgm:spPr/>
      <dgm:t>
        <a:bodyPr/>
        <a:lstStyle/>
        <a:p>
          <a:r>
            <a:rPr lang="en-GB" sz="3600" b="1" i="0" dirty="0"/>
            <a:t>Student ID: 2108421</a:t>
          </a:r>
          <a:endParaRPr lang="en-US" sz="3600" dirty="0"/>
        </a:p>
      </dgm:t>
    </dgm:pt>
    <dgm:pt modelId="{315BF005-290A-4C66-B0D7-5582C8012A3B}" type="parTrans" cxnId="{61574A52-6980-4150-A20A-6946177E5BB0}">
      <dgm:prSet/>
      <dgm:spPr/>
      <dgm:t>
        <a:bodyPr/>
        <a:lstStyle/>
        <a:p>
          <a:endParaRPr lang="en-US"/>
        </a:p>
      </dgm:t>
    </dgm:pt>
    <dgm:pt modelId="{D287313F-DC8A-4B00-BC97-949484CF5A33}" type="sibTrans" cxnId="{61574A52-6980-4150-A20A-6946177E5BB0}">
      <dgm:prSet/>
      <dgm:spPr/>
      <dgm:t>
        <a:bodyPr/>
        <a:lstStyle/>
        <a:p>
          <a:endParaRPr lang="en-US"/>
        </a:p>
      </dgm:t>
    </dgm:pt>
    <dgm:pt modelId="{2546B419-2E2A-47BD-82EE-C3ADA12BFBE2}" type="pres">
      <dgm:prSet presAssocID="{5A6B30EB-8582-4C8B-B5C8-543CA34B79A0}" presName="root" presStyleCnt="0">
        <dgm:presLayoutVars>
          <dgm:dir/>
          <dgm:resizeHandles val="exact"/>
        </dgm:presLayoutVars>
      </dgm:prSet>
      <dgm:spPr/>
    </dgm:pt>
    <dgm:pt modelId="{E9114E58-DA0D-4E19-BF6F-311D36466E3C}" type="pres">
      <dgm:prSet presAssocID="{07D1DD66-5FB9-4194-BDC6-95751278E0E1}" presName="compNode" presStyleCnt="0"/>
      <dgm:spPr/>
    </dgm:pt>
    <dgm:pt modelId="{57CBA3B1-07F3-435F-8BD3-E62F787A01C8}" type="pres">
      <dgm:prSet presAssocID="{07D1DD66-5FB9-4194-BDC6-95751278E0E1}" presName="bgRect" presStyleLbl="bgShp" presStyleIdx="0" presStyleCnt="3"/>
      <dgm:spPr/>
    </dgm:pt>
    <dgm:pt modelId="{D2EEF5B7-8C03-4251-A69F-8E54EC5197D3}" type="pres">
      <dgm:prSet presAssocID="{07D1DD66-5FB9-4194-BDC6-95751278E0E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edit card"/>
        </a:ext>
      </dgm:extLst>
    </dgm:pt>
    <dgm:pt modelId="{55A78C31-B929-4F18-B07C-907787719534}" type="pres">
      <dgm:prSet presAssocID="{07D1DD66-5FB9-4194-BDC6-95751278E0E1}" presName="spaceRect" presStyleCnt="0"/>
      <dgm:spPr/>
    </dgm:pt>
    <dgm:pt modelId="{DC9DF2A8-0D81-47AC-A3B2-2E22BBA520EC}" type="pres">
      <dgm:prSet presAssocID="{07D1DD66-5FB9-4194-BDC6-95751278E0E1}" presName="parTx" presStyleLbl="revTx" presStyleIdx="0" presStyleCnt="3">
        <dgm:presLayoutVars>
          <dgm:chMax val="0"/>
          <dgm:chPref val="0"/>
        </dgm:presLayoutVars>
      </dgm:prSet>
      <dgm:spPr/>
    </dgm:pt>
    <dgm:pt modelId="{5A703756-7FDD-4A98-A0D2-2ABD691B3D20}" type="pres">
      <dgm:prSet presAssocID="{B548B58B-AF37-470E-A59B-E9FECF9B4B26}" presName="sibTrans" presStyleCnt="0"/>
      <dgm:spPr/>
    </dgm:pt>
    <dgm:pt modelId="{013489E9-D5DD-44DD-9A4E-79FCD38280B7}" type="pres">
      <dgm:prSet presAssocID="{BC38333E-F968-4E45-9974-2BEF3D6755B5}" presName="compNode" presStyleCnt="0"/>
      <dgm:spPr/>
    </dgm:pt>
    <dgm:pt modelId="{C6AE970B-1A01-4EE3-A6D4-B5F866DB7DD3}" type="pres">
      <dgm:prSet presAssocID="{BC38333E-F968-4E45-9974-2BEF3D6755B5}" presName="bgRect" presStyleLbl="bgShp" presStyleIdx="1" presStyleCnt="3"/>
      <dgm:spPr/>
    </dgm:pt>
    <dgm:pt modelId="{C5EF0182-C1CE-48AF-8F18-F22E94AFFA93}" type="pres">
      <dgm:prSet presAssocID="{BC38333E-F968-4E45-9974-2BEF3D6755B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93AC0AA3-20C9-4A78-AF6D-C842B9495476}" type="pres">
      <dgm:prSet presAssocID="{BC38333E-F968-4E45-9974-2BEF3D6755B5}" presName="spaceRect" presStyleCnt="0"/>
      <dgm:spPr/>
    </dgm:pt>
    <dgm:pt modelId="{66D7161C-7F73-4711-BCD6-DC8EF85357D5}" type="pres">
      <dgm:prSet presAssocID="{BC38333E-F968-4E45-9974-2BEF3D6755B5}" presName="parTx" presStyleLbl="revTx" presStyleIdx="1" presStyleCnt="3">
        <dgm:presLayoutVars>
          <dgm:chMax val="0"/>
          <dgm:chPref val="0"/>
        </dgm:presLayoutVars>
      </dgm:prSet>
      <dgm:spPr/>
    </dgm:pt>
    <dgm:pt modelId="{BADAEF48-8E48-4488-B2CC-05CB5E063861}" type="pres">
      <dgm:prSet presAssocID="{E8DA4137-B383-48F6-9479-ED6FCFFC1673}" presName="sibTrans" presStyleCnt="0"/>
      <dgm:spPr/>
    </dgm:pt>
    <dgm:pt modelId="{8FCC8A11-34A0-4B15-86DF-5029F64D757E}" type="pres">
      <dgm:prSet presAssocID="{1BB90D8A-5A97-4C7A-B7AB-A8F50DB0B0A9}" presName="compNode" presStyleCnt="0"/>
      <dgm:spPr/>
    </dgm:pt>
    <dgm:pt modelId="{12E5DD7F-BADF-4C45-BB76-9FCFA66B93A1}" type="pres">
      <dgm:prSet presAssocID="{1BB90D8A-5A97-4C7A-B7AB-A8F50DB0B0A9}" presName="bgRect" presStyleLbl="bgShp" presStyleIdx="2" presStyleCnt="3"/>
      <dgm:spPr/>
    </dgm:pt>
    <dgm:pt modelId="{676C12DF-F0F5-4331-BF7B-CE9528CE8237}" type="pres">
      <dgm:prSet presAssocID="{1BB90D8A-5A97-4C7A-B7AB-A8F50DB0B0A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2B04505A-80D4-42D3-887D-0F428241542E}" type="pres">
      <dgm:prSet presAssocID="{1BB90D8A-5A97-4C7A-B7AB-A8F50DB0B0A9}" presName="spaceRect" presStyleCnt="0"/>
      <dgm:spPr/>
    </dgm:pt>
    <dgm:pt modelId="{919A4681-36F9-4833-A08E-80F3A5919AED}" type="pres">
      <dgm:prSet presAssocID="{1BB90D8A-5A97-4C7A-B7AB-A8F50DB0B0A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8138085C-C311-4FA1-BB1A-BA3AE9DB3445}" type="presOf" srcId="{07D1DD66-5FB9-4194-BDC6-95751278E0E1}" destId="{DC9DF2A8-0D81-47AC-A3B2-2E22BBA520EC}" srcOrd="0" destOrd="0" presId="urn:microsoft.com/office/officeart/2018/2/layout/IconVerticalSolidList"/>
    <dgm:cxn modelId="{61574A52-6980-4150-A20A-6946177E5BB0}" srcId="{5A6B30EB-8582-4C8B-B5C8-543CA34B79A0}" destId="{1BB90D8A-5A97-4C7A-B7AB-A8F50DB0B0A9}" srcOrd="2" destOrd="0" parTransId="{315BF005-290A-4C66-B0D7-5582C8012A3B}" sibTransId="{D287313F-DC8A-4B00-BC97-949484CF5A33}"/>
    <dgm:cxn modelId="{1EA36BC4-30DC-4147-B23F-CDEEAC610F1B}" srcId="{5A6B30EB-8582-4C8B-B5C8-543CA34B79A0}" destId="{07D1DD66-5FB9-4194-BDC6-95751278E0E1}" srcOrd="0" destOrd="0" parTransId="{C00B0821-50CA-401B-9916-FAEB5EFF8CC9}" sibTransId="{B548B58B-AF37-470E-A59B-E9FECF9B4B26}"/>
    <dgm:cxn modelId="{9630F5CE-5C10-4936-8BFB-A72255AD4A1B}" type="presOf" srcId="{BC38333E-F968-4E45-9974-2BEF3D6755B5}" destId="{66D7161C-7F73-4711-BCD6-DC8EF85357D5}" srcOrd="0" destOrd="0" presId="urn:microsoft.com/office/officeart/2018/2/layout/IconVerticalSolidList"/>
    <dgm:cxn modelId="{87B322E6-DD94-4784-B730-E9C6FE55492F}" srcId="{5A6B30EB-8582-4C8B-B5C8-543CA34B79A0}" destId="{BC38333E-F968-4E45-9974-2BEF3D6755B5}" srcOrd="1" destOrd="0" parTransId="{5E7FF290-9D97-401D-A04D-F89F27D414CB}" sibTransId="{E8DA4137-B383-48F6-9479-ED6FCFFC1673}"/>
    <dgm:cxn modelId="{B3BA30E6-0F2B-49DC-8F08-5B8645C5F434}" type="presOf" srcId="{5A6B30EB-8582-4C8B-B5C8-543CA34B79A0}" destId="{2546B419-2E2A-47BD-82EE-C3ADA12BFBE2}" srcOrd="0" destOrd="0" presId="urn:microsoft.com/office/officeart/2018/2/layout/IconVerticalSolidList"/>
    <dgm:cxn modelId="{477554F4-C533-44E0-BC7E-F03956B47176}" type="presOf" srcId="{1BB90D8A-5A97-4C7A-B7AB-A8F50DB0B0A9}" destId="{919A4681-36F9-4833-A08E-80F3A5919AED}" srcOrd="0" destOrd="0" presId="urn:microsoft.com/office/officeart/2018/2/layout/IconVerticalSolidList"/>
    <dgm:cxn modelId="{80BB04E4-61D6-4291-A0C3-78F8DA01A045}" type="presParOf" srcId="{2546B419-2E2A-47BD-82EE-C3ADA12BFBE2}" destId="{E9114E58-DA0D-4E19-BF6F-311D36466E3C}" srcOrd="0" destOrd="0" presId="urn:microsoft.com/office/officeart/2018/2/layout/IconVerticalSolidList"/>
    <dgm:cxn modelId="{7AC7941C-6145-4A2A-B873-880D361D7B20}" type="presParOf" srcId="{E9114E58-DA0D-4E19-BF6F-311D36466E3C}" destId="{57CBA3B1-07F3-435F-8BD3-E62F787A01C8}" srcOrd="0" destOrd="0" presId="urn:microsoft.com/office/officeart/2018/2/layout/IconVerticalSolidList"/>
    <dgm:cxn modelId="{E32F057D-1FDA-4755-B2A2-2858D8D6DA58}" type="presParOf" srcId="{E9114E58-DA0D-4E19-BF6F-311D36466E3C}" destId="{D2EEF5B7-8C03-4251-A69F-8E54EC5197D3}" srcOrd="1" destOrd="0" presId="urn:microsoft.com/office/officeart/2018/2/layout/IconVerticalSolidList"/>
    <dgm:cxn modelId="{70510A1D-37D7-4C11-B9A1-FA2B8BB46045}" type="presParOf" srcId="{E9114E58-DA0D-4E19-BF6F-311D36466E3C}" destId="{55A78C31-B929-4F18-B07C-907787719534}" srcOrd="2" destOrd="0" presId="urn:microsoft.com/office/officeart/2018/2/layout/IconVerticalSolidList"/>
    <dgm:cxn modelId="{854559DC-202E-4241-AA29-F7B50054B263}" type="presParOf" srcId="{E9114E58-DA0D-4E19-BF6F-311D36466E3C}" destId="{DC9DF2A8-0D81-47AC-A3B2-2E22BBA520EC}" srcOrd="3" destOrd="0" presId="urn:microsoft.com/office/officeart/2018/2/layout/IconVerticalSolidList"/>
    <dgm:cxn modelId="{5AA1B80C-195A-4EC8-AA45-93A2B034C548}" type="presParOf" srcId="{2546B419-2E2A-47BD-82EE-C3ADA12BFBE2}" destId="{5A703756-7FDD-4A98-A0D2-2ABD691B3D20}" srcOrd="1" destOrd="0" presId="urn:microsoft.com/office/officeart/2018/2/layout/IconVerticalSolidList"/>
    <dgm:cxn modelId="{74A243B3-F3AA-4DF8-833C-0E750741FB4D}" type="presParOf" srcId="{2546B419-2E2A-47BD-82EE-C3ADA12BFBE2}" destId="{013489E9-D5DD-44DD-9A4E-79FCD38280B7}" srcOrd="2" destOrd="0" presId="urn:microsoft.com/office/officeart/2018/2/layout/IconVerticalSolidList"/>
    <dgm:cxn modelId="{59D5020B-EB10-4CF6-84B6-16FA92CEA20E}" type="presParOf" srcId="{013489E9-D5DD-44DD-9A4E-79FCD38280B7}" destId="{C6AE970B-1A01-4EE3-A6D4-B5F866DB7DD3}" srcOrd="0" destOrd="0" presId="urn:microsoft.com/office/officeart/2018/2/layout/IconVerticalSolidList"/>
    <dgm:cxn modelId="{7A26FA25-285B-4E58-A1D9-F7720450A8E8}" type="presParOf" srcId="{013489E9-D5DD-44DD-9A4E-79FCD38280B7}" destId="{C5EF0182-C1CE-48AF-8F18-F22E94AFFA93}" srcOrd="1" destOrd="0" presId="urn:microsoft.com/office/officeart/2018/2/layout/IconVerticalSolidList"/>
    <dgm:cxn modelId="{AA51C22A-1752-4C7A-9EB8-385C20E641F8}" type="presParOf" srcId="{013489E9-D5DD-44DD-9A4E-79FCD38280B7}" destId="{93AC0AA3-20C9-4A78-AF6D-C842B9495476}" srcOrd="2" destOrd="0" presId="urn:microsoft.com/office/officeart/2018/2/layout/IconVerticalSolidList"/>
    <dgm:cxn modelId="{13A1A5AC-C451-42C2-BB91-93DBBE4FF19F}" type="presParOf" srcId="{013489E9-D5DD-44DD-9A4E-79FCD38280B7}" destId="{66D7161C-7F73-4711-BCD6-DC8EF85357D5}" srcOrd="3" destOrd="0" presId="urn:microsoft.com/office/officeart/2018/2/layout/IconVerticalSolidList"/>
    <dgm:cxn modelId="{7A21DEC4-9925-40AB-B050-0522FAEA2F7C}" type="presParOf" srcId="{2546B419-2E2A-47BD-82EE-C3ADA12BFBE2}" destId="{BADAEF48-8E48-4488-B2CC-05CB5E063861}" srcOrd="3" destOrd="0" presId="urn:microsoft.com/office/officeart/2018/2/layout/IconVerticalSolidList"/>
    <dgm:cxn modelId="{B247267E-8FF1-41AB-BE63-C636256E7336}" type="presParOf" srcId="{2546B419-2E2A-47BD-82EE-C3ADA12BFBE2}" destId="{8FCC8A11-34A0-4B15-86DF-5029F64D757E}" srcOrd="4" destOrd="0" presId="urn:microsoft.com/office/officeart/2018/2/layout/IconVerticalSolidList"/>
    <dgm:cxn modelId="{67B27B84-3226-4E1C-ADAC-7ED4F037785D}" type="presParOf" srcId="{8FCC8A11-34A0-4B15-86DF-5029F64D757E}" destId="{12E5DD7F-BADF-4C45-BB76-9FCFA66B93A1}" srcOrd="0" destOrd="0" presId="urn:microsoft.com/office/officeart/2018/2/layout/IconVerticalSolidList"/>
    <dgm:cxn modelId="{2A3EB921-AA22-4EB9-871F-E96E75ED4C1E}" type="presParOf" srcId="{8FCC8A11-34A0-4B15-86DF-5029F64D757E}" destId="{676C12DF-F0F5-4331-BF7B-CE9528CE8237}" srcOrd="1" destOrd="0" presId="urn:microsoft.com/office/officeart/2018/2/layout/IconVerticalSolidList"/>
    <dgm:cxn modelId="{7AF6A2E9-D548-4752-93B5-27C6F32A9DEA}" type="presParOf" srcId="{8FCC8A11-34A0-4B15-86DF-5029F64D757E}" destId="{2B04505A-80D4-42D3-887D-0F428241542E}" srcOrd="2" destOrd="0" presId="urn:microsoft.com/office/officeart/2018/2/layout/IconVerticalSolidList"/>
    <dgm:cxn modelId="{4E84407A-B58E-456B-83D6-408551AF721E}" type="presParOf" srcId="{8FCC8A11-34A0-4B15-86DF-5029F64D757E}" destId="{919A4681-36F9-4833-A08E-80F3A5919AE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CBA3B1-07F3-435F-8BD3-E62F787A01C8}">
      <dsp:nvSpPr>
        <dsp:cNvPr id="0" name=""/>
        <dsp:cNvSpPr/>
      </dsp:nvSpPr>
      <dsp:spPr>
        <a:xfrm>
          <a:off x="0" y="1339"/>
          <a:ext cx="11692890" cy="313432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EEF5B7-8C03-4251-A69F-8E54EC5197D3}">
      <dsp:nvSpPr>
        <dsp:cNvPr id="0" name=""/>
        <dsp:cNvSpPr/>
      </dsp:nvSpPr>
      <dsp:spPr>
        <a:xfrm>
          <a:off x="948131" y="706561"/>
          <a:ext cx="1723876" cy="172387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9DF2A8-0D81-47AC-A3B2-2E22BBA520EC}">
      <dsp:nvSpPr>
        <dsp:cNvPr id="0" name=""/>
        <dsp:cNvSpPr/>
      </dsp:nvSpPr>
      <dsp:spPr>
        <a:xfrm>
          <a:off x="3620139" y="1339"/>
          <a:ext cx="8072750" cy="313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1716" tIns="331716" rIns="331716" bIns="331716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i="0" kern="1200" dirty="0"/>
            <a:t>Business Card</a:t>
          </a:r>
          <a:endParaRPr lang="en-US" sz="3600" kern="1200" dirty="0"/>
        </a:p>
      </dsp:txBody>
      <dsp:txXfrm>
        <a:off x="3620139" y="1339"/>
        <a:ext cx="8072750" cy="3134320"/>
      </dsp:txXfrm>
    </dsp:sp>
    <dsp:sp modelId="{C6AE970B-1A01-4EE3-A6D4-B5F866DB7DD3}">
      <dsp:nvSpPr>
        <dsp:cNvPr id="0" name=""/>
        <dsp:cNvSpPr/>
      </dsp:nvSpPr>
      <dsp:spPr>
        <a:xfrm>
          <a:off x="0" y="3919239"/>
          <a:ext cx="11692890" cy="313432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EF0182-C1CE-48AF-8F18-F22E94AFFA93}">
      <dsp:nvSpPr>
        <dsp:cNvPr id="0" name=""/>
        <dsp:cNvSpPr/>
      </dsp:nvSpPr>
      <dsp:spPr>
        <a:xfrm>
          <a:off x="948131" y="4624461"/>
          <a:ext cx="1723876" cy="172387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D7161C-7F73-4711-BCD6-DC8EF85357D5}">
      <dsp:nvSpPr>
        <dsp:cNvPr id="0" name=""/>
        <dsp:cNvSpPr/>
      </dsp:nvSpPr>
      <dsp:spPr>
        <a:xfrm>
          <a:off x="3620139" y="3919239"/>
          <a:ext cx="8072750" cy="313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1716" tIns="331716" rIns="331716" bIns="331716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i="0" kern="1200" dirty="0"/>
            <a:t>Student Name: Rubel Ahmed</a:t>
          </a:r>
          <a:endParaRPr lang="en-US" sz="3600" kern="1200" dirty="0"/>
        </a:p>
      </dsp:txBody>
      <dsp:txXfrm>
        <a:off x="3620139" y="3919239"/>
        <a:ext cx="8072750" cy="3134320"/>
      </dsp:txXfrm>
    </dsp:sp>
    <dsp:sp modelId="{12E5DD7F-BADF-4C45-BB76-9FCFA66B93A1}">
      <dsp:nvSpPr>
        <dsp:cNvPr id="0" name=""/>
        <dsp:cNvSpPr/>
      </dsp:nvSpPr>
      <dsp:spPr>
        <a:xfrm>
          <a:off x="0" y="7837140"/>
          <a:ext cx="11692890" cy="313432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C12DF-F0F5-4331-BF7B-CE9528CE8237}">
      <dsp:nvSpPr>
        <dsp:cNvPr id="0" name=""/>
        <dsp:cNvSpPr/>
      </dsp:nvSpPr>
      <dsp:spPr>
        <a:xfrm>
          <a:off x="948131" y="8542362"/>
          <a:ext cx="1723876" cy="172387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9A4681-36F9-4833-A08E-80F3A5919AED}">
      <dsp:nvSpPr>
        <dsp:cNvPr id="0" name=""/>
        <dsp:cNvSpPr/>
      </dsp:nvSpPr>
      <dsp:spPr>
        <a:xfrm>
          <a:off x="3620139" y="7837140"/>
          <a:ext cx="8072750" cy="313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1716" tIns="331716" rIns="331716" bIns="331716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i="0" kern="1200" dirty="0"/>
            <a:t>Student ID: 2108421</a:t>
          </a:r>
          <a:endParaRPr lang="en-US" sz="3600" kern="1200" dirty="0"/>
        </a:p>
      </dsp:txBody>
      <dsp:txXfrm>
        <a:off x="3620139" y="7837140"/>
        <a:ext cx="8072750" cy="3134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9461" y="3474724"/>
            <a:ext cx="15890323" cy="7990994"/>
          </a:xfrm>
        </p:spPr>
        <p:txBody>
          <a:bodyPr anchor="b"/>
          <a:lstStyle>
            <a:lvl1pPr>
              <a:defRPr sz="172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9461" y="11465712"/>
            <a:ext cx="15890323" cy="2067408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86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80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001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665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9464" y="6868163"/>
            <a:ext cx="15890321" cy="4597553"/>
          </a:xfrm>
        </p:spPr>
        <p:txBody>
          <a:bodyPr anchor="b"/>
          <a:lstStyle>
            <a:lvl1pPr algn="l">
              <a:defRPr sz="9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9461" y="11465714"/>
            <a:ext cx="15890323" cy="2064960"/>
          </a:xfrm>
        </p:spPr>
        <p:txBody>
          <a:bodyPr anchor="t"/>
          <a:lstStyle>
            <a:lvl1pPr marL="0" indent="0" algn="l">
              <a:buNone/>
              <a:defRPr sz="48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320">
                <a:solidFill>
                  <a:schemeClr val="tx1">
                    <a:tint val="75000"/>
                  </a:schemeClr>
                </a:solidFill>
              </a:defRPr>
            </a:lvl2pPr>
            <a:lvl3pPr marL="2194560" indent="0">
              <a:buNone/>
              <a:defRPr sz="3840">
                <a:solidFill>
                  <a:schemeClr val="tx1">
                    <a:tint val="75000"/>
                  </a:schemeClr>
                </a:solidFill>
              </a:defRPr>
            </a:lvl3pPr>
            <a:lvl4pPr marL="329184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4pPr>
            <a:lvl5pPr marL="438912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5pPr>
            <a:lvl6pPr marL="548640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6pPr>
            <a:lvl7pPr marL="658368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7pPr>
            <a:lvl8pPr marL="768096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8pPr>
            <a:lvl9pPr marL="877824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968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6481" y="4945384"/>
            <a:ext cx="7915471" cy="10069831"/>
          </a:xfrm>
        </p:spPr>
        <p:txBody>
          <a:bodyPr>
            <a:normAutofit/>
          </a:bodyPr>
          <a:lstStyle>
            <a:lvl1pPr>
              <a:defRPr sz="4320"/>
            </a:lvl1pPr>
            <a:lvl2pPr>
              <a:defRPr sz="3840"/>
            </a:lvl2pPr>
            <a:lvl3pPr>
              <a:defRPr sz="3360"/>
            </a:lvl3pPr>
            <a:lvl4pPr>
              <a:defRPr sz="2880"/>
            </a:lvl4pPr>
            <a:lvl5pPr>
              <a:defRPr sz="2880"/>
            </a:lvl5pPr>
            <a:lvl6pPr>
              <a:defRPr sz="2880"/>
            </a:lvl6pPr>
            <a:lvl7pPr>
              <a:defRPr sz="2880"/>
            </a:lvl7pPr>
            <a:lvl8pPr>
              <a:defRPr sz="2880"/>
            </a:lvl8pPr>
            <a:lvl9pPr>
              <a:defRPr sz="28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80741" y="4934624"/>
            <a:ext cx="7915476" cy="10080588"/>
          </a:xfrm>
        </p:spPr>
        <p:txBody>
          <a:bodyPr>
            <a:normAutofit/>
          </a:bodyPr>
          <a:lstStyle>
            <a:lvl1pPr>
              <a:defRPr sz="4320"/>
            </a:lvl1pPr>
            <a:lvl2pPr>
              <a:defRPr sz="3840"/>
            </a:lvl2pPr>
            <a:lvl3pPr>
              <a:defRPr sz="3360"/>
            </a:lvl3pPr>
            <a:lvl4pPr>
              <a:defRPr sz="2880"/>
            </a:lvl4pPr>
            <a:lvl5pPr>
              <a:defRPr sz="2880"/>
            </a:lvl5pPr>
            <a:lvl6pPr>
              <a:defRPr sz="2880"/>
            </a:lvl6pPr>
            <a:lvl7pPr>
              <a:defRPr sz="2880"/>
            </a:lvl7pPr>
            <a:lvl8pPr>
              <a:defRPr sz="2880"/>
            </a:lvl8pPr>
            <a:lvl9pPr>
              <a:defRPr sz="28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6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480" y="4572000"/>
            <a:ext cx="7915469" cy="1383029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6481" y="6035040"/>
            <a:ext cx="7915471" cy="8980171"/>
          </a:xfrm>
        </p:spPr>
        <p:txBody>
          <a:bodyPr>
            <a:normAutofit/>
          </a:bodyPr>
          <a:lstStyle>
            <a:lvl1pPr>
              <a:defRPr sz="4320"/>
            </a:lvl1pPr>
            <a:lvl2pPr>
              <a:defRPr sz="3840"/>
            </a:lvl2pPr>
            <a:lvl3pPr>
              <a:defRPr sz="3360"/>
            </a:lvl3pPr>
            <a:lvl4pPr>
              <a:defRPr sz="2880"/>
            </a:lvl4pPr>
            <a:lvl5pPr>
              <a:defRPr sz="2880"/>
            </a:lvl5pPr>
            <a:lvl6pPr>
              <a:defRPr sz="2880"/>
            </a:lvl6pPr>
            <a:lvl7pPr>
              <a:defRPr sz="2880"/>
            </a:lvl7pPr>
            <a:lvl8pPr>
              <a:defRPr sz="2880"/>
            </a:lvl8pPr>
            <a:lvl9pPr>
              <a:defRPr sz="28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180744" y="4572000"/>
            <a:ext cx="7915471" cy="1383029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180744" y="6035040"/>
            <a:ext cx="7915471" cy="8980171"/>
          </a:xfrm>
        </p:spPr>
        <p:txBody>
          <a:bodyPr>
            <a:normAutofit/>
          </a:bodyPr>
          <a:lstStyle>
            <a:lvl1pPr>
              <a:defRPr sz="4320"/>
            </a:lvl1pPr>
            <a:lvl2pPr>
              <a:defRPr sz="3840"/>
            </a:lvl2pPr>
            <a:lvl3pPr>
              <a:defRPr sz="3360"/>
            </a:lvl3pPr>
            <a:lvl4pPr>
              <a:defRPr sz="2880"/>
            </a:lvl4pPr>
            <a:lvl5pPr>
              <a:defRPr sz="2880"/>
            </a:lvl5pPr>
            <a:lvl6pPr>
              <a:defRPr sz="2880"/>
            </a:lvl6pPr>
            <a:lvl7pPr>
              <a:defRPr sz="2880"/>
            </a:lvl7pPr>
            <a:lvl8pPr>
              <a:defRPr sz="2880"/>
            </a:lvl8pPr>
            <a:lvl9pPr>
              <a:defRPr sz="28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19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689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754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9458" y="3474720"/>
            <a:ext cx="6123509" cy="3474720"/>
          </a:xfrm>
        </p:spPr>
        <p:txBody>
          <a:bodyPr anchor="b"/>
          <a:lstStyle>
            <a:lvl1pPr algn="l">
              <a:defRPr sz="576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14554" y="3474720"/>
            <a:ext cx="9355231" cy="10972800"/>
          </a:xfrm>
        </p:spPr>
        <p:txBody>
          <a:bodyPr anchor="ctr">
            <a:normAutofit/>
          </a:bodyPr>
          <a:lstStyle>
            <a:lvl1pPr>
              <a:defRPr sz="4800"/>
            </a:lvl1pPr>
            <a:lvl2pPr>
              <a:defRPr sz="4320"/>
            </a:lvl2pPr>
            <a:lvl3pPr>
              <a:defRPr sz="3840"/>
            </a:lvl3pPr>
            <a:lvl4pPr>
              <a:defRPr sz="3360"/>
            </a:lvl4pPr>
            <a:lvl5pPr>
              <a:defRPr sz="3360"/>
            </a:lvl5pPr>
            <a:lvl6pPr>
              <a:defRPr sz="3360"/>
            </a:lvl6pPr>
            <a:lvl7pPr>
              <a:defRPr sz="3360"/>
            </a:lvl7pPr>
            <a:lvl8pPr>
              <a:defRPr sz="3360"/>
            </a:lvl8pPr>
            <a:lvl9pPr>
              <a:defRPr sz="336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79458" y="7510275"/>
            <a:ext cx="6123509" cy="6949438"/>
          </a:xfrm>
        </p:spPr>
        <p:txBody>
          <a:bodyPr/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441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7574" y="4450061"/>
            <a:ext cx="9169618" cy="3779539"/>
          </a:xfrm>
        </p:spPr>
        <p:txBody>
          <a:bodyPr anchor="b">
            <a:normAutofit/>
          </a:bodyPr>
          <a:lstStyle>
            <a:lvl1pPr algn="l">
              <a:defRPr sz="864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512442" y="2743200"/>
            <a:ext cx="5762220" cy="10972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840"/>
            </a:lvl1pPr>
            <a:lvl2pPr marL="1097280" indent="0">
              <a:buNone/>
              <a:defRPr sz="3840"/>
            </a:lvl2pPr>
            <a:lvl3pPr marL="2194560" indent="0">
              <a:buNone/>
              <a:defRPr sz="3840"/>
            </a:lvl3pPr>
            <a:lvl4pPr marL="3291840" indent="0">
              <a:buNone/>
              <a:defRPr sz="3840"/>
            </a:lvl4pPr>
            <a:lvl5pPr marL="4389120" indent="0">
              <a:buNone/>
              <a:defRPr sz="3840"/>
            </a:lvl5pPr>
            <a:lvl6pPr marL="5486400" indent="0">
              <a:buNone/>
              <a:defRPr sz="3840"/>
            </a:lvl6pPr>
            <a:lvl7pPr marL="6583680" indent="0">
              <a:buNone/>
              <a:defRPr sz="3840"/>
            </a:lvl7pPr>
            <a:lvl8pPr marL="7680960" indent="0">
              <a:buNone/>
              <a:defRPr sz="3840"/>
            </a:lvl8pPr>
            <a:lvl9pPr marL="8778240" indent="0">
              <a:buNone/>
              <a:defRPr sz="38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79459" y="8778240"/>
            <a:ext cx="9155347" cy="3291840"/>
          </a:xfrm>
        </p:spPr>
        <p:txBody>
          <a:bodyPr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90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9464" y="11521409"/>
            <a:ext cx="15890321" cy="1360171"/>
          </a:xfrm>
        </p:spPr>
        <p:txBody>
          <a:bodyPr anchor="b">
            <a:normAutofit/>
          </a:bodyPr>
          <a:lstStyle>
            <a:lvl1pPr algn="l">
              <a:defRPr sz="576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079461" y="1645920"/>
            <a:ext cx="15890323" cy="873759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840"/>
            </a:lvl1pPr>
            <a:lvl2pPr marL="1097280" indent="0">
              <a:buNone/>
              <a:defRPr sz="3840"/>
            </a:lvl2pPr>
            <a:lvl3pPr marL="2194560" indent="0">
              <a:buNone/>
              <a:defRPr sz="3840"/>
            </a:lvl3pPr>
            <a:lvl4pPr marL="3291840" indent="0">
              <a:buNone/>
              <a:defRPr sz="3840"/>
            </a:lvl4pPr>
            <a:lvl5pPr marL="4389120" indent="0">
              <a:buNone/>
              <a:defRPr sz="3840"/>
            </a:lvl5pPr>
            <a:lvl6pPr marL="5486400" indent="0">
              <a:buNone/>
              <a:defRPr sz="3840"/>
            </a:lvl6pPr>
            <a:lvl7pPr marL="6583680" indent="0">
              <a:buNone/>
              <a:defRPr sz="3840"/>
            </a:lvl7pPr>
            <a:lvl8pPr marL="7680960" indent="0">
              <a:buNone/>
              <a:defRPr sz="3840"/>
            </a:lvl8pPr>
            <a:lvl9pPr marL="8778240" indent="0">
              <a:buNone/>
              <a:defRPr sz="38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79463" y="12881580"/>
            <a:ext cx="15890318" cy="1184909"/>
          </a:xfrm>
        </p:spPr>
        <p:txBody>
          <a:bodyPr>
            <a:normAutofit/>
          </a:bodyPr>
          <a:lstStyle>
            <a:lvl1pPr marL="0" indent="0">
              <a:buNone/>
              <a:defRPr sz="288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288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9461" y="3474720"/>
            <a:ext cx="15890323" cy="4754880"/>
          </a:xfrm>
        </p:spPr>
        <p:txBody>
          <a:bodyPr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2079461" y="8778240"/>
            <a:ext cx="15890323" cy="5669280"/>
          </a:xfrm>
        </p:spPr>
        <p:txBody>
          <a:bodyPr anchor="ctr">
            <a:normAutofit/>
          </a:bodyPr>
          <a:lstStyle>
            <a:lvl1pPr marL="0" indent="0">
              <a:buNone/>
              <a:defRPr sz="432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300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5383" y="3474720"/>
            <a:ext cx="14402518" cy="5576098"/>
          </a:xfrm>
        </p:spPr>
        <p:txBody>
          <a:bodyPr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3475626" y="9050817"/>
            <a:ext cx="13106782" cy="821218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336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2079461" y="10441577"/>
            <a:ext cx="15890323" cy="4023360"/>
          </a:xfrm>
        </p:spPr>
        <p:txBody>
          <a:bodyPr anchor="ctr">
            <a:normAutofit/>
          </a:bodyPr>
          <a:lstStyle>
            <a:lvl1pPr marL="0" indent="0">
              <a:buNone/>
              <a:defRPr sz="432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617354" y="2331007"/>
            <a:ext cx="1443818" cy="4598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2928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799257" y="6273089"/>
            <a:ext cx="1443818" cy="4598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2928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2360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9459" y="7498082"/>
            <a:ext cx="15890326" cy="3967632"/>
          </a:xfrm>
        </p:spPr>
        <p:txBody>
          <a:bodyPr anchor="b"/>
          <a:lstStyle>
            <a:lvl1pPr algn="l">
              <a:defRPr sz="9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9461" y="11465714"/>
            <a:ext cx="15890323" cy="2064960"/>
          </a:xfrm>
        </p:spPr>
        <p:txBody>
          <a:bodyPr anchor="t"/>
          <a:lstStyle>
            <a:lvl1pPr marL="0" indent="0" algn="l">
              <a:buNone/>
              <a:defRPr sz="48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320">
                <a:solidFill>
                  <a:schemeClr val="tx1">
                    <a:tint val="75000"/>
                  </a:schemeClr>
                </a:solidFill>
              </a:defRPr>
            </a:lvl2pPr>
            <a:lvl3pPr marL="2194560" indent="0">
              <a:buNone/>
              <a:defRPr sz="3840">
                <a:solidFill>
                  <a:schemeClr val="tx1">
                    <a:tint val="75000"/>
                  </a:schemeClr>
                </a:solidFill>
              </a:defRPr>
            </a:lvl3pPr>
            <a:lvl4pPr marL="329184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4pPr>
            <a:lvl5pPr marL="438912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5pPr>
            <a:lvl6pPr marL="548640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6pPr>
            <a:lvl7pPr marL="658368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7pPr>
            <a:lvl8pPr marL="768096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8pPr>
            <a:lvl9pPr marL="877824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4677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0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9603" y="4754880"/>
            <a:ext cx="5305740" cy="1383029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74740" y="6400800"/>
            <a:ext cx="5270602" cy="8614411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92409" y="4754880"/>
            <a:ext cx="5286610" cy="1383029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6973408" y="6400800"/>
            <a:ext cx="5305610" cy="8614411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2827801" y="4754880"/>
            <a:ext cx="5279179" cy="1383029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12827801" y="6400800"/>
            <a:ext cx="5279179" cy="8614411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6708802" y="5120640"/>
            <a:ext cx="0" cy="950976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2535272" y="5120640"/>
            <a:ext cx="0" cy="9520517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4066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0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4740" y="10202278"/>
            <a:ext cx="5293469" cy="1383029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74740" y="5303520"/>
            <a:ext cx="5293469" cy="36576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840"/>
            </a:lvl1pPr>
            <a:lvl2pPr marL="1097280" indent="0">
              <a:buNone/>
              <a:defRPr sz="3840"/>
            </a:lvl2pPr>
            <a:lvl3pPr marL="2194560" indent="0">
              <a:buNone/>
              <a:defRPr sz="3840"/>
            </a:lvl3pPr>
            <a:lvl4pPr marL="3291840" indent="0">
              <a:buNone/>
              <a:defRPr sz="3840"/>
            </a:lvl4pPr>
            <a:lvl5pPr marL="4389120" indent="0">
              <a:buNone/>
              <a:defRPr sz="3840"/>
            </a:lvl5pPr>
            <a:lvl6pPr marL="5486400" indent="0">
              <a:buNone/>
              <a:defRPr sz="3840"/>
            </a:lvl6pPr>
            <a:lvl7pPr marL="6583680" indent="0">
              <a:buNone/>
              <a:defRPr sz="3840"/>
            </a:lvl7pPr>
            <a:lvl8pPr marL="7680960" indent="0">
              <a:buNone/>
              <a:defRPr sz="3840"/>
            </a:lvl8pPr>
            <a:lvl9pPr marL="8778240" indent="0">
              <a:buNone/>
              <a:defRPr sz="38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74740" y="11585310"/>
            <a:ext cx="5293469" cy="1582054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2701" y="10202278"/>
            <a:ext cx="5276318" cy="1383029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7002699" y="5303520"/>
            <a:ext cx="5276318" cy="36576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840"/>
            </a:lvl1pPr>
            <a:lvl2pPr marL="1097280" indent="0">
              <a:buNone/>
              <a:defRPr sz="3840"/>
            </a:lvl2pPr>
            <a:lvl3pPr marL="2194560" indent="0">
              <a:buNone/>
              <a:defRPr sz="3840"/>
            </a:lvl3pPr>
            <a:lvl4pPr marL="3291840" indent="0">
              <a:buNone/>
              <a:defRPr sz="3840"/>
            </a:lvl4pPr>
            <a:lvl5pPr marL="4389120" indent="0">
              <a:buNone/>
              <a:defRPr sz="3840"/>
            </a:lvl5pPr>
            <a:lvl6pPr marL="5486400" indent="0">
              <a:buNone/>
              <a:defRPr sz="3840"/>
            </a:lvl6pPr>
            <a:lvl7pPr marL="6583680" indent="0">
              <a:buNone/>
              <a:defRPr sz="3840"/>
            </a:lvl7pPr>
            <a:lvl8pPr marL="7680960" indent="0">
              <a:buNone/>
              <a:defRPr sz="3840"/>
            </a:lvl8pPr>
            <a:lvl9pPr marL="8778240" indent="0">
              <a:buNone/>
              <a:defRPr sz="38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7000263" y="11585307"/>
            <a:ext cx="5283307" cy="1582054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2827801" y="10202278"/>
            <a:ext cx="5279179" cy="1383029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12827799" y="5303520"/>
            <a:ext cx="5279179" cy="36576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840"/>
            </a:lvl1pPr>
            <a:lvl2pPr marL="1097280" indent="0">
              <a:buNone/>
              <a:defRPr sz="3840"/>
            </a:lvl2pPr>
            <a:lvl3pPr marL="2194560" indent="0">
              <a:buNone/>
              <a:defRPr sz="3840"/>
            </a:lvl3pPr>
            <a:lvl4pPr marL="3291840" indent="0">
              <a:buNone/>
              <a:defRPr sz="3840"/>
            </a:lvl4pPr>
            <a:lvl5pPr marL="4389120" indent="0">
              <a:buNone/>
              <a:defRPr sz="3840"/>
            </a:lvl5pPr>
            <a:lvl6pPr marL="5486400" indent="0">
              <a:buNone/>
              <a:defRPr sz="3840"/>
            </a:lvl6pPr>
            <a:lvl7pPr marL="6583680" indent="0">
              <a:buNone/>
              <a:defRPr sz="3840"/>
            </a:lvl7pPr>
            <a:lvl8pPr marL="7680960" indent="0">
              <a:buNone/>
              <a:defRPr sz="3840"/>
            </a:lvl8pPr>
            <a:lvl9pPr marL="8778240" indent="0">
              <a:buNone/>
              <a:defRPr sz="38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12827579" y="11585303"/>
            <a:ext cx="5286170" cy="1582054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6708802" y="5120640"/>
            <a:ext cx="0" cy="950976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2535272" y="5120640"/>
            <a:ext cx="0" cy="9520517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4498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1901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951478" y="1032515"/>
            <a:ext cx="3155503" cy="1398270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4740" y="1855692"/>
            <a:ext cx="13365149" cy="131595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545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15118637" y="4023360"/>
            <a:ext cx="6766560" cy="676656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13655597" y="-1097280"/>
            <a:ext cx="3840480" cy="384048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15118637" y="14630400"/>
            <a:ext cx="2377440" cy="237744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369571" y="6400800"/>
            <a:ext cx="10058400" cy="10058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2015491" y="6949440"/>
            <a:ext cx="5669280" cy="566928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18589546" y="0"/>
            <a:ext cx="1645920" cy="26386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63304" y="1086523"/>
            <a:ext cx="16932912" cy="33612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480" y="4927021"/>
            <a:ext cx="16107970" cy="100691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7987975" y="4389051"/>
            <a:ext cx="2377438" cy="548782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264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FAFC7DA-D1AC-4D5C-986B-F4484610A571}" type="datetimeFigureOut">
              <a:rPr lang="en-US" smtClean="0"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14960005" y="7832090"/>
            <a:ext cx="9263508" cy="5487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264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8639436" y="709768"/>
            <a:ext cx="1509151" cy="184244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6722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76AA7-B56C-4F33-AEB6-508859FC74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4404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1097297" rtl="0" eaLnBrk="1" latinLnBrk="0" hangingPunct="1">
        <a:spcBef>
          <a:spcPct val="0"/>
        </a:spcBef>
        <a:buNone/>
        <a:defRPr sz="1008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822974" indent="-822974" algn="l" defTabSz="1097297" rtl="0" eaLnBrk="1" latinLnBrk="0" hangingPunct="1">
        <a:spcBef>
          <a:spcPts val="24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48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1783109" indent="-685812" algn="l" defTabSz="1097297" rtl="0" eaLnBrk="1" latinLnBrk="0" hangingPunct="1">
        <a:spcBef>
          <a:spcPts val="24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432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2743248" indent="-548650" algn="l" defTabSz="1097297" rtl="0" eaLnBrk="1" latinLnBrk="0" hangingPunct="1">
        <a:spcBef>
          <a:spcPts val="24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384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3840545" indent="-548650" algn="l" defTabSz="1097297" rtl="0" eaLnBrk="1" latinLnBrk="0" hangingPunct="1">
        <a:spcBef>
          <a:spcPts val="24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336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4937842" indent="-548650" algn="l" defTabSz="1097297" rtl="0" eaLnBrk="1" latinLnBrk="0" hangingPunct="1">
        <a:spcBef>
          <a:spcPts val="24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336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6035141" indent="-548650" algn="l" defTabSz="1097297" rtl="0" eaLnBrk="1" latinLnBrk="0" hangingPunct="1">
        <a:spcBef>
          <a:spcPts val="24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336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7132438" indent="-548650" algn="l" defTabSz="1097297" rtl="0" eaLnBrk="1" latinLnBrk="0" hangingPunct="1">
        <a:spcBef>
          <a:spcPts val="24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336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8229737" indent="-548650" algn="l" defTabSz="1097297" rtl="0" eaLnBrk="1" latinLnBrk="0" hangingPunct="1">
        <a:spcBef>
          <a:spcPts val="24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336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9327034" indent="-548650" algn="l" defTabSz="1097297" rtl="0" eaLnBrk="1" latinLnBrk="0" hangingPunct="1">
        <a:spcBef>
          <a:spcPts val="24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336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1097297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97" algn="l" defTabSz="1097297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2pPr>
      <a:lvl3pPr marL="2194596" algn="l" defTabSz="1097297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3pPr>
      <a:lvl4pPr marL="3291893" algn="l" defTabSz="1097297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4pPr>
      <a:lvl5pPr marL="4389194" algn="l" defTabSz="1097297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5pPr>
      <a:lvl6pPr marL="5486491" algn="l" defTabSz="1097297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6pPr>
      <a:lvl7pPr marL="6583790" algn="l" defTabSz="1097297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7pPr>
      <a:lvl8pPr marL="7681087" algn="l" defTabSz="1097297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8pPr>
      <a:lvl9pPr marL="8778386" algn="l" defTabSz="1097297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21945600" cy="164592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EB2C3-76E9-990A-55F2-6F39B5E14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939" y="3474720"/>
            <a:ext cx="5595526" cy="10972800"/>
          </a:xfrm>
        </p:spPr>
        <p:txBody>
          <a:bodyPr anchor="ctr">
            <a:normAutofit/>
          </a:bodyPr>
          <a:lstStyle/>
          <a:p>
            <a:r>
              <a:rPr lang="en-GB" sz="6700">
                <a:solidFill>
                  <a:srgbClr val="F2F2F2"/>
                </a:solidFill>
              </a:rPr>
              <a:t>Foreign Languages and Cultural Awareness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90358" y="0"/>
            <a:ext cx="14455242" cy="164592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06598" y="-2"/>
            <a:ext cx="1007049" cy="8903140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788061" y="0"/>
            <a:ext cx="1234440" cy="274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8959E04-1007-85F5-CC73-7256B1E1AC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585704"/>
              </p:ext>
            </p:extLst>
          </p:nvPr>
        </p:nvGraphicFramePr>
        <p:xfrm>
          <a:off x="9086850" y="3474720"/>
          <a:ext cx="11692890" cy="1097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65541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DB39480-3DB5-4018-8E3B-AC9EBA9D9C4B}"/>
              </a:ext>
            </a:extLst>
          </p:cNvPr>
          <p:cNvSpPr/>
          <p:nvPr/>
        </p:nvSpPr>
        <p:spPr>
          <a:xfrm>
            <a:off x="5053109" y="8186168"/>
            <a:ext cx="12865547" cy="82730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Dirección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284 a 302 Waterloo Road, SE1 8RQ-</a:t>
            </a:r>
          </a:p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Waterloo Road,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Londres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Reino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Unido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Número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teléfono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000000000</a:t>
            </a:r>
          </a:p>
          <a:p>
            <a:pPr algn="ctr"/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Correo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electrónico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2108421@student.uwtsd.ac.uk</a:t>
            </a: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16B9FA-CF23-4AFE-A5DD-6264A183EA44}"/>
              </a:ext>
            </a:extLst>
          </p:cNvPr>
          <p:cNvSpPr/>
          <p:nvPr/>
        </p:nvSpPr>
        <p:spPr>
          <a:xfrm>
            <a:off x="5053110" y="602116"/>
            <a:ext cx="12865547" cy="76274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Rubel Ahmed</a:t>
            </a:r>
          </a:p>
          <a:p>
            <a:pPr algn="ctr"/>
            <a:r>
              <a:rPr lang="en-US" sz="4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Gerente</a:t>
            </a:r>
            <a:endParaRPr lang="en-US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Londres</a:t>
            </a:r>
            <a:r>
              <a:rPr lang="en-US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Waterloo Hotel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pPr algn="ctr"/>
            <a:r>
              <a:rPr lang="en-US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Servicio</a:t>
            </a:r>
            <a:r>
              <a:rPr lang="en-US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wifi</a:t>
            </a:r>
            <a:r>
              <a:rPr lang="en-US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gratis</a:t>
            </a:r>
          </a:p>
          <a:p>
            <a:pPr algn="ctr"/>
            <a:r>
              <a:rPr lang="en-US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Servicio</a:t>
            </a:r>
            <a:r>
              <a:rPr lang="en-US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al </a:t>
            </a:r>
            <a:r>
              <a:rPr lang="en-US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cliente</a:t>
            </a:r>
            <a:r>
              <a:rPr lang="en-US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activo</a:t>
            </a:r>
            <a:r>
              <a:rPr lang="en-US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24 * 7</a:t>
            </a:r>
          </a:p>
          <a:p>
            <a:pPr algn="ctr"/>
            <a:r>
              <a:rPr lang="es-ES" sz="4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barra del cielo de Waterloo</a:t>
            </a:r>
          </a:p>
          <a:p>
            <a:pPr algn="ctr"/>
            <a:r>
              <a:rPr lang="en-US" sz="4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Tres o dos </a:t>
            </a:r>
            <a:r>
              <a:rPr lang="en-US" sz="4000" b="1" i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restaurantes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artnership with Global Banking School | University of Suffol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13BB037-B184-4772-BC41-5FD7370B5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583" y="3875030"/>
            <a:ext cx="2543175" cy="10382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0AEACCA-1AD2-4218-9936-31D30AC8FF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8852" y="2954310"/>
            <a:ext cx="2631926" cy="234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1325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75</Words>
  <Application>Microsoft Office PowerPoint</Application>
  <PresentationFormat>Custom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Century Gothic</vt:lpstr>
      <vt:lpstr>Times New Roman</vt:lpstr>
      <vt:lpstr>Wingdings 3</vt:lpstr>
      <vt:lpstr>Ion</vt:lpstr>
      <vt:lpstr>Foreign Languages and Cultural Awareness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Rakibul Alam</cp:lastModifiedBy>
  <cp:revision>6</cp:revision>
  <dcterms:created xsi:type="dcterms:W3CDTF">2022-09-28T02:56:27Z</dcterms:created>
  <dcterms:modified xsi:type="dcterms:W3CDTF">2022-11-04T21:31:02Z</dcterms:modified>
</cp:coreProperties>
</file>