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1"/>
  </p:notesMasterIdLst>
  <p:sldIdLst>
    <p:sldId id="256" r:id="rId2"/>
    <p:sldId id="257" r:id="rId3"/>
    <p:sldId id="258" r:id="rId4"/>
    <p:sldId id="270" r:id="rId5"/>
    <p:sldId id="259" r:id="rId6"/>
    <p:sldId id="261" r:id="rId7"/>
    <p:sldId id="262" r:id="rId8"/>
    <p:sldId id="298" r:id="rId9"/>
    <p:sldId id="299" r:id="rId10"/>
    <p:sldId id="300" r:id="rId11"/>
    <p:sldId id="301" r:id="rId12"/>
    <p:sldId id="302" r:id="rId13"/>
    <p:sldId id="303" r:id="rId14"/>
    <p:sldId id="304" r:id="rId15"/>
    <p:sldId id="297" r:id="rId16"/>
    <p:sldId id="296" r:id="rId17"/>
    <p:sldId id="305" r:id="rId18"/>
    <p:sldId id="306" r:id="rId19"/>
    <p:sldId id="307" r:id="rId2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DA4ECD-E08C-4F60-9685-DA22C2831F11}" v="9" dt="2024-02-21T10:48:17.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8" d="100"/>
          <a:sy n="98" d="100"/>
        </p:scale>
        <p:origin x="96" y="726"/>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CADA4ECD-E08C-4F60-9685-DA22C2831F11}"/>
    <pc:docChg chg="custSel addSld delSld modSld modNotesMaster">
      <pc:chgData name="Cerys Davies" userId="61e71dc1-9594-4277-b52b-4420989f68ee" providerId="ADAL" clId="{CADA4ECD-E08C-4F60-9685-DA22C2831F11}" dt="2024-02-21T10:54:31.530" v="6730" actId="1076"/>
      <pc:docMkLst>
        <pc:docMk/>
      </pc:docMkLst>
      <pc:sldChg chg="modSp mod">
        <pc:chgData name="Cerys Davies" userId="61e71dc1-9594-4277-b52b-4420989f68ee" providerId="ADAL" clId="{CADA4ECD-E08C-4F60-9685-DA22C2831F11}" dt="2024-02-19T15:09:53.158" v="16" actId="20577"/>
        <pc:sldMkLst>
          <pc:docMk/>
          <pc:sldMk cId="50137747" sldId="256"/>
        </pc:sldMkLst>
        <pc:spChg chg="mod">
          <ac:chgData name="Cerys Davies" userId="61e71dc1-9594-4277-b52b-4420989f68ee" providerId="ADAL" clId="{CADA4ECD-E08C-4F60-9685-DA22C2831F11}" dt="2024-02-19T15:09:53.158" v="16" actId="20577"/>
          <ac:spMkLst>
            <pc:docMk/>
            <pc:sldMk cId="50137747" sldId="256"/>
            <ac:spMk id="2" creationId="{5BF3BA62-DEB1-A696-DC3F-271259F1ABAF}"/>
          </ac:spMkLst>
        </pc:spChg>
      </pc:sldChg>
      <pc:sldChg chg="modSp mod">
        <pc:chgData name="Cerys Davies" userId="61e71dc1-9594-4277-b52b-4420989f68ee" providerId="ADAL" clId="{CADA4ECD-E08C-4F60-9685-DA22C2831F11}" dt="2024-02-19T15:11:15.577" v="262" actId="6549"/>
        <pc:sldMkLst>
          <pc:docMk/>
          <pc:sldMk cId="3903572922" sldId="257"/>
        </pc:sldMkLst>
        <pc:spChg chg="mod">
          <ac:chgData name="Cerys Davies" userId="61e71dc1-9594-4277-b52b-4420989f68ee" providerId="ADAL" clId="{CADA4ECD-E08C-4F60-9685-DA22C2831F11}" dt="2024-02-19T15:11:15.577" v="262" actId="6549"/>
          <ac:spMkLst>
            <pc:docMk/>
            <pc:sldMk cId="3903572922" sldId="257"/>
            <ac:spMk id="3" creationId="{F8EE66E2-D084-05B7-53D1-2DE7FB231903}"/>
          </ac:spMkLst>
        </pc:spChg>
      </pc:sldChg>
      <pc:sldChg chg="addSp delSp modSp mod">
        <pc:chgData name="Cerys Davies" userId="61e71dc1-9594-4277-b52b-4420989f68ee" providerId="ADAL" clId="{CADA4ECD-E08C-4F60-9685-DA22C2831F11}" dt="2024-02-19T15:14:22.822" v="369" actId="20577"/>
        <pc:sldMkLst>
          <pc:docMk/>
          <pc:sldMk cId="2544407716" sldId="258"/>
        </pc:sldMkLst>
        <pc:spChg chg="mod">
          <ac:chgData name="Cerys Davies" userId="61e71dc1-9594-4277-b52b-4420989f68ee" providerId="ADAL" clId="{CADA4ECD-E08C-4F60-9685-DA22C2831F11}" dt="2024-02-19T15:14:22.822" v="369" actId="20577"/>
          <ac:spMkLst>
            <pc:docMk/>
            <pc:sldMk cId="2544407716" sldId="258"/>
            <ac:spMk id="2" creationId="{8E317E92-180C-20D9-C966-BD8148EF5DE5}"/>
          </ac:spMkLst>
        </pc:spChg>
        <pc:spChg chg="del mod">
          <ac:chgData name="Cerys Davies" userId="61e71dc1-9594-4277-b52b-4420989f68ee" providerId="ADAL" clId="{CADA4ECD-E08C-4F60-9685-DA22C2831F11}" dt="2024-02-19T15:13:53.758" v="364" actId="22"/>
          <ac:spMkLst>
            <pc:docMk/>
            <pc:sldMk cId="2544407716" sldId="258"/>
            <ac:spMk id="3" creationId="{25D718C9-2BB8-A5A2-9214-99AC91ECACF7}"/>
          </ac:spMkLst>
        </pc:spChg>
        <pc:picChg chg="add mod ord">
          <ac:chgData name="Cerys Davies" userId="61e71dc1-9594-4277-b52b-4420989f68ee" providerId="ADAL" clId="{CADA4ECD-E08C-4F60-9685-DA22C2831F11}" dt="2024-02-19T15:14:15.771" v="368" actId="1076"/>
          <ac:picMkLst>
            <pc:docMk/>
            <pc:sldMk cId="2544407716" sldId="258"/>
            <ac:picMk id="5" creationId="{077154B8-121B-7E30-1726-414BC5D3015B}"/>
          </ac:picMkLst>
        </pc:picChg>
      </pc:sldChg>
      <pc:sldChg chg="modSp mod">
        <pc:chgData name="Cerys Davies" userId="61e71dc1-9594-4277-b52b-4420989f68ee" providerId="ADAL" clId="{CADA4ECD-E08C-4F60-9685-DA22C2831F11}" dt="2024-02-19T15:22:45.582" v="1110" actId="27636"/>
        <pc:sldMkLst>
          <pc:docMk/>
          <pc:sldMk cId="1353024765" sldId="259"/>
        </pc:sldMkLst>
        <pc:spChg chg="mod">
          <ac:chgData name="Cerys Davies" userId="61e71dc1-9594-4277-b52b-4420989f68ee" providerId="ADAL" clId="{CADA4ECD-E08C-4F60-9685-DA22C2831F11}" dt="2024-02-19T15:17:25.370" v="500" actId="20577"/>
          <ac:spMkLst>
            <pc:docMk/>
            <pc:sldMk cId="1353024765" sldId="259"/>
            <ac:spMk id="2" creationId="{37678B10-FDC8-6B07-4359-6B897F74F6D5}"/>
          </ac:spMkLst>
        </pc:spChg>
        <pc:spChg chg="mod">
          <ac:chgData name="Cerys Davies" userId="61e71dc1-9594-4277-b52b-4420989f68ee" providerId="ADAL" clId="{CADA4ECD-E08C-4F60-9685-DA22C2831F11}" dt="2024-02-19T15:22:45.582" v="1110" actId="27636"/>
          <ac:spMkLst>
            <pc:docMk/>
            <pc:sldMk cId="1353024765" sldId="259"/>
            <ac:spMk id="3" creationId="{4777CD2A-F1E6-44EF-FBA0-C192A95A13B1}"/>
          </ac:spMkLst>
        </pc:spChg>
      </pc:sldChg>
      <pc:sldChg chg="modSp mod">
        <pc:chgData name="Cerys Davies" userId="61e71dc1-9594-4277-b52b-4420989f68ee" providerId="ADAL" clId="{CADA4ECD-E08C-4F60-9685-DA22C2831F11}" dt="2024-02-19T15:31:38.698" v="2006" actId="1076"/>
        <pc:sldMkLst>
          <pc:docMk/>
          <pc:sldMk cId="3582662726" sldId="261"/>
        </pc:sldMkLst>
        <pc:spChg chg="mod">
          <ac:chgData name="Cerys Davies" userId="61e71dc1-9594-4277-b52b-4420989f68ee" providerId="ADAL" clId="{CADA4ECD-E08C-4F60-9685-DA22C2831F11}" dt="2024-02-19T15:24:44.568" v="1148" actId="20577"/>
          <ac:spMkLst>
            <pc:docMk/>
            <pc:sldMk cId="3582662726" sldId="261"/>
            <ac:spMk id="2" creationId="{4FBE7565-6818-6608-776A-F9F28560618A}"/>
          </ac:spMkLst>
        </pc:spChg>
        <pc:spChg chg="mod">
          <ac:chgData name="Cerys Davies" userId="61e71dc1-9594-4277-b52b-4420989f68ee" providerId="ADAL" clId="{CADA4ECD-E08C-4F60-9685-DA22C2831F11}" dt="2024-02-19T15:31:38.698" v="2006" actId="1076"/>
          <ac:spMkLst>
            <pc:docMk/>
            <pc:sldMk cId="3582662726" sldId="261"/>
            <ac:spMk id="3" creationId="{57C3DD74-CBC5-66BD-0AD5-7C65611D949F}"/>
          </ac:spMkLst>
        </pc:spChg>
      </pc:sldChg>
      <pc:sldChg chg="modSp mod">
        <pc:chgData name="Cerys Davies" userId="61e71dc1-9594-4277-b52b-4420989f68ee" providerId="ADAL" clId="{CADA4ECD-E08C-4F60-9685-DA22C2831F11}" dt="2024-02-19T16:13:28.536" v="3668" actId="6549"/>
        <pc:sldMkLst>
          <pc:docMk/>
          <pc:sldMk cId="911358520" sldId="262"/>
        </pc:sldMkLst>
        <pc:spChg chg="mod">
          <ac:chgData name="Cerys Davies" userId="61e71dc1-9594-4277-b52b-4420989f68ee" providerId="ADAL" clId="{CADA4ECD-E08C-4F60-9685-DA22C2831F11}" dt="2024-02-19T16:13:28.536" v="3668" actId="6549"/>
          <ac:spMkLst>
            <pc:docMk/>
            <pc:sldMk cId="911358520" sldId="262"/>
            <ac:spMk id="3" creationId="{69B7A60E-8E2B-10AD-B680-A3560E065E95}"/>
          </ac:spMkLst>
        </pc:spChg>
        <pc:spChg chg="mod">
          <ac:chgData name="Cerys Davies" userId="61e71dc1-9594-4277-b52b-4420989f68ee" providerId="ADAL" clId="{CADA4ECD-E08C-4F60-9685-DA22C2831F11}" dt="2024-02-19T15:32:08.775" v="2063" actId="14100"/>
          <ac:spMkLst>
            <pc:docMk/>
            <pc:sldMk cId="911358520" sldId="262"/>
            <ac:spMk id="6" creationId="{9CA7A206-8BF5-34B1-35AD-A1B7F00EF598}"/>
          </ac:spMkLst>
        </pc:spChg>
      </pc:sldChg>
      <pc:sldChg chg="addSp delSp modSp mod">
        <pc:chgData name="Cerys Davies" userId="61e71dc1-9594-4277-b52b-4420989f68ee" providerId="ADAL" clId="{CADA4ECD-E08C-4F60-9685-DA22C2831F11}" dt="2024-02-19T15:16:54.234" v="432" actId="14100"/>
        <pc:sldMkLst>
          <pc:docMk/>
          <pc:sldMk cId="1594251292" sldId="270"/>
        </pc:sldMkLst>
        <pc:spChg chg="mod">
          <ac:chgData name="Cerys Davies" userId="61e71dc1-9594-4277-b52b-4420989f68ee" providerId="ADAL" clId="{CADA4ECD-E08C-4F60-9685-DA22C2831F11}" dt="2024-02-19T15:14:58.087" v="427" actId="20577"/>
          <ac:spMkLst>
            <pc:docMk/>
            <pc:sldMk cId="1594251292" sldId="270"/>
            <ac:spMk id="2" creationId="{8E317E92-180C-20D9-C966-BD8148EF5DE5}"/>
          </ac:spMkLst>
        </pc:spChg>
        <pc:spChg chg="del mod">
          <ac:chgData name="Cerys Davies" userId="61e71dc1-9594-4277-b52b-4420989f68ee" providerId="ADAL" clId="{CADA4ECD-E08C-4F60-9685-DA22C2831F11}" dt="2024-02-19T15:16:44.139" v="430" actId="22"/>
          <ac:spMkLst>
            <pc:docMk/>
            <pc:sldMk cId="1594251292" sldId="270"/>
            <ac:spMk id="3" creationId="{25D718C9-2BB8-A5A2-9214-99AC91ECACF7}"/>
          </ac:spMkLst>
        </pc:spChg>
        <pc:picChg chg="add mod ord">
          <ac:chgData name="Cerys Davies" userId="61e71dc1-9594-4277-b52b-4420989f68ee" providerId="ADAL" clId="{CADA4ECD-E08C-4F60-9685-DA22C2831F11}" dt="2024-02-19T15:16:54.234" v="432" actId="14100"/>
          <ac:picMkLst>
            <pc:docMk/>
            <pc:sldMk cId="1594251292" sldId="270"/>
            <ac:picMk id="5" creationId="{D2A26646-E905-35A2-1CAF-D27F6220A9E3}"/>
          </ac:picMkLst>
        </pc:picChg>
      </pc:sldChg>
      <pc:sldChg chg="del">
        <pc:chgData name="Cerys Davies" userId="61e71dc1-9594-4277-b52b-4420989f68ee" providerId="ADAL" clId="{CADA4ECD-E08C-4F60-9685-DA22C2831F11}" dt="2024-02-19T16:56:01.004" v="5921" actId="47"/>
        <pc:sldMkLst>
          <pc:docMk/>
          <pc:sldMk cId="1357941917" sldId="280"/>
        </pc:sldMkLst>
      </pc:sldChg>
      <pc:sldChg chg="del">
        <pc:chgData name="Cerys Davies" userId="61e71dc1-9594-4277-b52b-4420989f68ee" providerId="ADAL" clId="{CADA4ECD-E08C-4F60-9685-DA22C2831F11}" dt="2024-02-19T16:56:02.392" v="5922" actId="47"/>
        <pc:sldMkLst>
          <pc:docMk/>
          <pc:sldMk cId="134067927" sldId="281"/>
        </pc:sldMkLst>
      </pc:sldChg>
      <pc:sldChg chg="del">
        <pc:chgData name="Cerys Davies" userId="61e71dc1-9594-4277-b52b-4420989f68ee" providerId="ADAL" clId="{CADA4ECD-E08C-4F60-9685-DA22C2831F11}" dt="2024-02-19T16:56:04.086" v="5923" actId="47"/>
        <pc:sldMkLst>
          <pc:docMk/>
          <pc:sldMk cId="1152271141" sldId="282"/>
        </pc:sldMkLst>
      </pc:sldChg>
      <pc:sldChg chg="del">
        <pc:chgData name="Cerys Davies" userId="61e71dc1-9594-4277-b52b-4420989f68ee" providerId="ADAL" clId="{CADA4ECD-E08C-4F60-9685-DA22C2831F11}" dt="2024-02-19T16:56:05.272" v="5924" actId="47"/>
        <pc:sldMkLst>
          <pc:docMk/>
          <pc:sldMk cId="839301667" sldId="283"/>
        </pc:sldMkLst>
      </pc:sldChg>
      <pc:sldChg chg="del">
        <pc:chgData name="Cerys Davies" userId="61e71dc1-9594-4277-b52b-4420989f68ee" providerId="ADAL" clId="{CADA4ECD-E08C-4F60-9685-DA22C2831F11}" dt="2024-02-19T16:56:06.373" v="5925" actId="47"/>
        <pc:sldMkLst>
          <pc:docMk/>
          <pc:sldMk cId="495990708" sldId="284"/>
        </pc:sldMkLst>
      </pc:sldChg>
      <pc:sldChg chg="del">
        <pc:chgData name="Cerys Davies" userId="61e71dc1-9594-4277-b52b-4420989f68ee" providerId="ADAL" clId="{CADA4ECD-E08C-4F60-9685-DA22C2831F11}" dt="2024-02-19T16:56:07.744" v="5926" actId="47"/>
        <pc:sldMkLst>
          <pc:docMk/>
          <pc:sldMk cId="681497207" sldId="285"/>
        </pc:sldMkLst>
      </pc:sldChg>
      <pc:sldChg chg="del">
        <pc:chgData name="Cerys Davies" userId="61e71dc1-9594-4277-b52b-4420989f68ee" providerId="ADAL" clId="{CADA4ECD-E08C-4F60-9685-DA22C2831F11}" dt="2024-02-19T16:56:09.910" v="5928" actId="47"/>
        <pc:sldMkLst>
          <pc:docMk/>
          <pc:sldMk cId="381466785" sldId="286"/>
        </pc:sldMkLst>
      </pc:sldChg>
      <pc:sldChg chg="del">
        <pc:chgData name="Cerys Davies" userId="61e71dc1-9594-4277-b52b-4420989f68ee" providerId="ADAL" clId="{CADA4ECD-E08C-4F60-9685-DA22C2831F11}" dt="2024-02-19T16:56:12.873" v="5931" actId="47"/>
        <pc:sldMkLst>
          <pc:docMk/>
          <pc:sldMk cId="2954909633" sldId="287"/>
        </pc:sldMkLst>
      </pc:sldChg>
      <pc:sldChg chg="del">
        <pc:chgData name="Cerys Davies" userId="61e71dc1-9594-4277-b52b-4420989f68ee" providerId="ADAL" clId="{CADA4ECD-E08C-4F60-9685-DA22C2831F11}" dt="2024-02-19T16:56:13.739" v="5932" actId="47"/>
        <pc:sldMkLst>
          <pc:docMk/>
          <pc:sldMk cId="425429077" sldId="288"/>
        </pc:sldMkLst>
      </pc:sldChg>
      <pc:sldChg chg="del">
        <pc:chgData name="Cerys Davies" userId="61e71dc1-9594-4277-b52b-4420989f68ee" providerId="ADAL" clId="{CADA4ECD-E08C-4F60-9685-DA22C2831F11}" dt="2024-02-19T16:56:08.832" v="5927" actId="47"/>
        <pc:sldMkLst>
          <pc:docMk/>
          <pc:sldMk cId="2623041092" sldId="289"/>
        </pc:sldMkLst>
      </pc:sldChg>
      <pc:sldChg chg="del">
        <pc:chgData name="Cerys Davies" userId="61e71dc1-9594-4277-b52b-4420989f68ee" providerId="ADAL" clId="{CADA4ECD-E08C-4F60-9685-DA22C2831F11}" dt="2024-02-19T16:56:10.957" v="5929" actId="47"/>
        <pc:sldMkLst>
          <pc:docMk/>
          <pc:sldMk cId="956355142" sldId="290"/>
        </pc:sldMkLst>
      </pc:sldChg>
      <pc:sldChg chg="del">
        <pc:chgData name="Cerys Davies" userId="61e71dc1-9594-4277-b52b-4420989f68ee" providerId="ADAL" clId="{CADA4ECD-E08C-4F60-9685-DA22C2831F11}" dt="2024-02-19T16:56:11.799" v="5930" actId="47"/>
        <pc:sldMkLst>
          <pc:docMk/>
          <pc:sldMk cId="2034175213" sldId="291"/>
        </pc:sldMkLst>
      </pc:sldChg>
      <pc:sldChg chg="del">
        <pc:chgData name="Cerys Davies" userId="61e71dc1-9594-4277-b52b-4420989f68ee" providerId="ADAL" clId="{CADA4ECD-E08C-4F60-9685-DA22C2831F11}" dt="2024-02-19T16:56:15.103" v="5933" actId="47"/>
        <pc:sldMkLst>
          <pc:docMk/>
          <pc:sldMk cId="2606782163" sldId="292"/>
        </pc:sldMkLst>
      </pc:sldChg>
      <pc:sldChg chg="del">
        <pc:chgData name="Cerys Davies" userId="61e71dc1-9594-4277-b52b-4420989f68ee" providerId="ADAL" clId="{CADA4ECD-E08C-4F60-9685-DA22C2831F11}" dt="2024-02-19T16:56:16.135" v="5934" actId="47"/>
        <pc:sldMkLst>
          <pc:docMk/>
          <pc:sldMk cId="2866685584" sldId="293"/>
        </pc:sldMkLst>
      </pc:sldChg>
      <pc:sldChg chg="del">
        <pc:chgData name="Cerys Davies" userId="61e71dc1-9594-4277-b52b-4420989f68ee" providerId="ADAL" clId="{CADA4ECD-E08C-4F60-9685-DA22C2831F11}" dt="2024-02-19T16:56:19.223" v="5936" actId="47"/>
        <pc:sldMkLst>
          <pc:docMk/>
          <pc:sldMk cId="1522186286" sldId="294"/>
        </pc:sldMkLst>
      </pc:sldChg>
      <pc:sldChg chg="del">
        <pc:chgData name="Cerys Davies" userId="61e71dc1-9594-4277-b52b-4420989f68ee" providerId="ADAL" clId="{CADA4ECD-E08C-4F60-9685-DA22C2831F11}" dt="2024-02-19T16:56:18.208" v="5935" actId="47"/>
        <pc:sldMkLst>
          <pc:docMk/>
          <pc:sldMk cId="1264238280" sldId="295"/>
        </pc:sldMkLst>
      </pc:sldChg>
      <pc:sldChg chg="addSp delSp modSp new mod">
        <pc:chgData name="Cerys Davies" userId="61e71dc1-9594-4277-b52b-4420989f68ee" providerId="ADAL" clId="{CADA4ECD-E08C-4F60-9685-DA22C2831F11}" dt="2024-02-19T16:07:34.550" v="3271" actId="27636"/>
        <pc:sldMkLst>
          <pc:docMk/>
          <pc:sldMk cId="3707110917" sldId="296"/>
        </pc:sldMkLst>
        <pc:spChg chg="mod">
          <ac:chgData name="Cerys Davies" userId="61e71dc1-9594-4277-b52b-4420989f68ee" providerId="ADAL" clId="{CADA4ECD-E08C-4F60-9685-DA22C2831F11}" dt="2024-02-19T15:56:44.036" v="2389" actId="20577"/>
          <ac:spMkLst>
            <pc:docMk/>
            <pc:sldMk cId="3707110917" sldId="296"/>
            <ac:spMk id="2" creationId="{A7083D1E-AC0C-9DAA-0C51-1171B22663DC}"/>
          </ac:spMkLst>
        </pc:spChg>
        <pc:spChg chg="add del mod">
          <ac:chgData name="Cerys Davies" userId="61e71dc1-9594-4277-b52b-4420989f68ee" providerId="ADAL" clId="{CADA4ECD-E08C-4F60-9685-DA22C2831F11}" dt="2024-02-19T16:07:34.550" v="3271" actId="27636"/>
          <ac:spMkLst>
            <pc:docMk/>
            <pc:sldMk cId="3707110917" sldId="296"/>
            <ac:spMk id="3" creationId="{8999F99A-D4F5-2EC6-2182-E307316E80A1}"/>
          </ac:spMkLst>
        </pc:spChg>
        <pc:spChg chg="add mod">
          <ac:chgData name="Cerys Davies" userId="61e71dc1-9594-4277-b52b-4420989f68ee" providerId="ADAL" clId="{CADA4ECD-E08C-4F60-9685-DA22C2831F11}" dt="2024-02-19T16:02:52.963" v="3238"/>
          <ac:spMkLst>
            <pc:docMk/>
            <pc:sldMk cId="3707110917" sldId="296"/>
            <ac:spMk id="4" creationId="{9BCC31E6-786E-3E65-EB18-0AD42EF64EA6}"/>
          </ac:spMkLst>
        </pc:spChg>
      </pc:sldChg>
      <pc:sldChg chg="modSp new mod">
        <pc:chgData name="Cerys Davies" userId="61e71dc1-9594-4277-b52b-4420989f68ee" providerId="ADAL" clId="{CADA4ECD-E08C-4F60-9685-DA22C2831F11}" dt="2024-02-19T16:01:49.759" v="3236" actId="14100"/>
        <pc:sldMkLst>
          <pc:docMk/>
          <pc:sldMk cId="155424479" sldId="297"/>
        </pc:sldMkLst>
        <pc:spChg chg="mod">
          <ac:chgData name="Cerys Davies" userId="61e71dc1-9594-4277-b52b-4420989f68ee" providerId="ADAL" clId="{CADA4ECD-E08C-4F60-9685-DA22C2831F11}" dt="2024-02-19T15:57:22.472" v="2420" actId="14100"/>
          <ac:spMkLst>
            <pc:docMk/>
            <pc:sldMk cId="155424479" sldId="297"/>
            <ac:spMk id="2" creationId="{793B12FD-4DD6-A4A7-FD37-9C640E049AC6}"/>
          </ac:spMkLst>
        </pc:spChg>
        <pc:spChg chg="mod">
          <ac:chgData name="Cerys Davies" userId="61e71dc1-9594-4277-b52b-4420989f68ee" providerId="ADAL" clId="{CADA4ECD-E08C-4F60-9685-DA22C2831F11}" dt="2024-02-19T16:01:49.759" v="3236" actId="14100"/>
          <ac:spMkLst>
            <pc:docMk/>
            <pc:sldMk cId="155424479" sldId="297"/>
            <ac:spMk id="3" creationId="{4304BADA-09D6-E0C0-E982-01DDA07AB089}"/>
          </ac:spMkLst>
        </pc:spChg>
      </pc:sldChg>
      <pc:sldChg chg="addSp delSp modSp new mod">
        <pc:chgData name="Cerys Davies" userId="61e71dc1-9594-4277-b52b-4420989f68ee" providerId="ADAL" clId="{CADA4ECD-E08C-4F60-9685-DA22C2831F11}" dt="2024-02-19T16:15:57.601" v="3745" actId="20577"/>
        <pc:sldMkLst>
          <pc:docMk/>
          <pc:sldMk cId="1416545099" sldId="298"/>
        </pc:sldMkLst>
        <pc:spChg chg="del">
          <ac:chgData name="Cerys Davies" userId="61e71dc1-9594-4277-b52b-4420989f68ee" providerId="ADAL" clId="{CADA4ECD-E08C-4F60-9685-DA22C2831F11}" dt="2024-02-19T16:13:37.512" v="3669" actId="478"/>
          <ac:spMkLst>
            <pc:docMk/>
            <pc:sldMk cId="1416545099" sldId="298"/>
            <ac:spMk id="2" creationId="{C3BF3924-3A83-D7CA-A623-460AC29FE2BB}"/>
          </ac:spMkLst>
        </pc:spChg>
        <pc:spChg chg="del">
          <ac:chgData name="Cerys Davies" userId="61e71dc1-9594-4277-b52b-4420989f68ee" providerId="ADAL" clId="{CADA4ECD-E08C-4F60-9685-DA22C2831F11}" dt="2024-02-19T16:13:41.193" v="3670" actId="478"/>
          <ac:spMkLst>
            <pc:docMk/>
            <pc:sldMk cId="1416545099" sldId="298"/>
            <ac:spMk id="3" creationId="{F373E3AA-A7AB-A2CA-73F3-5D013799B0D0}"/>
          </ac:spMkLst>
        </pc:spChg>
        <pc:spChg chg="add mod">
          <ac:chgData name="Cerys Davies" userId="61e71dc1-9594-4277-b52b-4420989f68ee" providerId="ADAL" clId="{CADA4ECD-E08C-4F60-9685-DA22C2831F11}" dt="2024-02-19T16:15:57.601" v="3745" actId="20577"/>
          <ac:spMkLst>
            <pc:docMk/>
            <pc:sldMk cId="1416545099" sldId="298"/>
            <ac:spMk id="6" creationId="{C94249B1-B25F-6187-B0BC-F7DCEB09ED49}"/>
          </ac:spMkLst>
        </pc:spChg>
        <pc:picChg chg="add mod">
          <ac:chgData name="Cerys Davies" userId="61e71dc1-9594-4277-b52b-4420989f68ee" providerId="ADAL" clId="{CADA4ECD-E08C-4F60-9685-DA22C2831F11}" dt="2024-02-19T16:14:40.395" v="3672" actId="14100"/>
          <ac:picMkLst>
            <pc:docMk/>
            <pc:sldMk cId="1416545099" sldId="298"/>
            <ac:picMk id="5" creationId="{1903C4F4-B6D1-468E-E928-114EAD3011E3}"/>
          </ac:picMkLst>
        </pc:picChg>
      </pc:sldChg>
      <pc:sldChg chg="addSp delSp modSp new mod">
        <pc:chgData name="Cerys Davies" userId="61e71dc1-9594-4277-b52b-4420989f68ee" providerId="ADAL" clId="{CADA4ECD-E08C-4F60-9685-DA22C2831F11}" dt="2024-02-19T16:21:37.760" v="3874" actId="20577"/>
        <pc:sldMkLst>
          <pc:docMk/>
          <pc:sldMk cId="1169371015" sldId="299"/>
        </pc:sldMkLst>
        <pc:spChg chg="mod">
          <ac:chgData name="Cerys Davies" userId="61e71dc1-9594-4277-b52b-4420989f68ee" providerId="ADAL" clId="{CADA4ECD-E08C-4F60-9685-DA22C2831F11}" dt="2024-02-19T16:21:37.760" v="3874" actId="20577"/>
          <ac:spMkLst>
            <pc:docMk/>
            <pc:sldMk cId="1169371015" sldId="299"/>
            <ac:spMk id="2" creationId="{30DBCB19-FAA6-97B6-3F31-166835CA8DC2}"/>
          </ac:spMkLst>
        </pc:spChg>
        <pc:spChg chg="del">
          <ac:chgData name="Cerys Davies" userId="61e71dc1-9594-4277-b52b-4420989f68ee" providerId="ADAL" clId="{CADA4ECD-E08C-4F60-9685-DA22C2831F11}" dt="2024-02-19T16:19:47.219" v="3817" actId="931"/>
          <ac:spMkLst>
            <pc:docMk/>
            <pc:sldMk cId="1169371015" sldId="299"/>
            <ac:spMk id="3" creationId="{B1BD3328-1591-67D9-3AE6-884EAE82402B}"/>
          </ac:spMkLst>
        </pc:spChg>
        <pc:spChg chg="add mod">
          <ac:chgData name="Cerys Davies" userId="61e71dc1-9594-4277-b52b-4420989f68ee" providerId="ADAL" clId="{CADA4ECD-E08C-4F60-9685-DA22C2831F11}" dt="2024-02-19T16:21:30.341" v="3871" actId="14100"/>
          <ac:spMkLst>
            <pc:docMk/>
            <pc:sldMk cId="1169371015" sldId="299"/>
            <ac:spMk id="6" creationId="{8A94B032-B328-B588-A0D6-DD813952F7C5}"/>
          </ac:spMkLst>
        </pc:spChg>
        <pc:picChg chg="add mod">
          <ac:chgData name="Cerys Davies" userId="61e71dc1-9594-4277-b52b-4420989f68ee" providerId="ADAL" clId="{CADA4ECD-E08C-4F60-9685-DA22C2831F11}" dt="2024-02-19T16:21:20.016" v="3869" actId="1076"/>
          <ac:picMkLst>
            <pc:docMk/>
            <pc:sldMk cId="1169371015" sldId="299"/>
            <ac:picMk id="5" creationId="{396E1BE3-C84B-85BF-9944-9B11535F947D}"/>
          </ac:picMkLst>
        </pc:picChg>
      </pc:sldChg>
      <pc:sldChg chg="modSp new mod">
        <pc:chgData name="Cerys Davies" userId="61e71dc1-9594-4277-b52b-4420989f68ee" providerId="ADAL" clId="{CADA4ECD-E08C-4F60-9685-DA22C2831F11}" dt="2024-02-19T16:24:40.741" v="4253" actId="20577"/>
        <pc:sldMkLst>
          <pc:docMk/>
          <pc:sldMk cId="1003709650" sldId="300"/>
        </pc:sldMkLst>
        <pc:spChg chg="mod">
          <ac:chgData name="Cerys Davies" userId="61e71dc1-9594-4277-b52b-4420989f68ee" providerId="ADAL" clId="{CADA4ECD-E08C-4F60-9685-DA22C2831F11}" dt="2024-02-19T16:22:28.831" v="3918" actId="20577"/>
          <ac:spMkLst>
            <pc:docMk/>
            <pc:sldMk cId="1003709650" sldId="300"/>
            <ac:spMk id="2" creationId="{5F0D580A-4D1F-A440-B26F-EC3152E8BEC1}"/>
          </ac:spMkLst>
        </pc:spChg>
        <pc:spChg chg="mod">
          <ac:chgData name="Cerys Davies" userId="61e71dc1-9594-4277-b52b-4420989f68ee" providerId="ADAL" clId="{CADA4ECD-E08C-4F60-9685-DA22C2831F11}" dt="2024-02-19T16:24:40.741" v="4253" actId="20577"/>
          <ac:spMkLst>
            <pc:docMk/>
            <pc:sldMk cId="1003709650" sldId="300"/>
            <ac:spMk id="3" creationId="{8ECF4D8A-D8BC-2FB6-E058-48CCBDFDB430}"/>
          </ac:spMkLst>
        </pc:spChg>
      </pc:sldChg>
      <pc:sldChg chg="modSp new mod">
        <pc:chgData name="Cerys Davies" userId="61e71dc1-9594-4277-b52b-4420989f68ee" providerId="ADAL" clId="{CADA4ECD-E08C-4F60-9685-DA22C2831F11}" dt="2024-02-19T16:38:36.863" v="4766" actId="115"/>
        <pc:sldMkLst>
          <pc:docMk/>
          <pc:sldMk cId="1643243984" sldId="301"/>
        </pc:sldMkLst>
        <pc:spChg chg="mod">
          <ac:chgData name="Cerys Davies" userId="61e71dc1-9594-4277-b52b-4420989f68ee" providerId="ADAL" clId="{CADA4ECD-E08C-4F60-9685-DA22C2831F11}" dt="2024-02-19T16:38:05.244" v="4762" actId="1076"/>
          <ac:spMkLst>
            <pc:docMk/>
            <pc:sldMk cId="1643243984" sldId="301"/>
            <ac:spMk id="2" creationId="{FE1AF301-4E07-F12D-C1D6-FD780416D830}"/>
          </ac:spMkLst>
        </pc:spChg>
        <pc:spChg chg="mod">
          <ac:chgData name="Cerys Davies" userId="61e71dc1-9594-4277-b52b-4420989f68ee" providerId="ADAL" clId="{CADA4ECD-E08C-4F60-9685-DA22C2831F11}" dt="2024-02-19T16:38:36.863" v="4766" actId="115"/>
          <ac:spMkLst>
            <pc:docMk/>
            <pc:sldMk cId="1643243984" sldId="301"/>
            <ac:spMk id="3" creationId="{7FA0F5DB-1A6D-E518-4584-3612B6B7353D}"/>
          </ac:spMkLst>
        </pc:spChg>
      </pc:sldChg>
      <pc:sldChg chg="modSp new mod">
        <pc:chgData name="Cerys Davies" userId="61e71dc1-9594-4277-b52b-4420989f68ee" providerId="ADAL" clId="{CADA4ECD-E08C-4F60-9685-DA22C2831F11}" dt="2024-02-19T16:45:04.948" v="5312" actId="255"/>
        <pc:sldMkLst>
          <pc:docMk/>
          <pc:sldMk cId="584785566" sldId="302"/>
        </pc:sldMkLst>
        <pc:spChg chg="mod">
          <ac:chgData name="Cerys Davies" userId="61e71dc1-9594-4277-b52b-4420989f68ee" providerId="ADAL" clId="{CADA4ECD-E08C-4F60-9685-DA22C2831F11}" dt="2024-02-19T16:39:21.249" v="4779" actId="20577"/>
          <ac:spMkLst>
            <pc:docMk/>
            <pc:sldMk cId="584785566" sldId="302"/>
            <ac:spMk id="2" creationId="{7E71745B-22B6-07EF-BED5-8D56247CD4CD}"/>
          </ac:spMkLst>
        </pc:spChg>
        <pc:spChg chg="mod">
          <ac:chgData name="Cerys Davies" userId="61e71dc1-9594-4277-b52b-4420989f68ee" providerId="ADAL" clId="{CADA4ECD-E08C-4F60-9685-DA22C2831F11}" dt="2024-02-19T16:45:04.948" v="5312" actId="255"/>
          <ac:spMkLst>
            <pc:docMk/>
            <pc:sldMk cId="584785566" sldId="302"/>
            <ac:spMk id="3" creationId="{D5911471-1B88-997C-7A85-39D50D6C8541}"/>
          </ac:spMkLst>
        </pc:spChg>
      </pc:sldChg>
      <pc:sldChg chg="modSp new mod">
        <pc:chgData name="Cerys Davies" userId="61e71dc1-9594-4277-b52b-4420989f68ee" providerId="ADAL" clId="{CADA4ECD-E08C-4F60-9685-DA22C2831F11}" dt="2024-02-19T16:55:51.088" v="5920" actId="14100"/>
        <pc:sldMkLst>
          <pc:docMk/>
          <pc:sldMk cId="1937027755" sldId="303"/>
        </pc:sldMkLst>
        <pc:spChg chg="mod">
          <ac:chgData name="Cerys Davies" userId="61e71dc1-9594-4277-b52b-4420989f68ee" providerId="ADAL" clId="{CADA4ECD-E08C-4F60-9685-DA22C2831F11}" dt="2024-02-19T16:49:04.987" v="5337" actId="20577"/>
          <ac:spMkLst>
            <pc:docMk/>
            <pc:sldMk cId="1937027755" sldId="303"/>
            <ac:spMk id="2" creationId="{9AB680FE-A201-7DA1-D7AF-B6875A0C8940}"/>
          </ac:spMkLst>
        </pc:spChg>
        <pc:spChg chg="mod">
          <ac:chgData name="Cerys Davies" userId="61e71dc1-9594-4277-b52b-4420989f68ee" providerId="ADAL" clId="{CADA4ECD-E08C-4F60-9685-DA22C2831F11}" dt="2024-02-19T16:55:51.088" v="5920" actId="14100"/>
          <ac:spMkLst>
            <pc:docMk/>
            <pc:sldMk cId="1937027755" sldId="303"/>
            <ac:spMk id="3" creationId="{5A6C9245-A8D9-BB21-8E37-F0ACB98B5B9D}"/>
          </ac:spMkLst>
        </pc:spChg>
      </pc:sldChg>
      <pc:sldChg chg="modSp new mod">
        <pc:chgData name="Cerys Davies" userId="61e71dc1-9594-4277-b52b-4420989f68ee" providerId="ADAL" clId="{CADA4ECD-E08C-4F60-9685-DA22C2831F11}" dt="2024-02-19T17:02:13.506" v="6714" actId="20577"/>
        <pc:sldMkLst>
          <pc:docMk/>
          <pc:sldMk cId="242325405" sldId="304"/>
        </pc:sldMkLst>
        <pc:spChg chg="mod">
          <ac:chgData name="Cerys Davies" userId="61e71dc1-9594-4277-b52b-4420989f68ee" providerId="ADAL" clId="{CADA4ECD-E08C-4F60-9685-DA22C2831F11}" dt="2024-02-19T16:56:36.272" v="5957" actId="20577"/>
          <ac:spMkLst>
            <pc:docMk/>
            <pc:sldMk cId="242325405" sldId="304"/>
            <ac:spMk id="2" creationId="{BFE262D1-2944-78DB-BE85-DDC65C43A5A7}"/>
          </ac:spMkLst>
        </pc:spChg>
        <pc:spChg chg="mod">
          <ac:chgData name="Cerys Davies" userId="61e71dc1-9594-4277-b52b-4420989f68ee" providerId="ADAL" clId="{CADA4ECD-E08C-4F60-9685-DA22C2831F11}" dt="2024-02-19T17:02:13.506" v="6714" actId="20577"/>
          <ac:spMkLst>
            <pc:docMk/>
            <pc:sldMk cId="242325405" sldId="304"/>
            <ac:spMk id="3" creationId="{19D9975A-1D29-49DD-1D29-58F5D886D5F0}"/>
          </ac:spMkLst>
        </pc:spChg>
      </pc:sldChg>
      <pc:sldChg chg="addSp modSp new mod">
        <pc:chgData name="Cerys Davies" userId="61e71dc1-9594-4277-b52b-4420989f68ee" providerId="ADAL" clId="{CADA4ECD-E08C-4F60-9685-DA22C2831F11}" dt="2024-02-21T10:48:25.507" v="6719" actId="1076"/>
        <pc:sldMkLst>
          <pc:docMk/>
          <pc:sldMk cId="3095233137" sldId="305"/>
        </pc:sldMkLst>
        <pc:picChg chg="add mod">
          <ac:chgData name="Cerys Davies" userId="61e71dc1-9594-4277-b52b-4420989f68ee" providerId="ADAL" clId="{CADA4ECD-E08C-4F60-9685-DA22C2831F11}" dt="2024-02-21T10:48:25.507" v="6719" actId="1076"/>
          <ac:picMkLst>
            <pc:docMk/>
            <pc:sldMk cId="3095233137" sldId="305"/>
            <ac:picMk id="2" creationId="{C8195CEC-4A27-C3ED-778B-E4EFA03FD446}"/>
          </ac:picMkLst>
        </pc:picChg>
      </pc:sldChg>
      <pc:sldChg chg="addSp modSp new mod">
        <pc:chgData name="Cerys Davies" userId="61e71dc1-9594-4277-b52b-4420989f68ee" providerId="ADAL" clId="{CADA4ECD-E08C-4F60-9685-DA22C2831F11}" dt="2024-02-21T10:49:36.481" v="6723" actId="14100"/>
        <pc:sldMkLst>
          <pc:docMk/>
          <pc:sldMk cId="3979946835" sldId="306"/>
        </pc:sldMkLst>
        <pc:picChg chg="add mod">
          <ac:chgData name="Cerys Davies" userId="61e71dc1-9594-4277-b52b-4420989f68ee" providerId="ADAL" clId="{CADA4ECD-E08C-4F60-9685-DA22C2831F11}" dt="2024-02-21T10:49:36.481" v="6723" actId="14100"/>
          <ac:picMkLst>
            <pc:docMk/>
            <pc:sldMk cId="3979946835" sldId="306"/>
            <ac:picMk id="3" creationId="{C18004B7-24D2-C0A5-54DA-92B132243B00}"/>
          </ac:picMkLst>
        </pc:picChg>
      </pc:sldChg>
      <pc:sldChg chg="addSp modSp new mod">
        <pc:chgData name="Cerys Davies" userId="61e71dc1-9594-4277-b52b-4420989f68ee" providerId="ADAL" clId="{CADA4ECD-E08C-4F60-9685-DA22C2831F11}" dt="2024-02-21T10:54:31.530" v="6730" actId="1076"/>
        <pc:sldMkLst>
          <pc:docMk/>
          <pc:sldMk cId="2302088973" sldId="307"/>
        </pc:sldMkLst>
        <pc:picChg chg="add mod">
          <ac:chgData name="Cerys Davies" userId="61e71dc1-9594-4277-b52b-4420989f68ee" providerId="ADAL" clId="{CADA4ECD-E08C-4F60-9685-DA22C2831F11}" dt="2024-02-21T10:54:31.530" v="6730" actId="1076"/>
          <ac:picMkLst>
            <pc:docMk/>
            <pc:sldMk cId="2302088973" sldId="307"/>
            <ac:picMk id="3" creationId="{86A213EB-AD38-3472-A600-989A087A24B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1114DF5-8DF6-4FE5-BDDA-9974111053DC}" type="datetimeFigureOut">
              <a:rPr lang="en-GB" smtClean="0"/>
              <a:t>21/02/2024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Electronic signatures are only as secure as the business processes and technology used to create them. High-value transactions need better quality electronic signatures – signatures used for these transactions need to be more securely linked to the owner in order to provide the level of assurance needed and to ensure trust in the underlying system.</a:t>
            </a:r>
          </a:p>
          <a:p>
            <a:r>
              <a:rPr lang="en-GB" sz="1100" dirty="0"/>
              <a:t>Better quality electronic signatures can offer:</a:t>
            </a:r>
          </a:p>
          <a:p>
            <a:endParaRPr lang="en-GB" sz="1100" dirty="0"/>
          </a:p>
          <a:p>
            <a:r>
              <a:rPr lang="en-GB" sz="1100" dirty="0"/>
              <a:t>authentication – linking the signatory to the information;</a:t>
            </a:r>
          </a:p>
          <a:p>
            <a:endParaRPr lang="en-GB" sz="1100" dirty="0"/>
          </a:p>
          <a:p>
            <a:r>
              <a:rPr lang="en-GB" sz="1100" dirty="0"/>
              <a:t>integrity – allowing any changes to the information provided to be detected more easily; and</a:t>
            </a:r>
          </a:p>
          <a:p>
            <a:endParaRPr lang="en-GB" sz="1100" dirty="0"/>
          </a:p>
          <a:p>
            <a:r>
              <a:rPr lang="en-GB" sz="1100" dirty="0"/>
              <a:t>non-repudiation – ensuring satisfaction (in a legal sense) about where the electronic signature has come from.</a:t>
            </a:r>
          </a:p>
          <a:p>
            <a:endParaRPr lang="en-GB" sz="1100" dirty="0"/>
          </a:p>
          <a:p>
            <a:r>
              <a:rPr lang="en-GB" sz="1100" dirty="0"/>
              <a:t>Contracts for the sale of land can be signed using an electronic signature. The key point is for the conveyancer to be satisfied that it is their client who has signed the contract and is agreeing to the terms of the document. There is case law confirming that contracts for the sale of land signed electronically are valid.</a:t>
            </a:r>
          </a:p>
          <a:p>
            <a:endParaRPr lang="en-GB" sz="1100" dirty="0"/>
          </a:p>
          <a:p>
            <a:r>
              <a:rPr lang="en-GB" sz="1100" dirty="0"/>
              <a:t>The development of the signature of deeds in the conveyancing context by electronic means is interesting. There is no definitive case law confirming that a deed signed by electronic means is valid, but the Law Commission produced a report in 2019 by which it concluded that providing the signature of a deed has been properly witnessed, there is no reason to assume that an electronic signature and a deed by the signatory would not be valid.</a:t>
            </a:r>
          </a:p>
          <a:p>
            <a:endParaRPr lang="en-GB" sz="1100" dirty="0"/>
          </a:p>
          <a:p>
            <a:r>
              <a:rPr lang="en-GB" sz="1100" dirty="0"/>
              <a:t>HMLR has moved this discussion along. It announced that from 27 July 2020, it would accept for registration deeds that have been signed using a “witnessed electronic signature” process.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7</a:t>
            </a:fld>
            <a:endParaRPr lang="en-GB"/>
          </a:p>
        </p:txBody>
      </p:sp>
    </p:spTree>
    <p:extLst>
      <p:ext uri="{BB962C8B-B14F-4D97-AF65-F5344CB8AC3E}">
        <p14:creationId xmlns:p14="http://schemas.microsoft.com/office/powerpoint/2010/main" val="3926052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21/02/2024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21/02/2024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21/02/2024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21/02/2024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21/02/2024</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21/02/2024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21/02/2024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notices-restrictions-and-the-protection-of-third-party-interests-in-the-register/practice-guide-19-notices-restrictions-and-the-protection-of-third-party-interests-in-the-register#form-a"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gov.uk/government/publications/form-a-restriction-application-to-enter-sev"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a:bodyPr>
          <a:lstStyle/>
          <a:p>
            <a:pPr algn="ctr"/>
            <a:r>
              <a:rPr lang="en-GB" dirty="0"/>
              <a:t>Week 4</a:t>
            </a:r>
            <a:br>
              <a:rPr lang="en-GB" dirty="0"/>
            </a:br>
            <a:r>
              <a:rPr lang="en-GB" dirty="0"/>
              <a:t>Co-ownership</a:t>
            </a:r>
            <a:br>
              <a:rPr lang="en-GB" dirty="0"/>
            </a:br>
            <a:r>
              <a:rPr lang="en-GB" sz="3600" dirty="0"/>
              <a:t>(see Chapter 6)</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p:txBody>
          <a:bodyPr/>
          <a:lstStyle/>
          <a:p>
            <a:r>
              <a:rPr lang="en-GB" dirty="0"/>
              <a:t>Aims: to understand……..</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77334" y="1930400"/>
            <a:ext cx="9584913" cy="4586032"/>
          </a:xfrm>
        </p:spPr>
        <p:txBody>
          <a:bodyPr>
            <a:noAutofit/>
          </a:bodyPr>
          <a:lstStyle/>
          <a:p>
            <a:r>
              <a:rPr lang="en-GB" sz="2800" dirty="0"/>
              <a:t>Joint Tenants</a:t>
            </a:r>
          </a:p>
          <a:p>
            <a:r>
              <a:rPr lang="en-GB" sz="2800" dirty="0"/>
              <a:t>Tenant in common</a:t>
            </a:r>
          </a:p>
          <a:p>
            <a:r>
              <a:rPr lang="en-GB" sz="2800" dirty="0"/>
              <a:t>Doctrine of Survivorship</a:t>
            </a:r>
          </a:p>
          <a:p>
            <a:r>
              <a:rPr lang="en-GB" sz="2800" dirty="0"/>
              <a:t>The Form A </a:t>
            </a:r>
            <a:r>
              <a:rPr lang="en-GB" sz="2800" dirty="0" err="1"/>
              <a:t>restrictionExecutors</a:t>
            </a:r>
            <a:endParaRPr lang="en-GB" sz="2800" dirty="0"/>
          </a:p>
          <a:p>
            <a:r>
              <a:rPr lang="en-GB" sz="2800" dirty="0"/>
              <a:t>Severance; and</a:t>
            </a:r>
          </a:p>
          <a:p>
            <a:r>
              <a:rPr lang="en-GB" sz="2800" dirty="0"/>
              <a:t>Overreaching</a:t>
            </a:r>
          </a:p>
          <a:p>
            <a:pPr marL="0" indent="0">
              <a:buNone/>
            </a:pPr>
            <a:endParaRPr lang="en-GB" sz="2800" dirty="0"/>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677333" y="609600"/>
            <a:ext cx="9864475" cy="1320800"/>
          </a:xfrm>
        </p:spPr>
        <p:txBody>
          <a:bodyPr>
            <a:normAutofit fontScale="90000"/>
          </a:bodyPr>
          <a:lstStyle/>
          <a:p>
            <a:r>
              <a:rPr lang="en-GB" dirty="0"/>
              <a:t>Co-ownership vs different estates and </a:t>
            </a:r>
            <a:br>
              <a:rPr lang="en-GB" dirty="0"/>
            </a:br>
            <a:r>
              <a:rPr lang="en-GB" dirty="0"/>
              <a:t>interests in land</a:t>
            </a:r>
            <a:br>
              <a:rPr lang="en-GB" dirty="0"/>
            </a:br>
            <a:endParaRPr lang="en-GB" dirty="0"/>
          </a:p>
        </p:txBody>
      </p:sp>
      <p:pic>
        <p:nvPicPr>
          <p:cNvPr id="5" name="Content Placeholder 4">
            <a:extLst>
              <a:ext uri="{FF2B5EF4-FFF2-40B4-BE49-F238E27FC236}">
                <a16:creationId xmlns:a16="http://schemas.microsoft.com/office/drawing/2014/main" id="{077154B8-121B-7E30-1726-414BC5D3015B}"/>
              </a:ext>
            </a:extLst>
          </p:cNvPr>
          <p:cNvPicPr>
            <a:picLocks noGrp="1" noChangeAspect="1"/>
          </p:cNvPicPr>
          <p:nvPr>
            <p:ph idx="1"/>
          </p:nvPr>
        </p:nvPicPr>
        <p:blipFill>
          <a:blip r:embed="rId2"/>
          <a:stretch>
            <a:fillRect/>
          </a:stretch>
        </p:blipFill>
        <p:spPr>
          <a:xfrm>
            <a:off x="489351" y="1930400"/>
            <a:ext cx="9969351" cy="3990340"/>
          </a:xfrm>
        </p:spPr>
      </p:pic>
    </p:spTree>
    <p:extLst>
      <p:ext uri="{BB962C8B-B14F-4D97-AF65-F5344CB8AC3E}">
        <p14:creationId xmlns:p14="http://schemas.microsoft.com/office/powerpoint/2010/main" val="2544407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357002" y="405753"/>
            <a:ext cx="10079971" cy="1320800"/>
          </a:xfrm>
        </p:spPr>
        <p:txBody>
          <a:bodyPr>
            <a:normAutofit/>
          </a:bodyPr>
          <a:lstStyle/>
          <a:p>
            <a:r>
              <a:rPr lang="en-GB" dirty="0"/>
              <a:t>Co-ownership vs different </a:t>
            </a:r>
            <a:r>
              <a:rPr lang="en-GB" dirty="0" err="1"/>
              <a:t>esates</a:t>
            </a:r>
            <a:r>
              <a:rPr lang="en-GB" dirty="0"/>
              <a:t> and interests in land</a:t>
            </a:r>
          </a:p>
        </p:txBody>
      </p:sp>
      <p:pic>
        <p:nvPicPr>
          <p:cNvPr id="5" name="Content Placeholder 4">
            <a:extLst>
              <a:ext uri="{FF2B5EF4-FFF2-40B4-BE49-F238E27FC236}">
                <a16:creationId xmlns:a16="http://schemas.microsoft.com/office/drawing/2014/main" id="{D2A26646-E905-35A2-1CAF-D27F6220A9E3}"/>
              </a:ext>
            </a:extLst>
          </p:cNvPr>
          <p:cNvPicPr>
            <a:picLocks noGrp="1" noChangeAspect="1"/>
          </p:cNvPicPr>
          <p:nvPr>
            <p:ph idx="1"/>
          </p:nvPr>
        </p:nvPicPr>
        <p:blipFill>
          <a:blip r:embed="rId2"/>
          <a:stretch>
            <a:fillRect/>
          </a:stretch>
        </p:blipFill>
        <p:spPr>
          <a:xfrm>
            <a:off x="261532" y="1546420"/>
            <a:ext cx="11640908" cy="4493695"/>
          </a:xfrm>
        </p:spPr>
      </p:pic>
    </p:spTree>
    <p:extLst>
      <p:ext uri="{BB962C8B-B14F-4D97-AF65-F5344CB8AC3E}">
        <p14:creationId xmlns:p14="http://schemas.microsoft.com/office/powerpoint/2010/main" val="1594251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8B10-FDC8-6B07-4359-6B897F74F6D5}"/>
              </a:ext>
            </a:extLst>
          </p:cNvPr>
          <p:cNvSpPr>
            <a:spLocks noGrp="1"/>
          </p:cNvSpPr>
          <p:nvPr>
            <p:ph type="title"/>
          </p:nvPr>
        </p:nvSpPr>
        <p:spPr>
          <a:xfrm>
            <a:off x="310408" y="370808"/>
            <a:ext cx="10219751" cy="1320800"/>
          </a:xfrm>
        </p:spPr>
        <p:txBody>
          <a:bodyPr/>
          <a:lstStyle/>
          <a:p>
            <a:r>
              <a:rPr lang="en-GB" dirty="0"/>
              <a:t>What does it mean to hold land as a Trustee</a:t>
            </a:r>
          </a:p>
        </p:txBody>
      </p:sp>
      <p:sp>
        <p:nvSpPr>
          <p:cNvPr id="3" name="Content Placeholder 2">
            <a:extLst>
              <a:ext uri="{FF2B5EF4-FFF2-40B4-BE49-F238E27FC236}">
                <a16:creationId xmlns:a16="http://schemas.microsoft.com/office/drawing/2014/main" id="{4777CD2A-F1E6-44EF-FBA0-C192A95A13B1}"/>
              </a:ext>
            </a:extLst>
          </p:cNvPr>
          <p:cNvSpPr>
            <a:spLocks noGrp="1"/>
          </p:cNvSpPr>
          <p:nvPr>
            <p:ph idx="1"/>
          </p:nvPr>
        </p:nvSpPr>
        <p:spPr>
          <a:xfrm>
            <a:off x="421068" y="1031208"/>
            <a:ext cx="10842942" cy="5154096"/>
          </a:xfrm>
        </p:spPr>
        <p:txBody>
          <a:bodyPr>
            <a:normAutofit fontScale="85000" lnSpcReduction="10000"/>
          </a:bodyPr>
          <a:lstStyle/>
          <a:p>
            <a:pPr marL="0" indent="0">
              <a:buNone/>
            </a:pPr>
            <a:endParaRPr lang="en-GB" dirty="0"/>
          </a:p>
          <a:p>
            <a:r>
              <a:rPr lang="en-GB" sz="3800" dirty="0"/>
              <a:t>Trustee holds the legal estate</a:t>
            </a:r>
          </a:p>
          <a:p>
            <a:r>
              <a:rPr lang="en-GB" sz="3800" dirty="0"/>
              <a:t>Trustee is looking after the land for the beneficiary (</a:t>
            </a:r>
            <a:r>
              <a:rPr lang="en-GB" sz="3800" dirty="0" err="1"/>
              <a:t>ies</a:t>
            </a:r>
            <a:r>
              <a:rPr lang="en-GB" sz="3800" dirty="0"/>
              <a:t>)</a:t>
            </a:r>
          </a:p>
          <a:p>
            <a:r>
              <a:rPr lang="en-GB" sz="3800" dirty="0"/>
              <a:t>Trustee can ‘deal’ with the land e.g. sell it or mortgage it) but need to </a:t>
            </a:r>
            <a:r>
              <a:rPr lang="en-GB" sz="3800" dirty="0" err="1"/>
              <a:t>consuylt</a:t>
            </a:r>
            <a:r>
              <a:rPr lang="en-GB" sz="3800" dirty="0"/>
              <a:t> the beneficiaries</a:t>
            </a:r>
          </a:p>
          <a:p>
            <a:r>
              <a:rPr lang="en-GB" sz="3800" dirty="0"/>
              <a:t>Where land held ‘upon trust’ the Trustees (if there is more than one will hold as joint tenants)</a:t>
            </a:r>
          </a:p>
          <a:p>
            <a:r>
              <a:rPr lang="en-GB" sz="3800" dirty="0"/>
              <a:t>Example: 2 Trustees hold land upon trust (as joint tenants) for someone who is under 18 and cannot hold the legal estate until they turn 18.</a:t>
            </a:r>
          </a:p>
        </p:txBody>
      </p:sp>
    </p:spTree>
    <p:extLst>
      <p:ext uri="{BB962C8B-B14F-4D97-AF65-F5344CB8AC3E}">
        <p14:creationId xmlns:p14="http://schemas.microsoft.com/office/powerpoint/2010/main" val="1353024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7565-6818-6608-776A-F9F28560618A}"/>
              </a:ext>
            </a:extLst>
          </p:cNvPr>
          <p:cNvSpPr>
            <a:spLocks noGrp="1"/>
          </p:cNvSpPr>
          <p:nvPr>
            <p:ph type="title"/>
          </p:nvPr>
        </p:nvSpPr>
        <p:spPr>
          <a:xfrm>
            <a:off x="327882" y="149488"/>
            <a:ext cx="9165570" cy="1320800"/>
          </a:xfrm>
        </p:spPr>
        <p:txBody>
          <a:bodyPr>
            <a:normAutofit/>
          </a:bodyPr>
          <a:lstStyle/>
          <a:p>
            <a:r>
              <a:rPr lang="en-GB" dirty="0"/>
              <a:t>Types of co-ownership:  Joint Tenants</a:t>
            </a:r>
          </a:p>
        </p:txBody>
      </p:sp>
      <p:sp>
        <p:nvSpPr>
          <p:cNvPr id="3" name="Content Placeholder 2">
            <a:extLst>
              <a:ext uri="{FF2B5EF4-FFF2-40B4-BE49-F238E27FC236}">
                <a16:creationId xmlns:a16="http://schemas.microsoft.com/office/drawing/2014/main" id="{57C3DD74-CBC5-66BD-0AD5-7C65611D949F}"/>
              </a:ext>
            </a:extLst>
          </p:cNvPr>
          <p:cNvSpPr>
            <a:spLocks noGrp="1"/>
          </p:cNvSpPr>
          <p:nvPr>
            <p:ph idx="1"/>
          </p:nvPr>
        </p:nvSpPr>
        <p:spPr>
          <a:xfrm>
            <a:off x="536339" y="1051612"/>
            <a:ext cx="10516785" cy="5469118"/>
          </a:xfrm>
        </p:spPr>
        <p:txBody>
          <a:bodyPr>
            <a:normAutofit fontScale="70000" lnSpcReduction="20000"/>
          </a:bodyPr>
          <a:lstStyle/>
          <a:p>
            <a:r>
              <a:rPr lang="en-GB" sz="3100" dirty="0"/>
              <a:t>JTs each own the whole of the land/property</a:t>
            </a:r>
          </a:p>
          <a:p>
            <a:r>
              <a:rPr lang="en-GB" sz="3100" dirty="0"/>
              <a:t>S 1 (6) LPA 1925: legal owners can only hold as JTs</a:t>
            </a:r>
          </a:p>
          <a:p>
            <a:r>
              <a:rPr lang="en-GB" sz="3100" dirty="0"/>
              <a:t>BUT those legal owners ( JTs) may be holding the land for themselves as Tenants in </a:t>
            </a:r>
            <a:r>
              <a:rPr lang="en-GB" sz="3100" dirty="0" err="1"/>
              <a:t>Comon</a:t>
            </a:r>
            <a:r>
              <a:rPr lang="en-GB" sz="3100" dirty="0"/>
              <a:t> ( beneficial interest)</a:t>
            </a:r>
          </a:p>
          <a:p>
            <a:r>
              <a:rPr lang="en-GB" sz="3100" dirty="0"/>
              <a:t>The FOUR UNITIES:</a:t>
            </a:r>
          </a:p>
          <a:p>
            <a:pPr lvl="1"/>
            <a:r>
              <a:rPr lang="en-GB" sz="2900" dirty="0"/>
              <a:t>Possession ( must have entitlement to possession/NOT be a trespasser)</a:t>
            </a:r>
          </a:p>
          <a:p>
            <a:pPr lvl="1"/>
            <a:r>
              <a:rPr lang="en-GB" sz="2900" dirty="0"/>
              <a:t>Unity of interest – must hold the same interest </a:t>
            </a:r>
            <a:r>
              <a:rPr lang="en-GB" sz="2900" dirty="0" err="1"/>
              <a:t>e.g</a:t>
            </a:r>
            <a:r>
              <a:rPr lang="en-GB" sz="2900" dirty="0"/>
              <a:t> the same freehold</a:t>
            </a:r>
          </a:p>
          <a:p>
            <a:pPr lvl="1"/>
            <a:r>
              <a:rPr lang="en-GB" sz="2900" dirty="0"/>
              <a:t>Unity of Time: interest must arise at the same time ( </a:t>
            </a:r>
            <a:r>
              <a:rPr lang="en-GB" sz="2900" dirty="0" err="1"/>
              <a:t>e.g</a:t>
            </a:r>
            <a:r>
              <a:rPr lang="en-GB" sz="2900" dirty="0"/>
              <a:t> when they each purchase the land together)</a:t>
            </a:r>
          </a:p>
          <a:p>
            <a:pPr lvl="1"/>
            <a:r>
              <a:rPr lang="en-GB" sz="2900" dirty="0"/>
              <a:t>Unity of title: both must gain their title from the same document ( </a:t>
            </a:r>
            <a:r>
              <a:rPr lang="en-GB" sz="2900" dirty="0" err="1"/>
              <a:t>eg</a:t>
            </a:r>
            <a:r>
              <a:rPr lang="en-GB" sz="2900" dirty="0"/>
              <a:t> the same transfer/</a:t>
            </a:r>
            <a:r>
              <a:rPr lang="en-GB" sz="2900" dirty="0" err="1"/>
              <a:t>convenyance</a:t>
            </a:r>
            <a:r>
              <a:rPr lang="en-GB" sz="2900" dirty="0"/>
              <a:t>)</a:t>
            </a:r>
          </a:p>
          <a:p>
            <a:pPr marL="457200" lvl="1" indent="0">
              <a:buNone/>
            </a:pPr>
            <a:endParaRPr lang="en-GB" sz="2900" dirty="0"/>
          </a:p>
          <a:p>
            <a:endParaRPr lang="en-GB" sz="3100" dirty="0"/>
          </a:p>
          <a:p>
            <a:r>
              <a:rPr lang="en-GB" sz="3100" dirty="0"/>
              <a:t> Right of survivorship/Doctrine of Survivorship: if one dies, the legal estate passes to the ‘survivor’</a:t>
            </a:r>
          </a:p>
        </p:txBody>
      </p:sp>
    </p:spTree>
    <p:extLst>
      <p:ext uri="{BB962C8B-B14F-4D97-AF65-F5344CB8AC3E}">
        <p14:creationId xmlns:p14="http://schemas.microsoft.com/office/powerpoint/2010/main" val="3582662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333706" y="1683195"/>
            <a:ext cx="10662391" cy="4508123"/>
          </a:xfrm>
        </p:spPr>
        <p:txBody>
          <a:bodyPr>
            <a:noAutofit/>
          </a:bodyPr>
          <a:lstStyle/>
          <a:p>
            <a:r>
              <a:rPr lang="en-GB" sz="2400" dirty="0"/>
              <a:t>Exist only at equity</a:t>
            </a:r>
          </a:p>
          <a:p>
            <a:r>
              <a:rPr lang="en-GB" sz="2400" dirty="0"/>
              <a:t>Ts each own a ‘share’ in the land</a:t>
            </a:r>
          </a:p>
          <a:p>
            <a:r>
              <a:rPr lang="en-GB" sz="2400" dirty="0"/>
              <a:t>No right of survivorship</a:t>
            </a:r>
          </a:p>
          <a:p>
            <a:r>
              <a:rPr lang="en-GB" sz="2400" dirty="0"/>
              <a:t>Details of what each ‘share’ is contained in </a:t>
            </a:r>
            <a:r>
              <a:rPr lang="en-GB" sz="2400" b="1" i="1" dirty="0"/>
              <a:t>Memorandum of Severance</a:t>
            </a:r>
            <a:r>
              <a:rPr lang="en-GB" sz="2400" b="1" dirty="0"/>
              <a:t> </a:t>
            </a:r>
            <a:r>
              <a:rPr lang="en-GB" sz="2400" dirty="0"/>
              <a:t>( Unregistered Land) or </a:t>
            </a:r>
            <a:r>
              <a:rPr lang="en-GB" sz="2400" b="1" i="1" dirty="0"/>
              <a:t>Restriction</a:t>
            </a:r>
            <a:r>
              <a:rPr lang="en-GB" sz="2400" dirty="0"/>
              <a:t> ( Registered Land)</a:t>
            </a:r>
          </a:p>
          <a:p>
            <a:r>
              <a:rPr lang="en-GB" sz="2400" dirty="0"/>
              <a:t>Presumption that business partners hold property as tenants in common</a:t>
            </a:r>
          </a:p>
        </p:txBody>
      </p:sp>
      <p:sp>
        <p:nvSpPr>
          <p:cNvPr id="6" name="Title 1">
            <a:extLst>
              <a:ext uri="{FF2B5EF4-FFF2-40B4-BE49-F238E27FC236}">
                <a16:creationId xmlns:a16="http://schemas.microsoft.com/office/drawing/2014/main" id="{9CA7A206-8BF5-34B1-35AD-A1B7F00EF598}"/>
              </a:ext>
            </a:extLst>
          </p:cNvPr>
          <p:cNvSpPr>
            <a:spLocks noGrp="1"/>
          </p:cNvSpPr>
          <p:nvPr>
            <p:ph type="title"/>
          </p:nvPr>
        </p:nvSpPr>
        <p:spPr>
          <a:xfrm>
            <a:off x="433246" y="340347"/>
            <a:ext cx="8596312" cy="726453"/>
          </a:xfrm>
        </p:spPr>
        <p:txBody>
          <a:bodyPr>
            <a:normAutofit/>
          </a:bodyPr>
          <a:lstStyle/>
          <a:p>
            <a:r>
              <a:rPr lang="en-GB" sz="2800" dirty="0"/>
              <a:t>Types of co-ownership: Tenants in common</a:t>
            </a:r>
          </a:p>
        </p:txBody>
      </p:sp>
    </p:spTree>
    <p:extLst>
      <p:ext uri="{BB962C8B-B14F-4D97-AF65-F5344CB8AC3E}">
        <p14:creationId xmlns:p14="http://schemas.microsoft.com/office/powerpoint/2010/main" val="911358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03C4F4-B6D1-468E-E928-114EAD3011E3}"/>
              </a:ext>
            </a:extLst>
          </p:cNvPr>
          <p:cNvPicPr>
            <a:picLocks noChangeAspect="1"/>
          </p:cNvPicPr>
          <p:nvPr/>
        </p:nvPicPr>
        <p:blipFill>
          <a:blip r:embed="rId2"/>
          <a:stretch>
            <a:fillRect/>
          </a:stretch>
        </p:blipFill>
        <p:spPr>
          <a:xfrm>
            <a:off x="800100" y="615629"/>
            <a:ext cx="9938261" cy="5279560"/>
          </a:xfrm>
          <a:prstGeom prst="rect">
            <a:avLst/>
          </a:prstGeom>
        </p:spPr>
      </p:pic>
      <p:sp>
        <p:nvSpPr>
          <p:cNvPr id="6" name="TextBox 5">
            <a:extLst>
              <a:ext uri="{FF2B5EF4-FFF2-40B4-BE49-F238E27FC236}">
                <a16:creationId xmlns:a16="http://schemas.microsoft.com/office/drawing/2014/main" id="{C94249B1-B25F-6187-B0BC-F7DCEB09ED49}"/>
              </a:ext>
            </a:extLst>
          </p:cNvPr>
          <p:cNvSpPr txBox="1"/>
          <p:nvPr/>
        </p:nvSpPr>
        <p:spPr>
          <a:xfrm>
            <a:off x="266700" y="6242371"/>
            <a:ext cx="5890260" cy="369332"/>
          </a:xfrm>
          <a:prstGeom prst="rect">
            <a:avLst/>
          </a:prstGeom>
          <a:noFill/>
        </p:spPr>
        <p:txBody>
          <a:bodyPr wrap="square" rtlCol="0">
            <a:spAutoFit/>
          </a:bodyPr>
          <a:lstStyle/>
          <a:p>
            <a:r>
              <a:rPr lang="en-GB" dirty="0"/>
              <a:t>Fig 6.4 CILEX Intro to Property and Private Client</a:t>
            </a:r>
          </a:p>
        </p:txBody>
      </p:sp>
    </p:spTree>
    <p:extLst>
      <p:ext uri="{BB962C8B-B14F-4D97-AF65-F5344CB8AC3E}">
        <p14:creationId xmlns:p14="http://schemas.microsoft.com/office/powerpoint/2010/main" val="1416545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BCB19-FAA6-97B6-3F31-166835CA8DC2}"/>
              </a:ext>
            </a:extLst>
          </p:cNvPr>
          <p:cNvSpPr>
            <a:spLocks noGrp="1"/>
          </p:cNvSpPr>
          <p:nvPr>
            <p:ph type="title"/>
          </p:nvPr>
        </p:nvSpPr>
        <p:spPr/>
        <p:txBody>
          <a:bodyPr/>
          <a:lstStyle/>
          <a:p>
            <a:r>
              <a:rPr lang="en-GB" dirty="0"/>
              <a:t>Identifying that Registered Land is held by tenants in common?</a:t>
            </a:r>
          </a:p>
        </p:txBody>
      </p:sp>
      <p:pic>
        <p:nvPicPr>
          <p:cNvPr id="5" name="Content Placeholder 4" descr="A close-up of a sign&#10;&#10;Description automatically generated">
            <a:extLst>
              <a:ext uri="{FF2B5EF4-FFF2-40B4-BE49-F238E27FC236}">
                <a16:creationId xmlns:a16="http://schemas.microsoft.com/office/drawing/2014/main" id="{396E1BE3-C84B-85BF-9944-9B11535F94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77334" y="2103120"/>
            <a:ext cx="4576768" cy="3047365"/>
          </a:xfrm>
        </p:spPr>
      </p:pic>
      <p:sp>
        <p:nvSpPr>
          <p:cNvPr id="6" name="TextBox 5">
            <a:extLst>
              <a:ext uri="{FF2B5EF4-FFF2-40B4-BE49-F238E27FC236}">
                <a16:creationId xmlns:a16="http://schemas.microsoft.com/office/drawing/2014/main" id="{8A94B032-B328-B588-A0D6-DD813952F7C5}"/>
              </a:ext>
            </a:extLst>
          </p:cNvPr>
          <p:cNvSpPr txBox="1"/>
          <p:nvPr/>
        </p:nvSpPr>
        <p:spPr>
          <a:xfrm>
            <a:off x="5783580" y="2331720"/>
            <a:ext cx="5731086" cy="2031325"/>
          </a:xfrm>
          <a:prstGeom prst="rect">
            <a:avLst/>
          </a:prstGeom>
          <a:noFill/>
        </p:spPr>
        <p:txBody>
          <a:bodyPr wrap="square" rtlCol="0">
            <a:spAutoFit/>
          </a:bodyPr>
          <a:lstStyle/>
          <a:p>
            <a:r>
              <a:rPr lang="en-GB" dirty="0"/>
              <a:t>Form A</a:t>
            </a:r>
          </a:p>
          <a:p>
            <a:r>
              <a:rPr lang="en-GB" dirty="0"/>
              <a:t>HMLR’s Practice Guide 19</a:t>
            </a:r>
          </a:p>
          <a:p>
            <a:r>
              <a:rPr lang="en-GB" dirty="0">
                <a:hlinkClick r:id="rId3"/>
              </a:rPr>
              <a:t>https://www.gov.uk/government/publications/notices-restrictions-and-the-protection-of-third-party-interests-in-the-register/practice-guide-19-notices-restrictions-and-the-protection-of-third-party-interests-in-the-register#form-a</a:t>
            </a:r>
            <a:endParaRPr lang="en-GB" dirty="0"/>
          </a:p>
        </p:txBody>
      </p:sp>
    </p:spTree>
    <p:extLst>
      <p:ext uri="{BB962C8B-B14F-4D97-AF65-F5344CB8AC3E}">
        <p14:creationId xmlns:p14="http://schemas.microsoft.com/office/powerpoint/2010/main" val="1169371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D580A-4D1F-A440-B26F-EC3152E8BEC1}"/>
              </a:ext>
            </a:extLst>
          </p:cNvPr>
          <p:cNvSpPr>
            <a:spLocks noGrp="1"/>
          </p:cNvSpPr>
          <p:nvPr>
            <p:ph type="title"/>
          </p:nvPr>
        </p:nvSpPr>
        <p:spPr/>
        <p:txBody>
          <a:bodyPr/>
          <a:lstStyle/>
          <a:p>
            <a:r>
              <a:rPr lang="en-GB" dirty="0"/>
              <a:t>Important terminology…… DISPOSITION</a:t>
            </a:r>
          </a:p>
        </p:txBody>
      </p:sp>
      <p:sp>
        <p:nvSpPr>
          <p:cNvPr id="3" name="Content Placeholder 2">
            <a:extLst>
              <a:ext uri="{FF2B5EF4-FFF2-40B4-BE49-F238E27FC236}">
                <a16:creationId xmlns:a16="http://schemas.microsoft.com/office/drawing/2014/main" id="{8ECF4D8A-D8BC-2FB6-E058-48CCBDFDB430}"/>
              </a:ext>
            </a:extLst>
          </p:cNvPr>
          <p:cNvSpPr>
            <a:spLocks noGrp="1"/>
          </p:cNvSpPr>
          <p:nvPr>
            <p:ph idx="1"/>
          </p:nvPr>
        </p:nvSpPr>
        <p:spPr/>
        <p:txBody>
          <a:bodyPr/>
          <a:lstStyle/>
          <a:p>
            <a:r>
              <a:rPr lang="en-GB" dirty="0"/>
              <a:t>Wording of the restrictions refers to DISPOSITIONS</a:t>
            </a:r>
          </a:p>
          <a:p>
            <a:r>
              <a:rPr lang="en-GB" dirty="0"/>
              <a:t>‘Dispositions’ not defined in LRA 2002 or the LRR 2002 but…</a:t>
            </a:r>
          </a:p>
          <a:p>
            <a:r>
              <a:rPr lang="en-GB" dirty="0"/>
              <a:t>Taken to mean:</a:t>
            </a:r>
          </a:p>
          <a:p>
            <a:pPr lvl="1"/>
            <a:r>
              <a:rPr lang="en-GB" dirty="0"/>
              <a:t>Action resulting in a registration application </a:t>
            </a:r>
            <a:r>
              <a:rPr lang="en-GB" dirty="0" err="1"/>
              <a:t>e.g</a:t>
            </a:r>
            <a:endParaRPr lang="en-GB" dirty="0"/>
          </a:p>
          <a:p>
            <a:pPr lvl="1"/>
            <a:r>
              <a:rPr lang="en-GB" dirty="0"/>
              <a:t>Transfer of land ( legal estate)</a:t>
            </a:r>
          </a:p>
          <a:p>
            <a:pPr lvl="1"/>
            <a:r>
              <a:rPr lang="en-GB" dirty="0"/>
              <a:t>Creation of a legal charge ( mortgage)</a:t>
            </a:r>
          </a:p>
        </p:txBody>
      </p:sp>
    </p:spTree>
    <p:extLst>
      <p:ext uri="{BB962C8B-B14F-4D97-AF65-F5344CB8AC3E}">
        <p14:creationId xmlns:p14="http://schemas.microsoft.com/office/powerpoint/2010/main" val="1003709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F301-4E07-F12D-C1D6-FD780416D830}"/>
              </a:ext>
            </a:extLst>
          </p:cNvPr>
          <p:cNvSpPr>
            <a:spLocks noGrp="1"/>
          </p:cNvSpPr>
          <p:nvPr>
            <p:ph type="title"/>
          </p:nvPr>
        </p:nvSpPr>
        <p:spPr>
          <a:xfrm>
            <a:off x="374475" y="201906"/>
            <a:ext cx="9450956" cy="1320800"/>
          </a:xfrm>
        </p:spPr>
        <p:txBody>
          <a:bodyPr/>
          <a:lstStyle/>
          <a:p>
            <a:r>
              <a:rPr lang="en-GB" dirty="0"/>
              <a:t>Severance of the beneficial joint tenancy</a:t>
            </a:r>
          </a:p>
        </p:txBody>
      </p:sp>
      <p:sp>
        <p:nvSpPr>
          <p:cNvPr id="3" name="Content Placeholder 2">
            <a:extLst>
              <a:ext uri="{FF2B5EF4-FFF2-40B4-BE49-F238E27FC236}">
                <a16:creationId xmlns:a16="http://schemas.microsoft.com/office/drawing/2014/main" id="{7FA0F5DB-1A6D-E518-4584-3612B6B7353D}"/>
              </a:ext>
            </a:extLst>
          </p:cNvPr>
          <p:cNvSpPr>
            <a:spLocks noGrp="1"/>
          </p:cNvSpPr>
          <p:nvPr>
            <p:ph idx="1"/>
          </p:nvPr>
        </p:nvSpPr>
        <p:spPr>
          <a:xfrm>
            <a:off x="502608" y="1397619"/>
            <a:ext cx="8596668" cy="3880773"/>
          </a:xfrm>
        </p:spPr>
        <p:txBody>
          <a:bodyPr>
            <a:normAutofit/>
          </a:bodyPr>
          <a:lstStyle/>
          <a:p>
            <a:r>
              <a:rPr lang="en-GB" sz="2400" dirty="0"/>
              <a:t>At law, the </a:t>
            </a:r>
            <a:r>
              <a:rPr lang="en-GB" sz="2400" u="sng" dirty="0"/>
              <a:t>legal estate </a:t>
            </a:r>
            <a:r>
              <a:rPr lang="en-GB" sz="2400" dirty="0"/>
              <a:t>has to be held as Joint Tenants</a:t>
            </a:r>
          </a:p>
          <a:p>
            <a:r>
              <a:rPr lang="en-GB" sz="2400" dirty="0"/>
              <a:t>However,  it is possible to sever the </a:t>
            </a:r>
            <a:r>
              <a:rPr lang="en-GB" sz="2400" u="sng" dirty="0"/>
              <a:t>beneficial</a:t>
            </a:r>
            <a:r>
              <a:rPr lang="en-GB" sz="2400" dirty="0"/>
              <a:t> Joint Tenancy so that co-owners now hold as tenants in common</a:t>
            </a:r>
          </a:p>
          <a:p>
            <a:r>
              <a:rPr lang="en-GB" sz="2400" dirty="0"/>
              <a:t>Why do this?</a:t>
            </a:r>
          </a:p>
          <a:p>
            <a:pPr lvl="1"/>
            <a:r>
              <a:rPr lang="en-GB" sz="2400" dirty="0"/>
              <a:t>In anticipation of a separation/divorce</a:t>
            </a:r>
          </a:p>
          <a:p>
            <a:pPr lvl="1"/>
            <a:r>
              <a:rPr lang="en-GB" sz="2400" dirty="0"/>
              <a:t>Tax planning</a:t>
            </a:r>
          </a:p>
          <a:p>
            <a:pPr lvl="1"/>
            <a:r>
              <a:rPr lang="en-GB" sz="2400" dirty="0"/>
              <a:t>To reflect any change in wishes for the other to have right of survivorship</a:t>
            </a:r>
          </a:p>
        </p:txBody>
      </p:sp>
    </p:spTree>
    <p:extLst>
      <p:ext uri="{BB962C8B-B14F-4D97-AF65-F5344CB8AC3E}">
        <p14:creationId xmlns:p14="http://schemas.microsoft.com/office/powerpoint/2010/main" val="1643243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1745B-22B6-07EF-BED5-8D56247CD4CD}"/>
              </a:ext>
            </a:extLst>
          </p:cNvPr>
          <p:cNvSpPr>
            <a:spLocks noGrp="1"/>
          </p:cNvSpPr>
          <p:nvPr>
            <p:ph type="title"/>
          </p:nvPr>
        </p:nvSpPr>
        <p:spPr/>
        <p:txBody>
          <a:bodyPr/>
          <a:lstStyle/>
          <a:p>
            <a:r>
              <a:rPr lang="en-GB" dirty="0"/>
              <a:t>Overreaching</a:t>
            </a:r>
          </a:p>
        </p:txBody>
      </p:sp>
      <p:sp>
        <p:nvSpPr>
          <p:cNvPr id="3" name="Content Placeholder 2">
            <a:extLst>
              <a:ext uri="{FF2B5EF4-FFF2-40B4-BE49-F238E27FC236}">
                <a16:creationId xmlns:a16="http://schemas.microsoft.com/office/drawing/2014/main" id="{D5911471-1B88-997C-7A85-39D50D6C8541}"/>
              </a:ext>
            </a:extLst>
          </p:cNvPr>
          <p:cNvSpPr>
            <a:spLocks noGrp="1"/>
          </p:cNvSpPr>
          <p:nvPr>
            <p:ph idx="1"/>
          </p:nvPr>
        </p:nvSpPr>
        <p:spPr>
          <a:xfrm>
            <a:off x="531729" y="1618938"/>
            <a:ext cx="8596668" cy="3880773"/>
          </a:xfrm>
        </p:spPr>
        <p:txBody>
          <a:bodyPr>
            <a:noAutofit/>
          </a:bodyPr>
          <a:lstStyle/>
          <a:p>
            <a:r>
              <a:rPr lang="en-GB" sz="2400" dirty="0"/>
              <a:t>Converts the interest in the land/property into an interest in the money for the land/property</a:t>
            </a:r>
          </a:p>
          <a:p>
            <a:r>
              <a:rPr lang="en-GB" sz="2400" dirty="0"/>
              <a:t>Buyer takes the land free of any beneficial interests if they pay the purchase price to at least TWO trustees (NOT one, NOT a ‘sole registered proprietor’</a:t>
            </a:r>
          </a:p>
          <a:p>
            <a:r>
              <a:rPr lang="en-GB" sz="2400" dirty="0"/>
              <a:t>Beneficiaries are usually consulted about any sale of the land under TLATA 1996 ( Trusts of Land and Appointment of Trustees Act 1996)</a:t>
            </a:r>
          </a:p>
          <a:p>
            <a:pPr lvl="1"/>
            <a:r>
              <a:rPr lang="en-GB" sz="2400" dirty="0"/>
              <a:t>Note the Barry and Andrew example at p206 of your manual</a:t>
            </a:r>
          </a:p>
        </p:txBody>
      </p:sp>
    </p:spTree>
    <p:extLst>
      <p:ext uri="{BB962C8B-B14F-4D97-AF65-F5344CB8AC3E}">
        <p14:creationId xmlns:p14="http://schemas.microsoft.com/office/powerpoint/2010/main" val="584785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680FE-A201-7DA1-D7AF-B6875A0C8940}"/>
              </a:ext>
            </a:extLst>
          </p:cNvPr>
          <p:cNvSpPr>
            <a:spLocks noGrp="1"/>
          </p:cNvSpPr>
          <p:nvPr>
            <p:ph type="title"/>
          </p:nvPr>
        </p:nvSpPr>
        <p:spPr/>
        <p:txBody>
          <a:bodyPr/>
          <a:lstStyle/>
          <a:p>
            <a:r>
              <a:rPr lang="en-GB" dirty="0"/>
              <a:t>Co-ownership and Wills</a:t>
            </a:r>
          </a:p>
        </p:txBody>
      </p:sp>
      <p:sp>
        <p:nvSpPr>
          <p:cNvPr id="3" name="Content Placeholder 2">
            <a:extLst>
              <a:ext uri="{FF2B5EF4-FFF2-40B4-BE49-F238E27FC236}">
                <a16:creationId xmlns:a16="http://schemas.microsoft.com/office/drawing/2014/main" id="{5A6C9245-A8D9-BB21-8E37-F0ACB98B5B9D}"/>
              </a:ext>
            </a:extLst>
          </p:cNvPr>
          <p:cNvSpPr>
            <a:spLocks noGrp="1"/>
          </p:cNvSpPr>
          <p:nvPr>
            <p:ph idx="1"/>
          </p:nvPr>
        </p:nvSpPr>
        <p:spPr>
          <a:xfrm>
            <a:off x="555026" y="1488613"/>
            <a:ext cx="9549968" cy="3880773"/>
          </a:xfrm>
        </p:spPr>
        <p:txBody>
          <a:bodyPr>
            <a:noAutofit/>
          </a:bodyPr>
          <a:lstStyle/>
          <a:p>
            <a:r>
              <a:rPr lang="en-GB" sz="2000" dirty="0"/>
              <a:t>Note the dangers of referring to a specific property in a will</a:t>
            </a:r>
          </a:p>
          <a:p>
            <a:r>
              <a:rPr lang="en-GB" sz="2000" dirty="0"/>
              <a:t>If intention is to gift the T’s share in a property this should be reflected in the title to that property</a:t>
            </a:r>
          </a:p>
          <a:p>
            <a:r>
              <a:rPr lang="en-GB" sz="2000" dirty="0"/>
              <a:t>If the T wishes a share of the property not to pass to the other JT then a severance will need to be actioned</a:t>
            </a:r>
          </a:p>
          <a:p>
            <a:pPr lvl="1"/>
            <a:r>
              <a:rPr lang="en-GB" sz="2000" dirty="0"/>
              <a:t>Notice of severance to be served</a:t>
            </a:r>
          </a:p>
          <a:p>
            <a:pPr lvl="1"/>
            <a:r>
              <a:rPr lang="en-GB" sz="2000" dirty="0"/>
              <a:t>Form A restriction to be added to proprietorship register</a:t>
            </a:r>
          </a:p>
          <a:p>
            <a:pPr lvl="1"/>
            <a:r>
              <a:rPr lang="en-GB" sz="2000" dirty="0"/>
              <a:t>See form SEV (with agreement : </a:t>
            </a:r>
            <a:r>
              <a:rPr lang="en-GB" sz="2000" dirty="0">
                <a:hlinkClick r:id="rId2"/>
              </a:rPr>
              <a:t>https://www.gov.uk/government/publications/form-a-restriction-application-to-enter-sev</a:t>
            </a:r>
            <a:endParaRPr lang="en-GB" sz="2000" dirty="0"/>
          </a:p>
          <a:p>
            <a:pPr lvl="1"/>
            <a:r>
              <a:rPr lang="en-GB" sz="2000" dirty="0"/>
              <a:t>Or form RX1 (where no agreement)</a:t>
            </a:r>
          </a:p>
        </p:txBody>
      </p:sp>
    </p:spTree>
    <p:extLst>
      <p:ext uri="{BB962C8B-B14F-4D97-AF65-F5344CB8AC3E}">
        <p14:creationId xmlns:p14="http://schemas.microsoft.com/office/powerpoint/2010/main" val="1937027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262D1-2944-78DB-BE85-DDC65C43A5A7}"/>
              </a:ext>
            </a:extLst>
          </p:cNvPr>
          <p:cNvSpPr>
            <a:spLocks noGrp="1"/>
          </p:cNvSpPr>
          <p:nvPr>
            <p:ph type="title"/>
          </p:nvPr>
        </p:nvSpPr>
        <p:spPr/>
        <p:txBody>
          <a:bodyPr/>
          <a:lstStyle/>
          <a:p>
            <a:r>
              <a:rPr lang="en-GB" dirty="0"/>
              <a:t>Declaration of Trust</a:t>
            </a:r>
          </a:p>
        </p:txBody>
      </p:sp>
      <p:sp>
        <p:nvSpPr>
          <p:cNvPr id="3" name="Content Placeholder 2">
            <a:extLst>
              <a:ext uri="{FF2B5EF4-FFF2-40B4-BE49-F238E27FC236}">
                <a16:creationId xmlns:a16="http://schemas.microsoft.com/office/drawing/2014/main" id="{19D9975A-1D29-49DD-1D29-58F5D886D5F0}"/>
              </a:ext>
            </a:extLst>
          </p:cNvPr>
          <p:cNvSpPr>
            <a:spLocks noGrp="1"/>
          </p:cNvSpPr>
          <p:nvPr>
            <p:ph idx="1"/>
          </p:nvPr>
        </p:nvSpPr>
        <p:spPr/>
        <p:txBody>
          <a:bodyPr/>
          <a:lstStyle/>
          <a:p>
            <a:r>
              <a:rPr lang="en-GB" dirty="0"/>
              <a:t>= document setting out the circumstances of the purchase of a property and how sale proceeds should be divided between co-owners</a:t>
            </a:r>
          </a:p>
          <a:p>
            <a:r>
              <a:rPr lang="en-GB" dirty="0"/>
              <a:t>= deals with ‘behind the scenes’ beneficial interests</a:t>
            </a:r>
          </a:p>
          <a:p>
            <a:r>
              <a:rPr lang="en-GB" dirty="0"/>
              <a:t>Is not available on the public registers but provides evidence if needed when sale proceeds are to be distributed</a:t>
            </a:r>
          </a:p>
          <a:p>
            <a:r>
              <a:rPr lang="en-GB" dirty="0"/>
              <a:t>Clients considering co-ownership need to be advised of the implications of different forms of ownership and what will happen on the death of one co-owner</a:t>
            </a:r>
          </a:p>
          <a:p>
            <a:r>
              <a:rPr lang="en-GB" dirty="0"/>
              <a:t>Consequent advice to make a will or update an existing will should also be given – although it does not have to be followed</a:t>
            </a:r>
          </a:p>
        </p:txBody>
      </p:sp>
    </p:spTree>
    <p:extLst>
      <p:ext uri="{BB962C8B-B14F-4D97-AF65-F5344CB8AC3E}">
        <p14:creationId xmlns:p14="http://schemas.microsoft.com/office/powerpoint/2010/main" val="242325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B12FD-4DD6-A4A7-FD37-9C640E049AC6}"/>
              </a:ext>
            </a:extLst>
          </p:cNvPr>
          <p:cNvSpPr>
            <a:spLocks noGrp="1"/>
          </p:cNvSpPr>
          <p:nvPr>
            <p:ph type="title"/>
          </p:nvPr>
        </p:nvSpPr>
        <p:spPr>
          <a:xfrm>
            <a:off x="677334" y="609600"/>
            <a:ext cx="8596668" cy="759088"/>
          </a:xfrm>
        </p:spPr>
        <p:txBody>
          <a:bodyPr/>
          <a:lstStyle/>
          <a:p>
            <a:r>
              <a:rPr lang="en-GB" dirty="0"/>
              <a:t>Complete the following:</a:t>
            </a:r>
          </a:p>
        </p:txBody>
      </p:sp>
      <p:sp>
        <p:nvSpPr>
          <p:cNvPr id="3" name="Content Placeholder 2">
            <a:extLst>
              <a:ext uri="{FF2B5EF4-FFF2-40B4-BE49-F238E27FC236}">
                <a16:creationId xmlns:a16="http://schemas.microsoft.com/office/drawing/2014/main" id="{4304BADA-09D6-E0C0-E982-01DDA07AB089}"/>
              </a:ext>
            </a:extLst>
          </p:cNvPr>
          <p:cNvSpPr>
            <a:spLocks noGrp="1"/>
          </p:cNvSpPr>
          <p:nvPr>
            <p:ph idx="1"/>
          </p:nvPr>
        </p:nvSpPr>
        <p:spPr>
          <a:xfrm>
            <a:off x="589970" y="1537399"/>
            <a:ext cx="9351945" cy="4438234"/>
          </a:xfrm>
        </p:spPr>
        <p:txBody>
          <a:bodyPr>
            <a:normAutofit/>
          </a:bodyPr>
          <a:lstStyle/>
          <a:p>
            <a:pPr marL="0" indent="0">
              <a:buNone/>
            </a:pPr>
            <a:r>
              <a:rPr lang="en-GB" sz="2000" dirty="0"/>
              <a:t>Bill and Ben are good friends who have decided to buy a property together.  They will have to decide whether to purchase the property as either [                      ] or [                    ]. If they purchase as [                        ] each will have the right of [                               ] if the other one dies and the legal estate will pass to the [                            ].  If they purchase as [                                  ] and one of them dies, his share will go to his [                              ]. </a:t>
            </a:r>
          </a:p>
          <a:p>
            <a:pPr marL="0" indent="0">
              <a:buNone/>
            </a:pPr>
            <a:endParaRPr lang="en-GB" sz="2000" dirty="0"/>
          </a:p>
          <a:p>
            <a:pPr marL="0" indent="0">
              <a:buNone/>
            </a:pPr>
            <a:r>
              <a:rPr lang="en-GB" sz="2000" dirty="0"/>
              <a:t>To be able to purchase and hold title as [                            ] certain criteria must be satisfied.  Collectively, these criteria are called the [                            ].  They are………. (</a:t>
            </a:r>
            <a:r>
              <a:rPr lang="en-GB" sz="2000" i="1" dirty="0"/>
              <a:t>name them)</a:t>
            </a:r>
          </a:p>
        </p:txBody>
      </p:sp>
    </p:spTree>
    <p:extLst>
      <p:ext uri="{BB962C8B-B14F-4D97-AF65-F5344CB8AC3E}">
        <p14:creationId xmlns:p14="http://schemas.microsoft.com/office/powerpoint/2010/main" val="155424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83D1E-AC0C-9DAA-0C51-1171B22663DC}"/>
              </a:ext>
            </a:extLst>
          </p:cNvPr>
          <p:cNvSpPr>
            <a:spLocks noGrp="1"/>
          </p:cNvSpPr>
          <p:nvPr>
            <p:ph type="title"/>
          </p:nvPr>
        </p:nvSpPr>
        <p:spPr>
          <a:xfrm>
            <a:off x="677333" y="609600"/>
            <a:ext cx="9416011" cy="1320800"/>
          </a:xfrm>
        </p:spPr>
        <p:txBody>
          <a:bodyPr>
            <a:noAutofit/>
          </a:bodyPr>
          <a:lstStyle/>
          <a:p>
            <a:r>
              <a:rPr lang="en-GB" sz="2400" dirty="0"/>
              <a:t>Bill and Ben bought a property together as tenants in common. Which of the following is the correct Form A restriction which will appear on the [                       ] register ?</a:t>
            </a:r>
          </a:p>
        </p:txBody>
      </p:sp>
      <p:sp>
        <p:nvSpPr>
          <p:cNvPr id="3" name="Content Placeholder 2">
            <a:extLst>
              <a:ext uri="{FF2B5EF4-FFF2-40B4-BE49-F238E27FC236}">
                <a16:creationId xmlns:a16="http://schemas.microsoft.com/office/drawing/2014/main" id="{8999F99A-D4F5-2EC6-2182-E307316E80A1}"/>
              </a:ext>
            </a:extLst>
          </p:cNvPr>
          <p:cNvSpPr>
            <a:spLocks noGrp="1"/>
          </p:cNvSpPr>
          <p:nvPr>
            <p:ph idx="1"/>
          </p:nvPr>
        </p:nvSpPr>
        <p:spPr>
          <a:xfrm>
            <a:off x="677333" y="2160589"/>
            <a:ext cx="9812057" cy="3880773"/>
          </a:xfrm>
        </p:spPr>
        <p:txBody>
          <a:bodyPr>
            <a:normAutofit fontScale="92500"/>
          </a:bodyPr>
          <a:lstStyle/>
          <a:p>
            <a:pPr>
              <a:buFont typeface="+mj-lt"/>
              <a:buAutoNum type="arabicPeriod"/>
            </a:pPr>
            <a:r>
              <a:rPr lang="en-GB" sz="1800" kern="0" dirty="0">
                <a:solidFill>
                  <a:srgbClr val="0B0C0C"/>
                </a:solidFill>
                <a:effectLst/>
                <a:latin typeface="Arial" panose="020B0604020202020204" pitchFamily="34" charset="0"/>
                <a:ea typeface="Times New Roman" panose="02020603050405020304" pitchFamily="18" charset="0"/>
              </a:rPr>
              <a:t>No disposition by the proprietors of the registered estate is to be registered unless one or more of them makes a statutory declaration or statement of truth, or their conveyancer gives a certificate</a:t>
            </a:r>
          </a:p>
          <a:p>
            <a:pPr>
              <a:buFont typeface="+mj-lt"/>
              <a:buAutoNum type="arabicPeriod"/>
            </a:pPr>
            <a:r>
              <a:rPr lang="en-GB" sz="1800" kern="0" dirty="0">
                <a:solidFill>
                  <a:srgbClr val="0B0C0C"/>
                </a:solidFill>
                <a:effectLst/>
                <a:latin typeface="Arial" panose="020B0604020202020204" pitchFamily="34" charset="0"/>
                <a:ea typeface="Times New Roman" panose="02020603050405020304" pitchFamily="18" charset="0"/>
                <a:cs typeface="Arial" panose="020B0604020202020204" pitchFamily="34" charset="0"/>
              </a:rPr>
              <a:t>No disposition by the personal representative of the deceased is to be registered unless such personal representative makes a statutory declaration or statement of truth, or their conveyancer gives a certificate, that the disposition is in accordance with the terms of </a:t>
            </a:r>
            <a:r>
              <a:rPr lang="en-GB" sz="1800" kern="0" dirty="0">
                <a:solidFill>
                  <a:srgbClr val="0B0C0C"/>
                </a:solidFill>
                <a:effectLst/>
                <a:latin typeface="Arial" panose="020B0604020202020204" pitchFamily="34" charset="0"/>
                <a:ea typeface="Times New Roman" panose="02020603050405020304" pitchFamily="18" charset="0"/>
              </a:rPr>
              <a:t>the will of the deceased </a:t>
            </a:r>
          </a:p>
          <a:p>
            <a:pPr>
              <a:buFont typeface="+mj-lt"/>
              <a:buAutoNum type="arabicPeriod"/>
            </a:pPr>
            <a:r>
              <a:rPr lang="en-GB" sz="1800" dirty="0">
                <a:solidFill>
                  <a:srgbClr val="0B0C0C"/>
                </a:solidFill>
                <a:effectLst/>
                <a:latin typeface="Arial" panose="020B0604020202020204" pitchFamily="34" charset="0"/>
                <a:ea typeface="DengXian" panose="02010600030101010101" pitchFamily="2" charset="-122"/>
              </a:rPr>
              <a:t>No disposition by a sole proprietor of the registered estate (except a trust corporation) under which capital money arises is to be registered unless authorised by an order of the court</a:t>
            </a:r>
            <a:endParaRPr lang="en-GB" kern="0" dirty="0">
              <a:solidFill>
                <a:srgbClr val="0B0C0C"/>
              </a:solidFill>
              <a:latin typeface="Arial" panose="020B0604020202020204" pitchFamily="34" charset="0"/>
              <a:ea typeface="DengXian" panose="02010600030101010101" pitchFamily="2" charset="-122"/>
            </a:endParaRPr>
          </a:p>
          <a:p>
            <a:pPr>
              <a:buFont typeface="+mj-lt"/>
              <a:buAutoNum type="arabicPeriod"/>
            </a:pPr>
            <a:r>
              <a:rPr lang="en-GB" sz="1800" kern="100" dirty="0">
                <a:solidFill>
                  <a:srgbClr val="0B0C0C"/>
                </a:solidFill>
                <a:effectLst/>
                <a:latin typeface="Arial" panose="020B0604020202020204" pitchFamily="34" charset="0"/>
                <a:ea typeface="DengXian" panose="02010600030101010101" pitchFamily="2" charset="-122"/>
                <a:cs typeface="Arial" panose="020B0604020202020204" pitchFamily="34" charset="0"/>
              </a:rPr>
              <a:t>No disposition is to be registered unless authorised by the Settled Land Act 1925, or by any extension of those statutory powers in the settlement, and, except where the sole proprietor is a trust corporation, no disposition under which capital money arises is to be registered unless the money is paid to at least two proprietors.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buFont typeface="+mj-lt"/>
              <a:buAutoNum type="arabicPeriod"/>
            </a:pPr>
            <a:endParaRPr lang="en-GB" dirty="0"/>
          </a:p>
        </p:txBody>
      </p:sp>
    </p:spTree>
    <p:extLst>
      <p:ext uri="{BB962C8B-B14F-4D97-AF65-F5344CB8AC3E}">
        <p14:creationId xmlns:p14="http://schemas.microsoft.com/office/powerpoint/2010/main" val="37071109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8195CEC-4A27-C3ED-778B-E4EFA03FD446}"/>
              </a:ext>
            </a:extLst>
          </p:cNvPr>
          <p:cNvPicPr>
            <a:picLocks noChangeAspect="1"/>
          </p:cNvPicPr>
          <p:nvPr/>
        </p:nvPicPr>
        <p:blipFill>
          <a:blip r:embed="rId2"/>
          <a:stretch>
            <a:fillRect/>
          </a:stretch>
        </p:blipFill>
        <p:spPr>
          <a:xfrm>
            <a:off x="1167319" y="656058"/>
            <a:ext cx="7294491" cy="5545883"/>
          </a:xfrm>
          <a:prstGeom prst="rect">
            <a:avLst/>
          </a:prstGeom>
        </p:spPr>
      </p:pic>
    </p:spTree>
    <p:extLst>
      <p:ext uri="{BB962C8B-B14F-4D97-AF65-F5344CB8AC3E}">
        <p14:creationId xmlns:p14="http://schemas.microsoft.com/office/powerpoint/2010/main" val="30952331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8004B7-24D2-C0A5-54DA-92B132243B00}"/>
              </a:ext>
            </a:extLst>
          </p:cNvPr>
          <p:cNvPicPr>
            <a:picLocks noChangeAspect="1"/>
          </p:cNvPicPr>
          <p:nvPr/>
        </p:nvPicPr>
        <p:blipFill>
          <a:blip r:embed="rId2"/>
          <a:stretch>
            <a:fillRect/>
          </a:stretch>
        </p:blipFill>
        <p:spPr>
          <a:xfrm>
            <a:off x="1013958" y="840450"/>
            <a:ext cx="7838212" cy="4877365"/>
          </a:xfrm>
          <a:prstGeom prst="rect">
            <a:avLst/>
          </a:prstGeom>
        </p:spPr>
      </p:pic>
    </p:spTree>
    <p:extLst>
      <p:ext uri="{BB962C8B-B14F-4D97-AF65-F5344CB8AC3E}">
        <p14:creationId xmlns:p14="http://schemas.microsoft.com/office/powerpoint/2010/main" val="3979946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A213EB-AD38-3472-A600-989A087A24B8}"/>
              </a:ext>
            </a:extLst>
          </p:cNvPr>
          <p:cNvPicPr>
            <a:picLocks noChangeAspect="1"/>
          </p:cNvPicPr>
          <p:nvPr/>
        </p:nvPicPr>
        <p:blipFill>
          <a:blip r:embed="rId2"/>
          <a:stretch>
            <a:fillRect/>
          </a:stretch>
        </p:blipFill>
        <p:spPr>
          <a:xfrm>
            <a:off x="496110" y="204938"/>
            <a:ext cx="9066179" cy="6653062"/>
          </a:xfrm>
          <a:prstGeom prst="rect">
            <a:avLst/>
          </a:prstGeom>
        </p:spPr>
      </p:pic>
    </p:spTree>
    <p:extLst>
      <p:ext uri="{BB962C8B-B14F-4D97-AF65-F5344CB8AC3E}">
        <p14:creationId xmlns:p14="http://schemas.microsoft.com/office/powerpoint/2010/main" val="230208897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1423</Words>
  <Application>Microsoft Office PowerPoint</Application>
  <PresentationFormat>Widescreen</PresentationFormat>
  <Paragraphs>97</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Trebuchet MS</vt:lpstr>
      <vt:lpstr>Wingdings 3</vt:lpstr>
      <vt:lpstr>Facet</vt:lpstr>
      <vt:lpstr>Week 4 Co-ownership (see Chapter 6)</vt:lpstr>
      <vt:lpstr>Aims: to understand……..</vt:lpstr>
      <vt:lpstr>Co-ownership vs different estates and  interests in land </vt:lpstr>
      <vt:lpstr>Co-ownership vs different esates and interests in land</vt:lpstr>
      <vt:lpstr>What does it mean to hold land as a Trustee</vt:lpstr>
      <vt:lpstr>Types of co-ownership:  Joint Tenants</vt:lpstr>
      <vt:lpstr>Types of co-ownership: Tenants in common</vt:lpstr>
      <vt:lpstr>PowerPoint Presentation</vt:lpstr>
      <vt:lpstr>Identifying that Registered Land is held by tenants in common?</vt:lpstr>
      <vt:lpstr>Important terminology…… DISPOSITION</vt:lpstr>
      <vt:lpstr>Severance of the beneficial joint tenancy</vt:lpstr>
      <vt:lpstr>Overreaching</vt:lpstr>
      <vt:lpstr>Co-ownership and Wills</vt:lpstr>
      <vt:lpstr>Declaration of Trust</vt:lpstr>
      <vt:lpstr>Complete the following:</vt:lpstr>
      <vt:lpstr>Bill and Ben bought a property together as tenants in common. Which of the following is the correct Form A restriction which will appear on the [                       ] register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Cerys Davies</cp:lastModifiedBy>
  <cp:revision>4</cp:revision>
  <cp:lastPrinted>2024-02-21T10:40:44Z</cp:lastPrinted>
  <dcterms:created xsi:type="dcterms:W3CDTF">2024-01-31T18:59:05Z</dcterms:created>
  <dcterms:modified xsi:type="dcterms:W3CDTF">2024-02-21T10:54:34Z</dcterms:modified>
</cp:coreProperties>
</file>