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0" r:id="rId1"/>
  </p:sldMasterIdLst>
  <p:sldIdLst>
    <p:sldId id="256" r:id="rId2"/>
    <p:sldId id="257" r:id="rId3"/>
    <p:sldId id="258" r:id="rId4"/>
    <p:sldId id="259" r:id="rId5"/>
    <p:sldId id="260" r:id="rId6"/>
    <p:sldId id="261" r:id="rId7"/>
    <p:sldId id="263" r:id="rId8"/>
    <p:sldId id="264"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8676243-8460-EECD-7BDA-6ADD48BF87C5}" v="134" dt="2026-05-07T15:36:49.9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ddie Williams (2304301)" userId="S::2304301@student.uwtsd.ac.uk::d63145a7-2d2d-4753-a368-b41d2e323d59" providerId="AD" clId="Web-{68676243-8460-EECD-7BDA-6ADD48BF87C5}"/>
    <pc:docChg chg="addSld delSld modSld">
      <pc:chgData name="Maddie Williams (2304301)" userId="S::2304301@student.uwtsd.ac.uk::d63145a7-2d2d-4753-a368-b41d2e323d59" providerId="AD" clId="Web-{68676243-8460-EECD-7BDA-6ADD48BF87C5}" dt="2026-05-07T15:36:49.944" v="148" actId="20577"/>
      <pc:docMkLst>
        <pc:docMk/>
      </pc:docMkLst>
      <pc:sldChg chg="addSp delSp modSp mod setBg">
        <pc:chgData name="Maddie Williams (2304301)" userId="S::2304301@student.uwtsd.ac.uk::d63145a7-2d2d-4753-a368-b41d2e323d59" providerId="AD" clId="Web-{68676243-8460-EECD-7BDA-6ADD48BF87C5}" dt="2026-05-07T15:36:49.944" v="148" actId="20577"/>
        <pc:sldMkLst>
          <pc:docMk/>
          <pc:sldMk cId="3998161895" sldId="257"/>
        </pc:sldMkLst>
        <pc:spChg chg="mod">
          <ac:chgData name="Maddie Williams (2304301)" userId="S::2304301@student.uwtsd.ac.uk::d63145a7-2d2d-4753-a368-b41d2e323d59" providerId="AD" clId="Web-{68676243-8460-EECD-7BDA-6ADD48BF87C5}" dt="2026-05-07T15:36:49.944" v="148" actId="20577"/>
          <ac:spMkLst>
            <pc:docMk/>
            <pc:sldMk cId="3998161895" sldId="257"/>
            <ac:spMk id="2" creationId="{77BE9E97-E368-ABCE-55E6-37845C7FF3A4}"/>
          </ac:spMkLst>
        </pc:spChg>
        <pc:spChg chg="del">
          <ac:chgData name="Maddie Williams (2304301)" userId="S::2304301@student.uwtsd.ac.uk::d63145a7-2d2d-4753-a368-b41d2e323d59" providerId="AD" clId="Web-{68676243-8460-EECD-7BDA-6ADD48BF87C5}" dt="2026-05-07T15:23:33.771" v="8"/>
          <ac:spMkLst>
            <pc:docMk/>
            <pc:sldMk cId="3998161895" sldId="257"/>
            <ac:spMk id="3" creationId="{395FDB94-1FE3-4161-9E54-DDA6364F66BA}"/>
          </ac:spMkLst>
        </pc:spChg>
        <pc:spChg chg="add">
          <ac:chgData name="Maddie Williams (2304301)" userId="S::2304301@student.uwtsd.ac.uk::d63145a7-2d2d-4753-a368-b41d2e323d59" providerId="AD" clId="Web-{68676243-8460-EECD-7BDA-6ADD48BF87C5}" dt="2026-05-07T15:23:33.771" v="8"/>
          <ac:spMkLst>
            <pc:docMk/>
            <pc:sldMk cId="3998161895" sldId="257"/>
            <ac:spMk id="9" creationId="{4AF15C8E-093E-4823-A12A-001BAA62B969}"/>
          </ac:spMkLst>
        </pc:spChg>
        <pc:spChg chg="add">
          <ac:chgData name="Maddie Williams (2304301)" userId="S::2304301@student.uwtsd.ac.uk::d63145a7-2d2d-4753-a368-b41d2e323d59" providerId="AD" clId="Web-{68676243-8460-EECD-7BDA-6ADD48BF87C5}" dt="2026-05-07T15:23:33.771" v="8"/>
          <ac:spMkLst>
            <pc:docMk/>
            <pc:sldMk cId="3998161895" sldId="257"/>
            <ac:spMk id="11" creationId="{8DC60494-71A0-4561-A012-BA2338D0DC05}"/>
          </ac:spMkLst>
        </pc:spChg>
        <pc:graphicFrameChg chg="add">
          <ac:chgData name="Maddie Williams (2304301)" userId="S::2304301@student.uwtsd.ac.uk::d63145a7-2d2d-4753-a368-b41d2e323d59" providerId="AD" clId="Web-{68676243-8460-EECD-7BDA-6ADD48BF87C5}" dt="2026-05-07T15:23:33.771" v="8"/>
          <ac:graphicFrameMkLst>
            <pc:docMk/>
            <pc:sldMk cId="3998161895" sldId="257"/>
            <ac:graphicFrameMk id="5" creationId="{C9BBB9ED-0FB3-3F4F-885C-1B808688CA32}"/>
          </ac:graphicFrameMkLst>
        </pc:graphicFrameChg>
      </pc:sldChg>
      <pc:sldChg chg="addSp modSp mod setBg">
        <pc:chgData name="Maddie Williams (2304301)" userId="S::2304301@student.uwtsd.ac.uk::d63145a7-2d2d-4753-a368-b41d2e323d59" providerId="AD" clId="Web-{68676243-8460-EECD-7BDA-6ADD48BF87C5}" dt="2026-05-07T15:22:55.441" v="6"/>
        <pc:sldMkLst>
          <pc:docMk/>
          <pc:sldMk cId="3584161357" sldId="258"/>
        </pc:sldMkLst>
        <pc:spChg chg="mod">
          <ac:chgData name="Maddie Williams (2304301)" userId="S::2304301@student.uwtsd.ac.uk::d63145a7-2d2d-4753-a368-b41d2e323d59" providerId="AD" clId="Web-{68676243-8460-EECD-7BDA-6ADD48BF87C5}" dt="2026-05-07T15:22:55.441" v="6"/>
          <ac:spMkLst>
            <pc:docMk/>
            <pc:sldMk cId="3584161357" sldId="258"/>
            <ac:spMk id="2" creationId="{0F609EE1-8250-1311-C989-C9E00C085AE1}"/>
          </ac:spMkLst>
        </pc:spChg>
        <pc:spChg chg="mod">
          <ac:chgData name="Maddie Williams (2304301)" userId="S::2304301@student.uwtsd.ac.uk::d63145a7-2d2d-4753-a368-b41d2e323d59" providerId="AD" clId="Web-{68676243-8460-EECD-7BDA-6ADD48BF87C5}" dt="2026-05-07T15:22:55.441" v="6"/>
          <ac:spMkLst>
            <pc:docMk/>
            <pc:sldMk cId="3584161357" sldId="258"/>
            <ac:spMk id="3" creationId="{1693FA0A-9824-70D6-B56C-3D59A942E569}"/>
          </ac:spMkLst>
        </pc:spChg>
        <pc:spChg chg="add">
          <ac:chgData name="Maddie Williams (2304301)" userId="S::2304301@student.uwtsd.ac.uk::d63145a7-2d2d-4753-a368-b41d2e323d59" providerId="AD" clId="Web-{68676243-8460-EECD-7BDA-6ADD48BF87C5}" dt="2026-05-07T15:22:55.441" v="6"/>
          <ac:spMkLst>
            <pc:docMk/>
            <pc:sldMk cId="3584161357" sldId="258"/>
            <ac:spMk id="9" creationId="{F06B261F-632C-43DC-8DC7-7723B368270D}"/>
          </ac:spMkLst>
        </pc:spChg>
        <pc:spChg chg="add">
          <ac:chgData name="Maddie Williams (2304301)" userId="S::2304301@student.uwtsd.ac.uk::d63145a7-2d2d-4753-a368-b41d2e323d59" providerId="AD" clId="Web-{68676243-8460-EECD-7BDA-6ADD48BF87C5}" dt="2026-05-07T15:22:55.441" v="6"/>
          <ac:spMkLst>
            <pc:docMk/>
            <pc:sldMk cId="3584161357" sldId="258"/>
            <ac:spMk id="11" creationId="{4E524C7F-EE50-42C5-9434-7C78CE04445B}"/>
          </ac:spMkLst>
        </pc:spChg>
        <pc:picChg chg="add mod">
          <ac:chgData name="Maddie Williams (2304301)" userId="S::2304301@student.uwtsd.ac.uk::d63145a7-2d2d-4753-a368-b41d2e323d59" providerId="AD" clId="Web-{68676243-8460-EECD-7BDA-6ADD48BF87C5}" dt="2026-05-07T15:22:55.441" v="6"/>
          <ac:picMkLst>
            <pc:docMk/>
            <pc:sldMk cId="3584161357" sldId="258"/>
            <ac:picMk id="4" creationId="{95C36A87-A09F-E76F-107E-ABF6586B0DEE}"/>
          </ac:picMkLst>
        </pc:picChg>
      </pc:sldChg>
      <pc:sldChg chg="addSp delSp modSp mod setBg">
        <pc:chgData name="Maddie Williams (2304301)" userId="S::2304301@student.uwtsd.ac.uk::d63145a7-2d2d-4753-a368-b41d2e323d59" providerId="AD" clId="Web-{68676243-8460-EECD-7BDA-6ADD48BF87C5}" dt="2026-05-07T15:23:26.114" v="7"/>
        <pc:sldMkLst>
          <pc:docMk/>
          <pc:sldMk cId="4011006920" sldId="259"/>
        </pc:sldMkLst>
        <pc:spChg chg="mod">
          <ac:chgData name="Maddie Williams (2304301)" userId="S::2304301@student.uwtsd.ac.uk::d63145a7-2d2d-4753-a368-b41d2e323d59" providerId="AD" clId="Web-{68676243-8460-EECD-7BDA-6ADD48BF87C5}" dt="2026-05-07T15:23:26.114" v="7"/>
          <ac:spMkLst>
            <pc:docMk/>
            <pc:sldMk cId="4011006920" sldId="259"/>
            <ac:spMk id="2" creationId="{29425877-DDB4-F972-8DC1-3E319EED19F9}"/>
          </ac:spMkLst>
        </pc:spChg>
        <pc:spChg chg="del">
          <ac:chgData name="Maddie Williams (2304301)" userId="S::2304301@student.uwtsd.ac.uk::d63145a7-2d2d-4753-a368-b41d2e323d59" providerId="AD" clId="Web-{68676243-8460-EECD-7BDA-6ADD48BF87C5}" dt="2026-05-07T15:23:26.114" v="7"/>
          <ac:spMkLst>
            <pc:docMk/>
            <pc:sldMk cId="4011006920" sldId="259"/>
            <ac:spMk id="3" creationId="{6A123C97-5C54-1065-8A72-893775E57E51}"/>
          </ac:spMkLst>
        </pc:spChg>
        <pc:spChg chg="add">
          <ac:chgData name="Maddie Williams (2304301)" userId="S::2304301@student.uwtsd.ac.uk::d63145a7-2d2d-4753-a368-b41d2e323d59" providerId="AD" clId="Web-{68676243-8460-EECD-7BDA-6ADD48BF87C5}" dt="2026-05-07T15:23:26.114" v="7"/>
          <ac:spMkLst>
            <pc:docMk/>
            <pc:sldMk cId="4011006920" sldId="259"/>
            <ac:spMk id="9" creationId="{2380A34A-731B-4B77-8D1A-4326EA6123B5}"/>
          </ac:spMkLst>
        </pc:spChg>
        <pc:spChg chg="add">
          <ac:chgData name="Maddie Williams (2304301)" userId="S::2304301@student.uwtsd.ac.uk::d63145a7-2d2d-4753-a368-b41d2e323d59" providerId="AD" clId="Web-{68676243-8460-EECD-7BDA-6ADD48BF87C5}" dt="2026-05-07T15:23:26.114" v="7"/>
          <ac:spMkLst>
            <pc:docMk/>
            <pc:sldMk cId="4011006920" sldId="259"/>
            <ac:spMk id="11" creationId="{AEA2F71E-E88B-4447-A855-897A916129D1}"/>
          </ac:spMkLst>
        </pc:spChg>
        <pc:graphicFrameChg chg="add">
          <ac:chgData name="Maddie Williams (2304301)" userId="S::2304301@student.uwtsd.ac.uk::d63145a7-2d2d-4753-a368-b41d2e323d59" providerId="AD" clId="Web-{68676243-8460-EECD-7BDA-6ADD48BF87C5}" dt="2026-05-07T15:23:26.114" v="7"/>
          <ac:graphicFrameMkLst>
            <pc:docMk/>
            <pc:sldMk cId="4011006920" sldId="259"/>
            <ac:graphicFrameMk id="5" creationId="{EFBE1CDF-6271-BC25-DD6F-7258041BFA7E}"/>
          </ac:graphicFrameMkLst>
        </pc:graphicFrameChg>
      </pc:sldChg>
      <pc:sldChg chg="addSp delSp modSp">
        <pc:chgData name="Maddie Williams (2304301)" userId="S::2304301@student.uwtsd.ac.uk::d63145a7-2d2d-4753-a368-b41d2e323d59" providerId="AD" clId="Web-{68676243-8460-EECD-7BDA-6ADD48BF87C5}" dt="2026-05-07T15:31:03.290" v="67" actId="20577"/>
        <pc:sldMkLst>
          <pc:docMk/>
          <pc:sldMk cId="361607424" sldId="260"/>
        </pc:sldMkLst>
        <pc:spChg chg="mod">
          <ac:chgData name="Maddie Williams (2304301)" userId="S::2304301@student.uwtsd.ac.uk::d63145a7-2d2d-4753-a368-b41d2e323d59" providerId="AD" clId="Web-{68676243-8460-EECD-7BDA-6ADD48BF87C5}" dt="2026-05-07T15:31:03.290" v="67" actId="20577"/>
          <ac:spMkLst>
            <pc:docMk/>
            <pc:sldMk cId="361607424" sldId="260"/>
            <ac:spMk id="2" creationId="{19B48F9D-6369-F417-A23E-3B21DDFA258D}"/>
          </ac:spMkLst>
        </pc:spChg>
        <pc:spChg chg="mod">
          <ac:chgData name="Maddie Williams (2304301)" userId="S::2304301@student.uwtsd.ac.uk::d63145a7-2d2d-4753-a368-b41d2e323d59" providerId="AD" clId="Web-{68676243-8460-EECD-7BDA-6ADD48BF87C5}" dt="2026-05-07T15:24:57.883" v="22" actId="20577"/>
          <ac:spMkLst>
            <pc:docMk/>
            <pc:sldMk cId="361607424" sldId="260"/>
            <ac:spMk id="3" creationId="{0B47E819-58AE-9D91-20FC-24CD7934E6D9}"/>
          </ac:spMkLst>
        </pc:spChg>
        <pc:spChg chg="add del mod">
          <ac:chgData name="Maddie Williams (2304301)" userId="S::2304301@student.uwtsd.ac.uk::d63145a7-2d2d-4753-a368-b41d2e323d59" providerId="AD" clId="Web-{68676243-8460-EECD-7BDA-6ADD48BF87C5}" dt="2026-05-07T15:27:57.938" v="59"/>
          <ac:spMkLst>
            <pc:docMk/>
            <pc:sldMk cId="361607424" sldId="260"/>
            <ac:spMk id="4" creationId="{F58AA9B3-6ABA-72FF-04BC-61DEBB6A736C}"/>
          </ac:spMkLst>
        </pc:spChg>
        <pc:graphicFrameChg chg="add mod">
          <ac:chgData name="Maddie Williams (2304301)" userId="S::2304301@student.uwtsd.ac.uk::d63145a7-2d2d-4753-a368-b41d2e323d59" providerId="AD" clId="Web-{68676243-8460-EECD-7BDA-6ADD48BF87C5}" dt="2026-05-07T15:28:04.173" v="62" actId="1076"/>
          <ac:graphicFrameMkLst>
            <pc:docMk/>
            <pc:sldMk cId="361607424" sldId="260"/>
            <ac:graphicFrameMk id="7" creationId="{24EEF639-12DE-082F-4B0A-AD0545A04659}"/>
          </ac:graphicFrameMkLst>
        </pc:graphicFrameChg>
        <pc:picChg chg="add mod">
          <ac:chgData name="Maddie Williams (2304301)" userId="S::2304301@student.uwtsd.ac.uk::d63145a7-2d2d-4753-a368-b41d2e323d59" providerId="AD" clId="Web-{68676243-8460-EECD-7BDA-6ADD48BF87C5}" dt="2026-05-07T15:28:10.767" v="63" actId="1076"/>
          <ac:picMkLst>
            <pc:docMk/>
            <pc:sldMk cId="361607424" sldId="260"/>
            <ac:picMk id="5" creationId="{B9976B40-B7F4-1456-B0F6-4F79DACA2B1A}"/>
          </ac:picMkLst>
        </pc:picChg>
      </pc:sldChg>
      <pc:sldChg chg="addSp delSp modSp mod setBg">
        <pc:chgData name="Maddie Williams (2304301)" userId="S::2304301@student.uwtsd.ac.uk::d63145a7-2d2d-4753-a368-b41d2e323d59" providerId="AD" clId="Web-{68676243-8460-EECD-7BDA-6ADD48BF87C5}" dt="2026-05-07T15:31:18.900" v="82" actId="20577"/>
        <pc:sldMkLst>
          <pc:docMk/>
          <pc:sldMk cId="2767610380" sldId="261"/>
        </pc:sldMkLst>
        <pc:spChg chg="mod">
          <ac:chgData name="Maddie Williams (2304301)" userId="S::2304301@student.uwtsd.ac.uk::d63145a7-2d2d-4753-a368-b41d2e323d59" providerId="AD" clId="Web-{68676243-8460-EECD-7BDA-6ADD48BF87C5}" dt="2026-05-07T15:31:18.900" v="82" actId="20577"/>
          <ac:spMkLst>
            <pc:docMk/>
            <pc:sldMk cId="2767610380" sldId="261"/>
            <ac:spMk id="2" creationId="{C9AE1693-64FD-31C8-4503-BD0ADE1DDE79}"/>
          </ac:spMkLst>
        </pc:spChg>
        <pc:spChg chg="del mod">
          <ac:chgData name="Maddie Williams (2304301)" userId="S::2304301@student.uwtsd.ac.uk::d63145a7-2d2d-4753-a368-b41d2e323d59" providerId="AD" clId="Web-{68676243-8460-EECD-7BDA-6ADD48BF87C5}" dt="2026-05-07T15:28:15.689" v="64"/>
          <ac:spMkLst>
            <pc:docMk/>
            <pc:sldMk cId="2767610380" sldId="261"/>
            <ac:spMk id="3" creationId="{CF4EADE8-0BA7-BEC1-2AB9-5421AC8670BC}"/>
          </ac:spMkLst>
        </pc:spChg>
        <pc:spChg chg="add del">
          <ac:chgData name="Maddie Williams (2304301)" userId="S::2304301@student.uwtsd.ac.uk::d63145a7-2d2d-4753-a368-b41d2e323d59" providerId="AD" clId="Web-{68676243-8460-EECD-7BDA-6ADD48BF87C5}" dt="2026-05-07T15:28:15.689" v="64"/>
          <ac:spMkLst>
            <pc:docMk/>
            <pc:sldMk cId="2767610380" sldId="261"/>
            <ac:spMk id="8" creationId="{C554CFA0-E502-4D3A-9FE7-F49553F4D2F6}"/>
          </ac:spMkLst>
        </pc:spChg>
        <pc:spChg chg="add del">
          <ac:chgData name="Maddie Williams (2304301)" userId="S::2304301@student.uwtsd.ac.uk::d63145a7-2d2d-4753-a368-b41d2e323d59" providerId="AD" clId="Web-{68676243-8460-EECD-7BDA-6ADD48BF87C5}" dt="2026-05-07T15:28:15.689" v="64"/>
          <ac:spMkLst>
            <pc:docMk/>
            <pc:sldMk cId="2767610380" sldId="261"/>
            <ac:spMk id="10" creationId="{0C8D7E30-B50A-4ADD-8244-B02C404B751B}"/>
          </ac:spMkLst>
        </pc:spChg>
        <pc:spChg chg="add">
          <ac:chgData name="Maddie Williams (2304301)" userId="S::2304301@student.uwtsd.ac.uk::d63145a7-2d2d-4753-a368-b41d2e323d59" providerId="AD" clId="Web-{68676243-8460-EECD-7BDA-6ADD48BF87C5}" dt="2026-05-07T15:28:15.689" v="64"/>
          <ac:spMkLst>
            <pc:docMk/>
            <pc:sldMk cId="2767610380" sldId="261"/>
            <ac:spMk id="20" creationId="{4AF15C8E-093E-4823-A12A-001BAA62B969}"/>
          </ac:spMkLst>
        </pc:spChg>
        <pc:spChg chg="add">
          <ac:chgData name="Maddie Williams (2304301)" userId="S::2304301@student.uwtsd.ac.uk::d63145a7-2d2d-4753-a368-b41d2e323d59" providerId="AD" clId="Web-{68676243-8460-EECD-7BDA-6ADD48BF87C5}" dt="2026-05-07T15:28:15.689" v="64"/>
          <ac:spMkLst>
            <pc:docMk/>
            <pc:sldMk cId="2767610380" sldId="261"/>
            <ac:spMk id="22" creationId="{8DC60494-71A0-4561-A012-BA2338D0DC05}"/>
          </ac:spMkLst>
        </pc:spChg>
        <pc:grpChg chg="add del">
          <ac:chgData name="Maddie Williams (2304301)" userId="S::2304301@student.uwtsd.ac.uk::d63145a7-2d2d-4753-a368-b41d2e323d59" providerId="AD" clId="Web-{68676243-8460-EECD-7BDA-6ADD48BF87C5}" dt="2026-05-07T15:28:15.689" v="64"/>
          <ac:grpSpMkLst>
            <pc:docMk/>
            <pc:sldMk cId="2767610380" sldId="261"/>
            <ac:grpSpMk id="12" creationId="{E7D6887E-0D0C-441D-AAF6-B1E7D1219574}"/>
          </ac:grpSpMkLst>
        </pc:grpChg>
        <pc:graphicFrameChg chg="add">
          <ac:chgData name="Maddie Williams (2304301)" userId="S::2304301@student.uwtsd.ac.uk::d63145a7-2d2d-4753-a368-b41d2e323d59" providerId="AD" clId="Web-{68676243-8460-EECD-7BDA-6ADD48BF87C5}" dt="2026-05-07T15:28:15.689" v="64"/>
          <ac:graphicFrameMkLst>
            <pc:docMk/>
            <pc:sldMk cId="2767610380" sldId="261"/>
            <ac:graphicFrameMk id="16" creationId="{B5141485-A4DD-23F7-5648-3362645926CA}"/>
          </ac:graphicFrameMkLst>
        </pc:graphicFrameChg>
      </pc:sldChg>
      <pc:sldChg chg="modSp del">
        <pc:chgData name="Maddie Williams (2304301)" userId="S::2304301@student.uwtsd.ac.uk::d63145a7-2d2d-4753-a368-b41d2e323d59" providerId="AD" clId="Web-{68676243-8460-EECD-7BDA-6ADD48BF87C5}" dt="2026-05-07T15:31:27.416" v="83"/>
        <pc:sldMkLst>
          <pc:docMk/>
          <pc:sldMk cId="3647300740" sldId="262"/>
        </pc:sldMkLst>
        <pc:spChg chg="mod">
          <ac:chgData name="Maddie Williams (2304301)" userId="S::2304301@student.uwtsd.ac.uk::d63145a7-2d2d-4753-a368-b41d2e323d59" providerId="AD" clId="Web-{68676243-8460-EECD-7BDA-6ADD48BF87C5}" dt="2026-05-07T15:30:19.522" v="66" actId="20577"/>
          <ac:spMkLst>
            <pc:docMk/>
            <pc:sldMk cId="3647300740" sldId="262"/>
            <ac:spMk id="3" creationId="{390B197D-A168-FE55-C750-C09BE31EC21D}"/>
          </ac:spMkLst>
        </pc:spChg>
      </pc:sldChg>
      <pc:sldChg chg="addSp delSp modSp mod setBg">
        <pc:chgData name="Maddie Williams (2304301)" userId="S::2304301@student.uwtsd.ac.uk::d63145a7-2d2d-4753-a368-b41d2e323d59" providerId="AD" clId="Web-{68676243-8460-EECD-7BDA-6ADD48BF87C5}" dt="2026-05-07T15:28:24.549" v="65"/>
        <pc:sldMkLst>
          <pc:docMk/>
          <pc:sldMk cId="3869528059" sldId="263"/>
        </pc:sldMkLst>
        <pc:spChg chg="mod">
          <ac:chgData name="Maddie Williams (2304301)" userId="S::2304301@student.uwtsd.ac.uk::d63145a7-2d2d-4753-a368-b41d2e323d59" providerId="AD" clId="Web-{68676243-8460-EECD-7BDA-6ADD48BF87C5}" dt="2026-05-07T15:28:24.549" v="65"/>
          <ac:spMkLst>
            <pc:docMk/>
            <pc:sldMk cId="3869528059" sldId="263"/>
            <ac:spMk id="2" creationId="{BD687A03-A42C-815B-EA25-3B962F1B477F}"/>
          </ac:spMkLst>
        </pc:spChg>
        <pc:spChg chg="del">
          <ac:chgData name="Maddie Williams (2304301)" userId="S::2304301@student.uwtsd.ac.uk::d63145a7-2d2d-4753-a368-b41d2e323d59" providerId="AD" clId="Web-{68676243-8460-EECD-7BDA-6ADD48BF87C5}" dt="2026-05-07T15:28:24.549" v="65"/>
          <ac:spMkLst>
            <pc:docMk/>
            <pc:sldMk cId="3869528059" sldId="263"/>
            <ac:spMk id="3" creationId="{36CF9E82-F281-C95A-222E-51A4A669BCEF}"/>
          </ac:spMkLst>
        </pc:spChg>
        <pc:spChg chg="add">
          <ac:chgData name="Maddie Williams (2304301)" userId="S::2304301@student.uwtsd.ac.uk::d63145a7-2d2d-4753-a368-b41d2e323d59" providerId="AD" clId="Web-{68676243-8460-EECD-7BDA-6ADD48BF87C5}" dt="2026-05-07T15:28:24.549" v="65"/>
          <ac:spMkLst>
            <pc:docMk/>
            <pc:sldMk cId="3869528059" sldId="263"/>
            <ac:spMk id="9" creationId="{4AF15C8E-093E-4823-A12A-001BAA62B969}"/>
          </ac:spMkLst>
        </pc:spChg>
        <pc:spChg chg="add">
          <ac:chgData name="Maddie Williams (2304301)" userId="S::2304301@student.uwtsd.ac.uk::d63145a7-2d2d-4753-a368-b41d2e323d59" providerId="AD" clId="Web-{68676243-8460-EECD-7BDA-6ADD48BF87C5}" dt="2026-05-07T15:28:24.549" v="65"/>
          <ac:spMkLst>
            <pc:docMk/>
            <pc:sldMk cId="3869528059" sldId="263"/>
            <ac:spMk id="11" creationId="{8DC60494-71A0-4561-A012-BA2338D0DC05}"/>
          </ac:spMkLst>
        </pc:spChg>
        <pc:graphicFrameChg chg="add">
          <ac:chgData name="Maddie Williams (2304301)" userId="S::2304301@student.uwtsd.ac.uk::d63145a7-2d2d-4753-a368-b41d2e323d59" providerId="AD" clId="Web-{68676243-8460-EECD-7BDA-6ADD48BF87C5}" dt="2026-05-07T15:28:24.549" v="65"/>
          <ac:graphicFrameMkLst>
            <pc:docMk/>
            <pc:sldMk cId="3869528059" sldId="263"/>
            <ac:graphicFrameMk id="5" creationId="{287CD6D6-8060-EE09-CB6E-D1473D0DDCE9}"/>
          </ac:graphicFrameMkLst>
        </pc:graphicFrameChg>
      </pc:sldChg>
      <pc:sldChg chg="addSp delSp new del">
        <pc:chgData name="Maddie Williams (2304301)" userId="S::2304301@student.uwtsd.ac.uk::d63145a7-2d2d-4753-a368-b41d2e323d59" providerId="AD" clId="Web-{68676243-8460-EECD-7BDA-6ADD48BF87C5}" dt="2026-05-07T15:33:01.232" v="87"/>
        <pc:sldMkLst>
          <pc:docMk/>
          <pc:sldMk cId="2630440793" sldId="264"/>
        </pc:sldMkLst>
        <pc:graphicFrameChg chg="add del">
          <ac:chgData name="Maddie Williams (2304301)" userId="S::2304301@student.uwtsd.ac.uk::d63145a7-2d2d-4753-a368-b41d2e323d59" providerId="AD" clId="Web-{68676243-8460-EECD-7BDA-6ADD48BF87C5}" dt="2026-05-07T15:32:12.277" v="86"/>
          <ac:graphicFrameMkLst>
            <pc:docMk/>
            <pc:sldMk cId="2630440793" sldId="264"/>
            <ac:graphicFrameMk id="5" creationId="{DD10884F-6C18-2B3D-F921-1D3D6075EEBB}"/>
          </ac:graphicFrameMkLst>
        </pc:graphicFrameChg>
      </pc:sldChg>
      <pc:sldChg chg="modSp new">
        <pc:chgData name="Maddie Williams (2304301)" userId="S::2304301@student.uwtsd.ac.uk::d63145a7-2d2d-4753-a368-b41d2e323d59" providerId="AD" clId="Web-{68676243-8460-EECD-7BDA-6ADD48BF87C5}" dt="2026-05-07T15:36:30.600" v="147" actId="20577"/>
        <pc:sldMkLst>
          <pc:docMk/>
          <pc:sldMk cId="3920222987" sldId="264"/>
        </pc:sldMkLst>
        <pc:spChg chg="mod">
          <ac:chgData name="Maddie Williams (2304301)" userId="S::2304301@student.uwtsd.ac.uk::d63145a7-2d2d-4753-a368-b41d2e323d59" providerId="AD" clId="Web-{68676243-8460-EECD-7BDA-6ADD48BF87C5}" dt="2026-05-07T15:33:11.951" v="94" actId="20577"/>
          <ac:spMkLst>
            <pc:docMk/>
            <pc:sldMk cId="3920222987" sldId="264"/>
            <ac:spMk id="2" creationId="{E5F50528-8FBB-1ECA-BC1A-537DDC552AF2}"/>
          </ac:spMkLst>
        </pc:spChg>
        <pc:spChg chg="mod">
          <ac:chgData name="Maddie Williams (2304301)" userId="S::2304301@student.uwtsd.ac.uk::d63145a7-2d2d-4753-a368-b41d2e323d59" providerId="AD" clId="Web-{68676243-8460-EECD-7BDA-6ADD48BF87C5}" dt="2026-05-07T15:36:30.600" v="147" actId="20577"/>
          <ac:spMkLst>
            <pc:docMk/>
            <pc:sldMk cId="3920222987" sldId="264"/>
            <ac:spMk id="3" creationId="{DDEA4CC4-13F8-597F-C072-DE3F29169851}"/>
          </ac:spMkLst>
        </pc:spChg>
      </pc:sldChg>
    </pc:docChg>
  </pc:docChgLst>
  <pc:docChgLst>
    <pc:chgData name="Maddie Williams (2304301)" userId="S::2304301@student.uwtsd.ac.uk::d63145a7-2d2d-4753-a368-b41d2e323d59" providerId="AD" clId="Web-{B2ADCDFB-2242-79D2-5FA5-EF6AD0625FF1}"/>
    <pc:docChg chg="addSld modSld addMainMaster delMainMaster">
      <pc:chgData name="Maddie Williams (2304301)" userId="S::2304301@student.uwtsd.ac.uk::d63145a7-2d2d-4753-a368-b41d2e323d59" providerId="AD" clId="Web-{B2ADCDFB-2242-79D2-5FA5-EF6AD0625FF1}" dt="2026-04-27T13:36:22.485" v="936" actId="20577"/>
      <pc:docMkLst>
        <pc:docMk/>
      </pc:docMkLst>
      <pc:sldChg chg="addSp delSp modSp mod setBg modClrScheme setClrOvrMap chgLayout">
        <pc:chgData name="Maddie Williams (2304301)" userId="S::2304301@student.uwtsd.ac.uk::d63145a7-2d2d-4753-a368-b41d2e323d59" providerId="AD" clId="Web-{B2ADCDFB-2242-79D2-5FA5-EF6AD0625FF1}" dt="2026-04-27T13:26:10.176" v="130" actId="1076"/>
        <pc:sldMkLst>
          <pc:docMk/>
          <pc:sldMk cId="109857222" sldId="256"/>
        </pc:sldMkLst>
        <pc:spChg chg="mod">
          <ac:chgData name="Maddie Williams (2304301)" userId="S::2304301@student.uwtsd.ac.uk::d63145a7-2d2d-4753-a368-b41d2e323d59" providerId="AD" clId="Web-{B2ADCDFB-2242-79D2-5FA5-EF6AD0625FF1}" dt="2026-04-27T13:26:07.410" v="129" actId="1076"/>
          <ac:spMkLst>
            <pc:docMk/>
            <pc:sldMk cId="109857222" sldId="256"/>
            <ac:spMk id="2" creationId="{00000000-0000-0000-0000-000000000000}"/>
          </ac:spMkLst>
        </pc:spChg>
        <pc:spChg chg="add mod">
          <ac:chgData name="Maddie Williams (2304301)" userId="S::2304301@student.uwtsd.ac.uk::d63145a7-2d2d-4753-a368-b41d2e323d59" providerId="AD" clId="Web-{B2ADCDFB-2242-79D2-5FA5-EF6AD0625FF1}" dt="2026-04-27T13:26:10.176" v="130" actId="1076"/>
          <ac:spMkLst>
            <pc:docMk/>
            <pc:sldMk cId="109857222" sldId="256"/>
            <ac:spMk id="5" creationId="{1576B46D-A38A-9090-8217-B3D49733EDC8}"/>
          </ac:spMkLst>
        </pc:spChg>
        <pc:spChg chg="add">
          <ac:chgData name="Maddie Williams (2304301)" userId="S::2304301@student.uwtsd.ac.uk::d63145a7-2d2d-4753-a368-b41d2e323d59" providerId="AD" clId="Web-{B2ADCDFB-2242-79D2-5FA5-EF6AD0625FF1}" dt="2026-04-27T13:25:20.579" v="100"/>
          <ac:spMkLst>
            <pc:docMk/>
            <pc:sldMk cId="109857222" sldId="256"/>
            <ac:spMk id="27" creationId="{5C8041AD-0A28-47FA-8BFF-56BAAA24647F}"/>
          </ac:spMkLst>
        </pc:spChg>
        <pc:spChg chg="add">
          <ac:chgData name="Maddie Williams (2304301)" userId="S::2304301@student.uwtsd.ac.uk::d63145a7-2d2d-4753-a368-b41d2e323d59" providerId="AD" clId="Web-{B2ADCDFB-2242-79D2-5FA5-EF6AD0625FF1}" dt="2026-04-27T13:25:20.579" v="100"/>
          <ac:spMkLst>
            <pc:docMk/>
            <pc:sldMk cId="109857222" sldId="256"/>
            <ac:spMk id="29" creationId="{72EF3F9A-9717-4ACB-A30D-96694842C4F7}"/>
          </ac:spMkLst>
        </pc:spChg>
        <pc:picChg chg="add del mod ord">
          <ac:chgData name="Maddie Williams (2304301)" userId="S::2304301@student.uwtsd.ac.uk::d63145a7-2d2d-4753-a368-b41d2e323d59" providerId="AD" clId="Web-{B2ADCDFB-2242-79D2-5FA5-EF6AD0625FF1}" dt="2026-04-27T13:25:20.579" v="100"/>
          <ac:picMkLst>
            <pc:docMk/>
            <pc:sldMk cId="109857222" sldId="256"/>
            <ac:picMk id="15" creationId="{81F0C2D8-F7E7-D513-7687-882D4E850C42}"/>
          </ac:picMkLst>
        </pc:picChg>
      </pc:sldChg>
      <pc:sldChg chg="modSp new">
        <pc:chgData name="Maddie Williams (2304301)" userId="S::2304301@student.uwtsd.ac.uk::d63145a7-2d2d-4753-a368-b41d2e323d59" providerId="AD" clId="Web-{B2ADCDFB-2242-79D2-5FA5-EF6AD0625FF1}" dt="2026-04-27T13:30:30.371" v="464" actId="20577"/>
        <pc:sldMkLst>
          <pc:docMk/>
          <pc:sldMk cId="3998161895" sldId="257"/>
        </pc:sldMkLst>
        <pc:spChg chg="mod">
          <ac:chgData name="Maddie Williams (2304301)" userId="S::2304301@student.uwtsd.ac.uk::d63145a7-2d2d-4753-a368-b41d2e323d59" providerId="AD" clId="Web-{B2ADCDFB-2242-79D2-5FA5-EF6AD0625FF1}" dt="2026-04-27T13:26:31.505" v="149" actId="20577"/>
          <ac:spMkLst>
            <pc:docMk/>
            <pc:sldMk cId="3998161895" sldId="257"/>
            <ac:spMk id="2" creationId="{77BE9E97-E368-ABCE-55E6-37845C7FF3A4}"/>
          </ac:spMkLst>
        </pc:spChg>
      </pc:sldChg>
      <pc:sldChg chg="modSp new">
        <pc:chgData name="Maddie Williams (2304301)" userId="S::2304301@student.uwtsd.ac.uk::d63145a7-2d2d-4753-a368-b41d2e323d59" providerId="AD" clId="Web-{B2ADCDFB-2242-79D2-5FA5-EF6AD0625FF1}" dt="2026-04-27T13:30:50.201" v="468" actId="20577"/>
        <pc:sldMkLst>
          <pc:docMk/>
          <pc:sldMk cId="3584161357" sldId="258"/>
        </pc:sldMkLst>
        <pc:spChg chg="mod">
          <ac:chgData name="Maddie Williams (2304301)" userId="S::2304301@student.uwtsd.ac.uk::d63145a7-2d2d-4753-a368-b41d2e323d59" providerId="AD" clId="Web-{B2ADCDFB-2242-79D2-5FA5-EF6AD0625FF1}" dt="2026-04-27T13:30:32.934" v="466" actId="20577"/>
          <ac:spMkLst>
            <pc:docMk/>
            <pc:sldMk cId="3584161357" sldId="258"/>
            <ac:spMk id="2" creationId="{0F609EE1-8250-1311-C989-C9E00C085AE1}"/>
          </ac:spMkLst>
        </pc:spChg>
        <pc:spChg chg="mod">
          <ac:chgData name="Maddie Williams (2304301)" userId="S::2304301@student.uwtsd.ac.uk::d63145a7-2d2d-4753-a368-b41d2e323d59" providerId="AD" clId="Web-{B2ADCDFB-2242-79D2-5FA5-EF6AD0625FF1}" dt="2026-04-27T13:30:50.201" v="468" actId="20577"/>
          <ac:spMkLst>
            <pc:docMk/>
            <pc:sldMk cId="3584161357" sldId="258"/>
            <ac:spMk id="3" creationId="{1693FA0A-9824-70D6-B56C-3D59A942E569}"/>
          </ac:spMkLst>
        </pc:spChg>
      </pc:sldChg>
      <pc:sldChg chg="modSp new">
        <pc:chgData name="Maddie Williams (2304301)" userId="S::2304301@student.uwtsd.ac.uk::d63145a7-2d2d-4753-a368-b41d2e323d59" providerId="AD" clId="Web-{B2ADCDFB-2242-79D2-5FA5-EF6AD0625FF1}" dt="2026-04-27T13:33:14.817" v="677" actId="20577"/>
        <pc:sldMkLst>
          <pc:docMk/>
          <pc:sldMk cId="4011006920" sldId="259"/>
        </pc:sldMkLst>
        <pc:spChg chg="mod">
          <ac:chgData name="Maddie Williams (2304301)" userId="S::2304301@student.uwtsd.ac.uk::d63145a7-2d2d-4753-a368-b41d2e323d59" providerId="AD" clId="Web-{B2ADCDFB-2242-79D2-5FA5-EF6AD0625FF1}" dt="2026-04-27T13:30:53.888" v="472" actId="20577"/>
          <ac:spMkLst>
            <pc:docMk/>
            <pc:sldMk cId="4011006920" sldId="259"/>
            <ac:spMk id="2" creationId="{29425877-DDB4-F972-8DC1-3E319EED19F9}"/>
          </ac:spMkLst>
        </pc:spChg>
      </pc:sldChg>
      <pc:sldChg chg="modSp new">
        <pc:chgData name="Maddie Williams (2304301)" userId="S::2304301@student.uwtsd.ac.uk::d63145a7-2d2d-4753-a368-b41d2e323d59" providerId="AD" clId="Web-{B2ADCDFB-2242-79D2-5FA5-EF6AD0625FF1}" dt="2026-04-27T13:35:14.985" v="814" actId="20577"/>
        <pc:sldMkLst>
          <pc:docMk/>
          <pc:sldMk cId="361607424" sldId="260"/>
        </pc:sldMkLst>
        <pc:spChg chg="mod">
          <ac:chgData name="Maddie Williams (2304301)" userId="S::2304301@student.uwtsd.ac.uk::d63145a7-2d2d-4753-a368-b41d2e323d59" providerId="AD" clId="Web-{B2ADCDFB-2242-79D2-5FA5-EF6AD0625FF1}" dt="2026-04-27T13:33:17.785" v="681" actId="20577"/>
          <ac:spMkLst>
            <pc:docMk/>
            <pc:sldMk cId="361607424" sldId="260"/>
            <ac:spMk id="2" creationId="{19B48F9D-6369-F417-A23E-3B21DDFA258D}"/>
          </ac:spMkLst>
        </pc:spChg>
        <pc:spChg chg="mod">
          <ac:chgData name="Maddie Williams (2304301)" userId="S::2304301@student.uwtsd.ac.uk::d63145a7-2d2d-4753-a368-b41d2e323d59" providerId="AD" clId="Web-{B2ADCDFB-2242-79D2-5FA5-EF6AD0625FF1}" dt="2026-04-27T13:35:14.985" v="814" actId="20577"/>
          <ac:spMkLst>
            <pc:docMk/>
            <pc:sldMk cId="361607424" sldId="260"/>
            <ac:spMk id="3" creationId="{0B47E819-58AE-9D91-20FC-24CD7934E6D9}"/>
          </ac:spMkLst>
        </pc:spChg>
      </pc:sldChg>
      <pc:sldChg chg="modSp new">
        <pc:chgData name="Maddie Williams (2304301)" userId="S::2304301@student.uwtsd.ac.uk::d63145a7-2d2d-4753-a368-b41d2e323d59" providerId="AD" clId="Web-{B2ADCDFB-2242-79D2-5FA5-EF6AD0625FF1}" dt="2026-04-27T13:35:22.596" v="816" actId="20577"/>
        <pc:sldMkLst>
          <pc:docMk/>
          <pc:sldMk cId="2767610380" sldId="261"/>
        </pc:sldMkLst>
      </pc:sldChg>
      <pc:sldChg chg="modSp new">
        <pc:chgData name="Maddie Williams (2304301)" userId="S::2304301@student.uwtsd.ac.uk::d63145a7-2d2d-4753-a368-b41d2e323d59" providerId="AD" clId="Web-{B2ADCDFB-2242-79D2-5FA5-EF6AD0625FF1}" dt="2026-04-27T13:36:22.485" v="936" actId="20577"/>
        <pc:sldMkLst>
          <pc:docMk/>
          <pc:sldMk cId="3869528059" sldId="263"/>
        </pc:sldMkLst>
        <pc:spChg chg="mod">
          <ac:chgData name="Maddie Williams (2304301)" userId="S::2304301@student.uwtsd.ac.uk::d63145a7-2d2d-4753-a368-b41d2e323d59" providerId="AD" clId="Web-{B2ADCDFB-2242-79D2-5FA5-EF6AD0625FF1}" dt="2026-04-27T13:35:39.226" v="839" actId="20577"/>
          <ac:spMkLst>
            <pc:docMk/>
            <pc:sldMk cId="3869528059" sldId="263"/>
            <ac:spMk id="2" creationId="{BD687A03-A42C-815B-EA25-3B962F1B477F}"/>
          </ac:spMkLst>
        </pc:spChg>
      </pc:sldChg>
      <pc:sldMasterChg chg="add addSldLayout">
        <pc:chgData name="Maddie Williams (2304301)" userId="S::2304301@student.uwtsd.ac.uk::d63145a7-2d2d-4753-a368-b41d2e323d59" providerId="AD" clId="Web-{B2ADCDFB-2242-79D2-5FA5-EF6AD0625FF1}" dt="2026-04-27T13:24:06.151" v="2"/>
        <pc:sldMasterMkLst>
          <pc:docMk/>
          <pc:sldMasterMk cId="2007569642" sldId="2147483760"/>
        </pc:sldMasterMkLst>
        <pc:sldLayoutChg chg="add">
          <pc:chgData name="Maddie Williams (2304301)" userId="S::2304301@student.uwtsd.ac.uk::d63145a7-2d2d-4753-a368-b41d2e323d59" providerId="AD" clId="Web-{B2ADCDFB-2242-79D2-5FA5-EF6AD0625FF1}" dt="2026-04-27T13:24:06.151" v="2"/>
          <pc:sldLayoutMkLst>
            <pc:docMk/>
            <pc:sldMasterMk cId="2007569642" sldId="2147483760"/>
            <pc:sldLayoutMk cId="1537307254" sldId="2147483749"/>
          </pc:sldLayoutMkLst>
        </pc:sldLayoutChg>
        <pc:sldLayoutChg chg="add">
          <pc:chgData name="Maddie Williams (2304301)" userId="S::2304301@student.uwtsd.ac.uk::d63145a7-2d2d-4753-a368-b41d2e323d59" providerId="AD" clId="Web-{B2ADCDFB-2242-79D2-5FA5-EF6AD0625FF1}" dt="2026-04-27T13:24:06.151" v="2"/>
          <pc:sldLayoutMkLst>
            <pc:docMk/>
            <pc:sldMasterMk cId="2007569642" sldId="2147483760"/>
            <pc:sldLayoutMk cId="1298658538" sldId="2147483750"/>
          </pc:sldLayoutMkLst>
        </pc:sldLayoutChg>
        <pc:sldLayoutChg chg="add">
          <pc:chgData name="Maddie Williams (2304301)" userId="S::2304301@student.uwtsd.ac.uk::d63145a7-2d2d-4753-a368-b41d2e323d59" providerId="AD" clId="Web-{B2ADCDFB-2242-79D2-5FA5-EF6AD0625FF1}" dt="2026-04-27T13:24:06.151" v="2"/>
          <pc:sldLayoutMkLst>
            <pc:docMk/>
            <pc:sldMasterMk cId="2007569642" sldId="2147483760"/>
            <pc:sldLayoutMk cId="3978431070" sldId="2147483751"/>
          </pc:sldLayoutMkLst>
        </pc:sldLayoutChg>
        <pc:sldLayoutChg chg="add">
          <pc:chgData name="Maddie Williams (2304301)" userId="S::2304301@student.uwtsd.ac.uk::d63145a7-2d2d-4753-a368-b41d2e323d59" providerId="AD" clId="Web-{B2ADCDFB-2242-79D2-5FA5-EF6AD0625FF1}" dt="2026-04-27T13:24:06.151" v="2"/>
          <pc:sldLayoutMkLst>
            <pc:docMk/>
            <pc:sldMasterMk cId="2007569642" sldId="2147483760"/>
            <pc:sldLayoutMk cId="906886534" sldId="2147483752"/>
          </pc:sldLayoutMkLst>
        </pc:sldLayoutChg>
        <pc:sldLayoutChg chg="add">
          <pc:chgData name="Maddie Williams (2304301)" userId="S::2304301@student.uwtsd.ac.uk::d63145a7-2d2d-4753-a368-b41d2e323d59" providerId="AD" clId="Web-{B2ADCDFB-2242-79D2-5FA5-EF6AD0625FF1}" dt="2026-04-27T13:24:06.151" v="2"/>
          <pc:sldLayoutMkLst>
            <pc:docMk/>
            <pc:sldMasterMk cId="2007569642" sldId="2147483760"/>
            <pc:sldLayoutMk cId="616927623" sldId="2147483753"/>
          </pc:sldLayoutMkLst>
        </pc:sldLayoutChg>
        <pc:sldLayoutChg chg="add">
          <pc:chgData name="Maddie Williams (2304301)" userId="S::2304301@student.uwtsd.ac.uk::d63145a7-2d2d-4753-a368-b41d2e323d59" providerId="AD" clId="Web-{B2ADCDFB-2242-79D2-5FA5-EF6AD0625FF1}" dt="2026-04-27T13:24:06.151" v="2"/>
          <pc:sldLayoutMkLst>
            <pc:docMk/>
            <pc:sldMasterMk cId="2007569642" sldId="2147483760"/>
            <pc:sldLayoutMk cId="2680309607" sldId="2147483754"/>
          </pc:sldLayoutMkLst>
        </pc:sldLayoutChg>
        <pc:sldLayoutChg chg="add">
          <pc:chgData name="Maddie Williams (2304301)" userId="S::2304301@student.uwtsd.ac.uk::d63145a7-2d2d-4753-a368-b41d2e323d59" providerId="AD" clId="Web-{B2ADCDFB-2242-79D2-5FA5-EF6AD0625FF1}" dt="2026-04-27T13:24:06.151" v="2"/>
          <pc:sldLayoutMkLst>
            <pc:docMk/>
            <pc:sldMasterMk cId="2007569642" sldId="2147483760"/>
            <pc:sldLayoutMk cId="3937861472" sldId="2147483755"/>
          </pc:sldLayoutMkLst>
        </pc:sldLayoutChg>
        <pc:sldLayoutChg chg="add">
          <pc:chgData name="Maddie Williams (2304301)" userId="S::2304301@student.uwtsd.ac.uk::d63145a7-2d2d-4753-a368-b41d2e323d59" providerId="AD" clId="Web-{B2ADCDFB-2242-79D2-5FA5-EF6AD0625FF1}" dt="2026-04-27T13:24:06.151" v="2"/>
          <pc:sldLayoutMkLst>
            <pc:docMk/>
            <pc:sldMasterMk cId="2007569642" sldId="2147483760"/>
            <pc:sldLayoutMk cId="190106039" sldId="2147483756"/>
          </pc:sldLayoutMkLst>
        </pc:sldLayoutChg>
        <pc:sldLayoutChg chg="add">
          <pc:chgData name="Maddie Williams (2304301)" userId="S::2304301@student.uwtsd.ac.uk::d63145a7-2d2d-4753-a368-b41d2e323d59" providerId="AD" clId="Web-{B2ADCDFB-2242-79D2-5FA5-EF6AD0625FF1}" dt="2026-04-27T13:24:06.151" v="2"/>
          <pc:sldLayoutMkLst>
            <pc:docMk/>
            <pc:sldMasterMk cId="2007569642" sldId="2147483760"/>
            <pc:sldLayoutMk cId="3573056009" sldId="2147483757"/>
          </pc:sldLayoutMkLst>
        </pc:sldLayoutChg>
        <pc:sldLayoutChg chg="add">
          <pc:chgData name="Maddie Williams (2304301)" userId="S::2304301@student.uwtsd.ac.uk::d63145a7-2d2d-4753-a368-b41d2e323d59" providerId="AD" clId="Web-{B2ADCDFB-2242-79D2-5FA5-EF6AD0625FF1}" dt="2026-04-27T13:24:06.151" v="2"/>
          <pc:sldLayoutMkLst>
            <pc:docMk/>
            <pc:sldMasterMk cId="2007569642" sldId="2147483760"/>
            <pc:sldLayoutMk cId="1522735870" sldId="2147483758"/>
          </pc:sldLayoutMkLst>
        </pc:sldLayoutChg>
        <pc:sldLayoutChg chg="add">
          <pc:chgData name="Maddie Williams (2304301)" userId="S::2304301@student.uwtsd.ac.uk::d63145a7-2d2d-4753-a368-b41d2e323d59" providerId="AD" clId="Web-{B2ADCDFB-2242-79D2-5FA5-EF6AD0625FF1}" dt="2026-04-27T13:24:06.151" v="2"/>
          <pc:sldLayoutMkLst>
            <pc:docMk/>
            <pc:sldMasterMk cId="2007569642" sldId="2147483760"/>
            <pc:sldLayoutMk cId="745050429" sldId="2147483759"/>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50E07B1-7A5F-4356-883C-3590165673F8}" type="doc">
      <dgm:prSet loTypeId="urn:microsoft.com/office/officeart/2005/8/layout/hierarchy1" loCatId="hierarchy" qsTypeId="urn:microsoft.com/office/officeart/2005/8/quickstyle/simple1" qsCatId="simple" csTypeId="urn:microsoft.com/office/officeart/2005/8/colors/colorful1" csCatId="colorful"/>
      <dgm:spPr/>
      <dgm:t>
        <a:bodyPr/>
        <a:lstStyle/>
        <a:p>
          <a:endParaRPr lang="en-US"/>
        </a:p>
      </dgm:t>
    </dgm:pt>
    <dgm:pt modelId="{A6E46B75-72C2-4698-8A55-137B91455B54}">
      <dgm:prSet/>
      <dgm:spPr/>
      <dgm:t>
        <a:bodyPr/>
        <a:lstStyle/>
        <a:p>
          <a:r>
            <a:rPr lang="en-US"/>
            <a:t>Engaging in Physical Activity is vital for the Health and Well-Being of all individuals and being physically inactive is a modifiable risk factor for obesity, bone and joint diseases, depression, chronic diseases and cancer (Warburton et al., 2006)</a:t>
          </a:r>
        </a:p>
      </dgm:t>
    </dgm:pt>
    <dgm:pt modelId="{C7561ACA-F22B-428D-8798-76675731EC50}" type="parTrans" cxnId="{D7EF04CE-4D3E-429B-9E90-2757FB8B9846}">
      <dgm:prSet/>
      <dgm:spPr/>
      <dgm:t>
        <a:bodyPr/>
        <a:lstStyle/>
        <a:p>
          <a:endParaRPr lang="en-US"/>
        </a:p>
      </dgm:t>
    </dgm:pt>
    <dgm:pt modelId="{AB351313-6448-4CFF-9BE2-53F25C951E2C}" type="sibTrans" cxnId="{D7EF04CE-4D3E-429B-9E90-2757FB8B9846}">
      <dgm:prSet/>
      <dgm:spPr/>
      <dgm:t>
        <a:bodyPr/>
        <a:lstStyle/>
        <a:p>
          <a:endParaRPr lang="en-US"/>
        </a:p>
      </dgm:t>
    </dgm:pt>
    <dgm:pt modelId="{452418C8-63A0-44B9-98C6-D7086E4BD032}">
      <dgm:prSet/>
      <dgm:spPr/>
      <dgm:t>
        <a:bodyPr/>
        <a:lstStyle/>
        <a:p>
          <a:r>
            <a:rPr lang="en-US"/>
            <a:t>Improved self-esteem, better sleep quality, improved stress management (DHSC,2019a as cited in Gibson-Moore, 2019)</a:t>
          </a:r>
        </a:p>
      </dgm:t>
    </dgm:pt>
    <dgm:pt modelId="{ED0D2763-B17D-4FCF-8EE1-350AFEE7FC3D}" type="parTrans" cxnId="{A8C56B17-3515-491D-8B43-8C369F7B835A}">
      <dgm:prSet/>
      <dgm:spPr/>
      <dgm:t>
        <a:bodyPr/>
        <a:lstStyle/>
        <a:p>
          <a:endParaRPr lang="en-US"/>
        </a:p>
      </dgm:t>
    </dgm:pt>
    <dgm:pt modelId="{385294FF-EE4E-448E-8B3C-A63A84199C29}" type="sibTrans" cxnId="{A8C56B17-3515-491D-8B43-8C369F7B835A}">
      <dgm:prSet/>
      <dgm:spPr/>
      <dgm:t>
        <a:bodyPr/>
        <a:lstStyle/>
        <a:p>
          <a:endParaRPr lang="en-US"/>
        </a:p>
      </dgm:t>
    </dgm:pt>
    <dgm:pt modelId="{DD997615-5116-4BB0-A6CC-28A2BD7C14F7}">
      <dgm:prSet/>
      <dgm:spPr/>
      <dgm:t>
        <a:bodyPr/>
        <a:lstStyle/>
        <a:p>
          <a:r>
            <a:rPr lang="en-US"/>
            <a:t>Adolescent girls are less active than adolescent boys with 85%/78% not meeting the recommended guidelines (World Health Organisation, 2024)</a:t>
          </a:r>
        </a:p>
      </dgm:t>
    </dgm:pt>
    <dgm:pt modelId="{98535954-F8FD-4C9A-B08A-FF86801A7A59}" type="parTrans" cxnId="{7483AB4A-6910-4E43-9A2E-C2B2D406887D}">
      <dgm:prSet/>
      <dgm:spPr/>
      <dgm:t>
        <a:bodyPr/>
        <a:lstStyle/>
        <a:p>
          <a:endParaRPr lang="en-US"/>
        </a:p>
      </dgm:t>
    </dgm:pt>
    <dgm:pt modelId="{5CA0790E-AEA1-4C4D-BAB0-2B85CD0AE7BA}" type="sibTrans" cxnId="{7483AB4A-6910-4E43-9A2E-C2B2D406887D}">
      <dgm:prSet/>
      <dgm:spPr/>
      <dgm:t>
        <a:bodyPr/>
        <a:lstStyle/>
        <a:p>
          <a:endParaRPr lang="en-US"/>
        </a:p>
      </dgm:t>
    </dgm:pt>
    <dgm:pt modelId="{40D0B05A-229D-47B5-983C-9105105EBA38}">
      <dgm:prSet/>
      <dgm:spPr/>
      <dgm:t>
        <a:bodyPr/>
        <a:lstStyle/>
        <a:p>
          <a:r>
            <a:rPr lang="en-US"/>
            <a:t>Pe kit, periods, choice of activity, appearance and embarrassment (Mitchel et al., 2025)</a:t>
          </a:r>
        </a:p>
      </dgm:t>
    </dgm:pt>
    <dgm:pt modelId="{D4BA2FE3-5D77-4B93-AEB6-E227B7D96D5E}" type="parTrans" cxnId="{29DC5894-0E8A-4B31-A182-9DFD1C5EC2E7}">
      <dgm:prSet/>
      <dgm:spPr/>
      <dgm:t>
        <a:bodyPr/>
        <a:lstStyle/>
        <a:p>
          <a:endParaRPr lang="en-US"/>
        </a:p>
      </dgm:t>
    </dgm:pt>
    <dgm:pt modelId="{8E200B23-3CED-4777-94BB-3122905D8C5C}" type="sibTrans" cxnId="{29DC5894-0E8A-4B31-A182-9DFD1C5EC2E7}">
      <dgm:prSet/>
      <dgm:spPr/>
      <dgm:t>
        <a:bodyPr/>
        <a:lstStyle/>
        <a:p>
          <a:endParaRPr lang="en-US"/>
        </a:p>
      </dgm:t>
    </dgm:pt>
    <dgm:pt modelId="{EB8A1DC6-11F2-429F-845A-3BBB8A064D80}" type="pres">
      <dgm:prSet presAssocID="{450E07B1-7A5F-4356-883C-3590165673F8}" presName="hierChild1" presStyleCnt="0">
        <dgm:presLayoutVars>
          <dgm:chPref val="1"/>
          <dgm:dir/>
          <dgm:animOne val="branch"/>
          <dgm:animLvl val="lvl"/>
          <dgm:resizeHandles/>
        </dgm:presLayoutVars>
      </dgm:prSet>
      <dgm:spPr/>
    </dgm:pt>
    <dgm:pt modelId="{22134282-78F8-4C8C-9236-765128E7B214}" type="pres">
      <dgm:prSet presAssocID="{A6E46B75-72C2-4698-8A55-137B91455B54}" presName="hierRoot1" presStyleCnt="0"/>
      <dgm:spPr/>
    </dgm:pt>
    <dgm:pt modelId="{61A61091-3C10-45CF-99BA-B04F8942DFF3}" type="pres">
      <dgm:prSet presAssocID="{A6E46B75-72C2-4698-8A55-137B91455B54}" presName="composite" presStyleCnt="0"/>
      <dgm:spPr/>
    </dgm:pt>
    <dgm:pt modelId="{6C80DBA5-E0AE-4E8F-A70E-4641E2A56AFA}" type="pres">
      <dgm:prSet presAssocID="{A6E46B75-72C2-4698-8A55-137B91455B54}" presName="background" presStyleLbl="node0" presStyleIdx="0" presStyleCnt="4"/>
      <dgm:spPr/>
    </dgm:pt>
    <dgm:pt modelId="{E7B123F8-B442-4FAB-A5E7-AB5BDE4B86E1}" type="pres">
      <dgm:prSet presAssocID="{A6E46B75-72C2-4698-8A55-137B91455B54}" presName="text" presStyleLbl="fgAcc0" presStyleIdx="0" presStyleCnt="4">
        <dgm:presLayoutVars>
          <dgm:chPref val="3"/>
        </dgm:presLayoutVars>
      </dgm:prSet>
      <dgm:spPr/>
    </dgm:pt>
    <dgm:pt modelId="{7D3711B5-0B76-4B77-B28D-D555CCCEE8A4}" type="pres">
      <dgm:prSet presAssocID="{A6E46B75-72C2-4698-8A55-137B91455B54}" presName="hierChild2" presStyleCnt="0"/>
      <dgm:spPr/>
    </dgm:pt>
    <dgm:pt modelId="{D8BF5677-E946-4E97-8CD4-E5292D097AAB}" type="pres">
      <dgm:prSet presAssocID="{452418C8-63A0-44B9-98C6-D7086E4BD032}" presName="hierRoot1" presStyleCnt="0"/>
      <dgm:spPr/>
    </dgm:pt>
    <dgm:pt modelId="{50E12863-8F9D-4717-982D-9C989FC9F153}" type="pres">
      <dgm:prSet presAssocID="{452418C8-63A0-44B9-98C6-D7086E4BD032}" presName="composite" presStyleCnt="0"/>
      <dgm:spPr/>
    </dgm:pt>
    <dgm:pt modelId="{58F3CB29-CCB6-4C67-AB38-23D1B71144D3}" type="pres">
      <dgm:prSet presAssocID="{452418C8-63A0-44B9-98C6-D7086E4BD032}" presName="background" presStyleLbl="node0" presStyleIdx="1" presStyleCnt="4"/>
      <dgm:spPr/>
    </dgm:pt>
    <dgm:pt modelId="{6083E63F-A2EE-4718-B2F6-CE5D12C78A2B}" type="pres">
      <dgm:prSet presAssocID="{452418C8-63A0-44B9-98C6-D7086E4BD032}" presName="text" presStyleLbl="fgAcc0" presStyleIdx="1" presStyleCnt="4">
        <dgm:presLayoutVars>
          <dgm:chPref val="3"/>
        </dgm:presLayoutVars>
      </dgm:prSet>
      <dgm:spPr/>
    </dgm:pt>
    <dgm:pt modelId="{D6DE97FA-B38F-4247-8F92-E55BFEEF16E6}" type="pres">
      <dgm:prSet presAssocID="{452418C8-63A0-44B9-98C6-D7086E4BD032}" presName="hierChild2" presStyleCnt="0"/>
      <dgm:spPr/>
    </dgm:pt>
    <dgm:pt modelId="{76B7BB5E-5C81-4FA0-96E4-72C6D42ED461}" type="pres">
      <dgm:prSet presAssocID="{DD997615-5116-4BB0-A6CC-28A2BD7C14F7}" presName="hierRoot1" presStyleCnt="0"/>
      <dgm:spPr/>
    </dgm:pt>
    <dgm:pt modelId="{2E58A344-C94A-488C-BE88-3EC2FED0840C}" type="pres">
      <dgm:prSet presAssocID="{DD997615-5116-4BB0-A6CC-28A2BD7C14F7}" presName="composite" presStyleCnt="0"/>
      <dgm:spPr/>
    </dgm:pt>
    <dgm:pt modelId="{0FE8B299-77B6-457F-90DB-4A534F3B6409}" type="pres">
      <dgm:prSet presAssocID="{DD997615-5116-4BB0-A6CC-28A2BD7C14F7}" presName="background" presStyleLbl="node0" presStyleIdx="2" presStyleCnt="4"/>
      <dgm:spPr/>
    </dgm:pt>
    <dgm:pt modelId="{7299FCEB-EFA0-4C9E-8C67-28A3C5386456}" type="pres">
      <dgm:prSet presAssocID="{DD997615-5116-4BB0-A6CC-28A2BD7C14F7}" presName="text" presStyleLbl="fgAcc0" presStyleIdx="2" presStyleCnt="4">
        <dgm:presLayoutVars>
          <dgm:chPref val="3"/>
        </dgm:presLayoutVars>
      </dgm:prSet>
      <dgm:spPr/>
    </dgm:pt>
    <dgm:pt modelId="{3E6FFB9A-3EDF-4D47-A458-2E3CF785BBA6}" type="pres">
      <dgm:prSet presAssocID="{DD997615-5116-4BB0-A6CC-28A2BD7C14F7}" presName="hierChild2" presStyleCnt="0"/>
      <dgm:spPr/>
    </dgm:pt>
    <dgm:pt modelId="{4D3323BD-8D1E-4114-B149-2C1052CB39C5}" type="pres">
      <dgm:prSet presAssocID="{40D0B05A-229D-47B5-983C-9105105EBA38}" presName="hierRoot1" presStyleCnt="0"/>
      <dgm:spPr/>
    </dgm:pt>
    <dgm:pt modelId="{C88D2DC2-E579-4EF9-A272-313E1AF83221}" type="pres">
      <dgm:prSet presAssocID="{40D0B05A-229D-47B5-983C-9105105EBA38}" presName="composite" presStyleCnt="0"/>
      <dgm:spPr/>
    </dgm:pt>
    <dgm:pt modelId="{9CBCB307-B3E9-40B2-8368-B5C8C1B1FD41}" type="pres">
      <dgm:prSet presAssocID="{40D0B05A-229D-47B5-983C-9105105EBA38}" presName="background" presStyleLbl="node0" presStyleIdx="3" presStyleCnt="4"/>
      <dgm:spPr/>
    </dgm:pt>
    <dgm:pt modelId="{CFAE6346-5872-4A7E-9EE7-A4B4AE4C6892}" type="pres">
      <dgm:prSet presAssocID="{40D0B05A-229D-47B5-983C-9105105EBA38}" presName="text" presStyleLbl="fgAcc0" presStyleIdx="3" presStyleCnt="4">
        <dgm:presLayoutVars>
          <dgm:chPref val="3"/>
        </dgm:presLayoutVars>
      </dgm:prSet>
      <dgm:spPr/>
    </dgm:pt>
    <dgm:pt modelId="{DE753A3A-B58C-4816-91F8-AD025DAD3635}" type="pres">
      <dgm:prSet presAssocID="{40D0B05A-229D-47B5-983C-9105105EBA38}" presName="hierChild2" presStyleCnt="0"/>
      <dgm:spPr/>
    </dgm:pt>
  </dgm:ptLst>
  <dgm:cxnLst>
    <dgm:cxn modelId="{A8C56B17-3515-491D-8B43-8C369F7B835A}" srcId="{450E07B1-7A5F-4356-883C-3590165673F8}" destId="{452418C8-63A0-44B9-98C6-D7086E4BD032}" srcOrd="1" destOrd="0" parTransId="{ED0D2763-B17D-4FCF-8EE1-350AFEE7FC3D}" sibTransId="{385294FF-EE4E-448E-8B3C-A63A84199C29}"/>
    <dgm:cxn modelId="{05C9873E-5042-4F5E-A777-EF97CD3076A9}" type="presOf" srcId="{DD997615-5116-4BB0-A6CC-28A2BD7C14F7}" destId="{7299FCEB-EFA0-4C9E-8C67-28A3C5386456}" srcOrd="0" destOrd="0" presId="urn:microsoft.com/office/officeart/2005/8/layout/hierarchy1"/>
    <dgm:cxn modelId="{7483AB4A-6910-4E43-9A2E-C2B2D406887D}" srcId="{450E07B1-7A5F-4356-883C-3590165673F8}" destId="{DD997615-5116-4BB0-A6CC-28A2BD7C14F7}" srcOrd="2" destOrd="0" parTransId="{98535954-F8FD-4C9A-B08A-FF86801A7A59}" sibTransId="{5CA0790E-AEA1-4C4D-BAB0-2B85CD0AE7BA}"/>
    <dgm:cxn modelId="{B65A5C6B-3FD5-4C8B-B4A7-958CB698CBCD}" type="presOf" srcId="{452418C8-63A0-44B9-98C6-D7086E4BD032}" destId="{6083E63F-A2EE-4718-B2F6-CE5D12C78A2B}" srcOrd="0" destOrd="0" presId="urn:microsoft.com/office/officeart/2005/8/layout/hierarchy1"/>
    <dgm:cxn modelId="{5D4EF06E-CE3E-4B5E-BF09-C4B6EFACFDD3}" type="presOf" srcId="{450E07B1-7A5F-4356-883C-3590165673F8}" destId="{EB8A1DC6-11F2-429F-845A-3BBB8A064D80}" srcOrd="0" destOrd="0" presId="urn:microsoft.com/office/officeart/2005/8/layout/hierarchy1"/>
    <dgm:cxn modelId="{29DC5894-0E8A-4B31-A182-9DFD1C5EC2E7}" srcId="{450E07B1-7A5F-4356-883C-3590165673F8}" destId="{40D0B05A-229D-47B5-983C-9105105EBA38}" srcOrd="3" destOrd="0" parTransId="{D4BA2FE3-5D77-4B93-AEB6-E227B7D96D5E}" sibTransId="{8E200B23-3CED-4777-94BB-3122905D8C5C}"/>
    <dgm:cxn modelId="{030B34B1-17F7-48F0-B8BC-0ECC7E75B5D3}" type="presOf" srcId="{A6E46B75-72C2-4698-8A55-137B91455B54}" destId="{E7B123F8-B442-4FAB-A5E7-AB5BDE4B86E1}" srcOrd="0" destOrd="0" presId="urn:microsoft.com/office/officeart/2005/8/layout/hierarchy1"/>
    <dgm:cxn modelId="{D7EF04CE-4D3E-429B-9E90-2757FB8B9846}" srcId="{450E07B1-7A5F-4356-883C-3590165673F8}" destId="{A6E46B75-72C2-4698-8A55-137B91455B54}" srcOrd="0" destOrd="0" parTransId="{C7561ACA-F22B-428D-8798-76675731EC50}" sibTransId="{AB351313-6448-4CFF-9BE2-53F25C951E2C}"/>
    <dgm:cxn modelId="{BF2D0BF5-EEF2-4FFE-A9B1-D33D6552EC38}" type="presOf" srcId="{40D0B05A-229D-47B5-983C-9105105EBA38}" destId="{CFAE6346-5872-4A7E-9EE7-A4B4AE4C6892}" srcOrd="0" destOrd="0" presId="urn:microsoft.com/office/officeart/2005/8/layout/hierarchy1"/>
    <dgm:cxn modelId="{16A81331-3C8E-4D1F-9ABD-C1B2C56FF308}" type="presParOf" srcId="{EB8A1DC6-11F2-429F-845A-3BBB8A064D80}" destId="{22134282-78F8-4C8C-9236-765128E7B214}" srcOrd="0" destOrd="0" presId="urn:microsoft.com/office/officeart/2005/8/layout/hierarchy1"/>
    <dgm:cxn modelId="{3BEE98C1-97A7-440D-BA53-44184781D05A}" type="presParOf" srcId="{22134282-78F8-4C8C-9236-765128E7B214}" destId="{61A61091-3C10-45CF-99BA-B04F8942DFF3}" srcOrd="0" destOrd="0" presId="urn:microsoft.com/office/officeart/2005/8/layout/hierarchy1"/>
    <dgm:cxn modelId="{8DEC1EFD-696F-44C2-9AF7-10AD98A3C064}" type="presParOf" srcId="{61A61091-3C10-45CF-99BA-B04F8942DFF3}" destId="{6C80DBA5-E0AE-4E8F-A70E-4641E2A56AFA}" srcOrd="0" destOrd="0" presId="urn:microsoft.com/office/officeart/2005/8/layout/hierarchy1"/>
    <dgm:cxn modelId="{3C96DAD1-B58E-4BD3-8BB3-3C2668DFCC8C}" type="presParOf" srcId="{61A61091-3C10-45CF-99BA-B04F8942DFF3}" destId="{E7B123F8-B442-4FAB-A5E7-AB5BDE4B86E1}" srcOrd="1" destOrd="0" presId="urn:microsoft.com/office/officeart/2005/8/layout/hierarchy1"/>
    <dgm:cxn modelId="{65E7E2FA-CB79-4CC7-961A-9008D5BE53DE}" type="presParOf" srcId="{22134282-78F8-4C8C-9236-765128E7B214}" destId="{7D3711B5-0B76-4B77-B28D-D555CCCEE8A4}" srcOrd="1" destOrd="0" presId="urn:microsoft.com/office/officeart/2005/8/layout/hierarchy1"/>
    <dgm:cxn modelId="{CCE87DFD-E3C0-48DE-8420-BB233D77B732}" type="presParOf" srcId="{EB8A1DC6-11F2-429F-845A-3BBB8A064D80}" destId="{D8BF5677-E946-4E97-8CD4-E5292D097AAB}" srcOrd="1" destOrd="0" presId="urn:microsoft.com/office/officeart/2005/8/layout/hierarchy1"/>
    <dgm:cxn modelId="{F39EBC02-0389-412A-BACC-1E8294234345}" type="presParOf" srcId="{D8BF5677-E946-4E97-8CD4-E5292D097AAB}" destId="{50E12863-8F9D-4717-982D-9C989FC9F153}" srcOrd="0" destOrd="0" presId="urn:microsoft.com/office/officeart/2005/8/layout/hierarchy1"/>
    <dgm:cxn modelId="{BFD05BEB-A386-4B1A-AFF9-7A7BB13D6C03}" type="presParOf" srcId="{50E12863-8F9D-4717-982D-9C989FC9F153}" destId="{58F3CB29-CCB6-4C67-AB38-23D1B71144D3}" srcOrd="0" destOrd="0" presId="urn:microsoft.com/office/officeart/2005/8/layout/hierarchy1"/>
    <dgm:cxn modelId="{B37DAAA1-9FDD-41AC-8F72-6018EC1DFC7A}" type="presParOf" srcId="{50E12863-8F9D-4717-982D-9C989FC9F153}" destId="{6083E63F-A2EE-4718-B2F6-CE5D12C78A2B}" srcOrd="1" destOrd="0" presId="urn:microsoft.com/office/officeart/2005/8/layout/hierarchy1"/>
    <dgm:cxn modelId="{F663FBAE-CB70-4767-A6E7-D9300A0C0D8A}" type="presParOf" srcId="{D8BF5677-E946-4E97-8CD4-E5292D097AAB}" destId="{D6DE97FA-B38F-4247-8F92-E55BFEEF16E6}" srcOrd="1" destOrd="0" presId="urn:microsoft.com/office/officeart/2005/8/layout/hierarchy1"/>
    <dgm:cxn modelId="{B1506DD2-4619-44F0-8B6E-6BBE61CB90B5}" type="presParOf" srcId="{EB8A1DC6-11F2-429F-845A-3BBB8A064D80}" destId="{76B7BB5E-5C81-4FA0-96E4-72C6D42ED461}" srcOrd="2" destOrd="0" presId="urn:microsoft.com/office/officeart/2005/8/layout/hierarchy1"/>
    <dgm:cxn modelId="{E6B30815-F11F-4E53-ACE3-5965CF1F23B4}" type="presParOf" srcId="{76B7BB5E-5C81-4FA0-96E4-72C6D42ED461}" destId="{2E58A344-C94A-488C-BE88-3EC2FED0840C}" srcOrd="0" destOrd="0" presId="urn:microsoft.com/office/officeart/2005/8/layout/hierarchy1"/>
    <dgm:cxn modelId="{4D40FD45-75D5-43D4-8AAD-D79C934FBFD0}" type="presParOf" srcId="{2E58A344-C94A-488C-BE88-3EC2FED0840C}" destId="{0FE8B299-77B6-457F-90DB-4A534F3B6409}" srcOrd="0" destOrd="0" presId="urn:microsoft.com/office/officeart/2005/8/layout/hierarchy1"/>
    <dgm:cxn modelId="{FCDFD668-2ED8-4C37-B8B5-08056AB07958}" type="presParOf" srcId="{2E58A344-C94A-488C-BE88-3EC2FED0840C}" destId="{7299FCEB-EFA0-4C9E-8C67-28A3C5386456}" srcOrd="1" destOrd="0" presId="urn:microsoft.com/office/officeart/2005/8/layout/hierarchy1"/>
    <dgm:cxn modelId="{7DD1BED2-19B4-49FF-AFDD-124F850B498E}" type="presParOf" srcId="{76B7BB5E-5C81-4FA0-96E4-72C6D42ED461}" destId="{3E6FFB9A-3EDF-4D47-A458-2E3CF785BBA6}" srcOrd="1" destOrd="0" presId="urn:microsoft.com/office/officeart/2005/8/layout/hierarchy1"/>
    <dgm:cxn modelId="{80A044F6-CC9C-452A-A6E7-7F94F7C6D45D}" type="presParOf" srcId="{EB8A1DC6-11F2-429F-845A-3BBB8A064D80}" destId="{4D3323BD-8D1E-4114-B149-2C1052CB39C5}" srcOrd="3" destOrd="0" presId="urn:microsoft.com/office/officeart/2005/8/layout/hierarchy1"/>
    <dgm:cxn modelId="{1957541C-ABF4-444F-8540-8BC87BD9C178}" type="presParOf" srcId="{4D3323BD-8D1E-4114-B149-2C1052CB39C5}" destId="{C88D2DC2-E579-4EF9-A272-313E1AF83221}" srcOrd="0" destOrd="0" presId="urn:microsoft.com/office/officeart/2005/8/layout/hierarchy1"/>
    <dgm:cxn modelId="{DDE9BA38-A21D-49B6-B710-DA540C0DAC97}" type="presParOf" srcId="{C88D2DC2-E579-4EF9-A272-313E1AF83221}" destId="{9CBCB307-B3E9-40B2-8368-B5C8C1B1FD41}" srcOrd="0" destOrd="0" presId="urn:microsoft.com/office/officeart/2005/8/layout/hierarchy1"/>
    <dgm:cxn modelId="{7653F29E-8F1B-44EE-98AD-7C3F7E1BC05A}" type="presParOf" srcId="{C88D2DC2-E579-4EF9-A272-313E1AF83221}" destId="{CFAE6346-5872-4A7E-9EE7-A4B4AE4C6892}" srcOrd="1" destOrd="0" presId="urn:microsoft.com/office/officeart/2005/8/layout/hierarchy1"/>
    <dgm:cxn modelId="{0A485E79-FEA8-4D1C-806E-A2CBFB0C5B51}" type="presParOf" srcId="{4D3323BD-8D1E-4114-B149-2C1052CB39C5}" destId="{DE753A3A-B58C-4816-91F8-AD025DAD3635}"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E71DD3D-9F6F-4183-9D38-A71DC26A6734}"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2B2DF15-8AFA-4A40-BDAF-BF14103E8766}">
      <dgm:prSet/>
      <dgm:spPr/>
      <dgm:t>
        <a:bodyPr/>
        <a:lstStyle/>
        <a:p>
          <a:r>
            <a:rPr lang="en-US"/>
            <a:t>Mixed-Method approach</a:t>
          </a:r>
        </a:p>
      </dgm:t>
    </dgm:pt>
    <dgm:pt modelId="{FB4757DF-FA07-4A34-BC07-530FFDD50911}" type="parTrans" cxnId="{F61301BB-752E-4349-9AE9-32DF2CEEBCA0}">
      <dgm:prSet/>
      <dgm:spPr/>
      <dgm:t>
        <a:bodyPr/>
        <a:lstStyle/>
        <a:p>
          <a:endParaRPr lang="en-US"/>
        </a:p>
      </dgm:t>
    </dgm:pt>
    <dgm:pt modelId="{FC2421CA-B773-4DDD-93F4-6D0C3281B6DE}" type="sibTrans" cxnId="{F61301BB-752E-4349-9AE9-32DF2CEEBCA0}">
      <dgm:prSet/>
      <dgm:spPr/>
      <dgm:t>
        <a:bodyPr/>
        <a:lstStyle/>
        <a:p>
          <a:endParaRPr lang="en-US"/>
        </a:p>
      </dgm:t>
    </dgm:pt>
    <dgm:pt modelId="{6AD9F5FC-07AD-4F6E-8E8F-4FBE9124ECE2}">
      <dgm:prSet/>
      <dgm:spPr/>
      <dgm:t>
        <a:bodyPr/>
        <a:lstStyle/>
        <a:p>
          <a:r>
            <a:rPr lang="en-US"/>
            <a:t>Qualitative and quantitative data</a:t>
          </a:r>
        </a:p>
      </dgm:t>
    </dgm:pt>
    <dgm:pt modelId="{5E34B67E-3D89-47CF-B081-8E1D550AF18A}" type="parTrans" cxnId="{26B1423A-D7BB-424C-8B59-AFC77E51BD13}">
      <dgm:prSet/>
      <dgm:spPr/>
      <dgm:t>
        <a:bodyPr/>
        <a:lstStyle/>
        <a:p>
          <a:endParaRPr lang="en-US"/>
        </a:p>
      </dgm:t>
    </dgm:pt>
    <dgm:pt modelId="{AAC9CA0D-469C-46A4-966A-85099FF783B1}" type="sibTrans" cxnId="{26B1423A-D7BB-424C-8B59-AFC77E51BD13}">
      <dgm:prSet/>
      <dgm:spPr/>
      <dgm:t>
        <a:bodyPr/>
        <a:lstStyle/>
        <a:p>
          <a:endParaRPr lang="en-US"/>
        </a:p>
      </dgm:t>
    </dgm:pt>
    <dgm:pt modelId="{4B5DB9F3-45F6-40FC-AFF1-38BF38781148}">
      <dgm:prSet/>
      <dgm:spPr/>
      <dgm:t>
        <a:bodyPr/>
        <a:lstStyle/>
        <a:p>
          <a:r>
            <a:rPr lang="en-US"/>
            <a:t>Questionnaire based around the Youth Sport Trust Girls Active National Survey (2024)</a:t>
          </a:r>
        </a:p>
      </dgm:t>
    </dgm:pt>
    <dgm:pt modelId="{BC998915-3243-471E-98BE-5A034772B07B}" type="parTrans" cxnId="{26A4A794-58D4-4238-AB1A-B1967AC5DB19}">
      <dgm:prSet/>
      <dgm:spPr/>
      <dgm:t>
        <a:bodyPr/>
        <a:lstStyle/>
        <a:p>
          <a:endParaRPr lang="en-US"/>
        </a:p>
      </dgm:t>
    </dgm:pt>
    <dgm:pt modelId="{E9765BFE-8C9E-4941-AE8F-919AE082EB7D}" type="sibTrans" cxnId="{26A4A794-58D4-4238-AB1A-B1967AC5DB19}">
      <dgm:prSet/>
      <dgm:spPr/>
      <dgm:t>
        <a:bodyPr/>
        <a:lstStyle/>
        <a:p>
          <a:endParaRPr lang="en-US"/>
        </a:p>
      </dgm:t>
    </dgm:pt>
    <dgm:pt modelId="{08B0D669-C979-4E0E-9BDD-6E4D54518938}">
      <dgm:prSet/>
      <dgm:spPr/>
      <dgm:t>
        <a:bodyPr/>
        <a:lstStyle/>
        <a:p>
          <a:r>
            <a:rPr lang="en-US"/>
            <a:t>Questionnaires allow for gathering high quality data, provides anonymity to participants and achieve good response rates (Marshall, 2005)</a:t>
          </a:r>
        </a:p>
      </dgm:t>
    </dgm:pt>
    <dgm:pt modelId="{69DC9C3D-D93E-4FC0-A1F3-DF6F9221C54D}" type="parTrans" cxnId="{0EB4FCAF-9E84-455C-A0F3-FE13125F9CA7}">
      <dgm:prSet/>
      <dgm:spPr/>
      <dgm:t>
        <a:bodyPr/>
        <a:lstStyle/>
        <a:p>
          <a:endParaRPr lang="en-US"/>
        </a:p>
      </dgm:t>
    </dgm:pt>
    <dgm:pt modelId="{5001D721-8E86-4E8E-9AD9-033E0802753D}" type="sibTrans" cxnId="{0EB4FCAF-9E84-455C-A0F3-FE13125F9CA7}">
      <dgm:prSet/>
      <dgm:spPr/>
      <dgm:t>
        <a:bodyPr/>
        <a:lstStyle/>
        <a:p>
          <a:endParaRPr lang="en-US"/>
        </a:p>
      </dgm:t>
    </dgm:pt>
    <dgm:pt modelId="{1B638FCF-187B-4AF3-B8B9-AF603CB37E28}">
      <dgm:prSet/>
      <dgm:spPr/>
      <dgm:t>
        <a:bodyPr/>
        <a:lstStyle/>
        <a:p>
          <a:r>
            <a:rPr lang="en-US"/>
            <a:t>Open and closed questions</a:t>
          </a:r>
        </a:p>
      </dgm:t>
    </dgm:pt>
    <dgm:pt modelId="{0C82104E-1F77-430F-9353-012EDFEFDB05}" type="parTrans" cxnId="{FB369133-A04A-477A-BC6F-4C289D8F32B6}">
      <dgm:prSet/>
      <dgm:spPr/>
      <dgm:t>
        <a:bodyPr/>
        <a:lstStyle/>
        <a:p>
          <a:endParaRPr lang="en-US"/>
        </a:p>
      </dgm:t>
    </dgm:pt>
    <dgm:pt modelId="{52E7AA4C-842F-48C6-A22D-B1083B40F319}" type="sibTrans" cxnId="{FB369133-A04A-477A-BC6F-4C289D8F32B6}">
      <dgm:prSet/>
      <dgm:spPr/>
      <dgm:t>
        <a:bodyPr/>
        <a:lstStyle/>
        <a:p>
          <a:endParaRPr lang="en-US"/>
        </a:p>
      </dgm:t>
    </dgm:pt>
    <dgm:pt modelId="{0005AEF9-6E24-4AE0-8009-5F6B6DD88DB6}">
      <dgm:prSet/>
      <dgm:spPr/>
      <dgm:t>
        <a:bodyPr/>
        <a:lstStyle/>
        <a:p>
          <a:r>
            <a:rPr lang="en-US"/>
            <a:t>All female studnents in Years 7-10 from one school</a:t>
          </a:r>
        </a:p>
      </dgm:t>
    </dgm:pt>
    <dgm:pt modelId="{75E11C95-6CB3-4A76-8251-2A4BB11AC83C}" type="parTrans" cxnId="{5895AF1F-9F9A-47A7-AF6B-2FE78C984717}">
      <dgm:prSet/>
      <dgm:spPr/>
      <dgm:t>
        <a:bodyPr/>
        <a:lstStyle/>
        <a:p>
          <a:endParaRPr lang="en-US"/>
        </a:p>
      </dgm:t>
    </dgm:pt>
    <dgm:pt modelId="{1AF8A7AF-BB4E-4B72-BFCC-A92E20B28F13}" type="sibTrans" cxnId="{5895AF1F-9F9A-47A7-AF6B-2FE78C984717}">
      <dgm:prSet/>
      <dgm:spPr/>
      <dgm:t>
        <a:bodyPr/>
        <a:lstStyle/>
        <a:p>
          <a:endParaRPr lang="en-US"/>
        </a:p>
      </dgm:t>
    </dgm:pt>
    <dgm:pt modelId="{8CA15FEF-2BBE-4C9D-B05F-6648AAD2B154}" type="pres">
      <dgm:prSet presAssocID="{5E71DD3D-9F6F-4183-9D38-A71DC26A6734}" presName="linear" presStyleCnt="0">
        <dgm:presLayoutVars>
          <dgm:animLvl val="lvl"/>
          <dgm:resizeHandles val="exact"/>
        </dgm:presLayoutVars>
      </dgm:prSet>
      <dgm:spPr/>
    </dgm:pt>
    <dgm:pt modelId="{0B90DBC6-B830-4667-B02E-36F9CA98D3A2}" type="pres">
      <dgm:prSet presAssocID="{B2B2DF15-8AFA-4A40-BDAF-BF14103E8766}" presName="parentText" presStyleLbl="node1" presStyleIdx="0" presStyleCnt="6">
        <dgm:presLayoutVars>
          <dgm:chMax val="0"/>
          <dgm:bulletEnabled val="1"/>
        </dgm:presLayoutVars>
      </dgm:prSet>
      <dgm:spPr/>
    </dgm:pt>
    <dgm:pt modelId="{12E3D995-80FD-4990-95D9-BDEDC98A3B94}" type="pres">
      <dgm:prSet presAssocID="{FC2421CA-B773-4DDD-93F4-6D0C3281B6DE}" presName="spacer" presStyleCnt="0"/>
      <dgm:spPr/>
    </dgm:pt>
    <dgm:pt modelId="{DC57CCFA-256F-4307-BA08-436694557A51}" type="pres">
      <dgm:prSet presAssocID="{6AD9F5FC-07AD-4F6E-8E8F-4FBE9124ECE2}" presName="parentText" presStyleLbl="node1" presStyleIdx="1" presStyleCnt="6">
        <dgm:presLayoutVars>
          <dgm:chMax val="0"/>
          <dgm:bulletEnabled val="1"/>
        </dgm:presLayoutVars>
      </dgm:prSet>
      <dgm:spPr/>
    </dgm:pt>
    <dgm:pt modelId="{E4665708-38D6-4205-AFC8-BF67104F41A9}" type="pres">
      <dgm:prSet presAssocID="{AAC9CA0D-469C-46A4-966A-85099FF783B1}" presName="spacer" presStyleCnt="0"/>
      <dgm:spPr/>
    </dgm:pt>
    <dgm:pt modelId="{B45567FD-09A2-4501-9631-D7BFB7212A01}" type="pres">
      <dgm:prSet presAssocID="{4B5DB9F3-45F6-40FC-AFF1-38BF38781148}" presName="parentText" presStyleLbl="node1" presStyleIdx="2" presStyleCnt="6">
        <dgm:presLayoutVars>
          <dgm:chMax val="0"/>
          <dgm:bulletEnabled val="1"/>
        </dgm:presLayoutVars>
      </dgm:prSet>
      <dgm:spPr/>
    </dgm:pt>
    <dgm:pt modelId="{4DEC4F32-0F5E-4100-B8B8-6C33C85692BD}" type="pres">
      <dgm:prSet presAssocID="{E9765BFE-8C9E-4941-AE8F-919AE082EB7D}" presName="spacer" presStyleCnt="0"/>
      <dgm:spPr/>
    </dgm:pt>
    <dgm:pt modelId="{92F754CB-4726-4AA1-A919-4212AC552C67}" type="pres">
      <dgm:prSet presAssocID="{08B0D669-C979-4E0E-9BDD-6E4D54518938}" presName="parentText" presStyleLbl="node1" presStyleIdx="3" presStyleCnt="6">
        <dgm:presLayoutVars>
          <dgm:chMax val="0"/>
          <dgm:bulletEnabled val="1"/>
        </dgm:presLayoutVars>
      </dgm:prSet>
      <dgm:spPr/>
    </dgm:pt>
    <dgm:pt modelId="{F14F5504-1B01-4AEA-9AAE-400CA2661706}" type="pres">
      <dgm:prSet presAssocID="{5001D721-8E86-4E8E-9AD9-033E0802753D}" presName="spacer" presStyleCnt="0"/>
      <dgm:spPr/>
    </dgm:pt>
    <dgm:pt modelId="{B9299C20-2ECF-46C9-8767-F2E8C94F716C}" type="pres">
      <dgm:prSet presAssocID="{1B638FCF-187B-4AF3-B8B9-AF603CB37E28}" presName="parentText" presStyleLbl="node1" presStyleIdx="4" presStyleCnt="6">
        <dgm:presLayoutVars>
          <dgm:chMax val="0"/>
          <dgm:bulletEnabled val="1"/>
        </dgm:presLayoutVars>
      </dgm:prSet>
      <dgm:spPr/>
    </dgm:pt>
    <dgm:pt modelId="{0C922B11-8A00-499E-9E06-70FFE600BF02}" type="pres">
      <dgm:prSet presAssocID="{52E7AA4C-842F-48C6-A22D-B1083B40F319}" presName="spacer" presStyleCnt="0"/>
      <dgm:spPr/>
    </dgm:pt>
    <dgm:pt modelId="{7BE29C73-3162-4694-87E1-CB44B644D418}" type="pres">
      <dgm:prSet presAssocID="{0005AEF9-6E24-4AE0-8009-5F6B6DD88DB6}" presName="parentText" presStyleLbl="node1" presStyleIdx="5" presStyleCnt="6">
        <dgm:presLayoutVars>
          <dgm:chMax val="0"/>
          <dgm:bulletEnabled val="1"/>
        </dgm:presLayoutVars>
      </dgm:prSet>
      <dgm:spPr/>
    </dgm:pt>
  </dgm:ptLst>
  <dgm:cxnLst>
    <dgm:cxn modelId="{6E64A210-D12D-4098-80B6-07102939DB97}" type="presOf" srcId="{5E71DD3D-9F6F-4183-9D38-A71DC26A6734}" destId="{8CA15FEF-2BBE-4C9D-B05F-6648AAD2B154}" srcOrd="0" destOrd="0" presId="urn:microsoft.com/office/officeart/2005/8/layout/vList2"/>
    <dgm:cxn modelId="{5895AF1F-9F9A-47A7-AF6B-2FE78C984717}" srcId="{5E71DD3D-9F6F-4183-9D38-A71DC26A6734}" destId="{0005AEF9-6E24-4AE0-8009-5F6B6DD88DB6}" srcOrd="5" destOrd="0" parTransId="{75E11C95-6CB3-4A76-8251-2A4BB11AC83C}" sibTransId="{1AF8A7AF-BB4E-4B72-BFCC-A92E20B28F13}"/>
    <dgm:cxn modelId="{9042202B-EE17-4B9F-A0C9-AD6FE326EA2D}" type="presOf" srcId="{08B0D669-C979-4E0E-9BDD-6E4D54518938}" destId="{92F754CB-4726-4AA1-A919-4212AC552C67}" srcOrd="0" destOrd="0" presId="urn:microsoft.com/office/officeart/2005/8/layout/vList2"/>
    <dgm:cxn modelId="{FB369133-A04A-477A-BC6F-4C289D8F32B6}" srcId="{5E71DD3D-9F6F-4183-9D38-A71DC26A6734}" destId="{1B638FCF-187B-4AF3-B8B9-AF603CB37E28}" srcOrd="4" destOrd="0" parTransId="{0C82104E-1F77-430F-9353-012EDFEFDB05}" sibTransId="{52E7AA4C-842F-48C6-A22D-B1083B40F319}"/>
    <dgm:cxn modelId="{26B1423A-D7BB-424C-8B59-AFC77E51BD13}" srcId="{5E71DD3D-9F6F-4183-9D38-A71DC26A6734}" destId="{6AD9F5FC-07AD-4F6E-8E8F-4FBE9124ECE2}" srcOrd="1" destOrd="0" parTransId="{5E34B67E-3D89-47CF-B081-8E1D550AF18A}" sibTransId="{AAC9CA0D-469C-46A4-966A-85099FF783B1}"/>
    <dgm:cxn modelId="{B085B83E-2B75-400F-8ABC-499E543DE702}" type="presOf" srcId="{4B5DB9F3-45F6-40FC-AFF1-38BF38781148}" destId="{B45567FD-09A2-4501-9631-D7BFB7212A01}" srcOrd="0" destOrd="0" presId="urn:microsoft.com/office/officeart/2005/8/layout/vList2"/>
    <dgm:cxn modelId="{1F2E6344-8863-4EDF-9212-4A7AC95783A4}" type="presOf" srcId="{6AD9F5FC-07AD-4F6E-8E8F-4FBE9124ECE2}" destId="{DC57CCFA-256F-4307-BA08-436694557A51}" srcOrd="0" destOrd="0" presId="urn:microsoft.com/office/officeart/2005/8/layout/vList2"/>
    <dgm:cxn modelId="{77970D7C-3018-477F-BE9B-FAFA907E4E4A}" type="presOf" srcId="{0005AEF9-6E24-4AE0-8009-5F6B6DD88DB6}" destId="{7BE29C73-3162-4694-87E1-CB44B644D418}" srcOrd="0" destOrd="0" presId="urn:microsoft.com/office/officeart/2005/8/layout/vList2"/>
    <dgm:cxn modelId="{26A4A794-58D4-4238-AB1A-B1967AC5DB19}" srcId="{5E71DD3D-9F6F-4183-9D38-A71DC26A6734}" destId="{4B5DB9F3-45F6-40FC-AFF1-38BF38781148}" srcOrd="2" destOrd="0" parTransId="{BC998915-3243-471E-98BE-5A034772B07B}" sibTransId="{E9765BFE-8C9E-4941-AE8F-919AE082EB7D}"/>
    <dgm:cxn modelId="{0EB4FCAF-9E84-455C-A0F3-FE13125F9CA7}" srcId="{5E71DD3D-9F6F-4183-9D38-A71DC26A6734}" destId="{08B0D669-C979-4E0E-9BDD-6E4D54518938}" srcOrd="3" destOrd="0" parTransId="{69DC9C3D-D93E-4FC0-A1F3-DF6F9221C54D}" sibTransId="{5001D721-8E86-4E8E-9AD9-033E0802753D}"/>
    <dgm:cxn modelId="{F61301BB-752E-4349-9AE9-32DF2CEEBCA0}" srcId="{5E71DD3D-9F6F-4183-9D38-A71DC26A6734}" destId="{B2B2DF15-8AFA-4A40-BDAF-BF14103E8766}" srcOrd="0" destOrd="0" parTransId="{FB4757DF-FA07-4A34-BC07-530FFDD50911}" sibTransId="{FC2421CA-B773-4DDD-93F4-6D0C3281B6DE}"/>
    <dgm:cxn modelId="{783889BF-B458-4595-B2BF-AF4D8AC140B4}" type="presOf" srcId="{B2B2DF15-8AFA-4A40-BDAF-BF14103E8766}" destId="{0B90DBC6-B830-4667-B02E-36F9CA98D3A2}" srcOrd="0" destOrd="0" presId="urn:microsoft.com/office/officeart/2005/8/layout/vList2"/>
    <dgm:cxn modelId="{F03274CE-EA4A-45E9-9458-D9148B0B9D03}" type="presOf" srcId="{1B638FCF-187B-4AF3-B8B9-AF603CB37E28}" destId="{B9299C20-2ECF-46C9-8767-F2E8C94F716C}" srcOrd="0" destOrd="0" presId="urn:microsoft.com/office/officeart/2005/8/layout/vList2"/>
    <dgm:cxn modelId="{F9434239-7728-474B-B489-47C97A0690A8}" type="presParOf" srcId="{8CA15FEF-2BBE-4C9D-B05F-6648AAD2B154}" destId="{0B90DBC6-B830-4667-B02E-36F9CA98D3A2}" srcOrd="0" destOrd="0" presId="urn:microsoft.com/office/officeart/2005/8/layout/vList2"/>
    <dgm:cxn modelId="{6606378F-09E8-4152-B697-315A83CD89E8}" type="presParOf" srcId="{8CA15FEF-2BBE-4C9D-B05F-6648AAD2B154}" destId="{12E3D995-80FD-4990-95D9-BDEDC98A3B94}" srcOrd="1" destOrd="0" presId="urn:microsoft.com/office/officeart/2005/8/layout/vList2"/>
    <dgm:cxn modelId="{F25BE1AC-2F86-4044-A027-1D69799280D2}" type="presParOf" srcId="{8CA15FEF-2BBE-4C9D-B05F-6648AAD2B154}" destId="{DC57CCFA-256F-4307-BA08-436694557A51}" srcOrd="2" destOrd="0" presId="urn:microsoft.com/office/officeart/2005/8/layout/vList2"/>
    <dgm:cxn modelId="{6550487E-B065-4D9D-B773-D96E48B1B143}" type="presParOf" srcId="{8CA15FEF-2BBE-4C9D-B05F-6648AAD2B154}" destId="{E4665708-38D6-4205-AFC8-BF67104F41A9}" srcOrd="3" destOrd="0" presId="urn:microsoft.com/office/officeart/2005/8/layout/vList2"/>
    <dgm:cxn modelId="{3493818D-1B1A-45D6-9E8D-D438080F4521}" type="presParOf" srcId="{8CA15FEF-2BBE-4C9D-B05F-6648AAD2B154}" destId="{B45567FD-09A2-4501-9631-D7BFB7212A01}" srcOrd="4" destOrd="0" presId="urn:microsoft.com/office/officeart/2005/8/layout/vList2"/>
    <dgm:cxn modelId="{9CF8CB95-3F90-4903-A1B3-E9B42059F2BF}" type="presParOf" srcId="{8CA15FEF-2BBE-4C9D-B05F-6648AAD2B154}" destId="{4DEC4F32-0F5E-4100-B8B8-6C33C85692BD}" srcOrd="5" destOrd="0" presId="urn:microsoft.com/office/officeart/2005/8/layout/vList2"/>
    <dgm:cxn modelId="{ECFD0F99-8725-4BFA-8066-84D85C1FB9A0}" type="presParOf" srcId="{8CA15FEF-2BBE-4C9D-B05F-6648AAD2B154}" destId="{92F754CB-4726-4AA1-A919-4212AC552C67}" srcOrd="6" destOrd="0" presId="urn:microsoft.com/office/officeart/2005/8/layout/vList2"/>
    <dgm:cxn modelId="{E04F2E5B-AF19-46D1-AAFA-6084DD9B7612}" type="presParOf" srcId="{8CA15FEF-2BBE-4C9D-B05F-6648AAD2B154}" destId="{F14F5504-1B01-4AEA-9AAE-400CA2661706}" srcOrd="7" destOrd="0" presId="urn:microsoft.com/office/officeart/2005/8/layout/vList2"/>
    <dgm:cxn modelId="{B611214E-3A92-4ECD-BF4E-0AFDC1109F4E}" type="presParOf" srcId="{8CA15FEF-2BBE-4C9D-B05F-6648AAD2B154}" destId="{B9299C20-2ECF-46C9-8767-F2E8C94F716C}" srcOrd="8" destOrd="0" presId="urn:microsoft.com/office/officeart/2005/8/layout/vList2"/>
    <dgm:cxn modelId="{D67CC627-BAD3-452C-95D1-1341D1185657}" type="presParOf" srcId="{8CA15FEF-2BBE-4C9D-B05F-6648AAD2B154}" destId="{0C922B11-8A00-499E-9E06-70FFE600BF02}" srcOrd="9" destOrd="0" presId="urn:microsoft.com/office/officeart/2005/8/layout/vList2"/>
    <dgm:cxn modelId="{06B53899-5471-4D22-8A36-F96F31B72324}" type="presParOf" srcId="{8CA15FEF-2BBE-4C9D-B05F-6648AAD2B154}" destId="{7BE29C73-3162-4694-87E1-CB44B644D418}"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F5EC4E7-88F9-4B5E-AFCF-78F49284F9F4}"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DB64BB61-4550-45DD-9E9D-FAD82EA97717}">
      <dgm:prSet/>
      <dgm:spPr/>
      <dgm:t>
        <a:bodyPr/>
        <a:lstStyle/>
        <a:p>
          <a:r>
            <a:rPr lang="en-US" b="1"/>
            <a:t>Result 1: </a:t>
          </a:r>
          <a:r>
            <a:rPr lang="en-US"/>
            <a:t>The majority of participants involved within this study do not meet the UK Chief Medical Officers Guidelines for physical activity.</a:t>
          </a:r>
        </a:p>
      </dgm:t>
    </dgm:pt>
    <dgm:pt modelId="{2662DC3C-CA34-486A-9D2D-A57988AC2CCE}" type="parTrans" cxnId="{D8DD30D9-E53A-4B74-8656-CA011E9DBCEE}">
      <dgm:prSet/>
      <dgm:spPr/>
      <dgm:t>
        <a:bodyPr/>
        <a:lstStyle/>
        <a:p>
          <a:endParaRPr lang="en-US"/>
        </a:p>
      </dgm:t>
    </dgm:pt>
    <dgm:pt modelId="{F2B49C6F-27CC-43A3-9E20-F5183FCFA550}" type="sibTrans" cxnId="{D8DD30D9-E53A-4B74-8656-CA011E9DBCEE}">
      <dgm:prSet/>
      <dgm:spPr/>
      <dgm:t>
        <a:bodyPr/>
        <a:lstStyle/>
        <a:p>
          <a:endParaRPr lang="en-US"/>
        </a:p>
      </dgm:t>
    </dgm:pt>
    <dgm:pt modelId="{035C5C6B-A619-4EE7-A0AD-827241CD1098}">
      <dgm:prSet/>
      <dgm:spPr/>
      <dgm:t>
        <a:bodyPr/>
        <a:lstStyle/>
        <a:p>
          <a:r>
            <a:rPr lang="en-US" b="1"/>
            <a:t>Result 2: </a:t>
          </a:r>
          <a:r>
            <a:rPr lang="en-US"/>
            <a:t>Disengaging from PE due to periods causing pain and body confidence issues acts as a leading barrier preventing girls from wanting to engage in PE.</a:t>
          </a:r>
        </a:p>
      </dgm:t>
    </dgm:pt>
    <dgm:pt modelId="{AA2B4B3A-B63F-4CB3-88E9-80ECA2229DFD}" type="parTrans" cxnId="{F418F899-941D-421F-B491-A49234D7B82E}">
      <dgm:prSet/>
      <dgm:spPr/>
      <dgm:t>
        <a:bodyPr/>
        <a:lstStyle/>
        <a:p>
          <a:endParaRPr lang="en-US"/>
        </a:p>
      </dgm:t>
    </dgm:pt>
    <dgm:pt modelId="{207D3AF7-600E-4A92-A00B-8E18CAA41270}" type="sibTrans" cxnId="{F418F899-941D-421F-B491-A49234D7B82E}">
      <dgm:prSet/>
      <dgm:spPr/>
      <dgm:t>
        <a:bodyPr/>
        <a:lstStyle/>
        <a:p>
          <a:endParaRPr lang="en-US"/>
        </a:p>
      </dgm:t>
    </dgm:pt>
    <dgm:pt modelId="{20CF0BF7-B3F1-471C-9249-FE667EC7EADA}" type="pres">
      <dgm:prSet presAssocID="{0F5EC4E7-88F9-4B5E-AFCF-78F49284F9F4}" presName="linear" presStyleCnt="0">
        <dgm:presLayoutVars>
          <dgm:animLvl val="lvl"/>
          <dgm:resizeHandles val="exact"/>
        </dgm:presLayoutVars>
      </dgm:prSet>
      <dgm:spPr/>
    </dgm:pt>
    <dgm:pt modelId="{1872A51A-F559-4701-9F59-FC824DA185CC}" type="pres">
      <dgm:prSet presAssocID="{DB64BB61-4550-45DD-9E9D-FAD82EA97717}" presName="parentText" presStyleLbl="node1" presStyleIdx="0" presStyleCnt="2">
        <dgm:presLayoutVars>
          <dgm:chMax val="0"/>
          <dgm:bulletEnabled val="1"/>
        </dgm:presLayoutVars>
      </dgm:prSet>
      <dgm:spPr/>
    </dgm:pt>
    <dgm:pt modelId="{331DECF6-91D7-42F2-8F6B-E24D3908AF4E}" type="pres">
      <dgm:prSet presAssocID="{F2B49C6F-27CC-43A3-9E20-F5183FCFA550}" presName="spacer" presStyleCnt="0"/>
      <dgm:spPr/>
    </dgm:pt>
    <dgm:pt modelId="{921024A7-2386-4523-8EC1-8D193B7CC46A}" type="pres">
      <dgm:prSet presAssocID="{035C5C6B-A619-4EE7-A0AD-827241CD1098}" presName="parentText" presStyleLbl="node1" presStyleIdx="1" presStyleCnt="2">
        <dgm:presLayoutVars>
          <dgm:chMax val="0"/>
          <dgm:bulletEnabled val="1"/>
        </dgm:presLayoutVars>
      </dgm:prSet>
      <dgm:spPr/>
    </dgm:pt>
  </dgm:ptLst>
  <dgm:cxnLst>
    <dgm:cxn modelId="{9399AA1F-358C-4314-BD75-2138F21CAFF2}" type="presOf" srcId="{0F5EC4E7-88F9-4B5E-AFCF-78F49284F9F4}" destId="{20CF0BF7-B3F1-471C-9249-FE667EC7EADA}" srcOrd="0" destOrd="0" presId="urn:microsoft.com/office/officeart/2005/8/layout/vList2"/>
    <dgm:cxn modelId="{F3124B7C-7155-444A-8CA5-E2B4F4899658}" type="presOf" srcId="{035C5C6B-A619-4EE7-A0AD-827241CD1098}" destId="{921024A7-2386-4523-8EC1-8D193B7CC46A}" srcOrd="0" destOrd="0" presId="urn:microsoft.com/office/officeart/2005/8/layout/vList2"/>
    <dgm:cxn modelId="{F418F899-941D-421F-B491-A49234D7B82E}" srcId="{0F5EC4E7-88F9-4B5E-AFCF-78F49284F9F4}" destId="{035C5C6B-A619-4EE7-A0AD-827241CD1098}" srcOrd="1" destOrd="0" parTransId="{AA2B4B3A-B63F-4CB3-88E9-80ECA2229DFD}" sibTransId="{207D3AF7-600E-4A92-A00B-8E18CAA41270}"/>
    <dgm:cxn modelId="{D8DD30D9-E53A-4B74-8656-CA011E9DBCEE}" srcId="{0F5EC4E7-88F9-4B5E-AFCF-78F49284F9F4}" destId="{DB64BB61-4550-45DD-9E9D-FAD82EA97717}" srcOrd="0" destOrd="0" parTransId="{2662DC3C-CA34-486A-9D2D-A57988AC2CCE}" sibTransId="{F2B49C6F-27CC-43A3-9E20-F5183FCFA550}"/>
    <dgm:cxn modelId="{5777D9FF-9BBE-47EE-9532-062068D4C9E6}" type="presOf" srcId="{DB64BB61-4550-45DD-9E9D-FAD82EA97717}" destId="{1872A51A-F559-4701-9F59-FC824DA185CC}" srcOrd="0" destOrd="0" presId="urn:microsoft.com/office/officeart/2005/8/layout/vList2"/>
    <dgm:cxn modelId="{699506CD-EDED-40BF-B0ED-CC8B3E60F569}" type="presParOf" srcId="{20CF0BF7-B3F1-471C-9249-FE667EC7EADA}" destId="{1872A51A-F559-4701-9F59-FC824DA185CC}" srcOrd="0" destOrd="0" presId="urn:microsoft.com/office/officeart/2005/8/layout/vList2"/>
    <dgm:cxn modelId="{6FAB58E6-3C91-4816-B4BC-BA1129A9B75D}" type="presParOf" srcId="{20CF0BF7-B3F1-471C-9249-FE667EC7EADA}" destId="{331DECF6-91D7-42F2-8F6B-E24D3908AF4E}" srcOrd="1" destOrd="0" presId="urn:microsoft.com/office/officeart/2005/8/layout/vList2"/>
    <dgm:cxn modelId="{B500657D-D13D-4CC7-9009-537625B85BC0}" type="presParOf" srcId="{20CF0BF7-B3F1-471C-9249-FE667EC7EADA}" destId="{921024A7-2386-4523-8EC1-8D193B7CC46A}"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0CBB2A5-6301-4DA6-A77C-5C27AD61CA93}"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A631C641-DFD8-40C6-993B-58A28825E7B8}">
      <dgm:prSet/>
      <dgm:spPr/>
      <dgm:t>
        <a:bodyPr/>
        <a:lstStyle/>
        <a:p>
          <a:r>
            <a:rPr lang="en-US" b="1"/>
            <a:t>Finding 1</a:t>
          </a:r>
          <a:r>
            <a:rPr lang="en-US"/>
            <a:t>: PE kit was identified to be a main barrier affecting participation within PE with results claiming that it can be uncomfortable and raise concerns for individuals regarding how they look, therefore affecting confidence.</a:t>
          </a:r>
        </a:p>
      </dgm:t>
    </dgm:pt>
    <dgm:pt modelId="{67207102-FE54-4E31-9BC1-C2D699D2E963}" type="parTrans" cxnId="{AE0BD8D6-B6BE-4165-8E05-E6DF29F6B5D2}">
      <dgm:prSet/>
      <dgm:spPr/>
      <dgm:t>
        <a:bodyPr/>
        <a:lstStyle/>
        <a:p>
          <a:endParaRPr lang="en-US"/>
        </a:p>
      </dgm:t>
    </dgm:pt>
    <dgm:pt modelId="{4BEB3197-9673-44E4-8AFB-0E2E000E6B6C}" type="sibTrans" cxnId="{AE0BD8D6-B6BE-4165-8E05-E6DF29F6B5D2}">
      <dgm:prSet/>
      <dgm:spPr/>
      <dgm:t>
        <a:bodyPr/>
        <a:lstStyle/>
        <a:p>
          <a:endParaRPr lang="en-US"/>
        </a:p>
      </dgm:t>
    </dgm:pt>
    <dgm:pt modelId="{CFBB008A-0CFA-47AF-AC17-7C103B972527}">
      <dgm:prSet/>
      <dgm:spPr/>
      <dgm:t>
        <a:bodyPr/>
        <a:lstStyle/>
        <a:p>
          <a:r>
            <a:rPr lang="en-US" b="1"/>
            <a:t>Finding 2: </a:t>
          </a:r>
          <a:r>
            <a:rPr lang="en-US"/>
            <a:t>Changing rooms were identified to cause confidence issues surrounding body image and stress when preparing for the rest of the school day, therefore discouraging engagement within PE.</a:t>
          </a:r>
        </a:p>
      </dgm:t>
    </dgm:pt>
    <dgm:pt modelId="{A9F30B4E-D05C-4F8F-9D2B-5027472E3758}" type="parTrans" cxnId="{65C4A959-9403-4F6F-AB8E-A5B3E95D8F69}">
      <dgm:prSet/>
      <dgm:spPr/>
      <dgm:t>
        <a:bodyPr/>
        <a:lstStyle/>
        <a:p>
          <a:endParaRPr lang="en-US"/>
        </a:p>
      </dgm:t>
    </dgm:pt>
    <dgm:pt modelId="{1E1FCBDC-1A24-4168-88A0-2A4A78B63AF5}" type="sibTrans" cxnId="{65C4A959-9403-4F6F-AB8E-A5B3E95D8F69}">
      <dgm:prSet/>
      <dgm:spPr/>
      <dgm:t>
        <a:bodyPr/>
        <a:lstStyle/>
        <a:p>
          <a:endParaRPr lang="en-US"/>
        </a:p>
      </dgm:t>
    </dgm:pt>
    <dgm:pt modelId="{DBA9408B-ADB9-4D92-95F0-88E9C076BA23}">
      <dgm:prSet/>
      <dgm:spPr/>
      <dgm:t>
        <a:bodyPr/>
        <a:lstStyle/>
        <a:p>
          <a:r>
            <a:rPr lang="en-US" b="1"/>
            <a:t>Finding 3: </a:t>
          </a:r>
          <a:r>
            <a:rPr lang="en-US"/>
            <a:t>This finding identified that girls prefer to engage within PE separate from boys due to boys being over competitive. They often feel they lack opportunities in comparison to boys, therefore causing a lack of motivation to engage within PE.</a:t>
          </a:r>
        </a:p>
      </dgm:t>
    </dgm:pt>
    <dgm:pt modelId="{13AE976E-8C4A-46AC-BAE2-4C046F9EDAE0}" type="parTrans" cxnId="{1EF9D1A2-EE1D-4A09-8959-439766686234}">
      <dgm:prSet/>
      <dgm:spPr/>
      <dgm:t>
        <a:bodyPr/>
        <a:lstStyle/>
        <a:p>
          <a:endParaRPr lang="en-US"/>
        </a:p>
      </dgm:t>
    </dgm:pt>
    <dgm:pt modelId="{86781FC1-1C31-4F02-9CDE-8C9F0A9E4063}" type="sibTrans" cxnId="{1EF9D1A2-EE1D-4A09-8959-439766686234}">
      <dgm:prSet/>
      <dgm:spPr/>
      <dgm:t>
        <a:bodyPr/>
        <a:lstStyle/>
        <a:p>
          <a:endParaRPr lang="en-US"/>
        </a:p>
      </dgm:t>
    </dgm:pt>
    <dgm:pt modelId="{76CBA082-9F09-49E2-B84E-732A960ABCE4}">
      <dgm:prSet/>
      <dgm:spPr/>
      <dgm:t>
        <a:bodyPr/>
        <a:lstStyle/>
        <a:p>
          <a:r>
            <a:rPr lang="en-US" b="1"/>
            <a:t>Finding 4:</a:t>
          </a:r>
          <a:r>
            <a:rPr lang="en-US"/>
            <a:t> This finding identified that the majority of participants do not meet recommended guidelines for physical activity.</a:t>
          </a:r>
        </a:p>
      </dgm:t>
    </dgm:pt>
    <dgm:pt modelId="{557D411B-6AC6-4A73-AA74-E86804D09628}" type="parTrans" cxnId="{BCD45C95-2398-448B-AE19-E352BAEF3C0F}">
      <dgm:prSet/>
      <dgm:spPr/>
      <dgm:t>
        <a:bodyPr/>
        <a:lstStyle/>
        <a:p>
          <a:endParaRPr lang="en-US"/>
        </a:p>
      </dgm:t>
    </dgm:pt>
    <dgm:pt modelId="{AF0B68AA-B6C8-4996-8A06-F99A4395810B}" type="sibTrans" cxnId="{BCD45C95-2398-448B-AE19-E352BAEF3C0F}">
      <dgm:prSet/>
      <dgm:spPr/>
      <dgm:t>
        <a:bodyPr/>
        <a:lstStyle/>
        <a:p>
          <a:endParaRPr lang="en-US"/>
        </a:p>
      </dgm:t>
    </dgm:pt>
    <dgm:pt modelId="{1F02F7D6-1AD2-4526-9505-39D7D3C12418}">
      <dgm:prSet/>
      <dgm:spPr/>
      <dgm:t>
        <a:bodyPr/>
        <a:lstStyle/>
        <a:p>
          <a:r>
            <a:rPr lang="en-US" b="1"/>
            <a:t>Finding 5</a:t>
          </a:r>
          <a:r>
            <a:rPr lang="en-US"/>
            <a:t>: Activities being conducted and pupil voice surrounding this was identified as a key barrier preventing engagement within PE as participants claim to disengage from PE due to the sport/activity they are required to complete.</a:t>
          </a:r>
        </a:p>
      </dgm:t>
    </dgm:pt>
    <dgm:pt modelId="{C6625951-879D-429C-8E42-2EBF7F402D7B}" type="parTrans" cxnId="{DF67106D-A08C-4D0D-9E61-99C95A97BD5E}">
      <dgm:prSet/>
      <dgm:spPr/>
      <dgm:t>
        <a:bodyPr/>
        <a:lstStyle/>
        <a:p>
          <a:endParaRPr lang="en-US"/>
        </a:p>
      </dgm:t>
    </dgm:pt>
    <dgm:pt modelId="{614C100B-0009-44C5-B67E-DB904EF6D242}" type="sibTrans" cxnId="{DF67106D-A08C-4D0D-9E61-99C95A97BD5E}">
      <dgm:prSet/>
      <dgm:spPr/>
      <dgm:t>
        <a:bodyPr/>
        <a:lstStyle/>
        <a:p>
          <a:endParaRPr lang="en-US"/>
        </a:p>
      </dgm:t>
    </dgm:pt>
    <dgm:pt modelId="{891F0B71-9C5C-448A-84D8-1C2A05258B16}">
      <dgm:prSet/>
      <dgm:spPr/>
      <dgm:t>
        <a:bodyPr/>
        <a:lstStyle/>
        <a:p>
          <a:r>
            <a:rPr lang="en-US" b="1"/>
            <a:t>Finding 6:</a:t>
          </a:r>
          <a:r>
            <a:rPr lang="en-US"/>
            <a:t> Periods were identified to prevent girls from engaging with PE and physical activity due to various concerns such as being in pain and leaking.</a:t>
          </a:r>
        </a:p>
      </dgm:t>
    </dgm:pt>
    <dgm:pt modelId="{99A09A3B-AEE7-4F50-99AA-B3FC297E3906}" type="parTrans" cxnId="{9E2EDB85-BCB3-4FFE-9DCA-85E4FCC8C2DD}">
      <dgm:prSet/>
      <dgm:spPr/>
      <dgm:t>
        <a:bodyPr/>
        <a:lstStyle/>
        <a:p>
          <a:endParaRPr lang="en-US"/>
        </a:p>
      </dgm:t>
    </dgm:pt>
    <dgm:pt modelId="{A36EC131-CCE6-41CF-A248-785F392DE578}" type="sibTrans" cxnId="{9E2EDB85-BCB3-4FFE-9DCA-85E4FCC8C2DD}">
      <dgm:prSet/>
      <dgm:spPr/>
      <dgm:t>
        <a:bodyPr/>
        <a:lstStyle/>
        <a:p>
          <a:endParaRPr lang="en-US"/>
        </a:p>
      </dgm:t>
    </dgm:pt>
    <dgm:pt modelId="{092E3BD8-04E0-4CA1-850D-A25FBE1DF8BF}" type="pres">
      <dgm:prSet presAssocID="{10CBB2A5-6301-4DA6-A77C-5C27AD61CA93}" presName="diagram" presStyleCnt="0">
        <dgm:presLayoutVars>
          <dgm:dir/>
          <dgm:resizeHandles val="exact"/>
        </dgm:presLayoutVars>
      </dgm:prSet>
      <dgm:spPr/>
    </dgm:pt>
    <dgm:pt modelId="{349CE1F1-B644-4F3A-9102-BAB3D3A647FD}" type="pres">
      <dgm:prSet presAssocID="{A631C641-DFD8-40C6-993B-58A28825E7B8}" presName="node" presStyleLbl="node1" presStyleIdx="0" presStyleCnt="6">
        <dgm:presLayoutVars>
          <dgm:bulletEnabled val="1"/>
        </dgm:presLayoutVars>
      </dgm:prSet>
      <dgm:spPr/>
    </dgm:pt>
    <dgm:pt modelId="{4FDD7861-0676-4C75-BDDE-1EDC750C6088}" type="pres">
      <dgm:prSet presAssocID="{4BEB3197-9673-44E4-8AFB-0E2E000E6B6C}" presName="sibTrans" presStyleCnt="0"/>
      <dgm:spPr/>
    </dgm:pt>
    <dgm:pt modelId="{BC5AC228-EB7B-4C62-B379-EF70DED215CC}" type="pres">
      <dgm:prSet presAssocID="{CFBB008A-0CFA-47AF-AC17-7C103B972527}" presName="node" presStyleLbl="node1" presStyleIdx="1" presStyleCnt="6">
        <dgm:presLayoutVars>
          <dgm:bulletEnabled val="1"/>
        </dgm:presLayoutVars>
      </dgm:prSet>
      <dgm:spPr/>
    </dgm:pt>
    <dgm:pt modelId="{26CCD909-C931-4F61-86C0-03B32A38A90E}" type="pres">
      <dgm:prSet presAssocID="{1E1FCBDC-1A24-4168-88A0-2A4A78B63AF5}" presName="sibTrans" presStyleCnt="0"/>
      <dgm:spPr/>
    </dgm:pt>
    <dgm:pt modelId="{1048EC22-20DE-44D7-8261-9D3CCA066FB7}" type="pres">
      <dgm:prSet presAssocID="{DBA9408B-ADB9-4D92-95F0-88E9C076BA23}" presName="node" presStyleLbl="node1" presStyleIdx="2" presStyleCnt="6">
        <dgm:presLayoutVars>
          <dgm:bulletEnabled val="1"/>
        </dgm:presLayoutVars>
      </dgm:prSet>
      <dgm:spPr/>
    </dgm:pt>
    <dgm:pt modelId="{293F1B18-5BAF-4BD7-BFAC-7917AE685672}" type="pres">
      <dgm:prSet presAssocID="{86781FC1-1C31-4F02-9CDE-8C9F0A9E4063}" presName="sibTrans" presStyleCnt="0"/>
      <dgm:spPr/>
    </dgm:pt>
    <dgm:pt modelId="{12432A78-F49C-4114-80D0-BB9E9A16B2C8}" type="pres">
      <dgm:prSet presAssocID="{76CBA082-9F09-49E2-B84E-732A960ABCE4}" presName="node" presStyleLbl="node1" presStyleIdx="3" presStyleCnt="6">
        <dgm:presLayoutVars>
          <dgm:bulletEnabled val="1"/>
        </dgm:presLayoutVars>
      </dgm:prSet>
      <dgm:spPr/>
    </dgm:pt>
    <dgm:pt modelId="{DCCD9A4D-59EF-4DC1-B286-FAB2BD95595F}" type="pres">
      <dgm:prSet presAssocID="{AF0B68AA-B6C8-4996-8A06-F99A4395810B}" presName="sibTrans" presStyleCnt="0"/>
      <dgm:spPr/>
    </dgm:pt>
    <dgm:pt modelId="{2C754B2A-6FC0-4DF8-B040-74A233BB08D4}" type="pres">
      <dgm:prSet presAssocID="{1F02F7D6-1AD2-4526-9505-39D7D3C12418}" presName="node" presStyleLbl="node1" presStyleIdx="4" presStyleCnt="6">
        <dgm:presLayoutVars>
          <dgm:bulletEnabled val="1"/>
        </dgm:presLayoutVars>
      </dgm:prSet>
      <dgm:spPr/>
    </dgm:pt>
    <dgm:pt modelId="{D4ED249F-E133-428A-9718-4702725BB8D0}" type="pres">
      <dgm:prSet presAssocID="{614C100B-0009-44C5-B67E-DB904EF6D242}" presName="sibTrans" presStyleCnt="0"/>
      <dgm:spPr/>
    </dgm:pt>
    <dgm:pt modelId="{32371AF4-16A0-41EA-95B9-CDAEF6255E95}" type="pres">
      <dgm:prSet presAssocID="{891F0B71-9C5C-448A-84D8-1C2A05258B16}" presName="node" presStyleLbl="node1" presStyleIdx="5" presStyleCnt="6">
        <dgm:presLayoutVars>
          <dgm:bulletEnabled val="1"/>
        </dgm:presLayoutVars>
      </dgm:prSet>
      <dgm:spPr/>
    </dgm:pt>
  </dgm:ptLst>
  <dgm:cxnLst>
    <dgm:cxn modelId="{71E6873C-D439-4085-AA38-9DC95D6A299F}" type="presOf" srcId="{A631C641-DFD8-40C6-993B-58A28825E7B8}" destId="{349CE1F1-B644-4F3A-9102-BAB3D3A647FD}" srcOrd="0" destOrd="0" presId="urn:microsoft.com/office/officeart/2005/8/layout/default"/>
    <dgm:cxn modelId="{71C4E649-8D5F-4BF0-8534-752016BDA3CC}" type="presOf" srcId="{10CBB2A5-6301-4DA6-A77C-5C27AD61CA93}" destId="{092E3BD8-04E0-4CA1-850D-A25FBE1DF8BF}" srcOrd="0" destOrd="0" presId="urn:microsoft.com/office/officeart/2005/8/layout/default"/>
    <dgm:cxn modelId="{DF67106D-A08C-4D0D-9E61-99C95A97BD5E}" srcId="{10CBB2A5-6301-4DA6-A77C-5C27AD61CA93}" destId="{1F02F7D6-1AD2-4526-9505-39D7D3C12418}" srcOrd="4" destOrd="0" parTransId="{C6625951-879D-429C-8E42-2EBF7F402D7B}" sibTransId="{614C100B-0009-44C5-B67E-DB904EF6D242}"/>
    <dgm:cxn modelId="{65C4A959-9403-4F6F-AB8E-A5B3E95D8F69}" srcId="{10CBB2A5-6301-4DA6-A77C-5C27AD61CA93}" destId="{CFBB008A-0CFA-47AF-AC17-7C103B972527}" srcOrd="1" destOrd="0" parTransId="{A9F30B4E-D05C-4F8F-9D2B-5027472E3758}" sibTransId="{1E1FCBDC-1A24-4168-88A0-2A4A78B63AF5}"/>
    <dgm:cxn modelId="{9E2EDB85-BCB3-4FFE-9DCA-85E4FCC8C2DD}" srcId="{10CBB2A5-6301-4DA6-A77C-5C27AD61CA93}" destId="{891F0B71-9C5C-448A-84D8-1C2A05258B16}" srcOrd="5" destOrd="0" parTransId="{99A09A3B-AEE7-4F50-99AA-B3FC297E3906}" sibTransId="{A36EC131-CCE6-41CF-A248-785F392DE578}"/>
    <dgm:cxn modelId="{84AF6588-C04C-4BCF-AB93-C49967D6AF8B}" type="presOf" srcId="{76CBA082-9F09-49E2-B84E-732A960ABCE4}" destId="{12432A78-F49C-4114-80D0-BB9E9A16B2C8}" srcOrd="0" destOrd="0" presId="urn:microsoft.com/office/officeart/2005/8/layout/default"/>
    <dgm:cxn modelId="{A6ADD991-5CF3-4C50-8B3F-B205C4E59B2C}" type="presOf" srcId="{891F0B71-9C5C-448A-84D8-1C2A05258B16}" destId="{32371AF4-16A0-41EA-95B9-CDAEF6255E95}" srcOrd="0" destOrd="0" presId="urn:microsoft.com/office/officeart/2005/8/layout/default"/>
    <dgm:cxn modelId="{BCD45C95-2398-448B-AE19-E352BAEF3C0F}" srcId="{10CBB2A5-6301-4DA6-A77C-5C27AD61CA93}" destId="{76CBA082-9F09-49E2-B84E-732A960ABCE4}" srcOrd="3" destOrd="0" parTransId="{557D411B-6AC6-4A73-AA74-E86804D09628}" sibTransId="{AF0B68AA-B6C8-4996-8A06-F99A4395810B}"/>
    <dgm:cxn modelId="{1EF9D1A2-EE1D-4A09-8959-439766686234}" srcId="{10CBB2A5-6301-4DA6-A77C-5C27AD61CA93}" destId="{DBA9408B-ADB9-4D92-95F0-88E9C076BA23}" srcOrd="2" destOrd="0" parTransId="{13AE976E-8C4A-46AC-BAE2-4C046F9EDAE0}" sibTransId="{86781FC1-1C31-4F02-9CDE-8C9F0A9E4063}"/>
    <dgm:cxn modelId="{C447A7AF-D9A9-49A9-AFFB-B2BC559FCFE7}" type="presOf" srcId="{DBA9408B-ADB9-4D92-95F0-88E9C076BA23}" destId="{1048EC22-20DE-44D7-8261-9D3CCA066FB7}" srcOrd="0" destOrd="0" presId="urn:microsoft.com/office/officeart/2005/8/layout/default"/>
    <dgm:cxn modelId="{D4D4C6B3-14E7-4E30-88FC-9129C98769D8}" type="presOf" srcId="{CFBB008A-0CFA-47AF-AC17-7C103B972527}" destId="{BC5AC228-EB7B-4C62-B379-EF70DED215CC}" srcOrd="0" destOrd="0" presId="urn:microsoft.com/office/officeart/2005/8/layout/default"/>
    <dgm:cxn modelId="{AE0BD8D6-B6BE-4165-8E05-E6DF29F6B5D2}" srcId="{10CBB2A5-6301-4DA6-A77C-5C27AD61CA93}" destId="{A631C641-DFD8-40C6-993B-58A28825E7B8}" srcOrd="0" destOrd="0" parTransId="{67207102-FE54-4E31-9BC1-C2D699D2E963}" sibTransId="{4BEB3197-9673-44E4-8AFB-0E2E000E6B6C}"/>
    <dgm:cxn modelId="{0B7096EF-9F7F-4525-8094-DD40FBAB9750}" type="presOf" srcId="{1F02F7D6-1AD2-4526-9505-39D7D3C12418}" destId="{2C754B2A-6FC0-4DF8-B040-74A233BB08D4}" srcOrd="0" destOrd="0" presId="urn:microsoft.com/office/officeart/2005/8/layout/default"/>
    <dgm:cxn modelId="{19A6A8A0-A707-487D-ACB7-8B47240FC603}" type="presParOf" srcId="{092E3BD8-04E0-4CA1-850D-A25FBE1DF8BF}" destId="{349CE1F1-B644-4F3A-9102-BAB3D3A647FD}" srcOrd="0" destOrd="0" presId="urn:microsoft.com/office/officeart/2005/8/layout/default"/>
    <dgm:cxn modelId="{0D83967F-224F-4844-9A8C-537F953341AA}" type="presParOf" srcId="{092E3BD8-04E0-4CA1-850D-A25FBE1DF8BF}" destId="{4FDD7861-0676-4C75-BDDE-1EDC750C6088}" srcOrd="1" destOrd="0" presId="urn:microsoft.com/office/officeart/2005/8/layout/default"/>
    <dgm:cxn modelId="{AB32DCDC-87F5-4DA6-BE14-744F0494CFB7}" type="presParOf" srcId="{092E3BD8-04E0-4CA1-850D-A25FBE1DF8BF}" destId="{BC5AC228-EB7B-4C62-B379-EF70DED215CC}" srcOrd="2" destOrd="0" presId="urn:microsoft.com/office/officeart/2005/8/layout/default"/>
    <dgm:cxn modelId="{31F6677A-9534-4F4C-ADDA-52564C9C8624}" type="presParOf" srcId="{092E3BD8-04E0-4CA1-850D-A25FBE1DF8BF}" destId="{26CCD909-C931-4F61-86C0-03B32A38A90E}" srcOrd="3" destOrd="0" presId="urn:microsoft.com/office/officeart/2005/8/layout/default"/>
    <dgm:cxn modelId="{60C1E872-34FF-4AA2-8F58-5D66A0E8074D}" type="presParOf" srcId="{092E3BD8-04E0-4CA1-850D-A25FBE1DF8BF}" destId="{1048EC22-20DE-44D7-8261-9D3CCA066FB7}" srcOrd="4" destOrd="0" presId="urn:microsoft.com/office/officeart/2005/8/layout/default"/>
    <dgm:cxn modelId="{7C8DD156-033E-4172-B611-E1FED85A733E}" type="presParOf" srcId="{092E3BD8-04E0-4CA1-850D-A25FBE1DF8BF}" destId="{293F1B18-5BAF-4BD7-BFAC-7917AE685672}" srcOrd="5" destOrd="0" presId="urn:microsoft.com/office/officeart/2005/8/layout/default"/>
    <dgm:cxn modelId="{DCD8E78D-DD8D-4E75-A9D3-F38DC06FA381}" type="presParOf" srcId="{092E3BD8-04E0-4CA1-850D-A25FBE1DF8BF}" destId="{12432A78-F49C-4114-80D0-BB9E9A16B2C8}" srcOrd="6" destOrd="0" presId="urn:microsoft.com/office/officeart/2005/8/layout/default"/>
    <dgm:cxn modelId="{5AA10264-9DEF-44EF-919D-C24FFD1F031E}" type="presParOf" srcId="{092E3BD8-04E0-4CA1-850D-A25FBE1DF8BF}" destId="{DCCD9A4D-59EF-4DC1-B286-FAB2BD95595F}" srcOrd="7" destOrd="0" presId="urn:microsoft.com/office/officeart/2005/8/layout/default"/>
    <dgm:cxn modelId="{EC89CBA3-A467-4BE1-983A-71EE0688AC0C}" type="presParOf" srcId="{092E3BD8-04E0-4CA1-850D-A25FBE1DF8BF}" destId="{2C754B2A-6FC0-4DF8-B040-74A233BB08D4}" srcOrd="8" destOrd="0" presId="urn:microsoft.com/office/officeart/2005/8/layout/default"/>
    <dgm:cxn modelId="{89CCCE5E-CB2E-4B2D-9CC8-A6A7BB11BD7E}" type="presParOf" srcId="{092E3BD8-04E0-4CA1-850D-A25FBE1DF8BF}" destId="{D4ED249F-E133-428A-9718-4702725BB8D0}" srcOrd="9" destOrd="0" presId="urn:microsoft.com/office/officeart/2005/8/layout/default"/>
    <dgm:cxn modelId="{9654E71B-84A2-496F-A415-1377171A2F6A}" type="presParOf" srcId="{092E3BD8-04E0-4CA1-850D-A25FBE1DF8BF}" destId="{32371AF4-16A0-41EA-95B9-CDAEF6255E95}"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2FB3A78-B5D0-4DF4-B731-2BBD10655DAA}"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0AF89C44-88E6-40B1-9ECC-FAEE6ADB1F92}">
      <dgm:prSet/>
      <dgm:spPr/>
      <dgm:t>
        <a:bodyPr/>
        <a:lstStyle/>
        <a:p>
          <a:r>
            <a:rPr lang="en-US"/>
            <a:t>Start early</a:t>
          </a:r>
        </a:p>
      </dgm:t>
    </dgm:pt>
    <dgm:pt modelId="{8EF8B7A9-8C2D-427A-B20A-7660132C3767}" type="parTrans" cxnId="{018FCA36-78C6-45F7-AEBA-D8A08C22DF38}">
      <dgm:prSet/>
      <dgm:spPr/>
      <dgm:t>
        <a:bodyPr/>
        <a:lstStyle/>
        <a:p>
          <a:endParaRPr lang="en-US"/>
        </a:p>
      </dgm:t>
    </dgm:pt>
    <dgm:pt modelId="{1C6F9092-6992-4804-A184-00E1BA116631}" type="sibTrans" cxnId="{018FCA36-78C6-45F7-AEBA-D8A08C22DF38}">
      <dgm:prSet/>
      <dgm:spPr/>
      <dgm:t>
        <a:bodyPr/>
        <a:lstStyle/>
        <a:p>
          <a:endParaRPr lang="en-US"/>
        </a:p>
      </dgm:t>
    </dgm:pt>
    <dgm:pt modelId="{34A863F6-1920-4A30-8E12-C71EE668208B}">
      <dgm:prSet/>
      <dgm:spPr/>
      <dgm:t>
        <a:bodyPr/>
        <a:lstStyle/>
        <a:p>
          <a:r>
            <a:rPr lang="en-US"/>
            <a:t>Create mini deadlines and try to stick to them</a:t>
          </a:r>
        </a:p>
      </dgm:t>
    </dgm:pt>
    <dgm:pt modelId="{B3A319C7-CC96-44FC-82C5-6F1459982AC4}" type="parTrans" cxnId="{7D733C58-4121-4FDC-A43C-4877C35DE63E}">
      <dgm:prSet/>
      <dgm:spPr/>
      <dgm:t>
        <a:bodyPr/>
        <a:lstStyle/>
        <a:p>
          <a:endParaRPr lang="en-US"/>
        </a:p>
      </dgm:t>
    </dgm:pt>
    <dgm:pt modelId="{1BAA4DAC-62D0-4D67-9C7B-267F16B7ED32}" type="sibTrans" cxnId="{7D733C58-4121-4FDC-A43C-4877C35DE63E}">
      <dgm:prSet/>
      <dgm:spPr/>
      <dgm:t>
        <a:bodyPr/>
        <a:lstStyle/>
        <a:p>
          <a:endParaRPr lang="en-US"/>
        </a:p>
      </dgm:t>
    </dgm:pt>
    <dgm:pt modelId="{72DB2E0C-3687-43E6-A18E-B48F9B3EF50B}">
      <dgm:prSet/>
      <dgm:spPr/>
      <dgm:t>
        <a:bodyPr/>
        <a:lstStyle/>
        <a:p>
          <a:r>
            <a:rPr lang="en-US"/>
            <a:t>Stay in contact with your dissertation supervisor</a:t>
          </a:r>
        </a:p>
      </dgm:t>
    </dgm:pt>
    <dgm:pt modelId="{7ADAECF4-1F7F-44D2-B142-F872A539BCA8}" type="parTrans" cxnId="{BF9614CA-31DF-4536-933D-919275917486}">
      <dgm:prSet/>
      <dgm:spPr/>
      <dgm:t>
        <a:bodyPr/>
        <a:lstStyle/>
        <a:p>
          <a:endParaRPr lang="en-US"/>
        </a:p>
      </dgm:t>
    </dgm:pt>
    <dgm:pt modelId="{6CCD0771-7A4C-4E1F-A00C-2A33FA854571}" type="sibTrans" cxnId="{BF9614CA-31DF-4536-933D-919275917486}">
      <dgm:prSet/>
      <dgm:spPr/>
      <dgm:t>
        <a:bodyPr/>
        <a:lstStyle/>
        <a:p>
          <a:endParaRPr lang="en-US"/>
        </a:p>
      </dgm:t>
    </dgm:pt>
    <dgm:pt modelId="{D6233B2A-FA09-4A47-BC66-40BDFB4AE65C}">
      <dgm:prSet/>
      <dgm:spPr/>
      <dgm:t>
        <a:bodyPr/>
        <a:lstStyle/>
        <a:p>
          <a:r>
            <a:rPr lang="en-US"/>
            <a:t>Allow yourself breaks and time off!</a:t>
          </a:r>
        </a:p>
      </dgm:t>
    </dgm:pt>
    <dgm:pt modelId="{F0F03158-3C62-4068-AD91-187AF47A78DE}" type="parTrans" cxnId="{53841F62-BF3B-4772-B7FF-B35ECB65D10F}">
      <dgm:prSet/>
      <dgm:spPr/>
      <dgm:t>
        <a:bodyPr/>
        <a:lstStyle/>
        <a:p>
          <a:endParaRPr lang="en-US"/>
        </a:p>
      </dgm:t>
    </dgm:pt>
    <dgm:pt modelId="{9639DDB9-C8F3-4007-A49D-63985FAD81E2}" type="sibTrans" cxnId="{53841F62-BF3B-4772-B7FF-B35ECB65D10F}">
      <dgm:prSet/>
      <dgm:spPr/>
      <dgm:t>
        <a:bodyPr/>
        <a:lstStyle/>
        <a:p>
          <a:endParaRPr lang="en-US"/>
        </a:p>
      </dgm:t>
    </dgm:pt>
    <dgm:pt modelId="{5136F05F-2F85-4373-B0F0-CBD2C129F57E}" type="pres">
      <dgm:prSet presAssocID="{C2FB3A78-B5D0-4DF4-B731-2BBD10655DAA}" presName="Name0" presStyleCnt="0">
        <dgm:presLayoutVars>
          <dgm:dir/>
          <dgm:resizeHandles val="exact"/>
        </dgm:presLayoutVars>
      </dgm:prSet>
      <dgm:spPr/>
    </dgm:pt>
    <dgm:pt modelId="{E80E2266-869D-4622-A680-713E1FD466E9}" type="pres">
      <dgm:prSet presAssocID="{0AF89C44-88E6-40B1-9ECC-FAEE6ADB1F92}" presName="node" presStyleLbl="node1" presStyleIdx="0" presStyleCnt="4">
        <dgm:presLayoutVars>
          <dgm:bulletEnabled val="1"/>
        </dgm:presLayoutVars>
      </dgm:prSet>
      <dgm:spPr/>
    </dgm:pt>
    <dgm:pt modelId="{FD14A7BB-E017-4926-ACA4-51A3564082F0}" type="pres">
      <dgm:prSet presAssocID="{1C6F9092-6992-4804-A184-00E1BA116631}" presName="sibTrans" presStyleLbl="sibTrans1D1" presStyleIdx="0" presStyleCnt="3"/>
      <dgm:spPr/>
    </dgm:pt>
    <dgm:pt modelId="{8ADC4068-0BBB-4231-AEC7-D40A2B054865}" type="pres">
      <dgm:prSet presAssocID="{1C6F9092-6992-4804-A184-00E1BA116631}" presName="connectorText" presStyleLbl="sibTrans1D1" presStyleIdx="0" presStyleCnt="3"/>
      <dgm:spPr/>
    </dgm:pt>
    <dgm:pt modelId="{9FE87614-CCD3-4710-A3C1-9A9A012C8FA1}" type="pres">
      <dgm:prSet presAssocID="{34A863F6-1920-4A30-8E12-C71EE668208B}" presName="node" presStyleLbl="node1" presStyleIdx="1" presStyleCnt="4">
        <dgm:presLayoutVars>
          <dgm:bulletEnabled val="1"/>
        </dgm:presLayoutVars>
      </dgm:prSet>
      <dgm:spPr/>
    </dgm:pt>
    <dgm:pt modelId="{6A9803A0-98D3-4C7E-A8B2-80784D43D1ED}" type="pres">
      <dgm:prSet presAssocID="{1BAA4DAC-62D0-4D67-9C7B-267F16B7ED32}" presName="sibTrans" presStyleLbl="sibTrans1D1" presStyleIdx="1" presStyleCnt="3"/>
      <dgm:spPr/>
    </dgm:pt>
    <dgm:pt modelId="{14ACC8E9-A49B-4957-86F3-3CC09BA154BE}" type="pres">
      <dgm:prSet presAssocID="{1BAA4DAC-62D0-4D67-9C7B-267F16B7ED32}" presName="connectorText" presStyleLbl="sibTrans1D1" presStyleIdx="1" presStyleCnt="3"/>
      <dgm:spPr/>
    </dgm:pt>
    <dgm:pt modelId="{D220A3BE-F2AE-4CAC-98D6-79E91B57A9BE}" type="pres">
      <dgm:prSet presAssocID="{72DB2E0C-3687-43E6-A18E-B48F9B3EF50B}" presName="node" presStyleLbl="node1" presStyleIdx="2" presStyleCnt="4">
        <dgm:presLayoutVars>
          <dgm:bulletEnabled val="1"/>
        </dgm:presLayoutVars>
      </dgm:prSet>
      <dgm:spPr/>
    </dgm:pt>
    <dgm:pt modelId="{6150E0CB-894E-4B11-BC29-7C9C1A6A330E}" type="pres">
      <dgm:prSet presAssocID="{6CCD0771-7A4C-4E1F-A00C-2A33FA854571}" presName="sibTrans" presStyleLbl="sibTrans1D1" presStyleIdx="2" presStyleCnt="3"/>
      <dgm:spPr/>
    </dgm:pt>
    <dgm:pt modelId="{0803B690-184E-40D6-A083-605FB8E5C28A}" type="pres">
      <dgm:prSet presAssocID="{6CCD0771-7A4C-4E1F-A00C-2A33FA854571}" presName="connectorText" presStyleLbl="sibTrans1D1" presStyleIdx="2" presStyleCnt="3"/>
      <dgm:spPr/>
    </dgm:pt>
    <dgm:pt modelId="{4385792A-2F0E-44DB-8912-F0B60B09CDED}" type="pres">
      <dgm:prSet presAssocID="{D6233B2A-FA09-4A47-BC66-40BDFB4AE65C}" presName="node" presStyleLbl="node1" presStyleIdx="3" presStyleCnt="4">
        <dgm:presLayoutVars>
          <dgm:bulletEnabled val="1"/>
        </dgm:presLayoutVars>
      </dgm:prSet>
      <dgm:spPr/>
    </dgm:pt>
  </dgm:ptLst>
  <dgm:cxnLst>
    <dgm:cxn modelId="{844B421E-4539-4852-82BA-511FB297B027}" type="presOf" srcId="{34A863F6-1920-4A30-8E12-C71EE668208B}" destId="{9FE87614-CCD3-4710-A3C1-9A9A012C8FA1}" srcOrd="0" destOrd="0" presId="urn:microsoft.com/office/officeart/2016/7/layout/RepeatingBendingProcessNew"/>
    <dgm:cxn modelId="{018FCA36-78C6-45F7-AEBA-D8A08C22DF38}" srcId="{C2FB3A78-B5D0-4DF4-B731-2BBD10655DAA}" destId="{0AF89C44-88E6-40B1-9ECC-FAEE6ADB1F92}" srcOrd="0" destOrd="0" parTransId="{8EF8B7A9-8C2D-427A-B20A-7660132C3767}" sibTransId="{1C6F9092-6992-4804-A184-00E1BA116631}"/>
    <dgm:cxn modelId="{CE411F5D-405E-46EE-9799-18FEFFDB1074}" type="presOf" srcId="{0AF89C44-88E6-40B1-9ECC-FAEE6ADB1F92}" destId="{E80E2266-869D-4622-A680-713E1FD466E9}" srcOrd="0" destOrd="0" presId="urn:microsoft.com/office/officeart/2016/7/layout/RepeatingBendingProcessNew"/>
    <dgm:cxn modelId="{25790E61-91AF-4441-90B8-365D64E5C6A6}" type="presOf" srcId="{1C6F9092-6992-4804-A184-00E1BA116631}" destId="{8ADC4068-0BBB-4231-AEC7-D40A2B054865}" srcOrd="1" destOrd="0" presId="urn:microsoft.com/office/officeart/2016/7/layout/RepeatingBendingProcessNew"/>
    <dgm:cxn modelId="{53841F62-BF3B-4772-B7FF-B35ECB65D10F}" srcId="{C2FB3A78-B5D0-4DF4-B731-2BBD10655DAA}" destId="{D6233B2A-FA09-4A47-BC66-40BDFB4AE65C}" srcOrd="3" destOrd="0" parTransId="{F0F03158-3C62-4068-AD91-187AF47A78DE}" sibTransId="{9639DDB9-C8F3-4007-A49D-63985FAD81E2}"/>
    <dgm:cxn modelId="{7D733C58-4121-4FDC-A43C-4877C35DE63E}" srcId="{C2FB3A78-B5D0-4DF4-B731-2BBD10655DAA}" destId="{34A863F6-1920-4A30-8E12-C71EE668208B}" srcOrd="1" destOrd="0" parTransId="{B3A319C7-CC96-44FC-82C5-6F1459982AC4}" sibTransId="{1BAA4DAC-62D0-4D67-9C7B-267F16B7ED32}"/>
    <dgm:cxn modelId="{C8C4C781-5332-485C-8791-42139C7FD494}" type="presOf" srcId="{72DB2E0C-3687-43E6-A18E-B48F9B3EF50B}" destId="{D220A3BE-F2AE-4CAC-98D6-79E91B57A9BE}" srcOrd="0" destOrd="0" presId="urn:microsoft.com/office/officeart/2016/7/layout/RepeatingBendingProcessNew"/>
    <dgm:cxn modelId="{0F439B86-6F74-4DC6-A8C5-FA4273660A66}" type="presOf" srcId="{1BAA4DAC-62D0-4D67-9C7B-267F16B7ED32}" destId="{6A9803A0-98D3-4C7E-A8B2-80784D43D1ED}" srcOrd="0" destOrd="0" presId="urn:microsoft.com/office/officeart/2016/7/layout/RepeatingBendingProcessNew"/>
    <dgm:cxn modelId="{03A67091-5356-4DE4-93FC-F080918433EF}" type="presOf" srcId="{D6233B2A-FA09-4A47-BC66-40BDFB4AE65C}" destId="{4385792A-2F0E-44DB-8912-F0B60B09CDED}" srcOrd="0" destOrd="0" presId="urn:microsoft.com/office/officeart/2016/7/layout/RepeatingBendingProcessNew"/>
    <dgm:cxn modelId="{D08A0595-F078-464D-BB28-3DE2EE1D71AB}" type="presOf" srcId="{6CCD0771-7A4C-4E1F-A00C-2A33FA854571}" destId="{0803B690-184E-40D6-A083-605FB8E5C28A}" srcOrd="1" destOrd="0" presId="urn:microsoft.com/office/officeart/2016/7/layout/RepeatingBendingProcessNew"/>
    <dgm:cxn modelId="{B29776B0-D1C9-47CE-A624-59C7562D20C3}" type="presOf" srcId="{6CCD0771-7A4C-4E1F-A00C-2A33FA854571}" destId="{6150E0CB-894E-4B11-BC29-7C9C1A6A330E}" srcOrd="0" destOrd="0" presId="urn:microsoft.com/office/officeart/2016/7/layout/RepeatingBendingProcessNew"/>
    <dgm:cxn modelId="{43F4D3B9-627C-45AC-BC35-354ED5662F0A}" type="presOf" srcId="{1BAA4DAC-62D0-4D67-9C7B-267F16B7ED32}" destId="{14ACC8E9-A49B-4957-86F3-3CC09BA154BE}" srcOrd="1" destOrd="0" presId="urn:microsoft.com/office/officeart/2016/7/layout/RepeatingBendingProcessNew"/>
    <dgm:cxn modelId="{BF9614CA-31DF-4536-933D-919275917486}" srcId="{C2FB3A78-B5D0-4DF4-B731-2BBD10655DAA}" destId="{72DB2E0C-3687-43E6-A18E-B48F9B3EF50B}" srcOrd="2" destOrd="0" parTransId="{7ADAECF4-1F7F-44D2-B142-F872A539BCA8}" sibTransId="{6CCD0771-7A4C-4E1F-A00C-2A33FA854571}"/>
    <dgm:cxn modelId="{ADCE7DCF-9876-4AC5-8C48-F123BB2A47EF}" type="presOf" srcId="{C2FB3A78-B5D0-4DF4-B731-2BBD10655DAA}" destId="{5136F05F-2F85-4373-B0F0-CBD2C129F57E}" srcOrd="0" destOrd="0" presId="urn:microsoft.com/office/officeart/2016/7/layout/RepeatingBendingProcessNew"/>
    <dgm:cxn modelId="{19295FEE-65E6-4FEA-8EA2-18EC3427C998}" type="presOf" srcId="{1C6F9092-6992-4804-A184-00E1BA116631}" destId="{FD14A7BB-E017-4926-ACA4-51A3564082F0}" srcOrd="0" destOrd="0" presId="urn:microsoft.com/office/officeart/2016/7/layout/RepeatingBendingProcessNew"/>
    <dgm:cxn modelId="{DFCC1BE9-0C32-4243-8CA0-224678F62CF3}" type="presParOf" srcId="{5136F05F-2F85-4373-B0F0-CBD2C129F57E}" destId="{E80E2266-869D-4622-A680-713E1FD466E9}" srcOrd="0" destOrd="0" presId="urn:microsoft.com/office/officeart/2016/7/layout/RepeatingBendingProcessNew"/>
    <dgm:cxn modelId="{20C0C7E6-CBFB-488A-A875-1D93A46D95F2}" type="presParOf" srcId="{5136F05F-2F85-4373-B0F0-CBD2C129F57E}" destId="{FD14A7BB-E017-4926-ACA4-51A3564082F0}" srcOrd="1" destOrd="0" presId="urn:microsoft.com/office/officeart/2016/7/layout/RepeatingBendingProcessNew"/>
    <dgm:cxn modelId="{77CF2287-CD89-46C6-92EE-573D37AD0282}" type="presParOf" srcId="{FD14A7BB-E017-4926-ACA4-51A3564082F0}" destId="{8ADC4068-0BBB-4231-AEC7-D40A2B054865}" srcOrd="0" destOrd="0" presId="urn:microsoft.com/office/officeart/2016/7/layout/RepeatingBendingProcessNew"/>
    <dgm:cxn modelId="{EB3549E6-D05C-4962-B522-0BF6035C3468}" type="presParOf" srcId="{5136F05F-2F85-4373-B0F0-CBD2C129F57E}" destId="{9FE87614-CCD3-4710-A3C1-9A9A012C8FA1}" srcOrd="2" destOrd="0" presId="urn:microsoft.com/office/officeart/2016/7/layout/RepeatingBendingProcessNew"/>
    <dgm:cxn modelId="{5B0348F3-59CC-49D8-B44D-0AFB9CEF4C24}" type="presParOf" srcId="{5136F05F-2F85-4373-B0F0-CBD2C129F57E}" destId="{6A9803A0-98D3-4C7E-A8B2-80784D43D1ED}" srcOrd="3" destOrd="0" presId="urn:microsoft.com/office/officeart/2016/7/layout/RepeatingBendingProcessNew"/>
    <dgm:cxn modelId="{1EB08DA2-554B-4A29-9943-D1C1EB755E81}" type="presParOf" srcId="{6A9803A0-98D3-4C7E-A8B2-80784D43D1ED}" destId="{14ACC8E9-A49B-4957-86F3-3CC09BA154BE}" srcOrd="0" destOrd="0" presId="urn:microsoft.com/office/officeart/2016/7/layout/RepeatingBendingProcessNew"/>
    <dgm:cxn modelId="{43DE6389-18C2-4931-8858-035EA6BE0E90}" type="presParOf" srcId="{5136F05F-2F85-4373-B0F0-CBD2C129F57E}" destId="{D220A3BE-F2AE-4CAC-98D6-79E91B57A9BE}" srcOrd="4" destOrd="0" presId="urn:microsoft.com/office/officeart/2016/7/layout/RepeatingBendingProcessNew"/>
    <dgm:cxn modelId="{6FE12749-F8F8-426F-AD22-8FC1534B63BB}" type="presParOf" srcId="{5136F05F-2F85-4373-B0F0-CBD2C129F57E}" destId="{6150E0CB-894E-4B11-BC29-7C9C1A6A330E}" srcOrd="5" destOrd="0" presId="urn:microsoft.com/office/officeart/2016/7/layout/RepeatingBendingProcessNew"/>
    <dgm:cxn modelId="{03A5CAA5-0263-44D9-AC18-D73D40CD47F5}" type="presParOf" srcId="{6150E0CB-894E-4B11-BC29-7C9C1A6A330E}" destId="{0803B690-184E-40D6-A083-605FB8E5C28A}" srcOrd="0" destOrd="0" presId="urn:microsoft.com/office/officeart/2016/7/layout/RepeatingBendingProcessNew"/>
    <dgm:cxn modelId="{BA9C2D74-5086-43A6-B0A1-EAF65E4FC568}" type="presParOf" srcId="{5136F05F-2F85-4373-B0F0-CBD2C129F57E}" destId="{4385792A-2F0E-44DB-8912-F0B60B09CDED}" srcOrd="6"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80DBA5-E0AE-4E8F-A70E-4641E2A56AFA}">
      <dsp:nvSpPr>
        <dsp:cNvPr id="0" name=""/>
        <dsp:cNvSpPr/>
      </dsp:nvSpPr>
      <dsp:spPr>
        <a:xfrm>
          <a:off x="3334" y="825588"/>
          <a:ext cx="2380528" cy="151163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7B123F8-B442-4FAB-A5E7-AB5BDE4B86E1}">
      <dsp:nvSpPr>
        <dsp:cNvPr id="0" name=""/>
        <dsp:cNvSpPr/>
      </dsp:nvSpPr>
      <dsp:spPr>
        <a:xfrm>
          <a:off x="267837" y="1076866"/>
          <a:ext cx="2380528" cy="151163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Engaging in Physical Activity is vital for the Health and Well-Being of all individuals and being physically inactive is a modifiable risk factor for obesity, bone and joint diseases, depression, chronic diseases and cancer (Warburton et al., 2006)</a:t>
          </a:r>
        </a:p>
      </dsp:txBody>
      <dsp:txXfrm>
        <a:off x="312111" y="1121140"/>
        <a:ext cx="2291980" cy="1423087"/>
      </dsp:txXfrm>
    </dsp:sp>
    <dsp:sp modelId="{58F3CB29-CCB6-4C67-AB38-23D1B71144D3}">
      <dsp:nvSpPr>
        <dsp:cNvPr id="0" name=""/>
        <dsp:cNvSpPr/>
      </dsp:nvSpPr>
      <dsp:spPr>
        <a:xfrm>
          <a:off x="2912868" y="825588"/>
          <a:ext cx="2380528" cy="151163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083E63F-A2EE-4718-B2F6-CE5D12C78A2B}">
      <dsp:nvSpPr>
        <dsp:cNvPr id="0" name=""/>
        <dsp:cNvSpPr/>
      </dsp:nvSpPr>
      <dsp:spPr>
        <a:xfrm>
          <a:off x="3177371" y="1076866"/>
          <a:ext cx="2380528" cy="151163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Improved self-esteem, better sleep quality, improved stress management (DHSC,2019a as cited in Gibson-Moore, 2019)</a:t>
          </a:r>
        </a:p>
      </dsp:txBody>
      <dsp:txXfrm>
        <a:off x="3221645" y="1121140"/>
        <a:ext cx="2291980" cy="1423087"/>
      </dsp:txXfrm>
    </dsp:sp>
    <dsp:sp modelId="{0FE8B299-77B6-457F-90DB-4A534F3B6409}">
      <dsp:nvSpPr>
        <dsp:cNvPr id="0" name=""/>
        <dsp:cNvSpPr/>
      </dsp:nvSpPr>
      <dsp:spPr>
        <a:xfrm>
          <a:off x="5822403" y="825588"/>
          <a:ext cx="2380528" cy="151163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99FCEB-EFA0-4C9E-8C67-28A3C5386456}">
      <dsp:nvSpPr>
        <dsp:cNvPr id="0" name=""/>
        <dsp:cNvSpPr/>
      </dsp:nvSpPr>
      <dsp:spPr>
        <a:xfrm>
          <a:off x="6086906" y="1076866"/>
          <a:ext cx="2380528" cy="151163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Adolescent girls are less active than adolescent boys with 85%/78% not meeting the recommended guidelines (World Health Organisation, 2024)</a:t>
          </a:r>
        </a:p>
      </dsp:txBody>
      <dsp:txXfrm>
        <a:off x="6131180" y="1121140"/>
        <a:ext cx="2291980" cy="1423087"/>
      </dsp:txXfrm>
    </dsp:sp>
    <dsp:sp modelId="{9CBCB307-B3E9-40B2-8368-B5C8C1B1FD41}">
      <dsp:nvSpPr>
        <dsp:cNvPr id="0" name=""/>
        <dsp:cNvSpPr/>
      </dsp:nvSpPr>
      <dsp:spPr>
        <a:xfrm>
          <a:off x="8731938" y="825588"/>
          <a:ext cx="2380528" cy="151163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AE6346-5872-4A7E-9EE7-A4B4AE4C6892}">
      <dsp:nvSpPr>
        <dsp:cNvPr id="0" name=""/>
        <dsp:cNvSpPr/>
      </dsp:nvSpPr>
      <dsp:spPr>
        <a:xfrm>
          <a:off x="8996441" y="1076866"/>
          <a:ext cx="2380528" cy="151163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Pe kit, periods, choice of activity, appearance and embarrassment (Mitchel et al., 2025)</a:t>
          </a:r>
        </a:p>
      </dsp:txBody>
      <dsp:txXfrm>
        <a:off x="9040715" y="1121140"/>
        <a:ext cx="2291980" cy="142308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90DBC6-B830-4667-B02E-36F9CA98D3A2}">
      <dsp:nvSpPr>
        <dsp:cNvPr id="0" name=""/>
        <dsp:cNvSpPr/>
      </dsp:nvSpPr>
      <dsp:spPr>
        <a:xfrm>
          <a:off x="0" y="55732"/>
          <a:ext cx="5262286" cy="87395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Mixed-Method approach</a:t>
          </a:r>
        </a:p>
      </dsp:txBody>
      <dsp:txXfrm>
        <a:off x="42663" y="98395"/>
        <a:ext cx="5176960" cy="788627"/>
      </dsp:txXfrm>
    </dsp:sp>
    <dsp:sp modelId="{DC57CCFA-256F-4307-BA08-436694557A51}">
      <dsp:nvSpPr>
        <dsp:cNvPr id="0" name=""/>
        <dsp:cNvSpPr/>
      </dsp:nvSpPr>
      <dsp:spPr>
        <a:xfrm>
          <a:off x="0" y="975765"/>
          <a:ext cx="5262286" cy="873953"/>
        </a:xfrm>
        <a:prstGeom prst="roundRect">
          <a:avLst/>
        </a:prstGeom>
        <a:solidFill>
          <a:schemeClr val="accent2">
            <a:hueOff val="2327155"/>
            <a:satOff val="-13908"/>
            <a:lumOff val="-2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Qualitative and quantitative data</a:t>
          </a:r>
        </a:p>
      </dsp:txBody>
      <dsp:txXfrm>
        <a:off x="42663" y="1018428"/>
        <a:ext cx="5176960" cy="788627"/>
      </dsp:txXfrm>
    </dsp:sp>
    <dsp:sp modelId="{B45567FD-09A2-4501-9631-D7BFB7212A01}">
      <dsp:nvSpPr>
        <dsp:cNvPr id="0" name=""/>
        <dsp:cNvSpPr/>
      </dsp:nvSpPr>
      <dsp:spPr>
        <a:xfrm>
          <a:off x="0" y="1895799"/>
          <a:ext cx="5262286" cy="873953"/>
        </a:xfrm>
        <a:prstGeom prst="roundRect">
          <a:avLst/>
        </a:prstGeom>
        <a:solidFill>
          <a:schemeClr val="accent2">
            <a:hueOff val="4654310"/>
            <a:satOff val="-27816"/>
            <a:lumOff val="-556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Questionnaire based around the Youth Sport Trust Girls Active National Survey (2024)</a:t>
          </a:r>
        </a:p>
      </dsp:txBody>
      <dsp:txXfrm>
        <a:off x="42663" y="1938462"/>
        <a:ext cx="5176960" cy="788627"/>
      </dsp:txXfrm>
    </dsp:sp>
    <dsp:sp modelId="{92F754CB-4726-4AA1-A919-4212AC552C67}">
      <dsp:nvSpPr>
        <dsp:cNvPr id="0" name=""/>
        <dsp:cNvSpPr/>
      </dsp:nvSpPr>
      <dsp:spPr>
        <a:xfrm>
          <a:off x="0" y="2815832"/>
          <a:ext cx="5262286" cy="873953"/>
        </a:xfrm>
        <a:prstGeom prst="roundRect">
          <a:avLst/>
        </a:prstGeom>
        <a:solidFill>
          <a:schemeClr val="accent2">
            <a:hueOff val="6981466"/>
            <a:satOff val="-41725"/>
            <a:lumOff val="-8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Questionnaires allow for gathering high quality data, provides anonymity to participants and achieve good response rates (Marshall, 2005)</a:t>
          </a:r>
        </a:p>
      </dsp:txBody>
      <dsp:txXfrm>
        <a:off x="42663" y="2858495"/>
        <a:ext cx="5176960" cy="788627"/>
      </dsp:txXfrm>
    </dsp:sp>
    <dsp:sp modelId="{B9299C20-2ECF-46C9-8767-F2E8C94F716C}">
      <dsp:nvSpPr>
        <dsp:cNvPr id="0" name=""/>
        <dsp:cNvSpPr/>
      </dsp:nvSpPr>
      <dsp:spPr>
        <a:xfrm>
          <a:off x="0" y="3735865"/>
          <a:ext cx="5262286" cy="873953"/>
        </a:xfrm>
        <a:prstGeom prst="roundRect">
          <a:avLst/>
        </a:prstGeom>
        <a:solidFill>
          <a:schemeClr val="accent2">
            <a:hueOff val="9308621"/>
            <a:satOff val="-55633"/>
            <a:lumOff val="-111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Open and closed questions</a:t>
          </a:r>
        </a:p>
      </dsp:txBody>
      <dsp:txXfrm>
        <a:off x="42663" y="3778528"/>
        <a:ext cx="5176960" cy="788627"/>
      </dsp:txXfrm>
    </dsp:sp>
    <dsp:sp modelId="{7BE29C73-3162-4694-87E1-CB44B644D418}">
      <dsp:nvSpPr>
        <dsp:cNvPr id="0" name=""/>
        <dsp:cNvSpPr/>
      </dsp:nvSpPr>
      <dsp:spPr>
        <a:xfrm>
          <a:off x="0" y="4655899"/>
          <a:ext cx="5262286" cy="873953"/>
        </a:xfrm>
        <a:prstGeom prst="roundRect">
          <a:avLst/>
        </a:prstGeom>
        <a:solidFill>
          <a:schemeClr val="accent2">
            <a:hueOff val="11635776"/>
            <a:satOff val="-69541"/>
            <a:lumOff val="-1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All female studnents in Years 7-10 from one school</a:t>
          </a:r>
        </a:p>
      </dsp:txBody>
      <dsp:txXfrm>
        <a:off x="42663" y="4698562"/>
        <a:ext cx="5176960" cy="78862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72A51A-F559-4701-9F59-FC824DA185CC}">
      <dsp:nvSpPr>
        <dsp:cNvPr id="0" name=""/>
        <dsp:cNvSpPr/>
      </dsp:nvSpPr>
      <dsp:spPr>
        <a:xfrm>
          <a:off x="0" y="17038"/>
          <a:ext cx="11160895" cy="7558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1" kern="1200"/>
            <a:t>Result 1: </a:t>
          </a:r>
          <a:r>
            <a:rPr lang="en-US" sz="1900" kern="1200"/>
            <a:t>The majority of participants involved within this study do not meet the UK Chief Medical Officers Guidelines for physical activity.</a:t>
          </a:r>
        </a:p>
      </dsp:txBody>
      <dsp:txXfrm>
        <a:off x="36896" y="53934"/>
        <a:ext cx="11087103" cy="682028"/>
      </dsp:txXfrm>
    </dsp:sp>
    <dsp:sp modelId="{921024A7-2386-4523-8EC1-8D193B7CC46A}">
      <dsp:nvSpPr>
        <dsp:cNvPr id="0" name=""/>
        <dsp:cNvSpPr/>
      </dsp:nvSpPr>
      <dsp:spPr>
        <a:xfrm>
          <a:off x="0" y="827578"/>
          <a:ext cx="11160895" cy="7558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1" kern="1200"/>
            <a:t>Result 2: </a:t>
          </a:r>
          <a:r>
            <a:rPr lang="en-US" sz="1900" kern="1200"/>
            <a:t>Disengaging from PE due to periods causing pain and body confidence issues acts as a leading barrier preventing girls from wanting to engage in PE.</a:t>
          </a:r>
        </a:p>
      </dsp:txBody>
      <dsp:txXfrm>
        <a:off x="36896" y="864474"/>
        <a:ext cx="11087103" cy="68202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9CE1F1-B644-4F3A-9102-BAB3D3A647FD}">
      <dsp:nvSpPr>
        <dsp:cNvPr id="0" name=""/>
        <dsp:cNvSpPr/>
      </dsp:nvSpPr>
      <dsp:spPr>
        <a:xfrm>
          <a:off x="45148" y="416"/>
          <a:ext cx="2625582" cy="15753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kern="1200"/>
            <a:t>Finding 1</a:t>
          </a:r>
          <a:r>
            <a:rPr lang="en-US" sz="1100" kern="1200"/>
            <a:t>: PE kit was identified to be a main barrier affecting participation within PE with results claiming that it can be uncomfortable and raise concerns for individuals regarding how they look, therefore affecting confidence.</a:t>
          </a:r>
        </a:p>
      </dsp:txBody>
      <dsp:txXfrm>
        <a:off x="45148" y="416"/>
        <a:ext cx="2625582" cy="1575349"/>
      </dsp:txXfrm>
    </dsp:sp>
    <dsp:sp modelId="{BC5AC228-EB7B-4C62-B379-EF70DED215CC}">
      <dsp:nvSpPr>
        <dsp:cNvPr id="0" name=""/>
        <dsp:cNvSpPr/>
      </dsp:nvSpPr>
      <dsp:spPr>
        <a:xfrm>
          <a:off x="2933290" y="416"/>
          <a:ext cx="2625582" cy="157534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kern="1200"/>
            <a:t>Finding 2: </a:t>
          </a:r>
          <a:r>
            <a:rPr lang="en-US" sz="1100" kern="1200"/>
            <a:t>Changing rooms were identified to cause confidence issues surrounding body image and stress when preparing for the rest of the school day, therefore discouraging engagement within PE.</a:t>
          </a:r>
        </a:p>
      </dsp:txBody>
      <dsp:txXfrm>
        <a:off x="2933290" y="416"/>
        <a:ext cx="2625582" cy="1575349"/>
      </dsp:txXfrm>
    </dsp:sp>
    <dsp:sp modelId="{1048EC22-20DE-44D7-8261-9D3CCA066FB7}">
      <dsp:nvSpPr>
        <dsp:cNvPr id="0" name=""/>
        <dsp:cNvSpPr/>
      </dsp:nvSpPr>
      <dsp:spPr>
        <a:xfrm>
          <a:off x="5821431" y="416"/>
          <a:ext cx="2625582" cy="157534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kern="1200"/>
            <a:t>Finding 3: </a:t>
          </a:r>
          <a:r>
            <a:rPr lang="en-US" sz="1100" kern="1200"/>
            <a:t>This finding identified that girls prefer to engage within PE separate from boys due to boys being over competitive. They often feel they lack opportunities in comparison to boys, therefore causing a lack of motivation to engage within PE.</a:t>
          </a:r>
        </a:p>
      </dsp:txBody>
      <dsp:txXfrm>
        <a:off x="5821431" y="416"/>
        <a:ext cx="2625582" cy="1575349"/>
      </dsp:txXfrm>
    </dsp:sp>
    <dsp:sp modelId="{12432A78-F49C-4114-80D0-BB9E9A16B2C8}">
      <dsp:nvSpPr>
        <dsp:cNvPr id="0" name=""/>
        <dsp:cNvSpPr/>
      </dsp:nvSpPr>
      <dsp:spPr>
        <a:xfrm>
          <a:off x="8709572" y="416"/>
          <a:ext cx="2625582" cy="157534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kern="1200"/>
            <a:t>Finding 4:</a:t>
          </a:r>
          <a:r>
            <a:rPr lang="en-US" sz="1100" kern="1200"/>
            <a:t> This finding identified that the majority of participants do not meet recommended guidelines for physical activity.</a:t>
          </a:r>
        </a:p>
      </dsp:txBody>
      <dsp:txXfrm>
        <a:off x="8709572" y="416"/>
        <a:ext cx="2625582" cy="1575349"/>
      </dsp:txXfrm>
    </dsp:sp>
    <dsp:sp modelId="{2C754B2A-6FC0-4DF8-B040-74A233BB08D4}">
      <dsp:nvSpPr>
        <dsp:cNvPr id="0" name=""/>
        <dsp:cNvSpPr/>
      </dsp:nvSpPr>
      <dsp:spPr>
        <a:xfrm>
          <a:off x="2933290" y="1838324"/>
          <a:ext cx="2625582" cy="1575349"/>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kern="1200"/>
            <a:t>Finding 5</a:t>
          </a:r>
          <a:r>
            <a:rPr lang="en-US" sz="1100" kern="1200"/>
            <a:t>: Activities being conducted and pupil voice surrounding this was identified as a key barrier preventing engagement within PE as participants claim to disengage from PE due to the sport/activity they are required to complete.</a:t>
          </a:r>
        </a:p>
      </dsp:txBody>
      <dsp:txXfrm>
        <a:off x="2933290" y="1838324"/>
        <a:ext cx="2625582" cy="1575349"/>
      </dsp:txXfrm>
    </dsp:sp>
    <dsp:sp modelId="{32371AF4-16A0-41EA-95B9-CDAEF6255E95}">
      <dsp:nvSpPr>
        <dsp:cNvPr id="0" name=""/>
        <dsp:cNvSpPr/>
      </dsp:nvSpPr>
      <dsp:spPr>
        <a:xfrm>
          <a:off x="5821431" y="1838324"/>
          <a:ext cx="2625582" cy="15753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kern="1200"/>
            <a:t>Finding 6:</a:t>
          </a:r>
          <a:r>
            <a:rPr lang="en-US" sz="1100" kern="1200"/>
            <a:t> Periods were identified to prevent girls from engaging with PE and physical activity due to various concerns such as being in pain and leaking.</a:t>
          </a:r>
        </a:p>
      </dsp:txBody>
      <dsp:txXfrm>
        <a:off x="5821431" y="1838324"/>
        <a:ext cx="2625582" cy="157534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14A7BB-E017-4926-ACA4-51A3564082F0}">
      <dsp:nvSpPr>
        <dsp:cNvPr id="0" name=""/>
        <dsp:cNvSpPr/>
      </dsp:nvSpPr>
      <dsp:spPr>
        <a:xfrm>
          <a:off x="2426002" y="1661325"/>
          <a:ext cx="527273" cy="91440"/>
        </a:xfrm>
        <a:custGeom>
          <a:avLst/>
          <a:gdLst/>
          <a:ahLst/>
          <a:cxnLst/>
          <a:rect l="0" t="0" r="0" b="0"/>
          <a:pathLst>
            <a:path>
              <a:moveTo>
                <a:pt x="0" y="45720"/>
              </a:moveTo>
              <a:lnTo>
                <a:pt x="527273"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75692" y="1704256"/>
        <a:ext cx="27893" cy="5578"/>
      </dsp:txXfrm>
    </dsp:sp>
    <dsp:sp modelId="{E80E2266-869D-4622-A680-713E1FD466E9}">
      <dsp:nvSpPr>
        <dsp:cNvPr id="0" name=""/>
        <dsp:cNvSpPr/>
      </dsp:nvSpPr>
      <dsp:spPr>
        <a:xfrm>
          <a:off x="2264" y="979383"/>
          <a:ext cx="2425538" cy="145532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853" tIns="124758" rIns="118853" bIns="124758" numCol="1" spcCol="1270" anchor="ctr" anchorCtr="0">
          <a:noAutofit/>
        </a:bodyPr>
        <a:lstStyle/>
        <a:p>
          <a:pPr marL="0" lvl="0" indent="0" algn="ctr" defTabSz="933450">
            <a:lnSpc>
              <a:spcPct val="90000"/>
            </a:lnSpc>
            <a:spcBef>
              <a:spcPct val="0"/>
            </a:spcBef>
            <a:spcAft>
              <a:spcPct val="35000"/>
            </a:spcAft>
            <a:buNone/>
          </a:pPr>
          <a:r>
            <a:rPr lang="en-US" sz="2100" kern="1200"/>
            <a:t>Start early</a:t>
          </a:r>
        </a:p>
      </dsp:txBody>
      <dsp:txXfrm>
        <a:off x="2264" y="979383"/>
        <a:ext cx="2425538" cy="1455323"/>
      </dsp:txXfrm>
    </dsp:sp>
    <dsp:sp modelId="{6A9803A0-98D3-4C7E-A8B2-80784D43D1ED}">
      <dsp:nvSpPr>
        <dsp:cNvPr id="0" name=""/>
        <dsp:cNvSpPr/>
      </dsp:nvSpPr>
      <dsp:spPr>
        <a:xfrm>
          <a:off x="5409415" y="1661325"/>
          <a:ext cx="527273" cy="91440"/>
        </a:xfrm>
        <a:custGeom>
          <a:avLst/>
          <a:gdLst/>
          <a:ahLst/>
          <a:cxnLst/>
          <a:rect l="0" t="0" r="0" b="0"/>
          <a:pathLst>
            <a:path>
              <a:moveTo>
                <a:pt x="0" y="45720"/>
              </a:moveTo>
              <a:lnTo>
                <a:pt x="527273"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659105" y="1704256"/>
        <a:ext cx="27893" cy="5578"/>
      </dsp:txXfrm>
    </dsp:sp>
    <dsp:sp modelId="{9FE87614-CCD3-4710-A3C1-9A9A012C8FA1}">
      <dsp:nvSpPr>
        <dsp:cNvPr id="0" name=""/>
        <dsp:cNvSpPr/>
      </dsp:nvSpPr>
      <dsp:spPr>
        <a:xfrm>
          <a:off x="2985676" y="979383"/>
          <a:ext cx="2425538" cy="145532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853" tIns="124758" rIns="118853" bIns="124758" numCol="1" spcCol="1270" anchor="ctr" anchorCtr="0">
          <a:noAutofit/>
        </a:bodyPr>
        <a:lstStyle/>
        <a:p>
          <a:pPr marL="0" lvl="0" indent="0" algn="ctr" defTabSz="933450">
            <a:lnSpc>
              <a:spcPct val="90000"/>
            </a:lnSpc>
            <a:spcBef>
              <a:spcPct val="0"/>
            </a:spcBef>
            <a:spcAft>
              <a:spcPct val="35000"/>
            </a:spcAft>
            <a:buNone/>
          </a:pPr>
          <a:r>
            <a:rPr lang="en-US" sz="2100" kern="1200"/>
            <a:t>Create mini deadlines and try to stick to them</a:t>
          </a:r>
        </a:p>
      </dsp:txBody>
      <dsp:txXfrm>
        <a:off x="2985676" y="979383"/>
        <a:ext cx="2425538" cy="1455323"/>
      </dsp:txXfrm>
    </dsp:sp>
    <dsp:sp modelId="{6150E0CB-894E-4B11-BC29-7C9C1A6A330E}">
      <dsp:nvSpPr>
        <dsp:cNvPr id="0" name=""/>
        <dsp:cNvSpPr/>
      </dsp:nvSpPr>
      <dsp:spPr>
        <a:xfrm>
          <a:off x="8392827" y="1661325"/>
          <a:ext cx="527273" cy="91440"/>
        </a:xfrm>
        <a:custGeom>
          <a:avLst/>
          <a:gdLst/>
          <a:ahLst/>
          <a:cxnLst/>
          <a:rect l="0" t="0" r="0" b="0"/>
          <a:pathLst>
            <a:path>
              <a:moveTo>
                <a:pt x="0" y="45720"/>
              </a:moveTo>
              <a:lnTo>
                <a:pt x="527273" y="45720"/>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642517" y="1704256"/>
        <a:ext cx="27893" cy="5578"/>
      </dsp:txXfrm>
    </dsp:sp>
    <dsp:sp modelId="{D220A3BE-F2AE-4CAC-98D6-79E91B57A9BE}">
      <dsp:nvSpPr>
        <dsp:cNvPr id="0" name=""/>
        <dsp:cNvSpPr/>
      </dsp:nvSpPr>
      <dsp:spPr>
        <a:xfrm>
          <a:off x="5969088" y="979383"/>
          <a:ext cx="2425538" cy="145532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853" tIns="124758" rIns="118853" bIns="124758" numCol="1" spcCol="1270" anchor="ctr" anchorCtr="0">
          <a:noAutofit/>
        </a:bodyPr>
        <a:lstStyle/>
        <a:p>
          <a:pPr marL="0" lvl="0" indent="0" algn="ctr" defTabSz="933450">
            <a:lnSpc>
              <a:spcPct val="90000"/>
            </a:lnSpc>
            <a:spcBef>
              <a:spcPct val="0"/>
            </a:spcBef>
            <a:spcAft>
              <a:spcPct val="35000"/>
            </a:spcAft>
            <a:buNone/>
          </a:pPr>
          <a:r>
            <a:rPr lang="en-US" sz="2100" kern="1200"/>
            <a:t>Stay in contact with your dissertation supervisor</a:t>
          </a:r>
        </a:p>
      </dsp:txBody>
      <dsp:txXfrm>
        <a:off x="5969088" y="979383"/>
        <a:ext cx="2425538" cy="1455323"/>
      </dsp:txXfrm>
    </dsp:sp>
    <dsp:sp modelId="{4385792A-2F0E-44DB-8912-F0B60B09CDED}">
      <dsp:nvSpPr>
        <dsp:cNvPr id="0" name=""/>
        <dsp:cNvSpPr/>
      </dsp:nvSpPr>
      <dsp:spPr>
        <a:xfrm>
          <a:off x="8952501" y="979383"/>
          <a:ext cx="2425538" cy="145532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853" tIns="124758" rIns="118853" bIns="124758" numCol="1" spcCol="1270" anchor="ctr" anchorCtr="0">
          <a:noAutofit/>
        </a:bodyPr>
        <a:lstStyle/>
        <a:p>
          <a:pPr marL="0" lvl="0" indent="0" algn="ctr" defTabSz="933450">
            <a:lnSpc>
              <a:spcPct val="90000"/>
            </a:lnSpc>
            <a:spcBef>
              <a:spcPct val="0"/>
            </a:spcBef>
            <a:spcAft>
              <a:spcPct val="35000"/>
            </a:spcAft>
            <a:buNone/>
          </a:pPr>
          <a:r>
            <a:rPr lang="en-US" sz="2100" kern="1200"/>
            <a:t>Allow yourself breaks and time off!</a:t>
          </a:r>
        </a:p>
      </dsp:txBody>
      <dsp:txXfrm>
        <a:off x="8952501" y="979383"/>
        <a:ext cx="2425538" cy="1455323"/>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50666DC1-CD27-4874-9484-9D06C59FE4D0}"/>
              </a:ext>
            </a:extLst>
          </p:cNvPr>
          <p:cNvSpPr/>
          <p:nvPr/>
        </p:nvSpPr>
        <p:spPr>
          <a:xfrm>
            <a:off x="0" y="0"/>
            <a:ext cx="12192000"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77579F-F417-47C2-AC03-911CCED021DB}"/>
              </a:ext>
            </a:extLst>
          </p:cNvPr>
          <p:cNvSpPr>
            <a:spLocks noGrp="1"/>
          </p:cNvSpPr>
          <p:nvPr>
            <p:ph type="ctrTitle"/>
          </p:nvPr>
        </p:nvSpPr>
        <p:spPr>
          <a:xfrm>
            <a:off x="484552" y="447675"/>
            <a:ext cx="8397511" cy="2714625"/>
          </a:xfrm>
        </p:spPr>
        <p:txBody>
          <a:bodyPr anchor="b">
            <a:normAutofit/>
          </a:bodyPr>
          <a:lstStyle>
            <a:lvl1pPr algn="l">
              <a:defRPr sz="5400">
                <a:solidFill>
                  <a:schemeClr val="bg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643E600-28DA-4780-9E00-2E12F74FF621}"/>
              </a:ext>
            </a:extLst>
          </p:cNvPr>
          <p:cNvSpPr>
            <a:spLocks noGrp="1"/>
          </p:cNvSpPr>
          <p:nvPr>
            <p:ph type="subTitle" idx="1"/>
          </p:nvPr>
        </p:nvSpPr>
        <p:spPr>
          <a:xfrm>
            <a:off x="484552" y="3602037"/>
            <a:ext cx="8397511" cy="2460625"/>
          </a:xfrm>
        </p:spPr>
        <p:txBody>
          <a:bodyPr>
            <a:normAutofit/>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0E6F1DC-ADFB-42C9-AB34-FCB38C8123FC}"/>
              </a:ext>
            </a:extLst>
          </p:cNvPr>
          <p:cNvSpPr>
            <a:spLocks noGrp="1"/>
          </p:cNvSpPr>
          <p:nvPr>
            <p:ph type="dt" sz="half" idx="10"/>
          </p:nvPr>
        </p:nvSpPr>
        <p:spPr/>
        <p:txBody>
          <a:bodyPr/>
          <a:lstStyle/>
          <a:p>
            <a:fld id="{92538219-6E45-4D12-B767-46F92D5844D4}" type="datetime1">
              <a:rPr lang="en-US" smtClean="0"/>
              <a:t>5/7/2026</a:t>
            </a:fld>
            <a:endParaRPr lang="en-US"/>
          </a:p>
        </p:txBody>
      </p:sp>
      <p:sp>
        <p:nvSpPr>
          <p:cNvPr id="5" name="Footer Placeholder 4">
            <a:extLst>
              <a:ext uri="{FF2B5EF4-FFF2-40B4-BE49-F238E27FC236}">
                <a16:creationId xmlns:a16="http://schemas.microsoft.com/office/drawing/2014/main" id="{EE799E6D-BBA8-4A15-94DA-DBE8A4FDE6E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C803C82-8719-4FAC-94BF-2A91335FB58A}"/>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9378614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59CF16-986E-4D90-AA40-CDB46E23320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A6F14DA-A783-43BC-8F15-95408B89DE0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58C48B6-C394-452A-94D9-D4802755D841}"/>
              </a:ext>
            </a:extLst>
          </p:cNvPr>
          <p:cNvSpPr>
            <a:spLocks noGrp="1"/>
          </p:cNvSpPr>
          <p:nvPr>
            <p:ph type="dt" sz="half" idx="10"/>
          </p:nvPr>
        </p:nvSpPr>
        <p:spPr/>
        <p:txBody>
          <a:bodyPr/>
          <a:lstStyle/>
          <a:p>
            <a:fld id="{8BB296A2-D8F0-4E17-BFD0-A6C902250D59}" type="datetime1">
              <a:rPr lang="en-US" smtClean="0"/>
              <a:t>5/7/2026</a:t>
            </a:fld>
            <a:endParaRPr lang="en-US"/>
          </a:p>
        </p:txBody>
      </p:sp>
      <p:sp>
        <p:nvSpPr>
          <p:cNvPr id="5" name="Footer Placeholder 4">
            <a:extLst>
              <a:ext uri="{FF2B5EF4-FFF2-40B4-BE49-F238E27FC236}">
                <a16:creationId xmlns:a16="http://schemas.microsoft.com/office/drawing/2014/main" id="{43858A8A-3DD0-41C8-9F48-F4309FA1957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3706C92-7C02-4D34-B3E5-D549A7A36BD3}"/>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901060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266F9FA-E6B8-4CFC-B3F1-0C075546EE33}"/>
              </a:ext>
            </a:extLst>
          </p:cNvPr>
          <p:cNvSpPr/>
          <p:nvPr/>
        </p:nvSpPr>
        <p:spPr>
          <a:xfrm>
            <a:off x="0" y="0"/>
            <a:ext cx="12192000"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16F270-B2AA-4935-885F-5924B1F63A3E}"/>
              </a:ext>
            </a:extLst>
          </p:cNvPr>
          <p:cNvSpPr>
            <a:spLocks noGrp="1"/>
          </p:cNvSpPr>
          <p:nvPr>
            <p:ph type="title"/>
          </p:nvPr>
        </p:nvSpPr>
        <p:spPr>
          <a:xfrm>
            <a:off x="484552" y="457200"/>
            <a:ext cx="10862898" cy="2724151"/>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22658E-3D87-4D5A-A602-847153CC4845}"/>
              </a:ext>
            </a:extLst>
          </p:cNvPr>
          <p:cNvSpPr>
            <a:spLocks noGrp="1"/>
          </p:cNvSpPr>
          <p:nvPr>
            <p:ph type="body" idx="1"/>
          </p:nvPr>
        </p:nvSpPr>
        <p:spPr>
          <a:xfrm>
            <a:off x="484552" y="3695701"/>
            <a:ext cx="10862898" cy="2393950"/>
          </a:xfrm>
        </p:spPr>
        <p:txBody>
          <a:bodyPr>
            <a:normAutofit/>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FAB1D84-A229-45B1-BD42-0DC0CE9F8DE9}"/>
              </a:ext>
            </a:extLst>
          </p:cNvPr>
          <p:cNvSpPr>
            <a:spLocks noGrp="1"/>
          </p:cNvSpPr>
          <p:nvPr>
            <p:ph type="dt" sz="half" idx="10"/>
          </p:nvPr>
        </p:nvSpPr>
        <p:spPr/>
        <p:txBody>
          <a:bodyPr/>
          <a:lstStyle/>
          <a:p>
            <a:fld id="{D9108C9C-1ACB-4C84-A002-C7E0E45B937A}" type="datetime1">
              <a:rPr lang="en-US" smtClean="0"/>
              <a:t>5/7/2026</a:t>
            </a:fld>
            <a:endParaRPr lang="en-US"/>
          </a:p>
        </p:txBody>
      </p:sp>
      <p:sp>
        <p:nvSpPr>
          <p:cNvPr id="5" name="Footer Placeholder 4">
            <a:extLst>
              <a:ext uri="{FF2B5EF4-FFF2-40B4-BE49-F238E27FC236}">
                <a16:creationId xmlns:a16="http://schemas.microsoft.com/office/drawing/2014/main" id="{2664EEF4-D461-49D7-8F24-8BFE2444B6D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644055A-7488-4646-9E88-692036EA22DE}"/>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5730560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F1F74-ED26-4F8B-BF51-3533D8404E5A}"/>
              </a:ext>
            </a:extLst>
          </p:cNvPr>
          <p:cNvSpPr>
            <a:spLocks noGrp="1"/>
          </p:cNvSpPr>
          <p:nvPr>
            <p:ph type="title"/>
          </p:nvPr>
        </p:nvSpPr>
        <p:spPr>
          <a:xfrm>
            <a:off x="484552" y="365760"/>
            <a:ext cx="11264536" cy="168751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201D2D7-7F18-43E0-9B2E-3FCD83CC83BC}"/>
              </a:ext>
            </a:extLst>
          </p:cNvPr>
          <p:cNvSpPr>
            <a:spLocks noGrp="1"/>
          </p:cNvSpPr>
          <p:nvPr>
            <p:ph sz="half" idx="1"/>
          </p:nvPr>
        </p:nvSpPr>
        <p:spPr>
          <a:xfrm>
            <a:off x="484552" y="2552699"/>
            <a:ext cx="5323703" cy="36242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8FCBBB66-EB7D-4F8C-9C78-1D1C88846469}"/>
              </a:ext>
            </a:extLst>
          </p:cNvPr>
          <p:cNvSpPr>
            <a:spLocks noGrp="1"/>
          </p:cNvSpPr>
          <p:nvPr>
            <p:ph sz="half" idx="2"/>
          </p:nvPr>
        </p:nvSpPr>
        <p:spPr>
          <a:xfrm>
            <a:off x="6270162" y="2552699"/>
            <a:ext cx="5323703" cy="36242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47A684E6-393D-4587-AA45-E6734FB47AEC}"/>
              </a:ext>
            </a:extLst>
          </p:cNvPr>
          <p:cNvSpPr>
            <a:spLocks noGrp="1"/>
          </p:cNvSpPr>
          <p:nvPr>
            <p:ph type="dt" sz="half" idx="10"/>
          </p:nvPr>
        </p:nvSpPr>
        <p:spPr/>
        <p:txBody>
          <a:bodyPr/>
          <a:lstStyle/>
          <a:p>
            <a:fld id="{F49AF2A5-B297-4977-9E5B-4D3050E23689}" type="datetime1">
              <a:rPr lang="en-US" smtClean="0"/>
              <a:t>5/7/2026</a:t>
            </a:fld>
            <a:endParaRPr lang="en-US"/>
          </a:p>
        </p:txBody>
      </p:sp>
      <p:sp>
        <p:nvSpPr>
          <p:cNvPr id="6" name="Footer Placeholder 5">
            <a:extLst>
              <a:ext uri="{FF2B5EF4-FFF2-40B4-BE49-F238E27FC236}">
                <a16:creationId xmlns:a16="http://schemas.microsoft.com/office/drawing/2014/main" id="{0A1D8EE0-0333-4ABC-AE18-10DD5071CF2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F452369-A8F0-4709-8372-B420A67DB7CC}"/>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5227358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91592-4621-4D72-BC2D-F2C439F81B81}"/>
              </a:ext>
            </a:extLst>
          </p:cNvPr>
          <p:cNvSpPr>
            <a:spLocks noGrp="1"/>
          </p:cNvSpPr>
          <p:nvPr>
            <p:ph type="title"/>
          </p:nvPr>
        </p:nvSpPr>
        <p:spPr>
          <a:xfrm>
            <a:off x="484552" y="365759"/>
            <a:ext cx="10870836" cy="1691640"/>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4B823F5-0A90-4666-BE88-2BE0D0A61603}"/>
              </a:ext>
            </a:extLst>
          </p:cNvPr>
          <p:cNvSpPr>
            <a:spLocks noGrp="1"/>
          </p:cNvSpPr>
          <p:nvPr>
            <p:ph type="body" idx="1"/>
          </p:nvPr>
        </p:nvSpPr>
        <p:spPr>
          <a:xfrm>
            <a:off x="484552" y="2436473"/>
            <a:ext cx="5332026"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EC6A7C-6260-463D-B3FD-71A07ACD0669}"/>
              </a:ext>
            </a:extLst>
          </p:cNvPr>
          <p:cNvSpPr>
            <a:spLocks noGrp="1"/>
          </p:cNvSpPr>
          <p:nvPr>
            <p:ph sz="half" idx="2"/>
          </p:nvPr>
        </p:nvSpPr>
        <p:spPr>
          <a:xfrm>
            <a:off x="484552" y="3409051"/>
            <a:ext cx="5332026" cy="27806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7BF2AF8D-90ED-4512-9423-C91BF73A99B2}"/>
              </a:ext>
            </a:extLst>
          </p:cNvPr>
          <p:cNvSpPr>
            <a:spLocks noGrp="1"/>
          </p:cNvSpPr>
          <p:nvPr>
            <p:ph type="body" sz="quarter" idx="3"/>
          </p:nvPr>
        </p:nvSpPr>
        <p:spPr>
          <a:xfrm>
            <a:off x="6270162" y="2436473"/>
            <a:ext cx="5358285"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ED838EA-E20D-4CC3-83C2-AFE0DE9F7376}"/>
              </a:ext>
            </a:extLst>
          </p:cNvPr>
          <p:cNvSpPr>
            <a:spLocks noGrp="1"/>
          </p:cNvSpPr>
          <p:nvPr>
            <p:ph sz="quarter" idx="4"/>
          </p:nvPr>
        </p:nvSpPr>
        <p:spPr>
          <a:xfrm>
            <a:off x="6270162" y="3409051"/>
            <a:ext cx="5358285" cy="27806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3603F8A-08E1-4160-9B7E-E0CA4BF8EC3C}"/>
              </a:ext>
            </a:extLst>
          </p:cNvPr>
          <p:cNvSpPr>
            <a:spLocks noGrp="1"/>
          </p:cNvSpPr>
          <p:nvPr>
            <p:ph type="dt" sz="half" idx="10"/>
          </p:nvPr>
        </p:nvSpPr>
        <p:spPr/>
        <p:txBody>
          <a:bodyPr/>
          <a:lstStyle/>
          <a:p>
            <a:fld id="{70127434-4794-409A-9547-04789BA47588}" type="datetime1">
              <a:rPr lang="en-US" smtClean="0"/>
              <a:t>5/7/2026</a:t>
            </a:fld>
            <a:endParaRPr lang="en-US"/>
          </a:p>
        </p:txBody>
      </p:sp>
      <p:sp>
        <p:nvSpPr>
          <p:cNvPr id="8" name="Footer Placeholder 7">
            <a:extLst>
              <a:ext uri="{FF2B5EF4-FFF2-40B4-BE49-F238E27FC236}">
                <a16:creationId xmlns:a16="http://schemas.microsoft.com/office/drawing/2014/main" id="{118291AB-3C5C-4BE1-9E50-02F4893363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A596E64-CD6C-4CF7-8624-FA4AE9760EEB}"/>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7450504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3562B3-06A0-4F2F-96EC-A062DAE2FE73}"/>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8FC0095-49F0-4A83-AE8C-9D13E15C2BD8}"/>
              </a:ext>
            </a:extLst>
          </p:cNvPr>
          <p:cNvSpPr>
            <a:spLocks noGrp="1"/>
          </p:cNvSpPr>
          <p:nvPr>
            <p:ph type="dt" sz="half" idx="10"/>
          </p:nvPr>
        </p:nvSpPr>
        <p:spPr/>
        <p:txBody>
          <a:bodyPr/>
          <a:lstStyle/>
          <a:p>
            <a:fld id="{85658635-357A-4E3D-B824-A5CEFDB8449C}" type="datetime1">
              <a:rPr lang="en-US" smtClean="0"/>
              <a:t>5/7/2026</a:t>
            </a:fld>
            <a:endParaRPr lang="en-US"/>
          </a:p>
        </p:txBody>
      </p:sp>
      <p:sp>
        <p:nvSpPr>
          <p:cNvPr id="4" name="Footer Placeholder 3">
            <a:extLst>
              <a:ext uri="{FF2B5EF4-FFF2-40B4-BE49-F238E27FC236}">
                <a16:creationId xmlns:a16="http://schemas.microsoft.com/office/drawing/2014/main" id="{61824898-D4EA-497A-8FC8-43E0D0213BE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44821F6-2C08-450C-A18C-702D7384292F}"/>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6169276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3FFE119-5FCA-4D9C-9C07-1B81A0BF3BFF}"/>
              </a:ext>
            </a:extLst>
          </p:cNvPr>
          <p:cNvSpPr>
            <a:spLocks noGrp="1"/>
          </p:cNvSpPr>
          <p:nvPr>
            <p:ph type="dt" sz="half" idx="10"/>
          </p:nvPr>
        </p:nvSpPr>
        <p:spPr/>
        <p:txBody>
          <a:bodyPr/>
          <a:lstStyle/>
          <a:p>
            <a:fld id="{7E86FF77-2719-4AD0-8740-0B90FF5D1EFB}" type="datetime1">
              <a:rPr lang="en-US" smtClean="0"/>
              <a:t>5/7/2026</a:t>
            </a:fld>
            <a:endParaRPr lang="en-US"/>
          </a:p>
        </p:txBody>
      </p:sp>
      <p:sp>
        <p:nvSpPr>
          <p:cNvPr id="3" name="Footer Placeholder 2">
            <a:extLst>
              <a:ext uri="{FF2B5EF4-FFF2-40B4-BE49-F238E27FC236}">
                <a16:creationId xmlns:a16="http://schemas.microsoft.com/office/drawing/2014/main" id="{2A2C5995-6284-4D7F-AB1C-CA8FE63A786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11E4B0D-9C21-48D0-9438-C473706814B3}"/>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5373072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27" name="Group 26">
            <a:extLst>
              <a:ext uri="{FF2B5EF4-FFF2-40B4-BE49-F238E27FC236}">
                <a16:creationId xmlns:a16="http://schemas.microsoft.com/office/drawing/2014/main" id="{90AF76DA-8F95-47D9-9EB6-B1EC93437387}"/>
              </a:ext>
            </a:extLst>
          </p:cNvPr>
          <p:cNvGrpSpPr/>
          <p:nvPr/>
        </p:nvGrpSpPr>
        <p:grpSpPr>
          <a:xfrm>
            <a:off x="2" y="0"/>
            <a:ext cx="6095998" cy="6858002"/>
            <a:chOff x="1" y="4563942"/>
            <a:chExt cx="12192005" cy="2294060"/>
          </a:xfrm>
        </p:grpSpPr>
        <p:sp>
          <p:nvSpPr>
            <p:cNvPr id="28" name="Rectangle 27">
              <a:extLst>
                <a:ext uri="{FF2B5EF4-FFF2-40B4-BE49-F238E27FC236}">
                  <a16:creationId xmlns:a16="http://schemas.microsoft.com/office/drawing/2014/main" id="{31355B14-077B-4BA1-962D-6E97D93FFCCC}"/>
                </a:ext>
              </a:extLst>
            </p:cNvPr>
            <p:cNvSpPr/>
            <p:nvPr/>
          </p:nvSpPr>
          <p:spPr>
            <a:xfrm>
              <a:off x="10" y="4563942"/>
              <a:ext cx="12191996" cy="22940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7230B99F-AC6F-4973-A35E-16C87C38711D}"/>
                </a:ext>
              </a:extLst>
            </p:cNvPr>
            <p:cNvSpPr/>
            <p:nvPr/>
          </p:nvSpPr>
          <p:spPr>
            <a:xfrm>
              <a:off x="1" y="4563942"/>
              <a:ext cx="12192000" cy="2294060"/>
            </a:xfrm>
            <a:prstGeom prst="rect">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5" name="Rectangle 24">
            <a:extLst>
              <a:ext uri="{FF2B5EF4-FFF2-40B4-BE49-F238E27FC236}">
                <a16:creationId xmlns:a16="http://schemas.microsoft.com/office/drawing/2014/main" id="{58E41614-9483-47F8-A429-FB0D1C5AA89A}"/>
              </a:ext>
            </a:extLst>
          </p:cNvPr>
          <p:cNvSpPr/>
          <p:nvPr/>
        </p:nvSpPr>
        <p:spPr>
          <a:xfrm>
            <a:off x="0" y="0"/>
            <a:ext cx="6095999" cy="229114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B5E91C-3C4F-40A2-BCC6-918D3BEDD24B}"/>
              </a:ext>
            </a:extLst>
          </p:cNvPr>
          <p:cNvSpPr>
            <a:spLocks noGrp="1"/>
          </p:cNvSpPr>
          <p:nvPr>
            <p:ph type="title"/>
          </p:nvPr>
        </p:nvSpPr>
        <p:spPr>
          <a:xfrm>
            <a:off x="484552" y="457200"/>
            <a:ext cx="5287234" cy="1600200"/>
          </a:xfrm>
        </p:spPr>
        <p:txBody>
          <a:bodyPr anchor="b">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330F113-1C61-4F74-BD5B-727668BBEAFC}"/>
              </a:ext>
            </a:extLst>
          </p:cNvPr>
          <p:cNvSpPr>
            <a:spLocks noGrp="1"/>
          </p:cNvSpPr>
          <p:nvPr>
            <p:ph idx="1"/>
          </p:nvPr>
        </p:nvSpPr>
        <p:spPr>
          <a:xfrm>
            <a:off x="6270162" y="457201"/>
            <a:ext cx="5085226"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410EB228-A180-4DF6-9D5B-2CF86B6B9BB0}"/>
              </a:ext>
            </a:extLst>
          </p:cNvPr>
          <p:cNvSpPr>
            <a:spLocks noGrp="1"/>
          </p:cNvSpPr>
          <p:nvPr>
            <p:ph type="body" sz="half" idx="2"/>
          </p:nvPr>
        </p:nvSpPr>
        <p:spPr>
          <a:xfrm>
            <a:off x="484552" y="2514600"/>
            <a:ext cx="5287234" cy="3354388"/>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913719-D65D-4BAE-97B7-FAE8F39982EF}"/>
              </a:ext>
            </a:extLst>
          </p:cNvPr>
          <p:cNvSpPr>
            <a:spLocks noGrp="1"/>
          </p:cNvSpPr>
          <p:nvPr>
            <p:ph type="dt" sz="half" idx="10"/>
          </p:nvPr>
        </p:nvSpPr>
        <p:spPr/>
        <p:txBody>
          <a:bodyPr/>
          <a:lstStyle/>
          <a:p>
            <a:fld id="{6E441C83-1089-48B9-8B65-293D4C236D35}" type="datetime1">
              <a:rPr lang="en-US" smtClean="0"/>
              <a:t>5/7/2026</a:t>
            </a:fld>
            <a:endParaRPr lang="en-US"/>
          </a:p>
        </p:txBody>
      </p:sp>
      <p:sp>
        <p:nvSpPr>
          <p:cNvPr id="6" name="Footer Placeholder 5">
            <a:extLst>
              <a:ext uri="{FF2B5EF4-FFF2-40B4-BE49-F238E27FC236}">
                <a16:creationId xmlns:a16="http://schemas.microsoft.com/office/drawing/2014/main" id="{F747F5BB-DC3C-45D1-A0D2-05168FECA25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C344BA3-19DB-4072-9A2C-08C92361AF9C}"/>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2986585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B0A6909D-DC0B-4221-8140-21E981D896AF}"/>
              </a:ext>
            </a:extLst>
          </p:cNvPr>
          <p:cNvGrpSpPr/>
          <p:nvPr/>
        </p:nvGrpSpPr>
        <p:grpSpPr>
          <a:xfrm>
            <a:off x="2" y="0"/>
            <a:ext cx="6095998" cy="6858002"/>
            <a:chOff x="1" y="4563942"/>
            <a:chExt cx="12192005" cy="2294060"/>
          </a:xfrm>
        </p:grpSpPr>
        <p:sp>
          <p:nvSpPr>
            <p:cNvPr id="9" name="Rectangle 8">
              <a:extLst>
                <a:ext uri="{FF2B5EF4-FFF2-40B4-BE49-F238E27FC236}">
                  <a16:creationId xmlns:a16="http://schemas.microsoft.com/office/drawing/2014/main" id="{53D581C2-F39E-4958-A3F3-BB65AB1C5E66}"/>
                </a:ext>
              </a:extLst>
            </p:cNvPr>
            <p:cNvSpPr/>
            <p:nvPr/>
          </p:nvSpPr>
          <p:spPr>
            <a:xfrm>
              <a:off x="10" y="4563942"/>
              <a:ext cx="12191996" cy="22940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FD77040-27EF-4D2C-8D34-32337B0C8544}"/>
                </a:ext>
              </a:extLst>
            </p:cNvPr>
            <p:cNvSpPr/>
            <p:nvPr/>
          </p:nvSpPr>
          <p:spPr>
            <a:xfrm>
              <a:off x="1" y="4563942"/>
              <a:ext cx="12192000" cy="2294060"/>
            </a:xfrm>
            <a:prstGeom prst="rect">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E1A26D20-69F8-4BBC-98C0-BEB470AB8284}"/>
              </a:ext>
            </a:extLst>
          </p:cNvPr>
          <p:cNvSpPr/>
          <p:nvPr/>
        </p:nvSpPr>
        <p:spPr>
          <a:xfrm>
            <a:off x="0" y="0"/>
            <a:ext cx="6095999" cy="229114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47B6BC-4B2A-4001-9634-47473F82701E}"/>
              </a:ext>
            </a:extLst>
          </p:cNvPr>
          <p:cNvSpPr>
            <a:spLocks noGrp="1"/>
          </p:cNvSpPr>
          <p:nvPr>
            <p:ph type="title"/>
          </p:nvPr>
        </p:nvSpPr>
        <p:spPr>
          <a:xfrm>
            <a:off x="484552" y="457200"/>
            <a:ext cx="5211519" cy="1600200"/>
          </a:xfrm>
        </p:spPr>
        <p:txBody>
          <a:bodyPr anchor="b">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0497D074-2CCB-4AB8-A7A0-7847D3C1EF8A}"/>
              </a:ext>
            </a:extLst>
          </p:cNvPr>
          <p:cNvSpPr>
            <a:spLocks noGrp="1"/>
          </p:cNvSpPr>
          <p:nvPr>
            <p:ph type="pic" idx="1"/>
          </p:nvPr>
        </p:nvSpPr>
        <p:spPr>
          <a:xfrm>
            <a:off x="6270162" y="457201"/>
            <a:ext cx="5085226" cy="54038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51FB94BD-D906-4213-9F31-1BE17A86F926}"/>
              </a:ext>
            </a:extLst>
          </p:cNvPr>
          <p:cNvSpPr>
            <a:spLocks noGrp="1"/>
          </p:cNvSpPr>
          <p:nvPr>
            <p:ph type="body" sz="half" idx="2"/>
          </p:nvPr>
        </p:nvSpPr>
        <p:spPr>
          <a:xfrm>
            <a:off x="484552" y="2514600"/>
            <a:ext cx="5211519" cy="3354388"/>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C1B8431-70CB-4E9F-8A49-CDFF18554212}"/>
              </a:ext>
            </a:extLst>
          </p:cNvPr>
          <p:cNvSpPr>
            <a:spLocks noGrp="1"/>
          </p:cNvSpPr>
          <p:nvPr>
            <p:ph type="dt" sz="half" idx="10"/>
          </p:nvPr>
        </p:nvSpPr>
        <p:spPr/>
        <p:txBody>
          <a:bodyPr/>
          <a:lstStyle/>
          <a:p>
            <a:fld id="{D162FE45-CC1E-47DB-8B82-6CF0636FBDB8}" type="datetime1">
              <a:rPr lang="en-US" smtClean="0"/>
              <a:t>5/7/2026</a:t>
            </a:fld>
            <a:endParaRPr lang="en-US"/>
          </a:p>
        </p:txBody>
      </p:sp>
      <p:sp>
        <p:nvSpPr>
          <p:cNvPr id="6" name="Footer Placeholder 5">
            <a:extLst>
              <a:ext uri="{FF2B5EF4-FFF2-40B4-BE49-F238E27FC236}">
                <a16:creationId xmlns:a16="http://schemas.microsoft.com/office/drawing/2014/main" id="{ADD2F293-170E-410E-88BF-187A63C5E05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BED93A2-588D-43B5-B6FA-0B7892E6E138}"/>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9784310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C68A33-CB96-4CB1-9941-753BD0824C9B}"/>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43EB269-70DF-4510-A313-336226558E5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01EA3CC-B2DC-4E87-826C-B885A7E62819}"/>
              </a:ext>
            </a:extLst>
          </p:cNvPr>
          <p:cNvSpPr>
            <a:spLocks noGrp="1"/>
          </p:cNvSpPr>
          <p:nvPr>
            <p:ph type="dt" sz="half" idx="10"/>
          </p:nvPr>
        </p:nvSpPr>
        <p:spPr/>
        <p:txBody>
          <a:bodyPr/>
          <a:lstStyle/>
          <a:p>
            <a:fld id="{836430B8-6059-41E5-A5DC-C07A76F5859A}" type="datetime1">
              <a:rPr lang="en-US" smtClean="0"/>
              <a:t>5/7/2026</a:t>
            </a:fld>
            <a:endParaRPr lang="en-US"/>
          </a:p>
        </p:txBody>
      </p:sp>
      <p:sp>
        <p:nvSpPr>
          <p:cNvPr id="5" name="Footer Placeholder 4">
            <a:extLst>
              <a:ext uri="{FF2B5EF4-FFF2-40B4-BE49-F238E27FC236}">
                <a16:creationId xmlns:a16="http://schemas.microsoft.com/office/drawing/2014/main" id="{7AF37F52-A7C4-4E21-A12A-02546D4775A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C66031F-5A79-48A7-8EDC-DDD9A9E4B9FC}"/>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9068865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9188483-96C4-4E9C-AA6A-E70005461AEE}"/>
              </a:ext>
            </a:extLst>
          </p:cNvPr>
          <p:cNvSpPr/>
          <p:nvPr/>
        </p:nvSpPr>
        <p:spPr>
          <a:xfrm>
            <a:off x="9144000" y="0"/>
            <a:ext cx="3048000" cy="68546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0E4FCD54-7F0B-446E-9998-93E7BD7CE74D}"/>
              </a:ext>
            </a:extLst>
          </p:cNvPr>
          <p:cNvSpPr>
            <a:spLocks noGrp="1"/>
          </p:cNvSpPr>
          <p:nvPr>
            <p:ph type="title" orient="vert"/>
          </p:nvPr>
        </p:nvSpPr>
        <p:spPr>
          <a:xfrm>
            <a:off x="9534222" y="365125"/>
            <a:ext cx="2238678"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0766238-BBF1-4672-BC09-746C6967E5DF}"/>
              </a:ext>
            </a:extLst>
          </p:cNvPr>
          <p:cNvSpPr>
            <a:spLocks noGrp="1"/>
          </p:cNvSpPr>
          <p:nvPr>
            <p:ph type="body" orient="vert" idx="1"/>
          </p:nvPr>
        </p:nvSpPr>
        <p:spPr>
          <a:xfrm>
            <a:off x="484552" y="365125"/>
            <a:ext cx="8374062"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F8F32A5-B67B-45C1-B454-12E9FBE0C869}"/>
              </a:ext>
            </a:extLst>
          </p:cNvPr>
          <p:cNvSpPr>
            <a:spLocks noGrp="1"/>
          </p:cNvSpPr>
          <p:nvPr>
            <p:ph type="dt" sz="half" idx="10"/>
          </p:nvPr>
        </p:nvSpPr>
        <p:spPr/>
        <p:txBody>
          <a:bodyPr/>
          <a:lstStyle/>
          <a:p>
            <a:fld id="{A09D0CB7-D16E-4358-B7F4-EA4A24554592}" type="datetime1">
              <a:rPr lang="en-US" smtClean="0"/>
              <a:t>5/7/2026</a:t>
            </a:fld>
            <a:endParaRPr lang="en-US"/>
          </a:p>
        </p:txBody>
      </p:sp>
      <p:sp>
        <p:nvSpPr>
          <p:cNvPr id="5" name="Footer Placeholder 4">
            <a:extLst>
              <a:ext uri="{FF2B5EF4-FFF2-40B4-BE49-F238E27FC236}">
                <a16:creationId xmlns:a16="http://schemas.microsoft.com/office/drawing/2014/main" id="{48E91896-9441-4636-89D5-84E5932A1EDB}"/>
              </a:ext>
            </a:extLst>
          </p:cNvPr>
          <p:cNvSpPr>
            <a:spLocks noGrp="1"/>
          </p:cNvSpPr>
          <p:nvPr>
            <p:ph type="ftr" sz="quarter" idx="11"/>
          </p:nvPr>
        </p:nvSpPr>
        <p:spPr>
          <a:xfrm>
            <a:off x="3228110" y="6356350"/>
            <a:ext cx="4114800" cy="365125"/>
          </a:xfrm>
        </p:spPr>
        <p:txBody>
          <a:bodyPr/>
          <a:lstStyle/>
          <a:p>
            <a:endParaRPr lang="en-US" dirty="0"/>
          </a:p>
        </p:txBody>
      </p:sp>
      <p:sp>
        <p:nvSpPr>
          <p:cNvPr id="6" name="Slide Number Placeholder 5">
            <a:extLst>
              <a:ext uri="{FF2B5EF4-FFF2-40B4-BE49-F238E27FC236}">
                <a16:creationId xmlns:a16="http://schemas.microsoft.com/office/drawing/2014/main" id="{88937DFE-7F48-4EB0-83BC-A93F342D2618}"/>
              </a:ext>
            </a:extLst>
          </p:cNvPr>
          <p:cNvSpPr>
            <a:spLocks noGrp="1"/>
          </p:cNvSpPr>
          <p:nvPr>
            <p:ph type="sldNum" sz="quarter" idx="12"/>
          </p:nvPr>
        </p:nvSpPr>
        <p:spPr/>
        <p:txBody>
          <a:bodyPr/>
          <a:lstStyle>
            <a:lvl1pPr>
              <a:defRPr>
                <a:solidFill>
                  <a:schemeClr val="bg1">
                    <a:alpha val="80000"/>
                  </a:schemeClr>
                </a:solidFill>
              </a:defRPr>
            </a:lvl1pPr>
          </a:lstStyle>
          <a:p>
            <a:fld id="{1F646F3F-274D-499B-ABBE-824EB4ABDC3D}" type="slidenum">
              <a:rPr lang="en-US" smtClean="0"/>
              <a:pPr/>
              <a:t>‹#›</a:t>
            </a:fld>
            <a:endParaRPr lang="en-US" dirty="0"/>
          </a:p>
        </p:txBody>
      </p:sp>
    </p:spTree>
    <p:extLst>
      <p:ext uri="{BB962C8B-B14F-4D97-AF65-F5344CB8AC3E}">
        <p14:creationId xmlns:p14="http://schemas.microsoft.com/office/powerpoint/2010/main" val="26803096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A26A151-13BF-4305-A6DC-9DC7C9877195}"/>
              </a:ext>
            </a:extLst>
          </p:cNvPr>
          <p:cNvSpPr/>
          <p:nvPr/>
        </p:nvSpPr>
        <p:spPr>
          <a:xfrm>
            <a:off x="0" y="0"/>
            <a:ext cx="12192000" cy="229114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3DEE6AE3-3BCC-4B3B-AC4E-60F91014449A}"/>
              </a:ext>
            </a:extLst>
          </p:cNvPr>
          <p:cNvSpPr>
            <a:spLocks noGrp="1"/>
          </p:cNvSpPr>
          <p:nvPr>
            <p:ph type="title"/>
          </p:nvPr>
        </p:nvSpPr>
        <p:spPr>
          <a:xfrm>
            <a:off x="484552" y="365125"/>
            <a:ext cx="10869248" cy="168751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4CB514A-E7EA-41A8-ADBA-85CA1DF6D349}"/>
              </a:ext>
            </a:extLst>
          </p:cNvPr>
          <p:cNvSpPr>
            <a:spLocks noGrp="1"/>
          </p:cNvSpPr>
          <p:nvPr>
            <p:ph type="body" idx="1"/>
          </p:nvPr>
        </p:nvSpPr>
        <p:spPr>
          <a:xfrm>
            <a:off x="484552" y="2576513"/>
            <a:ext cx="10869248" cy="36004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19CB0BD-D6E3-4B3D-BCBB-6FECA5D6323C}"/>
              </a:ext>
            </a:extLst>
          </p:cNvPr>
          <p:cNvSpPr>
            <a:spLocks noGrp="1"/>
          </p:cNvSpPr>
          <p:nvPr>
            <p:ph type="dt" sz="half" idx="2"/>
          </p:nvPr>
        </p:nvSpPr>
        <p:spPr>
          <a:xfrm>
            <a:off x="146221" y="6357208"/>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51FC8E16-3C03-4238-9C6F-B34F3D10F77E}" type="datetime1">
              <a:rPr lang="en-US" smtClean="0"/>
              <a:t>5/7/2026</a:t>
            </a:fld>
            <a:endParaRPr lang="en-US" dirty="0"/>
          </a:p>
        </p:txBody>
      </p:sp>
      <p:sp>
        <p:nvSpPr>
          <p:cNvPr id="5" name="Footer Placeholder 4">
            <a:extLst>
              <a:ext uri="{FF2B5EF4-FFF2-40B4-BE49-F238E27FC236}">
                <a16:creationId xmlns:a16="http://schemas.microsoft.com/office/drawing/2014/main" id="{A84147F7-B466-4892-BE27-876F947515C8}"/>
              </a:ext>
            </a:extLst>
          </p:cNvPr>
          <p:cNvSpPr>
            <a:spLocks noGrp="1"/>
          </p:cNvSpPr>
          <p:nvPr>
            <p:ph type="ftr" sz="quarter" idx="3"/>
          </p:nvPr>
        </p:nvSpPr>
        <p:spPr>
          <a:xfrm>
            <a:off x="6270162" y="6356350"/>
            <a:ext cx="4114800"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264B4FE0-65CC-4435-A6AF-150E52F35BB8}"/>
              </a:ext>
            </a:extLst>
          </p:cNvPr>
          <p:cNvSpPr>
            <a:spLocks noGrp="1"/>
          </p:cNvSpPr>
          <p:nvPr>
            <p:ph type="sldNum" sz="quarter" idx="4"/>
          </p:nvPr>
        </p:nvSpPr>
        <p:spPr>
          <a:xfrm>
            <a:off x="10764983" y="6356350"/>
            <a:ext cx="1280796"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F646F3F-274D-499B-ABBE-824EB4ABDC3D}" type="slidenum">
              <a:rPr lang="en-US" smtClean="0"/>
              <a:pPr/>
              <a:t>‹#›</a:t>
            </a:fld>
            <a:endParaRPr lang="en-US" dirty="0"/>
          </a:p>
        </p:txBody>
      </p:sp>
    </p:spTree>
    <p:extLst>
      <p:ext uri="{BB962C8B-B14F-4D97-AF65-F5344CB8AC3E}">
        <p14:creationId xmlns:p14="http://schemas.microsoft.com/office/powerpoint/2010/main" val="2007569642"/>
      </p:ext>
    </p:extLst>
  </p:cSld>
  <p:clrMap bg1="lt1" tx1="dk1" bg2="lt2" tx2="dk2" accent1="accent1" accent2="accent2" accent3="accent3" accent4="accent4" accent5="accent5" accent6="accent6" hlink="hlink" folHlink="folHlink"/>
  <p:sldLayoutIdLst>
    <p:sldLayoutId id="2147483755" r:id="rId1"/>
    <p:sldLayoutId id="2147483756" r:id="rId2"/>
    <p:sldLayoutId id="2147483757" r:id="rId3"/>
    <p:sldLayoutId id="2147483758" r:id="rId4"/>
    <p:sldLayoutId id="2147483759" r:id="rId5"/>
    <p:sldLayoutId id="2147483753" r:id="rId6"/>
    <p:sldLayoutId id="2147483749" r:id="rId7"/>
    <p:sldLayoutId id="2147483750" r:id="rId8"/>
    <p:sldLayoutId id="2147483751" r:id="rId9"/>
    <p:sldLayoutId id="2147483752" r:id="rId10"/>
    <p:sldLayoutId id="2147483754" r:id="rId11"/>
  </p:sldLayoutIdLst>
  <p:hf sldNum="0" hdr="0" ftr="0" dt="0"/>
  <p:txStyles>
    <p:titleStyle>
      <a:lvl1pPr algn="l" defTabSz="914400" rtl="0" eaLnBrk="1" latinLnBrk="0" hangingPunct="1">
        <a:lnSpc>
          <a:spcPct val="100000"/>
        </a:lnSpc>
        <a:spcBef>
          <a:spcPct val="0"/>
        </a:spcBef>
        <a:buNone/>
        <a:defRPr sz="5400" kern="1200">
          <a:solidFill>
            <a:schemeClr val="bg1"/>
          </a:solidFill>
          <a:latin typeface="+mj-lt"/>
          <a:ea typeface="+mj-ea"/>
          <a:cs typeface="+mj-cs"/>
        </a:defRPr>
      </a:lvl1pPr>
    </p:titleStyle>
    <p:bodyStyle>
      <a:lvl1pPr marL="0" indent="0" algn="l" defTabSz="914400" rtl="0" eaLnBrk="1" latinLnBrk="0" hangingPunct="1">
        <a:lnSpc>
          <a:spcPct val="120000"/>
        </a:lnSpc>
        <a:spcBef>
          <a:spcPts val="1000"/>
        </a:spcBef>
        <a:buFont typeface="Arial" panose="020B0604020202020204" pitchFamily="34" charset="0"/>
        <a:buNone/>
        <a:defRPr sz="200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 typeface="Arial" panose="020B0604020202020204" pitchFamily="34" charset="0"/>
        <a:buNone/>
        <a:defRPr sz="1800" kern="1200">
          <a:solidFill>
            <a:schemeClr val="tx1"/>
          </a:solidFill>
          <a:latin typeface="+mn-lt"/>
          <a:ea typeface="+mn-ea"/>
          <a:cs typeface="+mn-cs"/>
        </a:defRPr>
      </a:lvl2pPr>
      <a:lvl3pPr marL="457200" indent="0" algn="l" defTabSz="914400" rtl="0" eaLnBrk="1" latinLnBrk="0" hangingPunct="1">
        <a:lnSpc>
          <a:spcPct val="120000"/>
        </a:lnSpc>
        <a:spcBef>
          <a:spcPts val="500"/>
        </a:spcBef>
        <a:buFont typeface="Arial" panose="020B0604020202020204" pitchFamily="34" charset="0"/>
        <a:buNone/>
        <a:defRPr sz="1600" kern="1200">
          <a:solidFill>
            <a:schemeClr val="tx1"/>
          </a:solidFill>
          <a:latin typeface="+mn-lt"/>
          <a:ea typeface="+mn-ea"/>
          <a:cs typeface="+mn-cs"/>
        </a:defRPr>
      </a:lvl3pPr>
      <a:lvl4pPr marL="685800" indent="0" algn="l" defTabSz="914400" rtl="0" eaLnBrk="1" latinLnBrk="0" hangingPunct="1">
        <a:lnSpc>
          <a:spcPct val="120000"/>
        </a:lnSpc>
        <a:spcBef>
          <a:spcPts val="500"/>
        </a:spcBef>
        <a:buFont typeface="Arial" panose="020B0604020202020204" pitchFamily="34" charset="0"/>
        <a:buNone/>
        <a:defRPr sz="1400" kern="1200">
          <a:solidFill>
            <a:schemeClr val="tx1"/>
          </a:solidFill>
          <a:latin typeface="+mn-lt"/>
          <a:ea typeface="+mn-ea"/>
          <a:cs typeface="+mn-cs"/>
        </a:defRPr>
      </a:lvl4pPr>
      <a:lvl5pPr marL="914400" indent="0" algn="l" defTabSz="914400" rtl="0" eaLnBrk="1" latinLnBrk="0" hangingPunct="1">
        <a:lnSpc>
          <a:spcPct val="120000"/>
        </a:lnSpc>
        <a:spcBef>
          <a:spcPts val="500"/>
        </a:spcBef>
        <a:buFont typeface="Arial" panose="020B06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8.xml.rels><?xml version="1.0" encoding="UTF-8" standalone="yes"?>
<Relationships xmlns="http://schemas.openxmlformats.org/package/2006/relationships"><Relationship Id="rId3" Type="http://schemas.openxmlformats.org/officeDocument/2006/relationships/hyperlink" Target="https://www.youthsporttrust.org/research-listings/research/girls-active-national-reports-2024" TargetMode="External"/><Relationship Id="rId2" Type="http://schemas.openxmlformats.org/officeDocument/2006/relationships/hyperlink" Target="https://www.who.int/news-room/fact-sheets/detail/physical-activity"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5C8041AD-0A28-47FA-8BFF-56BAAA246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72EF3F9A-9717-4ACB-A30D-96694842C4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095998" cy="45739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39060" y="749842"/>
            <a:ext cx="5216531" cy="3078869"/>
          </a:xfrm>
        </p:spPr>
        <p:txBody>
          <a:bodyPr anchor="ctr">
            <a:normAutofit/>
          </a:bodyPr>
          <a:lstStyle/>
          <a:p>
            <a:pPr algn="ctr">
              <a:lnSpc>
                <a:spcPct val="90000"/>
              </a:lnSpc>
            </a:pPr>
            <a:r>
              <a:rPr lang="en-US" sz="3000" dirty="0"/>
              <a:t>What are the barriers and motivators that effect adolescent girls from engaging in Physica</a:t>
            </a:r>
            <a:r>
              <a:rPr lang="en-US" sz="3000"/>
              <a:t>l Activity </a:t>
            </a:r>
            <a:r>
              <a:rPr lang="en-US" sz="3000" dirty="0"/>
              <a:t>affecting engagement levels in Physical Education within </a:t>
            </a:r>
            <a:r>
              <a:rPr lang="en-US" sz="3000"/>
              <a:t>school?</a:t>
            </a:r>
            <a:endParaRPr lang="en-US" sz="3000" dirty="0"/>
          </a:p>
        </p:txBody>
      </p:sp>
      <p:pic>
        <p:nvPicPr>
          <p:cNvPr id="15" name="Picture 14">
            <a:extLst>
              <a:ext uri="{FF2B5EF4-FFF2-40B4-BE49-F238E27FC236}">
                <a16:creationId xmlns:a16="http://schemas.microsoft.com/office/drawing/2014/main" id="{81F0C2D8-F7E7-D513-7687-882D4E850C42}"/>
              </a:ext>
            </a:extLst>
          </p:cNvPr>
          <p:cNvPicPr>
            <a:picLocks noChangeAspect="1"/>
          </p:cNvPicPr>
          <p:nvPr/>
        </p:nvPicPr>
        <p:blipFill>
          <a:blip r:embed="rId2"/>
          <a:srcRect l="17111" r="17111"/>
          <a:stretch>
            <a:fillRect/>
          </a:stretch>
        </p:blipFill>
        <p:spPr>
          <a:xfrm>
            <a:off x="6095998" y="-1"/>
            <a:ext cx="6096002" cy="6858001"/>
          </a:xfrm>
          <a:prstGeom prst="rect">
            <a:avLst/>
          </a:prstGeom>
        </p:spPr>
      </p:pic>
      <p:sp>
        <p:nvSpPr>
          <p:cNvPr id="5" name="TextBox 4">
            <a:extLst>
              <a:ext uri="{FF2B5EF4-FFF2-40B4-BE49-F238E27FC236}">
                <a16:creationId xmlns:a16="http://schemas.microsoft.com/office/drawing/2014/main" id="{1576B46D-A38A-9090-8217-B3D49733EDC8}"/>
              </a:ext>
            </a:extLst>
          </p:cNvPr>
          <p:cNvSpPr txBox="1"/>
          <p:nvPr/>
        </p:nvSpPr>
        <p:spPr>
          <a:xfrm>
            <a:off x="1495862" y="5529046"/>
            <a:ext cx="445395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Maddie Williams  2304301</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AF15C8E-093E-4823-A12A-001BAA62B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DC60494-71A0-4561-A012-BA2338D0DC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12192000" cy="229571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7BE9E97-E368-ABCE-55E6-37845C7FF3A4}"/>
              </a:ext>
            </a:extLst>
          </p:cNvPr>
          <p:cNvSpPr>
            <a:spLocks noGrp="1"/>
          </p:cNvSpPr>
          <p:nvPr>
            <p:ph type="title"/>
          </p:nvPr>
        </p:nvSpPr>
        <p:spPr>
          <a:xfrm>
            <a:off x="484552" y="365125"/>
            <a:ext cx="10869248" cy="1570831"/>
          </a:xfrm>
        </p:spPr>
        <p:txBody>
          <a:bodyPr>
            <a:normAutofit/>
          </a:bodyPr>
          <a:lstStyle/>
          <a:p>
            <a:pPr>
              <a:lnSpc>
                <a:spcPct val="90000"/>
              </a:lnSpc>
            </a:pPr>
            <a:r>
              <a:rPr lang="en-US" sz="4800" dirty="0"/>
              <a:t>Introduction and </a:t>
            </a:r>
            <a:r>
              <a:rPr lang="en-US" sz="4800"/>
              <a:t>Background</a:t>
            </a:r>
            <a:r>
              <a:rPr lang="en-US" sz="4800" dirty="0"/>
              <a:t> Research</a:t>
            </a:r>
          </a:p>
        </p:txBody>
      </p:sp>
      <p:graphicFrame>
        <p:nvGraphicFramePr>
          <p:cNvPr id="5" name="Content Placeholder 2">
            <a:extLst>
              <a:ext uri="{FF2B5EF4-FFF2-40B4-BE49-F238E27FC236}">
                <a16:creationId xmlns:a16="http://schemas.microsoft.com/office/drawing/2014/main" id="{C9BBB9ED-0FB3-3F4F-885C-1B808688CA32}"/>
              </a:ext>
            </a:extLst>
          </p:cNvPr>
          <p:cNvGraphicFramePr>
            <a:graphicFrameLocks noGrp="1"/>
          </p:cNvGraphicFramePr>
          <p:nvPr>
            <p:ph idx="1"/>
            <p:extLst>
              <p:ext uri="{D42A27DB-BD31-4B8C-83A1-F6EECF244321}">
                <p14:modId xmlns:p14="http://schemas.microsoft.com/office/powerpoint/2010/main" val="267551440"/>
              </p:ext>
            </p:extLst>
          </p:nvPr>
        </p:nvGraphicFramePr>
        <p:xfrm>
          <a:off x="427383" y="2713383"/>
          <a:ext cx="11380304" cy="34140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981618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06B261F-632C-43DC-8DC7-7723B36827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E524C7F-EE50-42C5-9434-7C78CE0444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3644" cy="686133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609EE1-8250-1311-C989-C9E00C085AE1}"/>
              </a:ext>
            </a:extLst>
          </p:cNvPr>
          <p:cNvSpPr>
            <a:spLocks noGrp="1"/>
          </p:cNvSpPr>
          <p:nvPr>
            <p:ph type="title"/>
          </p:nvPr>
        </p:nvSpPr>
        <p:spPr>
          <a:xfrm>
            <a:off x="484552" y="365125"/>
            <a:ext cx="5022630" cy="2430030"/>
          </a:xfrm>
        </p:spPr>
        <p:txBody>
          <a:bodyPr>
            <a:normAutofit/>
          </a:bodyPr>
          <a:lstStyle/>
          <a:p>
            <a:r>
              <a:rPr lang="en-US"/>
              <a:t>Aims</a:t>
            </a:r>
          </a:p>
        </p:txBody>
      </p:sp>
      <p:sp>
        <p:nvSpPr>
          <p:cNvPr id="3" name="Content Placeholder 2">
            <a:extLst>
              <a:ext uri="{FF2B5EF4-FFF2-40B4-BE49-F238E27FC236}">
                <a16:creationId xmlns:a16="http://schemas.microsoft.com/office/drawing/2014/main" id="{1693FA0A-9824-70D6-B56C-3D59A942E569}"/>
              </a:ext>
            </a:extLst>
          </p:cNvPr>
          <p:cNvSpPr>
            <a:spLocks noGrp="1"/>
          </p:cNvSpPr>
          <p:nvPr>
            <p:ph idx="1"/>
          </p:nvPr>
        </p:nvSpPr>
        <p:spPr>
          <a:xfrm>
            <a:off x="484552" y="3054927"/>
            <a:ext cx="5022630" cy="3122036"/>
          </a:xfrm>
        </p:spPr>
        <p:txBody>
          <a:bodyPr vert="horz" lIns="91440" tIns="45720" rIns="91440" bIns="45720" rtlCol="0">
            <a:normAutofit/>
          </a:bodyPr>
          <a:lstStyle/>
          <a:p>
            <a:r>
              <a:rPr lang="en-US">
                <a:solidFill>
                  <a:schemeClr val="bg1"/>
                </a:solidFill>
                <a:latin typeface="Arial"/>
                <a:cs typeface="Arial"/>
              </a:rPr>
              <a:t>The main aim of this study was to identify the factors that affects adolescent girls aged 11-15 from engaging within PE and what they believe can be done in order to improve this.</a:t>
            </a:r>
            <a:endParaRPr lang="en-US">
              <a:solidFill>
                <a:schemeClr val="bg1"/>
              </a:solidFill>
              <a:highlight>
                <a:srgbClr val="C6C6C6"/>
              </a:highlight>
              <a:latin typeface="Arial"/>
              <a:cs typeface="Arial"/>
            </a:endParaRPr>
          </a:p>
          <a:p>
            <a:endParaRPr lang="en-US">
              <a:solidFill>
                <a:schemeClr val="bg1"/>
              </a:solidFill>
              <a:latin typeface="Arial"/>
              <a:cs typeface="Arial"/>
            </a:endParaRPr>
          </a:p>
          <a:p>
            <a:endParaRPr lang="en-US">
              <a:solidFill>
                <a:schemeClr val="bg1"/>
              </a:solidFill>
              <a:latin typeface="Arial"/>
              <a:cs typeface="Arial"/>
            </a:endParaRPr>
          </a:p>
        </p:txBody>
      </p:sp>
      <p:pic>
        <p:nvPicPr>
          <p:cNvPr id="4" name="Picture 3" descr="A group of girls in uniform holding up a trophy&#10;&#10;AI-generated content may be incorrect.">
            <a:extLst>
              <a:ext uri="{FF2B5EF4-FFF2-40B4-BE49-F238E27FC236}">
                <a16:creationId xmlns:a16="http://schemas.microsoft.com/office/drawing/2014/main" id="{95C36A87-A09F-E76F-107E-ABF6586B0DEE}"/>
              </a:ext>
            </a:extLst>
          </p:cNvPr>
          <p:cNvPicPr>
            <a:picLocks noChangeAspect="1"/>
          </p:cNvPicPr>
          <p:nvPr/>
        </p:nvPicPr>
        <p:blipFill>
          <a:blip r:embed="rId2"/>
          <a:srcRect l="13871" r="26675" b="-1"/>
          <a:stretch>
            <a:fillRect/>
          </a:stretch>
        </p:blipFill>
        <p:spPr>
          <a:xfrm>
            <a:off x="6083644" y="10"/>
            <a:ext cx="6108356" cy="6857990"/>
          </a:xfrm>
          <a:prstGeom prst="rect">
            <a:avLst/>
          </a:prstGeom>
        </p:spPr>
      </p:pic>
    </p:spTree>
    <p:extLst>
      <p:ext uri="{BB962C8B-B14F-4D97-AF65-F5344CB8AC3E}">
        <p14:creationId xmlns:p14="http://schemas.microsoft.com/office/powerpoint/2010/main" val="35841613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380A34A-731B-4B77-8D1A-4326EA6123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EA2F71E-E88B-4447-A855-897A916129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8857"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9425877-DDB4-F972-8DC1-3E319EED19F9}"/>
              </a:ext>
            </a:extLst>
          </p:cNvPr>
          <p:cNvSpPr>
            <a:spLocks noGrp="1"/>
          </p:cNvSpPr>
          <p:nvPr>
            <p:ph type="title"/>
          </p:nvPr>
        </p:nvSpPr>
        <p:spPr>
          <a:xfrm>
            <a:off x="484188" y="481035"/>
            <a:ext cx="5071550" cy="5811423"/>
          </a:xfrm>
        </p:spPr>
        <p:txBody>
          <a:bodyPr anchor="ctr">
            <a:normAutofit/>
          </a:bodyPr>
          <a:lstStyle/>
          <a:p>
            <a:r>
              <a:rPr lang="en-US"/>
              <a:t>Method</a:t>
            </a:r>
          </a:p>
        </p:txBody>
      </p:sp>
      <p:graphicFrame>
        <p:nvGraphicFramePr>
          <p:cNvPr id="5" name="Content Placeholder 2">
            <a:extLst>
              <a:ext uri="{FF2B5EF4-FFF2-40B4-BE49-F238E27FC236}">
                <a16:creationId xmlns:a16="http://schemas.microsoft.com/office/drawing/2014/main" id="{EFBE1CDF-6271-BC25-DD6F-7258041BFA7E}"/>
              </a:ext>
            </a:extLst>
          </p:cNvPr>
          <p:cNvGraphicFramePr>
            <a:graphicFrameLocks noGrp="1"/>
          </p:cNvGraphicFramePr>
          <p:nvPr>
            <p:ph idx="1"/>
            <p:extLst>
              <p:ext uri="{D42A27DB-BD31-4B8C-83A1-F6EECF244321}">
                <p14:modId xmlns:p14="http://schemas.microsoft.com/office/powerpoint/2010/main" val="4114778143"/>
              </p:ext>
            </p:extLst>
          </p:nvPr>
        </p:nvGraphicFramePr>
        <p:xfrm>
          <a:off x="6445526" y="591378"/>
          <a:ext cx="5262286" cy="558558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110069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B48F9D-6369-F417-A23E-3B21DDFA258D}"/>
              </a:ext>
            </a:extLst>
          </p:cNvPr>
          <p:cNvSpPr>
            <a:spLocks noGrp="1"/>
          </p:cNvSpPr>
          <p:nvPr>
            <p:ph type="title"/>
          </p:nvPr>
        </p:nvSpPr>
        <p:spPr/>
        <p:txBody>
          <a:bodyPr/>
          <a:lstStyle/>
          <a:p>
            <a:r>
              <a:rPr lang="en-US"/>
              <a:t>Results </a:t>
            </a:r>
          </a:p>
        </p:txBody>
      </p:sp>
      <p:sp>
        <p:nvSpPr>
          <p:cNvPr id="3" name="Content Placeholder 2">
            <a:extLst>
              <a:ext uri="{FF2B5EF4-FFF2-40B4-BE49-F238E27FC236}">
                <a16:creationId xmlns:a16="http://schemas.microsoft.com/office/drawing/2014/main" id="{0B47E819-58AE-9D91-20FC-24CD7934E6D9}"/>
              </a:ext>
            </a:extLst>
          </p:cNvPr>
          <p:cNvSpPr>
            <a:spLocks noGrp="1"/>
          </p:cNvSpPr>
          <p:nvPr>
            <p:ph idx="1"/>
          </p:nvPr>
        </p:nvSpPr>
        <p:spPr/>
        <p:txBody>
          <a:bodyPr vert="horz" lIns="91440" tIns="45720" rIns="91440" bIns="45720" rtlCol="0" anchor="t">
            <a:normAutofit/>
          </a:bodyPr>
          <a:lstStyle/>
          <a:p>
            <a:endParaRPr lang="en-US" dirty="0"/>
          </a:p>
          <a:p>
            <a:endParaRPr lang="en-US" sz="1200" dirty="0">
              <a:highlight>
                <a:srgbClr val="FFFFFF"/>
              </a:highlight>
              <a:latin typeface="Times New Roman"/>
              <a:cs typeface="Times New Roman"/>
            </a:endParaRPr>
          </a:p>
          <a:p>
            <a:endParaRPr lang="en-US" dirty="0">
              <a:highlight>
                <a:srgbClr val="FFFFFF"/>
              </a:highlight>
              <a:latin typeface="Avenir Next LT Pro"/>
              <a:cs typeface="Times New Roman"/>
            </a:endParaRPr>
          </a:p>
          <a:p>
            <a:endParaRPr lang="en-US" sz="1200" dirty="0">
              <a:highlight>
                <a:srgbClr val="FFFFFF"/>
              </a:highlight>
              <a:latin typeface="Times New Roman"/>
              <a:cs typeface="Times New Roman"/>
            </a:endParaRPr>
          </a:p>
        </p:txBody>
      </p:sp>
      <p:pic>
        <p:nvPicPr>
          <p:cNvPr id="5" name="Picture 4" descr="A group of women hugging&#10;&#10;AI-generated content may be incorrect.">
            <a:extLst>
              <a:ext uri="{FF2B5EF4-FFF2-40B4-BE49-F238E27FC236}">
                <a16:creationId xmlns:a16="http://schemas.microsoft.com/office/drawing/2014/main" id="{B9976B40-B7F4-1456-B0F6-4F79DACA2B1A}"/>
              </a:ext>
            </a:extLst>
          </p:cNvPr>
          <p:cNvPicPr>
            <a:picLocks noChangeAspect="1"/>
          </p:cNvPicPr>
          <p:nvPr/>
        </p:nvPicPr>
        <p:blipFill>
          <a:blip r:embed="rId2"/>
          <a:stretch>
            <a:fillRect/>
          </a:stretch>
        </p:blipFill>
        <p:spPr>
          <a:xfrm>
            <a:off x="7202515" y="542440"/>
            <a:ext cx="4296257" cy="3035085"/>
          </a:xfrm>
          <a:prstGeom prst="rect">
            <a:avLst/>
          </a:prstGeom>
        </p:spPr>
      </p:pic>
      <p:graphicFrame>
        <p:nvGraphicFramePr>
          <p:cNvPr id="7" name="TextBox 3">
            <a:extLst>
              <a:ext uri="{FF2B5EF4-FFF2-40B4-BE49-F238E27FC236}">
                <a16:creationId xmlns:a16="http://schemas.microsoft.com/office/drawing/2014/main" id="{24EEF639-12DE-082F-4B0A-AD0545A04659}"/>
              </a:ext>
            </a:extLst>
          </p:cNvPr>
          <p:cNvGraphicFramePr/>
          <p:nvPr>
            <p:extLst>
              <p:ext uri="{D42A27DB-BD31-4B8C-83A1-F6EECF244321}">
                <p14:modId xmlns:p14="http://schemas.microsoft.com/office/powerpoint/2010/main" val="3638863675"/>
              </p:ext>
            </p:extLst>
          </p:nvPr>
        </p:nvGraphicFramePr>
        <p:xfrm>
          <a:off x="334754" y="4142899"/>
          <a:ext cx="11160895" cy="16004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16074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4AF15C8E-093E-4823-A12A-001BAA62B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8DC60494-71A0-4561-A012-BA2338D0DC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12192000" cy="229571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9AE1693-64FD-31C8-4503-BD0ADE1DDE79}"/>
              </a:ext>
            </a:extLst>
          </p:cNvPr>
          <p:cNvSpPr>
            <a:spLocks noGrp="1"/>
          </p:cNvSpPr>
          <p:nvPr>
            <p:ph type="title"/>
          </p:nvPr>
        </p:nvSpPr>
        <p:spPr>
          <a:xfrm>
            <a:off x="484552" y="365125"/>
            <a:ext cx="10869248" cy="1570831"/>
          </a:xfrm>
        </p:spPr>
        <p:txBody>
          <a:bodyPr>
            <a:normAutofit/>
          </a:bodyPr>
          <a:lstStyle/>
          <a:p>
            <a:r>
              <a:rPr lang="en-US"/>
              <a:t>Findings and Discussion</a:t>
            </a:r>
          </a:p>
        </p:txBody>
      </p:sp>
      <p:graphicFrame>
        <p:nvGraphicFramePr>
          <p:cNvPr id="16" name="Content Placeholder 2">
            <a:extLst>
              <a:ext uri="{FF2B5EF4-FFF2-40B4-BE49-F238E27FC236}">
                <a16:creationId xmlns:a16="http://schemas.microsoft.com/office/drawing/2014/main" id="{B5141485-A4DD-23F7-5648-3362645926CA}"/>
              </a:ext>
            </a:extLst>
          </p:cNvPr>
          <p:cNvGraphicFramePr>
            <a:graphicFrameLocks noGrp="1"/>
          </p:cNvGraphicFramePr>
          <p:nvPr>
            <p:ph idx="1"/>
            <p:extLst>
              <p:ext uri="{D42A27DB-BD31-4B8C-83A1-F6EECF244321}">
                <p14:modId xmlns:p14="http://schemas.microsoft.com/office/powerpoint/2010/main" val="4249516309"/>
              </p:ext>
            </p:extLst>
          </p:nvPr>
        </p:nvGraphicFramePr>
        <p:xfrm>
          <a:off x="427383" y="2713383"/>
          <a:ext cx="11380304" cy="34140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676103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AF15C8E-093E-4823-A12A-001BAA62B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DC60494-71A0-4561-A012-BA2338D0DC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12192000" cy="229571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D687A03-A42C-815B-EA25-3B962F1B477F}"/>
              </a:ext>
            </a:extLst>
          </p:cNvPr>
          <p:cNvSpPr>
            <a:spLocks noGrp="1"/>
          </p:cNvSpPr>
          <p:nvPr>
            <p:ph type="title"/>
          </p:nvPr>
        </p:nvSpPr>
        <p:spPr>
          <a:xfrm>
            <a:off x="484552" y="365125"/>
            <a:ext cx="10869248" cy="1570831"/>
          </a:xfrm>
        </p:spPr>
        <p:txBody>
          <a:bodyPr>
            <a:normAutofit/>
          </a:bodyPr>
          <a:lstStyle/>
          <a:p>
            <a:r>
              <a:rPr lang="en-US" sz="5000"/>
              <a:t>Advice for current Level 5 Students</a:t>
            </a:r>
          </a:p>
        </p:txBody>
      </p:sp>
      <p:graphicFrame>
        <p:nvGraphicFramePr>
          <p:cNvPr id="5" name="Content Placeholder 2">
            <a:extLst>
              <a:ext uri="{FF2B5EF4-FFF2-40B4-BE49-F238E27FC236}">
                <a16:creationId xmlns:a16="http://schemas.microsoft.com/office/drawing/2014/main" id="{287CD6D6-8060-EE09-CB6E-D1473D0DDCE9}"/>
              </a:ext>
            </a:extLst>
          </p:cNvPr>
          <p:cNvGraphicFramePr>
            <a:graphicFrameLocks noGrp="1"/>
          </p:cNvGraphicFramePr>
          <p:nvPr>
            <p:ph idx="1"/>
            <p:extLst>
              <p:ext uri="{D42A27DB-BD31-4B8C-83A1-F6EECF244321}">
                <p14:modId xmlns:p14="http://schemas.microsoft.com/office/powerpoint/2010/main" val="1096151542"/>
              </p:ext>
            </p:extLst>
          </p:nvPr>
        </p:nvGraphicFramePr>
        <p:xfrm>
          <a:off x="427383" y="2713383"/>
          <a:ext cx="11380304" cy="34140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695280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F50528-8FBB-1ECA-BC1A-537DDC552AF2}"/>
              </a:ext>
            </a:extLst>
          </p:cNvPr>
          <p:cNvSpPr>
            <a:spLocks noGrp="1"/>
          </p:cNvSpPr>
          <p:nvPr>
            <p:ph type="title"/>
          </p:nvPr>
        </p:nvSpPr>
        <p:spPr/>
        <p:txBody>
          <a:bodyPr/>
          <a:lstStyle/>
          <a:p>
            <a:r>
              <a:rPr lang="en-US"/>
              <a:t>Reference List</a:t>
            </a:r>
          </a:p>
        </p:txBody>
      </p:sp>
      <p:sp>
        <p:nvSpPr>
          <p:cNvPr id="3" name="Content Placeholder 2">
            <a:extLst>
              <a:ext uri="{FF2B5EF4-FFF2-40B4-BE49-F238E27FC236}">
                <a16:creationId xmlns:a16="http://schemas.microsoft.com/office/drawing/2014/main" id="{DDEA4CC4-13F8-597F-C072-DE3F29169851}"/>
              </a:ext>
            </a:extLst>
          </p:cNvPr>
          <p:cNvSpPr>
            <a:spLocks noGrp="1"/>
          </p:cNvSpPr>
          <p:nvPr>
            <p:ph idx="1"/>
          </p:nvPr>
        </p:nvSpPr>
        <p:spPr/>
        <p:txBody>
          <a:bodyPr vert="horz" lIns="91440" tIns="45720" rIns="91440" bIns="45720" rtlCol="0" anchor="t">
            <a:noAutofit/>
          </a:bodyPr>
          <a:lstStyle/>
          <a:p>
            <a:endParaRPr lang="en-US" sz="1100" dirty="0">
              <a:highlight>
                <a:srgbClr val="FFFFFF"/>
              </a:highlight>
              <a:latin typeface="Times New Roman"/>
              <a:cs typeface="Times New Roman"/>
            </a:endParaRPr>
          </a:p>
          <a:p>
            <a:r>
              <a:rPr lang="en-US" sz="1100">
                <a:highlight>
                  <a:srgbClr val="FFFFFF"/>
                </a:highlight>
                <a:latin typeface="Times New Roman"/>
                <a:cs typeface="Times New Roman"/>
              </a:rPr>
              <a:t>Gibson-Moore, H. (2019) ‘UK Chief Medical Officers’ physical activity guidelines 2019: What’s new and how can we get </a:t>
            </a:r>
            <a:r>
              <a:rPr lang="en-US" sz="1100">
                <a:highlight>
                  <a:srgbClr val="EAEEFF"/>
                </a:highlight>
                <a:latin typeface="Times New Roman"/>
                <a:cs typeface="Times New Roman"/>
              </a:rPr>
              <a:t>more people</a:t>
            </a:r>
            <a:r>
              <a:rPr lang="en-US" sz="1100">
                <a:highlight>
                  <a:srgbClr val="FFFFFF"/>
                </a:highlight>
                <a:latin typeface="Times New Roman"/>
                <a:cs typeface="Times New Roman"/>
              </a:rPr>
              <a:t> active?’, </a:t>
            </a:r>
            <a:r>
              <a:rPr lang="en-US" sz="1100" i="1">
                <a:highlight>
                  <a:srgbClr val="FFFFFF"/>
                </a:highlight>
                <a:latin typeface="Times New Roman"/>
                <a:cs typeface="Times New Roman"/>
              </a:rPr>
              <a:t>Nutrition Bulletin, </a:t>
            </a:r>
            <a:r>
              <a:rPr lang="en-US" sz="1100">
                <a:highlight>
                  <a:srgbClr val="FFFFFF"/>
                </a:highlight>
                <a:latin typeface="Times New Roman"/>
                <a:cs typeface="Times New Roman"/>
              </a:rPr>
              <a:t>44(4), pp. 320-328.</a:t>
            </a:r>
            <a:endParaRPr lang="en-US" sz="1100" dirty="0">
              <a:highlight>
                <a:srgbClr val="FFFFFF"/>
              </a:highlight>
              <a:latin typeface="Times New Roman"/>
              <a:cs typeface="Times New Roman"/>
            </a:endParaRPr>
          </a:p>
          <a:p>
            <a:endParaRPr lang="en-US" sz="1100" dirty="0">
              <a:highlight>
                <a:srgbClr val="FFFFFF"/>
              </a:highlight>
              <a:latin typeface="Times New Roman"/>
              <a:cs typeface="Times New Roman"/>
            </a:endParaRPr>
          </a:p>
          <a:p>
            <a:r>
              <a:rPr lang="en-US" sz="1100">
                <a:highlight>
                  <a:srgbClr val="FFFFFF"/>
                </a:highlight>
                <a:latin typeface="Times New Roman"/>
                <a:cs typeface="Times New Roman"/>
              </a:rPr>
              <a:t>Marshall, G. (2005) ‘The purpose, design and administration of a questionnaire for data collection’, </a:t>
            </a:r>
            <a:r>
              <a:rPr lang="en-US" sz="1100" i="1">
                <a:highlight>
                  <a:srgbClr val="FFFFFF"/>
                </a:highlight>
                <a:latin typeface="Times New Roman"/>
                <a:cs typeface="Times New Roman"/>
              </a:rPr>
              <a:t>Radiography,</a:t>
            </a:r>
            <a:r>
              <a:rPr lang="en-US" sz="1100">
                <a:highlight>
                  <a:srgbClr val="FFFFFF"/>
                </a:highlight>
                <a:latin typeface="Times New Roman"/>
                <a:cs typeface="Times New Roman"/>
              </a:rPr>
              <a:t> Vol 11 (2), pp.131-136</a:t>
            </a:r>
            <a:endParaRPr lang="en-US" sz="1100" dirty="0">
              <a:highlight>
                <a:srgbClr val="FFFFFF"/>
              </a:highlight>
              <a:latin typeface="Times New Roman"/>
              <a:cs typeface="Times New Roman"/>
            </a:endParaRPr>
          </a:p>
          <a:p>
            <a:endParaRPr lang="en-US" sz="1100" dirty="0">
              <a:highlight>
                <a:srgbClr val="FFFFFF"/>
              </a:highlight>
              <a:latin typeface="Times New Roman"/>
              <a:cs typeface="Times New Roman"/>
            </a:endParaRPr>
          </a:p>
          <a:p>
            <a:r>
              <a:rPr lang="en-US" sz="1100" dirty="0">
                <a:highlight>
                  <a:srgbClr val="FFFFFF"/>
                </a:highlight>
                <a:latin typeface="Times New Roman"/>
                <a:cs typeface="Times New Roman"/>
              </a:rPr>
              <a:t>Mitchell, F., Gray, S. and </a:t>
            </a:r>
            <a:r>
              <a:rPr lang="en-US" sz="1100" err="1">
                <a:highlight>
                  <a:srgbClr val="FFFFFF"/>
                </a:highlight>
                <a:latin typeface="Times New Roman"/>
                <a:cs typeface="Times New Roman"/>
              </a:rPr>
              <a:t>Inchley</a:t>
            </a:r>
            <a:r>
              <a:rPr lang="en-US" sz="1100" dirty="0">
                <a:highlight>
                  <a:srgbClr val="FFFFFF"/>
                </a:highlight>
                <a:latin typeface="Times New Roman"/>
                <a:cs typeface="Times New Roman"/>
              </a:rPr>
              <a:t>, J. (2015). “This choice thing really works...’ Changes in experiences and engagement of adolescent girls in physical education classes, during a school-based physical activity </a:t>
            </a:r>
            <a:r>
              <a:rPr lang="en-US" sz="1100" err="1">
                <a:highlight>
                  <a:srgbClr val="FFFFFF"/>
                </a:highlight>
                <a:latin typeface="Times New Roman"/>
                <a:cs typeface="Times New Roman"/>
              </a:rPr>
              <a:t>programme</a:t>
            </a:r>
            <a:r>
              <a:rPr lang="en-US" sz="1100" dirty="0">
                <a:highlight>
                  <a:srgbClr val="FFFFFF"/>
                </a:highlight>
                <a:latin typeface="Times New Roman"/>
                <a:cs typeface="Times New Roman"/>
              </a:rPr>
              <a:t>”, </a:t>
            </a:r>
            <a:r>
              <a:rPr lang="en-US" sz="1100" i="1" dirty="0">
                <a:highlight>
                  <a:srgbClr val="FFFFFF"/>
                </a:highlight>
                <a:latin typeface="Times New Roman"/>
                <a:cs typeface="Times New Roman"/>
              </a:rPr>
              <a:t>Physical Education and Sport Pedagogy, </a:t>
            </a:r>
            <a:r>
              <a:rPr lang="en-US" sz="1100">
                <a:highlight>
                  <a:srgbClr val="FFFFFF"/>
                </a:highlight>
                <a:latin typeface="Times New Roman"/>
                <a:cs typeface="Times New Roman"/>
              </a:rPr>
              <a:t>20(6), pp. 593-611</a:t>
            </a:r>
            <a:endParaRPr lang="en-US" sz="1100" dirty="0">
              <a:highlight>
                <a:srgbClr val="C6C6C6"/>
              </a:highlight>
              <a:latin typeface="Times New Roman"/>
              <a:cs typeface="Times New Roman"/>
            </a:endParaRPr>
          </a:p>
          <a:p>
            <a:endParaRPr lang="en-US" sz="1100" dirty="0">
              <a:highlight>
                <a:srgbClr val="C6C6C6"/>
              </a:highlight>
              <a:latin typeface="Times New Roman"/>
              <a:cs typeface="Times New Roman"/>
            </a:endParaRPr>
          </a:p>
          <a:p>
            <a:r>
              <a:rPr lang="en-US" sz="1100">
                <a:highlight>
                  <a:srgbClr val="FFFFFF"/>
                </a:highlight>
                <a:latin typeface="Times New Roman"/>
                <a:cs typeface="Times New Roman"/>
              </a:rPr>
              <a:t>Warburton, D.E.R., Nicol, C.W. and Bredin, S.S.D. (2006) ‘Health Benefits of Physical Activity: the Evidence’, </a:t>
            </a:r>
            <a:r>
              <a:rPr lang="en-US" sz="1100" i="1">
                <a:highlight>
                  <a:srgbClr val="FFFFFF"/>
                </a:highlight>
                <a:latin typeface="Times New Roman"/>
                <a:cs typeface="Times New Roman"/>
              </a:rPr>
              <a:t>Canadian Medical Association Journal, </a:t>
            </a:r>
            <a:r>
              <a:rPr lang="en-US" sz="1100">
                <a:highlight>
                  <a:srgbClr val="FFFFFF"/>
                </a:highlight>
                <a:latin typeface="Times New Roman"/>
                <a:cs typeface="Times New Roman"/>
              </a:rPr>
              <a:t>174(6), pp. 801-809</a:t>
            </a:r>
            <a:endParaRPr lang="en-US" sz="1100" dirty="0">
              <a:highlight>
                <a:srgbClr val="C6C6C6"/>
              </a:highlight>
              <a:latin typeface="Times New Roman"/>
              <a:cs typeface="Times New Roman"/>
            </a:endParaRPr>
          </a:p>
          <a:p>
            <a:endParaRPr lang="en-US" sz="1100" dirty="0">
              <a:highlight>
                <a:srgbClr val="C6C6C6"/>
              </a:highlight>
              <a:latin typeface="Times New Roman"/>
              <a:cs typeface="Times New Roman"/>
            </a:endParaRPr>
          </a:p>
          <a:p>
            <a:r>
              <a:rPr lang="en-US" sz="1100">
                <a:highlight>
                  <a:srgbClr val="FFFFFF"/>
                </a:highlight>
                <a:latin typeface="Times New Roman"/>
                <a:cs typeface="Times New Roman"/>
              </a:rPr>
              <a:t>World Health Organization (2024) ‘Physical Activity’. Available at: </a:t>
            </a:r>
            <a:r>
              <a:rPr lang="en-US" sz="1100" dirty="0">
                <a:highlight>
                  <a:srgbClr val="FFFFFF"/>
                </a:highlight>
                <a:latin typeface="Times New Roman"/>
                <a:cs typeface="Times New Roman"/>
                <a:hlinkClick r:id="rId2"/>
              </a:rPr>
              <a:t>Physical activity</a:t>
            </a:r>
            <a:r>
              <a:rPr lang="en-US" sz="1100">
                <a:highlight>
                  <a:srgbClr val="FFFFFF"/>
                </a:highlight>
                <a:latin typeface="Times New Roman"/>
                <a:cs typeface="Times New Roman"/>
              </a:rPr>
              <a:t> (Accessed. 19/02/2026)</a:t>
            </a:r>
            <a:endParaRPr lang="en-US" sz="1100" dirty="0">
              <a:highlight>
                <a:srgbClr val="C6C6C6"/>
              </a:highlight>
              <a:latin typeface="Times New Roman"/>
              <a:cs typeface="Times New Roman"/>
            </a:endParaRPr>
          </a:p>
          <a:p>
            <a:endParaRPr lang="en-US" sz="1100" dirty="0">
              <a:highlight>
                <a:srgbClr val="C6C6C6"/>
              </a:highlight>
              <a:latin typeface="Times New Roman"/>
              <a:cs typeface="Times New Roman"/>
            </a:endParaRPr>
          </a:p>
          <a:p>
            <a:r>
              <a:rPr lang="en-US" sz="1100" dirty="0">
                <a:highlight>
                  <a:srgbClr val="FFFFFF"/>
                </a:highlight>
                <a:latin typeface="Times New Roman"/>
                <a:cs typeface="Times New Roman"/>
              </a:rPr>
              <a:t>Youth Sport Trust (2024) ‘Girls Active National Reports 2024’. Available </a:t>
            </a:r>
            <a:r>
              <a:rPr lang="en-US" sz="1100" dirty="0" err="1">
                <a:highlight>
                  <a:srgbClr val="FFFFFF"/>
                </a:highlight>
                <a:latin typeface="Times New Roman"/>
                <a:cs typeface="Times New Roman"/>
              </a:rPr>
              <a:t>at:</a:t>
            </a:r>
            <a:r>
              <a:rPr lang="en-US" sz="1100" u="sng" dirty="0" err="1">
                <a:highlight>
                  <a:srgbClr val="FFFFFF"/>
                </a:highlight>
                <a:latin typeface="Times New Roman"/>
                <a:cs typeface="Times New Roman"/>
                <a:hlinkClick r:id="rId3"/>
              </a:rPr>
              <a:t>Girls</a:t>
            </a:r>
            <a:r>
              <a:rPr lang="en-US" sz="1100" u="sng" dirty="0">
                <a:highlight>
                  <a:srgbClr val="FFFFFF"/>
                </a:highlight>
                <a:latin typeface="Times New Roman"/>
                <a:cs typeface="Times New Roman"/>
                <a:hlinkClick r:id="rId3"/>
              </a:rPr>
              <a:t> Active National Reports - Youth Sport Trust</a:t>
            </a:r>
            <a:r>
              <a:rPr lang="en-US" sz="1100" dirty="0">
                <a:highlight>
                  <a:srgbClr val="FFFFFF"/>
                </a:highlight>
                <a:latin typeface="Times New Roman"/>
                <a:cs typeface="Times New Roman"/>
              </a:rPr>
              <a:t> (Accessed: 12/02/26)</a:t>
            </a:r>
            <a:endParaRPr lang="en-US" sz="1200" dirty="0">
              <a:highlight>
                <a:srgbClr val="C6C6C6"/>
              </a:highlight>
              <a:latin typeface="Times New Roman"/>
              <a:cs typeface="Times New Roman"/>
            </a:endParaRPr>
          </a:p>
          <a:p>
            <a:endParaRPr lang="en-US" sz="1200" dirty="0">
              <a:highlight>
                <a:srgbClr val="FFFFFF"/>
              </a:highlight>
              <a:latin typeface="Times New Roman"/>
              <a:cs typeface="Times New Roman"/>
            </a:endParaRPr>
          </a:p>
          <a:p>
            <a:endParaRPr lang="en-US" sz="1200" dirty="0">
              <a:highlight>
                <a:srgbClr val="FFFFFF"/>
              </a:highlight>
              <a:latin typeface="Times New Roman"/>
              <a:cs typeface="Times New Roman"/>
            </a:endParaRPr>
          </a:p>
          <a:p>
            <a:endParaRPr lang="en-US" sz="1200" dirty="0">
              <a:highlight>
                <a:srgbClr val="FFFFFF"/>
              </a:highlight>
              <a:latin typeface="Times New Roman"/>
              <a:cs typeface="Times New Roman"/>
            </a:endParaRPr>
          </a:p>
        </p:txBody>
      </p:sp>
    </p:spTree>
    <p:extLst>
      <p:ext uri="{BB962C8B-B14F-4D97-AF65-F5344CB8AC3E}">
        <p14:creationId xmlns:p14="http://schemas.microsoft.com/office/powerpoint/2010/main" val="3920222987"/>
      </p:ext>
    </p:extLst>
  </p:cSld>
  <p:clrMapOvr>
    <a:masterClrMapping/>
  </p:clrMapOvr>
</p:sld>
</file>

<file path=ppt/theme/theme1.xml><?xml version="1.0" encoding="utf-8"?>
<a:theme xmlns:a="http://schemas.openxmlformats.org/drawingml/2006/main" name="MatrixVTI">
  <a:themeElements>
    <a:clrScheme name="Custom 29">
      <a:dk1>
        <a:srgbClr val="000000"/>
      </a:dk1>
      <a:lt1>
        <a:sysClr val="window" lastClr="FFFFFF"/>
      </a:lt1>
      <a:dk2>
        <a:srgbClr val="465959"/>
      </a:dk2>
      <a:lt2>
        <a:srgbClr val="ECF0F0"/>
      </a:lt2>
      <a:accent1>
        <a:srgbClr val="1EBE9B"/>
      </a:accent1>
      <a:accent2>
        <a:srgbClr val="FD7C7C"/>
      </a:accent2>
      <a:accent3>
        <a:srgbClr val="7DA8B5"/>
      </a:accent3>
      <a:accent4>
        <a:srgbClr val="17967B"/>
      </a:accent4>
      <a:accent5>
        <a:srgbClr val="FB7365"/>
      </a:accent5>
      <a:accent6>
        <a:srgbClr val="D39B17"/>
      </a:accent6>
      <a:hlink>
        <a:srgbClr val="EF08F7"/>
      </a:hlink>
      <a:folHlink>
        <a:srgbClr val="8477FE"/>
      </a:folHlink>
    </a:clrScheme>
    <a:fontScheme name="Custom 4">
      <a:majorFont>
        <a:latin typeface="Bahnschrif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atrixVTI" id="{A2576CCC-A559-4FD4-A542-772649F65A84}" vid="{5CBC41A9-80A0-44C6-90CD-6D8630343525}"/>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MatrixVTI</vt:lpstr>
      <vt:lpstr>What are the barriers and motivators that effect adolescent girls from engaging in Physical Activity affecting engagement levels in Physical Education within school?</vt:lpstr>
      <vt:lpstr>Introduction and Background Research</vt:lpstr>
      <vt:lpstr>Aims</vt:lpstr>
      <vt:lpstr>Method</vt:lpstr>
      <vt:lpstr>Results </vt:lpstr>
      <vt:lpstr>Findings and Discussion</vt:lpstr>
      <vt:lpstr>Advice for current Level 5 Students</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167</cp:revision>
  <dcterms:created xsi:type="dcterms:W3CDTF">2026-04-27T13:23:32Z</dcterms:created>
  <dcterms:modified xsi:type="dcterms:W3CDTF">2026-05-07T15:37:01Z</dcterms:modified>
</cp:coreProperties>
</file>