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06" r:id="rId4"/>
  </p:sldMasterIdLst>
  <p:notesMasterIdLst>
    <p:notesMasterId r:id="rId31"/>
  </p:notesMasterIdLst>
  <p:sldIdLst>
    <p:sldId id="291" r:id="rId5"/>
    <p:sldId id="256" r:id="rId6"/>
    <p:sldId id="302" r:id="rId7"/>
    <p:sldId id="303" r:id="rId8"/>
    <p:sldId id="304" r:id="rId9"/>
    <p:sldId id="305" r:id="rId10"/>
    <p:sldId id="306" r:id="rId11"/>
    <p:sldId id="307" r:id="rId12"/>
    <p:sldId id="308" r:id="rId13"/>
    <p:sldId id="321" r:id="rId14"/>
    <p:sldId id="309" r:id="rId15"/>
    <p:sldId id="322" r:id="rId16"/>
    <p:sldId id="325" r:id="rId17"/>
    <p:sldId id="313" r:id="rId18"/>
    <p:sldId id="323" r:id="rId19"/>
    <p:sldId id="314" r:id="rId20"/>
    <p:sldId id="317" r:id="rId21"/>
    <p:sldId id="318" r:id="rId22"/>
    <p:sldId id="319" r:id="rId23"/>
    <p:sldId id="327" r:id="rId24"/>
    <p:sldId id="285" r:id="rId25"/>
    <p:sldId id="311" r:id="rId26"/>
    <p:sldId id="312" r:id="rId27"/>
    <p:sldId id="320" r:id="rId28"/>
    <p:sldId id="324" r:id="rId29"/>
    <p:sldId id="326" r:id="rId30"/>
  </p:sldIdLst>
  <p:sldSz cx="12192000" cy="6858000"/>
  <p:notesSz cx="7104063" cy="1023461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8B2ECA2-DEFD-445A-876A-12D19EE036A6}" v="3" dt="2021-09-24T18:36:24.8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533" autoAdjust="0"/>
    <p:restoredTop sz="87599" autoAdjust="0"/>
  </p:normalViewPr>
  <p:slideViewPr>
    <p:cSldViewPr snapToGrid="0">
      <p:cViewPr varScale="1">
        <p:scale>
          <a:sx n="60" d="100"/>
          <a:sy n="60" d="100"/>
        </p:scale>
        <p:origin x="696" y="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ron Richards (Hywel Dda UHB - Senior Workforce Manager: Efficiency, Job Evaluation and Business Support)" userId="e01ac9f9-a5d1-4b7d-84b9-dbb6b2778b82" providerId="ADAL" clId="{68B2ECA2-DEFD-445A-876A-12D19EE036A6}"/>
    <pc:docChg chg="undo custSel mod addSld delSld modSld sldOrd">
      <pc:chgData name="Sharon Richards (Hywel Dda UHB - Senior Workforce Manager: Efficiency, Job Evaluation and Business Support)" userId="e01ac9f9-a5d1-4b7d-84b9-dbb6b2778b82" providerId="ADAL" clId="{68B2ECA2-DEFD-445A-876A-12D19EE036A6}" dt="2021-10-10T17:22:40.955" v="43350" actId="20577"/>
      <pc:docMkLst>
        <pc:docMk/>
      </pc:docMkLst>
      <pc:sldChg chg="addSp modSp mod setBg">
        <pc:chgData name="Sharon Richards (Hywel Dda UHB - Senior Workforce Manager: Efficiency, Job Evaluation and Business Support)" userId="e01ac9f9-a5d1-4b7d-84b9-dbb6b2778b82" providerId="ADAL" clId="{68B2ECA2-DEFD-445A-876A-12D19EE036A6}" dt="2021-09-29T18:46:37.840" v="14046" actId="26606"/>
        <pc:sldMkLst>
          <pc:docMk/>
          <pc:sldMk cId="61649079" sldId="256"/>
        </pc:sldMkLst>
        <pc:spChg chg="mod">
          <ac:chgData name="Sharon Richards (Hywel Dda UHB - Senior Workforce Manager: Efficiency, Job Evaluation and Business Support)" userId="e01ac9f9-a5d1-4b7d-84b9-dbb6b2778b82" providerId="ADAL" clId="{68B2ECA2-DEFD-445A-876A-12D19EE036A6}" dt="2021-09-29T18:46:37.840" v="14046" actId="26606"/>
          <ac:spMkLst>
            <pc:docMk/>
            <pc:sldMk cId="61649079" sldId="256"/>
            <ac:spMk id="2" creationId="{00000000-0000-0000-0000-000000000000}"/>
          </ac:spMkLst>
        </pc:spChg>
        <pc:spChg chg="mod">
          <ac:chgData name="Sharon Richards (Hywel Dda UHB - Senior Workforce Manager: Efficiency, Job Evaluation and Business Support)" userId="e01ac9f9-a5d1-4b7d-84b9-dbb6b2778b82" providerId="ADAL" clId="{68B2ECA2-DEFD-445A-876A-12D19EE036A6}" dt="2021-09-29T18:46:37.840" v="14046" actId="26606"/>
          <ac:spMkLst>
            <pc:docMk/>
            <pc:sldMk cId="61649079" sldId="256"/>
            <ac:spMk id="3" creationId="{00000000-0000-0000-0000-000000000000}"/>
          </ac:spMkLst>
        </pc:spChg>
        <pc:spChg chg="add">
          <ac:chgData name="Sharon Richards (Hywel Dda UHB - Senior Workforce Manager: Efficiency, Job Evaluation and Business Support)" userId="e01ac9f9-a5d1-4b7d-84b9-dbb6b2778b82" providerId="ADAL" clId="{68B2ECA2-DEFD-445A-876A-12D19EE036A6}" dt="2021-09-29T18:46:37.840" v="14046" actId="26606"/>
          <ac:spMkLst>
            <pc:docMk/>
            <pc:sldMk cId="61649079" sldId="256"/>
            <ac:spMk id="10" creationId="{E76E7B61-4D91-44D4-BD2B-C38A7BD2B695}"/>
          </ac:spMkLst>
        </pc:spChg>
        <pc:spChg chg="add">
          <ac:chgData name="Sharon Richards (Hywel Dda UHB - Senior Workforce Manager: Efficiency, Job Evaluation and Business Support)" userId="e01ac9f9-a5d1-4b7d-84b9-dbb6b2778b82" providerId="ADAL" clId="{68B2ECA2-DEFD-445A-876A-12D19EE036A6}" dt="2021-09-29T18:46:37.840" v="14046" actId="26606"/>
          <ac:spMkLst>
            <pc:docMk/>
            <pc:sldMk cId="61649079" sldId="256"/>
            <ac:spMk id="12" creationId="{F2A762B6-04C1-4BA7-8D7E-BF97B90F4774}"/>
          </ac:spMkLst>
        </pc:spChg>
        <pc:picChg chg="add">
          <ac:chgData name="Sharon Richards (Hywel Dda UHB - Senior Workforce Manager: Efficiency, Job Evaluation and Business Support)" userId="e01ac9f9-a5d1-4b7d-84b9-dbb6b2778b82" providerId="ADAL" clId="{68B2ECA2-DEFD-445A-876A-12D19EE036A6}" dt="2021-09-29T18:46:37.840" v="14046" actId="26606"/>
          <ac:picMkLst>
            <pc:docMk/>
            <pc:sldMk cId="61649079" sldId="256"/>
            <ac:picMk id="7" creationId="{6B79C681-413A-4223-9F00-8F17C602CA19}"/>
          </ac:picMkLst>
        </pc:picChg>
      </pc:sldChg>
      <pc:sldChg chg="modSp">
        <pc:chgData name="Sharon Richards (Hywel Dda UHB - Senior Workforce Manager: Efficiency, Job Evaluation and Business Support)" userId="e01ac9f9-a5d1-4b7d-84b9-dbb6b2778b82" providerId="ADAL" clId="{68B2ECA2-DEFD-445A-876A-12D19EE036A6}" dt="2021-10-10T17:18:30.135" v="43313" actId="1076"/>
        <pc:sldMkLst>
          <pc:docMk/>
          <pc:sldMk cId="1304052543" sldId="285"/>
        </pc:sldMkLst>
        <pc:spChg chg="mod">
          <ac:chgData name="Sharon Richards (Hywel Dda UHB - Senior Workforce Manager: Efficiency, Job Evaluation and Business Support)" userId="e01ac9f9-a5d1-4b7d-84b9-dbb6b2778b82" providerId="ADAL" clId="{68B2ECA2-DEFD-445A-876A-12D19EE036A6}" dt="2021-10-10T17:18:30.135" v="43313" actId="1076"/>
          <ac:spMkLst>
            <pc:docMk/>
            <pc:sldMk cId="1304052543" sldId="285"/>
            <ac:spMk id="2" creationId="{00000000-0000-0000-0000-000000000000}"/>
          </ac:spMkLst>
        </pc:spChg>
        <pc:spChg chg="mod">
          <ac:chgData name="Sharon Richards (Hywel Dda UHB - Senior Workforce Manager: Efficiency, Job Evaluation and Business Support)" userId="e01ac9f9-a5d1-4b7d-84b9-dbb6b2778b82" providerId="ADAL" clId="{68B2ECA2-DEFD-445A-876A-12D19EE036A6}" dt="2021-10-10T14:03:41.459" v="36673" actId="2711"/>
          <ac:spMkLst>
            <pc:docMk/>
            <pc:sldMk cId="1304052543" sldId="285"/>
            <ac:spMk id="3" creationId="{00000000-0000-0000-0000-000000000000}"/>
          </ac:spMkLst>
        </pc:spChg>
      </pc:sldChg>
      <pc:sldChg chg="del">
        <pc:chgData name="Sharon Richards (Hywel Dda UHB - Senior Workforce Manager: Efficiency, Job Evaluation and Business Support)" userId="e01ac9f9-a5d1-4b7d-84b9-dbb6b2778b82" providerId="ADAL" clId="{68B2ECA2-DEFD-445A-876A-12D19EE036A6}" dt="2021-09-26T14:25:09.764" v="2016" actId="2696"/>
        <pc:sldMkLst>
          <pc:docMk/>
          <pc:sldMk cId="3923041974" sldId="292"/>
        </pc:sldMkLst>
      </pc:sldChg>
      <pc:sldChg chg="modSp">
        <pc:chgData name="Sharon Richards (Hywel Dda UHB - Senior Workforce Manager: Efficiency, Job Evaluation and Business Support)" userId="e01ac9f9-a5d1-4b7d-84b9-dbb6b2778b82" providerId="ADAL" clId="{68B2ECA2-DEFD-445A-876A-12D19EE036A6}" dt="2021-10-10T16:26:48.977" v="42517" actId="20577"/>
        <pc:sldMkLst>
          <pc:docMk/>
          <pc:sldMk cId="761325920" sldId="302"/>
        </pc:sldMkLst>
        <pc:spChg chg="mod">
          <ac:chgData name="Sharon Richards (Hywel Dda UHB - Senior Workforce Manager: Efficiency, Job Evaluation and Business Support)" userId="e01ac9f9-a5d1-4b7d-84b9-dbb6b2778b82" providerId="ADAL" clId="{68B2ECA2-DEFD-445A-876A-12D19EE036A6}" dt="2021-10-10T16:26:48.977" v="42517" actId="20577"/>
          <ac:spMkLst>
            <pc:docMk/>
            <pc:sldMk cId="761325920" sldId="302"/>
            <ac:spMk id="3" creationId="{00000000-0000-0000-0000-000000000000}"/>
          </ac:spMkLst>
        </pc:spChg>
      </pc:sldChg>
      <pc:sldChg chg="modNotesTx">
        <pc:chgData name="Sharon Richards (Hywel Dda UHB - Senior Workforce Manager: Efficiency, Job Evaluation and Business Support)" userId="e01ac9f9-a5d1-4b7d-84b9-dbb6b2778b82" providerId="ADAL" clId="{68B2ECA2-DEFD-445A-876A-12D19EE036A6}" dt="2021-10-05T19:27:31.292" v="21741" actId="6549"/>
        <pc:sldMkLst>
          <pc:docMk/>
          <pc:sldMk cId="3992624745" sldId="303"/>
        </pc:sldMkLst>
      </pc:sldChg>
      <pc:sldChg chg="addSp modSp mod setBg modNotesTx">
        <pc:chgData name="Sharon Richards (Hywel Dda UHB - Senior Workforce Manager: Efficiency, Job Evaluation and Business Support)" userId="e01ac9f9-a5d1-4b7d-84b9-dbb6b2778b82" providerId="ADAL" clId="{68B2ECA2-DEFD-445A-876A-12D19EE036A6}" dt="2021-10-04T19:41:13.248" v="17980" actId="20577"/>
        <pc:sldMkLst>
          <pc:docMk/>
          <pc:sldMk cId="960933105" sldId="304"/>
        </pc:sldMkLst>
        <pc:spChg chg="mod">
          <ac:chgData name="Sharon Richards (Hywel Dda UHB - Senior Workforce Manager: Efficiency, Job Evaluation and Business Support)" userId="e01ac9f9-a5d1-4b7d-84b9-dbb6b2778b82" providerId="ADAL" clId="{68B2ECA2-DEFD-445A-876A-12D19EE036A6}" dt="2021-09-26T14:17:43.210" v="1646" actId="1076"/>
          <ac:spMkLst>
            <pc:docMk/>
            <pc:sldMk cId="960933105" sldId="304"/>
            <ac:spMk id="2" creationId="{00000000-0000-0000-0000-000000000000}"/>
          </ac:spMkLst>
        </pc:spChg>
        <pc:spChg chg="mod ord">
          <ac:chgData name="Sharon Richards (Hywel Dda UHB - Senior Workforce Manager: Efficiency, Job Evaluation and Business Support)" userId="e01ac9f9-a5d1-4b7d-84b9-dbb6b2778b82" providerId="ADAL" clId="{68B2ECA2-DEFD-445A-876A-12D19EE036A6}" dt="2021-10-04T19:41:13.248" v="17980" actId="20577"/>
          <ac:spMkLst>
            <pc:docMk/>
            <pc:sldMk cId="960933105" sldId="304"/>
            <ac:spMk id="3" creationId="{00000000-0000-0000-0000-000000000000}"/>
          </ac:spMkLst>
        </pc:spChg>
        <pc:picChg chg="add mod">
          <ac:chgData name="Sharon Richards (Hywel Dda UHB - Senior Workforce Manager: Efficiency, Job Evaluation and Business Support)" userId="e01ac9f9-a5d1-4b7d-84b9-dbb6b2778b82" providerId="ADAL" clId="{68B2ECA2-DEFD-445A-876A-12D19EE036A6}" dt="2021-09-26T14:17:19.681" v="1643" actId="1076"/>
          <ac:picMkLst>
            <pc:docMk/>
            <pc:sldMk cId="960933105" sldId="304"/>
            <ac:picMk id="1026" creationId="{B450F92A-5EAA-4A96-B41A-988D99DF34CB}"/>
          </ac:picMkLst>
        </pc:picChg>
      </pc:sldChg>
      <pc:sldChg chg="addSp delSp modSp add modNotesTx">
        <pc:chgData name="Sharon Richards (Hywel Dda UHB - Senior Workforce Manager: Efficiency, Job Evaluation and Business Support)" userId="e01ac9f9-a5d1-4b7d-84b9-dbb6b2778b82" providerId="ADAL" clId="{68B2ECA2-DEFD-445A-876A-12D19EE036A6}" dt="2021-10-10T16:30:01.356" v="42555" actId="20577"/>
        <pc:sldMkLst>
          <pc:docMk/>
          <pc:sldMk cId="2825270733" sldId="305"/>
        </pc:sldMkLst>
        <pc:spChg chg="mod">
          <ac:chgData name="Sharon Richards (Hywel Dda UHB - Senior Workforce Manager: Efficiency, Job Evaluation and Business Support)" userId="e01ac9f9-a5d1-4b7d-84b9-dbb6b2778b82" providerId="ADAL" clId="{68B2ECA2-DEFD-445A-876A-12D19EE036A6}" dt="2021-09-26T14:47:57.354" v="2497" actId="1076"/>
          <ac:spMkLst>
            <pc:docMk/>
            <pc:sldMk cId="2825270733" sldId="305"/>
            <ac:spMk id="2" creationId="{00000000-0000-0000-0000-000000000000}"/>
          </ac:spMkLst>
        </pc:spChg>
        <pc:spChg chg="del mod">
          <ac:chgData name="Sharon Richards (Hywel Dda UHB - Senior Workforce Manager: Efficiency, Job Evaluation and Business Support)" userId="e01ac9f9-a5d1-4b7d-84b9-dbb6b2778b82" providerId="ADAL" clId="{68B2ECA2-DEFD-445A-876A-12D19EE036A6}" dt="2021-09-26T14:43:54.377" v="2443"/>
          <ac:spMkLst>
            <pc:docMk/>
            <pc:sldMk cId="2825270733" sldId="305"/>
            <ac:spMk id="3" creationId="{00000000-0000-0000-0000-000000000000}"/>
          </ac:spMkLst>
        </pc:spChg>
        <pc:spChg chg="add mod">
          <ac:chgData name="Sharon Richards (Hywel Dda UHB - Senior Workforce Manager: Efficiency, Job Evaluation and Business Support)" userId="e01ac9f9-a5d1-4b7d-84b9-dbb6b2778b82" providerId="ADAL" clId="{68B2ECA2-DEFD-445A-876A-12D19EE036A6}" dt="2021-10-04T19:41:25.711" v="17981" actId="1076"/>
          <ac:spMkLst>
            <pc:docMk/>
            <pc:sldMk cId="2825270733" sldId="305"/>
            <ac:spMk id="4" creationId="{CD6FC106-03C2-48E8-8CCE-7D653151FBC6}"/>
          </ac:spMkLst>
        </pc:spChg>
        <pc:spChg chg="add mod">
          <ac:chgData name="Sharon Richards (Hywel Dda UHB - Senior Workforce Manager: Efficiency, Job Evaluation and Business Support)" userId="e01ac9f9-a5d1-4b7d-84b9-dbb6b2778b82" providerId="ADAL" clId="{68B2ECA2-DEFD-445A-876A-12D19EE036A6}" dt="2021-10-04T19:41:46.420" v="17987" actId="20577"/>
          <ac:spMkLst>
            <pc:docMk/>
            <pc:sldMk cId="2825270733" sldId="305"/>
            <ac:spMk id="1038" creationId="{69D9DEE7-966B-480D-8932-BF30E28DBF54}"/>
          </ac:spMkLst>
        </pc:spChg>
        <pc:picChg chg="add mod">
          <ac:chgData name="Sharon Richards (Hywel Dda UHB - Senior Workforce Manager: Efficiency, Job Evaluation and Business Support)" userId="e01ac9f9-a5d1-4b7d-84b9-dbb6b2778b82" providerId="ADAL" clId="{68B2ECA2-DEFD-445A-876A-12D19EE036A6}" dt="2021-09-28T19:42:25.301" v="5779" actId="1076"/>
          <ac:picMkLst>
            <pc:docMk/>
            <pc:sldMk cId="2825270733" sldId="305"/>
            <ac:picMk id="8" creationId="{3C8D3233-17FF-4D8E-9CCD-ED7E42A33A5E}"/>
          </ac:picMkLst>
        </pc:picChg>
        <pc:picChg chg="add del mod">
          <ac:chgData name="Sharon Richards (Hywel Dda UHB - Senior Workforce Manager: Efficiency, Job Evaluation and Business Support)" userId="e01ac9f9-a5d1-4b7d-84b9-dbb6b2778b82" providerId="ADAL" clId="{68B2ECA2-DEFD-445A-876A-12D19EE036A6}" dt="2021-09-27T19:37:39.782" v="4691" actId="478"/>
          <ac:picMkLst>
            <pc:docMk/>
            <pc:sldMk cId="2825270733" sldId="305"/>
            <ac:picMk id="1026" creationId="{1F2D22D8-66E0-4010-9A20-2739F8CB931A}"/>
          </ac:picMkLst>
        </pc:picChg>
        <pc:picChg chg="del">
          <ac:chgData name="Sharon Richards (Hywel Dda UHB - Senior Workforce Manager: Efficiency, Job Evaluation and Business Support)" userId="e01ac9f9-a5d1-4b7d-84b9-dbb6b2778b82" providerId="ADAL" clId="{68B2ECA2-DEFD-445A-876A-12D19EE036A6}" dt="2021-09-26T14:23:42.016" v="1864" actId="478"/>
          <ac:picMkLst>
            <pc:docMk/>
            <pc:sldMk cId="2825270733" sldId="305"/>
            <ac:picMk id="1026" creationId="{B450F92A-5EAA-4A96-B41A-988D99DF34CB}"/>
          </ac:picMkLst>
        </pc:picChg>
        <pc:picChg chg="add mod">
          <ac:chgData name="Sharon Richards (Hywel Dda UHB - Senior Workforce Manager: Efficiency, Job Evaluation and Business Support)" userId="e01ac9f9-a5d1-4b7d-84b9-dbb6b2778b82" providerId="ADAL" clId="{68B2ECA2-DEFD-445A-876A-12D19EE036A6}" dt="2021-09-28T19:42:13.399" v="5777" actId="14100"/>
          <ac:picMkLst>
            <pc:docMk/>
            <pc:sldMk cId="2825270733" sldId="305"/>
            <ac:picMk id="1028" creationId="{D4E368A7-F21B-40B5-AEFF-EF495976A01B}"/>
          </ac:picMkLst>
        </pc:picChg>
        <pc:picChg chg="add mod">
          <ac:chgData name="Sharon Richards (Hywel Dda UHB - Senior Workforce Manager: Efficiency, Job Evaluation and Business Support)" userId="e01ac9f9-a5d1-4b7d-84b9-dbb6b2778b82" providerId="ADAL" clId="{68B2ECA2-DEFD-445A-876A-12D19EE036A6}" dt="2021-09-27T19:38:16.522" v="4696" actId="14100"/>
          <ac:picMkLst>
            <pc:docMk/>
            <pc:sldMk cId="2825270733" sldId="305"/>
            <ac:picMk id="1030" creationId="{2C18DA3B-68D5-4B0E-B9DC-56BEE2E6AB99}"/>
          </ac:picMkLst>
        </pc:picChg>
        <pc:picChg chg="add del mod">
          <ac:chgData name="Sharon Richards (Hywel Dda UHB - Senior Workforce Manager: Efficiency, Job Evaluation and Business Support)" userId="e01ac9f9-a5d1-4b7d-84b9-dbb6b2778b82" providerId="ADAL" clId="{68B2ECA2-DEFD-445A-876A-12D19EE036A6}" dt="2021-09-26T14:46:08.516" v="2455" actId="478"/>
          <ac:picMkLst>
            <pc:docMk/>
            <pc:sldMk cId="2825270733" sldId="305"/>
            <ac:picMk id="1032" creationId="{FEC06FA5-15FE-4701-9896-A0AF2C305D23}"/>
          </ac:picMkLst>
        </pc:picChg>
        <pc:picChg chg="add mod ord">
          <ac:chgData name="Sharon Richards (Hywel Dda UHB - Senior Workforce Manager: Efficiency, Job Evaluation and Business Support)" userId="e01ac9f9-a5d1-4b7d-84b9-dbb6b2778b82" providerId="ADAL" clId="{68B2ECA2-DEFD-445A-876A-12D19EE036A6}" dt="2021-09-27T19:38:19.714" v="4697" actId="14100"/>
          <ac:picMkLst>
            <pc:docMk/>
            <pc:sldMk cId="2825270733" sldId="305"/>
            <ac:picMk id="1034" creationId="{C241ECD0-CC27-4339-98F1-268D7A824EB9}"/>
          </ac:picMkLst>
        </pc:picChg>
      </pc:sldChg>
      <pc:sldChg chg="addSp delSp modSp add modNotesTx">
        <pc:chgData name="Sharon Richards (Hywel Dda UHB - Senior Workforce Manager: Efficiency, Job Evaluation and Business Support)" userId="e01ac9f9-a5d1-4b7d-84b9-dbb6b2778b82" providerId="ADAL" clId="{68B2ECA2-DEFD-445A-876A-12D19EE036A6}" dt="2021-10-10T16:34:09.478" v="42837" actId="20577"/>
        <pc:sldMkLst>
          <pc:docMk/>
          <pc:sldMk cId="1063704588" sldId="306"/>
        </pc:sldMkLst>
        <pc:spChg chg="mod">
          <ac:chgData name="Sharon Richards (Hywel Dda UHB - Senior Workforce Manager: Efficiency, Job Evaluation and Business Support)" userId="e01ac9f9-a5d1-4b7d-84b9-dbb6b2778b82" providerId="ADAL" clId="{68B2ECA2-DEFD-445A-876A-12D19EE036A6}" dt="2021-09-28T19:45:56.672" v="5879" actId="1076"/>
          <ac:spMkLst>
            <pc:docMk/>
            <pc:sldMk cId="1063704588" sldId="306"/>
            <ac:spMk id="2" creationId="{00000000-0000-0000-0000-000000000000}"/>
          </ac:spMkLst>
        </pc:spChg>
        <pc:spChg chg="del mod">
          <ac:chgData name="Sharon Richards (Hywel Dda UHB - Senior Workforce Manager: Efficiency, Job Evaluation and Business Support)" userId="e01ac9f9-a5d1-4b7d-84b9-dbb6b2778b82" providerId="ADAL" clId="{68B2ECA2-DEFD-445A-876A-12D19EE036A6}" dt="2021-09-28T19:27:35.895" v="5594"/>
          <ac:spMkLst>
            <pc:docMk/>
            <pc:sldMk cId="1063704588" sldId="306"/>
            <ac:spMk id="3" creationId="{00000000-0000-0000-0000-000000000000}"/>
          </ac:spMkLst>
        </pc:spChg>
        <pc:spChg chg="add del">
          <ac:chgData name="Sharon Richards (Hywel Dda UHB - Senior Workforce Manager: Efficiency, Job Evaluation and Business Support)" userId="e01ac9f9-a5d1-4b7d-84b9-dbb6b2778b82" providerId="ADAL" clId="{68B2ECA2-DEFD-445A-876A-12D19EE036A6}" dt="2021-09-28T19:41:33.977" v="5768" actId="26606"/>
          <ac:spMkLst>
            <pc:docMk/>
            <pc:sldMk cId="1063704588" sldId="306"/>
            <ac:spMk id="81" creationId="{574E59FF-0CE3-4715-95A7-092391353481}"/>
          </ac:spMkLst>
        </pc:spChg>
        <pc:spChg chg="add del">
          <ac:chgData name="Sharon Richards (Hywel Dda UHB - Senior Workforce Manager: Efficiency, Job Evaluation and Business Support)" userId="e01ac9f9-a5d1-4b7d-84b9-dbb6b2778b82" providerId="ADAL" clId="{68B2ECA2-DEFD-445A-876A-12D19EE036A6}" dt="2021-09-28T19:41:33.977" v="5768" actId="26606"/>
          <ac:spMkLst>
            <pc:docMk/>
            <pc:sldMk cId="1063704588" sldId="306"/>
            <ac:spMk id="83" creationId="{A176F928-B32D-4ECE-B76E-3A883D83C256}"/>
          </ac:spMkLst>
        </pc:spChg>
        <pc:spChg chg="add del">
          <ac:chgData name="Sharon Richards (Hywel Dda UHB - Senior Workforce Manager: Efficiency, Job Evaluation and Business Support)" userId="e01ac9f9-a5d1-4b7d-84b9-dbb6b2778b82" providerId="ADAL" clId="{68B2ECA2-DEFD-445A-876A-12D19EE036A6}" dt="2021-09-28T19:41:33.977" v="5768" actId="26606"/>
          <ac:spMkLst>
            <pc:docMk/>
            <pc:sldMk cId="1063704588" sldId="306"/>
            <ac:spMk id="85" creationId="{D5E68F8A-8347-4E1F-A66F-ABCB40B0DE8C}"/>
          </ac:spMkLst>
        </pc:spChg>
        <pc:spChg chg="add del">
          <ac:chgData name="Sharon Richards (Hywel Dda UHB - Senior Workforce Manager: Efficiency, Job Evaluation and Business Support)" userId="e01ac9f9-a5d1-4b7d-84b9-dbb6b2778b82" providerId="ADAL" clId="{68B2ECA2-DEFD-445A-876A-12D19EE036A6}" dt="2021-09-28T19:41:33.977" v="5768" actId="26606"/>
          <ac:spMkLst>
            <pc:docMk/>
            <pc:sldMk cId="1063704588" sldId="306"/>
            <ac:spMk id="87" creationId="{4F5A943B-AF4D-4D93-83BE-E81F118AE1ED}"/>
          </ac:spMkLst>
        </pc:spChg>
        <pc:spChg chg="add del">
          <ac:chgData name="Sharon Richards (Hywel Dda UHB - Senior Workforce Manager: Efficiency, Job Evaluation and Business Support)" userId="e01ac9f9-a5d1-4b7d-84b9-dbb6b2778b82" providerId="ADAL" clId="{68B2ECA2-DEFD-445A-876A-12D19EE036A6}" dt="2021-09-28T19:44:04.574" v="5786" actId="26606"/>
          <ac:spMkLst>
            <pc:docMk/>
            <pc:sldMk cId="1063704588" sldId="306"/>
            <ac:spMk id="89" creationId="{DB554A7E-41A3-4DC5-9E04-47E7C1562002}"/>
          </ac:spMkLst>
        </pc:spChg>
        <pc:spChg chg="add">
          <ac:chgData name="Sharon Richards (Hywel Dda UHB - Senior Workforce Manager: Efficiency, Job Evaluation and Business Support)" userId="e01ac9f9-a5d1-4b7d-84b9-dbb6b2778b82" providerId="ADAL" clId="{68B2ECA2-DEFD-445A-876A-12D19EE036A6}" dt="2021-09-28T19:44:04.574" v="5786" actId="26606"/>
          <ac:spMkLst>
            <pc:docMk/>
            <pc:sldMk cId="1063704588" sldId="306"/>
            <ac:spMk id="150" creationId="{874F3938-6B59-4FDD-B882-12FAA4978F6C}"/>
          </ac:spMkLst>
        </pc:spChg>
        <pc:spChg chg="add mod ord">
          <ac:chgData name="Sharon Richards (Hywel Dda UHB - Senior Workforce Manager: Efficiency, Job Evaluation and Business Support)" userId="e01ac9f9-a5d1-4b7d-84b9-dbb6b2778b82" providerId="ADAL" clId="{68B2ECA2-DEFD-445A-876A-12D19EE036A6}" dt="2021-09-29T18:47:16.363" v="14049" actId="207"/>
          <ac:spMkLst>
            <pc:docMk/>
            <pc:sldMk cId="1063704588" sldId="306"/>
            <ac:spMk id="1036" creationId="{529D1E03-A10A-4D2E-BD13-ECA3EF295FD2}"/>
          </ac:spMkLst>
        </pc:spChg>
        <pc:spChg chg="add del">
          <ac:chgData name="Sharon Richards (Hywel Dda UHB - Senior Workforce Manager: Efficiency, Job Evaluation and Business Support)" userId="e01ac9f9-a5d1-4b7d-84b9-dbb6b2778b82" providerId="ADAL" clId="{68B2ECA2-DEFD-445A-876A-12D19EE036A6}" dt="2021-09-28T19:44:04.574" v="5786" actId="26606"/>
          <ac:spMkLst>
            <pc:docMk/>
            <pc:sldMk cId="1063704588" sldId="306"/>
            <ac:spMk id="1038" creationId="{7F5E9321-8E84-45AC-AD89-51E914F68B42}"/>
          </ac:spMkLst>
        </pc:spChg>
        <pc:spChg chg="add del">
          <ac:chgData name="Sharon Richards (Hywel Dda UHB - Senior Workforce Manager: Efficiency, Job Evaluation and Business Support)" userId="e01ac9f9-a5d1-4b7d-84b9-dbb6b2778b82" providerId="ADAL" clId="{68B2ECA2-DEFD-445A-876A-12D19EE036A6}" dt="2021-09-28T19:44:04.574" v="5786" actId="26606"/>
          <ac:spMkLst>
            <pc:docMk/>
            <pc:sldMk cId="1063704588" sldId="306"/>
            <ac:spMk id="1039" creationId="{C1A700DC-DD5C-4DE0-AC7B-CCBF3E1743AA}"/>
          </ac:spMkLst>
        </pc:spChg>
        <pc:spChg chg="add del">
          <ac:chgData name="Sharon Richards (Hywel Dda UHB - Senior Workforce Manager: Efficiency, Job Evaluation and Business Support)" userId="e01ac9f9-a5d1-4b7d-84b9-dbb6b2778b82" providerId="ADAL" clId="{68B2ECA2-DEFD-445A-876A-12D19EE036A6}" dt="2021-09-28T19:44:04.574" v="5786" actId="26606"/>
          <ac:spMkLst>
            <pc:docMk/>
            <pc:sldMk cId="1063704588" sldId="306"/>
            <ac:spMk id="1040" creationId="{39641C5A-0FB9-473D-BC3F-D7CFC6164A90}"/>
          </ac:spMkLst>
        </pc:spChg>
        <pc:spChg chg="add del">
          <ac:chgData name="Sharon Richards (Hywel Dda UHB - Senior Workforce Manager: Efficiency, Job Evaluation and Business Support)" userId="e01ac9f9-a5d1-4b7d-84b9-dbb6b2778b82" providerId="ADAL" clId="{68B2ECA2-DEFD-445A-876A-12D19EE036A6}" dt="2021-09-28T19:44:04.574" v="5786" actId="26606"/>
          <ac:spMkLst>
            <pc:docMk/>
            <pc:sldMk cId="1063704588" sldId="306"/>
            <ac:spMk id="1041" creationId="{9F861D4E-31C2-4893-913B-12F1EB82E24D}"/>
          </ac:spMkLst>
        </pc:spChg>
        <pc:picChg chg="add mod ord">
          <ac:chgData name="Sharon Richards (Hywel Dda UHB - Senior Workforce Manager: Efficiency, Job Evaluation and Business Support)" userId="e01ac9f9-a5d1-4b7d-84b9-dbb6b2778b82" providerId="ADAL" clId="{68B2ECA2-DEFD-445A-876A-12D19EE036A6}" dt="2021-09-28T19:46:11.982" v="5883" actId="1076"/>
          <ac:picMkLst>
            <pc:docMk/>
            <pc:sldMk cId="1063704588" sldId="306"/>
            <ac:picMk id="4" creationId="{3BB620B4-60C0-4F1F-93FA-7CAF5ACDB4F2}"/>
          </ac:picMkLst>
        </pc:picChg>
        <pc:picChg chg="add mod ord">
          <ac:chgData name="Sharon Richards (Hywel Dda UHB - Senior Workforce Manager: Efficiency, Job Evaluation and Business Support)" userId="e01ac9f9-a5d1-4b7d-84b9-dbb6b2778b82" providerId="ADAL" clId="{68B2ECA2-DEFD-445A-876A-12D19EE036A6}" dt="2021-09-28T19:46:19.229" v="5885" actId="1076"/>
          <ac:picMkLst>
            <pc:docMk/>
            <pc:sldMk cId="1063704588" sldId="306"/>
            <ac:picMk id="1026" creationId="{9DB78D48-A631-4C46-8C18-7E2B1B30765F}"/>
          </ac:picMkLst>
        </pc:picChg>
        <pc:picChg chg="add del mod">
          <ac:chgData name="Sharon Richards (Hywel Dda UHB - Senior Workforce Manager: Efficiency, Job Evaluation and Business Support)" userId="e01ac9f9-a5d1-4b7d-84b9-dbb6b2778b82" providerId="ADAL" clId="{68B2ECA2-DEFD-445A-876A-12D19EE036A6}" dt="2021-09-28T19:37:42.390" v="5696" actId="478"/>
          <ac:picMkLst>
            <pc:docMk/>
            <pc:sldMk cId="1063704588" sldId="306"/>
            <ac:picMk id="1028" creationId="{26BC318D-70C8-42F9-8070-489B2E518C45}"/>
          </ac:picMkLst>
        </pc:picChg>
        <pc:picChg chg="add mod ord">
          <ac:chgData name="Sharon Richards (Hywel Dda UHB - Senior Workforce Manager: Efficiency, Job Evaluation and Business Support)" userId="e01ac9f9-a5d1-4b7d-84b9-dbb6b2778b82" providerId="ADAL" clId="{68B2ECA2-DEFD-445A-876A-12D19EE036A6}" dt="2021-09-28T19:46:21.603" v="5886" actId="1076"/>
          <ac:picMkLst>
            <pc:docMk/>
            <pc:sldMk cId="1063704588" sldId="306"/>
            <ac:picMk id="1030" creationId="{A3223399-0EAD-4CEA-9624-4A6AF403E096}"/>
          </ac:picMkLst>
        </pc:picChg>
        <pc:picChg chg="add mod ord">
          <ac:chgData name="Sharon Richards (Hywel Dda UHB - Senior Workforce Manager: Efficiency, Job Evaluation and Business Support)" userId="e01ac9f9-a5d1-4b7d-84b9-dbb6b2778b82" providerId="ADAL" clId="{68B2ECA2-DEFD-445A-876A-12D19EE036A6}" dt="2021-09-28T19:46:07.568" v="5882" actId="1076"/>
          <ac:picMkLst>
            <pc:docMk/>
            <pc:sldMk cId="1063704588" sldId="306"/>
            <ac:picMk id="1032" creationId="{26298582-191A-4AD7-B6A5-7FD356FBB182}"/>
          </ac:picMkLst>
        </pc:picChg>
        <pc:picChg chg="add del mod">
          <ac:chgData name="Sharon Richards (Hywel Dda UHB - Senior Workforce Manager: Efficiency, Job Evaluation and Business Support)" userId="e01ac9f9-a5d1-4b7d-84b9-dbb6b2778b82" providerId="ADAL" clId="{68B2ECA2-DEFD-445A-876A-12D19EE036A6}" dt="2021-09-28T19:37:50.263" v="5700" actId="478"/>
          <ac:picMkLst>
            <pc:docMk/>
            <pc:sldMk cId="1063704588" sldId="306"/>
            <ac:picMk id="1034" creationId="{68913BBD-44E0-46D9-9410-51077D3291FE}"/>
          </ac:picMkLst>
        </pc:picChg>
      </pc:sldChg>
      <pc:sldChg chg="addSp delSp modSp add mod setBg setClrOvrMap modNotesTx">
        <pc:chgData name="Sharon Richards (Hywel Dda UHB - Senior Workforce Manager: Efficiency, Job Evaluation and Business Support)" userId="e01ac9f9-a5d1-4b7d-84b9-dbb6b2778b82" providerId="ADAL" clId="{68B2ECA2-DEFD-445A-876A-12D19EE036A6}" dt="2021-10-10T17:06:50.312" v="42844" actId="20577"/>
        <pc:sldMkLst>
          <pc:docMk/>
          <pc:sldMk cId="3217850129" sldId="307"/>
        </pc:sldMkLst>
        <pc:spChg chg="mod">
          <ac:chgData name="Sharon Richards (Hywel Dda UHB - Senior Workforce Manager: Efficiency, Job Evaluation and Business Support)" userId="e01ac9f9-a5d1-4b7d-84b9-dbb6b2778b82" providerId="ADAL" clId="{68B2ECA2-DEFD-445A-876A-12D19EE036A6}" dt="2021-09-29T18:35:28.048" v="13757" actId="1076"/>
          <ac:spMkLst>
            <pc:docMk/>
            <pc:sldMk cId="3217850129" sldId="307"/>
            <ac:spMk id="2" creationId="{00000000-0000-0000-0000-000000000000}"/>
          </ac:spMkLst>
        </pc:spChg>
        <pc:spChg chg="del">
          <ac:chgData name="Sharon Richards (Hywel Dda UHB - Senior Workforce Manager: Efficiency, Job Evaluation and Business Support)" userId="e01ac9f9-a5d1-4b7d-84b9-dbb6b2778b82" providerId="ADAL" clId="{68B2ECA2-DEFD-445A-876A-12D19EE036A6}" dt="2021-09-29T17:27:39.672" v="11266"/>
          <ac:spMkLst>
            <pc:docMk/>
            <pc:sldMk cId="3217850129" sldId="307"/>
            <ac:spMk id="3" creationId="{00000000-0000-0000-0000-000000000000}"/>
          </ac:spMkLst>
        </pc:spChg>
        <pc:spChg chg="add mod ord">
          <ac:chgData name="Sharon Richards (Hywel Dda UHB - Senior Workforce Manager: Efficiency, Job Evaluation and Business Support)" userId="e01ac9f9-a5d1-4b7d-84b9-dbb6b2778b82" providerId="ADAL" clId="{68B2ECA2-DEFD-445A-876A-12D19EE036A6}" dt="2021-09-29T18:47:26.172" v="14050" actId="207"/>
          <ac:spMkLst>
            <pc:docMk/>
            <pc:sldMk cId="3217850129" sldId="307"/>
            <ac:spMk id="4" creationId="{53C0BCEB-8819-4D53-A443-FC18102A08CD}"/>
          </ac:spMkLst>
        </pc:spChg>
        <pc:spChg chg="add del mod">
          <ac:chgData name="Sharon Richards (Hywel Dda UHB - Senior Workforce Manager: Efficiency, Job Evaluation and Business Support)" userId="e01ac9f9-a5d1-4b7d-84b9-dbb6b2778b82" providerId="ADAL" clId="{68B2ECA2-DEFD-445A-876A-12D19EE036A6}" dt="2021-09-29T18:18:30.168" v="12751"/>
          <ac:spMkLst>
            <pc:docMk/>
            <pc:sldMk cId="3217850129" sldId="307"/>
            <ac:spMk id="5" creationId="{65B7BB86-B09F-4FD0-81E6-FF5544654F75}"/>
          </ac:spMkLst>
        </pc:spChg>
        <pc:spChg chg="add del">
          <ac:chgData name="Sharon Richards (Hywel Dda UHB - Senior Workforce Manager: Efficiency, Job Evaluation and Business Support)" userId="e01ac9f9-a5d1-4b7d-84b9-dbb6b2778b82" providerId="ADAL" clId="{68B2ECA2-DEFD-445A-876A-12D19EE036A6}" dt="2021-09-29T18:11:22.807" v="12583" actId="26606"/>
          <ac:spMkLst>
            <pc:docMk/>
            <pc:sldMk cId="3217850129" sldId="307"/>
            <ac:spMk id="73" creationId="{9C8E34EC-379B-4346-BB70-AB226C392747}"/>
          </ac:spMkLst>
        </pc:spChg>
        <pc:spChg chg="add">
          <ac:chgData name="Sharon Richards (Hywel Dda UHB - Senior Workforce Manager: Efficiency, Job Evaluation and Business Support)" userId="e01ac9f9-a5d1-4b7d-84b9-dbb6b2778b82" providerId="ADAL" clId="{68B2ECA2-DEFD-445A-876A-12D19EE036A6}" dt="2021-09-29T18:33:04.390" v="13725" actId="26606"/>
          <ac:spMkLst>
            <pc:docMk/>
            <pc:sldMk cId="3217850129" sldId="307"/>
            <ac:spMk id="82" creationId="{5E996221-FD68-4A17-B08A-D808CF539307}"/>
          </ac:spMkLst>
        </pc:spChg>
        <pc:spChg chg="add">
          <ac:chgData name="Sharon Richards (Hywel Dda UHB - Senior Workforce Manager: Efficiency, Job Evaluation and Business Support)" userId="e01ac9f9-a5d1-4b7d-84b9-dbb6b2778b82" providerId="ADAL" clId="{68B2ECA2-DEFD-445A-876A-12D19EE036A6}" dt="2021-09-29T18:33:04.390" v="13725" actId="26606"/>
          <ac:spMkLst>
            <pc:docMk/>
            <pc:sldMk cId="3217850129" sldId="307"/>
            <ac:spMk id="84" creationId="{2EDDCC72-73EA-4A65-9103-4477DD5A55CB}"/>
          </ac:spMkLst>
        </pc:spChg>
        <pc:spChg chg="add del">
          <ac:chgData name="Sharon Richards (Hywel Dda UHB - Senior Workforce Manager: Efficiency, Job Evaluation and Business Support)" userId="e01ac9f9-a5d1-4b7d-84b9-dbb6b2778b82" providerId="ADAL" clId="{68B2ECA2-DEFD-445A-876A-12D19EE036A6}" dt="2021-09-29T18:12:08.630" v="12591" actId="26606"/>
          <ac:spMkLst>
            <pc:docMk/>
            <pc:sldMk cId="3217850129" sldId="307"/>
            <ac:spMk id="141" creationId="{4F68B890-66E0-4F2A-BF24-E033A5D170B7}"/>
          </ac:spMkLst>
        </pc:spChg>
        <pc:spChg chg="add del">
          <ac:chgData name="Sharon Richards (Hywel Dda UHB - Senior Workforce Manager: Efficiency, Job Evaluation and Business Support)" userId="e01ac9f9-a5d1-4b7d-84b9-dbb6b2778b82" providerId="ADAL" clId="{68B2ECA2-DEFD-445A-876A-12D19EE036A6}" dt="2021-09-29T18:12:08.630" v="12591" actId="26606"/>
          <ac:spMkLst>
            <pc:docMk/>
            <pc:sldMk cId="3217850129" sldId="307"/>
            <ac:spMk id="143" creationId="{D72D86B8-F8FA-4152-BB97-1E86BF5C3C22}"/>
          </ac:spMkLst>
        </pc:spChg>
        <pc:spChg chg="add del">
          <ac:chgData name="Sharon Richards (Hywel Dda UHB - Senior Workforce Manager: Efficiency, Job Evaluation and Business Support)" userId="e01ac9f9-a5d1-4b7d-84b9-dbb6b2778b82" providerId="ADAL" clId="{68B2ECA2-DEFD-445A-876A-12D19EE036A6}" dt="2021-09-29T18:12:08.630" v="12591" actId="26606"/>
          <ac:spMkLst>
            <pc:docMk/>
            <pc:sldMk cId="3217850129" sldId="307"/>
            <ac:spMk id="145" creationId="{1E9F5D63-18D2-44EE-9BF4-F99E145C8D01}"/>
          </ac:spMkLst>
        </pc:spChg>
        <pc:spChg chg="add del">
          <ac:chgData name="Sharon Richards (Hywel Dda UHB - Senior Workforce Manager: Efficiency, Job Evaluation and Business Support)" userId="e01ac9f9-a5d1-4b7d-84b9-dbb6b2778b82" providerId="ADAL" clId="{68B2ECA2-DEFD-445A-876A-12D19EE036A6}" dt="2021-09-29T18:12:08.630" v="12591" actId="26606"/>
          <ac:spMkLst>
            <pc:docMk/>
            <pc:sldMk cId="3217850129" sldId="307"/>
            <ac:spMk id="147" creationId="{75FB676B-0487-4FE6-A64F-7AA4C2693AE0}"/>
          </ac:spMkLst>
        </pc:spChg>
        <pc:spChg chg="add del">
          <ac:chgData name="Sharon Richards (Hywel Dda UHB - Senior Workforce Manager: Efficiency, Job Evaluation and Business Support)" userId="e01ac9f9-a5d1-4b7d-84b9-dbb6b2778b82" providerId="ADAL" clId="{68B2ECA2-DEFD-445A-876A-12D19EE036A6}" dt="2021-09-29T18:12:08.630" v="12591" actId="26606"/>
          <ac:spMkLst>
            <pc:docMk/>
            <pc:sldMk cId="3217850129" sldId="307"/>
            <ac:spMk id="149" creationId="{F04C8A62-F20F-437D-B6E7-D2C4777D4E8D}"/>
          </ac:spMkLst>
        </pc:spChg>
        <pc:spChg chg="add del">
          <ac:chgData name="Sharon Richards (Hywel Dda UHB - Senior Workforce Manager: Efficiency, Job Evaluation and Business Support)" userId="e01ac9f9-a5d1-4b7d-84b9-dbb6b2778b82" providerId="ADAL" clId="{68B2ECA2-DEFD-445A-876A-12D19EE036A6}" dt="2021-09-29T18:33:04.390" v="13725" actId="26606"/>
          <ac:spMkLst>
            <pc:docMk/>
            <pc:sldMk cId="3217850129" sldId="307"/>
            <ac:spMk id="192" creationId="{7F5E9321-8E84-45AC-AD89-51E914F68B42}"/>
          </ac:spMkLst>
        </pc:spChg>
        <pc:spChg chg="add del">
          <ac:chgData name="Sharon Richards (Hywel Dda UHB - Senior Workforce Manager: Efficiency, Job Evaluation and Business Support)" userId="e01ac9f9-a5d1-4b7d-84b9-dbb6b2778b82" providerId="ADAL" clId="{68B2ECA2-DEFD-445A-876A-12D19EE036A6}" dt="2021-09-29T18:33:04.390" v="13725" actId="26606"/>
          <ac:spMkLst>
            <pc:docMk/>
            <pc:sldMk cId="3217850129" sldId="307"/>
            <ac:spMk id="193" creationId="{C1A700DC-DD5C-4DE0-AC7B-CCBF3E1743AA}"/>
          </ac:spMkLst>
        </pc:spChg>
        <pc:spChg chg="add del">
          <ac:chgData name="Sharon Richards (Hywel Dda UHB - Senior Workforce Manager: Efficiency, Job Evaluation and Business Support)" userId="e01ac9f9-a5d1-4b7d-84b9-dbb6b2778b82" providerId="ADAL" clId="{68B2ECA2-DEFD-445A-876A-12D19EE036A6}" dt="2021-09-29T18:33:04.390" v="13725" actId="26606"/>
          <ac:spMkLst>
            <pc:docMk/>
            <pc:sldMk cId="3217850129" sldId="307"/>
            <ac:spMk id="194" creationId="{39641C5A-0FB9-473D-BC3F-D7CFC6164A90}"/>
          </ac:spMkLst>
        </pc:spChg>
        <pc:spChg chg="add del">
          <ac:chgData name="Sharon Richards (Hywel Dda UHB - Senior Workforce Manager: Efficiency, Job Evaluation and Business Support)" userId="e01ac9f9-a5d1-4b7d-84b9-dbb6b2778b82" providerId="ADAL" clId="{68B2ECA2-DEFD-445A-876A-12D19EE036A6}" dt="2021-09-29T18:33:04.390" v="13725" actId="26606"/>
          <ac:spMkLst>
            <pc:docMk/>
            <pc:sldMk cId="3217850129" sldId="307"/>
            <ac:spMk id="195" creationId="{9F861D4E-31C2-4893-913B-12F1EB82E24D}"/>
          </ac:spMkLst>
        </pc:spChg>
        <pc:spChg chg="add del">
          <ac:chgData name="Sharon Richards (Hywel Dda UHB - Senior Workforce Manager: Efficiency, Job Evaluation and Business Support)" userId="e01ac9f9-a5d1-4b7d-84b9-dbb6b2778b82" providerId="ADAL" clId="{68B2ECA2-DEFD-445A-876A-12D19EE036A6}" dt="2021-09-29T18:33:04.390" v="13725" actId="26606"/>
          <ac:spMkLst>
            <pc:docMk/>
            <pc:sldMk cId="3217850129" sldId="307"/>
            <ac:spMk id="196" creationId="{DB554A7E-41A3-4DC5-9E04-47E7C1562002}"/>
          </ac:spMkLst>
        </pc:spChg>
        <pc:picChg chg="add del mod">
          <ac:chgData name="Sharon Richards (Hywel Dda UHB - Senior Workforce Manager: Efficiency, Job Evaluation and Business Support)" userId="e01ac9f9-a5d1-4b7d-84b9-dbb6b2778b82" providerId="ADAL" clId="{68B2ECA2-DEFD-445A-876A-12D19EE036A6}" dt="2021-09-29T18:18:51.190" v="12754"/>
          <ac:picMkLst>
            <pc:docMk/>
            <pc:sldMk cId="3217850129" sldId="307"/>
            <ac:picMk id="15" creationId="{B6F5751C-E1B9-4AFD-8ED6-82A2C5C05F05}"/>
          </ac:picMkLst>
        </pc:picChg>
        <pc:picChg chg="add mod">
          <ac:chgData name="Sharon Richards (Hywel Dda UHB - Senior Workforce Manager: Efficiency, Job Evaluation and Business Support)" userId="e01ac9f9-a5d1-4b7d-84b9-dbb6b2778b82" providerId="ADAL" clId="{68B2ECA2-DEFD-445A-876A-12D19EE036A6}" dt="2021-09-29T18:34:41.929" v="13737" actId="1076"/>
          <ac:picMkLst>
            <pc:docMk/>
            <pc:sldMk cId="3217850129" sldId="307"/>
            <ac:picMk id="22" creationId="{FD3267CC-986A-451C-B315-D4BC75A9932B}"/>
          </ac:picMkLst>
        </pc:picChg>
        <pc:picChg chg="add mod ord">
          <ac:chgData name="Sharon Richards (Hywel Dda UHB - Senior Workforce Manager: Efficiency, Job Evaluation and Business Support)" userId="e01ac9f9-a5d1-4b7d-84b9-dbb6b2778b82" providerId="ADAL" clId="{68B2ECA2-DEFD-445A-876A-12D19EE036A6}" dt="2021-09-29T18:34:50.887" v="13738" actId="1076"/>
          <ac:picMkLst>
            <pc:docMk/>
            <pc:sldMk cId="3217850129" sldId="307"/>
            <ac:picMk id="23" creationId="{18B23573-9CCD-4D59-AD89-8B66AEF1CC9E}"/>
          </ac:picMkLst>
        </pc:picChg>
        <pc:picChg chg="add del mod ord">
          <ac:chgData name="Sharon Richards (Hywel Dda UHB - Senior Workforce Manager: Efficiency, Job Evaluation and Business Support)" userId="e01ac9f9-a5d1-4b7d-84b9-dbb6b2778b82" providerId="ADAL" clId="{68B2ECA2-DEFD-445A-876A-12D19EE036A6}" dt="2021-09-29T18:18:25.840" v="12750"/>
          <ac:picMkLst>
            <pc:docMk/>
            <pc:sldMk cId="3217850129" sldId="307"/>
            <ac:picMk id="1026" creationId="{BB4C410B-B40B-415E-BA87-F2C340B85681}"/>
          </ac:picMkLst>
        </pc:picChg>
        <pc:picChg chg="add mod ord">
          <ac:chgData name="Sharon Richards (Hywel Dda UHB - Senior Workforce Manager: Efficiency, Job Evaluation and Business Support)" userId="e01ac9f9-a5d1-4b7d-84b9-dbb6b2778b82" providerId="ADAL" clId="{68B2ECA2-DEFD-445A-876A-12D19EE036A6}" dt="2021-09-29T18:34:37.264" v="13736" actId="1076"/>
          <ac:picMkLst>
            <pc:docMk/>
            <pc:sldMk cId="3217850129" sldId="307"/>
            <ac:picMk id="1028" creationId="{34C3E19B-7EE8-45E4-BFEB-02838BCC14C4}"/>
          </ac:picMkLst>
        </pc:picChg>
        <pc:picChg chg="add del mod">
          <ac:chgData name="Sharon Richards (Hywel Dda UHB - Senior Workforce Manager: Efficiency, Job Evaluation and Business Support)" userId="e01ac9f9-a5d1-4b7d-84b9-dbb6b2778b82" providerId="ADAL" clId="{68B2ECA2-DEFD-445A-876A-12D19EE036A6}" dt="2021-09-29T18:11:42.866" v="12587"/>
          <ac:picMkLst>
            <pc:docMk/>
            <pc:sldMk cId="3217850129" sldId="307"/>
            <ac:picMk id="1030" creationId="{D4AA3661-A141-48A1-A0BF-4DD4F12A3F62}"/>
          </ac:picMkLst>
        </pc:picChg>
        <pc:picChg chg="add del mod">
          <ac:chgData name="Sharon Richards (Hywel Dda UHB - Senior Workforce Manager: Efficiency, Job Evaluation and Business Support)" userId="e01ac9f9-a5d1-4b7d-84b9-dbb6b2778b82" providerId="ADAL" clId="{68B2ECA2-DEFD-445A-876A-12D19EE036A6}" dt="2021-09-29T18:33:36.781" v="13729" actId="478"/>
          <ac:picMkLst>
            <pc:docMk/>
            <pc:sldMk cId="3217850129" sldId="307"/>
            <ac:picMk id="1032" creationId="{830F1510-8CCD-4511-AEFF-51A491085A34}"/>
          </ac:picMkLst>
        </pc:picChg>
        <pc:picChg chg="add mod">
          <ac:chgData name="Sharon Richards (Hywel Dda UHB - Senior Workforce Manager: Efficiency, Job Evaluation and Business Support)" userId="e01ac9f9-a5d1-4b7d-84b9-dbb6b2778b82" providerId="ADAL" clId="{68B2ECA2-DEFD-445A-876A-12D19EE036A6}" dt="2021-09-29T18:34:25.990" v="13734" actId="1076"/>
          <ac:picMkLst>
            <pc:docMk/>
            <pc:sldMk cId="3217850129" sldId="307"/>
            <ac:picMk id="1034" creationId="{6BBB45DF-5074-4C63-BDAA-B06026BBD474}"/>
          </ac:picMkLst>
        </pc:picChg>
      </pc:sldChg>
      <pc:sldChg chg="addSp modSp add modNotesTx">
        <pc:chgData name="Sharon Richards (Hywel Dda UHB - Senior Workforce Manager: Efficiency, Job Evaluation and Business Support)" userId="e01ac9f9-a5d1-4b7d-84b9-dbb6b2778b82" providerId="ADAL" clId="{68B2ECA2-DEFD-445A-876A-12D19EE036A6}" dt="2021-10-10T17:09:35.380" v="42911" actId="6549"/>
        <pc:sldMkLst>
          <pc:docMk/>
          <pc:sldMk cId="3663650675" sldId="308"/>
        </pc:sldMkLst>
        <pc:spChg chg="mod">
          <ac:chgData name="Sharon Richards (Hywel Dda UHB - Senior Workforce Manager: Efficiency, Job Evaluation and Business Support)" userId="e01ac9f9-a5d1-4b7d-84b9-dbb6b2778b82" providerId="ADAL" clId="{68B2ECA2-DEFD-445A-876A-12D19EE036A6}" dt="2021-10-04T19:26:50.798" v="17895" actId="1076"/>
          <ac:spMkLst>
            <pc:docMk/>
            <pc:sldMk cId="3663650675" sldId="308"/>
            <ac:spMk id="2" creationId="{00000000-0000-0000-0000-000000000000}"/>
          </ac:spMkLst>
        </pc:spChg>
        <pc:spChg chg="mod">
          <ac:chgData name="Sharon Richards (Hywel Dda UHB - Senior Workforce Manager: Efficiency, Job Evaluation and Business Support)" userId="e01ac9f9-a5d1-4b7d-84b9-dbb6b2778b82" providerId="ADAL" clId="{68B2ECA2-DEFD-445A-876A-12D19EE036A6}" dt="2021-10-04T19:30:04.138" v="17978" actId="255"/>
          <ac:spMkLst>
            <pc:docMk/>
            <pc:sldMk cId="3663650675" sldId="308"/>
            <ac:spMk id="3" creationId="{00000000-0000-0000-0000-000000000000}"/>
          </ac:spMkLst>
        </pc:spChg>
        <pc:picChg chg="add mod ord">
          <ac:chgData name="Sharon Richards (Hywel Dda UHB - Senior Workforce Manager: Efficiency, Job Evaluation and Business Support)" userId="e01ac9f9-a5d1-4b7d-84b9-dbb6b2778b82" providerId="ADAL" clId="{68B2ECA2-DEFD-445A-876A-12D19EE036A6}" dt="2021-10-04T19:26:58.031" v="17898" actId="1076"/>
          <ac:picMkLst>
            <pc:docMk/>
            <pc:sldMk cId="3663650675" sldId="308"/>
            <ac:picMk id="1026" creationId="{B2378428-1668-4DFB-9863-53028C343A14}"/>
          </ac:picMkLst>
        </pc:picChg>
        <pc:picChg chg="add mod">
          <ac:chgData name="Sharon Richards (Hywel Dda UHB - Senior Workforce Manager: Efficiency, Job Evaluation and Business Support)" userId="e01ac9f9-a5d1-4b7d-84b9-dbb6b2778b82" providerId="ADAL" clId="{68B2ECA2-DEFD-445A-876A-12D19EE036A6}" dt="2021-10-04T19:26:54.753" v="17897" actId="1076"/>
          <ac:picMkLst>
            <pc:docMk/>
            <pc:sldMk cId="3663650675" sldId="308"/>
            <ac:picMk id="1028" creationId="{308CE3C4-F2F1-47A4-85EE-1574D32325A2}"/>
          </ac:picMkLst>
        </pc:picChg>
      </pc:sldChg>
      <pc:sldChg chg="addSp delSp modSp add modNotesTx">
        <pc:chgData name="Sharon Richards (Hywel Dda UHB - Senior Workforce Manager: Efficiency, Job Evaluation and Business Support)" userId="e01ac9f9-a5d1-4b7d-84b9-dbb6b2778b82" providerId="ADAL" clId="{68B2ECA2-DEFD-445A-876A-12D19EE036A6}" dt="2021-10-10T17:14:17.409" v="43264" actId="20577"/>
        <pc:sldMkLst>
          <pc:docMk/>
          <pc:sldMk cId="1453865199" sldId="309"/>
        </pc:sldMkLst>
        <pc:spChg chg="mod ord">
          <ac:chgData name="Sharon Richards (Hywel Dda UHB - Senior Workforce Manager: Efficiency, Job Evaluation and Business Support)" userId="e01ac9f9-a5d1-4b7d-84b9-dbb6b2778b82" providerId="ADAL" clId="{68B2ECA2-DEFD-445A-876A-12D19EE036A6}" dt="2021-10-05T18:19:02.542" v="18843" actId="27636"/>
          <ac:spMkLst>
            <pc:docMk/>
            <pc:sldMk cId="1453865199" sldId="309"/>
            <ac:spMk id="2" creationId="{00000000-0000-0000-0000-000000000000}"/>
          </ac:spMkLst>
        </pc:spChg>
        <pc:spChg chg="del">
          <ac:chgData name="Sharon Richards (Hywel Dda UHB - Senior Workforce Manager: Efficiency, Job Evaluation and Business Support)" userId="e01ac9f9-a5d1-4b7d-84b9-dbb6b2778b82" providerId="ADAL" clId="{68B2ECA2-DEFD-445A-876A-12D19EE036A6}" dt="2021-10-05T18:13:51.782" v="18739"/>
          <ac:spMkLst>
            <pc:docMk/>
            <pc:sldMk cId="1453865199" sldId="309"/>
            <ac:spMk id="3" creationId="{00000000-0000-0000-0000-000000000000}"/>
          </ac:spMkLst>
        </pc:spChg>
        <pc:spChg chg="add mod">
          <ac:chgData name="Sharon Richards (Hywel Dda UHB - Senior Workforce Manager: Efficiency, Job Evaluation and Business Support)" userId="e01ac9f9-a5d1-4b7d-84b9-dbb6b2778b82" providerId="ADAL" clId="{68B2ECA2-DEFD-445A-876A-12D19EE036A6}" dt="2021-10-05T19:09:20.345" v="21712" actId="207"/>
          <ac:spMkLst>
            <pc:docMk/>
            <pc:sldMk cId="1453865199" sldId="309"/>
            <ac:spMk id="5" creationId="{D49DAA0C-CAA6-467E-A4B7-6A062CEC456D}"/>
          </ac:spMkLst>
        </pc:spChg>
        <pc:spChg chg="add del mod">
          <ac:chgData name="Sharon Richards (Hywel Dda UHB - Senior Workforce Manager: Efficiency, Job Evaluation and Business Support)" userId="e01ac9f9-a5d1-4b7d-84b9-dbb6b2778b82" providerId="ADAL" clId="{68B2ECA2-DEFD-445A-876A-12D19EE036A6}" dt="2021-10-05T18:16:36.034" v="18790" actId="478"/>
          <ac:spMkLst>
            <pc:docMk/>
            <pc:sldMk cId="1453865199" sldId="309"/>
            <ac:spMk id="8" creationId="{47B70C63-A7E5-443D-BEBB-71EEB26F4A69}"/>
          </ac:spMkLst>
        </pc:spChg>
        <pc:picChg chg="add mod">
          <ac:chgData name="Sharon Richards (Hywel Dda UHB - Senior Workforce Manager: Efficiency, Job Evaluation and Business Support)" userId="e01ac9f9-a5d1-4b7d-84b9-dbb6b2778b82" providerId="ADAL" clId="{68B2ECA2-DEFD-445A-876A-12D19EE036A6}" dt="2021-10-05T18:34:16.297" v="19792" actId="1076"/>
          <ac:picMkLst>
            <pc:docMk/>
            <pc:sldMk cId="1453865199" sldId="309"/>
            <ac:picMk id="4" creationId="{4BE70DA0-55C8-4A02-8574-81E903D63CDA}"/>
          </ac:picMkLst>
        </pc:picChg>
      </pc:sldChg>
      <pc:sldChg chg="delSp modSp add del">
        <pc:chgData name="Sharon Richards (Hywel Dda UHB - Senior Workforce Manager: Efficiency, Job Evaluation and Business Support)" userId="e01ac9f9-a5d1-4b7d-84b9-dbb6b2778b82" providerId="ADAL" clId="{68B2ECA2-DEFD-445A-876A-12D19EE036A6}" dt="2021-09-29T18:48:39.379" v="14053" actId="2696"/>
        <pc:sldMkLst>
          <pc:docMk/>
          <pc:sldMk cId="2276434247" sldId="310"/>
        </pc:sldMkLst>
        <pc:spChg chg="mod">
          <ac:chgData name="Sharon Richards (Hywel Dda UHB - Senior Workforce Manager: Efficiency, Job Evaluation and Business Support)" userId="e01ac9f9-a5d1-4b7d-84b9-dbb6b2778b82" providerId="ADAL" clId="{68B2ECA2-DEFD-445A-876A-12D19EE036A6}" dt="2021-09-26T14:30:35.295" v="2266" actId="20577"/>
          <ac:spMkLst>
            <pc:docMk/>
            <pc:sldMk cId="2276434247" sldId="310"/>
            <ac:spMk id="2" creationId="{A230248F-AF61-41DC-A099-CFAB699C3D56}"/>
          </ac:spMkLst>
        </pc:spChg>
        <pc:spChg chg="del">
          <ac:chgData name="Sharon Richards (Hywel Dda UHB - Senior Workforce Manager: Efficiency, Job Evaluation and Business Support)" userId="e01ac9f9-a5d1-4b7d-84b9-dbb6b2778b82" providerId="ADAL" clId="{68B2ECA2-DEFD-445A-876A-12D19EE036A6}" dt="2021-09-26T14:27:57.573" v="2211" actId="478"/>
          <ac:spMkLst>
            <pc:docMk/>
            <pc:sldMk cId="2276434247" sldId="310"/>
            <ac:spMk id="3" creationId="{CA394370-87FF-41AC-880F-A1A85326F4A0}"/>
          </ac:spMkLst>
        </pc:spChg>
      </pc:sldChg>
      <pc:sldChg chg="add del">
        <pc:chgData name="Sharon Richards (Hywel Dda UHB - Senior Workforce Manager: Efficiency, Job Evaluation and Business Support)" userId="e01ac9f9-a5d1-4b7d-84b9-dbb6b2778b82" providerId="ADAL" clId="{68B2ECA2-DEFD-445A-876A-12D19EE036A6}" dt="2021-09-28T19:43:45.052" v="5785"/>
        <pc:sldMkLst>
          <pc:docMk/>
          <pc:sldMk cId="2172950312" sldId="311"/>
        </pc:sldMkLst>
      </pc:sldChg>
      <pc:sldChg chg="addSp delSp modSp add">
        <pc:chgData name="Sharon Richards (Hywel Dda UHB - Senior Workforce Manager: Efficiency, Job Evaluation and Business Support)" userId="e01ac9f9-a5d1-4b7d-84b9-dbb6b2778b82" providerId="ADAL" clId="{68B2ECA2-DEFD-445A-876A-12D19EE036A6}" dt="2021-10-10T17:21:29.079" v="43341" actId="14100"/>
        <pc:sldMkLst>
          <pc:docMk/>
          <pc:sldMk cId="4074488749" sldId="311"/>
        </pc:sldMkLst>
        <pc:spChg chg="mod">
          <ac:chgData name="Sharon Richards (Hywel Dda UHB - Senior Workforce Manager: Efficiency, Job Evaluation and Business Support)" userId="e01ac9f9-a5d1-4b7d-84b9-dbb6b2778b82" providerId="ADAL" clId="{68B2ECA2-DEFD-445A-876A-12D19EE036A6}" dt="2021-10-10T17:18:38.792" v="43316" actId="1076"/>
          <ac:spMkLst>
            <pc:docMk/>
            <pc:sldMk cId="4074488749" sldId="311"/>
            <ac:spMk id="2" creationId="{00000000-0000-0000-0000-000000000000}"/>
          </ac:spMkLst>
        </pc:spChg>
        <pc:spChg chg="mod">
          <ac:chgData name="Sharon Richards (Hywel Dda UHB - Senior Workforce Manager: Efficiency, Job Evaluation and Business Support)" userId="e01ac9f9-a5d1-4b7d-84b9-dbb6b2778b82" providerId="ADAL" clId="{68B2ECA2-DEFD-445A-876A-12D19EE036A6}" dt="2021-10-10T17:21:29.079" v="43341" actId="14100"/>
          <ac:spMkLst>
            <pc:docMk/>
            <pc:sldMk cId="4074488749" sldId="311"/>
            <ac:spMk id="3" creationId="{00000000-0000-0000-0000-000000000000}"/>
          </ac:spMkLst>
        </pc:spChg>
        <pc:spChg chg="add del">
          <ac:chgData name="Sharon Richards (Hywel Dda UHB - Senior Workforce Manager: Efficiency, Job Evaluation and Business Support)" userId="e01ac9f9-a5d1-4b7d-84b9-dbb6b2778b82" providerId="ADAL" clId="{68B2ECA2-DEFD-445A-876A-12D19EE036A6}" dt="2021-10-07T18:52:05.181" v="32406"/>
          <ac:spMkLst>
            <pc:docMk/>
            <pc:sldMk cId="4074488749" sldId="311"/>
            <ac:spMk id="4" creationId="{E22040B1-1366-4D0B-A69E-ACBB18D49F42}"/>
          </ac:spMkLst>
        </pc:spChg>
      </pc:sldChg>
      <pc:sldChg chg="modSp add">
        <pc:chgData name="Sharon Richards (Hywel Dda UHB - Senior Workforce Manager: Efficiency, Job Evaluation and Business Support)" userId="e01ac9f9-a5d1-4b7d-84b9-dbb6b2778b82" providerId="ADAL" clId="{68B2ECA2-DEFD-445A-876A-12D19EE036A6}" dt="2021-10-10T17:21:49.564" v="43346" actId="20577"/>
        <pc:sldMkLst>
          <pc:docMk/>
          <pc:sldMk cId="4227923442" sldId="312"/>
        </pc:sldMkLst>
        <pc:spChg chg="mod">
          <ac:chgData name="Sharon Richards (Hywel Dda UHB - Senior Workforce Manager: Efficiency, Job Evaluation and Business Support)" userId="e01ac9f9-a5d1-4b7d-84b9-dbb6b2778b82" providerId="ADAL" clId="{68B2ECA2-DEFD-445A-876A-12D19EE036A6}" dt="2021-10-10T17:18:52.558" v="43320" actId="1076"/>
          <ac:spMkLst>
            <pc:docMk/>
            <pc:sldMk cId="4227923442" sldId="312"/>
            <ac:spMk id="2" creationId="{00000000-0000-0000-0000-000000000000}"/>
          </ac:spMkLst>
        </pc:spChg>
        <pc:spChg chg="mod">
          <ac:chgData name="Sharon Richards (Hywel Dda UHB - Senior Workforce Manager: Efficiency, Job Evaluation and Business Support)" userId="e01ac9f9-a5d1-4b7d-84b9-dbb6b2778b82" providerId="ADAL" clId="{68B2ECA2-DEFD-445A-876A-12D19EE036A6}" dt="2021-10-10T17:21:49.564" v="43346" actId="20577"/>
          <ac:spMkLst>
            <pc:docMk/>
            <pc:sldMk cId="4227923442" sldId="312"/>
            <ac:spMk id="3" creationId="{00000000-0000-0000-0000-000000000000}"/>
          </ac:spMkLst>
        </pc:spChg>
      </pc:sldChg>
      <pc:sldChg chg="addSp delSp modSp add modNotesTx">
        <pc:chgData name="Sharon Richards (Hywel Dda UHB - Senior Workforce Manager: Efficiency, Job Evaluation and Business Support)" userId="e01ac9f9-a5d1-4b7d-84b9-dbb6b2778b82" providerId="ADAL" clId="{68B2ECA2-DEFD-445A-876A-12D19EE036A6}" dt="2021-10-10T13:04:13.067" v="34432" actId="1076"/>
        <pc:sldMkLst>
          <pc:docMk/>
          <pc:sldMk cId="1336915716" sldId="313"/>
        </pc:sldMkLst>
        <pc:spChg chg="mod">
          <ac:chgData name="Sharon Richards (Hywel Dda UHB - Senior Workforce Manager: Efficiency, Job Evaluation and Business Support)" userId="e01ac9f9-a5d1-4b7d-84b9-dbb6b2778b82" providerId="ADAL" clId="{68B2ECA2-DEFD-445A-876A-12D19EE036A6}" dt="2021-10-10T13:04:13.067" v="34432" actId="1076"/>
          <ac:spMkLst>
            <pc:docMk/>
            <pc:sldMk cId="1336915716" sldId="313"/>
            <ac:spMk id="2" creationId="{00000000-0000-0000-0000-000000000000}"/>
          </ac:spMkLst>
        </pc:spChg>
        <pc:spChg chg="add del mod">
          <ac:chgData name="Sharon Richards (Hywel Dda UHB - Senior Workforce Manager: Efficiency, Job Evaluation and Business Support)" userId="e01ac9f9-a5d1-4b7d-84b9-dbb6b2778b82" providerId="ADAL" clId="{68B2ECA2-DEFD-445A-876A-12D19EE036A6}" dt="2021-10-06T17:34:32.117" v="25034" actId="113"/>
          <ac:spMkLst>
            <pc:docMk/>
            <pc:sldMk cId="1336915716" sldId="313"/>
            <ac:spMk id="3" creationId="{00000000-0000-0000-0000-000000000000}"/>
          </ac:spMkLst>
        </pc:spChg>
        <pc:spChg chg="add del">
          <ac:chgData name="Sharon Richards (Hywel Dda UHB - Senior Workforce Manager: Efficiency, Job Evaluation and Business Support)" userId="e01ac9f9-a5d1-4b7d-84b9-dbb6b2778b82" providerId="ADAL" clId="{68B2ECA2-DEFD-445A-876A-12D19EE036A6}" dt="2021-10-06T17:26:49.835" v="24651" actId="26606"/>
          <ac:spMkLst>
            <pc:docMk/>
            <pc:sldMk cId="1336915716" sldId="313"/>
            <ac:spMk id="9" creationId="{2484695A-8C75-48A4-BD30-CE2D234EDC25}"/>
          </ac:spMkLst>
        </pc:spChg>
        <pc:spChg chg="add del">
          <ac:chgData name="Sharon Richards (Hywel Dda UHB - Senior Workforce Manager: Efficiency, Job Evaluation and Business Support)" userId="e01ac9f9-a5d1-4b7d-84b9-dbb6b2778b82" providerId="ADAL" clId="{68B2ECA2-DEFD-445A-876A-12D19EE036A6}" dt="2021-10-06T17:26:49.835" v="24651" actId="26606"/>
          <ac:spMkLst>
            <pc:docMk/>
            <pc:sldMk cId="1336915716" sldId="313"/>
            <ac:spMk id="11" creationId="{E17596A7-090E-44D5-B204-BB323A810AFF}"/>
          </ac:spMkLst>
        </pc:spChg>
        <pc:graphicFrameChg chg="add del mod">
          <ac:chgData name="Sharon Richards (Hywel Dda UHB - Senior Workforce Manager: Efficiency, Job Evaluation and Business Support)" userId="e01ac9f9-a5d1-4b7d-84b9-dbb6b2778b82" providerId="ADAL" clId="{68B2ECA2-DEFD-445A-876A-12D19EE036A6}" dt="2021-10-06T17:26:49.835" v="24651" actId="26606"/>
          <ac:graphicFrameMkLst>
            <pc:docMk/>
            <pc:sldMk cId="1336915716" sldId="313"/>
            <ac:graphicFrameMk id="5" creationId="{1DFD1E0D-ED9F-40DD-BA57-012BBD1E9F6B}"/>
          </ac:graphicFrameMkLst>
        </pc:graphicFrameChg>
        <pc:picChg chg="add mod">
          <ac:chgData name="Sharon Richards (Hywel Dda UHB - Senior Workforce Manager: Efficiency, Job Evaluation and Business Support)" userId="e01ac9f9-a5d1-4b7d-84b9-dbb6b2778b82" providerId="ADAL" clId="{68B2ECA2-DEFD-445A-876A-12D19EE036A6}" dt="2021-10-10T13:03:57.976" v="34429" actId="1076"/>
          <ac:picMkLst>
            <pc:docMk/>
            <pc:sldMk cId="1336915716" sldId="313"/>
            <ac:picMk id="4" creationId="{50661DE1-7629-4E31-92E3-FA522418D326}"/>
          </ac:picMkLst>
        </pc:picChg>
      </pc:sldChg>
      <pc:sldChg chg="addSp delSp modSp add modNotesTx">
        <pc:chgData name="Sharon Richards (Hywel Dda UHB - Senior Workforce Manager: Efficiency, Job Evaluation and Business Support)" userId="e01ac9f9-a5d1-4b7d-84b9-dbb6b2778b82" providerId="ADAL" clId="{68B2ECA2-DEFD-445A-876A-12D19EE036A6}" dt="2021-10-10T17:15:31.908" v="43266" actId="20577"/>
        <pc:sldMkLst>
          <pc:docMk/>
          <pc:sldMk cId="4243979360" sldId="314"/>
        </pc:sldMkLst>
        <pc:spChg chg="mod">
          <ac:chgData name="Sharon Richards (Hywel Dda UHB - Senior Workforce Manager: Efficiency, Job Evaluation and Business Support)" userId="e01ac9f9-a5d1-4b7d-84b9-dbb6b2778b82" providerId="ADAL" clId="{68B2ECA2-DEFD-445A-876A-12D19EE036A6}" dt="2021-10-06T19:49:40.565" v="29760" actId="1076"/>
          <ac:spMkLst>
            <pc:docMk/>
            <pc:sldMk cId="4243979360" sldId="314"/>
            <ac:spMk id="2" creationId="{00000000-0000-0000-0000-000000000000}"/>
          </ac:spMkLst>
        </pc:spChg>
        <pc:spChg chg="del">
          <ac:chgData name="Sharon Richards (Hywel Dda UHB - Senior Workforce Manager: Efficiency, Job Evaluation and Business Support)" userId="e01ac9f9-a5d1-4b7d-84b9-dbb6b2778b82" providerId="ADAL" clId="{68B2ECA2-DEFD-445A-876A-12D19EE036A6}" dt="2021-10-06T19:20:41.247" v="28522"/>
          <ac:spMkLst>
            <pc:docMk/>
            <pc:sldMk cId="4243979360" sldId="314"/>
            <ac:spMk id="3" creationId="{00000000-0000-0000-0000-000000000000}"/>
          </ac:spMkLst>
        </pc:spChg>
        <pc:spChg chg="add del mod">
          <ac:chgData name="Sharon Richards (Hywel Dda UHB - Senior Workforce Manager: Efficiency, Job Evaluation and Business Support)" userId="e01ac9f9-a5d1-4b7d-84b9-dbb6b2778b82" providerId="ADAL" clId="{68B2ECA2-DEFD-445A-876A-12D19EE036A6}" dt="2021-10-06T19:47:39.957" v="29659"/>
          <ac:spMkLst>
            <pc:docMk/>
            <pc:sldMk cId="4243979360" sldId="314"/>
            <ac:spMk id="6" creationId="{0BC3314A-A983-4845-B2FE-4FAEB2F4B9C1}"/>
          </ac:spMkLst>
        </pc:spChg>
        <pc:spChg chg="add mod">
          <ac:chgData name="Sharon Richards (Hywel Dda UHB - Senior Workforce Manager: Efficiency, Job Evaluation and Business Support)" userId="e01ac9f9-a5d1-4b7d-84b9-dbb6b2778b82" providerId="ADAL" clId="{68B2ECA2-DEFD-445A-876A-12D19EE036A6}" dt="2021-10-06T19:51:01.826" v="29767" actId="1076"/>
          <ac:spMkLst>
            <pc:docMk/>
            <pc:sldMk cId="4243979360" sldId="314"/>
            <ac:spMk id="11" creationId="{6AD80375-A82E-4444-BF05-470CEADA4E78}"/>
          </ac:spMkLst>
        </pc:spChg>
        <pc:picChg chg="add del mod">
          <ac:chgData name="Sharon Richards (Hywel Dda UHB - Senior Workforce Manager: Efficiency, Job Evaluation and Business Support)" userId="e01ac9f9-a5d1-4b7d-84b9-dbb6b2778b82" providerId="ADAL" clId="{68B2ECA2-DEFD-445A-876A-12D19EE036A6}" dt="2021-10-06T19:25:42.830" v="28523" actId="478"/>
          <ac:picMkLst>
            <pc:docMk/>
            <pc:sldMk cId="4243979360" sldId="314"/>
            <ac:picMk id="4" creationId="{9484AC15-D9DC-4D94-949A-49A09062B7BF}"/>
          </ac:picMkLst>
        </pc:picChg>
        <pc:picChg chg="add mod">
          <ac:chgData name="Sharon Richards (Hywel Dda UHB - Senior Workforce Manager: Efficiency, Job Evaluation and Business Support)" userId="e01ac9f9-a5d1-4b7d-84b9-dbb6b2778b82" providerId="ADAL" clId="{68B2ECA2-DEFD-445A-876A-12D19EE036A6}" dt="2021-10-06T19:51:08.153" v="29769" actId="1076"/>
          <ac:picMkLst>
            <pc:docMk/>
            <pc:sldMk cId="4243979360" sldId="314"/>
            <ac:picMk id="7" creationId="{80729ACA-E554-4D80-8F0C-D9FC2FD13E11}"/>
          </ac:picMkLst>
        </pc:picChg>
      </pc:sldChg>
      <pc:sldChg chg="add del modNotesTx">
        <pc:chgData name="Sharon Richards (Hywel Dda UHB - Senior Workforce Manager: Efficiency, Job Evaluation and Business Support)" userId="e01ac9f9-a5d1-4b7d-84b9-dbb6b2778b82" providerId="ADAL" clId="{68B2ECA2-DEFD-445A-876A-12D19EE036A6}" dt="2021-10-05T20:02:59.023" v="23782" actId="2696"/>
        <pc:sldMkLst>
          <pc:docMk/>
          <pc:sldMk cId="1631802876" sldId="315"/>
        </pc:sldMkLst>
      </pc:sldChg>
      <pc:sldChg chg="add del modNotesTx">
        <pc:chgData name="Sharon Richards (Hywel Dda UHB - Senior Workforce Manager: Efficiency, Job Evaluation and Business Support)" userId="e01ac9f9-a5d1-4b7d-84b9-dbb6b2778b82" providerId="ADAL" clId="{68B2ECA2-DEFD-445A-876A-12D19EE036A6}" dt="2021-10-05T20:03:02.717" v="23783" actId="2696"/>
        <pc:sldMkLst>
          <pc:docMk/>
          <pc:sldMk cId="1002010960" sldId="316"/>
        </pc:sldMkLst>
      </pc:sldChg>
      <pc:sldChg chg="modSp add modNotesTx">
        <pc:chgData name="Sharon Richards (Hywel Dda UHB - Senior Workforce Manager: Efficiency, Job Evaluation and Business Support)" userId="e01ac9f9-a5d1-4b7d-84b9-dbb6b2778b82" providerId="ADAL" clId="{68B2ECA2-DEFD-445A-876A-12D19EE036A6}" dt="2021-10-10T14:48:58.091" v="38527" actId="20577"/>
        <pc:sldMkLst>
          <pc:docMk/>
          <pc:sldMk cId="1304549290" sldId="317"/>
        </pc:sldMkLst>
        <pc:spChg chg="mod">
          <ac:chgData name="Sharon Richards (Hywel Dda UHB - Senior Workforce Manager: Efficiency, Job Evaluation and Business Support)" userId="e01ac9f9-a5d1-4b7d-84b9-dbb6b2778b82" providerId="ADAL" clId="{68B2ECA2-DEFD-445A-876A-12D19EE036A6}" dt="2021-10-10T13:26:51.471" v="35225" actId="1076"/>
          <ac:spMkLst>
            <pc:docMk/>
            <pc:sldMk cId="1304549290" sldId="317"/>
            <ac:spMk id="2" creationId="{00000000-0000-0000-0000-000000000000}"/>
          </ac:spMkLst>
        </pc:spChg>
        <pc:spChg chg="mod">
          <ac:chgData name="Sharon Richards (Hywel Dda UHB - Senior Workforce Manager: Efficiency, Job Evaluation and Business Support)" userId="e01ac9f9-a5d1-4b7d-84b9-dbb6b2778b82" providerId="ADAL" clId="{68B2ECA2-DEFD-445A-876A-12D19EE036A6}" dt="2021-10-10T13:28:47.485" v="35286" actId="6549"/>
          <ac:spMkLst>
            <pc:docMk/>
            <pc:sldMk cId="1304549290" sldId="317"/>
            <ac:spMk id="3" creationId="{00000000-0000-0000-0000-000000000000}"/>
          </ac:spMkLst>
        </pc:spChg>
      </pc:sldChg>
      <pc:sldChg chg="addSp delSp modSp add modAnim modNotesTx">
        <pc:chgData name="Sharon Richards (Hywel Dda UHB - Senior Workforce Manager: Efficiency, Job Evaluation and Business Support)" userId="e01ac9f9-a5d1-4b7d-84b9-dbb6b2778b82" providerId="ADAL" clId="{68B2ECA2-DEFD-445A-876A-12D19EE036A6}" dt="2021-10-10T17:17:24.241" v="43306" actId="20577"/>
        <pc:sldMkLst>
          <pc:docMk/>
          <pc:sldMk cId="213734851" sldId="318"/>
        </pc:sldMkLst>
        <pc:spChg chg="mod">
          <ac:chgData name="Sharon Richards (Hywel Dda UHB - Senior Workforce Manager: Efficiency, Job Evaluation and Business Support)" userId="e01ac9f9-a5d1-4b7d-84b9-dbb6b2778b82" providerId="ADAL" clId="{68B2ECA2-DEFD-445A-876A-12D19EE036A6}" dt="2021-10-10T17:16:07.439" v="43267" actId="1076"/>
          <ac:spMkLst>
            <pc:docMk/>
            <pc:sldMk cId="213734851" sldId="318"/>
            <ac:spMk id="2" creationId="{00000000-0000-0000-0000-000000000000}"/>
          </ac:spMkLst>
        </pc:spChg>
        <pc:spChg chg="del mod">
          <ac:chgData name="Sharon Richards (Hywel Dda UHB - Senior Workforce Manager: Efficiency, Job Evaluation and Business Support)" userId="e01ac9f9-a5d1-4b7d-84b9-dbb6b2778b82" providerId="ADAL" clId="{68B2ECA2-DEFD-445A-876A-12D19EE036A6}" dt="2021-10-10T14:25:25.780" v="37945" actId="478"/>
          <ac:spMkLst>
            <pc:docMk/>
            <pc:sldMk cId="213734851" sldId="318"/>
            <ac:spMk id="3" creationId="{00000000-0000-0000-0000-000000000000}"/>
          </ac:spMkLst>
        </pc:spChg>
        <pc:spChg chg="add mod">
          <ac:chgData name="Sharon Richards (Hywel Dda UHB - Senior Workforce Manager: Efficiency, Job Evaluation and Business Support)" userId="e01ac9f9-a5d1-4b7d-84b9-dbb6b2778b82" providerId="ADAL" clId="{68B2ECA2-DEFD-445A-876A-12D19EE036A6}" dt="2021-10-10T15:03:27.990" v="38742" actId="465"/>
          <ac:spMkLst>
            <pc:docMk/>
            <pc:sldMk cId="213734851" sldId="318"/>
            <ac:spMk id="4" creationId="{A2B861AD-1A50-456F-9C35-2AAD42B77462}"/>
          </ac:spMkLst>
        </pc:spChg>
        <pc:spChg chg="add mod">
          <ac:chgData name="Sharon Richards (Hywel Dda UHB - Senior Workforce Manager: Efficiency, Job Evaluation and Business Support)" userId="e01ac9f9-a5d1-4b7d-84b9-dbb6b2778b82" providerId="ADAL" clId="{68B2ECA2-DEFD-445A-876A-12D19EE036A6}" dt="2021-10-10T15:03:27.990" v="38742" actId="465"/>
          <ac:spMkLst>
            <pc:docMk/>
            <pc:sldMk cId="213734851" sldId="318"/>
            <ac:spMk id="5" creationId="{A4AD1FA9-200E-42A8-9799-D995D185FDB8}"/>
          </ac:spMkLst>
        </pc:spChg>
        <pc:spChg chg="add del mod">
          <ac:chgData name="Sharon Richards (Hywel Dda UHB - Senior Workforce Manager: Efficiency, Job Evaluation and Business Support)" userId="e01ac9f9-a5d1-4b7d-84b9-dbb6b2778b82" providerId="ADAL" clId="{68B2ECA2-DEFD-445A-876A-12D19EE036A6}" dt="2021-10-10T14:26:10.565" v="38016"/>
          <ac:spMkLst>
            <pc:docMk/>
            <pc:sldMk cId="213734851" sldId="318"/>
            <ac:spMk id="6" creationId="{DC6D5136-44C5-43E4-BF55-29BCC02151F9}"/>
          </ac:spMkLst>
        </pc:spChg>
        <pc:spChg chg="add mod">
          <ac:chgData name="Sharon Richards (Hywel Dda UHB - Senior Workforce Manager: Efficiency, Job Evaluation and Business Support)" userId="e01ac9f9-a5d1-4b7d-84b9-dbb6b2778b82" providerId="ADAL" clId="{68B2ECA2-DEFD-445A-876A-12D19EE036A6}" dt="2021-10-10T15:03:27.990" v="38742" actId="465"/>
          <ac:spMkLst>
            <pc:docMk/>
            <pc:sldMk cId="213734851" sldId="318"/>
            <ac:spMk id="7" creationId="{2B4B4FF2-EACC-4A88-9E2F-557BACFDBF42}"/>
          </ac:spMkLst>
        </pc:spChg>
        <pc:spChg chg="add mod">
          <ac:chgData name="Sharon Richards (Hywel Dda UHB - Senior Workforce Manager: Efficiency, Job Evaluation and Business Support)" userId="e01ac9f9-a5d1-4b7d-84b9-dbb6b2778b82" providerId="ADAL" clId="{68B2ECA2-DEFD-445A-876A-12D19EE036A6}" dt="2021-10-10T15:03:27.990" v="38742" actId="465"/>
          <ac:spMkLst>
            <pc:docMk/>
            <pc:sldMk cId="213734851" sldId="318"/>
            <ac:spMk id="8" creationId="{B9A92C9D-FAFD-409F-A65F-E3A12283DDA6}"/>
          </ac:spMkLst>
        </pc:spChg>
        <pc:spChg chg="add mod">
          <ac:chgData name="Sharon Richards (Hywel Dda UHB - Senior Workforce Manager: Efficiency, Job Evaluation and Business Support)" userId="e01ac9f9-a5d1-4b7d-84b9-dbb6b2778b82" providerId="ADAL" clId="{68B2ECA2-DEFD-445A-876A-12D19EE036A6}" dt="2021-10-10T15:03:27.990" v="38742" actId="465"/>
          <ac:spMkLst>
            <pc:docMk/>
            <pc:sldMk cId="213734851" sldId="318"/>
            <ac:spMk id="9" creationId="{6151558C-8BA1-418E-899B-30399B2D7260}"/>
          </ac:spMkLst>
        </pc:spChg>
        <pc:spChg chg="add mod">
          <ac:chgData name="Sharon Richards (Hywel Dda UHB - Senior Workforce Manager: Efficiency, Job Evaluation and Business Support)" userId="e01ac9f9-a5d1-4b7d-84b9-dbb6b2778b82" providerId="ADAL" clId="{68B2ECA2-DEFD-445A-876A-12D19EE036A6}" dt="2021-10-10T15:03:27.990" v="38742" actId="465"/>
          <ac:spMkLst>
            <pc:docMk/>
            <pc:sldMk cId="213734851" sldId="318"/>
            <ac:spMk id="10" creationId="{3AD698BA-FB7B-47B0-84DB-CC534A84D498}"/>
          </ac:spMkLst>
        </pc:spChg>
        <pc:spChg chg="add mod">
          <ac:chgData name="Sharon Richards (Hywel Dda UHB - Senior Workforce Manager: Efficiency, Job Evaluation and Business Support)" userId="e01ac9f9-a5d1-4b7d-84b9-dbb6b2778b82" providerId="ADAL" clId="{68B2ECA2-DEFD-445A-876A-12D19EE036A6}" dt="2021-10-10T15:03:27.990" v="38742" actId="465"/>
          <ac:spMkLst>
            <pc:docMk/>
            <pc:sldMk cId="213734851" sldId="318"/>
            <ac:spMk id="11" creationId="{F33B2274-0A5C-41FB-AF6B-DB5B5F315D3A}"/>
          </ac:spMkLst>
        </pc:spChg>
        <pc:spChg chg="add del mod">
          <ac:chgData name="Sharon Richards (Hywel Dda UHB - Senior Workforce Manager: Efficiency, Job Evaluation and Business Support)" userId="e01ac9f9-a5d1-4b7d-84b9-dbb6b2778b82" providerId="ADAL" clId="{68B2ECA2-DEFD-445A-876A-12D19EE036A6}" dt="2021-10-10T14:28:01.158" v="38138"/>
          <ac:spMkLst>
            <pc:docMk/>
            <pc:sldMk cId="213734851" sldId="318"/>
            <ac:spMk id="12" creationId="{16A5099B-1FEA-446F-87C0-4527F94117B8}"/>
          </ac:spMkLst>
        </pc:spChg>
        <pc:spChg chg="add mod">
          <ac:chgData name="Sharon Richards (Hywel Dda UHB - Senior Workforce Manager: Efficiency, Job Evaluation and Business Support)" userId="e01ac9f9-a5d1-4b7d-84b9-dbb6b2778b82" providerId="ADAL" clId="{68B2ECA2-DEFD-445A-876A-12D19EE036A6}" dt="2021-10-10T15:03:27.990" v="38742" actId="465"/>
          <ac:spMkLst>
            <pc:docMk/>
            <pc:sldMk cId="213734851" sldId="318"/>
            <ac:spMk id="13" creationId="{B2B0827B-A175-4DE4-BAB1-22761C4ED371}"/>
          </ac:spMkLst>
        </pc:spChg>
        <pc:spChg chg="add mod">
          <ac:chgData name="Sharon Richards (Hywel Dda UHB - Senior Workforce Manager: Efficiency, Job Evaluation and Business Support)" userId="e01ac9f9-a5d1-4b7d-84b9-dbb6b2778b82" providerId="ADAL" clId="{68B2ECA2-DEFD-445A-876A-12D19EE036A6}" dt="2021-10-10T15:03:27.990" v="38742" actId="465"/>
          <ac:spMkLst>
            <pc:docMk/>
            <pc:sldMk cId="213734851" sldId="318"/>
            <ac:spMk id="14" creationId="{EC8576DF-0689-42B1-A719-F17060761BA1}"/>
          </ac:spMkLst>
        </pc:spChg>
        <pc:spChg chg="add mod">
          <ac:chgData name="Sharon Richards (Hywel Dda UHB - Senior Workforce Manager: Efficiency, Job Evaluation and Business Support)" userId="e01ac9f9-a5d1-4b7d-84b9-dbb6b2778b82" providerId="ADAL" clId="{68B2ECA2-DEFD-445A-876A-12D19EE036A6}" dt="2021-10-10T15:03:27.990" v="38742" actId="465"/>
          <ac:spMkLst>
            <pc:docMk/>
            <pc:sldMk cId="213734851" sldId="318"/>
            <ac:spMk id="15" creationId="{8F2BB1BA-51D8-46E4-A669-5FE0233B6098}"/>
          </ac:spMkLst>
        </pc:spChg>
        <pc:spChg chg="add mod">
          <ac:chgData name="Sharon Richards (Hywel Dda UHB - Senior Workforce Manager: Efficiency, Job Evaluation and Business Support)" userId="e01ac9f9-a5d1-4b7d-84b9-dbb6b2778b82" providerId="ADAL" clId="{68B2ECA2-DEFD-445A-876A-12D19EE036A6}" dt="2021-10-10T15:03:27.990" v="38742" actId="465"/>
          <ac:spMkLst>
            <pc:docMk/>
            <pc:sldMk cId="213734851" sldId="318"/>
            <ac:spMk id="16" creationId="{8AF5918B-E73C-4B7A-9F57-EE01CF9A3B19}"/>
          </ac:spMkLst>
        </pc:spChg>
      </pc:sldChg>
      <pc:sldChg chg="addSp delSp modSp add modNotesTx">
        <pc:chgData name="Sharon Richards (Hywel Dda UHB - Senior Workforce Manager: Efficiency, Job Evaluation and Business Support)" userId="e01ac9f9-a5d1-4b7d-84b9-dbb6b2778b82" providerId="ADAL" clId="{68B2ECA2-DEFD-445A-876A-12D19EE036A6}" dt="2021-10-10T16:18:17.498" v="41690" actId="1076"/>
        <pc:sldMkLst>
          <pc:docMk/>
          <pc:sldMk cId="361662668" sldId="319"/>
        </pc:sldMkLst>
        <pc:spChg chg="mod">
          <ac:chgData name="Sharon Richards (Hywel Dda UHB - Senior Workforce Manager: Efficiency, Job Evaluation and Business Support)" userId="e01ac9f9-a5d1-4b7d-84b9-dbb6b2778b82" providerId="ADAL" clId="{68B2ECA2-DEFD-445A-876A-12D19EE036A6}" dt="2021-10-05T20:03:23.701" v="23787" actId="1076"/>
          <ac:spMkLst>
            <pc:docMk/>
            <pc:sldMk cId="361662668" sldId="319"/>
            <ac:spMk id="2" creationId="{00000000-0000-0000-0000-000000000000}"/>
          </ac:spMkLst>
        </pc:spChg>
        <pc:spChg chg="del">
          <ac:chgData name="Sharon Richards (Hywel Dda UHB - Senior Workforce Manager: Efficiency, Job Evaluation and Business Support)" userId="e01ac9f9-a5d1-4b7d-84b9-dbb6b2778b82" providerId="ADAL" clId="{68B2ECA2-DEFD-445A-876A-12D19EE036A6}" dt="2021-10-10T16:12:05.736" v="41438"/>
          <ac:spMkLst>
            <pc:docMk/>
            <pc:sldMk cId="361662668" sldId="319"/>
            <ac:spMk id="3" creationId="{00000000-0000-0000-0000-000000000000}"/>
          </ac:spMkLst>
        </pc:spChg>
        <pc:picChg chg="add mod">
          <ac:chgData name="Sharon Richards (Hywel Dda UHB - Senior Workforce Manager: Efficiency, Job Evaluation and Business Support)" userId="e01ac9f9-a5d1-4b7d-84b9-dbb6b2778b82" providerId="ADAL" clId="{68B2ECA2-DEFD-445A-876A-12D19EE036A6}" dt="2021-10-10T16:18:13.084" v="41688" actId="1076"/>
          <ac:picMkLst>
            <pc:docMk/>
            <pc:sldMk cId="361662668" sldId="319"/>
            <ac:picMk id="4" creationId="{4B30273A-2D55-48BF-9719-A7E5CA88BBAE}"/>
          </ac:picMkLst>
        </pc:picChg>
        <pc:picChg chg="add mod">
          <ac:chgData name="Sharon Richards (Hywel Dda UHB - Senior Workforce Manager: Efficiency, Job Evaluation and Business Support)" userId="e01ac9f9-a5d1-4b7d-84b9-dbb6b2778b82" providerId="ADAL" clId="{68B2ECA2-DEFD-445A-876A-12D19EE036A6}" dt="2021-10-10T16:18:15.145" v="41689" actId="1076"/>
          <ac:picMkLst>
            <pc:docMk/>
            <pc:sldMk cId="361662668" sldId="319"/>
            <ac:picMk id="5" creationId="{F43BFBF8-75E2-463D-852F-BAF0F16B0D27}"/>
          </ac:picMkLst>
        </pc:picChg>
        <pc:picChg chg="add mod">
          <ac:chgData name="Sharon Richards (Hywel Dda UHB - Senior Workforce Manager: Efficiency, Job Evaluation and Business Support)" userId="e01ac9f9-a5d1-4b7d-84b9-dbb6b2778b82" providerId="ADAL" clId="{68B2ECA2-DEFD-445A-876A-12D19EE036A6}" dt="2021-10-10T16:18:17.498" v="41690" actId="1076"/>
          <ac:picMkLst>
            <pc:docMk/>
            <pc:sldMk cId="361662668" sldId="319"/>
            <ac:picMk id="6" creationId="{6D34C7F5-8BA4-4ADB-9103-8CD171348ECC}"/>
          </ac:picMkLst>
        </pc:picChg>
        <pc:picChg chg="add mod">
          <ac:chgData name="Sharon Richards (Hywel Dda UHB - Senior Workforce Manager: Efficiency, Job Evaluation and Business Support)" userId="e01ac9f9-a5d1-4b7d-84b9-dbb6b2778b82" providerId="ADAL" clId="{68B2ECA2-DEFD-445A-876A-12D19EE036A6}" dt="2021-10-10T16:18:10.252" v="41687" actId="1076"/>
          <ac:picMkLst>
            <pc:docMk/>
            <pc:sldMk cId="361662668" sldId="319"/>
            <ac:picMk id="7" creationId="{0DDDE873-23B7-4B97-9651-D81B42B62041}"/>
          </ac:picMkLst>
        </pc:picChg>
      </pc:sldChg>
      <pc:sldChg chg="addSp delSp modSp add">
        <pc:chgData name="Sharon Richards (Hywel Dda UHB - Senior Workforce Manager: Efficiency, Job Evaluation and Business Support)" userId="e01ac9f9-a5d1-4b7d-84b9-dbb6b2778b82" providerId="ADAL" clId="{68B2ECA2-DEFD-445A-876A-12D19EE036A6}" dt="2021-10-10T17:19:39.188" v="43331" actId="14100"/>
        <pc:sldMkLst>
          <pc:docMk/>
          <pc:sldMk cId="1540963547" sldId="320"/>
        </pc:sldMkLst>
        <pc:spChg chg="mod">
          <ac:chgData name="Sharon Richards (Hywel Dda UHB - Senior Workforce Manager: Efficiency, Job Evaluation and Business Support)" userId="e01ac9f9-a5d1-4b7d-84b9-dbb6b2778b82" providerId="ADAL" clId="{68B2ECA2-DEFD-445A-876A-12D19EE036A6}" dt="2021-10-10T17:19:01.866" v="43322" actId="404"/>
          <ac:spMkLst>
            <pc:docMk/>
            <pc:sldMk cId="1540963547" sldId="320"/>
            <ac:spMk id="2" creationId="{00000000-0000-0000-0000-000000000000}"/>
          </ac:spMkLst>
        </pc:spChg>
        <pc:spChg chg="add del mod">
          <ac:chgData name="Sharon Richards (Hywel Dda UHB - Senior Workforce Manager: Efficiency, Job Evaluation and Business Support)" userId="e01ac9f9-a5d1-4b7d-84b9-dbb6b2778b82" providerId="ADAL" clId="{68B2ECA2-DEFD-445A-876A-12D19EE036A6}" dt="2021-10-10T17:19:39.188" v="43331" actId="14100"/>
          <ac:spMkLst>
            <pc:docMk/>
            <pc:sldMk cId="1540963547" sldId="320"/>
            <ac:spMk id="3" creationId="{00000000-0000-0000-0000-000000000000}"/>
          </ac:spMkLst>
        </pc:spChg>
        <pc:spChg chg="add del mod">
          <ac:chgData name="Sharon Richards (Hywel Dda UHB - Senior Workforce Manager: Efficiency, Job Evaluation and Business Support)" userId="e01ac9f9-a5d1-4b7d-84b9-dbb6b2778b82" providerId="ADAL" clId="{68B2ECA2-DEFD-445A-876A-12D19EE036A6}" dt="2021-10-06T19:32:48.773" v="29024"/>
          <ac:spMkLst>
            <pc:docMk/>
            <pc:sldMk cId="1540963547" sldId="320"/>
            <ac:spMk id="4" creationId="{BEB072E9-2BC4-41A1-BAE3-4593C4F8427F}"/>
          </ac:spMkLst>
        </pc:spChg>
      </pc:sldChg>
      <pc:sldChg chg="delSp modSp add">
        <pc:chgData name="Sharon Richards (Hywel Dda UHB - Senior Workforce Manager: Efficiency, Job Evaluation and Business Support)" userId="e01ac9f9-a5d1-4b7d-84b9-dbb6b2778b82" providerId="ADAL" clId="{68B2ECA2-DEFD-445A-876A-12D19EE036A6}" dt="2021-10-05T18:14:57.221" v="18762" actId="1076"/>
        <pc:sldMkLst>
          <pc:docMk/>
          <pc:sldMk cId="3507913572" sldId="321"/>
        </pc:sldMkLst>
        <pc:spChg chg="mod">
          <ac:chgData name="Sharon Richards (Hywel Dda UHB - Senior Workforce Manager: Efficiency, Job Evaluation and Business Support)" userId="e01ac9f9-a5d1-4b7d-84b9-dbb6b2778b82" providerId="ADAL" clId="{68B2ECA2-DEFD-445A-876A-12D19EE036A6}" dt="2021-10-05T18:14:57.221" v="18762" actId="1076"/>
          <ac:spMkLst>
            <pc:docMk/>
            <pc:sldMk cId="3507913572" sldId="321"/>
            <ac:spMk id="2" creationId="{90917C35-7A2C-4E74-A1C2-A6822D8E8CB3}"/>
          </ac:spMkLst>
        </pc:spChg>
        <pc:spChg chg="del">
          <ac:chgData name="Sharon Richards (Hywel Dda UHB - Senior Workforce Manager: Efficiency, Job Evaluation and Business Support)" userId="e01ac9f9-a5d1-4b7d-84b9-dbb6b2778b82" providerId="ADAL" clId="{68B2ECA2-DEFD-445A-876A-12D19EE036A6}" dt="2021-10-05T18:14:38.016" v="18741" actId="478"/>
          <ac:spMkLst>
            <pc:docMk/>
            <pc:sldMk cId="3507913572" sldId="321"/>
            <ac:spMk id="3" creationId="{192F059D-404D-46E7-B465-FDC1C231F212}"/>
          </ac:spMkLst>
        </pc:spChg>
      </pc:sldChg>
      <pc:sldChg chg="addSp delSp modSp add modNotesTx">
        <pc:chgData name="Sharon Richards (Hywel Dda UHB - Senior Workforce Manager: Efficiency, Job Evaluation and Business Support)" userId="e01ac9f9-a5d1-4b7d-84b9-dbb6b2778b82" providerId="ADAL" clId="{68B2ECA2-DEFD-445A-876A-12D19EE036A6}" dt="2021-10-05T19:09:12.258" v="21711" actId="1076"/>
        <pc:sldMkLst>
          <pc:docMk/>
          <pc:sldMk cId="2945708703" sldId="322"/>
        </pc:sldMkLst>
        <pc:spChg chg="mod">
          <ac:chgData name="Sharon Richards (Hywel Dda UHB - Senior Workforce Manager: Efficiency, Job Evaluation and Business Support)" userId="e01ac9f9-a5d1-4b7d-84b9-dbb6b2778b82" providerId="ADAL" clId="{68B2ECA2-DEFD-445A-876A-12D19EE036A6}" dt="2021-10-05T19:06:48.604" v="21653" actId="1076"/>
          <ac:spMkLst>
            <pc:docMk/>
            <pc:sldMk cId="2945708703" sldId="322"/>
            <ac:spMk id="2" creationId="{00000000-0000-0000-0000-000000000000}"/>
          </ac:spMkLst>
        </pc:spChg>
        <pc:spChg chg="del mod">
          <ac:chgData name="Sharon Richards (Hywel Dda UHB - Senior Workforce Manager: Efficiency, Job Evaluation and Business Support)" userId="e01ac9f9-a5d1-4b7d-84b9-dbb6b2778b82" providerId="ADAL" clId="{68B2ECA2-DEFD-445A-876A-12D19EE036A6}" dt="2021-10-05T18:58:36.061" v="21455" actId="478"/>
          <ac:spMkLst>
            <pc:docMk/>
            <pc:sldMk cId="2945708703" sldId="322"/>
            <ac:spMk id="5" creationId="{D49DAA0C-CAA6-467E-A4B7-6A062CEC456D}"/>
          </ac:spMkLst>
        </pc:spChg>
        <pc:spChg chg="add mod">
          <ac:chgData name="Sharon Richards (Hywel Dda UHB - Senior Workforce Manager: Efficiency, Job Evaluation and Business Support)" userId="e01ac9f9-a5d1-4b7d-84b9-dbb6b2778b82" providerId="ADAL" clId="{68B2ECA2-DEFD-445A-876A-12D19EE036A6}" dt="2021-10-05T19:08:46.705" v="21695" actId="1076"/>
          <ac:spMkLst>
            <pc:docMk/>
            <pc:sldMk cId="2945708703" sldId="322"/>
            <ac:spMk id="6" creationId="{2DDE4188-E655-4090-B898-FA0C5175D9F5}"/>
          </ac:spMkLst>
        </pc:spChg>
        <pc:spChg chg="add mod">
          <ac:chgData name="Sharon Richards (Hywel Dda UHB - Senior Workforce Manager: Efficiency, Job Evaluation and Business Support)" userId="e01ac9f9-a5d1-4b7d-84b9-dbb6b2778b82" providerId="ADAL" clId="{68B2ECA2-DEFD-445A-876A-12D19EE036A6}" dt="2021-10-05T19:09:12.258" v="21711" actId="1076"/>
          <ac:spMkLst>
            <pc:docMk/>
            <pc:sldMk cId="2945708703" sldId="322"/>
            <ac:spMk id="7" creationId="{9054CA9B-1BD2-466A-AF6F-FC15167DDE8E}"/>
          </ac:spMkLst>
        </pc:spChg>
        <pc:picChg chg="add mod">
          <ac:chgData name="Sharon Richards (Hywel Dda UHB - Senior Workforce Manager: Efficiency, Job Evaluation and Business Support)" userId="e01ac9f9-a5d1-4b7d-84b9-dbb6b2778b82" providerId="ADAL" clId="{68B2ECA2-DEFD-445A-876A-12D19EE036A6}" dt="2021-10-05T19:08:40.991" v="21694" actId="1076"/>
          <ac:picMkLst>
            <pc:docMk/>
            <pc:sldMk cId="2945708703" sldId="322"/>
            <ac:picMk id="3" creationId="{846A7922-3856-49D4-A13C-8E8F91EA1DCB}"/>
          </ac:picMkLst>
        </pc:picChg>
        <pc:picChg chg="del">
          <ac:chgData name="Sharon Richards (Hywel Dda UHB - Senior Workforce Manager: Efficiency, Job Evaluation and Business Support)" userId="e01ac9f9-a5d1-4b7d-84b9-dbb6b2778b82" providerId="ADAL" clId="{68B2ECA2-DEFD-445A-876A-12D19EE036A6}" dt="2021-10-05T18:52:37.055" v="21367" actId="478"/>
          <ac:picMkLst>
            <pc:docMk/>
            <pc:sldMk cId="2945708703" sldId="322"/>
            <ac:picMk id="4" creationId="{4BE70DA0-55C8-4A02-8574-81E903D63CDA}"/>
          </ac:picMkLst>
        </pc:picChg>
      </pc:sldChg>
      <pc:sldChg chg="addSp delSp modSp add modNotesTx">
        <pc:chgData name="Sharon Richards (Hywel Dda UHB - Senior Workforce Manager: Efficiency, Job Evaluation and Business Support)" userId="e01ac9f9-a5d1-4b7d-84b9-dbb6b2778b82" providerId="ADAL" clId="{68B2ECA2-DEFD-445A-876A-12D19EE036A6}" dt="2021-10-06T18:59:44.037" v="27394" actId="478"/>
        <pc:sldMkLst>
          <pc:docMk/>
          <pc:sldMk cId="1618169342" sldId="323"/>
        </pc:sldMkLst>
        <pc:spChg chg="mod">
          <ac:chgData name="Sharon Richards (Hywel Dda UHB - Senior Workforce Manager: Efficiency, Job Evaluation and Business Support)" userId="e01ac9f9-a5d1-4b7d-84b9-dbb6b2778b82" providerId="ADAL" clId="{68B2ECA2-DEFD-445A-876A-12D19EE036A6}" dt="2021-10-06T18:57:24.352" v="27392" actId="1076"/>
          <ac:spMkLst>
            <pc:docMk/>
            <pc:sldMk cId="1618169342" sldId="323"/>
            <ac:spMk id="2" creationId="{00000000-0000-0000-0000-000000000000}"/>
          </ac:spMkLst>
        </pc:spChg>
        <pc:spChg chg="add del mod ord">
          <ac:chgData name="Sharon Richards (Hywel Dda UHB - Senior Workforce Manager: Efficiency, Job Evaluation and Business Support)" userId="e01ac9f9-a5d1-4b7d-84b9-dbb6b2778b82" providerId="ADAL" clId="{68B2ECA2-DEFD-445A-876A-12D19EE036A6}" dt="2021-10-06T18:56:55.692" v="27382" actId="478"/>
          <ac:spMkLst>
            <pc:docMk/>
            <pc:sldMk cId="1618169342" sldId="323"/>
            <ac:spMk id="3" creationId="{00000000-0000-0000-0000-000000000000}"/>
          </ac:spMkLst>
        </pc:spChg>
        <pc:spChg chg="add del">
          <ac:chgData name="Sharon Richards (Hywel Dda UHB - Senior Workforce Manager: Efficiency, Job Evaluation and Business Support)" userId="e01ac9f9-a5d1-4b7d-84b9-dbb6b2778b82" providerId="ADAL" clId="{68B2ECA2-DEFD-445A-876A-12D19EE036A6}" dt="2021-10-06T18:56:49.863" v="27381" actId="26606"/>
          <ac:spMkLst>
            <pc:docMk/>
            <pc:sldMk cId="1618169342" sldId="323"/>
            <ac:spMk id="10" creationId="{BDAB2229-B821-4B41-9E4A-94E10DE47A53}"/>
          </ac:spMkLst>
        </pc:spChg>
        <pc:picChg chg="del">
          <ac:chgData name="Sharon Richards (Hywel Dda UHB - Senior Workforce Manager: Efficiency, Job Evaluation and Business Support)" userId="e01ac9f9-a5d1-4b7d-84b9-dbb6b2778b82" providerId="ADAL" clId="{68B2ECA2-DEFD-445A-876A-12D19EE036A6}" dt="2021-10-06T17:59:49.683" v="25182" actId="478"/>
          <ac:picMkLst>
            <pc:docMk/>
            <pc:sldMk cId="1618169342" sldId="323"/>
            <ac:picMk id="4" creationId="{50661DE1-7629-4E31-92E3-FA522418D326}"/>
          </ac:picMkLst>
        </pc:picChg>
        <pc:picChg chg="add del mod">
          <ac:chgData name="Sharon Richards (Hywel Dda UHB - Senior Workforce Manager: Efficiency, Job Evaluation and Business Support)" userId="e01ac9f9-a5d1-4b7d-84b9-dbb6b2778b82" providerId="ADAL" clId="{68B2ECA2-DEFD-445A-876A-12D19EE036A6}" dt="2021-10-06T18:59:44.037" v="27394" actId="478"/>
          <ac:picMkLst>
            <pc:docMk/>
            <pc:sldMk cId="1618169342" sldId="323"/>
            <ac:picMk id="5" creationId="{EB34ED7F-3197-4D08-89CC-84E92956E165}"/>
          </ac:picMkLst>
        </pc:picChg>
      </pc:sldChg>
      <pc:sldChg chg="modSp add del">
        <pc:chgData name="Sharon Richards (Hywel Dda UHB - Senior Workforce Manager: Efficiency, Job Evaluation and Business Support)" userId="e01ac9f9-a5d1-4b7d-84b9-dbb6b2778b82" providerId="ADAL" clId="{68B2ECA2-DEFD-445A-876A-12D19EE036A6}" dt="2021-10-05T20:01:10.708" v="23758"/>
        <pc:sldMkLst>
          <pc:docMk/>
          <pc:sldMk cId="3057249337" sldId="323"/>
        </pc:sldMkLst>
        <pc:spChg chg="mod">
          <ac:chgData name="Sharon Richards (Hywel Dda UHB - Senior Workforce Manager: Efficiency, Job Evaluation and Business Support)" userId="e01ac9f9-a5d1-4b7d-84b9-dbb6b2778b82" providerId="ADAL" clId="{68B2ECA2-DEFD-445A-876A-12D19EE036A6}" dt="2021-10-05T20:01:10.091" v="23757" actId="6549"/>
          <ac:spMkLst>
            <pc:docMk/>
            <pc:sldMk cId="3057249337" sldId="323"/>
            <ac:spMk id="3" creationId="{00000000-0000-0000-0000-000000000000}"/>
          </ac:spMkLst>
        </pc:spChg>
      </pc:sldChg>
      <pc:sldChg chg="addSp delSp modSp add">
        <pc:chgData name="Sharon Richards (Hywel Dda UHB - Senior Workforce Manager: Efficiency, Job Evaluation and Business Support)" userId="e01ac9f9-a5d1-4b7d-84b9-dbb6b2778b82" providerId="ADAL" clId="{68B2ECA2-DEFD-445A-876A-12D19EE036A6}" dt="2021-10-10T17:22:24.898" v="43349" actId="20577"/>
        <pc:sldMkLst>
          <pc:docMk/>
          <pc:sldMk cId="1446857320" sldId="324"/>
        </pc:sldMkLst>
        <pc:spChg chg="mod">
          <ac:chgData name="Sharon Richards (Hywel Dda UHB - Senior Workforce Manager: Efficiency, Job Evaluation and Business Support)" userId="e01ac9f9-a5d1-4b7d-84b9-dbb6b2778b82" providerId="ADAL" clId="{68B2ECA2-DEFD-445A-876A-12D19EE036A6}" dt="2021-10-10T17:19:13.896" v="43327" actId="1076"/>
          <ac:spMkLst>
            <pc:docMk/>
            <pc:sldMk cId="1446857320" sldId="324"/>
            <ac:spMk id="2" creationId="{00000000-0000-0000-0000-000000000000}"/>
          </ac:spMkLst>
        </pc:spChg>
        <pc:spChg chg="mod">
          <ac:chgData name="Sharon Richards (Hywel Dda UHB - Senior Workforce Manager: Efficiency, Job Evaluation and Business Support)" userId="e01ac9f9-a5d1-4b7d-84b9-dbb6b2778b82" providerId="ADAL" clId="{68B2ECA2-DEFD-445A-876A-12D19EE036A6}" dt="2021-10-10T17:22:24.898" v="43349" actId="20577"/>
          <ac:spMkLst>
            <pc:docMk/>
            <pc:sldMk cId="1446857320" sldId="324"/>
            <ac:spMk id="3" creationId="{00000000-0000-0000-0000-000000000000}"/>
          </ac:spMkLst>
        </pc:spChg>
        <pc:spChg chg="add del">
          <ac:chgData name="Sharon Richards (Hywel Dda UHB - Senior Workforce Manager: Efficiency, Job Evaluation and Business Support)" userId="e01ac9f9-a5d1-4b7d-84b9-dbb6b2778b82" providerId="ADAL" clId="{68B2ECA2-DEFD-445A-876A-12D19EE036A6}" dt="2021-10-06T19:32:39.038" v="29023"/>
          <ac:spMkLst>
            <pc:docMk/>
            <pc:sldMk cId="1446857320" sldId="324"/>
            <ac:spMk id="4" creationId="{F659AA7D-580F-486F-899A-929A27B3BDD3}"/>
          </ac:spMkLst>
        </pc:spChg>
      </pc:sldChg>
      <pc:sldChg chg="modSp add ord modNotesTx">
        <pc:chgData name="Sharon Richards (Hywel Dda UHB - Senior Workforce Manager: Efficiency, Job Evaluation and Business Support)" userId="e01ac9f9-a5d1-4b7d-84b9-dbb6b2778b82" providerId="ADAL" clId="{68B2ECA2-DEFD-445A-876A-12D19EE036A6}" dt="2021-10-10T13:02:30.412" v="34418" actId="20577"/>
        <pc:sldMkLst>
          <pc:docMk/>
          <pc:sldMk cId="2981031990" sldId="325"/>
        </pc:sldMkLst>
        <pc:spChg chg="mod">
          <ac:chgData name="Sharon Richards (Hywel Dda UHB - Senior Workforce Manager: Efficiency, Job Evaluation and Business Support)" userId="e01ac9f9-a5d1-4b7d-84b9-dbb6b2778b82" providerId="ADAL" clId="{68B2ECA2-DEFD-445A-876A-12D19EE036A6}" dt="2021-10-10T13:02:30.412" v="34418" actId="20577"/>
          <ac:spMkLst>
            <pc:docMk/>
            <pc:sldMk cId="2981031990" sldId="325"/>
            <ac:spMk id="2" creationId="{90917C35-7A2C-4E74-A1C2-A6822D8E8CB3}"/>
          </ac:spMkLst>
        </pc:spChg>
      </pc:sldChg>
      <pc:sldChg chg="modSp add">
        <pc:chgData name="Sharon Richards (Hywel Dda UHB - Senior Workforce Manager: Efficiency, Job Evaluation and Business Support)" userId="e01ac9f9-a5d1-4b7d-84b9-dbb6b2778b82" providerId="ADAL" clId="{68B2ECA2-DEFD-445A-876A-12D19EE036A6}" dt="2021-10-10T17:22:40.955" v="43350" actId="20577"/>
        <pc:sldMkLst>
          <pc:docMk/>
          <pc:sldMk cId="4263034191" sldId="326"/>
        </pc:sldMkLst>
        <pc:spChg chg="mod">
          <ac:chgData name="Sharon Richards (Hywel Dda UHB - Senior Workforce Manager: Efficiency, Job Evaluation and Business Support)" userId="e01ac9f9-a5d1-4b7d-84b9-dbb6b2778b82" providerId="ADAL" clId="{68B2ECA2-DEFD-445A-876A-12D19EE036A6}" dt="2021-10-10T17:20:24.136" v="43338" actId="404"/>
          <ac:spMkLst>
            <pc:docMk/>
            <pc:sldMk cId="4263034191" sldId="326"/>
            <ac:spMk id="2" creationId="{00000000-0000-0000-0000-000000000000}"/>
          </ac:spMkLst>
        </pc:spChg>
        <pc:spChg chg="mod">
          <ac:chgData name="Sharon Richards (Hywel Dda UHB - Senior Workforce Manager: Efficiency, Job Evaluation and Business Support)" userId="e01ac9f9-a5d1-4b7d-84b9-dbb6b2778b82" providerId="ADAL" clId="{68B2ECA2-DEFD-445A-876A-12D19EE036A6}" dt="2021-10-10T17:22:40.955" v="43350" actId="20577"/>
          <ac:spMkLst>
            <pc:docMk/>
            <pc:sldMk cId="4263034191" sldId="326"/>
            <ac:spMk id="3" creationId="{00000000-0000-0000-0000-000000000000}"/>
          </ac:spMkLst>
        </pc:spChg>
      </pc:sldChg>
      <pc:sldChg chg="modSp add ord modNotesTx">
        <pc:chgData name="Sharon Richards (Hywel Dda UHB - Senior Workforce Manager: Efficiency, Job Evaluation and Business Support)" userId="e01ac9f9-a5d1-4b7d-84b9-dbb6b2778b82" providerId="ADAL" clId="{68B2ECA2-DEFD-445A-876A-12D19EE036A6}" dt="2021-10-10T16:25:15.212" v="42500" actId="255"/>
        <pc:sldMkLst>
          <pc:docMk/>
          <pc:sldMk cId="1585236384" sldId="327"/>
        </pc:sldMkLst>
        <pc:spChg chg="mod">
          <ac:chgData name="Sharon Richards (Hywel Dda UHB - Senior Workforce Manager: Efficiency, Job Evaluation and Business Support)" userId="e01ac9f9-a5d1-4b7d-84b9-dbb6b2778b82" providerId="ADAL" clId="{68B2ECA2-DEFD-445A-876A-12D19EE036A6}" dt="2021-10-10T16:20:35.178" v="41735" actId="20577"/>
          <ac:spMkLst>
            <pc:docMk/>
            <pc:sldMk cId="1585236384" sldId="327"/>
            <ac:spMk id="2" creationId="{00000000-0000-0000-0000-000000000000}"/>
          </ac:spMkLst>
        </pc:spChg>
        <pc:spChg chg="mod">
          <ac:chgData name="Sharon Richards (Hywel Dda UHB - Senior Workforce Manager: Efficiency, Job Evaluation and Business Support)" userId="e01ac9f9-a5d1-4b7d-84b9-dbb6b2778b82" providerId="ADAL" clId="{68B2ECA2-DEFD-445A-876A-12D19EE036A6}" dt="2021-10-10T16:25:15.212" v="42500" actId="255"/>
          <ac:spMkLst>
            <pc:docMk/>
            <pc:sldMk cId="1585236384" sldId="327"/>
            <ac:spMk id="3" creationId="{00000000-0000-0000-0000-000000000000}"/>
          </ac:spMkLst>
        </pc:spChg>
      </pc:sldChg>
    </pc:docChg>
  </pc:docChgLst>
  <pc:docChgLst>
    <pc:chgData name="Sharon Richards (Hywel Dda UHB - Senior Workforce Manager: Efficiency, Job Evaluation and Business Support)" userId="e01ac9f9-a5d1-4b7d-84b9-dbb6b2778b82" providerId="ADAL" clId="{11623A24-A019-492F-AE6B-FBCD43E54894}"/>
    <pc:docChg chg="custSel addSld delSld modSld">
      <pc:chgData name="Sharon Richards (Hywel Dda UHB - Senior Workforce Manager: Efficiency, Job Evaluation and Business Support)" userId="e01ac9f9-a5d1-4b7d-84b9-dbb6b2778b82" providerId="ADAL" clId="{11623A24-A019-492F-AE6B-FBCD43E54894}" dt="2021-09-24T19:22:23.395" v="2193" actId="6549"/>
      <pc:docMkLst>
        <pc:docMk/>
      </pc:docMkLst>
      <pc:sldChg chg="modSp">
        <pc:chgData name="Sharon Richards (Hywel Dda UHB - Senior Workforce Manager: Efficiency, Job Evaluation and Business Support)" userId="e01ac9f9-a5d1-4b7d-84b9-dbb6b2778b82" providerId="ADAL" clId="{11623A24-A019-492F-AE6B-FBCD43E54894}" dt="2021-09-24T19:19:14.799" v="2141" actId="20577"/>
        <pc:sldMkLst>
          <pc:docMk/>
          <pc:sldMk cId="1304052543" sldId="285"/>
        </pc:sldMkLst>
        <pc:spChg chg="mod">
          <ac:chgData name="Sharon Richards (Hywel Dda UHB - Senior Workforce Manager: Efficiency, Job Evaluation and Business Support)" userId="e01ac9f9-a5d1-4b7d-84b9-dbb6b2778b82" providerId="ADAL" clId="{11623A24-A019-492F-AE6B-FBCD43E54894}" dt="2021-09-24T19:19:14.799" v="2141" actId="20577"/>
          <ac:spMkLst>
            <pc:docMk/>
            <pc:sldMk cId="1304052543" sldId="285"/>
            <ac:spMk id="3" creationId="{00000000-0000-0000-0000-000000000000}"/>
          </ac:spMkLst>
        </pc:spChg>
      </pc:sldChg>
      <pc:sldChg chg="modSp modNotesTx">
        <pc:chgData name="Sharon Richards (Hywel Dda UHB - Senior Workforce Manager: Efficiency, Job Evaluation and Business Support)" userId="e01ac9f9-a5d1-4b7d-84b9-dbb6b2778b82" providerId="ADAL" clId="{11623A24-A019-492F-AE6B-FBCD43E54894}" dt="2021-09-24T18:42:22.949" v="338" actId="20577"/>
        <pc:sldMkLst>
          <pc:docMk/>
          <pc:sldMk cId="761325920" sldId="302"/>
        </pc:sldMkLst>
        <pc:spChg chg="mod">
          <ac:chgData name="Sharon Richards (Hywel Dda UHB - Senior Workforce Manager: Efficiency, Job Evaluation and Business Support)" userId="e01ac9f9-a5d1-4b7d-84b9-dbb6b2778b82" providerId="ADAL" clId="{11623A24-A019-492F-AE6B-FBCD43E54894}" dt="2021-09-24T18:42:17.114" v="333" actId="20577"/>
          <ac:spMkLst>
            <pc:docMk/>
            <pc:sldMk cId="761325920" sldId="302"/>
            <ac:spMk id="3" creationId="{00000000-0000-0000-0000-000000000000}"/>
          </ac:spMkLst>
        </pc:spChg>
      </pc:sldChg>
      <pc:sldChg chg="modSp add modNotesTx">
        <pc:chgData name="Sharon Richards (Hywel Dda UHB - Senior Workforce Manager: Efficiency, Job Evaluation and Business Support)" userId="e01ac9f9-a5d1-4b7d-84b9-dbb6b2778b82" providerId="ADAL" clId="{11623A24-A019-492F-AE6B-FBCD43E54894}" dt="2021-09-24T19:22:23.395" v="2193" actId="6549"/>
        <pc:sldMkLst>
          <pc:docMk/>
          <pc:sldMk cId="3992624745" sldId="303"/>
        </pc:sldMkLst>
        <pc:spChg chg="mod">
          <ac:chgData name="Sharon Richards (Hywel Dda UHB - Senior Workforce Manager: Efficiency, Job Evaluation and Business Support)" userId="e01ac9f9-a5d1-4b7d-84b9-dbb6b2778b82" providerId="ADAL" clId="{11623A24-A019-492F-AE6B-FBCD43E54894}" dt="2021-09-24T18:48:15.660" v="465" actId="20577"/>
          <ac:spMkLst>
            <pc:docMk/>
            <pc:sldMk cId="3992624745" sldId="303"/>
            <ac:spMk id="2" creationId="{00000000-0000-0000-0000-000000000000}"/>
          </ac:spMkLst>
        </pc:spChg>
        <pc:spChg chg="mod">
          <ac:chgData name="Sharon Richards (Hywel Dda UHB - Senior Workforce Manager: Efficiency, Job Evaluation and Business Support)" userId="e01ac9f9-a5d1-4b7d-84b9-dbb6b2778b82" providerId="ADAL" clId="{11623A24-A019-492F-AE6B-FBCD43E54894}" dt="2021-09-24T19:22:23.395" v="2193" actId="6549"/>
          <ac:spMkLst>
            <pc:docMk/>
            <pc:sldMk cId="3992624745" sldId="303"/>
            <ac:spMk id="3" creationId="{00000000-0000-0000-0000-000000000000}"/>
          </ac:spMkLst>
        </pc:spChg>
      </pc:sldChg>
      <pc:sldChg chg="modSp add modNotesTx">
        <pc:chgData name="Sharon Richards (Hywel Dda UHB - Senior Workforce Manager: Efficiency, Job Evaluation and Business Support)" userId="e01ac9f9-a5d1-4b7d-84b9-dbb6b2778b82" providerId="ADAL" clId="{11623A24-A019-492F-AE6B-FBCD43E54894}" dt="2021-09-24T19:21:10.366" v="2192" actId="1076"/>
        <pc:sldMkLst>
          <pc:docMk/>
          <pc:sldMk cId="960933105" sldId="304"/>
        </pc:sldMkLst>
        <pc:spChg chg="mod">
          <ac:chgData name="Sharon Richards (Hywel Dda UHB - Senior Workforce Manager: Efficiency, Job Evaluation and Business Support)" userId="e01ac9f9-a5d1-4b7d-84b9-dbb6b2778b82" providerId="ADAL" clId="{11623A24-A019-492F-AE6B-FBCD43E54894}" dt="2021-09-24T19:21:10.366" v="2192" actId="1076"/>
          <ac:spMkLst>
            <pc:docMk/>
            <pc:sldMk cId="960933105" sldId="304"/>
            <ac:spMk id="3" creationId="{00000000-0000-0000-0000-000000000000}"/>
          </ac:spMkLst>
        </pc:spChg>
      </pc:sldChg>
      <pc:sldChg chg="modSp add del">
        <pc:chgData name="Sharon Richards (Hywel Dda UHB - Senior Workforce Manager: Efficiency, Job Evaluation and Business Support)" userId="e01ac9f9-a5d1-4b7d-84b9-dbb6b2778b82" providerId="ADAL" clId="{11623A24-A019-492F-AE6B-FBCD43E54894}" dt="2021-09-24T18:37:00.772" v="44" actId="2696"/>
        <pc:sldMkLst>
          <pc:docMk/>
          <pc:sldMk cId="3594887945" sldId="304"/>
        </pc:sldMkLst>
        <pc:spChg chg="mod">
          <ac:chgData name="Sharon Richards (Hywel Dda UHB - Senior Workforce Manager: Efficiency, Job Evaluation and Business Support)" userId="e01ac9f9-a5d1-4b7d-84b9-dbb6b2778b82" providerId="ADAL" clId="{11623A24-A019-492F-AE6B-FBCD43E54894}" dt="2021-09-24T18:36:29.997" v="43" actId="20577"/>
          <ac:spMkLst>
            <pc:docMk/>
            <pc:sldMk cId="3594887945" sldId="304"/>
            <ac:spMk id="2"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8427" cy="513508"/>
          </a:xfrm>
          <a:prstGeom prst="rect">
            <a:avLst/>
          </a:prstGeom>
        </p:spPr>
        <p:txBody>
          <a:bodyPr vert="horz" lIns="99075" tIns="49538" rIns="99075" bIns="49538" rtlCol="0"/>
          <a:lstStyle>
            <a:lvl1pPr algn="l">
              <a:defRPr sz="1300"/>
            </a:lvl1pPr>
          </a:lstStyle>
          <a:p>
            <a:endParaRPr lang="en-GB" dirty="0"/>
          </a:p>
        </p:txBody>
      </p:sp>
      <p:sp>
        <p:nvSpPr>
          <p:cNvPr id="3" name="Date Placeholder 2"/>
          <p:cNvSpPr>
            <a:spLocks noGrp="1"/>
          </p:cNvSpPr>
          <p:nvPr>
            <p:ph type="dt" idx="1"/>
          </p:nvPr>
        </p:nvSpPr>
        <p:spPr>
          <a:xfrm>
            <a:off x="4023992" y="0"/>
            <a:ext cx="3078427" cy="513508"/>
          </a:xfrm>
          <a:prstGeom prst="rect">
            <a:avLst/>
          </a:prstGeom>
        </p:spPr>
        <p:txBody>
          <a:bodyPr vert="horz" lIns="99075" tIns="49538" rIns="99075" bIns="49538" rtlCol="0"/>
          <a:lstStyle>
            <a:lvl1pPr algn="r">
              <a:defRPr sz="1300"/>
            </a:lvl1pPr>
          </a:lstStyle>
          <a:p>
            <a:fld id="{ADED815E-8ECB-43E1-A308-61D3B636A71F}" type="datetimeFigureOut">
              <a:rPr lang="en-GB" smtClean="0"/>
              <a:t>10/10/2021</a:t>
            </a:fld>
            <a:endParaRPr lang="en-GB" dirty="0"/>
          </a:p>
        </p:txBody>
      </p:sp>
      <p:sp>
        <p:nvSpPr>
          <p:cNvPr id="4" name="Slide Image Placeholder 3"/>
          <p:cNvSpPr>
            <a:spLocks noGrp="1" noRot="1" noChangeAspect="1"/>
          </p:cNvSpPr>
          <p:nvPr>
            <p:ph type="sldImg" idx="2"/>
          </p:nvPr>
        </p:nvSpPr>
        <p:spPr>
          <a:xfrm>
            <a:off x="482600" y="1279525"/>
            <a:ext cx="6140450" cy="3454400"/>
          </a:xfrm>
          <a:prstGeom prst="rect">
            <a:avLst/>
          </a:prstGeom>
          <a:noFill/>
          <a:ln w="12700">
            <a:solidFill>
              <a:prstClr val="black"/>
            </a:solidFill>
          </a:ln>
        </p:spPr>
        <p:txBody>
          <a:bodyPr vert="horz" lIns="99075" tIns="49538" rIns="99075" bIns="49538" rtlCol="0" anchor="ctr"/>
          <a:lstStyle/>
          <a:p>
            <a:endParaRPr lang="en-GB" dirty="0"/>
          </a:p>
        </p:txBody>
      </p:sp>
      <p:sp>
        <p:nvSpPr>
          <p:cNvPr id="5" name="Notes Placeholder 4"/>
          <p:cNvSpPr>
            <a:spLocks noGrp="1"/>
          </p:cNvSpPr>
          <p:nvPr>
            <p:ph type="body" sz="quarter" idx="3"/>
          </p:nvPr>
        </p:nvSpPr>
        <p:spPr>
          <a:xfrm>
            <a:off x="710407" y="4925407"/>
            <a:ext cx="5683250" cy="4029879"/>
          </a:xfrm>
          <a:prstGeom prst="rect">
            <a:avLst/>
          </a:prstGeom>
        </p:spPr>
        <p:txBody>
          <a:bodyPr vert="horz" lIns="99075" tIns="49538" rIns="99075" bIns="49538"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721107"/>
            <a:ext cx="3078427" cy="513507"/>
          </a:xfrm>
          <a:prstGeom prst="rect">
            <a:avLst/>
          </a:prstGeom>
        </p:spPr>
        <p:txBody>
          <a:bodyPr vert="horz" lIns="99075" tIns="49538" rIns="99075" bIns="49538" rtlCol="0" anchor="b"/>
          <a:lstStyle>
            <a:lvl1pPr algn="l">
              <a:defRPr sz="1300"/>
            </a:lvl1pPr>
          </a:lstStyle>
          <a:p>
            <a:endParaRPr lang="en-GB" dirty="0"/>
          </a:p>
        </p:txBody>
      </p:sp>
      <p:sp>
        <p:nvSpPr>
          <p:cNvPr id="7" name="Slide Number Placeholder 6"/>
          <p:cNvSpPr>
            <a:spLocks noGrp="1"/>
          </p:cNvSpPr>
          <p:nvPr>
            <p:ph type="sldNum" sz="quarter" idx="5"/>
          </p:nvPr>
        </p:nvSpPr>
        <p:spPr>
          <a:xfrm>
            <a:off x="4023992" y="9721107"/>
            <a:ext cx="3078427" cy="513507"/>
          </a:xfrm>
          <a:prstGeom prst="rect">
            <a:avLst/>
          </a:prstGeom>
        </p:spPr>
        <p:txBody>
          <a:bodyPr vert="horz" lIns="99075" tIns="49538" rIns="99075" bIns="49538" rtlCol="0" anchor="b"/>
          <a:lstStyle>
            <a:lvl1pPr algn="r">
              <a:defRPr sz="1300"/>
            </a:lvl1pPr>
          </a:lstStyle>
          <a:p>
            <a:fld id="{3D20C959-2AB9-420C-B551-951D99E37ACF}" type="slidenum">
              <a:rPr lang="en-GB" smtClean="0"/>
              <a:t>‹#›</a:t>
            </a:fld>
            <a:endParaRPr lang="en-GB" dirty="0"/>
          </a:p>
        </p:txBody>
      </p:sp>
    </p:spTree>
    <p:extLst>
      <p:ext uri="{BB962C8B-B14F-4D97-AF65-F5344CB8AC3E}">
        <p14:creationId xmlns:p14="http://schemas.microsoft.com/office/powerpoint/2010/main" val="14233309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D20C959-2AB9-420C-B551-951D99E37ACF}" type="slidenum">
              <a:rPr lang="en-GB" smtClean="0"/>
              <a:t>1</a:t>
            </a:fld>
            <a:endParaRPr lang="en-GB" dirty="0"/>
          </a:p>
        </p:txBody>
      </p:sp>
    </p:spTree>
    <p:extLst>
      <p:ext uri="{BB962C8B-B14F-4D97-AF65-F5344CB8AC3E}">
        <p14:creationId xmlns:p14="http://schemas.microsoft.com/office/powerpoint/2010/main" val="17764158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D20C959-2AB9-420C-B551-951D99E37ACF}" type="slidenum">
              <a:rPr lang="en-GB" smtClean="0"/>
              <a:t>2</a:t>
            </a:fld>
            <a:endParaRPr lang="en-GB" dirty="0"/>
          </a:p>
        </p:txBody>
      </p:sp>
    </p:spTree>
    <p:extLst>
      <p:ext uri="{BB962C8B-B14F-4D97-AF65-F5344CB8AC3E}">
        <p14:creationId xmlns:p14="http://schemas.microsoft.com/office/powerpoint/2010/main" val="1092265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By the end of this presentation you will have an understanding of….</a:t>
            </a:r>
          </a:p>
        </p:txBody>
      </p:sp>
      <p:sp>
        <p:nvSpPr>
          <p:cNvPr id="4" name="Slide Number Placeholder 3"/>
          <p:cNvSpPr>
            <a:spLocks noGrp="1"/>
          </p:cNvSpPr>
          <p:nvPr>
            <p:ph type="sldNum" sz="quarter" idx="10"/>
          </p:nvPr>
        </p:nvSpPr>
        <p:spPr/>
        <p:txBody>
          <a:bodyPr/>
          <a:lstStyle/>
          <a:p>
            <a:fld id="{3D20C959-2AB9-420C-B551-951D99E37ACF}" type="slidenum">
              <a:rPr lang="en-GB" smtClean="0"/>
              <a:t>3</a:t>
            </a:fld>
            <a:endParaRPr lang="en-GB" dirty="0"/>
          </a:p>
        </p:txBody>
      </p:sp>
    </p:spTree>
    <p:extLst>
      <p:ext uri="{BB962C8B-B14F-4D97-AF65-F5344CB8AC3E}">
        <p14:creationId xmlns:p14="http://schemas.microsoft.com/office/powerpoint/2010/main" val="28610989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start with what we mean by change management. In a business context, APM describe change management as…</a:t>
            </a:r>
          </a:p>
          <a:p>
            <a:endParaRPr lang="en-GB" dirty="0"/>
          </a:p>
          <a:p>
            <a:r>
              <a:rPr lang="en-GB" dirty="0"/>
              <a:t>Whilst change management incorporates project management principles in terms of the transactional process for achieving, change management focuses on the people that are affected by the change.</a:t>
            </a:r>
          </a:p>
          <a:p>
            <a:endParaRPr lang="en-GB" dirty="0"/>
          </a:p>
          <a:p>
            <a:r>
              <a:rPr lang="en-GB" dirty="0"/>
              <a:t>When talking about change in this context, we are not talking about operational, day to day changes such as a process improvement change, but a complex and significant change defined by Rees and Hall as ‘c</a:t>
            </a:r>
            <a:r>
              <a:rPr lang="en-GB" sz="1200" dirty="0">
                <a:latin typeface="Arial" panose="020B0604020202020204" pitchFamily="34" charset="0"/>
                <a:cs typeface="Arial" panose="020B0604020202020204" pitchFamily="34" charset="0"/>
              </a:rPr>
              <a:t>hange that will influence the effectiveness, efficiency and ultimately the sustainability of organisations’.</a:t>
            </a:r>
            <a:endParaRPr lang="en-GB" dirty="0"/>
          </a:p>
        </p:txBody>
      </p:sp>
      <p:sp>
        <p:nvSpPr>
          <p:cNvPr id="4" name="Slide Number Placeholder 3"/>
          <p:cNvSpPr>
            <a:spLocks noGrp="1"/>
          </p:cNvSpPr>
          <p:nvPr>
            <p:ph type="sldNum" sz="quarter" idx="10"/>
          </p:nvPr>
        </p:nvSpPr>
        <p:spPr/>
        <p:txBody>
          <a:bodyPr/>
          <a:lstStyle/>
          <a:p>
            <a:fld id="{3D20C959-2AB9-420C-B551-951D99E37ACF}" type="slidenum">
              <a:rPr lang="en-GB" smtClean="0"/>
              <a:t>4</a:t>
            </a:fld>
            <a:endParaRPr lang="en-GB" dirty="0"/>
          </a:p>
        </p:txBody>
      </p:sp>
    </p:spTree>
    <p:extLst>
      <p:ext uri="{BB962C8B-B14F-4D97-AF65-F5344CB8AC3E}">
        <p14:creationId xmlns:p14="http://schemas.microsoft.com/office/powerpoint/2010/main" val="13749588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Change is critical if organisations want to survive in a competitive market.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 are multiple drivers which, if not addressed, will impact on the sustainability of the organisation in the long-term.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CIPD (2021a) suggest that most change initiatives do not lead to the desired outcomes and when managed ineffectively, can have a detrimental effect on both the organisation and staff.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Throughout the change cycle, </a:t>
            </a:r>
            <a:r>
              <a:rPr lang="en-GB" sz="1200" kern="1200" dirty="0">
                <a:solidFill>
                  <a:schemeClr val="tx1"/>
                </a:solidFill>
                <a:effectLst/>
                <a:latin typeface="+mn-lt"/>
                <a:ea typeface="+mn-ea"/>
                <a:cs typeface="+mn-cs"/>
              </a:rPr>
              <a:t>managers must work together using change management tools and techniques to design and deliver change</a:t>
            </a:r>
            <a:r>
              <a:rPr lang="en-GB" dirty="0"/>
              <a:t>, maintaining staff commitment whilst simultaneously delivering day-to-day operational business.</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D20C959-2AB9-420C-B551-951D99E37ACF}" type="slidenum">
              <a:rPr lang="en-GB" smtClean="0"/>
              <a:t>5</a:t>
            </a:fld>
            <a:endParaRPr lang="en-GB" dirty="0"/>
          </a:p>
        </p:txBody>
      </p:sp>
    </p:spTree>
    <p:extLst>
      <p:ext uri="{BB962C8B-B14F-4D97-AF65-F5344CB8AC3E}">
        <p14:creationId xmlns:p14="http://schemas.microsoft.com/office/powerpoint/2010/main" val="14248069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So what are those drivers for change that can threaten the sustainability of the organisation? We can split the drivers into two types– internal and external.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Internal factors are those within the control of the organisation. </a:t>
            </a:r>
            <a:r>
              <a:rPr lang="en-GB" sz="1200" kern="1200" dirty="0">
                <a:solidFill>
                  <a:schemeClr val="tx1"/>
                </a:solidFill>
                <a:effectLst/>
                <a:latin typeface="+mn-lt"/>
                <a:ea typeface="+mn-ea"/>
                <a:cs typeface="+mn-cs"/>
              </a:rPr>
              <a:t>As an NHS organisation, we are subject to the same drivers as most other sectors: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Staffing – the NHS are experiencing a shortage of staff, even more so since the COVID-19 pandemic (King’s Fund, 2021) and are having to consider changes to the workforce model. For example, when planning for Field Hospitals, a new ‘wrap around’ Health Care Support Worker model was developed and new posts created to support the gap created by a shortfall in the availability of nurses (Hywel Dda University Health Board, 2020a, p5).</a:t>
            </a:r>
          </a:p>
          <a:p>
            <a:pPr marL="171450" indent="-171450">
              <a:buFont typeface="Arial" panose="020B0604020202020204" pitchFamily="34" charset="0"/>
              <a:buChar char="•"/>
            </a:pPr>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Finance – pre-pandemic, the organisation was in ‘Turnaround’ due to its financial deficit (Hywel Dda University Health Board, 2019, p5). During 2018/19, the organisation introduced new internal processes to hold budget holders to account for their expenditure and introduced processes for identifying and delivering efficiencies (Hywel Dda University Health Board, 2021a, p34)</a:t>
            </a:r>
            <a:r>
              <a:rPr lang="en-GB" dirty="0"/>
              <a:t>.</a:t>
            </a:r>
            <a:endParaRPr lang="en-GB" sz="1200" b="0" i="0" kern="120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b="0" i="0" kern="120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kern="1200" dirty="0">
                <a:solidFill>
                  <a:schemeClr val="tx1"/>
                </a:solidFill>
                <a:effectLst/>
                <a:latin typeface="+mn-lt"/>
                <a:ea typeface="+mn-ea"/>
                <a:cs typeface="+mn-cs"/>
              </a:rPr>
              <a:t>Technology -  the pandemic has escalated the pace in which the NHS has implemented digital change (Nuffield Trust, 2020, p1). This is true for Hywel Dda, as we introduced digital technology to enable virtual board rounds and multi-disciplinary team meetings (Hywel Dda, 2021, p30)</a:t>
            </a:r>
          </a:p>
        </p:txBody>
      </p:sp>
      <p:sp>
        <p:nvSpPr>
          <p:cNvPr id="4" name="Slide Number Placeholder 3"/>
          <p:cNvSpPr>
            <a:spLocks noGrp="1"/>
          </p:cNvSpPr>
          <p:nvPr>
            <p:ph type="sldNum" sz="quarter" idx="10"/>
          </p:nvPr>
        </p:nvSpPr>
        <p:spPr/>
        <p:txBody>
          <a:bodyPr/>
          <a:lstStyle/>
          <a:p>
            <a:fld id="{3D20C959-2AB9-420C-B551-951D99E37ACF}" type="slidenum">
              <a:rPr lang="en-GB" smtClean="0"/>
              <a:t>6</a:t>
            </a:fld>
            <a:endParaRPr lang="en-GB" dirty="0"/>
          </a:p>
        </p:txBody>
      </p:sp>
    </p:spTree>
    <p:extLst>
      <p:ext uri="{BB962C8B-B14F-4D97-AF65-F5344CB8AC3E}">
        <p14:creationId xmlns:p14="http://schemas.microsoft.com/office/powerpoint/2010/main" val="13761270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There are several external factors that can affect an organisation requiring change management; these are known as PESTLE factors – Political, Economic, Social, Technology, Legal and Environmental (CIPD, 2020).</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Recent drivers for the Health Board have included:</a:t>
            </a:r>
          </a:p>
          <a:p>
            <a:endParaRPr lang="en-GB"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a:solidFill>
                  <a:schemeClr val="tx1"/>
                </a:solidFill>
                <a:effectLst/>
                <a:latin typeface="+mn-lt"/>
                <a:ea typeface="+mn-ea"/>
                <a:cs typeface="+mn-cs"/>
              </a:rPr>
              <a:t>Political – In 2019, the Welsh Government published their Health and Care Strategy ‘A Healthier Wales’ which set out the intention to deliver a ‘whole system approach’ to the delivery of health and social care services. The strategy outlines the future vision for the deliver of care closer to home and less reliance on hospital-based care (Welsh Government, 2019, p11).  In response, one of the Health Board’s Planning objectives tasks Locality Teams to develop integrated plans that facilitate increased </a:t>
            </a:r>
            <a:r>
              <a:rPr lang="en-GB" dirty="0"/>
              <a:t>time spent at home, support for self care and a reduction in hospital admission</a:t>
            </a:r>
            <a:r>
              <a:rPr lang="en-GB" sz="1200" kern="1200" dirty="0">
                <a:solidFill>
                  <a:schemeClr val="tx1"/>
                </a:solidFill>
                <a:effectLst/>
                <a:latin typeface="+mn-lt"/>
                <a:ea typeface="+mn-ea"/>
                <a:cs typeface="+mn-cs"/>
              </a:rPr>
              <a:t> (Hywel Dda, 2020b, p8).</a:t>
            </a:r>
          </a:p>
          <a:p>
            <a:endParaRPr lang="en-GB"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a:solidFill>
                  <a:schemeClr val="tx1"/>
                </a:solidFill>
                <a:effectLst/>
                <a:latin typeface="+mn-lt"/>
                <a:ea typeface="+mn-ea"/>
                <a:cs typeface="+mn-cs"/>
              </a:rPr>
              <a:t>Social – Carmarthenshire has the highest number of Welsh speakers in Wales (Gov.uk, 2021). The Welsh Government’s vision is to </a:t>
            </a:r>
            <a:r>
              <a:rPr lang="en-GB" dirty="0"/>
              <a:t>provide services to Welsh speakers throughout the care process to enable them to ‘communicate their needs effectively and receive the best possible care’ (Welsh Government, 2012).</a:t>
            </a:r>
            <a:r>
              <a:rPr lang="en-GB" sz="1200" kern="1200" dirty="0">
                <a:solidFill>
                  <a:schemeClr val="tx1"/>
                </a:solidFill>
                <a:effectLst/>
                <a:latin typeface="+mn-lt"/>
                <a:ea typeface="+mn-ea"/>
                <a:cs typeface="+mn-cs"/>
              </a:rPr>
              <a:t> The Welsh Language Standards requires Health Boards to provide services in the Welsh language and to ensure that the Welsh language is not treated any less favourably than the English language (Welsh Language Commissioner, 2021). This has required the Health Board to implement changes to processes and resources to accommodate the increase in documents that need to be published in both the Welsh and English Language.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Environmental – a lack of public transport links due to our rurality necessitates most people having to travel by car to appointments, meaning parking on site was extremely challenging for both patients and staff. In 2019, the Health Board introduced a new parking enforcement system to protect spaces for patients and staff. This change proved to be controversial and was abandoned after only three months (Wales Online, 2019). As many staff moved to home working as a result of the pandemic and many services not operating, the Health Board have had some respite from this problem.</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D20C959-2AB9-420C-B551-951D99E37ACF}" type="slidenum">
              <a:rPr lang="en-GB" smtClean="0"/>
              <a:t>7</a:t>
            </a:fld>
            <a:endParaRPr lang="en-GB" dirty="0"/>
          </a:p>
        </p:txBody>
      </p:sp>
    </p:spTree>
    <p:extLst>
      <p:ext uri="{BB962C8B-B14F-4D97-AF65-F5344CB8AC3E}">
        <p14:creationId xmlns:p14="http://schemas.microsoft.com/office/powerpoint/2010/main" val="7330634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 what are the organisational factors that can </a:t>
            </a:r>
            <a:r>
              <a:rPr lang="en-GB" b="1" dirty="0"/>
              <a:t>enable</a:t>
            </a:r>
            <a:r>
              <a:rPr lang="en-GB" dirty="0"/>
              <a:t> change?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 CIPD (2021) suggest that change is not just about change management, but change leadership. Senior leaders must fundamentally believe in the change before they can expect staff to.  Lord Marshall, Chief Executive was acclaimed for his leadership in turning British Airways from ‘a sleeping giant into a world leader’ (Independent, 2012). Marshall introduced a new ‘Putting People First’ programme and invited staff to receive training at which he himself was present. Marshall’s missive was to motivate staff to want to provide good customer service and to be effective communicators (London Air Travel, 2019)</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According to a survey conducted by McKinsey (2017, p5), effective communication is also a key determinant of successful change. Communicating a shared vision with staff aides the transition process, creates ownership and commitment to the change (Collazo, 2020).  Some of the learning from Kraft’s takeover of Cadbury’s in 2010 was the importance of communication the reason for the change at the outset and to share with staff how the change will benefit them </a:t>
            </a:r>
            <a:r>
              <a:rPr lang="en-GB" sz="1200" b="0" i="0" kern="1200" dirty="0">
                <a:solidFill>
                  <a:schemeClr val="tx1"/>
                </a:solidFill>
                <a:effectLst/>
                <a:latin typeface="+mn-lt"/>
                <a:ea typeface="+mn-ea"/>
                <a:cs typeface="+mn-cs"/>
              </a:rPr>
              <a:t>(Marris, 2017).</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D20C959-2AB9-420C-B551-951D99E37ACF}" type="slidenum">
              <a:rPr lang="en-GB" smtClean="0"/>
              <a:t>8</a:t>
            </a:fld>
            <a:endParaRPr lang="en-GB" dirty="0"/>
          </a:p>
        </p:txBody>
      </p:sp>
    </p:spTree>
    <p:extLst>
      <p:ext uri="{BB962C8B-B14F-4D97-AF65-F5344CB8AC3E}">
        <p14:creationId xmlns:p14="http://schemas.microsoft.com/office/powerpoint/2010/main" val="23418197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well as enabling change, there are organisational factors that can also hinder change.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One factor that is particularly common in the NHS is change fatigue. Constant change initiatives can lead to a workforce that is resistant to change as they become stressed and fatigued. To avoid this, organisations need to approach change differently, focusing on a longer-term vision for gradual change and one that embraces organisational values (</a:t>
            </a:r>
            <a:r>
              <a:rPr lang="en-GB" sz="1200" kern="1200" dirty="0" err="1">
                <a:solidFill>
                  <a:schemeClr val="tx1"/>
                </a:solidFill>
                <a:effectLst/>
                <a:latin typeface="+mn-lt"/>
                <a:ea typeface="+mn-ea"/>
                <a:cs typeface="+mn-cs"/>
              </a:rPr>
              <a:t>Dubeau</a:t>
            </a:r>
            <a:r>
              <a:rPr lang="en-GB" sz="1200" kern="1200" dirty="0">
                <a:solidFill>
                  <a:schemeClr val="tx1"/>
                </a:solidFill>
                <a:effectLst/>
                <a:latin typeface="+mn-lt"/>
                <a:ea typeface="+mn-ea"/>
                <a:cs typeface="+mn-cs"/>
              </a:rPr>
              <a:t>, 2021). Baker (2020) concurs, suggesting that change management is not just about the ‘big bang’ but about the ‘small ripples of change’ in the organisation. The COVID 19 pandemic has forced the NHS to make rapid changes to implement new ways of working. The key to sustainable transformational change will lie in how well the NHS responds to the recovery effort and its commitments to not reverting back to old ways of working (Reed, 2020, p26).</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Another barrier to organisational change can be a lack of change management knowledge and skills. Rees and French (2016, p128) state the importance of ensuring that those initiating and managing change have the skills, capability and reputation to be  able to drive change across the organisation. The consequences of poor change management can be two-fold (Garner, 2019) – consequences to the change programme itself and consequences to the organisation. Programme consequences include delays and overspend, whilst the consequences for the organisation could be a decline in staff motivation and productivity and damage to their reputation.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D20C959-2AB9-420C-B551-951D99E37ACF}" type="slidenum">
              <a:rPr lang="en-GB" smtClean="0"/>
              <a:t>9</a:t>
            </a:fld>
            <a:endParaRPr lang="en-GB" dirty="0"/>
          </a:p>
        </p:txBody>
      </p:sp>
    </p:spTree>
    <p:extLst>
      <p:ext uri="{BB962C8B-B14F-4D97-AF65-F5344CB8AC3E}">
        <p14:creationId xmlns:p14="http://schemas.microsoft.com/office/powerpoint/2010/main" val="23802552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 are a number of recognised academic change management models that can help organisations to manage change effectively.</a:t>
            </a:r>
          </a:p>
          <a:p>
            <a:endParaRPr lang="en-GB" dirty="0"/>
          </a:p>
        </p:txBody>
      </p:sp>
      <p:sp>
        <p:nvSpPr>
          <p:cNvPr id="4" name="Slide Number Placeholder 3"/>
          <p:cNvSpPr>
            <a:spLocks noGrp="1"/>
          </p:cNvSpPr>
          <p:nvPr>
            <p:ph type="sldNum" sz="quarter" idx="5"/>
          </p:nvPr>
        </p:nvSpPr>
        <p:spPr/>
        <p:txBody>
          <a:bodyPr/>
          <a:lstStyle/>
          <a:p>
            <a:fld id="{3D20C959-2AB9-420C-B551-951D99E37ACF}" type="slidenum">
              <a:rPr lang="en-GB" smtClean="0"/>
              <a:t>10</a:t>
            </a:fld>
            <a:endParaRPr lang="en-GB" dirty="0"/>
          </a:p>
        </p:txBody>
      </p:sp>
    </p:spTree>
    <p:extLst>
      <p:ext uri="{BB962C8B-B14F-4D97-AF65-F5344CB8AC3E}">
        <p14:creationId xmlns:p14="http://schemas.microsoft.com/office/powerpoint/2010/main" val="20518084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their report, the SHRM Foundation (2015, p4) refer to a number of ‘prescriptive’ change models – so called as they provide specific instructions for the tasks that should be undertaken to manage change. One of the most best known prescriptive change models is Kotter’s 8-step change model (Kotterinc.com).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Kotter’s model encompasses an end-to-end approach starting with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the need to establish the need for change and a sense of urgency;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bringing together a group of leaders to lead and guide the change;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creating the vision for change and understanding what the end goal will look like;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sharing the vision, engaging with staff and getting them on board with the change;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overcoming barriers to change and ensuring that people have the necessary resources and tools to drive change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‘generating short-terms wins’, demonstrating to staff the benefits of the change and a move towards achieving longer-terms goals;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keeping momentum, modifying structures or processes that hinder change; and,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embedding change into business as usual and capturing lessons learned from the change process (SHRM, 2019).</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D20C959-2AB9-420C-B551-951D99E37ACF}" type="slidenum">
              <a:rPr lang="en-GB" smtClean="0"/>
              <a:t>11</a:t>
            </a:fld>
            <a:endParaRPr lang="en-GB" dirty="0"/>
          </a:p>
        </p:txBody>
      </p:sp>
    </p:spTree>
    <p:extLst>
      <p:ext uri="{BB962C8B-B14F-4D97-AF65-F5344CB8AC3E}">
        <p14:creationId xmlns:p14="http://schemas.microsoft.com/office/powerpoint/2010/main" val="17170017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contrast to Kotter, Lewin’s change model focuses only on three steps.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228600" lvl="0" indent="-228600">
              <a:buFont typeface="+mj-lt"/>
              <a:buAutoNum type="arabicPeriod"/>
            </a:pPr>
            <a:r>
              <a:rPr lang="en-GB" sz="1200" kern="1200" dirty="0">
                <a:solidFill>
                  <a:schemeClr val="tx1"/>
                </a:solidFill>
                <a:effectLst/>
                <a:latin typeface="+mn-lt"/>
                <a:ea typeface="+mn-ea"/>
                <a:cs typeface="+mn-cs"/>
              </a:rPr>
              <a:t>Planning or ‘unfreezing’ – this first step focuses on getting the organisation on board with the change, ensuring that people understand the reason for change and sharing the vision. This usually involves scrutiny of how things are currently done which is often the most problematic and stressful. </a:t>
            </a:r>
          </a:p>
          <a:p>
            <a:pPr marL="228600" lvl="0" indent="-228600">
              <a:buFont typeface="+mj-lt"/>
              <a:buAutoNum type="arabicPeriod"/>
            </a:pPr>
            <a:r>
              <a:rPr lang="en-GB" sz="1200" kern="1200" dirty="0">
                <a:solidFill>
                  <a:schemeClr val="tx1"/>
                </a:solidFill>
                <a:effectLst/>
                <a:latin typeface="+mn-lt"/>
                <a:ea typeface="+mn-ea"/>
                <a:cs typeface="+mn-cs"/>
              </a:rPr>
              <a:t>Action or ‘changing’ – as people start to adjust, behaviours and thoughts begin to support the idea of a more positive outlook. This stage can take time, and requires careful and extensive communication and engagement with staff to ensure that they remain feeling a part of the organisation throughout the change.</a:t>
            </a:r>
          </a:p>
          <a:p>
            <a:pPr marL="228600" lvl="0" indent="-228600">
              <a:buFont typeface="+mj-lt"/>
              <a:buAutoNum type="arabicPeriod"/>
            </a:pPr>
            <a:r>
              <a:rPr lang="en-GB" sz="1200" kern="1200" dirty="0">
                <a:solidFill>
                  <a:schemeClr val="tx1"/>
                </a:solidFill>
                <a:effectLst/>
                <a:latin typeface="+mn-lt"/>
                <a:ea typeface="+mn-ea"/>
                <a:cs typeface="+mn-cs"/>
              </a:rPr>
              <a:t>Result or ‘refreezing’ – at this stage, change has been accepted and is progressing. The organisation feels in a secure position and clear structures are in place; staff feel more positive and are adapting well to the change. (Mindtools, n.d.)</a:t>
            </a:r>
            <a:endParaRPr lang="en-GB"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D20C959-2AB9-420C-B551-951D99E37ACF}" type="slidenum">
              <a:rPr lang="en-GB" smtClean="0"/>
              <a:t>12</a:t>
            </a:fld>
            <a:endParaRPr lang="en-GB" dirty="0"/>
          </a:p>
        </p:txBody>
      </p:sp>
    </p:spTree>
    <p:extLst>
      <p:ext uri="{BB962C8B-B14F-4D97-AF65-F5344CB8AC3E}">
        <p14:creationId xmlns:p14="http://schemas.microsoft.com/office/powerpoint/2010/main" val="38244025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D20C959-2AB9-420C-B551-951D99E37ACF}" type="slidenum">
              <a:rPr lang="en-GB" smtClean="0"/>
              <a:t>13</a:t>
            </a:fld>
            <a:endParaRPr lang="en-GB" dirty="0"/>
          </a:p>
        </p:txBody>
      </p:sp>
    </p:spTree>
    <p:extLst>
      <p:ext uri="{BB962C8B-B14F-4D97-AF65-F5344CB8AC3E}">
        <p14:creationId xmlns:p14="http://schemas.microsoft.com/office/powerpoint/2010/main" val="12218265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600"/>
              </a:spcAft>
            </a:pPr>
            <a:r>
              <a:rPr lang="en-GB" dirty="0"/>
              <a:t>As already mentioned, change management focuses on the people that are affected by the change. This is a fundamental difference between project management, which focuses on processes, and change management, which is people-centric (</a:t>
            </a:r>
            <a:r>
              <a:rPr lang="en-GB" dirty="0" err="1"/>
              <a:t>Lucidchart</a:t>
            </a:r>
            <a:r>
              <a:rPr lang="en-GB" dirty="0"/>
              <a:t>, n.d.).</a:t>
            </a:r>
          </a:p>
          <a:p>
            <a:pPr>
              <a:spcBef>
                <a:spcPts val="0"/>
              </a:spcBef>
              <a:spcAft>
                <a:spcPts val="600"/>
              </a:spcAft>
            </a:pPr>
            <a:endParaRPr lang="en-GB" dirty="0"/>
          </a:p>
          <a:p>
            <a:pPr>
              <a:spcBef>
                <a:spcPts val="0"/>
              </a:spcBef>
              <a:spcAft>
                <a:spcPts val="600"/>
              </a:spcAft>
            </a:pPr>
            <a:r>
              <a:rPr lang="en-GB" dirty="0"/>
              <a:t>Building positive working relationships is critical to the success of change initiatives. Employees who feel they have strong working relationships generally experience better job satisfaction and are more willing to collaborate with colleagues to problem-solve, often resulting in others coming onboard to support proposed changes (Vensure HR, </a:t>
            </a:r>
            <a:r>
              <a:rPr lang="en-GB" dirty="0" err="1"/>
              <a:t>n.d</a:t>
            </a:r>
            <a:r>
              <a:rPr lang="en-GB" dirty="0"/>
              <a:t>)</a:t>
            </a:r>
          </a:p>
          <a:p>
            <a:pPr>
              <a:spcBef>
                <a:spcPts val="0"/>
              </a:spcBef>
              <a:spcAft>
                <a:spcPts val="600"/>
              </a:spcAft>
            </a:pPr>
            <a:endParaRPr lang="en-GB" dirty="0"/>
          </a:p>
          <a:p>
            <a:pPr>
              <a:spcBef>
                <a:spcPts val="0"/>
              </a:spcBef>
              <a:spcAft>
                <a:spcPts val="600"/>
              </a:spcAft>
            </a:pPr>
            <a:r>
              <a:rPr lang="en-GB" sz="1200" b="0" i="0" kern="1200" dirty="0">
                <a:solidFill>
                  <a:schemeClr val="tx1"/>
                </a:solidFill>
                <a:effectLst/>
                <a:latin typeface="+mn-lt"/>
                <a:ea typeface="+mn-ea"/>
                <a:cs typeface="+mn-cs"/>
              </a:rPr>
              <a:t>The importance of trust between leaders and employees during times of change cannot be underestimated. Following their work with the Young Entrepreneur Council, Forbes (2020) advocate some key actions for leaders to build trust with employees during periods of change. </a:t>
            </a:r>
          </a:p>
          <a:p>
            <a:pPr>
              <a:spcBef>
                <a:spcPts val="0"/>
              </a:spcBef>
              <a:spcAft>
                <a:spcPts val="600"/>
              </a:spcAft>
            </a:pPr>
            <a:endParaRPr lang="en-GB" sz="1200" b="0" i="0" kern="1200" dirty="0">
              <a:solidFill>
                <a:schemeClr val="tx1"/>
              </a:solidFill>
              <a:effectLst/>
              <a:latin typeface="+mn-lt"/>
              <a:ea typeface="+mn-ea"/>
              <a:cs typeface="+mn-cs"/>
            </a:endParaRPr>
          </a:p>
          <a:p>
            <a:pPr marL="0" indent="0">
              <a:spcBef>
                <a:spcPts val="0"/>
              </a:spcBef>
              <a:spcAft>
                <a:spcPts val="600"/>
              </a:spcAft>
              <a:buFont typeface="Arial" panose="020B0604020202020204" pitchFamily="34" charset="0"/>
              <a:buNone/>
            </a:pPr>
            <a:r>
              <a:rPr lang="en-GB" sz="1200" b="0" i="0" kern="1200" dirty="0">
                <a:solidFill>
                  <a:schemeClr val="tx1"/>
                </a:solidFill>
                <a:effectLst/>
                <a:latin typeface="+mn-lt"/>
                <a:ea typeface="+mn-ea"/>
                <a:cs typeface="+mn-cs"/>
              </a:rPr>
              <a:t>One of the recommendations of the Forbes report is that organisations build and embed a culture of trust in which staff are empowered to lead. In its Discovery Report (Hywel Dda Health Board, 2021b, p13), the Health Board has considered feedback from staff in terms of the enhanced trust the pandemic afforded them in terms of decision-making. (Refer to quotes on slide)</a:t>
            </a:r>
          </a:p>
          <a:p>
            <a:pPr>
              <a:spcBef>
                <a:spcPts val="0"/>
              </a:spcBef>
              <a:spcAft>
                <a:spcPts val="600"/>
              </a:spcAft>
            </a:pPr>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D20C959-2AB9-420C-B551-951D99E37ACF}" type="slidenum">
              <a:rPr lang="en-GB" smtClean="0"/>
              <a:t>14</a:t>
            </a:fld>
            <a:endParaRPr lang="en-GB" dirty="0"/>
          </a:p>
        </p:txBody>
      </p:sp>
    </p:spTree>
    <p:extLst>
      <p:ext uri="{BB962C8B-B14F-4D97-AF65-F5344CB8AC3E}">
        <p14:creationId xmlns:p14="http://schemas.microsoft.com/office/powerpoint/2010/main" val="6484727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600"/>
              </a:spcAft>
            </a:pPr>
            <a:r>
              <a:rPr lang="en-GB" sz="1200" b="0" i="0" kern="1200" dirty="0">
                <a:solidFill>
                  <a:schemeClr val="tx1"/>
                </a:solidFill>
                <a:effectLst/>
                <a:latin typeface="+mn-lt"/>
                <a:ea typeface="+mn-ea"/>
                <a:cs typeface="+mn-cs"/>
              </a:rPr>
              <a:t>So how do organisations build and maintain trust during times of change?</a:t>
            </a:r>
          </a:p>
          <a:p>
            <a:pPr>
              <a:spcBef>
                <a:spcPts val="0"/>
              </a:spcBef>
              <a:spcAft>
                <a:spcPts val="600"/>
              </a:spcAft>
            </a:pPr>
            <a:endParaRPr lang="en-GB" dirty="0"/>
          </a:p>
          <a:p>
            <a:pPr>
              <a:spcBef>
                <a:spcPts val="0"/>
              </a:spcBef>
              <a:spcAft>
                <a:spcPts val="600"/>
              </a:spcAft>
            </a:pPr>
            <a:r>
              <a:rPr lang="en-GB" dirty="0"/>
              <a:t>Conley (2020) suggests six ways that leaders can build trust through organisational change:</a:t>
            </a:r>
            <a:endParaRPr lang="en-GB" b="0" dirty="0"/>
          </a:p>
          <a:p>
            <a:pPr marL="228600" indent="-228600">
              <a:buAutoNum type="arabicPeriod"/>
            </a:pPr>
            <a:r>
              <a:rPr lang="en-GB" sz="1200" b="0" i="0" kern="1200" dirty="0">
                <a:solidFill>
                  <a:schemeClr val="tx1"/>
                </a:solidFill>
                <a:effectLst/>
                <a:latin typeface="+mn-lt"/>
                <a:ea typeface="+mn-ea"/>
                <a:cs typeface="+mn-cs"/>
              </a:rPr>
              <a:t>Manage expectations to avoid staff losing trust when the outcomes they anticipate fail to be achieved.</a:t>
            </a:r>
          </a:p>
          <a:p>
            <a:pPr marL="228600" indent="-228600">
              <a:buAutoNum type="arabicPeriod"/>
            </a:pPr>
            <a:r>
              <a:rPr lang="en-GB" sz="1200" b="0" i="0" kern="1200" dirty="0">
                <a:solidFill>
                  <a:schemeClr val="tx1"/>
                </a:solidFill>
                <a:effectLst/>
                <a:latin typeface="+mn-lt"/>
                <a:ea typeface="+mn-ea"/>
                <a:cs typeface="+mn-cs"/>
              </a:rPr>
              <a:t>Proactively address staff concerns about the need for change and how it will affect them.</a:t>
            </a:r>
          </a:p>
          <a:p>
            <a:pPr marL="228600" indent="-228600">
              <a:buAutoNum type="arabicPeriod"/>
            </a:pPr>
            <a:r>
              <a:rPr lang="en-GB" sz="1200" b="0" i="0" kern="1200" dirty="0">
                <a:solidFill>
                  <a:schemeClr val="tx1"/>
                </a:solidFill>
                <a:effectLst/>
                <a:latin typeface="+mn-lt"/>
                <a:ea typeface="+mn-ea"/>
                <a:cs typeface="+mn-cs"/>
              </a:rPr>
              <a:t>Create a safe space for staff to ask questions, raise concerns or suggest feedback without fear of being disadvantaged or disciplined.</a:t>
            </a:r>
          </a:p>
          <a:p>
            <a:pPr marL="228600" indent="-228600">
              <a:buAutoNum type="arabicPeriod"/>
            </a:pPr>
            <a:r>
              <a:rPr lang="en-GB" sz="1200" b="0" i="0" kern="1200" dirty="0">
                <a:solidFill>
                  <a:schemeClr val="tx1"/>
                </a:solidFill>
                <a:effectLst/>
                <a:latin typeface="+mn-lt"/>
                <a:ea typeface="+mn-ea"/>
                <a:cs typeface="+mn-cs"/>
              </a:rPr>
              <a:t>Be open and transparent with information – ensure there is a single source of truth.</a:t>
            </a:r>
          </a:p>
          <a:p>
            <a:pPr marL="228600" indent="-228600">
              <a:buAutoNum type="arabicPeriod"/>
            </a:pPr>
            <a:r>
              <a:rPr lang="en-GB" sz="1200" b="0" i="0" kern="1200" dirty="0">
                <a:solidFill>
                  <a:schemeClr val="tx1"/>
                </a:solidFill>
                <a:effectLst/>
                <a:latin typeface="+mn-lt"/>
                <a:ea typeface="+mn-ea"/>
                <a:cs typeface="+mn-cs"/>
              </a:rPr>
              <a:t>Be honest and don’t claim to know everything – but ensure you find and communicate the answer.</a:t>
            </a:r>
          </a:p>
          <a:p>
            <a:pPr marL="228600" indent="-228600">
              <a:buAutoNum type="arabicPeriod"/>
            </a:pPr>
            <a:r>
              <a:rPr lang="en-GB" sz="1200" b="0" i="0" kern="1200" dirty="0">
                <a:solidFill>
                  <a:schemeClr val="tx1"/>
                </a:solidFill>
                <a:effectLst/>
                <a:latin typeface="+mn-lt"/>
                <a:ea typeface="+mn-ea"/>
                <a:cs typeface="+mn-cs"/>
              </a:rPr>
              <a:t>Get staff involved in the planning and implementation of change to foster ownership of the change.  </a:t>
            </a:r>
          </a:p>
          <a:p>
            <a:pPr>
              <a:spcBef>
                <a:spcPts val="0"/>
              </a:spcBef>
              <a:spcAft>
                <a:spcPts val="600"/>
              </a:spcAft>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culture of trust is the foundation for successful change (CIPD, 2021a, p6).</a:t>
            </a:r>
            <a:r>
              <a:rPr lang="en-GB" sz="1200" b="0" i="0" kern="1200" dirty="0">
                <a:solidFill>
                  <a:schemeClr val="tx1"/>
                </a:solidFill>
                <a:effectLst/>
                <a:latin typeface="+mn-lt"/>
                <a:ea typeface="+mn-ea"/>
                <a:cs typeface="+mn-cs"/>
              </a:rPr>
              <a:t> Zak (2017) suggests that employees in organisations with a high trust culture are more proactive, work together well with others and are less likely to leave their job. Zak also states that staff well-being generally better which leads to better performance and productivity. </a:t>
            </a:r>
            <a:endParaRPr lang="en-GB" dirty="0"/>
          </a:p>
        </p:txBody>
      </p:sp>
      <p:sp>
        <p:nvSpPr>
          <p:cNvPr id="4" name="Slide Number Placeholder 3"/>
          <p:cNvSpPr>
            <a:spLocks noGrp="1"/>
          </p:cNvSpPr>
          <p:nvPr>
            <p:ph type="sldNum" sz="quarter" idx="10"/>
          </p:nvPr>
        </p:nvSpPr>
        <p:spPr/>
        <p:txBody>
          <a:bodyPr/>
          <a:lstStyle/>
          <a:p>
            <a:fld id="{3D20C959-2AB9-420C-B551-951D99E37ACF}" type="slidenum">
              <a:rPr lang="en-GB" smtClean="0"/>
              <a:t>15</a:t>
            </a:fld>
            <a:endParaRPr lang="en-GB" dirty="0"/>
          </a:p>
        </p:txBody>
      </p:sp>
    </p:spTree>
    <p:extLst>
      <p:ext uri="{BB962C8B-B14F-4D97-AF65-F5344CB8AC3E}">
        <p14:creationId xmlns:p14="http://schemas.microsoft.com/office/powerpoint/2010/main" val="4296839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One of the key factors that enable change that we touched on earlier is communication. The methods used by the organisation to communicate should reflect the needs of the different stakeholder groups; a stakeholder analysis will help to identify the most effective means of engagement (OGC, 2009, p41). Understanding who, and how influential, your stakeholders are is crucial as they have the potential to enable or obstruct change efforts. Mapping out your stakeholders can help to identify the type of communication or engagement required, the frequency and complexity of information needed. (MindTools, n.d.(b)).</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Stakeholders include; influencers, such as trade unions or the media; users or beneficiaries, such as staff or customers; governance  such as management boards; or, providers such as suppliers or business partners (PM Tips, 2020).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Understanding and prioritising stakeholders and determining the most effective method of communication and engagement will be critical to success. A ‘one size fits all’ approach will not be appropriate as different stakeholders will have different interests and power to influence.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(Refer to the stakeholder map on the slide)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Influential stakeholders with a high interest in the change should be </a:t>
            </a:r>
            <a:r>
              <a:rPr lang="en-GB" sz="1200" b="1" i="0" kern="1200" dirty="0">
                <a:solidFill>
                  <a:schemeClr val="tx1"/>
                </a:solidFill>
                <a:effectLst/>
                <a:latin typeface="+mn-lt"/>
                <a:ea typeface="+mn-ea"/>
                <a:cs typeface="+mn-cs"/>
              </a:rPr>
              <a:t>managed closely </a:t>
            </a:r>
            <a:r>
              <a:rPr lang="en-GB" sz="1200" b="0" i="0" kern="1200" dirty="0">
                <a:solidFill>
                  <a:schemeClr val="tx1"/>
                </a:solidFill>
                <a:effectLst/>
                <a:latin typeface="+mn-lt"/>
                <a:ea typeface="+mn-ea"/>
                <a:cs typeface="+mn-cs"/>
              </a:rPr>
              <a:t>– engagement activity needs to be focused on this group. Engagement should be frequent and collaborative, seeking and acting on feedback. </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Other stakeholders who may be influential, may not have as much interest in the change as they will not be significantly impacted by it. These stakeholders need to be </a:t>
            </a:r>
            <a:r>
              <a:rPr lang="en-GB" sz="1200" b="1" i="0" kern="1200" dirty="0">
                <a:solidFill>
                  <a:schemeClr val="tx1"/>
                </a:solidFill>
                <a:effectLst/>
                <a:latin typeface="+mn-lt"/>
                <a:ea typeface="+mn-ea"/>
                <a:cs typeface="+mn-cs"/>
              </a:rPr>
              <a:t>kept satisfied </a:t>
            </a:r>
            <a:r>
              <a:rPr lang="en-GB" sz="1200" b="0" i="0" kern="1200" dirty="0">
                <a:solidFill>
                  <a:schemeClr val="tx1"/>
                </a:solidFill>
                <a:effectLst/>
                <a:latin typeface="+mn-lt"/>
                <a:ea typeface="+mn-ea"/>
                <a:cs typeface="+mn-cs"/>
              </a:rPr>
              <a:t>to maintain momentum and avoid challenges that may impact the change.</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Stakeholders who have less influence but significant interest in the change as it impacts on them need to be </a:t>
            </a:r>
            <a:r>
              <a:rPr lang="en-GB" sz="1200" b="1" i="0" kern="1200" dirty="0">
                <a:solidFill>
                  <a:schemeClr val="tx1"/>
                </a:solidFill>
                <a:effectLst/>
                <a:latin typeface="+mn-lt"/>
                <a:ea typeface="+mn-ea"/>
                <a:cs typeface="+mn-cs"/>
              </a:rPr>
              <a:t>kept informed</a:t>
            </a:r>
            <a:r>
              <a:rPr lang="en-GB" sz="1200" b="0" i="0" kern="1200" dirty="0">
                <a:solidFill>
                  <a:schemeClr val="tx1"/>
                </a:solidFill>
                <a:effectLst/>
                <a:latin typeface="+mn-lt"/>
                <a:ea typeface="+mn-ea"/>
                <a:cs typeface="+mn-cs"/>
              </a:rPr>
              <a:t>. This group need to be regularly updated to avoid conflict and mistrust. </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Finally, stakeholders with both low influence and low interest will require minimal engagement and general </a:t>
            </a:r>
            <a:r>
              <a:rPr lang="en-GB" sz="1200" b="1" i="0" kern="1200" dirty="0">
                <a:solidFill>
                  <a:schemeClr val="tx1"/>
                </a:solidFill>
                <a:effectLst/>
                <a:latin typeface="+mn-lt"/>
                <a:ea typeface="+mn-ea"/>
                <a:cs typeface="+mn-cs"/>
              </a:rPr>
              <a:t>monitor</a:t>
            </a:r>
            <a:r>
              <a:rPr lang="en-GB" sz="1200" b="0" i="0" kern="1200" dirty="0">
                <a:solidFill>
                  <a:schemeClr val="tx1"/>
                </a:solidFill>
                <a:effectLst/>
                <a:latin typeface="+mn-lt"/>
                <a:ea typeface="+mn-ea"/>
                <a:cs typeface="+mn-cs"/>
              </a:rPr>
              <a:t>ing of response.</a:t>
            </a:r>
          </a:p>
          <a:p>
            <a:pPr marL="0" indent="0" fontAlgn="base">
              <a:buFont typeface="Arial" panose="020B0604020202020204" pitchFamily="34" charset="0"/>
              <a:buNone/>
            </a:pPr>
            <a:r>
              <a:rPr lang="en-GB" sz="1200" b="0" i="0" kern="1200" dirty="0">
                <a:solidFill>
                  <a:schemeClr val="tx1"/>
                </a:solidFill>
                <a:effectLst/>
                <a:latin typeface="+mn-lt"/>
                <a:ea typeface="+mn-ea"/>
                <a:cs typeface="+mn-cs"/>
              </a:rPr>
              <a:t>(Browning, 2016)</a:t>
            </a:r>
            <a:endParaRPr lang="en-GB" sz="1200" kern="1200" dirty="0">
              <a:solidFill>
                <a:srgbClr val="00B0F0"/>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D20C959-2AB9-420C-B551-951D99E37ACF}" type="slidenum">
              <a:rPr lang="en-GB" smtClean="0"/>
              <a:t>16</a:t>
            </a:fld>
            <a:endParaRPr lang="en-GB" dirty="0"/>
          </a:p>
        </p:txBody>
      </p:sp>
    </p:spTree>
    <p:extLst>
      <p:ext uri="{BB962C8B-B14F-4D97-AF65-F5344CB8AC3E}">
        <p14:creationId xmlns:p14="http://schemas.microsoft.com/office/powerpoint/2010/main" val="191909601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Whilst we have seen with the COVID 19 pandemic, organisations can be forced to change at a very fast pace. Ideally, most major organisational change will be intended and planned (Rees and French, 2016, p105).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When planning for change, organisations need to consider a range of factors: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kern="1200" dirty="0">
                <a:solidFill>
                  <a:schemeClr val="tx1"/>
                </a:solidFill>
                <a:effectLst/>
                <a:latin typeface="+mn-lt"/>
                <a:ea typeface="+mn-ea"/>
                <a:cs typeface="+mn-cs"/>
              </a:rPr>
              <a:t>Define what the change is and how it aligns with the organisation’s strategic objectives;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kern="1200" dirty="0">
                <a:solidFill>
                  <a:schemeClr val="tx1"/>
                </a:solidFill>
                <a:effectLst/>
                <a:latin typeface="+mn-lt"/>
                <a:ea typeface="+mn-ea"/>
                <a:cs typeface="+mn-cs"/>
              </a:rPr>
              <a:t>Understand who and where the change will impact;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kern="1200" dirty="0">
                <a:solidFill>
                  <a:schemeClr val="tx1"/>
                </a:solidFill>
                <a:effectLst/>
                <a:latin typeface="+mn-lt"/>
                <a:ea typeface="+mn-ea"/>
                <a:cs typeface="+mn-cs"/>
              </a:rPr>
              <a:t>Develop a communication strategy to determine the best way to communicate;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kern="1200" dirty="0">
                <a:solidFill>
                  <a:schemeClr val="tx1"/>
                </a:solidFill>
                <a:effectLst/>
                <a:latin typeface="+mn-lt"/>
                <a:ea typeface="+mn-ea"/>
                <a:cs typeface="+mn-cs"/>
              </a:rPr>
              <a:t>Address any training needs as a result of the change;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kern="1200" dirty="0">
                <a:solidFill>
                  <a:schemeClr val="tx1"/>
                </a:solidFill>
                <a:effectLst/>
                <a:latin typeface="+mn-lt"/>
                <a:ea typeface="+mn-ea"/>
                <a:cs typeface="+mn-cs"/>
              </a:rPr>
              <a:t>Offer resources to support staff through the change, such as coaching and mentoring; and</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kern="1200" dirty="0">
                <a:solidFill>
                  <a:schemeClr val="tx1"/>
                </a:solidFill>
                <a:effectLst/>
                <a:latin typeface="+mn-lt"/>
                <a:ea typeface="+mn-ea"/>
                <a:cs typeface="+mn-cs"/>
              </a:rPr>
              <a:t>Measure and evaluate the impact of the change and the change management process.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b="0" i="0" kern="1200" dirty="0">
                <a:solidFill>
                  <a:schemeClr val="tx1"/>
                </a:solidFill>
                <a:effectLst/>
                <a:latin typeface="+mn-lt"/>
                <a:ea typeface="+mn-ea"/>
                <a:cs typeface="+mn-cs"/>
              </a:rPr>
              <a:t>(Courtney, 2020)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A change management plan will provide organisations with a structured framework for the delivery of change whilst supporting staff to maintain business as usual (AIPM, 2020). There are many examples of change management plans available online, but the Chartered Management Institute summarise the key components as: (refer to slide)</a:t>
            </a:r>
          </a:p>
        </p:txBody>
      </p:sp>
      <p:sp>
        <p:nvSpPr>
          <p:cNvPr id="4" name="Slide Number Placeholder 3"/>
          <p:cNvSpPr>
            <a:spLocks noGrp="1"/>
          </p:cNvSpPr>
          <p:nvPr>
            <p:ph type="sldNum" sz="quarter" idx="10"/>
          </p:nvPr>
        </p:nvSpPr>
        <p:spPr/>
        <p:txBody>
          <a:bodyPr/>
          <a:lstStyle/>
          <a:p>
            <a:fld id="{3D20C959-2AB9-420C-B551-951D99E37ACF}" type="slidenum">
              <a:rPr lang="en-GB" smtClean="0"/>
              <a:t>17</a:t>
            </a:fld>
            <a:endParaRPr lang="en-GB" dirty="0"/>
          </a:p>
        </p:txBody>
      </p:sp>
    </p:spTree>
    <p:extLst>
      <p:ext uri="{BB962C8B-B14F-4D97-AF65-F5344CB8AC3E}">
        <p14:creationId xmlns:p14="http://schemas.microsoft.com/office/powerpoint/2010/main" val="426075174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Chartered Management Institute (2014) propose several actions that will support organisations to successfully implement change. The first three actions focus on those mentioned in the planning stage – agreeing the vision, the implementation plan and timescales.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They go on to suggest that the organisation should:</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Identify a team of change champions who can promote the benefits of the change to colleagues and peers across the organisation;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Use recognised project or programme management tools and techniques to manage risk and keep the change programme on track;</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As we’ve already talked about, identify and analyse your stakeholders to enable effective communication and consult with them to avoid unnecessary anxiety and resistance to change;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Consider how the change will impact on all staff, involving unions where appropriate;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Expect the inevitable conflict and seek to resolve effectively;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Consider what motivates staff and what makes them feel valued;</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Use the change as a learning opportunity, benefitting both the organisational and individuals;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Share ‘quick wins’ to keep motivation and maintain momentum – organisational change can take time; and,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Continuously monitor and evaluate outcomes to ensure that they still align with the ‘vision’. </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D20C959-2AB9-420C-B551-951D99E37ACF}" type="slidenum">
              <a:rPr lang="en-GB" smtClean="0"/>
              <a:t>18</a:t>
            </a:fld>
            <a:endParaRPr lang="en-GB" dirty="0"/>
          </a:p>
        </p:txBody>
      </p:sp>
    </p:spTree>
    <p:extLst>
      <p:ext uri="{BB962C8B-B14F-4D97-AF65-F5344CB8AC3E}">
        <p14:creationId xmlns:p14="http://schemas.microsoft.com/office/powerpoint/2010/main" val="7708433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Best practice suggests that organisations should monitor and evaluate change.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Monitoring the change process is important to assure the organisation that it is being delivered on track and remains aligned to the organisation’s objectives (NSMC, n.d.). Monitoring will help to identify any potential risks and deviation from the change programme.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Miller (2020) also suggests that just because a change has been implemented, that doesn’t mean that it has been a success and </a:t>
            </a:r>
            <a:r>
              <a:rPr lang="en-GB" sz="1200" b="0" i="0" kern="1200" dirty="0">
                <a:solidFill>
                  <a:schemeClr val="tx1"/>
                </a:solidFill>
                <a:effectLst/>
                <a:latin typeface="+mn-lt"/>
                <a:ea typeface="+mn-ea"/>
                <a:cs typeface="+mn-cs"/>
              </a:rPr>
              <a:t>that it’s important for leaders to evaluate the impact of the change both to understand the degree of success and any lessons learned that can be applied to future change initiatives.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So what mechanisms can we use to monitor implementation and assessing the impact of change?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err="1">
                <a:solidFill>
                  <a:schemeClr val="tx1"/>
                </a:solidFill>
                <a:effectLst/>
                <a:latin typeface="+mn-lt"/>
                <a:ea typeface="+mn-ea"/>
                <a:cs typeface="+mn-cs"/>
              </a:rPr>
              <a:t>Prosci</a:t>
            </a:r>
            <a:r>
              <a:rPr lang="en-GB" sz="1200" kern="1200" dirty="0">
                <a:solidFill>
                  <a:schemeClr val="tx1"/>
                </a:solidFill>
                <a:effectLst/>
                <a:latin typeface="+mn-lt"/>
                <a:ea typeface="+mn-ea"/>
                <a:cs typeface="+mn-cs"/>
              </a:rPr>
              <a:t> (n.d.) identify a number of metrics that can be used to monitor and measure organisational, individual and change management performance. These are largely quantitative measures (SurveyMonkey, n.d.) and include key performance indicators, return on investment and timescale compliance.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However, qualitative research (SurveyMonkey, n.d.) such as focus groups, interviews and surveys can be used to gather feedback from stakeholders to assess the impact of change on the people affected (APM, 2020, p38). Organisations may also wish to monitor staff absenteeism and turnover rates to understand if the change has positively or negatively impacted on staff in the longer-term.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a:t>
            </a:r>
          </a:p>
        </p:txBody>
      </p:sp>
      <p:sp>
        <p:nvSpPr>
          <p:cNvPr id="4" name="Slide Number Placeholder 3"/>
          <p:cNvSpPr>
            <a:spLocks noGrp="1"/>
          </p:cNvSpPr>
          <p:nvPr>
            <p:ph type="sldNum" sz="quarter" idx="10"/>
          </p:nvPr>
        </p:nvSpPr>
        <p:spPr/>
        <p:txBody>
          <a:bodyPr/>
          <a:lstStyle/>
          <a:p>
            <a:fld id="{3D20C959-2AB9-420C-B551-951D99E37ACF}" type="slidenum">
              <a:rPr lang="en-GB" smtClean="0"/>
              <a:t>19</a:t>
            </a:fld>
            <a:endParaRPr lang="en-GB" dirty="0"/>
          </a:p>
        </p:txBody>
      </p:sp>
    </p:spTree>
    <p:extLst>
      <p:ext uri="{BB962C8B-B14F-4D97-AF65-F5344CB8AC3E}">
        <p14:creationId xmlns:p14="http://schemas.microsoft.com/office/powerpoint/2010/main" val="248966477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hope that this presentation has given you an understanding of what change management is and why it is needed, the factors that might help or hinder change, a brief overview of change model theory, the importance of relationships and trust when implementing change and the tools that will  assist you in implementing and monitoring change within your areas.</a:t>
            </a:r>
          </a:p>
          <a:p>
            <a:endParaRPr lang="en-GB" dirty="0"/>
          </a:p>
          <a:p>
            <a:r>
              <a:rPr lang="en-GB" dirty="0"/>
              <a:t>Thank you for listening. Any questions?</a:t>
            </a:r>
          </a:p>
        </p:txBody>
      </p:sp>
      <p:sp>
        <p:nvSpPr>
          <p:cNvPr id="4" name="Slide Number Placeholder 3"/>
          <p:cNvSpPr>
            <a:spLocks noGrp="1"/>
          </p:cNvSpPr>
          <p:nvPr>
            <p:ph type="sldNum" sz="quarter" idx="10"/>
          </p:nvPr>
        </p:nvSpPr>
        <p:spPr/>
        <p:txBody>
          <a:bodyPr/>
          <a:lstStyle/>
          <a:p>
            <a:fld id="{3D20C959-2AB9-420C-B551-951D99E37ACF}" type="slidenum">
              <a:rPr lang="en-GB" smtClean="0"/>
              <a:t>20</a:t>
            </a:fld>
            <a:endParaRPr lang="en-GB" dirty="0"/>
          </a:p>
        </p:txBody>
      </p:sp>
    </p:spTree>
    <p:extLst>
      <p:ext uri="{BB962C8B-B14F-4D97-AF65-F5344CB8AC3E}">
        <p14:creationId xmlns:p14="http://schemas.microsoft.com/office/powerpoint/2010/main" val="198415780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D20C959-2AB9-420C-B551-951D99E37ACF}" type="slidenum">
              <a:rPr lang="en-GB" smtClean="0"/>
              <a:t>21</a:t>
            </a:fld>
            <a:endParaRPr lang="en-GB" dirty="0"/>
          </a:p>
        </p:txBody>
      </p:sp>
    </p:spTree>
    <p:extLst>
      <p:ext uri="{BB962C8B-B14F-4D97-AF65-F5344CB8AC3E}">
        <p14:creationId xmlns:p14="http://schemas.microsoft.com/office/powerpoint/2010/main" val="426078927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D20C959-2AB9-420C-B551-951D99E37ACF}" type="slidenum">
              <a:rPr lang="en-GB" smtClean="0"/>
              <a:t>22</a:t>
            </a:fld>
            <a:endParaRPr lang="en-GB" dirty="0"/>
          </a:p>
        </p:txBody>
      </p:sp>
    </p:spTree>
    <p:extLst>
      <p:ext uri="{BB962C8B-B14F-4D97-AF65-F5344CB8AC3E}">
        <p14:creationId xmlns:p14="http://schemas.microsoft.com/office/powerpoint/2010/main" val="27226364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D20C959-2AB9-420C-B551-951D99E37ACF}" type="slidenum">
              <a:rPr lang="en-GB" smtClean="0"/>
              <a:t>23</a:t>
            </a:fld>
            <a:endParaRPr lang="en-GB" dirty="0"/>
          </a:p>
        </p:txBody>
      </p:sp>
    </p:spTree>
    <p:extLst>
      <p:ext uri="{BB962C8B-B14F-4D97-AF65-F5344CB8AC3E}">
        <p14:creationId xmlns:p14="http://schemas.microsoft.com/office/powerpoint/2010/main" val="347256124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D20C959-2AB9-420C-B551-951D99E37ACF}" type="slidenum">
              <a:rPr lang="en-GB" smtClean="0"/>
              <a:t>24</a:t>
            </a:fld>
            <a:endParaRPr lang="en-GB" dirty="0"/>
          </a:p>
        </p:txBody>
      </p:sp>
    </p:spTree>
    <p:extLst>
      <p:ext uri="{BB962C8B-B14F-4D97-AF65-F5344CB8AC3E}">
        <p14:creationId xmlns:p14="http://schemas.microsoft.com/office/powerpoint/2010/main" val="312093031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D20C959-2AB9-420C-B551-951D99E37ACF}" type="slidenum">
              <a:rPr lang="en-GB" smtClean="0"/>
              <a:t>25</a:t>
            </a:fld>
            <a:endParaRPr lang="en-GB" dirty="0"/>
          </a:p>
        </p:txBody>
      </p:sp>
    </p:spTree>
    <p:extLst>
      <p:ext uri="{BB962C8B-B14F-4D97-AF65-F5344CB8AC3E}">
        <p14:creationId xmlns:p14="http://schemas.microsoft.com/office/powerpoint/2010/main" val="293832642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D20C959-2AB9-420C-B551-951D99E37ACF}" type="slidenum">
              <a:rPr lang="en-GB" smtClean="0"/>
              <a:t>26</a:t>
            </a:fld>
            <a:endParaRPr lang="en-GB" dirty="0"/>
          </a:p>
        </p:txBody>
      </p:sp>
    </p:spTree>
    <p:extLst>
      <p:ext uri="{BB962C8B-B14F-4D97-AF65-F5344CB8AC3E}">
        <p14:creationId xmlns:p14="http://schemas.microsoft.com/office/powerpoint/2010/main" val="25629223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2"/>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spc="3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Rectangle 6"/>
          <p:cNvSpPr/>
          <p:nvPr/>
        </p:nvSpPr>
        <p:spPr>
          <a:xfrm>
            <a:off x="0" y="0"/>
            <a:ext cx="457200" cy="6858000"/>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Date Placeholder 7"/>
          <p:cNvSpPr>
            <a:spLocks noGrp="1"/>
          </p:cNvSpPr>
          <p:nvPr>
            <p:ph type="dt" sz="half" idx="10"/>
          </p:nvPr>
        </p:nvSpPr>
        <p:spPr/>
        <p:txBody>
          <a:bodyPr/>
          <a:lstStyle/>
          <a:p>
            <a:fld id="{6D469440-0631-4D16-A1B4-F4266077B65D}" type="datetimeFigureOut">
              <a:rPr lang="en-GB" smtClean="0"/>
              <a:t>10/10/2021</a:t>
            </a:fld>
            <a:endParaRPr lang="en-GB" dirty="0"/>
          </a:p>
        </p:txBody>
      </p:sp>
      <p:sp>
        <p:nvSpPr>
          <p:cNvPr id="9" name="Footer Placeholder 8"/>
          <p:cNvSpPr>
            <a:spLocks noGrp="1"/>
          </p:cNvSpPr>
          <p:nvPr>
            <p:ph type="ftr" sz="quarter" idx="11"/>
          </p:nvPr>
        </p:nvSpPr>
        <p:spPr/>
        <p:txBody>
          <a:bodyPr/>
          <a:lstStyle/>
          <a:p>
            <a:endParaRPr lang="en-GB" dirty="0"/>
          </a:p>
        </p:txBody>
      </p:sp>
      <p:sp>
        <p:nvSpPr>
          <p:cNvPr id="10" name="Slide Number Placeholder 9"/>
          <p:cNvSpPr>
            <a:spLocks noGrp="1"/>
          </p:cNvSpPr>
          <p:nvPr>
            <p:ph type="sldNum" sz="quarter" idx="12"/>
          </p:nvPr>
        </p:nvSpPr>
        <p:spPr/>
        <p:txBody>
          <a:bodyPr/>
          <a:lstStyle/>
          <a:p>
            <a:fld id="{AF9DB52E-3B69-48D6-99F0-9E6907D5714D}" type="slidenum">
              <a:rPr lang="en-GB" smtClean="0"/>
              <a:t>‹#›</a:t>
            </a:fld>
            <a:endParaRPr lang="en-GB" dirty="0"/>
          </a:p>
        </p:txBody>
      </p:sp>
    </p:spTree>
    <p:extLst>
      <p:ext uri="{BB962C8B-B14F-4D97-AF65-F5344CB8AC3E}">
        <p14:creationId xmlns:p14="http://schemas.microsoft.com/office/powerpoint/2010/main" val="657990513"/>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D469440-0631-4D16-A1B4-F4266077B65D}" type="datetimeFigureOut">
              <a:rPr lang="en-GB" smtClean="0"/>
              <a:t>10/10/2021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F9DB52E-3B69-48D6-99F0-9E6907D5714D}" type="slidenum">
              <a:rPr lang="en-GB" smtClean="0"/>
              <a:t>‹#›</a:t>
            </a:fld>
            <a:endParaRPr lang="en-GB" dirty="0"/>
          </a:p>
        </p:txBody>
      </p:sp>
      <p:sp>
        <p:nvSpPr>
          <p:cNvPr id="8" name="Rectangle 7"/>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385749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1"/>
            </a:lvl1pPr>
          </a:lstStyle>
          <a:p>
            <a:r>
              <a:rPr lang="en-US"/>
              <a:t>Click to edit Master title style</a:t>
            </a:r>
            <a:endParaRPr lang="en-US" dirty="0"/>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spc="30" baseline="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D469440-0631-4D16-A1B4-F4266077B65D}" type="datetimeFigureOut">
              <a:rPr lang="en-GB" smtClean="0"/>
              <a:t>10/10/2021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F9DB52E-3B69-48D6-99F0-9E6907D5714D}" type="slidenum">
              <a:rPr lang="en-GB" smtClean="0"/>
              <a:t>‹#›</a:t>
            </a:fld>
            <a:endParaRPr lang="en-GB" dirty="0"/>
          </a:p>
        </p:txBody>
      </p:sp>
      <p:sp>
        <p:nvSpPr>
          <p:cNvPr id="8" name="Rectangle 7"/>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186193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61872" y="1828800"/>
            <a:ext cx="4480560" cy="4351337"/>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26480" y="1828800"/>
            <a:ext cx="4480560" cy="4351337"/>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D469440-0631-4D16-A1B4-F4266077B65D}" type="datetimeFigureOut">
              <a:rPr lang="en-GB" smtClean="0"/>
              <a:t>10/10/2021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F9DB52E-3B69-48D6-99F0-9E6907D5714D}" type="slidenum">
              <a:rPr lang="en-GB" smtClean="0"/>
              <a:t>‹#›</a:t>
            </a:fld>
            <a:endParaRPr lang="en-GB" dirty="0"/>
          </a:p>
        </p:txBody>
      </p:sp>
      <p:sp>
        <p:nvSpPr>
          <p:cNvPr id="8" name="Rectangle 7"/>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993303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a:t>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D469440-0631-4D16-A1B4-F4266077B65D}" type="datetimeFigureOut">
              <a:rPr lang="en-GB" smtClean="0"/>
              <a:t>10/10/2021</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AF9DB52E-3B69-48D6-99F0-9E6907D5714D}" type="slidenum">
              <a:rPr lang="en-GB" smtClean="0"/>
              <a:t>‹#›</a:t>
            </a:fld>
            <a:endParaRPr lang="en-GB" dirty="0"/>
          </a:p>
        </p:txBody>
      </p:sp>
      <p:sp>
        <p:nvSpPr>
          <p:cNvPr id="11" name="Rectangle 10"/>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21261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D469440-0631-4D16-A1B4-F4266077B65D}" type="datetimeFigureOut">
              <a:rPr lang="en-GB" smtClean="0"/>
              <a:t>10/10/2021</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AF9DB52E-3B69-48D6-99F0-9E6907D5714D}" type="slidenum">
              <a:rPr lang="en-GB" smtClean="0"/>
              <a:t>‹#›</a:t>
            </a:fld>
            <a:endParaRPr lang="en-GB" dirty="0"/>
          </a:p>
        </p:txBody>
      </p:sp>
      <p:sp>
        <p:nvSpPr>
          <p:cNvPr id="7" name="Rectangle 6"/>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525910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D469440-0631-4D16-A1B4-F4266077B65D}" type="datetimeFigureOut">
              <a:rPr lang="en-GB" smtClean="0"/>
              <a:t>10/10/2021</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AF9DB52E-3B69-48D6-99F0-9E6907D5714D}" type="slidenum">
              <a:rPr lang="en-GB" smtClean="0"/>
              <a:t>‹#›</a:t>
            </a:fld>
            <a:endParaRPr lang="en-GB" dirty="0"/>
          </a:p>
        </p:txBody>
      </p:sp>
      <p:sp>
        <p:nvSpPr>
          <p:cNvPr id="5" name="Rectangle 4"/>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580641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2800" b="1" baseline="0"/>
            </a:lvl1pPr>
          </a:lstStyle>
          <a:p>
            <a:r>
              <a:rPr lang="en-US"/>
              <a:t>Click to edit Master title style</a:t>
            </a:r>
            <a:endParaRPr lang="en-US" dirty="0"/>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6D469440-0631-4D16-A1B4-F4266077B65D}" type="datetimeFigureOut">
              <a:rPr lang="en-GB" smtClean="0"/>
              <a:t>10/10/2021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F9DB52E-3B69-48D6-99F0-9E6907D5714D}" type="slidenum">
              <a:rPr lang="en-GB" smtClean="0"/>
              <a:t>‹#›</a:t>
            </a:fld>
            <a:endParaRPr lang="en-GB" dirty="0"/>
          </a:p>
        </p:txBody>
      </p:sp>
    </p:spTree>
    <p:extLst>
      <p:ext uri="{BB962C8B-B14F-4D97-AF65-F5344CB8AC3E}">
        <p14:creationId xmlns:p14="http://schemas.microsoft.com/office/powerpoint/2010/main" val="31178838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1">
                <a:solidFill>
                  <a:schemeClr val="bg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1292840" cy="512892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400" baseline="0">
                <a:solidFill>
                  <a:schemeClr val="bg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6D469440-0631-4D16-A1B4-F4266077B65D}" type="datetimeFigureOut">
              <a:rPr lang="en-GB" smtClean="0"/>
              <a:t>10/10/2021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F9DB52E-3B69-48D6-99F0-9E6907D5714D}" type="slidenum">
              <a:rPr lang="en-GB" smtClean="0"/>
              <a:t>‹#›</a:t>
            </a:fld>
            <a:endParaRPr lang="en-GB" dirty="0"/>
          </a:p>
        </p:txBody>
      </p:sp>
    </p:spTree>
    <p:extLst>
      <p:ext uri="{BB962C8B-B14F-4D97-AF65-F5344CB8AC3E}">
        <p14:creationId xmlns:p14="http://schemas.microsoft.com/office/powerpoint/2010/main" val="32571439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D469440-0631-4D16-A1B4-F4266077B65D}" type="datetimeFigureOut">
              <a:rPr lang="en-GB" smtClean="0"/>
              <a:t>10/10/2021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F9DB52E-3B69-48D6-99F0-9E6907D5714D}" type="slidenum">
              <a:rPr lang="en-GB" smtClean="0"/>
              <a:t>‹#›</a:t>
            </a:fld>
            <a:endParaRPr lang="en-GB" dirty="0"/>
          </a:p>
        </p:txBody>
      </p:sp>
      <p:sp>
        <p:nvSpPr>
          <p:cNvPr id="7" name="Rectangle 6"/>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725136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D469440-0631-4D16-A1B4-F4266077B65D}" type="datetimeFigureOut">
              <a:rPr lang="en-GB" smtClean="0"/>
              <a:t>10/10/2021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F9DB52E-3B69-48D6-99F0-9E6907D5714D}" type="slidenum">
              <a:rPr lang="en-GB" smtClean="0"/>
              <a:t>‹#›</a:t>
            </a:fld>
            <a:endParaRPr lang="en-GB" dirty="0"/>
          </a:p>
        </p:txBody>
      </p:sp>
      <p:sp>
        <p:nvSpPr>
          <p:cNvPr id="7" name="Rectangle 6"/>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952355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294198"/>
            <a:ext cx="9692640" cy="1397124"/>
          </a:xfrm>
          <a:prstGeom prst="rect">
            <a:avLst/>
          </a:prstGeom>
        </p:spPr>
        <p:txBody>
          <a:bodyPr vert="horz" lIns="91440" tIns="27432"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accent1">
                    <a:lumMod val="40000"/>
                    <a:lumOff val="60000"/>
                  </a:schemeClr>
                </a:solidFill>
              </a:defRPr>
            </a:lvl1pPr>
          </a:lstStyle>
          <a:p>
            <a:fld id="{6D469440-0631-4D16-A1B4-F4266077B65D}" type="datetimeFigureOut">
              <a:rPr lang="en-GB" smtClean="0"/>
              <a:t>10/10/2021</a:t>
            </a:fld>
            <a:endParaRPr lang="en-GB" dirty="0"/>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accent1">
                    <a:lumMod val="40000"/>
                    <a:lumOff val="60000"/>
                  </a:schemeClr>
                </a:solidFill>
              </a:defRPr>
            </a:lvl1pPr>
          </a:lstStyle>
          <a:p>
            <a:endParaRPr lang="en-GB" dirty="0"/>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accent1">
                    <a:lumMod val="60000"/>
                    <a:lumOff val="40000"/>
                  </a:schemeClr>
                </a:solidFill>
                <a:latin typeface="+mj-lt"/>
              </a:defRPr>
            </a:lvl1pPr>
          </a:lstStyle>
          <a:p>
            <a:fld id="{AF9DB52E-3B69-48D6-99F0-9E6907D5714D}" type="slidenum">
              <a:rPr lang="en-GB" smtClean="0"/>
              <a:t>‹#›</a:t>
            </a:fld>
            <a:endParaRPr lang="en-GB" dirty="0"/>
          </a:p>
        </p:txBody>
      </p:sp>
    </p:spTree>
    <p:extLst>
      <p:ext uri="{BB962C8B-B14F-4D97-AF65-F5344CB8AC3E}">
        <p14:creationId xmlns:p14="http://schemas.microsoft.com/office/powerpoint/2010/main" val="2766472016"/>
      </p:ext>
    </p:extLst>
  </p:cSld>
  <p:clrMap bg1="lt1" tx1="dk1" bg2="lt2" tx2="dk2" accent1="accent1" accent2="accent2" accent3="accent3" accent4="accent4" accent5="accent5" accent6="accent6" hlink="hlink" folHlink="folHlink"/>
  <p:sldLayoutIdLst>
    <p:sldLayoutId id="2147484107" r:id="rId1"/>
    <p:sldLayoutId id="2147484108" r:id="rId2"/>
    <p:sldLayoutId id="2147484109" r:id="rId3"/>
    <p:sldLayoutId id="2147484110" r:id="rId4"/>
    <p:sldLayoutId id="2147484111" r:id="rId5"/>
    <p:sldLayoutId id="2147484112" r:id="rId6"/>
    <p:sldLayoutId id="2147484113" r:id="rId7"/>
    <p:sldLayoutId id="2147484114" r:id="rId8"/>
    <p:sldLayoutId id="2147484115" r:id="rId9"/>
    <p:sldLayoutId id="2147484116" r:id="rId10"/>
    <p:sldLayoutId id="2147484117" r:id="rId11"/>
  </p:sldLayoutIdLst>
  <p:txStyles>
    <p:titleStyle>
      <a:lvl1pPr algn="l" defTabSz="914400" rtl="0" eaLnBrk="1" latinLnBrk="0" hangingPunct="1">
        <a:lnSpc>
          <a:spcPct val="90000"/>
        </a:lnSpc>
        <a:spcBef>
          <a:spcPct val="0"/>
        </a:spcBef>
        <a:buNone/>
        <a:defRPr sz="4400" b="1" kern="1200" spc="-50" baseline="0">
          <a:solidFill>
            <a:schemeClr val="accent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2000" kern="1200" spc="10" baseline="0">
          <a:solidFill>
            <a:schemeClr val="tx1">
              <a:lumMod val="65000"/>
              <a:lumOff val="35000"/>
            </a:schemeClr>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2.sv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jpeg"/><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hyperlink" Target="https://www.managers.org.uk/~/media/files/qualifications/notifications/chk-038" TargetMode="External"/><Relationship Id="rId3" Type="http://schemas.openxmlformats.org/officeDocument/2006/relationships/hyperlink" Target="https://www.aipm.com.au/blog/how-to-create-a-change-management-plan" TargetMode="External"/><Relationship Id="rId7" Type="http://schemas.openxmlformats.org/officeDocument/2006/relationships/hyperlink" Target="https://www.people-results.com/4-types-stakeholders-manage-change/"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hyperlink" Target="https://www.bbc.co.uk/bitesize/guides/z6wc7nb/revision/1" TargetMode="External"/><Relationship Id="rId11" Type="http://schemas.openxmlformats.org/officeDocument/2006/relationships/hyperlink" Target="file:///C:\Users\sh132867\OneDrive%20-%20NHS%20Wales\2.%20CIPD\Module%2010%20-%20Understanding%20Management%20Change\management-factsheet_20210926T145411.pdf" TargetMode="External"/><Relationship Id="rId5" Type="http://schemas.openxmlformats.org/officeDocument/2006/relationships/hyperlink" Target="https://www.gartner.com/smarterwithgartner/how-to-reduce-the-risk-of-employee-change-fatigue" TargetMode="External"/><Relationship Id="rId10" Type="http://schemas.openxmlformats.org/officeDocument/2006/relationships/hyperlink" Target="https://www.cipd.co.uk/knowledge/strategy/organisational-development/pestle-analysis-factsheet#7986" TargetMode="External"/><Relationship Id="rId4" Type="http://schemas.openxmlformats.org/officeDocument/2006/relationships/hyperlink" Target="https://www.apm.org.uk/media/6860/introduction-to-managing-change.pdf" TargetMode="External"/><Relationship Id="rId9" Type="http://schemas.openxmlformats.org/officeDocument/2006/relationships/hyperlink" Target="https://www.managers.org.uk/wp-content/uploads/2020/03/CHK-040-Implementing_an_effective_change_programme.pdf"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s://www.forbes.com/sites/theyec/2020/06/05/10-effective-ways-to-develop-employee-trust-during-periods-of-change/?sh=2ee375726665" TargetMode="External"/><Relationship Id="rId3" Type="http://schemas.openxmlformats.org/officeDocument/2006/relationships/hyperlink" Target="https://www.cipd.co.uk/podcasts/embracing-leading-organisational-change" TargetMode="External"/><Relationship Id="rId7" Type="http://schemas.openxmlformats.org/officeDocument/2006/relationships/hyperlink" Target="https://www.agilisys.co.uk/insights/avoiding-change-fatigue-in-healthcare-organisations/"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hyperlink" Target="https://www.pulselearning.com/blog/6-steps-effective-organizational-change-management/" TargetMode="External"/><Relationship Id="rId5" Type="http://schemas.openxmlformats.org/officeDocument/2006/relationships/hyperlink" Target="https://leadchangegroup.com/6-ways-to-build-trust-during-organizational-change/" TargetMode="External"/><Relationship Id="rId10" Type="http://schemas.openxmlformats.org/officeDocument/2006/relationships/hyperlink" Target="https://gov.wales/welsh-language-data-annual-population-survey-april-2020-march-2021" TargetMode="External"/><Relationship Id="rId4" Type="http://schemas.openxmlformats.org/officeDocument/2006/relationships/hyperlink" Target="https://www.forbes.com/sites/forbesbusinesscouncil/2020/08/03/the-importance-of-communication-when-there-is-change-in-a-company/?sh=6f711eb6739e" TargetMode="External"/><Relationship Id="rId9" Type="http://schemas.openxmlformats.org/officeDocument/2006/relationships/hyperlink" Target="https://www.linkedin.com/pulse/costs-risks-poor-change-management-luke-garner" TargetMode="External"/></Relationships>
</file>

<file path=ppt/slides/_rels/slide23.xml.rels><?xml version="1.0" encoding="UTF-8" standalone="yes"?>
<Relationships xmlns="http://schemas.openxmlformats.org/package/2006/relationships"><Relationship Id="rId8" Type="http://schemas.openxmlformats.org/officeDocument/2006/relationships/hyperlink" Target="https://www.kingsfund.org.uk/projects/positions/nhs-workforce" TargetMode="External"/><Relationship Id="rId3" Type="http://schemas.openxmlformats.org/officeDocument/2006/relationships/hyperlink" Target="http://www.wales.nhs.uk/sitesplus/documents/862/HDdUHB%20Annual%20Report%20and%20Accounts%202018.19%20Bilingual.pdf" TargetMode="External"/><Relationship Id="rId7" Type="http://schemas.openxmlformats.org/officeDocument/2006/relationships/hyperlink" Target="https://hduhb.nhs.wales/about-us/your-health-board/board-meetings-2021/board-agenda-and-papers-30th-september-2021/agenda-and-papers-30th-september-2021/item-3-1-3-discovery-report-understanding-the-staff-experience-in-hdduhb-during-the-2020-21-pandemic/"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hyperlink" Target="https://hduhb.nhs.wales/about-us/your-health-board/board-meetings-2021/annual-general-meeting-agenda-and-papers-29-july-2021/agm-papers-29-july-2021/item-4-hdduhb-annual-report-and-accounts-2021-21-bilingual/#page=81" TargetMode="External"/><Relationship Id="rId5" Type="http://schemas.openxmlformats.org/officeDocument/2006/relationships/hyperlink" Target="https://hduhb.nhs.wales/about-us/your-health-board/board-meetings-2020/board-agenda-and-papers-24th-september-2020/24-september-2020-documents/item-3-1-developing-the-3-year-plan-for-the-period-2021-22-and-2023-24/" TargetMode="External"/><Relationship Id="rId4" Type="http://schemas.openxmlformats.org/officeDocument/2006/relationships/hyperlink" Target="https://hduhb.nhs.wales/about-us/governance-arrangements/board-committees/people-planning-and-performance-assurance-committee/pppac/pppac-27-august-2020/item-2-1-workforce-and-organisational-development-update/" TargetMode="External"/><Relationship Id="rId9" Type="http://schemas.openxmlformats.org/officeDocument/2006/relationships/hyperlink" Target="https://www.kotterinc.com/8-steps-process-for-leading-change/" TargetMode="External"/></Relationships>
</file>

<file path=ppt/slides/_rels/slide24.xml.rels><?xml version="1.0" encoding="UTF-8" standalone="yes"?>
<Relationships xmlns="http://schemas.openxmlformats.org/package/2006/relationships"><Relationship Id="rId8" Type="http://schemas.openxmlformats.org/officeDocument/2006/relationships/hyperlink" Target="https://www.mindtools.com/pages/article/newPPM_94.htm" TargetMode="External"/><Relationship Id="rId3" Type="http://schemas.openxmlformats.org/officeDocument/2006/relationships/hyperlink" Target="https://londonairtravel.com/2019/08/22/british-airways-100-years-putting-people-first/" TargetMode="External"/><Relationship Id="rId7" Type="http://schemas.openxmlformats.org/officeDocument/2006/relationships/hyperlink" Target="https://online.hbs.edu/blog/post/change-management-process"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hyperlink" Target="https://www.mckinsey.com/business-functions/organization/our-insights/the-people-power-of-transformations" TargetMode="External"/><Relationship Id="rId11" Type="http://schemas.openxmlformats.org/officeDocument/2006/relationships/hyperlink" Target="https://www.nuffieldtrust.org.uk/files/2020-08/the-impact-of-covid-19-on-the-use-of-digital-technology-in-the-nhs-web-2.pdf" TargetMode="External"/><Relationship Id="rId5" Type="http://schemas.openxmlformats.org/officeDocument/2006/relationships/hyperlink" Target="https://www.peoplemanagement.co.uk/voices/comment/tell-you-something-anthea-marris" TargetMode="External"/><Relationship Id="rId10" Type="http://schemas.openxmlformats.org/officeDocument/2006/relationships/hyperlink" Target="https://www.thensmc.com/content/monitor-and-evaluate-process-0" TargetMode="External"/><Relationship Id="rId4" Type="http://schemas.openxmlformats.org/officeDocument/2006/relationships/hyperlink" Target="https://www.lucidchart.com/blog/project-change-management" TargetMode="External"/><Relationship Id="rId9" Type="http://schemas.openxmlformats.org/officeDocument/2006/relationships/hyperlink" Target="https://www.mindtools.com/pages/article/newPPM_07.htm" TargetMode="External"/></Relationships>
</file>

<file path=ppt/slides/_rels/slide25.xml.rels><?xml version="1.0" encoding="UTF-8" standalone="yes"?>
<Relationships xmlns="http://schemas.openxmlformats.org/package/2006/relationships"><Relationship Id="rId8" Type="http://schemas.openxmlformats.org/officeDocument/2006/relationships/hyperlink" Target="https://www.vensure.com/human-resources/building-good-relationships-work-benefits-everyone/" TargetMode="External"/><Relationship Id="rId3" Type="http://schemas.openxmlformats.org/officeDocument/2006/relationships/hyperlink" Target="https://pmtips.net/article/4-types-of-stakeholders-in-project-management" TargetMode="External"/><Relationship Id="rId7" Type="http://schemas.openxmlformats.org/officeDocument/2006/relationships/hyperlink" Target="https://www.surveymonkey.co.uk/mp/quantitative-vs-qualitative-research/"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hyperlink" Target="file:///\\cymru.nhs.uk\hdd_dfs\HomeDirs\Carmarthenshire\sh132867\_LearningAndCareer_learning_PublishingImages_Pages_Forms_AllItems_Tips%20and%20Tactics%20for%20Kotter%20Change%20Model.pdf" TargetMode="External"/><Relationship Id="rId5" Type="http://schemas.openxmlformats.org/officeDocument/2006/relationships/hyperlink" Target="https://www.shrm.org/ResourcesAndTools/hr-topics/organizational-and-employee-development/Documents/8-15%20Leading%20Change%20EPG-Final.pdf" TargetMode="External"/><Relationship Id="rId4" Type="http://schemas.openxmlformats.org/officeDocument/2006/relationships/hyperlink" Target="https://www.nuffieldtrust.org.uk/files/2020-07/resuming-health-services-web.pdf"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www.walesonline.co.uk/news/wales-news/controversial-parking-system-left-hospital-17225695" TargetMode="External"/><Relationship Id="rId7" Type="http://schemas.openxmlformats.org/officeDocument/2006/relationships/hyperlink" Target="https://hbr.org/2017/01/the-neuroscience-of-trust"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hyperlink" Target="https://www.welshlanguagecommissioner.wales/public-organisations/welsh-language-standards" TargetMode="External"/><Relationship Id="rId5" Type="http://schemas.openxmlformats.org/officeDocument/2006/relationships/hyperlink" Target="https://gov.wales/sites/default/files/publications/2019-10/a-healthier-wales-action-plan.pdf" TargetMode="External"/><Relationship Id="rId4" Type="http://schemas.openxmlformats.org/officeDocument/2006/relationships/hyperlink" Target="http://www.wales.nhs.uk/sites3/documents/415/web%20-%2016184_narrative_e_web.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48470" y="406400"/>
            <a:ext cx="10497285" cy="6033067"/>
          </a:xfrm>
        </p:spPr>
        <p:txBody>
          <a:bodyPr>
            <a:noAutofit/>
          </a:bodyPr>
          <a:lstStyle/>
          <a:p>
            <a:pPr marL="0" indent="0">
              <a:buNone/>
            </a:pPr>
            <a:r>
              <a:rPr lang="en-US" sz="1800" dirty="0">
                <a:latin typeface="Arial" panose="020B0604020202020204" pitchFamily="34" charset="0"/>
                <a:cs typeface="Arial" panose="020B0604020202020204" pitchFamily="34" charset="0"/>
              </a:rPr>
              <a:t>Qualification: CIPD Diploma in Applied Human Resources</a:t>
            </a:r>
            <a:endParaRPr lang="en-GB" sz="1800" dirty="0">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Module Name: Understanding the Management of Change</a:t>
            </a:r>
            <a:endParaRPr lang="en-GB" sz="1800" dirty="0">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Assessment: 5KMOC</a:t>
            </a:r>
            <a:endParaRPr lang="en-GB" sz="1800" dirty="0">
              <a:latin typeface="Arial" panose="020B0604020202020204" pitchFamily="34" charset="0"/>
              <a:cs typeface="Arial" panose="020B0604020202020204" pitchFamily="34" charset="0"/>
            </a:endParaRPr>
          </a:p>
          <a:p>
            <a:pPr marL="0" indent="0">
              <a:buNone/>
            </a:pPr>
            <a:endParaRPr lang="en-US" sz="1800" dirty="0">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Word Count:</a:t>
            </a:r>
            <a:endParaRPr lang="en-GB" sz="1800" dirty="0">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Student Name: Sharon Richards</a:t>
            </a:r>
            <a:endParaRPr lang="en-GB" sz="1800" dirty="0">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Student Number: 2014447</a:t>
            </a:r>
            <a:endParaRPr lang="en-GB" sz="1800" dirty="0">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CIPD Membership Number: 57493181</a:t>
            </a:r>
            <a:endParaRPr lang="en-GB" sz="1800" dirty="0">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 </a:t>
            </a:r>
            <a:endParaRPr lang="en-GB" sz="1800" dirty="0">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By signing below, I confirm that the work/evidence presented is my own, unaided work. I understand the regulations pertaining to candidate malpractice and the action that may be taken as a result.</a:t>
            </a:r>
            <a:endParaRPr lang="en-GB" sz="1800" dirty="0">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Signed: S Richards</a:t>
            </a:r>
            <a:endParaRPr lang="en-GB" sz="1800" dirty="0">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Date</a:t>
            </a:r>
            <a:r>
              <a:rPr lang="en-US" sz="1800" dirty="0">
                <a:solidFill>
                  <a:schemeClr val="tx1"/>
                </a:solidFill>
                <a:latin typeface="Arial" panose="020B0604020202020204" pitchFamily="34" charset="0"/>
                <a:cs typeface="Arial" panose="020B0604020202020204" pitchFamily="34" charset="0"/>
              </a:rPr>
              <a:t>: </a:t>
            </a:r>
            <a:r>
              <a:rPr lang="en-US" sz="1800" dirty="0">
                <a:latin typeface="Arial" panose="020B0604020202020204" pitchFamily="34" charset="0"/>
                <a:cs typeface="Arial" panose="020B0604020202020204" pitchFamily="34" charset="0"/>
              </a:rPr>
              <a:t> 2021</a:t>
            </a: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297090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76E7B61-4D91-44D4-BD2B-C38A7BD2B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0"/>
            <a:ext cx="10835640" cy="51054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2" name="Rectangle 11">
            <a:extLst>
              <a:ext uri="{FF2B5EF4-FFF2-40B4-BE49-F238E27FC236}">
                <a16:creationId xmlns:a16="http://schemas.microsoft.com/office/drawing/2014/main" id="{F2A762B6-04C1-4BA7-8D7E-BF97B90F4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5105400"/>
            <a:ext cx="10835640" cy="1752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944183" y="5181600"/>
            <a:ext cx="10156435" cy="1076324"/>
          </a:xfrm>
        </p:spPr>
        <p:txBody>
          <a:bodyPr>
            <a:normAutofit/>
          </a:bodyPr>
          <a:lstStyle/>
          <a:p>
            <a:r>
              <a:rPr lang="en-GB" sz="3800" b="1">
                <a:latin typeface="Arial" panose="020B0604020202020204" pitchFamily="34" charset="0"/>
                <a:cs typeface="Arial" panose="020B0604020202020204" pitchFamily="34" charset="0"/>
              </a:rPr>
              <a:t>Understanding the Management of Change</a:t>
            </a:r>
          </a:p>
        </p:txBody>
      </p:sp>
      <p:sp>
        <p:nvSpPr>
          <p:cNvPr id="3" name="Subtitle 2"/>
          <p:cNvSpPr>
            <a:spLocks noGrp="1"/>
          </p:cNvSpPr>
          <p:nvPr>
            <p:ph type="subTitle" idx="1"/>
          </p:nvPr>
        </p:nvSpPr>
        <p:spPr>
          <a:xfrm>
            <a:off x="944182" y="6229349"/>
            <a:ext cx="9747821" cy="536576"/>
          </a:xfrm>
        </p:spPr>
        <p:txBody>
          <a:bodyPr>
            <a:normAutofit/>
          </a:bodyPr>
          <a:lstStyle/>
          <a:p>
            <a:r>
              <a:rPr lang="en-GB" sz="1600">
                <a:latin typeface="Arial" panose="020B0604020202020204" pitchFamily="34" charset="0"/>
                <a:cs typeface="Arial" panose="020B0604020202020204" pitchFamily="34" charset="0"/>
              </a:rPr>
              <a:t>Sharon Richards, October 2021</a:t>
            </a:r>
          </a:p>
        </p:txBody>
      </p:sp>
      <p:pic>
        <p:nvPicPr>
          <p:cNvPr id="7" name="Graphic 6" descr="Head with Gears">
            <a:extLst>
              <a:ext uri="{FF2B5EF4-FFF2-40B4-BE49-F238E27FC236}">
                <a16:creationId xmlns:a16="http://schemas.microsoft.com/office/drawing/2014/main" id="{6B79C681-413A-4223-9F00-8F17C602CA1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97280" y="640081"/>
            <a:ext cx="3825240" cy="3825240"/>
          </a:xfrm>
          <a:prstGeom prst="rect">
            <a:avLst/>
          </a:prstGeom>
        </p:spPr>
      </p:pic>
    </p:spTree>
    <p:extLst>
      <p:ext uri="{BB962C8B-B14F-4D97-AF65-F5344CB8AC3E}">
        <p14:creationId xmlns:p14="http://schemas.microsoft.com/office/powerpoint/2010/main" val="616490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802876"/>
          </a:xfrm>
        </p:spPr>
        <p:txBody>
          <a:bodyPr/>
          <a:lstStyle/>
          <a:p>
            <a:r>
              <a:rPr lang="en-GB" b="1" dirty="0">
                <a:latin typeface="Arial" panose="020B0604020202020204" pitchFamily="34" charset="0"/>
                <a:cs typeface="Arial" panose="020B0604020202020204" pitchFamily="34" charset="0"/>
              </a:rPr>
              <a:t>Learning Outcomes</a:t>
            </a:r>
          </a:p>
        </p:txBody>
      </p:sp>
      <p:sp>
        <p:nvSpPr>
          <p:cNvPr id="3" name="Content Placeholder 2"/>
          <p:cNvSpPr>
            <a:spLocks noGrp="1"/>
          </p:cNvSpPr>
          <p:nvPr>
            <p:ph idx="1"/>
          </p:nvPr>
        </p:nvSpPr>
        <p:spPr>
          <a:xfrm>
            <a:off x="748470" y="1446662"/>
            <a:ext cx="10497285" cy="4992805"/>
          </a:xfrm>
        </p:spPr>
        <p:txBody>
          <a:bodyPr>
            <a:noAutofit/>
          </a:bodyPr>
          <a:lstStyle/>
          <a:p>
            <a:pPr lvl="0"/>
            <a:r>
              <a:rPr lang="en-GB" sz="3600" dirty="0">
                <a:latin typeface="Arial" panose="020B0604020202020204" pitchFamily="34" charset="0"/>
                <a:cs typeface="Arial" panose="020B0604020202020204" pitchFamily="34" charset="0"/>
              </a:rPr>
              <a:t>Key principles, theories and models relating to change.</a:t>
            </a:r>
          </a:p>
          <a:p>
            <a:pPr lvl="0"/>
            <a:r>
              <a:rPr lang="en-GB" sz="3600" dirty="0">
                <a:latin typeface="Arial" panose="020B0604020202020204" pitchFamily="34" charset="0"/>
                <a:cs typeface="Arial" panose="020B0604020202020204" pitchFamily="34" charset="0"/>
              </a:rPr>
              <a:t>The importance of communication and relationship management within change processes.</a:t>
            </a:r>
          </a:p>
          <a:p>
            <a:pPr lvl="0"/>
            <a:r>
              <a:rPr lang="en-GB" sz="3600" dirty="0">
                <a:latin typeface="Arial" panose="020B0604020202020204" pitchFamily="34" charset="0"/>
                <a:cs typeface="Arial" panose="020B0604020202020204" pitchFamily="34" charset="0"/>
              </a:rPr>
              <a:t>Know how to plan, implement and monitor change processes.</a:t>
            </a:r>
          </a:p>
        </p:txBody>
      </p:sp>
    </p:spTree>
    <p:extLst>
      <p:ext uri="{BB962C8B-B14F-4D97-AF65-F5344CB8AC3E}">
        <p14:creationId xmlns:p14="http://schemas.microsoft.com/office/powerpoint/2010/main" val="7613259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802876"/>
          </a:xfrm>
        </p:spPr>
        <p:txBody>
          <a:bodyPr/>
          <a:lstStyle/>
          <a:p>
            <a:r>
              <a:rPr lang="en-GB" b="1" dirty="0">
                <a:latin typeface="Arial" panose="020B0604020202020204" pitchFamily="34" charset="0"/>
                <a:cs typeface="Arial" panose="020B0604020202020204" pitchFamily="34" charset="0"/>
              </a:rPr>
              <a:t>What is change management?</a:t>
            </a:r>
          </a:p>
        </p:txBody>
      </p:sp>
      <p:sp>
        <p:nvSpPr>
          <p:cNvPr id="3" name="Content Placeholder 2"/>
          <p:cNvSpPr>
            <a:spLocks noGrp="1"/>
          </p:cNvSpPr>
          <p:nvPr>
            <p:ph idx="1"/>
          </p:nvPr>
        </p:nvSpPr>
        <p:spPr>
          <a:xfrm>
            <a:off x="748470" y="1734761"/>
            <a:ext cx="10497285" cy="4992805"/>
          </a:xfrm>
        </p:spPr>
        <p:txBody>
          <a:bodyPr>
            <a:noAutofit/>
          </a:bodyPr>
          <a:lstStyle/>
          <a:p>
            <a:pPr marL="0" lvl="0" indent="0">
              <a:spcBef>
                <a:spcPts val="0"/>
              </a:spcBef>
              <a:spcAft>
                <a:spcPts val="0"/>
              </a:spcAft>
              <a:buNone/>
            </a:pPr>
            <a:r>
              <a:rPr lang="en-GB" sz="3600" dirty="0">
                <a:latin typeface="Arial" panose="020B0604020202020204" pitchFamily="34" charset="0"/>
                <a:cs typeface="Arial" panose="020B0604020202020204" pitchFamily="34" charset="0"/>
              </a:rPr>
              <a:t>A structured approach to moving an organisation from the current state to the desired future state.</a:t>
            </a:r>
          </a:p>
          <a:p>
            <a:pPr marL="0" lvl="0" indent="0">
              <a:spcBef>
                <a:spcPts val="0"/>
              </a:spcBef>
              <a:spcAft>
                <a:spcPts val="0"/>
              </a:spcAft>
              <a:buNone/>
            </a:pPr>
            <a:r>
              <a:rPr lang="en-GB" sz="3600" dirty="0">
                <a:latin typeface="Arial" panose="020B0604020202020204" pitchFamily="34" charset="0"/>
                <a:cs typeface="Arial" panose="020B0604020202020204" pitchFamily="34" charset="0"/>
              </a:rPr>
              <a:t>								</a:t>
            </a:r>
            <a:r>
              <a:rPr lang="en-GB" sz="3200" dirty="0">
                <a:latin typeface="Arial" panose="020B0604020202020204" pitchFamily="34" charset="0"/>
                <a:cs typeface="Arial" panose="020B0604020202020204" pitchFamily="34" charset="0"/>
              </a:rPr>
              <a:t>APM, 2017, p5</a:t>
            </a:r>
          </a:p>
          <a:p>
            <a:pPr marL="0" lvl="0" indent="0">
              <a:spcBef>
                <a:spcPts val="0"/>
              </a:spcBef>
              <a:spcAft>
                <a:spcPts val="0"/>
              </a:spcAft>
              <a:buNone/>
            </a:pPr>
            <a:endParaRPr lang="en-GB" sz="3200" dirty="0">
              <a:latin typeface="Arial" panose="020B0604020202020204" pitchFamily="34" charset="0"/>
              <a:cs typeface="Arial" panose="020B0604020202020204" pitchFamily="34" charset="0"/>
            </a:endParaRPr>
          </a:p>
          <a:p>
            <a:pPr marL="0" lvl="0" indent="0">
              <a:spcBef>
                <a:spcPts val="0"/>
              </a:spcBef>
              <a:spcAft>
                <a:spcPts val="0"/>
              </a:spcAft>
              <a:buNone/>
            </a:pPr>
            <a:r>
              <a:rPr lang="en-GB" sz="3600" dirty="0">
                <a:latin typeface="Arial" panose="020B0604020202020204" pitchFamily="34" charset="0"/>
                <a:cs typeface="Arial" panose="020B0604020202020204" pitchFamily="34" charset="0"/>
              </a:rPr>
              <a:t>Change that will influence the effectiveness, efficiency and ultimately the sustainability of organisations.</a:t>
            </a:r>
          </a:p>
          <a:p>
            <a:pPr marL="0" lvl="0" indent="0">
              <a:spcBef>
                <a:spcPts val="0"/>
              </a:spcBef>
              <a:spcAft>
                <a:spcPts val="0"/>
              </a:spcAft>
              <a:buNone/>
            </a:pPr>
            <a:r>
              <a:rPr lang="en-GB" sz="3600" dirty="0">
                <a:latin typeface="Arial" panose="020B0604020202020204" pitchFamily="34" charset="0"/>
                <a:cs typeface="Arial" panose="020B0604020202020204" pitchFamily="34" charset="0"/>
              </a:rPr>
              <a:t>					</a:t>
            </a:r>
            <a:r>
              <a:rPr lang="en-GB" sz="3200" dirty="0">
                <a:latin typeface="Arial" panose="020B0604020202020204" pitchFamily="34" charset="0"/>
                <a:cs typeface="Arial" panose="020B0604020202020204" pitchFamily="34" charset="0"/>
              </a:rPr>
              <a:t>Rees and Hall, 2016, p104</a:t>
            </a:r>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926247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64184" y="457200"/>
            <a:ext cx="9990328" cy="815022"/>
          </a:xfrm>
        </p:spPr>
        <p:txBody>
          <a:bodyPr>
            <a:normAutofit/>
          </a:bodyPr>
          <a:lstStyle/>
          <a:p>
            <a:r>
              <a:rPr lang="en-GB" b="1" dirty="0">
                <a:latin typeface="Arial" panose="020B0604020202020204" pitchFamily="34" charset="0"/>
                <a:cs typeface="Arial" panose="020B0604020202020204" pitchFamily="34" charset="0"/>
              </a:rPr>
              <a:t>Why is change management needed?</a:t>
            </a:r>
          </a:p>
        </p:txBody>
      </p:sp>
      <p:pic>
        <p:nvPicPr>
          <p:cNvPr id="1026" name="Picture 2" descr="Is change management necessary? | Training Journal">
            <a:extLst>
              <a:ext uri="{FF2B5EF4-FFF2-40B4-BE49-F238E27FC236}">
                <a16:creationId xmlns:a16="http://schemas.microsoft.com/office/drawing/2014/main" id="{B450F92A-5EAA-4A96-B41A-988D99DF34C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75764" y="2705100"/>
            <a:ext cx="3819295" cy="213880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5078834" y="1905000"/>
            <a:ext cx="5875678" cy="4351337"/>
          </a:xfrm>
        </p:spPr>
        <p:txBody>
          <a:bodyPr>
            <a:normAutofit/>
          </a:bodyPr>
          <a:lstStyle/>
          <a:p>
            <a:pPr>
              <a:spcBef>
                <a:spcPts val="0"/>
              </a:spcBef>
              <a:spcAft>
                <a:spcPts val="600"/>
              </a:spcAft>
            </a:pPr>
            <a:r>
              <a:rPr lang="en-GB" sz="3600" dirty="0">
                <a:latin typeface="Arial" panose="020B0604020202020204" pitchFamily="34" charset="0"/>
                <a:cs typeface="Arial" panose="020B0604020202020204" pitchFamily="34" charset="0"/>
              </a:rPr>
              <a:t>Critical for survival</a:t>
            </a:r>
          </a:p>
          <a:p>
            <a:pPr>
              <a:spcBef>
                <a:spcPts val="0"/>
              </a:spcBef>
              <a:spcAft>
                <a:spcPts val="600"/>
              </a:spcAft>
            </a:pPr>
            <a:r>
              <a:rPr lang="en-GB" sz="3600" dirty="0">
                <a:latin typeface="Arial" panose="020B0604020202020204" pitchFamily="34" charset="0"/>
                <a:cs typeface="Arial" panose="020B0604020202020204" pitchFamily="34" charset="0"/>
              </a:rPr>
              <a:t>Multiple drivers for change</a:t>
            </a:r>
          </a:p>
          <a:p>
            <a:pPr>
              <a:spcBef>
                <a:spcPts val="0"/>
              </a:spcBef>
              <a:spcAft>
                <a:spcPts val="600"/>
              </a:spcAft>
            </a:pPr>
            <a:r>
              <a:rPr lang="en-GB" sz="3600" dirty="0">
                <a:latin typeface="Arial" panose="020B0604020202020204" pitchFamily="34" charset="0"/>
                <a:cs typeface="Arial" panose="020B0604020202020204" pitchFamily="34" charset="0"/>
              </a:rPr>
              <a:t>Not all change leads to intended outcome</a:t>
            </a:r>
          </a:p>
          <a:p>
            <a:pPr>
              <a:spcBef>
                <a:spcPts val="0"/>
              </a:spcBef>
              <a:spcAft>
                <a:spcPts val="600"/>
              </a:spcAft>
            </a:pPr>
            <a:r>
              <a:rPr lang="en-GB" sz="3600" dirty="0">
                <a:latin typeface="Arial" panose="020B0604020202020204" pitchFamily="34" charset="0"/>
                <a:cs typeface="Arial" panose="020B0604020202020204" pitchFamily="34" charset="0"/>
              </a:rPr>
              <a:t>Maintain staff commitment</a:t>
            </a:r>
          </a:p>
          <a:p>
            <a:pPr marL="822960" lvl="3" indent="0">
              <a:spcBef>
                <a:spcPts val="0"/>
              </a:spcBef>
              <a:spcAft>
                <a:spcPts val="600"/>
              </a:spcAft>
              <a:buNone/>
            </a:pPr>
            <a:r>
              <a:rPr lang="en-GB" sz="3600" dirty="0">
                <a:latin typeface="Arial" panose="020B0604020202020204" pitchFamily="34" charset="0"/>
                <a:cs typeface="Arial" panose="020B0604020202020204" pitchFamily="34" charset="0"/>
              </a:rPr>
              <a:t>									CIPD, 2021</a:t>
            </a:r>
          </a:p>
        </p:txBody>
      </p:sp>
    </p:spTree>
    <p:extLst>
      <p:ext uri="{BB962C8B-B14F-4D97-AF65-F5344CB8AC3E}">
        <p14:creationId xmlns:p14="http://schemas.microsoft.com/office/powerpoint/2010/main" val="9609331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22497" y="912547"/>
            <a:ext cx="4172112" cy="776922"/>
          </a:xfrm>
        </p:spPr>
        <p:txBody>
          <a:bodyPr>
            <a:normAutofit/>
          </a:bodyPr>
          <a:lstStyle/>
          <a:p>
            <a:r>
              <a:rPr lang="en-GB" sz="4000" b="1" dirty="0">
                <a:latin typeface="Arial" panose="020B0604020202020204" pitchFamily="34" charset="0"/>
                <a:cs typeface="Arial" panose="020B0604020202020204" pitchFamily="34" charset="0"/>
              </a:rPr>
              <a:t>Internal drivers</a:t>
            </a:r>
          </a:p>
        </p:txBody>
      </p:sp>
      <p:sp>
        <p:nvSpPr>
          <p:cNvPr id="1038" name="Content Placeholder 1037">
            <a:extLst>
              <a:ext uri="{FF2B5EF4-FFF2-40B4-BE49-F238E27FC236}">
                <a16:creationId xmlns:a16="http://schemas.microsoft.com/office/drawing/2014/main" id="{69D9DEE7-966B-480D-8932-BF30E28DBF54}"/>
              </a:ext>
            </a:extLst>
          </p:cNvPr>
          <p:cNvSpPr>
            <a:spLocks noGrp="1"/>
          </p:cNvSpPr>
          <p:nvPr>
            <p:ph idx="1"/>
          </p:nvPr>
        </p:nvSpPr>
        <p:spPr>
          <a:xfrm>
            <a:off x="689150" y="1964863"/>
            <a:ext cx="3462255" cy="2292822"/>
          </a:xfrm>
        </p:spPr>
        <p:txBody>
          <a:bodyPr>
            <a:normAutofit/>
          </a:bodyPr>
          <a:lstStyle/>
          <a:p>
            <a:pPr marL="171450" indent="-171450">
              <a:lnSpc>
                <a:spcPct val="100000"/>
              </a:lnSpc>
              <a:spcBef>
                <a:spcPts val="0"/>
              </a:spcBef>
              <a:spcAft>
                <a:spcPts val="0"/>
              </a:spcAft>
            </a:pPr>
            <a:r>
              <a:rPr lang="en-GB" sz="4400" dirty="0">
                <a:latin typeface="Arial" panose="020B0604020202020204" pitchFamily="34" charset="0"/>
                <a:cs typeface="Arial" panose="020B0604020202020204" pitchFamily="34" charset="0"/>
              </a:rPr>
              <a:t>Staff</a:t>
            </a:r>
          </a:p>
          <a:p>
            <a:pPr marL="171450" indent="-171450">
              <a:lnSpc>
                <a:spcPct val="100000"/>
              </a:lnSpc>
              <a:spcBef>
                <a:spcPts val="0"/>
              </a:spcBef>
              <a:spcAft>
                <a:spcPts val="0"/>
              </a:spcAft>
            </a:pPr>
            <a:r>
              <a:rPr lang="en-GB" sz="4400" dirty="0">
                <a:latin typeface="Arial" panose="020B0604020202020204" pitchFamily="34" charset="0"/>
                <a:cs typeface="Arial" panose="020B0604020202020204" pitchFamily="34" charset="0"/>
              </a:rPr>
              <a:t>Finance</a:t>
            </a:r>
          </a:p>
          <a:p>
            <a:pPr marL="171450" indent="-171450">
              <a:lnSpc>
                <a:spcPct val="100000"/>
              </a:lnSpc>
              <a:spcBef>
                <a:spcPts val="0"/>
              </a:spcBef>
              <a:spcAft>
                <a:spcPts val="0"/>
              </a:spcAft>
            </a:pPr>
            <a:r>
              <a:rPr lang="en-GB" sz="4400" dirty="0">
                <a:latin typeface="Arial" panose="020B0604020202020204" pitchFamily="34" charset="0"/>
                <a:cs typeface="Arial" panose="020B0604020202020204" pitchFamily="34" charset="0"/>
              </a:rPr>
              <a:t>Technology</a:t>
            </a:r>
          </a:p>
          <a:p>
            <a:endParaRPr lang="en-US" sz="4400" dirty="0"/>
          </a:p>
        </p:txBody>
      </p:sp>
      <p:pic>
        <p:nvPicPr>
          <p:cNvPr id="1034" name="Picture 10" descr="Windows 11 Will Run On Old PCs After All—And Other Small Business Tech News">
            <a:extLst>
              <a:ext uri="{FF2B5EF4-FFF2-40B4-BE49-F238E27FC236}">
                <a16:creationId xmlns:a16="http://schemas.microsoft.com/office/drawing/2014/main" id="{C241ECD0-CC27-4339-98F1-268D7A824EB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357" r="11708" b="-1"/>
          <a:stretch/>
        </p:blipFill>
        <p:spPr bwMode="auto">
          <a:xfrm>
            <a:off x="7839952" y="3574885"/>
            <a:ext cx="3236476" cy="328311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esley Group's Fullerton House School">
            <a:extLst>
              <a:ext uri="{FF2B5EF4-FFF2-40B4-BE49-F238E27FC236}">
                <a16:creationId xmlns:a16="http://schemas.microsoft.com/office/drawing/2014/main" id="{D4E368A7-F21B-40B5-AEFF-EF495976A01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3" b="10257"/>
          <a:stretch/>
        </p:blipFill>
        <p:spPr bwMode="auto">
          <a:xfrm>
            <a:off x="7258650" y="354841"/>
            <a:ext cx="3236477" cy="322004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Ask the Expert: Top 10 Finance Queries | Business West">
            <a:extLst>
              <a:ext uri="{FF2B5EF4-FFF2-40B4-BE49-F238E27FC236}">
                <a16:creationId xmlns:a16="http://schemas.microsoft.com/office/drawing/2014/main" id="{2C18DA3B-68D5-4B0E-B9DC-56BEE2E6AB9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6392" r="24418" b="2"/>
          <a:stretch/>
        </p:blipFill>
        <p:spPr bwMode="auto">
          <a:xfrm>
            <a:off x="4446493" y="3690396"/>
            <a:ext cx="3073753" cy="312427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D6FC106-03C2-48E8-8CCE-7D653151FBC6}"/>
              </a:ext>
            </a:extLst>
          </p:cNvPr>
          <p:cNvSpPr txBox="1"/>
          <p:nvPr/>
        </p:nvSpPr>
        <p:spPr>
          <a:xfrm>
            <a:off x="1631006" y="4257685"/>
            <a:ext cx="2524836" cy="584775"/>
          </a:xfrm>
          <a:prstGeom prst="rect">
            <a:avLst/>
          </a:prstGeom>
          <a:noFill/>
        </p:spPr>
        <p:txBody>
          <a:bodyPr wrap="square" rtlCol="0">
            <a:spAutoFit/>
          </a:bodyPr>
          <a:lstStyle/>
          <a:p>
            <a:r>
              <a:rPr lang="en-GB" sz="3200" dirty="0">
                <a:solidFill>
                  <a:schemeClr val="tx1">
                    <a:lumMod val="65000"/>
                    <a:lumOff val="35000"/>
                  </a:schemeClr>
                </a:solidFill>
                <a:latin typeface="Arial" panose="020B0604020202020204" pitchFamily="34" charset="0"/>
                <a:cs typeface="Arial" panose="020B0604020202020204" pitchFamily="34" charset="0"/>
              </a:rPr>
              <a:t>BBC, 2021</a:t>
            </a:r>
          </a:p>
        </p:txBody>
      </p:sp>
      <p:pic>
        <p:nvPicPr>
          <p:cNvPr id="8" name="Picture 4" descr="Hesley Group's Fullerton House School">
            <a:extLst>
              <a:ext uri="{FF2B5EF4-FFF2-40B4-BE49-F238E27FC236}">
                <a16:creationId xmlns:a16="http://schemas.microsoft.com/office/drawing/2014/main" id="{3C8D3233-17FF-4D8E-9CCD-ED7E42A33A5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3" b="10257"/>
          <a:stretch/>
        </p:blipFill>
        <p:spPr bwMode="auto">
          <a:xfrm>
            <a:off x="4312824" y="354841"/>
            <a:ext cx="3236477" cy="32200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52707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4238" y="747155"/>
            <a:ext cx="4524779" cy="771099"/>
          </a:xfrm>
        </p:spPr>
        <p:txBody>
          <a:bodyPr>
            <a:normAutofit/>
          </a:bodyPr>
          <a:lstStyle/>
          <a:p>
            <a:r>
              <a:rPr lang="en-GB" sz="4000" dirty="0">
                <a:latin typeface="Arial" panose="020B0604020202020204" pitchFamily="34" charset="0"/>
                <a:cs typeface="Arial" panose="020B0604020202020204" pitchFamily="34" charset="0"/>
              </a:rPr>
              <a:t>Exter</a:t>
            </a:r>
            <a:r>
              <a:rPr lang="en-GB" sz="4000" b="1" dirty="0">
                <a:latin typeface="Arial" panose="020B0604020202020204" pitchFamily="34" charset="0"/>
                <a:cs typeface="Arial" panose="020B0604020202020204" pitchFamily="34" charset="0"/>
              </a:rPr>
              <a:t>nal drivers</a:t>
            </a:r>
          </a:p>
        </p:txBody>
      </p:sp>
      <p:sp>
        <p:nvSpPr>
          <p:cNvPr id="1036" name="Content Placeholder 1035">
            <a:extLst>
              <a:ext uri="{FF2B5EF4-FFF2-40B4-BE49-F238E27FC236}">
                <a16:creationId xmlns:a16="http://schemas.microsoft.com/office/drawing/2014/main" id="{529D1E03-A10A-4D2E-BD13-ECA3EF295FD2}"/>
              </a:ext>
            </a:extLst>
          </p:cNvPr>
          <p:cNvSpPr>
            <a:spLocks noGrp="1"/>
          </p:cNvSpPr>
          <p:nvPr>
            <p:ph idx="1"/>
          </p:nvPr>
        </p:nvSpPr>
        <p:spPr>
          <a:xfrm>
            <a:off x="726285" y="1913980"/>
            <a:ext cx="4562732" cy="3780548"/>
          </a:xfrm>
        </p:spPr>
        <p:txBody>
          <a:bodyPr>
            <a:normAutofit/>
          </a:bodyPr>
          <a:lstStyle/>
          <a:p>
            <a:pPr>
              <a:lnSpc>
                <a:spcPct val="100000"/>
              </a:lnSpc>
              <a:spcBef>
                <a:spcPts val="0"/>
              </a:spcBef>
              <a:spcAft>
                <a:spcPts val="0"/>
              </a:spcAft>
            </a:pPr>
            <a:r>
              <a:rPr lang="en-US" sz="4400" dirty="0">
                <a:latin typeface="Arial" panose="020B0604020202020204" pitchFamily="34" charset="0"/>
                <a:cs typeface="Arial" panose="020B0604020202020204" pitchFamily="34" charset="0"/>
              </a:rPr>
              <a:t>Political</a:t>
            </a:r>
          </a:p>
          <a:p>
            <a:pPr>
              <a:lnSpc>
                <a:spcPct val="100000"/>
              </a:lnSpc>
              <a:spcBef>
                <a:spcPts val="0"/>
              </a:spcBef>
              <a:spcAft>
                <a:spcPts val="0"/>
              </a:spcAft>
            </a:pPr>
            <a:r>
              <a:rPr lang="en-US" sz="4400" dirty="0">
                <a:latin typeface="Arial" panose="020B0604020202020204" pitchFamily="34" charset="0"/>
                <a:cs typeface="Arial" panose="020B0604020202020204" pitchFamily="34" charset="0"/>
              </a:rPr>
              <a:t>Social</a:t>
            </a:r>
          </a:p>
          <a:p>
            <a:pPr>
              <a:lnSpc>
                <a:spcPct val="100000"/>
              </a:lnSpc>
              <a:spcBef>
                <a:spcPts val="0"/>
              </a:spcBef>
              <a:spcAft>
                <a:spcPts val="0"/>
              </a:spcAft>
            </a:pPr>
            <a:r>
              <a:rPr lang="en-US" sz="4400" dirty="0">
                <a:latin typeface="Arial" panose="020B0604020202020204" pitchFamily="34" charset="0"/>
                <a:cs typeface="Arial" panose="020B0604020202020204" pitchFamily="34" charset="0"/>
              </a:rPr>
              <a:t>Environmental</a:t>
            </a:r>
          </a:p>
        </p:txBody>
      </p:sp>
      <p:sp>
        <p:nvSpPr>
          <p:cNvPr id="150" name="Rectangle 149">
            <a:extLst>
              <a:ext uri="{FF2B5EF4-FFF2-40B4-BE49-F238E27FC236}">
                <a16:creationId xmlns:a16="http://schemas.microsoft.com/office/drawing/2014/main" id="{874F3938-6B59-4FDD-B882-12FAA4978F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26657" y="0"/>
            <a:ext cx="5066183"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0" name="Picture 6">
            <a:extLst>
              <a:ext uri="{FF2B5EF4-FFF2-40B4-BE49-F238E27FC236}">
                <a16:creationId xmlns:a16="http://schemas.microsoft.com/office/drawing/2014/main" id="{A3223399-0EAD-4CEA-9624-4A6AF403E09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009" r="14785" b="4"/>
          <a:stretch/>
        </p:blipFill>
        <p:spPr bwMode="auto">
          <a:xfrm>
            <a:off x="4880593" y="457710"/>
            <a:ext cx="3010360" cy="306000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a:extLst>
              <a:ext uri="{FF2B5EF4-FFF2-40B4-BE49-F238E27FC236}">
                <a16:creationId xmlns:a16="http://schemas.microsoft.com/office/drawing/2014/main" id="{9DB78D48-A631-4C46-8C18-7E2B1B30765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1614" r="23044" b="-3"/>
          <a:stretch/>
        </p:blipFill>
        <p:spPr bwMode="auto">
          <a:xfrm>
            <a:off x="7976097" y="457710"/>
            <a:ext cx="3010530" cy="30600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12" descr="Senedd Election 2021: Everything you need to know">
            <a:extLst>
              <a:ext uri="{FF2B5EF4-FFF2-40B4-BE49-F238E27FC236}">
                <a16:creationId xmlns:a16="http://schemas.microsoft.com/office/drawing/2014/main" id="{3BB620B4-60C0-4F1F-93FA-7CAF5ACDB4F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7666" r="16733"/>
          <a:stretch/>
        </p:blipFill>
        <p:spPr bwMode="auto">
          <a:xfrm>
            <a:off x="4874388" y="3695072"/>
            <a:ext cx="3016565" cy="306000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Environment Bill sets out vision for a greener future - GOV.UK">
            <a:extLst>
              <a:ext uri="{FF2B5EF4-FFF2-40B4-BE49-F238E27FC236}">
                <a16:creationId xmlns:a16="http://schemas.microsoft.com/office/drawing/2014/main" id="{26298582-191A-4AD7-B6A5-7FD356FBB182}"/>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8473" r="15927"/>
          <a:stretch/>
        </p:blipFill>
        <p:spPr bwMode="auto">
          <a:xfrm>
            <a:off x="8083614" y="3715544"/>
            <a:ext cx="3016565" cy="306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37045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 name="Rectangle 81">
            <a:extLst>
              <a:ext uri="{FF2B5EF4-FFF2-40B4-BE49-F238E27FC236}">
                <a16:creationId xmlns:a16="http://schemas.microsoft.com/office/drawing/2014/main" id="{5E996221-FD68-4A17-B08A-D808CF539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29284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078750" y="419047"/>
            <a:ext cx="3671518" cy="1473209"/>
          </a:xfrm>
        </p:spPr>
        <p:txBody>
          <a:bodyPr vert="horz" lIns="91440" tIns="27432" rIns="91440" bIns="45720" rtlCol="0" anchor="b">
            <a:normAutofit/>
          </a:bodyPr>
          <a:lstStyle/>
          <a:p>
            <a:r>
              <a:rPr lang="en-US" sz="4000" dirty="0">
                <a:latin typeface="Arial" panose="020B0604020202020204" pitchFamily="34" charset="0"/>
                <a:cs typeface="Arial" panose="020B0604020202020204" pitchFamily="34" charset="0"/>
              </a:rPr>
              <a:t>Factors that enable change</a:t>
            </a:r>
          </a:p>
        </p:txBody>
      </p:sp>
      <p:sp>
        <p:nvSpPr>
          <p:cNvPr id="84" name="Rectangle 83">
            <a:extLst>
              <a:ext uri="{FF2B5EF4-FFF2-40B4-BE49-F238E27FC236}">
                <a16:creationId xmlns:a16="http://schemas.microsoft.com/office/drawing/2014/main" id="{2EDDCC72-73EA-4A65-9103-4477DD5A5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126" y="177461"/>
            <a:ext cx="6763781" cy="65196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3" name="Picture 6" descr="Kraft - Home | Facebook">
            <a:extLst>
              <a:ext uri="{FF2B5EF4-FFF2-40B4-BE49-F238E27FC236}">
                <a16:creationId xmlns:a16="http://schemas.microsoft.com/office/drawing/2014/main" id="{18B23573-9CCD-4D59-AD89-8B66AEF1CC9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250" r="-1" b="1940"/>
          <a:stretch/>
        </p:blipFill>
        <p:spPr bwMode="auto">
          <a:xfrm>
            <a:off x="3637110" y="3553977"/>
            <a:ext cx="3127530" cy="299647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Leadership Skills For Managers That Will Help You in 2021">
            <a:extLst>
              <a:ext uri="{FF2B5EF4-FFF2-40B4-BE49-F238E27FC236}">
                <a16:creationId xmlns:a16="http://schemas.microsoft.com/office/drawing/2014/main" id="{34C3E19B-7EE8-45E4-BFEB-02838BCC14C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3910" r="18281" b="1"/>
          <a:stretch/>
        </p:blipFill>
        <p:spPr bwMode="auto">
          <a:xfrm>
            <a:off x="3625752" y="307553"/>
            <a:ext cx="3138888" cy="3040601"/>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2" descr="Cartoon Megaphone High Res Stock Images | Shutterstock">
            <a:extLst>
              <a:ext uri="{FF2B5EF4-FFF2-40B4-BE49-F238E27FC236}">
                <a16:creationId xmlns:a16="http://schemas.microsoft.com/office/drawing/2014/main" id="{FD3267CC-986A-451C-B315-D4BC75A9932B}"/>
              </a:ext>
            </a:extLst>
          </p:cNvPr>
          <p:cNvPicPr>
            <a:picLocks noGrp="1" noChangeAspect="1" noChangeArrowheads="1"/>
          </p:cNvPicPr>
          <p:nvPr>
            <p:ph idx="1"/>
          </p:nvPr>
        </p:nvPicPr>
        <p:blipFill rotWithShape="1">
          <a:blip r:embed="rId5">
            <a:extLst>
              <a:ext uri="{28A0092B-C50C-407E-A947-70E740481C1C}">
                <a14:useLocalDpi xmlns:a14="http://schemas.microsoft.com/office/drawing/2010/main" val="0"/>
              </a:ext>
            </a:extLst>
          </a:blip>
          <a:srcRect r="-2" b="9871"/>
          <a:stretch/>
        </p:blipFill>
        <p:spPr bwMode="auto">
          <a:xfrm>
            <a:off x="326382" y="3543167"/>
            <a:ext cx="3127530" cy="304060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3C0BCEB-8819-4D53-A443-FC18102A08CD}"/>
              </a:ext>
            </a:extLst>
          </p:cNvPr>
          <p:cNvSpPr txBox="1"/>
          <p:nvPr/>
        </p:nvSpPr>
        <p:spPr>
          <a:xfrm>
            <a:off x="6914538" y="3063835"/>
            <a:ext cx="4681827" cy="1519354"/>
          </a:xfrm>
          <a:prstGeom prst="rect">
            <a:avLst/>
          </a:prstGeom>
        </p:spPr>
        <p:txBody>
          <a:bodyPr vert="horz" lIns="91440" tIns="45720" rIns="91440" bIns="45720" rtlCol="0">
            <a:normAutofit lnSpcReduction="10000"/>
          </a:bodyPr>
          <a:lstStyle/>
          <a:p>
            <a:pPr marL="285750" indent="-182880" defTabSz="914400">
              <a:spcAft>
                <a:spcPts val="600"/>
              </a:spcAft>
              <a:buClr>
                <a:schemeClr val="accent1"/>
              </a:buClr>
              <a:buFont typeface="Arial" panose="020B0604020202020204" pitchFamily="34" charset="0"/>
              <a:buChar char="•"/>
            </a:pPr>
            <a:r>
              <a:rPr lang="en-US" sz="4400" dirty="0">
                <a:solidFill>
                  <a:schemeClr val="tx1">
                    <a:lumMod val="65000"/>
                    <a:lumOff val="35000"/>
                  </a:schemeClr>
                </a:solidFill>
                <a:latin typeface="Arial" panose="020B0604020202020204" pitchFamily="34" charset="0"/>
                <a:cs typeface="Arial" panose="020B0604020202020204" pitchFamily="34" charset="0"/>
              </a:rPr>
              <a:t>Leadership</a:t>
            </a:r>
          </a:p>
          <a:p>
            <a:pPr marL="285750" indent="-182880" defTabSz="914400">
              <a:spcAft>
                <a:spcPts val="600"/>
              </a:spcAft>
              <a:buClr>
                <a:schemeClr val="accent1"/>
              </a:buClr>
              <a:buFont typeface="Arial" panose="020B0604020202020204" pitchFamily="34" charset="0"/>
              <a:buChar char="•"/>
            </a:pPr>
            <a:r>
              <a:rPr lang="en-US" sz="4400" dirty="0">
                <a:solidFill>
                  <a:schemeClr val="tx1">
                    <a:lumMod val="65000"/>
                    <a:lumOff val="35000"/>
                  </a:schemeClr>
                </a:solidFill>
                <a:latin typeface="Arial" panose="020B0604020202020204" pitchFamily="34" charset="0"/>
                <a:cs typeface="Arial" panose="020B0604020202020204" pitchFamily="34" charset="0"/>
              </a:rPr>
              <a:t>Communication</a:t>
            </a:r>
          </a:p>
          <a:p>
            <a:pPr marL="102870" indent="-182880" defTabSz="914400">
              <a:spcAft>
                <a:spcPts val="600"/>
              </a:spcAft>
              <a:buClr>
                <a:schemeClr val="accent1"/>
              </a:buClr>
            </a:pPr>
            <a:endParaRPr lang="en-US" sz="4400" dirty="0">
              <a:solidFill>
                <a:schemeClr val="tx1">
                  <a:lumMod val="65000"/>
                  <a:lumOff val="35000"/>
                </a:schemeClr>
              </a:solidFill>
              <a:latin typeface="Arial" panose="020B0604020202020204" pitchFamily="34" charset="0"/>
              <a:cs typeface="Arial" panose="020B0604020202020204" pitchFamily="34" charset="0"/>
            </a:endParaRPr>
          </a:p>
        </p:txBody>
      </p:sp>
      <p:pic>
        <p:nvPicPr>
          <p:cNvPr id="1034" name="Picture 10" descr="British Airways Flights, Information and Deals | Skyscanner">
            <a:extLst>
              <a:ext uri="{FF2B5EF4-FFF2-40B4-BE49-F238E27FC236}">
                <a16:creationId xmlns:a16="http://schemas.microsoft.com/office/drawing/2014/main" id="{6BBB45DF-5074-4C63-BDAA-B06026BBD47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62170" y="726393"/>
            <a:ext cx="3455954" cy="19298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7850129"/>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83768" y="734381"/>
            <a:ext cx="5433021" cy="1606948"/>
          </a:xfrm>
        </p:spPr>
        <p:txBody>
          <a:bodyPr>
            <a:normAutofit/>
          </a:bodyPr>
          <a:lstStyle/>
          <a:p>
            <a:r>
              <a:rPr lang="en-GB" dirty="0">
                <a:latin typeface="Arial" panose="020B0604020202020204" pitchFamily="34" charset="0"/>
                <a:cs typeface="Arial" panose="020B0604020202020204" pitchFamily="34" charset="0"/>
              </a:rPr>
              <a:t>Factors that hinder change</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783769" y="2642135"/>
            <a:ext cx="5433021" cy="3481484"/>
          </a:xfrm>
        </p:spPr>
        <p:txBody>
          <a:bodyPr>
            <a:normAutofit/>
          </a:bodyPr>
          <a:lstStyle/>
          <a:p>
            <a:pPr>
              <a:spcBef>
                <a:spcPts val="0"/>
              </a:spcBef>
              <a:spcAft>
                <a:spcPts val="600"/>
              </a:spcAft>
            </a:pPr>
            <a:r>
              <a:rPr lang="en-GB" sz="4000" dirty="0">
                <a:latin typeface="Arial" panose="020B0604020202020204" pitchFamily="34" charset="0"/>
                <a:cs typeface="Arial" panose="020B0604020202020204" pitchFamily="34" charset="0"/>
              </a:rPr>
              <a:t>Change fatigue</a:t>
            </a:r>
          </a:p>
          <a:p>
            <a:pPr>
              <a:spcBef>
                <a:spcPts val="0"/>
              </a:spcBef>
              <a:spcAft>
                <a:spcPts val="600"/>
              </a:spcAft>
            </a:pPr>
            <a:r>
              <a:rPr lang="en-GB" sz="4000" dirty="0">
                <a:latin typeface="Arial" panose="020B0604020202020204" pitchFamily="34" charset="0"/>
                <a:cs typeface="Arial" panose="020B0604020202020204" pitchFamily="34" charset="0"/>
              </a:rPr>
              <a:t>Lack of appropriate skills and knowledge</a:t>
            </a:r>
          </a:p>
        </p:txBody>
      </p:sp>
      <p:pic>
        <p:nvPicPr>
          <p:cNvPr id="1028" name="Picture 4" descr="Scientia Potentia Est — Knowledge Is Power | by Lior Avni | Gett  Engineering | Medium">
            <a:extLst>
              <a:ext uri="{FF2B5EF4-FFF2-40B4-BE49-F238E27FC236}">
                <a16:creationId xmlns:a16="http://schemas.microsoft.com/office/drawing/2014/main" id="{308CE3C4-F2F1-47A4-85EE-1574D32325A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877457" y="3896841"/>
            <a:ext cx="3973908" cy="2044086"/>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Fatigue in rheumatoid arthritis (RA) | NRAS">
            <a:extLst>
              <a:ext uri="{FF2B5EF4-FFF2-40B4-BE49-F238E27FC236}">
                <a16:creationId xmlns:a16="http://schemas.microsoft.com/office/drawing/2014/main" id="{B2378428-1668-4DFB-9863-53028C343A14}"/>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877457" y="1065911"/>
            <a:ext cx="3973908" cy="18952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36506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17C35-7A2C-4E74-A1C2-A6822D8E8CB3}"/>
              </a:ext>
            </a:extLst>
          </p:cNvPr>
          <p:cNvSpPr>
            <a:spLocks noGrp="1"/>
          </p:cNvSpPr>
          <p:nvPr>
            <p:ph type="title"/>
          </p:nvPr>
        </p:nvSpPr>
        <p:spPr>
          <a:xfrm>
            <a:off x="1029398" y="2789694"/>
            <a:ext cx="9692640" cy="776922"/>
          </a:xfrm>
        </p:spPr>
        <p:txBody>
          <a:bodyPr>
            <a:normAutofit/>
          </a:bodyPr>
          <a:lstStyle/>
          <a:p>
            <a:pPr algn="ctr"/>
            <a:r>
              <a:rPr lang="en-GB" sz="4800" dirty="0">
                <a:latin typeface="Arial" panose="020B0604020202020204" pitchFamily="34" charset="0"/>
                <a:cs typeface="Arial" panose="020B0604020202020204" pitchFamily="34" charset="0"/>
              </a:rPr>
              <a:t>Change Theories</a:t>
            </a:r>
          </a:p>
        </p:txBody>
      </p:sp>
    </p:spTree>
    <p:extLst>
      <p:ext uri="{BB962C8B-B14F-4D97-AF65-F5344CB8AC3E}">
        <p14:creationId xmlns:p14="http://schemas.microsoft.com/office/powerpoint/2010/main" val="35079135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picture containing diagram&#10;&#10;Description automatically generated">
            <a:extLst>
              <a:ext uri="{FF2B5EF4-FFF2-40B4-BE49-F238E27FC236}">
                <a16:creationId xmlns:a16="http://schemas.microsoft.com/office/drawing/2014/main" id="{4BE70DA0-55C8-4A02-8574-81E903D63CDA}"/>
              </a:ext>
            </a:extLst>
          </p:cNvPr>
          <p:cNvPicPr>
            <a:picLocks noChangeAspect="1"/>
          </p:cNvPicPr>
          <p:nvPr/>
        </p:nvPicPr>
        <p:blipFill>
          <a:blip r:embed="rId3"/>
          <a:stretch>
            <a:fillRect/>
          </a:stretch>
        </p:blipFill>
        <p:spPr>
          <a:xfrm>
            <a:off x="3177153" y="262887"/>
            <a:ext cx="8105613" cy="6151352"/>
          </a:xfrm>
          <a:prstGeom prst="rect">
            <a:avLst/>
          </a:prstGeom>
        </p:spPr>
      </p:pic>
      <p:sp>
        <p:nvSpPr>
          <p:cNvPr id="2" name="Title 1"/>
          <p:cNvSpPr>
            <a:spLocks noGrp="1"/>
          </p:cNvSpPr>
          <p:nvPr>
            <p:ph type="title"/>
          </p:nvPr>
        </p:nvSpPr>
        <p:spPr>
          <a:xfrm>
            <a:off x="909234" y="2491352"/>
            <a:ext cx="2331845" cy="1875295"/>
          </a:xfrm>
        </p:spPr>
        <p:txBody>
          <a:bodyPr>
            <a:normAutofit fontScale="90000"/>
          </a:bodyPr>
          <a:lstStyle/>
          <a:p>
            <a:r>
              <a:rPr lang="en-GB" dirty="0">
                <a:latin typeface="Arial" panose="020B0604020202020204" pitchFamily="34" charset="0"/>
                <a:cs typeface="Arial" panose="020B0604020202020204" pitchFamily="34" charset="0"/>
              </a:rPr>
              <a:t>Kotter’s 8-step model</a:t>
            </a:r>
            <a:endParaRPr lang="en-GB"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49DAA0C-CAA6-467E-A4B7-6A062CEC456D}"/>
              </a:ext>
            </a:extLst>
          </p:cNvPr>
          <p:cNvSpPr txBox="1"/>
          <p:nvPr/>
        </p:nvSpPr>
        <p:spPr>
          <a:xfrm>
            <a:off x="8826285" y="6133448"/>
            <a:ext cx="2231756" cy="461665"/>
          </a:xfrm>
          <a:prstGeom prst="rect">
            <a:avLst/>
          </a:prstGeom>
          <a:noFill/>
        </p:spPr>
        <p:txBody>
          <a:bodyPr wrap="square" rtlCol="0">
            <a:spAutoFit/>
          </a:bodyPr>
          <a:lstStyle/>
          <a:p>
            <a:r>
              <a:rPr lang="en-GB" sz="2400" dirty="0">
                <a:solidFill>
                  <a:schemeClr val="tx1">
                    <a:lumMod val="50000"/>
                    <a:lumOff val="50000"/>
                  </a:schemeClr>
                </a:solidFill>
                <a:latin typeface="Arial" panose="020B0604020202020204" pitchFamily="34" charset="0"/>
                <a:cs typeface="Arial" panose="020B0604020202020204" pitchFamily="34" charset="0"/>
              </a:rPr>
              <a:t>Kotterinc.com</a:t>
            </a:r>
          </a:p>
        </p:txBody>
      </p:sp>
    </p:spTree>
    <p:extLst>
      <p:ext uri="{BB962C8B-B14F-4D97-AF65-F5344CB8AC3E}">
        <p14:creationId xmlns:p14="http://schemas.microsoft.com/office/powerpoint/2010/main" val="14538651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86325" y="290946"/>
            <a:ext cx="8345602" cy="833737"/>
          </a:xfrm>
        </p:spPr>
        <p:txBody>
          <a:bodyPr>
            <a:normAutofit/>
          </a:bodyPr>
          <a:lstStyle/>
          <a:p>
            <a:r>
              <a:rPr lang="en-GB" dirty="0">
                <a:latin typeface="Arial" panose="020B0604020202020204" pitchFamily="34" charset="0"/>
                <a:cs typeface="Arial" panose="020B0604020202020204" pitchFamily="34" charset="0"/>
              </a:rPr>
              <a:t>Lewin’s change model</a:t>
            </a:r>
            <a:endParaRPr lang="en-GB" b="1"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846A7922-3856-49D4-A13C-8E8F91EA1DCB}"/>
              </a:ext>
            </a:extLst>
          </p:cNvPr>
          <p:cNvPicPr>
            <a:picLocks noChangeAspect="1"/>
          </p:cNvPicPr>
          <p:nvPr/>
        </p:nvPicPr>
        <p:blipFill>
          <a:blip r:embed="rId3"/>
          <a:stretch>
            <a:fillRect/>
          </a:stretch>
        </p:blipFill>
        <p:spPr>
          <a:xfrm>
            <a:off x="1186325" y="2633786"/>
            <a:ext cx="8938942" cy="2865046"/>
          </a:xfrm>
          <a:prstGeom prst="rect">
            <a:avLst/>
          </a:prstGeom>
        </p:spPr>
      </p:pic>
      <p:sp>
        <p:nvSpPr>
          <p:cNvPr id="6" name="TextBox 5">
            <a:extLst>
              <a:ext uri="{FF2B5EF4-FFF2-40B4-BE49-F238E27FC236}">
                <a16:creationId xmlns:a16="http://schemas.microsoft.com/office/drawing/2014/main" id="{2DDE4188-E655-4090-B898-FA0C5175D9F5}"/>
              </a:ext>
            </a:extLst>
          </p:cNvPr>
          <p:cNvSpPr txBox="1"/>
          <p:nvPr/>
        </p:nvSpPr>
        <p:spPr>
          <a:xfrm>
            <a:off x="2552377" y="1662256"/>
            <a:ext cx="6206837" cy="461665"/>
          </a:xfrm>
          <a:prstGeom prst="rect">
            <a:avLst/>
          </a:prstGeom>
          <a:noFill/>
        </p:spPr>
        <p:txBody>
          <a:bodyPr wrap="square" rtlCol="0">
            <a:spAutoFit/>
          </a:bodyPr>
          <a:lstStyle/>
          <a:p>
            <a:r>
              <a:rPr lang="en-GB" sz="2400" b="1" dirty="0">
                <a:solidFill>
                  <a:schemeClr val="tx1">
                    <a:lumMod val="50000"/>
                    <a:lumOff val="50000"/>
                  </a:schemeClr>
                </a:solidFill>
                <a:latin typeface="Arial" panose="020B0604020202020204" pitchFamily="34" charset="0"/>
                <a:cs typeface="Arial" panose="020B0604020202020204" pitchFamily="34" charset="0"/>
              </a:rPr>
              <a:t>Unfreeze			Change			Freeze</a:t>
            </a:r>
          </a:p>
        </p:txBody>
      </p:sp>
      <p:sp>
        <p:nvSpPr>
          <p:cNvPr id="7" name="TextBox 6">
            <a:extLst>
              <a:ext uri="{FF2B5EF4-FFF2-40B4-BE49-F238E27FC236}">
                <a16:creationId xmlns:a16="http://schemas.microsoft.com/office/drawing/2014/main" id="{9054CA9B-1BD2-466A-AF6F-FC15167DDE8E}"/>
              </a:ext>
            </a:extLst>
          </p:cNvPr>
          <p:cNvSpPr txBox="1"/>
          <p:nvPr/>
        </p:nvSpPr>
        <p:spPr>
          <a:xfrm>
            <a:off x="8759214" y="5858802"/>
            <a:ext cx="2022764" cy="400110"/>
          </a:xfrm>
          <a:prstGeom prst="rect">
            <a:avLst/>
          </a:prstGeom>
          <a:noFill/>
        </p:spPr>
        <p:txBody>
          <a:bodyPr wrap="square" rtlCol="0">
            <a:spAutoFit/>
          </a:bodyPr>
          <a:lstStyle/>
          <a:p>
            <a:r>
              <a:rPr lang="en-GB" sz="2000" dirty="0">
                <a:solidFill>
                  <a:schemeClr val="tx1">
                    <a:lumMod val="50000"/>
                    <a:lumOff val="50000"/>
                  </a:schemeClr>
                </a:solidFill>
                <a:latin typeface="Arial" panose="020B0604020202020204" pitchFamily="34" charset="0"/>
                <a:cs typeface="Arial" panose="020B0604020202020204" pitchFamily="34" charset="0"/>
              </a:rPr>
              <a:t>Mindtools</a:t>
            </a:r>
          </a:p>
        </p:txBody>
      </p:sp>
    </p:spTree>
    <p:extLst>
      <p:ext uri="{BB962C8B-B14F-4D97-AF65-F5344CB8AC3E}">
        <p14:creationId xmlns:p14="http://schemas.microsoft.com/office/powerpoint/2010/main" val="29457087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17C35-7A2C-4E74-A1C2-A6822D8E8CB3}"/>
              </a:ext>
            </a:extLst>
          </p:cNvPr>
          <p:cNvSpPr>
            <a:spLocks noGrp="1"/>
          </p:cNvSpPr>
          <p:nvPr>
            <p:ph type="title"/>
          </p:nvPr>
        </p:nvSpPr>
        <p:spPr>
          <a:xfrm>
            <a:off x="1029398" y="2789694"/>
            <a:ext cx="9692640" cy="776922"/>
          </a:xfrm>
        </p:spPr>
        <p:txBody>
          <a:bodyPr>
            <a:normAutofit/>
          </a:bodyPr>
          <a:lstStyle/>
          <a:p>
            <a:pPr algn="ctr"/>
            <a:r>
              <a:rPr lang="en-GB" sz="4800" dirty="0">
                <a:latin typeface="Arial" panose="020B0604020202020204" pitchFamily="34" charset="0"/>
                <a:cs typeface="Arial" panose="020B0604020202020204" pitchFamily="34" charset="0"/>
              </a:rPr>
              <a:t>Positive work relationships</a:t>
            </a:r>
          </a:p>
        </p:txBody>
      </p:sp>
    </p:spTree>
    <p:extLst>
      <p:ext uri="{BB962C8B-B14F-4D97-AF65-F5344CB8AC3E}">
        <p14:creationId xmlns:p14="http://schemas.microsoft.com/office/powerpoint/2010/main" val="29810319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18272" y="1058158"/>
            <a:ext cx="3629139" cy="4123442"/>
          </a:xfrm>
        </p:spPr>
        <p:txBody>
          <a:bodyPr anchor="t">
            <a:normAutofit/>
          </a:bodyPr>
          <a:lstStyle/>
          <a:p>
            <a:r>
              <a:rPr lang="en-GB" sz="3200" dirty="0">
                <a:latin typeface="Arial" panose="020B0604020202020204" pitchFamily="34" charset="0"/>
                <a:cs typeface="Arial" panose="020B0604020202020204" pitchFamily="34" charset="0"/>
              </a:rPr>
              <a:t>Discovery Report: Understanding the Staff Experience in Hywel Dda University Health Board During 2020-21 COVID-19 Pandemic</a:t>
            </a:r>
            <a:endParaRPr lang="en-GB" sz="32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705894" y="641064"/>
            <a:ext cx="6286571" cy="5825050"/>
          </a:xfrm>
        </p:spPr>
        <p:txBody>
          <a:bodyPr>
            <a:noAutofit/>
          </a:bodyPr>
          <a:lstStyle/>
          <a:p>
            <a:pPr marL="0" indent="0">
              <a:spcBef>
                <a:spcPts val="0"/>
              </a:spcBef>
              <a:spcAft>
                <a:spcPts val="600"/>
              </a:spcAft>
              <a:buNone/>
            </a:pPr>
            <a:r>
              <a:rPr lang="en-GB" sz="2400" dirty="0">
                <a:latin typeface="Arial" panose="020B0604020202020204" pitchFamily="34" charset="0"/>
                <a:cs typeface="Arial" panose="020B0604020202020204" pitchFamily="34" charset="0"/>
              </a:rPr>
              <a:t>‘Staff equally valued the fact that they were </a:t>
            </a:r>
            <a:r>
              <a:rPr lang="en-GB" sz="2400" b="1" dirty="0">
                <a:solidFill>
                  <a:srgbClr val="0070C0"/>
                </a:solidFill>
                <a:latin typeface="Arial" panose="020B0604020202020204" pitchFamily="34" charset="0"/>
                <a:cs typeface="Arial" panose="020B0604020202020204" pitchFamily="34" charset="0"/>
              </a:rPr>
              <a:t>trusted</a:t>
            </a:r>
            <a:r>
              <a:rPr lang="en-GB" sz="2400" dirty="0">
                <a:latin typeface="Arial" panose="020B0604020202020204" pitchFamily="34" charset="0"/>
                <a:cs typeface="Arial" panose="020B0604020202020204" pitchFamily="34" charset="0"/>
              </a:rPr>
              <a:t> to get on with their jobs and decisions were made quickly.’</a:t>
            </a:r>
          </a:p>
          <a:p>
            <a:pPr marL="0" indent="0">
              <a:spcBef>
                <a:spcPts val="0"/>
              </a:spcBef>
              <a:spcAft>
                <a:spcPts val="600"/>
              </a:spcAft>
              <a:buNone/>
            </a:pPr>
            <a:endParaRPr lang="en-GB" sz="2400" dirty="0">
              <a:latin typeface="Arial" panose="020B0604020202020204" pitchFamily="34" charset="0"/>
              <a:cs typeface="Arial" panose="020B0604020202020204" pitchFamily="34" charset="0"/>
            </a:endParaRPr>
          </a:p>
          <a:p>
            <a:pPr marL="0" indent="0">
              <a:spcBef>
                <a:spcPts val="0"/>
              </a:spcBef>
              <a:spcAft>
                <a:spcPts val="600"/>
              </a:spcAft>
              <a:buNone/>
            </a:pPr>
            <a:r>
              <a:rPr lang="en-GB" sz="2400" dirty="0">
                <a:latin typeface="Arial" panose="020B0604020202020204" pitchFamily="34" charset="0"/>
                <a:cs typeface="Arial" panose="020B0604020202020204" pitchFamily="34" charset="0"/>
              </a:rPr>
              <a:t>‘The Health Board may wish to consider how we build on the command structure to inform autonomy and </a:t>
            </a:r>
            <a:r>
              <a:rPr lang="en-GB" sz="2400" b="1" dirty="0">
                <a:solidFill>
                  <a:srgbClr val="0070C0"/>
                </a:solidFill>
                <a:latin typeface="Arial" panose="020B0604020202020204" pitchFamily="34" charset="0"/>
                <a:cs typeface="Arial" panose="020B0604020202020204" pitchFamily="34" charset="0"/>
              </a:rPr>
              <a:t>trust</a:t>
            </a:r>
            <a:r>
              <a:rPr lang="en-GB" sz="2400" dirty="0">
                <a:latin typeface="Arial" panose="020B0604020202020204" pitchFamily="34" charset="0"/>
                <a:cs typeface="Arial" panose="020B0604020202020204" pitchFamily="34" charset="0"/>
              </a:rPr>
              <a:t> going forward which enables immediate decision-making and </a:t>
            </a:r>
            <a:r>
              <a:rPr lang="en-GB" sz="2400" b="1" dirty="0">
                <a:solidFill>
                  <a:srgbClr val="0070C0"/>
                </a:solidFill>
                <a:latin typeface="Arial" panose="020B0604020202020204" pitchFamily="34" charset="0"/>
                <a:cs typeface="Arial" panose="020B0604020202020204" pitchFamily="34" charset="0"/>
              </a:rPr>
              <a:t>empowers</a:t>
            </a:r>
            <a:r>
              <a:rPr lang="en-GB" sz="2400" dirty="0">
                <a:latin typeface="Arial" panose="020B0604020202020204" pitchFamily="34" charset="0"/>
                <a:cs typeface="Arial" panose="020B0604020202020204" pitchFamily="34" charset="0"/>
              </a:rPr>
              <a:t> people to make collective decisions in a safe space.’</a:t>
            </a:r>
          </a:p>
          <a:p>
            <a:pPr marL="0" indent="0">
              <a:spcBef>
                <a:spcPts val="0"/>
              </a:spcBef>
              <a:spcAft>
                <a:spcPts val="600"/>
              </a:spcAft>
              <a:buNone/>
            </a:pPr>
            <a:endParaRPr lang="en-GB" sz="2400" dirty="0">
              <a:latin typeface="Arial" panose="020B0604020202020204" pitchFamily="34" charset="0"/>
              <a:cs typeface="Arial" panose="020B0604020202020204" pitchFamily="34" charset="0"/>
            </a:endParaRPr>
          </a:p>
          <a:p>
            <a:pPr marL="0" indent="0">
              <a:spcBef>
                <a:spcPts val="0"/>
              </a:spcBef>
              <a:spcAft>
                <a:spcPts val="600"/>
              </a:spcAft>
              <a:buNone/>
            </a:pPr>
            <a:r>
              <a:rPr lang="en-GB" sz="2400" dirty="0">
                <a:latin typeface="Arial" panose="020B0604020202020204" pitchFamily="34" charset="0"/>
                <a:cs typeface="Arial" panose="020B0604020202020204" pitchFamily="34" charset="0"/>
              </a:rPr>
              <a:t>‘If you can </a:t>
            </a:r>
            <a:r>
              <a:rPr lang="en-GB" sz="2400" b="1" dirty="0">
                <a:solidFill>
                  <a:srgbClr val="0070C0"/>
                </a:solidFill>
                <a:latin typeface="Arial" panose="020B0604020202020204" pitchFamily="34" charset="0"/>
                <a:cs typeface="Arial" panose="020B0604020202020204" pitchFamily="34" charset="0"/>
              </a:rPr>
              <a:t>trust</a:t>
            </a:r>
            <a:r>
              <a:rPr lang="en-GB" sz="2400" dirty="0">
                <a:latin typeface="Arial" panose="020B0604020202020204" pitchFamily="34" charset="0"/>
                <a:cs typeface="Arial" panose="020B0604020202020204" pitchFamily="34" charset="0"/>
              </a:rPr>
              <a:t> us during a pandemic, in the highest risk environment, then continue to </a:t>
            </a:r>
            <a:r>
              <a:rPr lang="en-GB" sz="2400" b="1" dirty="0">
                <a:solidFill>
                  <a:srgbClr val="0070C0"/>
                </a:solidFill>
                <a:latin typeface="Arial" panose="020B0604020202020204" pitchFamily="34" charset="0"/>
                <a:cs typeface="Arial" panose="020B0604020202020204" pitchFamily="34" charset="0"/>
              </a:rPr>
              <a:t>trust</a:t>
            </a:r>
            <a:r>
              <a:rPr lang="en-GB" sz="2400" dirty="0">
                <a:latin typeface="Arial" panose="020B0604020202020204" pitchFamily="34" charset="0"/>
                <a:cs typeface="Arial" panose="020B0604020202020204" pitchFamily="34" charset="0"/>
              </a:rPr>
              <a:t> us when things are ‘normal’ (Head, corporate departments).</a:t>
            </a:r>
          </a:p>
        </p:txBody>
      </p:sp>
      <p:pic>
        <p:nvPicPr>
          <p:cNvPr id="4" name="Picture 3">
            <a:extLst>
              <a:ext uri="{FF2B5EF4-FFF2-40B4-BE49-F238E27FC236}">
                <a16:creationId xmlns:a16="http://schemas.microsoft.com/office/drawing/2014/main" id="{50661DE1-7629-4E31-92E3-FA522418D326}"/>
              </a:ext>
            </a:extLst>
          </p:cNvPr>
          <p:cNvPicPr>
            <a:picLocks noChangeAspect="1"/>
          </p:cNvPicPr>
          <p:nvPr/>
        </p:nvPicPr>
        <p:blipFill>
          <a:blip r:embed="rId3"/>
          <a:stretch>
            <a:fillRect/>
          </a:stretch>
        </p:blipFill>
        <p:spPr>
          <a:xfrm>
            <a:off x="894735" y="5645032"/>
            <a:ext cx="2731177" cy="829724"/>
          </a:xfrm>
          <a:prstGeom prst="rect">
            <a:avLst/>
          </a:prstGeom>
        </p:spPr>
      </p:pic>
    </p:spTree>
    <p:extLst>
      <p:ext uri="{BB962C8B-B14F-4D97-AF65-F5344CB8AC3E}">
        <p14:creationId xmlns:p14="http://schemas.microsoft.com/office/powerpoint/2010/main" val="13369157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438722" y="509101"/>
            <a:ext cx="7050052" cy="573140"/>
          </a:xfrm>
        </p:spPr>
        <p:txBody>
          <a:bodyPr anchor="t">
            <a:normAutofit fontScale="90000"/>
          </a:bodyPr>
          <a:lstStyle/>
          <a:p>
            <a:r>
              <a:rPr lang="en-GB" sz="3700" dirty="0">
                <a:latin typeface="Arial" panose="020B0604020202020204" pitchFamily="34" charset="0"/>
                <a:cs typeface="Arial" panose="020B0604020202020204" pitchFamily="34" charset="0"/>
              </a:rPr>
              <a:t>Building and maintaining trust</a:t>
            </a:r>
            <a:endParaRPr lang="en-GB" sz="3700" b="1"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EB34ED7F-3197-4D08-89CC-84E92956E165}"/>
              </a:ext>
            </a:extLst>
          </p:cNvPr>
          <p:cNvPicPr>
            <a:picLocks noChangeAspect="1"/>
          </p:cNvPicPr>
          <p:nvPr/>
        </p:nvPicPr>
        <p:blipFill>
          <a:blip r:embed="rId3"/>
          <a:stretch>
            <a:fillRect/>
          </a:stretch>
        </p:blipFill>
        <p:spPr>
          <a:xfrm>
            <a:off x="1884086" y="1582957"/>
            <a:ext cx="7904491" cy="4765942"/>
          </a:xfrm>
          <a:prstGeom prst="rect">
            <a:avLst/>
          </a:prstGeom>
        </p:spPr>
      </p:pic>
    </p:spTree>
    <p:extLst>
      <p:ext uri="{BB962C8B-B14F-4D97-AF65-F5344CB8AC3E}">
        <p14:creationId xmlns:p14="http://schemas.microsoft.com/office/powerpoint/2010/main" val="16181693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4937" y="592036"/>
            <a:ext cx="4452825" cy="661498"/>
          </a:xfrm>
        </p:spPr>
        <p:txBody>
          <a:bodyPr>
            <a:normAutofit fontScale="90000"/>
          </a:bodyPr>
          <a:lstStyle/>
          <a:p>
            <a:r>
              <a:rPr lang="en-GB" dirty="0">
                <a:latin typeface="Arial" panose="020B0604020202020204" pitchFamily="34" charset="0"/>
                <a:cs typeface="Arial" panose="020B0604020202020204" pitchFamily="34" charset="0"/>
              </a:rPr>
              <a:t>Stakeholders</a:t>
            </a:r>
            <a:endParaRPr lang="en-GB" b="1" dirty="0">
              <a:latin typeface="Arial" panose="020B0604020202020204" pitchFamily="34" charset="0"/>
              <a:cs typeface="Arial" panose="020B0604020202020204" pitchFamily="34" charset="0"/>
            </a:endParaRPr>
          </a:p>
        </p:txBody>
      </p:sp>
      <p:sp>
        <p:nvSpPr>
          <p:cNvPr id="11" name="Content Placeholder 10">
            <a:extLst>
              <a:ext uri="{FF2B5EF4-FFF2-40B4-BE49-F238E27FC236}">
                <a16:creationId xmlns:a16="http://schemas.microsoft.com/office/drawing/2014/main" id="{6AD80375-A82E-4444-BF05-470CEADA4E78}"/>
              </a:ext>
            </a:extLst>
          </p:cNvPr>
          <p:cNvSpPr>
            <a:spLocks noGrp="1"/>
          </p:cNvSpPr>
          <p:nvPr>
            <p:ph idx="1"/>
          </p:nvPr>
        </p:nvSpPr>
        <p:spPr>
          <a:xfrm>
            <a:off x="809849" y="1772063"/>
            <a:ext cx="4317913" cy="4243182"/>
          </a:xfrm>
        </p:spPr>
        <p:txBody>
          <a:bodyPr>
            <a:normAutofit/>
          </a:bodyPr>
          <a:lstStyle/>
          <a:p>
            <a:r>
              <a:rPr lang="en-US" sz="4000" dirty="0">
                <a:latin typeface="Arial" panose="020B0604020202020204" pitchFamily="34" charset="0"/>
                <a:cs typeface="Arial" panose="020B0604020202020204" pitchFamily="34" charset="0"/>
              </a:rPr>
              <a:t>Influencers</a:t>
            </a:r>
          </a:p>
          <a:p>
            <a:r>
              <a:rPr lang="en-US" sz="4000" dirty="0">
                <a:latin typeface="Arial" panose="020B0604020202020204" pitchFamily="34" charset="0"/>
                <a:cs typeface="Arial" panose="020B0604020202020204" pitchFamily="34" charset="0"/>
              </a:rPr>
              <a:t>Users</a:t>
            </a:r>
          </a:p>
          <a:p>
            <a:r>
              <a:rPr lang="en-US" sz="4000" dirty="0">
                <a:latin typeface="Arial" panose="020B0604020202020204" pitchFamily="34" charset="0"/>
                <a:cs typeface="Arial" panose="020B0604020202020204" pitchFamily="34" charset="0"/>
              </a:rPr>
              <a:t>Governance</a:t>
            </a:r>
          </a:p>
          <a:p>
            <a:r>
              <a:rPr lang="en-US" sz="4000" dirty="0">
                <a:latin typeface="Arial" panose="020B0604020202020204" pitchFamily="34" charset="0"/>
                <a:cs typeface="Arial" panose="020B0604020202020204" pitchFamily="34" charset="0"/>
              </a:rPr>
              <a:t>Providers</a:t>
            </a:r>
          </a:p>
        </p:txBody>
      </p:sp>
      <p:pic>
        <p:nvPicPr>
          <p:cNvPr id="7" name="Content Placeholder 6" descr="Table&#10;&#10;Description automatically generated">
            <a:extLst>
              <a:ext uri="{FF2B5EF4-FFF2-40B4-BE49-F238E27FC236}">
                <a16:creationId xmlns:a16="http://schemas.microsoft.com/office/drawing/2014/main" id="{80729ACA-E554-4D80-8F0C-D9FC2FD13E11}"/>
              </a:ext>
            </a:extLst>
          </p:cNvPr>
          <p:cNvPicPr>
            <a:picLocks noChangeAspect="1"/>
          </p:cNvPicPr>
          <p:nvPr/>
        </p:nvPicPr>
        <p:blipFill>
          <a:blip r:embed="rId3"/>
          <a:stretch>
            <a:fillRect/>
          </a:stretch>
        </p:blipFill>
        <p:spPr>
          <a:xfrm>
            <a:off x="4736892" y="375516"/>
            <a:ext cx="6378035" cy="6106968"/>
          </a:xfrm>
          <a:prstGeom prst="rect">
            <a:avLst/>
          </a:prstGeom>
        </p:spPr>
      </p:pic>
    </p:spTree>
    <p:extLst>
      <p:ext uri="{BB962C8B-B14F-4D97-AF65-F5344CB8AC3E}">
        <p14:creationId xmlns:p14="http://schemas.microsoft.com/office/powerpoint/2010/main" val="42439793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2862" y="0"/>
            <a:ext cx="9990328" cy="815022"/>
          </a:xfrm>
        </p:spPr>
        <p:txBody>
          <a:bodyPr>
            <a:normAutofit/>
          </a:bodyPr>
          <a:lstStyle/>
          <a:p>
            <a:r>
              <a:rPr lang="en-GB" dirty="0">
                <a:latin typeface="Arial" panose="020B0604020202020204" pitchFamily="34" charset="0"/>
                <a:cs typeface="Arial" panose="020B0604020202020204" pitchFamily="34" charset="0"/>
              </a:rPr>
              <a:t>Planning for change</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42862" y="864710"/>
            <a:ext cx="10875370" cy="5840889"/>
          </a:xfrm>
        </p:spPr>
        <p:txBody>
          <a:bodyPr>
            <a:noAutofit/>
          </a:bodyPr>
          <a:lstStyle/>
          <a:p>
            <a:pPr marL="0" lvl="0" indent="0">
              <a:lnSpc>
                <a:spcPct val="100000"/>
              </a:lnSpc>
              <a:spcBef>
                <a:spcPts val="0"/>
              </a:spcBef>
              <a:spcAft>
                <a:spcPts val="0"/>
              </a:spcAft>
              <a:buClrTx/>
              <a:buSzTx/>
              <a:buNone/>
              <a:defRPr/>
            </a:pPr>
            <a:r>
              <a:rPr lang="en-GB" sz="2800" dirty="0">
                <a:solidFill>
                  <a:srgbClr val="FF0000"/>
                </a:solidFill>
                <a:latin typeface="Arial" panose="020B0604020202020204" pitchFamily="34" charset="0"/>
                <a:cs typeface="Arial" panose="020B0604020202020204" pitchFamily="34" charset="0"/>
              </a:rPr>
              <a:t>Vision</a:t>
            </a:r>
            <a:r>
              <a:rPr lang="en-GB" sz="2700" dirty="0">
                <a:latin typeface="Arial" panose="020B0604020202020204" pitchFamily="34" charset="0"/>
                <a:cs typeface="Arial" panose="020B0604020202020204" pitchFamily="34" charset="0"/>
              </a:rPr>
              <a:t> -  why is the change needed and what are the objectives?</a:t>
            </a:r>
          </a:p>
          <a:p>
            <a:pPr marL="0" lvl="0" indent="0">
              <a:lnSpc>
                <a:spcPct val="100000"/>
              </a:lnSpc>
              <a:spcBef>
                <a:spcPts val="0"/>
              </a:spcBef>
              <a:spcAft>
                <a:spcPts val="0"/>
              </a:spcAft>
              <a:buClrTx/>
              <a:buSzTx/>
              <a:buNone/>
              <a:defRPr/>
            </a:pPr>
            <a:r>
              <a:rPr lang="en-GB" sz="2800" dirty="0">
                <a:solidFill>
                  <a:srgbClr val="FF0000"/>
                </a:solidFill>
                <a:latin typeface="Arial" panose="020B0604020202020204" pitchFamily="34" charset="0"/>
                <a:cs typeface="Arial" panose="020B0604020202020204" pitchFamily="34" charset="0"/>
              </a:rPr>
              <a:t>Scope</a:t>
            </a:r>
            <a:r>
              <a:rPr lang="en-GB" sz="2800" dirty="0">
                <a:latin typeface="Arial" panose="020B0604020202020204" pitchFamily="34" charset="0"/>
                <a:cs typeface="Arial" panose="020B0604020202020204" pitchFamily="34" charset="0"/>
              </a:rPr>
              <a:t> </a:t>
            </a:r>
            <a:r>
              <a:rPr lang="en-GB" sz="2700" dirty="0">
                <a:latin typeface="Arial" panose="020B0604020202020204" pitchFamily="34" charset="0"/>
                <a:cs typeface="Arial" panose="020B0604020202020204" pitchFamily="34" charset="0"/>
              </a:rPr>
              <a:t>– what changes need to happen to enable the vision? </a:t>
            </a:r>
          </a:p>
          <a:p>
            <a:pPr marL="0" lvl="0" indent="0">
              <a:lnSpc>
                <a:spcPct val="100000"/>
              </a:lnSpc>
              <a:spcBef>
                <a:spcPts val="0"/>
              </a:spcBef>
              <a:spcAft>
                <a:spcPts val="0"/>
              </a:spcAft>
              <a:buClrTx/>
              <a:buSzTx/>
              <a:buNone/>
              <a:defRPr/>
            </a:pPr>
            <a:r>
              <a:rPr lang="en-GB" sz="2800" dirty="0">
                <a:solidFill>
                  <a:srgbClr val="FF0000"/>
                </a:solidFill>
                <a:latin typeface="Arial" panose="020B0604020202020204" pitchFamily="34" charset="0"/>
                <a:cs typeface="Arial" panose="020B0604020202020204" pitchFamily="34" charset="0"/>
              </a:rPr>
              <a:t>Time frame </a:t>
            </a:r>
            <a:r>
              <a:rPr lang="en-GB" sz="2700" dirty="0">
                <a:latin typeface="Arial" panose="020B0604020202020204" pitchFamily="34" charset="0"/>
                <a:cs typeface="Arial" panose="020B0604020202020204" pitchFamily="34" charset="0"/>
              </a:rPr>
              <a:t>– what are the steps and associated timescales?</a:t>
            </a:r>
          </a:p>
          <a:p>
            <a:pPr marL="0" lvl="0" indent="0">
              <a:lnSpc>
                <a:spcPct val="100000"/>
              </a:lnSpc>
              <a:spcBef>
                <a:spcPts val="0"/>
              </a:spcBef>
              <a:spcAft>
                <a:spcPts val="0"/>
              </a:spcAft>
              <a:buClrTx/>
              <a:buSzTx/>
              <a:buNone/>
              <a:defRPr/>
            </a:pPr>
            <a:r>
              <a:rPr lang="en-GB" sz="2800" dirty="0">
                <a:solidFill>
                  <a:srgbClr val="FF0000"/>
                </a:solidFill>
                <a:latin typeface="Arial" panose="020B0604020202020204" pitchFamily="34" charset="0"/>
                <a:cs typeface="Arial" panose="020B0604020202020204" pitchFamily="34" charset="0"/>
              </a:rPr>
              <a:t>Organisation structure </a:t>
            </a:r>
            <a:r>
              <a:rPr lang="en-GB" sz="2700" dirty="0">
                <a:latin typeface="Arial" panose="020B0604020202020204" pitchFamily="34" charset="0"/>
                <a:cs typeface="Arial" panose="020B0604020202020204" pitchFamily="34" charset="0"/>
              </a:rPr>
              <a:t>– how will the change affect the organisational hierarchy?</a:t>
            </a:r>
          </a:p>
          <a:p>
            <a:pPr marL="0" lvl="0" indent="0">
              <a:lnSpc>
                <a:spcPct val="100000"/>
              </a:lnSpc>
              <a:spcBef>
                <a:spcPts val="0"/>
              </a:spcBef>
              <a:spcAft>
                <a:spcPts val="0"/>
              </a:spcAft>
              <a:buClrTx/>
              <a:buSzTx/>
              <a:buNone/>
              <a:defRPr/>
            </a:pPr>
            <a:r>
              <a:rPr lang="en-GB" sz="2800" dirty="0">
                <a:solidFill>
                  <a:srgbClr val="FF0000"/>
                </a:solidFill>
                <a:latin typeface="Arial" panose="020B0604020202020204" pitchFamily="34" charset="0"/>
                <a:cs typeface="Arial" panose="020B0604020202020204" pitchFamily="34" charset="0"/>
              </a:rPr>
              <a:t>People</a:t>
            </a:r>
            <a:r>
              <a:rPr lang="en-GB" sz="2700" dirty="0">
                <a:latin typeface="Arial" panose="020B0604020202020204" pitchFamily="34" charset="0"/>
                <a:cs typeface="Arial" panose="020B0604020202020204" pitchFamily="34" charset="0"/>
              </a:rPr>
              <a:t> – stakeholder that will be affected by change </a:t>
            </a:r>
          </a:p>
          <a:p>
            <a:pPr marL="0" lvl="0" indent="0">
              <a:lnSpc>
                <a:spcPct val="100000"/>
              </a:lnSpc>
              <a:spcBef>
                <a:spcPts val="0"/>
              </a:spcBef>
              <a:spcAft>
                <a:spcPts val="0"/>
              </a:spcAft>
              <a:buClrTx/>
              <a:buSzTx/>
              <a:buNone/>
              <a:defRPr/>
            </a:pPr>
            <a:r>
              <a:rPr lang="en-GB" sz="2800" dirty="0">
                <a:solidFill>
                  <a:srgbClr val="FF0000"/>
                </a:solidFill>
                <a:latin typeface="Arial" panose="020B0604020202020204" pitchFamily="34" charset="0"/>
                <a:cs typeface="Arial" panose="020B0604020202020204" pitchFamily="34" charset="0"/>
              </a:rPr>
              <a:t>Resources</a:t>
            </a:r>
            <a:r>
              <a:rPr lang="en-GB" sz="2700" dirty="0">
                <a:latin typeface="Arial" panose="020B0604020202020204" pitchFamily="34" charset="0"/>
                <a:cs typeface="Arial" panose="020B0604020202020204" pitchFamily="34" charset="0"/>
              </a:rPr>
              <a:t> – what resources, financial and otherwise, will be needed to implement the change?</a:t>
            </a:r>
          </a:p>
          <a:p>
            <a:pPr marL="0" lvl="0" indent="0">
              <a:lnSpc>
                <a:spcPct val="100000"/>
              </a:lnSpc>
              <a:spcBef>
                <a:spcPts val="0"/>
              </a:spcBef>
              <a:spcAft>
                <a:spcPts val="0"/>
              </a:spcAft>
              <a:buClrTx/>
              <a:buSzTx/>
              <a:buNone/>
              <a:defRPr/>
            </a:pPr>
            <a:r>
              <a:rPr lang="en-GB" sz="2800" dirty="0">
                <a:solidFill>
                  <a:srgbClr val="FF0000"/>
                </a:solidFill>
                <a:latin typeface="Arial" panose="020B0604020202020204" pitchFamily="34" charset="0"/>
                <a:cs typeface="Arial" panose="020B0604020202020204" pitchFamily="34" charset="0"/>
              </a:rPr>
              <a:t>Controls</a:t>
            </a:r>
            <a:r>
              <a:rPr lang="en-GB" sz="2800" dirty="0">
                <a:latin typeface="Arial" panose="020B0604020202020204" pitchFamily="34" charset="0"/>
                <a:cs typeface="Arial" panose="020B0604020202020204" pitchFamily="34" charset="0"/>
              </a:rPr>
              <a:t> –</a:t>
            </a:r>
            <a:r>
              <a:rPr lang="en-GB" sz="2800" dirty="0">
                <a:solidFill>
                  <a:srgbClr val="FF0000"/>
                </a:solidFill>
                <a:latin typeface="Arial" panose="020B0604020202020204" pitchFamily="34" charset="0"/>
                <a:cs typeface="Arial" panose="020B0604020202020204" pitchFamily="34" charset="0"/>
              </a:rPr>
              <a:t> </a:t>
            </a:r>
            <a:r>
              <a:rPr lang="en-GB" sz="2700" dirty="0">
                <a:latin typeface="Arial" panose="020B0604020202020204" pitchFamily="34" charset="0"/>
                <a:cs typeface="Arial" panose="020B0604020202020204" pitchFamily="34" charset="0"/>
              </a:rPr>
              <a:t>what controls will be needed to keep the programme on track? </a:t>
            </a:r>
          </a:p>
          <a:p>
            <a:pPr marL="0" lvl="0" indent="0">
              <a:lnSpc>
                <a:spcPct val="100000"/>
              </a:lnSpc>
              <a:spcBef>
                <a:spcPts val="0"/>
              </a:spcBef>
              <a:spcAft>
                <a:spcPts val="0"/>
              </a:spcAft>
              <a:buClrTx/>
              <a:buSzTx/>
              <a:buNone/>
              <a:defRPr/>
            </a:pPr>
            <a:r>
              <a:rPr lang="en-GB" sz="2800" dirty="0">
                <a:solidFill>
                  <a:srgbClr val="FF0000"/>
                </a:solidFill>
                <a:latin typeface="Arial" panose="020B0604020202020204" pitchFamily="34" charset="0"/>
                <a:cs typeface="Arial" panose="020B0604020202020204" pitchFamily="34" charset="0"/>
              </a:rPr>
              <a:t>Communications</a:t>
            </a:r>
            <a:r>
              <a:rPr lang="en-GB" sz="2700" dirty="0">
                <a:latin typeface="Arial" panose="020B0604020202020204" pitchFamily="34" charset="0"/>
                <a:cs typeface="Arial" panose="020B0604020202020204" pitchFamily="34" charset="0"/>
              </a:rPr>
              <a:t> – how will the organisation communicate with employees? </a:t>
            </a:r>
          </a:p>
          <a:p>
            <a:pPr marL="0" lvl="0" indent="0">
              <a:lnSpc>
                <a:spcPct val="100000"/>
              </a:lnSpc>
              <a:spcBef>
                <a:spcPts val="0"/>
              </a:spcBef>
              <a:spcAft>
                <a:spcPts val="0"/>
              </a:spcAft>
              <a:buClrTx/>
              <a:buSzTx/>
              <a:buNone/>
              <a:defRPr/>
            </a:pPr>
            <a:r>
              <a:rPr lang="en-GB" sz="2800" dirty="0">
                <a:solidFill>
                  <a:srgbClr val="FF0000"/>
                </a:solidFill>
                <a:latin typeface="Arial" panose="020B0604020202020204" pitchFamily="34" charset="0"/>
                <a:cs typeface="Arial" panose="020B0604020202020204" pitchFamily="34" charset="0"/>
              </a:rPr>
              <a:t>Training</a:t>
            </a:r>
            <a:r>
              <a:rPr lang="en-GB" sz="2700" dirty="0">
                <a:latin typeface="Arial" panose="020B0604020202020204" pitchFamily="34" charset="0"/>
                <a:cs typeface="Arial" panose="020B0604020202020204" pitchFamily="34" charset="0"/>
              </a:rPr>
              <a:t> – what training and associated resources will be required? </a:t>
            </a:r>
            <a:endParaRPr lang="en-GB" sz="2700" dirty="0">
              <a:solidFill>
                <a:schemeClr val="tx1"/>
              </a:solidFill>
              <a:latin typeface="Arial" panose="020B0604020202020204" pitchFamily="34" charset="0"/>
              <a:cs typeface="Arial" panose="020B0604020202020204" pitchFamily="34" charset="0"/>
            </a:endParaRPr>
          </a:p>
          <a:p>
            <a:pPr>
              <a:spcBef>
                <a:spcPts val="0"/>
              </a:spcBef>
              <a:spcAft>
                <a:spcPts val="600"/>
              </a:spcAft>
            </a:pPr>
            <a:endParaRPr lang="en-GB" sz="27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045492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1797" y="159862"/>
            <a:ext cx="9990328" cy="815022"/>
          </a:xfrm>
        </p:spPr>
        <p:txBody>
          <a:bodyPr>
            <a:normAutofit/>
          </a:bodyPr>
          <a:lstStyle/>
          <a:p>
            <a:r>
              <a:rPr lang="en-GB" dirty="0">
                <a:latin typeface="Arial" panose="020B0604020202020204" pitchFamily="34" charset="0"/>
                <a:cs typeface="Arial" panose="020B0604020202020204" pitchFamily="34" charset="0"/>
              </a:rPr>
              <a:t>Best practice</a:t>
            </a:r>
            <a:endParaRPr lang="en-GB" b="1"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2B861AD-1A50-456F-9C35-2AAD42B77462}"/>
              </a:ext>
            </a:extLst>
          </p:cNvPr>
          <p:cNvSpPr txBox="1"/>
          <p:nvPr/>
        </p:nvSpPr>
        <p:spPr>
          <a:xfrm>
            <a:off x="2183606" y="2586727"/>
            <a:ext cx="4292602" cy="584775"/>
          </a:xfrm>
          <a:prstGeom prst="rect">
            <a:avLst/>
          </a:prstGeom>
          <a:noFill/>
        </p:spPr>
        <p:txBody>
          <a:bodyPr wrap="square" rtlCol="0">
            <a:spAutoFit/>
          </a:bodyPr>
          <a:lstStyle/>
          <a:p>
            <a:pPr algn="ctr"/>
            <a:r>
              <a:rPr lang="en-GB" sz="3200" b="1" dirty="0">
                <a:ln/>
                <a:solidFill>
                  <a:srgbClr val="0070C0"/>
                </a:solidFill>
                <a:effectLst>
                  <a:outerShdw blurRad="38100" dist="19050" dir="2700000" algn="tl" rotWithShape="0">
                    <a:schemeClr val="dk1">
                      <a:lumMod val="50000"/>
                      <a:alpha val="40000"/>
                    </a:schemeClr>
                  </a:outerShdw>
                </a:effectLst>
                <a:latin typeface="Arial" panose="020B0604020202020204" pitchFamily="34" charset="0"/>
                <a:cs typeface="Arial" panose="020B0604020202020204" pitchFamily="34" charset="0"/>
              </a:rPr>
              <a:t>Change Champions</a:t>
            </a:r>
          </a:p>
        </p:txBody>
      </p:sp>
      <p:sp>
        <p:nvSpPr>
          <p:cNvPr id="5" name="TextBox 4">
            <a:extLst>
              <a:ext uri="{FF2B5EF4-FFF2-40B4-BE49-F238E27FC236}">
                <a16:creationId xmlns:a16="http://schemas.microsoft.com/office/drawing/2014/main" id="{A4AD1FA9-200E-42A8-9799-D995D185FDB8}"/>
              </a:ext>
            </a:extLst>
          </p:cNvPr>
          <p:cNvSpPr txBox="1"/>
          <p:nvPr/>
        </p:nvSpPr>
        <p:spPr>
          <a:xfrm>
            <a:off x="2360035" y="3085633"/>
            <a:ext cx="6415089" cy="584775"/>
          </a:xfrm>
          <a:prstGeom prst="rect">
            <a:avLst/>
          </a:prstGeom>
          <a:noFill/>
        </p:spPr>
        <p:txBody>
          <a:bodyPr wrap="square" rtlCol="0">
            <a:spAutoFit/>
          </a:bodyPr>
          <a:lstStyle/>
          <a:p>
            <a:pPr algn="ctr"/>
            <a:r>
              <a:rPr lang="en-GB" sz="3200" b="1" dirty="0">
                <a:ln/>
                <a:solidFill>
                  <a:srgbClr val="0070C0"/>
                </a:solidFill>
                <a:effectLst>
                  <a:outerShdw blurRad="38100" dist="19050" dir="2700000" algn="tl" rotWithShape="0">
                    <a:schemeClr val="dk1">
                      <a:lumMod val="50000"/>
                      <a:alpha val="40000"/>
                    </a:schemeClr>
                  </a:outerShdw>
                </a:effectLst>
                <a:latin typeface="Arial" panose="020B0604020202020204" pitchFamily="34" charset="0"/>
                <a:cs typeface="Arial" panose="020B0604020202020204" pitchFamily="34" charset="0"/>
              </a:rPr>
              <a:t>Project Management tools</a:t>
            </a:r>
          </a:p>
        </p:txBody>
      </p:sp>
      <p:sp>
        <p:nvSpPr>
          <p:cNvPr id="7" name="TextBox 6">
            <a:extLst>
              <a:ext uri="{FF2B5EF4-FFF2-40B4-BE49-F238E27FC236}">
                <a16:creationId xmlns:a16="http://schemas.microsoft.com/office/drawing/2014/main" id="{2B4B4FF2-EACC-4A88-9E2F-557BACFDBF42}"/>
              </a:ext>
            </a:extLst>
          </p:cNvPr>
          <p:cNvSpPr txBox="1"/>
          <p:nvPr/>
        </p:nvSpPr>
        <p:spPr>
          <a:xfrm>
            <a:off x="3667263" y="3584539"/>
            <a:ext cx="3657600" cy="584775"/>
          </a:xfrm>
          <a:prstGeom prst="rect">
            <a:avLst/>
          </a:prstGeom>
          <a:noFill/>
        </p:spPr>
        <p:txBody>
          <a:bodyPr wrap="square" rtlCol="0">
            <a:spAutoFit/>
          </a:bodyPr>
          <a:lstStyle/>
          <a:p>
            <a:r>
              <a:rPr lang="en-GB" sz="3200" b="1" dirty="0">
                <a:ln/>
                <a:solidFill>
                  <a:srgbClr val="0070C0"/>
                </a:solidFill>
                <a:effectLst>
                  <a:outerShdw blurRad="38100" dist="19050" dir="2700000" algn="tl" rotWithShape="0">
                    <a:schemeClr val="dk1">
                      <a:lumMod val="50000"/>
                      <a:alpha val="40000"/>
                    </a:schemeClr>
                  </a:outerShdw>
                </a:effectLst>
                <a:latin typeface="Arial" panose="020B0604020202020204" pitchFamily="34" charset="0"/>
                <a:cs typeface="Arial" panose="020B0604020202020204" pitchFamily="34" charset="0"/>
              </a:rPr>
              <a:t>Stakeholders</a:t>
            </a:r>
          </a:p>
        </p:txBody>
      </p:sp>
      <p:sp>
        <p:nvSpPr>
          <p:cNvPr id="8" name="TextBox 7">
            <a:extLst>
              <a:ext uri="{FF2B5EF4-FFF2-40B4-BE49-F238E27FC236}">
                <a16:creationId xmlns:a16="http://schemas.microsoft.com/office/drawing/2014/main" id="{B9A92C9D-FAFD-409F-A65F-E3A12283DDA6}"/>
              </a:ext>
            </a:extLst>
          </p:cNvPr>
          <p:cNvSpPr txBox="1"/>
          <p:nvPr/>
        </p:nvSpPr>
        <p:spPr>
          <a:xfrm>
            <a:off x="6218644" y="5580163"/>
            <a:ext cx="3657600" cy="584775"/>
          </a:xfrm>
          <a:prstGeom prst="rect">
            <a:avLst/>
          </a:prstGeom>
          <a:noFill/>
        </p:spPr>
        <p:txBody>
          <a:bodyPr wrap="square" rtlCol="0">
            <a:spAutoFit/>
          </a:bodyPr>
          <a:lstStyle/>
          <a:p>
            <a:r>
              <a:rPr lang="en-GB" sz="3200" b="1" dirty="0">
                <a:ln/>
                <a:solidFill>
                  <a:srgbClr val="0070C0"/>
                </a:solidFill>
                <a:effectLst>
                  <a:outerShdw blurRad="38100" dist="19050" dir="2700000" algn="tl" rotWithShape="0">
                    <a:schemeClr val="dk1">
                      <a:lumMod val="50000"/>
                      <a:alpha val="40000"/>
                    </a:schemeClr>
                  </a:outerShdw>
                </a:effectLst>
                <a:latin typeface="Arial" panose="020B0604020202020204" pitchFamily="34" charset="0"/>
                <a:cs typeface="Arial" panose="020B0604020202020204" pitchFamily="34" charset="0"/>
              </a:rPr>
              <a:t>Quick wins</a:t>
            </a:r>
          </a:p>
        </p:txBody>
      </p:sp>
      <p:sp>
        <p:nvSpPr>
          <p:cNvPr id="9" name="TextBox 8">
            <a:extLst>
              <a:ext uri="{FF2B5EF4-FFF2-40B4-BE49-F238E27FC236}">
                <a16:creationId xmlns:a16="http://schemas.microsoft.com/office/drawing/2014/main" id="{6151558C-8BA1-418E-899B-30399B2D7260}"/>
              </a:ext>
            </a:extLst>
          </p:cNvPr>
          <p:cNvSpPr txBox="1"/>
          <p:nvPr/>
        </p:nvSpPr>
        <p:spPr>
          <a:xfrm>
            <a:off x="5756961" y="5081257"/>
            <a:ext cx="3657600" cy="584775"/>
          </a:xfrm>
          <a:prstGeom prst="rect">
            <a:avLst/>
          </a:prstGeom>
          <a:noFill/>
        </p:spPr>
        <p:txBody>
          <a:bodyPr wrap="square" rtlCol="0">
            <a:spAutoFit/>
          </a:bodyPr>
          <a:lstStyle/>
          <a:p>
            <a:r>
              <a:rPr lang="en-GB" sz="3200" b="1" i="1" dirty="0">
                <a:ln/>
                <a:solidFill>
                  <a:srgbClr val="0070C0"/>
                </a:solidFill>
                <a:effectLst>
                  <a:outerShdw blurRad="38100" dist="19050" dir="2700000" algn="tl" rotWithShape="0">
                    <a:schemeClr val="dk1">
                      <a:lumMod val="50000"/>
                      <a:alpha val="40000"/>
                    </a:schemeClr>
                  </a:outerShdw>
                </a:effectLst>
                <a:latin typeface="Arial" panose="020B0604020202020204" pitchFamily="34" charset="0"/>
                <a:cs typeface="Arial" panose="020B0604020202020204" pitchFamily="34" charset="0"/>
              </a:rPr>
              <a:t>Learning</a:t>
            </a:r>
          </a:p>
        </p:txBody>
      </p:sp>
      <p:sp>
        <p:nvSpPr>
          <p:cNvPr id="10" name="TextBox 9">
            <a:extLst>
              <a:ext uri="{FF2B5EF4-FFF2-40B4-BE49-F238E27FC236}">
                <a16:creationId xmlns:a16="http://schemas.microsoft.com/office/drawing/2014/main" id="{3AD698BA-FB7B-47B0-84DB-CC534A84D498}"/>
              </a:ext>
            </a:extLst>
          </p:cNvPr>
          <p:cNvSpPr txBox="1"/>
          <p:nvPr/>
        </p:nvSpPr>
        <p:spPr>
          <a:xfrm>
            <a:off x="5117524" y="4582351"/>
            <a:ext cx="3657600" cy="584775"/>
          </a:xfrm>
          <a:prstGeom prst="rect">
            <a:avLst/>
          </a:prstGeom>
          <a:noFill/>
        </p:spPr>
        <p:txBody>
          <a:bodyPr wrap="square" rtlCol="0">
            <a:spAutoFit/>
          </a:bodyPr>
          <a:lstStyle/>
          <a:p>
            <a:r>
              <a:rPr lang="en-GB" sz="3200" b="1" dirty="0">
                <a:ln/>
                <a:solidFill>
                  <a:srgbClr val="0070C0"/>
                </a:solidFill>
                <a:effectLst>
                  <a:outerShdw blurRad="38100" dist="19050" dir="2700000" algn="tl" rotWithShape="0">
                    <a:schemeClr val="dk1">
                      <a:lumMod val="50000"/>
                      <a:alpha val="40000"/>
                    </a:schemeClr>
                  </a:outerShdw>
                </a:effectLst>
                <a:latin typeface="Arial" panose="020B0604020202020204" pitchFamily="34" charset="0"/>
                <a:cs typeface="Arial" panose="020B0604020202020204" pitchFamily="34" charset="0"/>
              </a:rPr>
              <a:t>Motivate</a:t>
            </a:r>
          </a:p>
        </p:txBody>
      </p:sp>
      <p:sp>
        <p:nvSpPr>
          <p:cNvPr id="11" name="TextBox 10">
            <a:extLst>
              <a:ext uri="{FF2B5EF4-FFF2-40B4-BE49-F238E27FC236}">
                <a16:creationId xmlns:a16="http://schemas.microsoft.com/office/drawing/2014/main" id="{F33B2274-0A5C-41FB-AF6B-DB5B5F315D3A}"/>
              </a:ext>
            </a:extLst>
          </p:cNvPr>
          <p:cNvSpPr txBox="1"/>
          <p:nvPr/>
        </p:nvSpPr>
        <p:spPr>
          <a:xfrm>
            <a:off x="4368145" y="4083445"/>
            <a:ext cx="3657600" cy="584775"/>
          </a:xfrm>
          <a:prstGeom prst="rect">
            <a:avLst/>
          </a:prstGeom>
          <a:noFill/>
        </p:spPr>
        <p:txBody>
          <a:bodyPr wrap="square" rtlCol="0">
            <a:spAutoFit/>
          </a:bodyPr>
          <a:lstStyle/>
          <a:p>
            <a:r>
              <a:rPr lang="en-GB" sz="3200" b="1" dirty="0">
                <a:ln/>
                <a:solidFill>
                  <a:srgbClr val="0070C0"/>
                </a:solidFill>
                <a:effectLst>
                  <a:outerShdw blurRad="38100" dist="19050" dir="2700000" algn="tl" rotWithShape="0">
                    <a:schemeClr val="dk1">
                      <a:lumMod val="50000"/>
                      <a:alpha val="40000"/>
                    </a:schemeClr>
                  </a:outerShdw>
                </a:effectLst>
                <a:latin typeface="Arial" panose="020B0604020202020204" pitchFamily="34" charset="0"/>
                <a:cs typeface="Arial" panose="020B0604020202020204" pitchFamily="34" charset="0"/>
              </a:rPr>
              <a:t>Conflict</a:t>
            </a:r>
          </a:p>
        </p:txBody>
      </p:sp>
      <p:sp>
        <p:nvSpPr>
          <p:cNvPr id="13" name="TextBox 12">
            <a:extLst>
              <a:ext uri="{FF2B5EF4-FFF2-40B4-BE49-F238E27FC236}">
                <a16:creationId xmlns:a16="http://schemas.microsoft.com/office/drawing/2014/main" id="{B2B0827B-A175-4DE4-BAB1-22761C4ED371}"/>
              </a:ext>
            </a:extLst>
          </p:cNvPr>
          <p:cNvSpPr txBox="1"/>
          <p:nvPr/>
        </p:nvSpPr>
        <p:spPr>
          <a:xfrm>
            <a:off x="1142673" y="1588915"/>
            <a:ext cx="4554539" cy="584775"/>
          </a:xfrm>
          <a:prstGeom prst="rect">
            <a:avLst/>
          </a:prstGeom>
          <a:noFill/>
        </p:spPr>
        <p:txBody>
          <a:bodyPr wrap="square" rtlCol="0">
            <a:spAutoFit/>
          </a:bodyPr>
          <a:lstStyle/>
          <a:p>
            <a:pPr algn="ctr"/>
            <a:r>
              <a:rPr lang="en-GB" sz="3200" b="1" dirty="0">
                <a:ln/>
                <a:solidFill>
                  <a:srgbClr val="0070C0"/>
                </a:solidFill>
                <a:effectLst>
                  <a:outerShdw blurRad="38100" dist="19050" dir="2700000" algn="tl" rotWithShape="0">
                    <a:schemeClr val="dk1">
                      <a:lumMod val="50000"/>
                      <a:alpha val="40000"/>
                    </a:schemeClr>
                  </a:outerShdw>
                </a:effectLst>
                <a:latin typeface="Arial" panose="020B0604020202020204" pitchFamily="34" charset="0"/>
                <a:cs typeface="Arial" panose="020B0604020202020204" pitchFamily="34" charset="0"/>
              </a:rPr>
              <a:t>Implementation Plan</a:t>
            </a:r>
          </a:p>
        </p:txBody>
      </p:sp>
      <p:sp>
        <p:nvSpPr>
          <p:cNvPr id="14" name="TextBox 13">
            <a:extLst>
              <a:ext uri="{FF2B5EF4-FFF2-40B4-BE49-F238E27FC236}">
                <a16:creationId xmlns:a16="http://schemas.microsoft.com/office/drawing/2014/main" id="{EC8576DF-0689-42B1-A719-F17060761BA1}"/>
              </a:ext>
            </a:extLst>
          </p:cNvPr>
          <p:cNvSpPr txBox="1"/>
          <p:nvPr/>
        </p:nvSpPr>
        <p:spPr>
          <a:xfrm>
            <a:off x="1818315" y="2087821"/>
            <a:ext cx="3748087" cy="584775"/>
          </a:xfrm>
          <a:prstGeom prst="rect">
            <a:avLst/>
          </a:prstGeom>
          <a:noFill/>
        </p:spPr>
        <p:txBody>
          <a:bodyPr wrap="square" rtlCol="0">
            <a:spAutoFit/>
          </a:bodyPr>
          <a:lstStyle/>
          <a:p>
            <a:r>
              <a:rPr lang="en-GB" sz="3200" b="1" dirty="0">
                <a:ln/>
                <a:solidFill>
                  <a:srgbClr val="0070C0"/>
                </a:solidFill>
                <a:effectLst>
                  <a:outerShdw blurRad="38100" dist="19050" dir="2700000" algn="tl" rotWithShape="0">
                    <a:schemeClr val="dk1">
                      <a:lumMod val="50000"/>
                      <a:alpha val="40000"/>
                    </a:schemeClr>
                  </a:outerShdw>
                </a:effectLst>
                <a:latin typeface="Arial" panose="020B0604020202020204" pitchFamily="34" charset="0"/>
                <a:cs typeface="Arial" panose="020B0604020202020204" pitchFamily="34" charset="0"/>
              </a:rPr>
              <a:t>Timescales</a:t>
            </a:r>
          </a:p>
        </p:txBody>
      </p:sp>
      <p:sp>
        <p:nvSpPr>
          <p:cNvPr id="15" name="TextBox 14">
            <a:extLst>
              <a:ext uri="{FF2B5EF4-FFF2-40B4-BE49-F238E27FC236}">
                <a16:creationId xmlns:a16="http://schemas.microsoft.com/office/drawing/2014/main" id="{8F2BB1BA-51D8-46E4-A669-5FE0233B6098}"/>
              </a:ext>
            </a:extLst>
          </p:cNvPr>
          <p:cNvSpPr txBox="1"/>
          <p:nvPr/>
        </p:nvSpPr>
        <p:spPr>
          <a:xfrm>
            <a:off x="899535" y="1090009"/>
            <a:ext cx="1460500" cy="584775"/>
          </a:xfrm>
          <a:prstGeom prst="rect">
            <a:avLst/>
          </a:prstGeom>
          <a:noFill/>
        </p:spPr>
        <p:txBody>
          <a:bodyPr wrap="square" rtlCol="0">
            <a:spAutoFit/>
          </a:bodyPr>
          <a:lstStyle/>
          <a:p>
            <a:r>
              <a:rPr lang="en-GB" sz="3200" b="1" dirty="0">
                <a:ln/>
                <a:solidFill>
                  <a:srgbClr val="0070C0"/>
                </a:solidFill>
                <a:effectLst>
                  <a:outerShdw blurRad="38100" dist="19050" dir="2700000" algn="tl" rotWithShape="0">
                    <a:schemeClr val="dk1">
                      <a:lumMod val="50000"/>
                      <a:alpha val="40000"/>
                    </a:schemeClr>
                  </a:outerShdw>
                </a:effectLst>
                <a:latin typeface="Arial" panose="020B0604020202020204" pitchFamily="34" charset="0"/>
                <a:cs typeface="Arial" panose="020B0604020202020204" pitchFamily="34" charset="0"/>
              </a:rPr>
              <a:t>Vision</a:t>
            </a:r>
          </a:p>
        </p:txBody>
      </p:sp>
      <p:sp>
        <p:nvSpPr>
          <p:cNvPr id="16" name="TextBox 15">
            <a:extLst>
              <a:ext uri="{FF2B5EF4-FFF2-40B4-BE49-F238E27FC236}">
                <a16:creationId xmlns:a16="http://schemas.microsoft.com/office/drawing/2014/main" id="{8AF5918B-E73C-4B7A-9F57-EE01CF9A3B19}"/>
              </a:ext>
            </a:extLst>
          </p:cNvPr>
          <p:cNvSpPr txBox="1"/>
          <p:nvPr/>
        </p:nvSpPr>
        <p:spPr>
          <a:xfrm>
            <a:off x="6946324" y="6079073"/>
            <a:ext cx="4144555" cy="584775"/>
          </a:xfrm>
          <a:prstGeom prst="rect">
            <a:avLst/>
          </a:prstGeom>
          <a:noFill/>
        </p:spPr>
        <p:txBody>
          <a:bodyPr wrap="square" rtlCol="0">
            <a:spAutoFit/>
          </a:bodyPr>
          <a:lstStyle/>
          <a:p>
            <a:r>
              <a:rPr lang="en-GB" sz="3200" b="1" dirty="0">
                <a:ln/>
                <a:solidFill>
                  <a:srgbClr val="0070C0"/>
                </a:solidFill>
                <a:effectLst>
                  <a:outerShdw blurRad="38100" dist="19050" dir="2700000" algn="tl" rotWithShape="0">
                    <a:schemeClr val="dk1">
                      <a:lumMod val="50000"/>
                      <a:alpha val="40000"/>
                    </a:schemeClr>
                  </a:outerShdw>
                </a:effectLst>
                <a:latin typeface="Arial" panose="020B0604020202020204" pitchFamily="34" charset="0"/>
                <a:cs typeface="Arial" panose="020B0604020202020204" pitchFamily="34" charset="0"/>
              </a:rPr>
              <a:t>Monitor &amp; Evaluate</a:t>
            </a:r>
          </a:p>
        </p:txBody>
      </p:sp>
    </p:spTree>
    <p:extLst>
      <p:ext uri="{BB962C8B-B14F-4D97-AF65-F5344CB8AC3E}">
        <p14:creationId xmlns:p14="http://schemas.microsoft.com/office/powerpoint/2010/main" val="213734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500" fill="hold"/>
                                        <p:tgtEl>
                                          <p:spTgt spid="15"/>
                                        </p:tgtEl>
                                        <p:attrNameLst>
                                          <p:attrName>ppt_x</p:attrName>
                                        </p:attrNameLst>
                                      </p:cBhvr>
                                      <p:tavLst>
                                        <p:tav tm="0">
                                          <p:val>
                                            <p:strVal val="#ppt_x"/>
                                          </p:val>
                                        </p:tav>
                                        <p:tav tm="100000">
                                          <p:val>
                                            <p:strVal val="#ppt_x"/>
                                          </p:val>
                                        </p:tav>
                                      </p:tavLst>
                                    </p:anim>
                                    <p:anim calcmode="lin" valueType="num">
                                      <p:cBhvr additive="base">
                                        <p:cTn id="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3"/>
                                        </p:tgtEl>
                                        <p:attrNameLst>
                                          <p:attrName>style.visibility</p:attrName>
                                        </p:attrNameLst>
                                      </p:cBhvr>
                                      <p:to>
                                        <p:strVal val="visible"/>
                                      </p:to>
                                    </p:set>
                                    <p:anim calcmode="lin" valueType="num">
                                      <p:cBhvr additive="base">
                                        <p:cTn id="13" dur="500" fill="hold"/>
                                        <p:tgtEl>
                                          <p:spTgt spid="13"/>
                                        </p:tgtEl>
                                        <p:attrNameLst>
                                          <p:attrName>ppt_x</p:attrName>
                                        </p:attrNameLst>
                                      </p:cBhvr>
                                      <p:tavLst>
                                        <p:tav tm="0">
                                          <p:val>
                                            <p:strVal val="#ppt_x"/>
                                          </p:val>
                                        </p:tav>
                                        <p:tav tm="100000">
                                          <p:val>
                                            <p:strVal val="#ppt_x"/>
                                          </p:val>
                                        </p:tav>
                                      </p:tavLst>
                                    </p:anim>
                                    <p:anim calcmode="lin" valueType="num">
                                      <p:cBhvr additive="base">
                                        <p:cTn id="1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anim calcmode="lin" valueType="num">
                                      <p:cBhvr additive="base">
                                        <p:cTn id="19" dur="500" fill="hold"/>
                                        <p:tgtEl>
                                          <p:spTgt spid="14"/>
                                        </p:tgtEl>
                                        <p:attrNameLst>
                                          <p:attrName>ppt_x</p:attrName>
                                        </p:attrNameLst>
                                      </p:cBhvr>
                                      <p:tavLst>
                                        <p:tav tm="0">
                                          <p:val>
                                            <p:strVal val="#ppt_x"/>
                                          </p:val>
                                        </p:tav>
                                        <p:tav tm="100000">
                                          <p:val>
                                            <p:strVal val="#ppt_x"/>
                                          </p:val>
                                        </p:tav>
                                      </p:tavLst>
                                    </p:anim>
                                    <p:anim calcmode="lin" valueType="num">
                                      <p:cBhvr additive="base">
                                        <p:cTn id="20"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 calcmode="lin" valueType="num">
                                      <p:cBhvr additive="base">
                                        <p:cTn id="25" dur="500" fill="hold"/>
                                        <p:tgtEl>
                                          <p:spTgt spid="4"/>
                                        </p:tgtEl>
                                        <p:attrNameLst>
                                          <p:attrName>ppt_x</p:attrName>
                                        </p:attrNameLst>
                                      </p:cBhvr>
                                      <p:tavLst>
                                        <p:tav tm="0">
                                          <p:val>
                                            <p:strVal val="#ppt_x"/>
                                          </p:val>
                                        </p:tav>
                                        <p:tav tm="100000">
                                          <p:val>
                                            <p:strVal val="#ppt_x"/>
                                          </p:val>
                                        </p:tav>
                                      </p:tavLst>
                                    </p:anim>
                                    <p:anim calcmode="lin" valueType="num">
                                      <p:cBhvr additive="base">
                                        <p:cTn id="2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anim calcmode="lin" valueType="num">
                                      <p:cBhvr additive="base">
                                        <p:cTn id="31" dur="500" fill="hold"/>
                                        <p:tgtEl>
                                          <p:spTgt spid="5"/>
                                        </p:tgtEl>
                                        <p:attrNameLst>
                                          <p:attrName>ppt_x</p:attrName>
                                        </p:attrNameLst>
                                      </p:cBhvr>
                                      <p:tavLst>
                                        <p:tav tm="0">
                                          <p:val>
                                            <p:strVal val="#ppt_x"/>
                                          </p:val>
                                        </p:tav>
                                        <p:tav tm="100000">
                                          <p:val>
                                            <p:strVal val="#ppt_x"/>
                                          </p:val>
                                        </p:tav>
                                      </p:tavLst>
                                    </p:anim>
                                    <p:anim calcmode="lin" valueType="num">
                                      <p:cBhvr additive="base">
                                        <p:cTn id="3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7"/>
                                        </p:tgtEl>
                                        <p:attrNameLst>
                                          <p:attrName>style.visibility</p:attrName>
                                        </p:attrNameLst>
                                      </p:cBhvr>
                                      <p:to>
                                        <p:strVal val="visible"/>
                                      </p:to>
                                    </p:set>
                                    <p:anim calcmode="lin" valueType="num">
                                      <p:cBhvr additive="base">
                                        <p:cTn id="37" dur="500" fill="hold"/>
                                        <p:tgtEl>
                                          <p:spTgt spid="7"/>
                                        </p:tgtEl>
                                        <p:attrNameLst>
                                          <p:attrName>ppt_x</p:attrName>
                                        </p:attrNameLst>
                                      </p:cBhvr>
                                      <p:tavLst>
                                        <p:tav tm="0">
                                          <p:val>
                                            <p:strVal val="#ppt_x"/>
                                          </p:val>
                                        </p:tav>
                                        <p:tav tm="100000">
                                          <p:val>
                                            <p:strVal val="#ppt_x"/>
                                          </p:val>
                                        </p:tav>
                                      </p:tavLst>
                                    </p:anim>
                                    <p:anim calcmode="lin" valueType="num">
                                      <p:cBhvr additive="base">
                                        <p:cTn id="3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1"/>
                                        </p:tgtEl>
                                        <p:attrNameLst>
                                          <p:attrName>style.visibility</p:attrName>
                                        </p:attrNameLst>
                                      </p:cBhvr>
                                      <p:to>
                                        <p:strVal val="visible"/>
                                      </p:to>
                                    </p:set>
                                    <p:anim calcmode="lin" valueType="num">
                                      <p:cBhvr additive="base">
                                        <p:cTn id="43" dur="500" fill="hold"/>
                                        <p:tgtEl>
                                          <p:spTgt spid="11"/>
                                        </p:tgtEl>
                                        <p:attrNameLst>
                                          <p:attrName>ppt_x</p:attrName>
                                        </p:attrNameLst>
                                      </p:cBhvr>
                                      <p:tavLst>
                                        <p:tav tm="0">
                                          <p:val>
                                            <p:strVal val="#ppt_x"/>
                                          </p:val>
                                        </p:tav>
                                        <p:tav tm="100000">
                                          <p:val>
                                            <p:strVal val="#ppt_x"/>
                                          </p:val>
                                        </p:tav>
                                      </p:tavLst>
                                    </p:anim>
                                    <p:anim calcmode="lin" valueType="num">
                                      <p:cBhvr additive="base">
                                        <p:cTn id="4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0"/>
                                        </p:tgtEl>
                                        <p:attrNameLst>
                                          <p:attrName>style.visibility</p:attrName>
                                        </p:attrNameLst>
                                      </p:cBhvr>
                                      <p:to>
                                        <p:strVal val="visible"/>
                                      </p:to>
                                    </p:set>
                                    <p:anim calcmode="lin" valueType="num">
                                      <p:cBhvr additive="base">
                                        <p:cTn id="49" dur="500" fill="hold"/>
                                        <p:tgtEl>
                                          <p:spTgt spid="10"/>
                                        </p:tgtEl>
                                        <p:attrNameLst>
                                          <p:attrName>ppt_x</p:attrName>
                                        </p:attrNameLst>
                                      </p:cBhvr>
                                      <p:tavLst>
                                        <p:tav tm="0">
                                          <p:val>
                                            <p:strVal val="#ppt_x"/>
                                          </p:val>
                                        </p:tav>
                                        <p:tav tm="100000">
                                          <p:val>
                                            <p:strVal val="#ppt_x"/>
                                          </p:val>
                                        </p:tav>
                                      </p:tavLst>
                                    </p:anim>
                                    <p:anim calcmode="lin" valueType="num">
                                      <p:cBhvr additive="base">
                                        <p:cTn id="5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9"/>
                                        </p:tgtEl>
                                        <p:attrNameLst>
                                          <p:attrName>style.visibility</p:attrName>
                                        </p:attrNameLst>
                                      </p:cBhvr>
                                      <p:to>
                                        <p:strVal val="visible"/>
                                      </p:to>
                                    </p:set>
                                    <p:anim calcmode="lin" valueType="num">
                                      <p:cBhvr additive="base">
                                        <p:cTn id="55" dur="500" fill="hold"/>
                                        <p:tgtEl>
                                          <p:spTgt spid="9"/>
                                        </p:tgtEl>
                                        <p:attrNameLst>
                                          <p:attrName>ppt_x</p:attrName>
                                        </p:attrNameLst>
                                      </p:cBhvr>
                                      <p:tavLst>
                                        <p:tav tm="0">
                                          <p:val>
                                            <p:strVal val="#ppt_x"/>
                                          </p:val>
                                        </p:tav>
                                        <p:tav tm="100000">
                                          <p:val>
                                            <p:strVal val="#ppt_x"/>
                                          </p:val>
                                        </p:tav>
                                      </p:tavLst>
                                    </p:anim>
                                    <p:anim calcmode="lin" valueType="num">
                                      <p:cBhvr additive="base">
                                        <p:cTn id="5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8"/>
                                        </p:tgtEl>
                                        <p:attrNameLst>
                                          <p:attrName>style.visibility</p:attrName>
                                        </p:attrNameLst>
                                      </p:cBhvr>
                                      <p:to>
                                        <p:strVal val="visible"/>
                                      </p:to>
                                    </p:set>
                                    <p:anim calcmode="lin" valueType="num">
                                      <p:cBhvr additive="base">
                                        <p:cTn id="61" dur="500" fill="hold"/>
                                        <p:tgtEl>
                                          <p:spTgt spid="8"/>
                                        </p:tgtEl>
                                        <p:attrNameLst>
                                          <p:attrName>ppt_x</p:attrName>
                                        </p:attrNameLst>
                                      </p:cBhvr>
                                      <p:tavLst>
                                        <p:tav tm="0">
                                          <p:val>
                                            <p:strVal val="#ppt_x"/>
                                          </p:val>
                                        </p:tav>
                                        <p:tav tm="100000">
                                          <p:val>
                                            <p:strVal val="#ppt_x"/>
                                          </p:val>
                                        </p:tav>
                                      </p:tavLst>
                                    </p:anim>
                                    <p:anim calcmode="lin" valueType="num">
                                      <p:cBhvr additive="base">
                                        <p:cTn id="6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16"/>
                                        </p:tgtEl>
                                        <p:attrNameLst>
                                          <p:attrName>style.visibility</p:attrName>
                                        </p:attrNameLst>
                                      </p:cBhvr>
                                      <p:to>
                                        <p:strVal val="visible"/>
                                      </p:to>
                                    </p:set>
                                    <p:anim calcmode="lin" valueType="num">
                                      <p:cBhvr additive="base">
                                        <p:cTn id="67" dur="500" fill="hold"/>
                                        <p:tgtEl>
                                          <p:spTgt spid="16"/>
                                        </p:tgtEl>
                                        <p:attrNameLst>
                                          <p:attrName>ppt_x</p:attrName>
                                        </p:attrNameLst>
                                      </p:cBhvr>
                                      <p:tavLst>
                                        <p:tav tm="0">
                                          <p:val>
                                            <p:strVal val="#ppt_x"/>
                                          </p:val>
                                        </p:tav>
                                        <p:tav tm="100000">
                                          <p:val>
                                            <p:strVal val="#ppt_x"/>
                                          </p:val>
                                        </p:tav>
                                      </p:tavLst>
                                    </p:anim>
                                    <p:anim calcmode="lin" valueType="num">
                                      <p:cBhvr additive="base">
                                        <p:cTn id="68"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7" grpId="0"/>
      <p:bldP spid="8" grpId="0"/>
      <p:bldP spid="9" grpId="0"/>
      <p:bldP spid="10" grpId="0"/>
      <p:bldP spid="11" grpId="0"/>
      <p:bldP spid="13" grpId="0"/>
      <p:bldP spid="14" grpId="0"/>
      <p:bldP spid="15" grpId="0"/>
      <p:bldP spid="16"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4887" y="194152"/>
            <a:ext cx="9990328" cy="815022"/>
          </a:xfrm>
        </p:spPr>
        <p:txBody>
          <a:bodyPr>
            <a:normAutofit fontScale="90000"/>
          </a:bodyPr>
          <a:lstStyle/>
          <a:p>
            <a:r>
              <a:rPr lang="en-GB" b="1" dirty="0">
                <a:latin typeface="Arial" panose="020B0604020202020204" pitchFamily="34" charset="0"/>
                <a:cs typeface="Arial" panose="020B0604020202020204" pitchFamily="34" charset="0"/>
              </a:rPr>
              <a:t>Monitoring the implementation of change</a:t>
            </a:r>
          </a:p>
        </p:txBody>
      </p:sp>
      <p:pic>
        <p:nvPicPr>
          <p:cNvPr id="4" name="Content Placeholder 3">
            <a:extLst>
              <a:ext uri="{FF2B5EF4-FFF2-40B4-BE49-F238E27FC236}">
                <a16:creationId xmlns:a16="http://schemas.microsoft.com/office/drawing/2014/main" id="{4B30273A-2D55-48BF-9719-A7E5CA88BBAE}"/>
              </a:ext>
            </a:extLst>
          </p:cNvPr>
          <p:cNvPicPr>
            <a:picLocks noGrp="1" noChangeAspect="1"/>
          </p:cNvPicPr>
          <p:nvPr>
            <p:ph idx="1"/>
          </p:nvPr>
        </p:nvPicPr>
        <p:blipFill>
          <a:blip r:embed="rId3"/>
          <a:stretch>
            <a:fillRect/>
          </a:stretch>
        </p:blipFill>
        <p:spPr>
          <a:xfrm>
            <a:off x="1483963" y="1107116"/>
            <a:ext cx="3561623" cy="2469015"/>
          </a:xfrm>
          <a:prstGeom prst="rect">
            <a:avLst/>
          </a:prstGeom>
        </p:spPr>
      </p:pic>
      <p:pic>
        <p:nvPicPr>
          <p:cNvPr id="5" name="Picture 4">
            <a:extLst>
              <a:ext uri="{FF2B5EF4-FFF2-40B4-BE49-F238E27FC236}">
                <a16:creationId xmlns:a16="http://schemas.microsoft.com/office/drawing/2014/main" id="{F43BFBF8-75E2-463D-852F-BAF0F16B0D27}"/>
              </a:ext>
            </a:extLst>
          </p:cNvPr>
          <p:cNvPicPr>
            <a:picLocks noChangeAspect="1"/>
          </p:cNvPicPr>
          <p:nvPr/>
        </p:nvPicPr>
        <p:blipFill>
          <a:blip r:embed="rId4"/>
          <a:stretch>
            <a:fillRect/>
          </a:stretch>
        </p:blipFill>
        <p:spPr>
          <a:xfrm>
            <a:off x="1483962" y="3861462"/>
            <a:ext cx="3561623" cy="2376000"/>
          </a:xfrm>
          <a:prstGeom prst="rect">
            <a:avLst/>
          </a:prstGeom>
        </p:spPr>
      </p:pic>
      <p:pic>
        <p:nvPicPr>
          <p:cNvPr id="6" name="Picture 5">
            <a:extLst>
              <a:ext uri="{FF2B5EF4-FFF2-40B4-BE49-F238E27FC236}">
                <a16:creationId xmlns:a16="http://schemas.microsoft.com/office/drawing/2014/main" id="{6D34C7F5-8BA4-4ADB-9103-8CD171348ECC}"/>
              </a:ext>
            </a:extLst>
          </p:cNvPr>
          <p:cNvPicPr>
            <a:picLocks noChangeAspect="1"/>
          </p:cNvPicPr>
          <p:nvPr/>
        </p:nvPicPr>
        <p:blipFill>
          <a:blip r:embed="rId5"/>
          <a:stretch>
            <a:fillRect/>
          </a:stretch>
        </p:blipFill>
        <p:spPr>
          <a:xfrm>
            <a:off x="6240566" y="4059462"/>
            <a:ext cx="3574559" cy="1980000"/>
          </a:xfrm>
          <a:prstGeom prst="rect">
            <a:avLst/>
          </a:prstGeom>
        </p:spPr>
      </p:pic>
      <p:pic>
        <p:nvPicPr>
          <p:cNvPr id="7" name="Picture 6">
            <a:extLst>
              <a:ext uri="{FF2B5EF4-FFF2-40B4-BE49-F238E27FC236}">
                <a16:creationId xmlns:a16="http://schemas.microsoft.com/office/drawing/2014/main" id="{0DDDE873-23B7-4B97-9651-D81B42B62041}"/>
              </a:ext>
            </a:extLst>
          </p:cNvPr>
          <p:cNvPicPr>
            <a:picLocks noChangeAspect="1"/>
          </p:cNvPicPr>
          <p:nvPr/>
        </p:nvPicPr>
        <p:blipFill>
          <a:blip r:embed="rId6"/>
          <a:stretch>
            <a:fillRect/>
          </a:stretch>
        </p:blipFill>
        <p:spPr>
          <a:xfrm>
            <a:off x="6240566" y="1107116"/>
            <a:ext cx="3574559" cy="2656403"/>
          </a:xfrm>
          <a:prstGeom prst="rect">
            <a:avLst/>
          </a:prstGeom>
        </p:spPr>
      </p:pic>
    </p:spTree>
    <p:extLst>
      <p:ext uri="{BB962C8B-B14F-4D97-AF65-F5344CB8AC3E}">
        <p14:creationId xmlns:p14="http://schemas.microsoft.com/office/powerpoint/2010/main" val="3616626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802876"/>
          </a:xfrm>
        </p:spPr>
        <p:txBody>
          <a:bodyPr/>
          <a:lstStyle/>
          <a:p>
            <a:r>
              <a:rPr lang="en-GB" dirty="0">
                <a:latin typeface="Arial" panose="020B0604020202020204" pitchFamily="34" charset="0"/>
                <a:cs typeface="Arial" panose="020B0604020202020204" pitchFamily="34" charset="0"/>
              </a:rPr>
              <a:t>Key learning points</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748470" y="1446663"/>
            <a:ext cx="10497285" cy="3974424"/>
          </a:xfrm>
        </p:spPr>
        <p:txBody>
          <a:bodyPr>
            <a:noAutofit/>
          </a:bodyPr>
          <a:lstStyle/>
          <a:p>
            <a:pPr lvl="0"/>
            <a:r>
              <a:rPr lang="en-GB" sz="4200" dirty="0">
                <a:latin typeface="Arial" panose="020B0604020202020204" pitchFamily="34" charset="0"/>
                <a:cs typeface="Arial" panose="020B0604020202020204" pitchFamily="34" charset="0"/>
              </a:rPr>
              <a:t>Change management and why we need it</a:t>
            </a:r>
          </a:p>
          <a:p>
            <a:pPr lvl="0"/>
            <a:r>
              <a:rPr lang="en-GB" sz="4200" dirty="0">
                <a:latin typeface="Arial" panose="020B0604020202020204" pitchFamily="34" charset="0"/>
                <a:cs typeface="Arial" panose="020B0604020202020204" pitchFamily="34" charset="0"/>
              </a:rPr>
              <a:t>Factors that can enable or hinder change</a:t>
            </a:r>
          </a:p>
          <a:p>
            <a:pPr lvl="0"/>
            <a:r>
              <a:rPr lang="en-GB" sz="4200" dirty="0">
                <a:latin typeface="Arial" panose="020B0604020202020204" pitchFamily="34" charset="0"/>
                <a:cs typeface="Arial" panose="020B0604020202020204" pitchFamily="34" charset="0"/>
              </a:rPr>
              <a:t>Change model theory</a:t>
            </a:r>
          </a:p>
          <a:p>
            <a:pPr lvl="0"/>
            <a:r>
              <a:rPr lang="en-GB" sz="4200" dirty="0">
                <a:latin typeface="Arial" panose="020B0604020202020204" pitchFamily="34" charset="0"/>
                <a:cs typeface="Arial" panose="020B0604020202020204" pitchFamily="34" charset="0"/>
              </a:rPr>
              <a:t>Relationships and trust</a:t>
            </a:r>
          </a:p>
          <a:p>
            <a:pPr lvl="0"/>
            <a:r>
              <a:rPr lang="en-GB" sz="4200" dirty="0">
                <a:latin typeface="Arial" panose="020B0604020202020204" pitchFamily="34" charset="0"/>
                <a:cs typeface="Arial" panose="020B0604020202020204" pitchFamily="34" charset="0"/>
              </a:rPr>
              <a:t>Tools and techniques</a:t>
            </a:r>
          </a:p>
        </p:txBody>
      </p:sp>
    </p:spTree>
    <p:extLst>
      <p:ext uri="{BB962C8B-B14F-4D97-AF65-F5344CB8AC3E}">
        <p14:creationId xmlns:p14="http://schemas.microsoft.com/office/powerpoint/2010/main" val="15852363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6233" y="0"/>
            <a:ext cx="9404723" cy="683152"/>
          </a:xfrm>
        </p:spPr>
        <p:txBody>
          <a:bodyPr>
            <a:normAutofit/>
          </a:bodyPr>
          <a:lstStyle/>
          <a:p>
            <a:r>
              <a:rPr lang="en-GB" sz="3600" dirty="0">
                <a:latin typeface="Arial" panose="020B0604020202020204" pitchFamily="34" charset="0"/>
                <a:cs typeface="Arial" panose="020B0604020202020204" pitchFamily="34" charset="0"/>
              </a:rPr>
              <a:t>Reference List</a:t>
            </a:r>
            <a:endParaRPr lang="en-GB" sz="36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26233" y="693882"/>
            <a:ext cx="10497285" cy="6975279"/>
          </a:xfrm>
        </p:spPr>
        <p:txBody>
          <a:bodyPr>
            <a:noAutofit/>
          </a:bodyPr>
          <a:lstStyle/>
          <a:p>
            <a:pPr marL="0" indent="0">
              <a:lnSpc>
                <a:spcPct val="100000"/>
              </a:lnSpc>
              <a:spcBef>
                <a:spcPts val="1200"/>
              </a:spcBef>
              <a:buNone/>
            </a:pPr>
            <a:r>
              <a:rPr lang="en-GB" sz="1600" dirty="0">
                <a:latin typeface="Arial" panose="020B0604020202020204" pitchFamily="34" charset="0"/>
                <a:cs typeface="Arial" panose="020B0604020202020204" pitchFamily="34" charset="0"/>
              </a:rPr>
              <a:t>AIPM (2020) </a:t>
            </a:r>
            <a:r>
              <a:rPr lang="en-GB" sz="1600" i="1" dirty="0">
                <a:latin typeface="Arial" panose="020B0604020202020204" pitchFamily="34" charset="0"/>
                <a:cs typeface="Arial" panose="020B0604020202020204" pitchFamily="34" charset="0"/>
              </a:rPr>
              <a:t>How to Create a Change Management Plan.</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3"/>
              </a:rPr>
              <a:t>How to Create a Change Management Plan – AIPM</a:t>
            </a:r>
            <a:r>
              <a:rPr lang="en-GB" sz="1600" dirty="0">
                <a:latin typeface="Arial" panose="020B0604020202020204" pitchFamily="34" charset="0"/>
                <a:cs typeface="Arial" panose="020B0604020202020204" pitchFamily="34" charset="0"/>
              </a:rPr>
              <a:t>. (Accessed: 7</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October 2021)</a:t>
            </a:r>
          </a:p>
          <a:p>
            <a:pPr marL="0" indent="0">
              <a:lnSpc>
                <a:spcPct val="100000"/>
              </a:lnSpc>
              <a:spcBef>
                <a:spcPts val="1200"/>
              </a:spcBef>
              <a:buNone/>
            </a:pPr>
            <a:r>
              <a:rPr lang="en-GB" sz="1600" dirty="0">
                <a:latin typeface="Arial" panose="020B0604020202020204" pitchFamily="34" charset="0"/>
                <a:cs typeface="Arial" panose="020B0604020202020204" pitchFamily="34" charset="0"/>
              </a:rPr>
              <a:t>APM (2017) </a:t>
            </a:r>
            <a:r>
              <a:rPr lang="en-GB" sz="1600" i="1" dirty="0">
                <a:latin typeface="Arial" panose="020B0604020202020204" pitchFamily="34" charset="0"/>
                <a:cs typeface="Arial" panose="020B0604020202020204" pitchFamily="34" charset="0"/>
              </a:rPr>
              <a:t>Introduction to managing change.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4"/>
              </a:rPr>
              <a:t>introduction-to-managing-change.pdf (apm.org.uk)</a:t>
            </a:r>
            <a:r>
              <a:rPr lang="en-GB" sz="1600" dirty="0">
                <a:latin typeface="Arial" panose="020B0604020202020204" pitchFamily="34" charset="0"/>
                <a:cs typeface="Arial" panose="020B0604020202020204" pitchFamily="34" charset="0"/>
              </a:rPr>
              <a:t>. (Accessed: 24</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September 2021)</a:t>
            </a:r>
          </a:p>
          <a:p>
            <a:pPr marL="0" indent="0">
              <a:lnSpc>
                <a:spcPct val="100000"/>
              </a:lnSpc>
              <a:spcBef>
                <a:spcPts val="1200"/>
              </a:spcBef>
              <a:buNone/>
            </a:pPr>
            <a:r>
              <a:rPr lang="en-GB" sz="1600" dirty="0">
                <a:latin typeface="Arial" panose="020B0604020202020204" pitchFamily="34" charset="0"/>
                <a:cs typeface="Arial" panose="020B0604020202020204" pitchFamily="34" charset="0"/>
              </a:rPr>
              <a:t>Baker, M (2020) </a:t>
            </a:r>
            <a:r>
              <a:rPr lang="en-GB" sz="1600" i="1" dirty="0">
                <a:latin typeface="Arial" panose="020B0604020202020204" pitchFamily="34" charset="0"/>
                <a:cs typeface="Arial" panose="020B0604020202020204" pitchFamily="34" charset="0"/>
              </a:rPr>
              <a:t>How to reduce the risk of employee change fatigue.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5"/>
              </a:rPr>
              <a:t>Change fatigue is rising; first tackle small everyday changes (gartner.com)</a:t>
            </a:r>
            <a:r>
              <a:rPr lang="en-GB" sz="1600" dirty="0">
                <a:latin typeface="Arial" panose="020B0604020202020204" pitchFamily="34" charset="0"/>
                <a:cs typeface="Arial" panose="020B0604020202020204" pitchFamily="34" charset="0"/>
              </a:rPr>
              <a:t>. (Accessed: 5</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October 2021)</a:t>
            </a:r>
          </a:p>
          <a:p>
            <a:pPr marL="0" indent="0">
              <a:lnSpc>
                <a:spcPct val="100000"/>
              </a:lnSpc>
              <a:spcBef>
                <a:spcPts val="1200"/>
              </a:spcBef>
              <a:buNone/>
            </a:pPr>
            <a:r>
              <a:rPr lang="en-GB" sz="1600" dirty="0">
                <a:latin typeface="Arial" panose="020B0604020202020204" pitchFamily="34" charset="0"/>
                <a:cs typeface="Arial" panose="020B0604020202020204" pitchFamily="34" charset="0"/>
              </a:rPr>
              <a:t>BBC (2021) </a:t>
            </a:r>
            <a:r>
              <a:rPr lang="en-GB" sz="1600" i="1" dirty="0">
                <a:latin typeface="Arial" panose="020B0604020202020204" pitchFamily="34" charset="0"/>
                <a:cs typeface="Arial" panose="020B0604020202020204" pitchFamily="34" charset="0"/>
              </a:rPr>
              <a:t>Internal Factors</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6"/>
              </a:rPr>
              <a:t>Internal factors - Internal factors - Higher Business management Revision - BBC Bitesize</a:t>
            </a:r>
            <a:r>
              <a:rPr lang="en-GB" sz="1600" dirty="0">
                <a:latin typeface="Arial" panose="020B0604020202020204" pitchFamily="34" charset="0"/>
                <a:cs typeface="Arial" panose="020B0604020202020204" pitchFamily="34" charset="0"/>
              </a:rPr>
              <a:t>. (Accessed: 26</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September 2021)</a:t>
            </a:r>
          </a:p>
          <a:p>
            <a:pPr marL="0" indent="0">
              <a:lnSpc>
                <a:spcPct val="100000"/>
              </a:lnSpc>
              <a:spcBef>
                <a:spcPts val="1200"/>
              </a:spcBef>
              <a:buNone/>
            </a:pPr>
            <a:r>
              <a:rPr lang="en-GB" sz="1600" dirty="0">
                <a:latin typeface="Arial" panose="020B0604020202020204" pitchFamily="34" charset="0"/>
                <a:cs typeface="Arial" panose="020B0604020202020204" pitchFamily="34" charset="0"/>
              </a:rPr>
              <a:t>Browning S (2016) </a:t>
            </a:r>
            <a:r>
              <a:rPr lang="en-GB" sz="1600" i="1" dirty="0">
                <a:latin typeface="Arial" panose="020B0604020202020204" pitchFamily="34" charset="0"/>
                <a:cs typeface="Arial" panose="020B0604020202020204" pitchFamily="34" charset="0"/>
              </a:rPr>
              <a:t>4 Types of Stakeholders and How to Manage Them.</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7"/>
              </a:rPr>
              <a:t>4 Types of Stakeholders and How to Manage Them During Change - </a:t>
            </a:r>
            <a:r>
              <a:rPr lang="en-GB" sz="1600" dirty="0" err="1">
                <a:latin typeface="Arial" panose="020B0604020202020204" pitchFamily="34" charset="0"/>
                <a:cs typeface="Arial" panose="020B0604020202020204" pitchFamily="34" charset="0"/>
                <a:hlinkClick r:id="rId7"/>
              </a:rPr>
              <a:t>PeopleResults</a:t>
            </a:r>
            <a:r>
              <a:rPr lang="en-GB" sz="1600" dirty="0">
                <a:latin typeface="Arial" panose="020B0604020202020204" pitchFamily="34" charset="0"/>
                <a:cs typeface="Arial" panose="020B0604020202020204" pitchFamily="34" charset="0"/>
                <a:hlinkClick r:id="rId7"/>
              </a:rPr>
              <a:t> (people-results.com)</a:t>
            </a:r>
            <a:r>
              <a:rPr lang="en-GB" sz="1600" dirty="0">
                <a:latin typeface="Arial" panose="020B0604020202020204" pitchFamily="34" charset="0"/>
                <a:cs typeface="Arial" panose="020B0604020202020204" pitchFamily="34" charset="0"/>
              </a:rPr>
              <a:t>. (Accessed: 7</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October 2021)</a:t>
            </a:r>
          </a:p>
          <a:p>
            <a:pPr marL="0" indent="0">
              <a:lnSpc>
                <a:spcPct val="100000"/>
              </a:lnSpc>
              <a:spcBef>
                <a:spcPts val="1200"/>
              </a:spcBef>
              <a:buNone/>
            </a:pPr>
            <a:r>
              <a:rPr lang="en-GB" sz="1600" dirty="0">
                <a:latin typeface="Arial" panose="020B0604020202020204" pitchFamily="34" charset="0"/>
                <a:cs typeface="Arial" panose="020B0604020202020204" pitchFamily="34" charset="0"/>
              </a:rPr>
              <a:t>Chartered Management Institute (2020) </a:t>
            </a:r>
            <a:r>
              <a:rPr lang="en-GB" sz="1600" i="1" dirty="0">
                <a:latin typeface="Arial" panose="020B0604020202020204" pitchFamily="34" charset="0"/>
                <a:cs typeface="Arial" panose="020B0604020202020204" pitchFamily="34" charset="0"/>
              </a:rPr>
              <a:t>Mapping an Effective Change Programme.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8"/>
              </a:rPr>
              <a:t>chk-038 (managers.org.uk)</a:t>
            </a:r>
            <a:r>
              <a:rPr lang="en-GB" sz="1600" dirty="0">
                <a:latin typeface="Arial" panose="020B0604020202020204" pitchFamily="34" charset="0"/>
                <a:cs typeface="Arial" panose="020B0604020202020204" pitchFamily="34" charset="0"/>
              </a:rPr>
              <a:t>. (Accessed: 10</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October 2021)</a:t>
            </a:r>
          </a:p>
          <a:p>
            <a:pPr marL="0" indent="0">
              <a:lnSpc>
                <a:spcPct val="100000"/>
              </a:lnSpc>
              <a:spcBef>
                <a:spcPts val="1200"/>
              </a:spcBef>
              <a:buNone/>
            </a:pPr>
            <a:r>
              <a:rPr lang="en-GB" sz="1600" dirty="0">
                <a:latin typeface="Arial" panose="020B0604020202020204" pitchFamily="34" charset="0"/>
                <a:cs typeface="Arial" panose="020B0604020202020204" pitchFamily="34" charset="0"/>
              </a:rPr>
              <a:t>Chartered Management Institute (2014) </a:t>
            </a:r>
            <a:r>
              <a:rPr lang="en-GB" sz="1600" i="1" dirty="0">
                <a:latin typeface="Arial" panose="020B0604020202020204" pitchFamily="34" charset="0"/>
                <a:cs typeface="Arial" panose="020B0604020202020204" pitchFamily="34" charset="0"/>
              </a:rPr>
              <a:t>Implementing an effective change programme.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9"/>
              </a:rPr>
              <a:t>CHK-040-Implementing_an_effective_change_programme.pdf (managers.org.uk)</a:t>
            </a:r>
            <a:r>
              <a:rPr lang="en-GB" sz="1600" dirty="0">
                <a:latin typeface="Arial" panose="020B0604020202020204" pitchFamily="34" charset="0"/>
                <a:cs typeface="Arial" panose="020B0604020202020204" pitchFamily="34" charset="0"/>
              </a:rPr>
              <a:t>. (Accessed: 10</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October 2021)</a:t>
            </a:r>
          </a:p>
          <a:p>
            <a:pPr marL="0" indent="0">
              <a:lnSpc>
                <a:spcPct val="100000"/>
              </a:lnSpc>
              <a:spcBef>
                <a:spcPts val="1200"/>
              </a:spcBef>
              <a:buNone/>
            </a:pPr>
            <a:r>
              <a:rPr lang="en-GB" sz="1600" dirty="0">
                <a:latin typeface="Arial" panose="020B0604020202020204" pitchFamily="34" charset="0"/>
                <a:cs typeface="Arial" panose="020B0604020202020204" pitchFamily="34" charset="0"/>
              </a:rPr>
              <a:t>CIPD (2020a) </a:t>
            </a:r>
            <a:r>
              <a:rPr lang="en-GB" sz="1600" i="1" dirty="0">
                <a:latin typeface="Arial" panose="020B0604020202020204" pitchFamily="34" charset="0"/>
                <a:cs typeface="Arial" panose="020B0604020202020204" pitchFamily="34" charset="0"/>
              </a:rPr>
              <a:t>PESTLE analysis. </a:t>
            </a:r>
            <a:r>
              <a:rPr lang="en-GB" sz="1600" dirty="0">
                <a:latin typeface="Arial" panose="020B0604020202020204" pitchFamily="34" charset="0"/>
                <a:cs typeface="Arial" panose="020B0604020202020204" pitchFamily="34" charset="0"/>
              </a:rPr>
              <a:t>Available at </a:t>
            </a:r>
            <a:r>
              <a:rPr lang="en-GB" sz="1600" u="sng" dirty="0">
                <a:latin typeface="Arial" panose="020B0604020202020204" pitchFamily="34" charset="0"/>
                <a:cs typeface="Arial" panose="020B0604020202020204" pitchFamily="34" charset="0"/>
                <a:hlinkClick r:id="rId10"/>
              </a:rPr>
              <a:t>https://www.cipd.co.uk/knowledge/strategy/organisational-development/pestle-analysis-factsheet#7986</a:t>
            </a:r>
            <a:r>
              <a:rPr lang="en-GB" sz="1600" dirty="0">
                <a:latin typeface="Arial" panose="020B0604020202020204" pitchFamily="34" charset="0"/>
                <a:cs typeface="Arial" panose="020B0604020202020204" pitchFamily="34" charset="0"/>
              </a:rPr>
              <a:t>. (Accessed: 28</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September 2021)</a:t>
            </a:r>
          </a:p>
          <a:p>
            <a:pPr marL="0" indent="0">
              <a:lnSpc>
                <a:spcPct val="100000"/>
              </a:lnSpc>
              <a:spcBef>
                <a:spcPts val="1200"/>
              </a:spcBef>
              <a:buNone/>
            </a:pPr>
            <a:r>
              <a:rPr lang="en-GB" sz="1600" dirty="0">
                <a:latin typeface="Arial" panose="020B0604020202020204" pitchFamily="34" charset="0"/>
                <a:cs typeface="Arial" panose="020B0604020202020204" pitchFamily="34" charset="0"/>
              </a:rPr>
              <a:t>CIPD (2021a) </a:t>
            </a:r>
            <a:r>
              <a:rPr lang="en-GB" sz="1600" i="1" dirty="0">
                <a:latin typeface="Arial" panose="020B0604020202020204" pitchFamily="34" charset="0"/>
                <a:cs typeface="Arial" panose="020B0604020202020204" pitchFamily="34" charset="0"/>
              </a:rPr>
              <a:t>Change Management</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11"/>
              </a:rPr>
              <a:t>management-factsheet_20210926T145411.pdf</a:t>
            </a:r>
            <a:r>
              <a:rPr lang="en-GB" sz="1600" dirty="0">
                <a:latin typeface="Arial" panose="020B0604020202020204" pitchFamily="34" charset="0"/>
                <a:cs typeface="Arial" panose="020B0604020202020204" pitchFamily="34" charset="0"/>
              </a:rPr>
              <a:t>. (Accessed: 26</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September 2021)</a:t>
            </a:r>
          </a:p>
        </p:txBody>
      </p:sp>
    </p:spTree>
    <p:extLst>
      <p:ext uri="{BB962C8B-B14F-4D97-AF65-F5344CB8AC3E}">
        <p14:creationId xmlns:p14="http://schemas.microsoft.com/office/powerpoint/2010/main" val="13040525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6233" y="15976"/>
            <a:ext cx="9404723" cy="802876"/>
          </a:xfrm>
        </p:spPr>
        <p:txBody>
          <a:bodyPr>
            <a:normAutofit/>
          </a:bodyPr>
          <a:lstStyle/>
          <a:p>
            <a:r>
              <a:rPr lang="en-GB" sz="3600" dirty="0">
                <a:latin typeface="Arial" panose="020B0604020202020204" pitchFamily="34" charset="0"/>
                <a:cs typeface="Arial" panose="020B0604020202020204" pitchFamily="34" charset="0"/>
              </a:rPr>
              <a:t>Reference List</a:t>
            </a:r>
            <a:endParaRPr lang="en-GB" sz="36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26233" y="887845"/>
            <a:ext cx="10497285" cy="5768135"/>
          </a:xfrm>
        </p:spPr>
        <p:txBody>
          <a:bodyPr>
            <a:noAutofit/>
          </a:bodyPr>
          <a:lstStyle/>
          <a:p>
            <a:pPr marL="0" indent="0">
              <a:lnSpc>
                <a:spcPct val="100000"/>
              </a:lnSpc>
              <a:spcBef>
                <a:spcPts val="1200"/>
              </a:spcBef>
              <a:buNone/>
            </a:pPr>
            <a:r>
              <a:rPr lang="en-GB" sz="1600" dirty="0">
                <a:latin typeface="Arial" panose="020B0604020202020204" pitchFamily="34" charset="0"/>
                <a:cs typeface="Arial" panose="020B0604020202020204" pitchFamily="34" charset="0"/>
              </a:rPr>
              <a:t>CIPD (2021b) </a:t>
            </a:r>
            <a:r>
              <a:rPr lang="en-GB" sz="1600" i="1" dirty="0">
                <a:latin typeface="Arial" panose="020B0604020202020204" pitchFamily="34" charset="0"/>
                <a:cs typeface="Arial" panose="020B0604020202020204" pitchFamily="34" charset="0"/>
              </a:rPr>
              <a:t>Embracing and leading organisational change.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3"/>
              </a:rPr>
              <a:t>Embracing and leading organisational change | Podcast |CIPD</a:t>
            </a:r>
            <a:r>
              <a:rPr lang="en-GB" sz="1600" dirty="0">
                <a:latin typeface="Arial" panose="020B0604020202020204" pitchFamily="34" charset="0"/>
                <a:cs typeface="Arial" panose="020B0604020202020204" pitchFamily="34" charset="0"/>
              </a:rPr>
              <a:t>. (Accessed: 29</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September 2021)</a:t>
            </a:r>
          </a:p>
          <a:p>
            <a:pPr marL="0" indent="0">
              <a:lnSpc>
                <a:spcPct val="100000"/>
              </a:lnSpc>
              <a:spcBef>
                <a:spcPts val="1200"/>
              </a:spcBef>
              <a:buNone/>
            </a:pPr>
            <a:r>
              <a:rPr lang="en-GB" sz="1600" dirty="0">
                <a:latin typeface="Arial" panose="020B0604020202020204" pitchFamily="34" charset="0"/>
                <a:cs typeface="Arial" panose="020B0604020202020204" pitchFamily="34" charset="0"/>
              </a:rPr>
              <a:t>Collazo (2020) </a:t>
            </a:r>
            <a:r>
              <a:rPr lang="en-GB" sz="1600" i="1" dirty="0">
                <a:latin typeface="Arial" panose="020B0604020202020204" pitchFamily="34" charset="0"/>
                <a:cs typeface="Arial" panose="020B0604020202020204" pitchFamily="34" charset="0"/>
              </a:rPr>
              <a:t>The Importance of Communication when there is a change in a company.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4"/>
              </a:rPr>
              <a:t>The Importance Of Communication When There Is Change In A Company (forbes.com)</a:t>
            </a:r>
            <a:r>
              <a:rPr lang="en-GB" sz="1600" dirty="0">
                <a:latin typeface="Arial" panose="020B0604020202020204" pitchFamily="34" charset="0"/>
                <a:cs typeface="Arial" panose="020B0604020202020204" pitchFamily="34" charset="0"/>
              </a:rPr>
              <a:t>. (Accessed: 29</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September 2021)</a:t>
            </a:r>
            <a:r>
              <a:rPr lang="en-GB" sz="1600" i="1" dirty="0">
                <a:latin typeface="Arial" panose="020B0604020202020204" pitchFamily="34" charset="0"/>
                <a:cs typeface="Arial" panose="020B0604020202020204" pitchFamily="34" charset="0"/>
              </a:rPr>
              <a:t> </a:t>
            </a:r>
          </a:p>
          <a:p>
            <a:pPr marL="0" indent="0">
              <a:lnSpc>
                <a:spcPct val="100000"/>
              </a:lnSpc>
              <a:spcBef>
                <a:spcPts val="1200"/>
              </a:spcBef>
              <a:buNone/>
            </a:pPr>
            <a:r>
              <a:rPr lang="en-GB" sz="1600" dirty="0">
                <a:latin typeface="Arial" panose="020B0604020202020204" pitchFamily="34" charset="0"/>
                <a:cs typeface="Arial" panose="020B0604020202020204" pitchFamily="34" charset="0"/>
              </a:rPr>
              <a:t>Conley, R (2020) </a:t>
            </a:r>
            <a:r>
              <a:rPr lang="en-GB" sz="1600" i="1" dirty="0">
                <a:latin typeface="Arial" panose="020B0604020202020204" pitchFamily="34" charset="0"/>
                <a:cs typeface="Arial" panose="020B0604020202020204" pitchFamily="34" charset="0"/>
              </a:rPr>
              <a:t>6 Ways to Build Trust during Organizational Change.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5"/>
              </a:rPr>
              <a:t>6 Ways to Build Trust During Organizational Change - Lead Change (leadchangegroup.com)</a:t>
            </a:r>
            <a:r>
              <a:rPr lang="en-GB" sz="1600" dirty="0">
                <a:latin typeface="Arial" panose="020B0604020202020204" pitchFamily="34" charset="0"/>
                <a:cs typeface="Arial" panose="020B0604020202020204" pitchFamily="34" charset="0"/>
              </a:rPr>
              <a:t>. (Accessed: 6</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October 2021)</a:t>
            </a:r>
          </a:p>
          <a:p>
            <a:pPr marL="0" indent="0">
              <a:lnSpc>
                <a:spcPct val="100000"/>
              </a:lnSpc>
              <a:spcBef>
                <a:spcPts val="1200"/>
              </a:spcBef>
              <a:buNone/>
            </a:pPr>
            <a:r>
              <a:rPr lang="en-GB" sz="1600" dirty="0">
                <a:latin typeface="Arial" panose="020B0604020202020204" pitchFamily="34" charset="0"/>
                <a:cs typeface="Arial" panose="020B0604020202020204" pitchFamily="34" charset="0"/>
              </a:rPr>
              <a:t>Courtney, F (2020) </a:t>
            </a:r>
            <a:r>
              <a:rPr lang="en-GB" sz="1600" i="1" dirty="0">
                <a:latin typeface="Arial" panose="020B0604020202020204" pitchFamily="34" charset="0"/>
                <a:cs typeface="Arial" panose="020B0604020202020204" pitchFamily="34" charset="0"/>
              </a:rPr>
              <a:t>6 Steps to Effective Organizational Change Management.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6"/>
              </a:rPr>
              <a:t>6 Steps to Effective Organizational Change Management | </a:t>
            </a:r>
            <a:r>
              <a:rPr lang="en-GB" sz="1600" dirty="0" err="1">
                <a:latin typeface="Arial" panose="020B0604020202020204" pitchFamily="34" charset="0"/>
                <a:cs typeface="Arial" panose="020B0604020202020204" pitchFamily="34" charset="0"/>
                <a:hlinkClick r:id="rId6"/>
              </a:rPr>
              <a:t>PulseLearning</a:t>
            </a:r>
            <a:r>
              <a:rPr lang="en-GB" sz="1600" dirty="0">
                <a:latin typeface="Arial" panose="020B0604020202020204" pitchFamily="34" charset="0"/>
                <a:cs typeface="Arial" panose="020B0604020202020204" pitchFamily="34" charset="0"/>
              </a:rPr>
              <a:t>. (Accessed: 7</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October 2021)</a:t>
            </a:r>
          </a:p>
          <a:p>
            <a:pPr marL="0" indent="0">
              <a:lnSpc>
                <a:spcPct val="100000"/>
              </a:lnSpc>
              <a:spcBef>
                <a:spcPts val="1200"/>
              </a:spcBef>
              <a:buNone/>
            </a:pPr>
            <a:r>
              <a:rPr lang="en-GB" sz="1600" dirty="0" err="1">
                <a:latin typeface="Arial" panose="020B0604020202020204" pitchFamily="34" charset="0"/>
                <a:cs typeface="Arial" panose="020B0604020202020204" pitchFamily="34" charset="0"/>
              </a:rPr>
              <a:t>Dubeau</a:t>
            </a:r>
            <a:r>
              <a:rPr lang="en-GB" sz="1600" dirty="0">
                <a:latin typeface="Arial" panose="020B0604020202020204" pitchFamily="34" charset="0"/>
                <a:cs typeface="Arial" panose="020B0604020202020204" pitchFamily="34" charset="0"/>
              </a:rPr>
              <a:t>, A (2021) </a:t>
            </a:r>
            <a:r>
              <a:rPr lang="en-GB" sz="1600" i="1" dirty="0">
                <a:latin typeface="Arial" panose="020B0604020202020204" pitchFamily="34" charset="0"/>
                <a:cs typeface="Arial" panose="020B0604020202020204" pitchFamily="34" charset="0"/>
              </a:rPr>
              <a:t>Avoiding change fatigue in NHS organisations.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7"/>
              </a:rPr>
              <a:t>Avoiding change fatigue in healthcare organisations  • Agilisys</a:t>
            </a:r>
            <a:r>
              <a:rPr lang="en-GB" sz="1600" dirty="0">
                <a:latin typeface="Arial" panose="020B0604020202020204" pitchFamily="34" charset="0"/>
                <a:cs typeface="Arial" panose="020B0604020202020204" pitchFamily="34" charset="0"/>
              </a:rPr>
              <a:t>. (Accessed: 5</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October 2021) </a:t>
            </a:r>
          </a:p>
          <a:p>
            <a:pPr marL="0" indent="0">
              <a:lnSpc>
                <a:spcPct val="100000"/>
              </a:lnSpc>
              <a:spcBef>
                <a:spcPts val="1200"/>
              </a:spcBef>
              <a:buNone/>
            </a:pPr>
            <a:r>
              <a:rPr lang="en-GB" sz="1600" dirty="0">
                <a:latin typeface="Arial" panose="020B0604020202020204" pitchFamily="34" charset="0"/>
                <a:cs typeface="Arial" panose="020B0604020202020204" pitchFamily="34" charset="0"/>
              </a:rPr>
              <a:t>Forbes (2020) </a:t>
            </a:r>
            <a:r>
              <a:rPr lang="en-GB" sz="1600" i="1" dirty="0">
                <a:latin typeface="Arial" panose="020B0604020202020204" pitchFamily="34" charset="0"/>
                <a:cs typeface="Arial" panose="020B0604020202020204" pitchFamily="34" charset="0"/>
              </a:rPr>
              <a:t>10 Effective Ways to Develop Employee Trust During periods of Change.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8"/>
              </a:rPr>
              <a:t>10 Effective Ways To Develop Employee Trust During Periods Of Change (forbes.com)</a:t>
            </a:r>
            <a:r>
              <a:rPr lang="en-GB" sz="1600" dirty="0">
                <a:latin typeface="Arial" panose="020B0604020202020204" pitchFamily="34" charset="0"/>
                <a:cs typeface="Arial" panose="020B0604020202020204" pitchFamily="34" charset="0"/>
              </a:rPr>
              <a:t>. (Accessed: 6</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October 2021)</a:t>
            </a:r>
          </a:p>
          <a:p>
            <a:pPr marL="0" indent="0">
              <a:lnSpc>
                <a:spcPct val="100000"/>
              </a:lnSpc>
              <a:spcBef>
                <a:spcPts val="1200"/>
              </a:spcBef>
              <a:buNone/>
            </a:pPr>
            <a:r>
              <a:rPr lang="en-GB" sz="1600" dirty="0">
                <a:latin typeface="Arial" panose="020B0604020202020204" pitchFamily="34" charset="0"/>
                <a:cs typeface="Arial" panose="020B0604020202020204" pitchFamily="34" charset="0"/>
              </a:rPr>
              <a:t>Garner, L (2019) </a:t>
            </a:r>
            <a:r>
              <a:rPr lang="en-GB" sz="1600" i="1" dirty="0">
                <a:latin typeface="Arial" panose="020B0604020202020204" pitchFamily="34" charset="0"/>
                <a:cs typeface="Arial" panose="020B0604020202020204" pitchFamily="34" charset="0"/>
              </a:rPr>
              <a:t>The Costs and Risks of Poor Change Management.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9"/>
              </a:rPr>
              <a:t>The Costs &amp; Risks of Poor Change Management (linkedin.com)</a:t>
            </a:r>
            <a:r>
              <a:rPr lang="en-GB" sz="1600" dirty="0">
                <a:latin typeface="Arial" panose="020B0604020202020204" pitchFamily="34" charset="0"/>
                <a:cs typeface="Arial" panose="020B0604020202020204" pitchFamily="34" charset="0"/>
              </a:rPr>
              <a:t>. (Accessed: 5</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October 2021)</a:t>
            </a:r>
          </a:p>
          <a:p>
            <a:pPr marL="0" indent="0">
              <a:lnSpc>
                <a:spcPct val="100000"/>
              </a:lnSpc>
              <a:spcBef>
                <a:spcPts val="1200"/>
              </a:spcBef>
              <a:buNone/>
            </a:pPr>
            <a:r>
              <a:rPr lang="en-GB" sz="1600" dirty="0">
                <a:latin typeface="Arial" panose="020B0604020202020204" pitchFamily="34" charset="0"/>
                <a:cs typeface="Arial" panose="020B0604020202020204" pitchFamily="34" charset="0"/>
              </a:rPr>
              <a:t>Gov.uk (2021) </a:t>
            </a:r>
            <a:r>
              <a:rPr lang="en-GB" sz="1600" i="1" dirty="0">
                <a:latin typeface="Arial" panose="020B0604020202020204" pitchFamily="34" charset="0"/>
                <a:cs typeface="Arial" panose="020B0604020202020204" pitchFamily="34" charset="0"/>
              </a:rPr>
              <a:t>Welsh language data from the Annual Population Survey: April 2020 to March 2021.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10"/>
              </a:rPr>
              <a:t>Welsh language data from the Annual Population Survey: April 2020 to March 2021 | GOV.WALES</a:t>
            </a:r>
            <a:r>
              <a:rPr lang="en-GB" sz="1600" dirty="0">
                <a:latin typeface="Arial" panose="020B0604020202020204" pitchFamily="34" charset="0"/>
                <a:cs typeface="Arial" panose="020B0604020202020204" pitchFamily="34" charset="0"/>
              </a:rPr>
              <a:t>. (Accessed: 28</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September 2021)</a:t>
            </a:r>
            <a:endParaRPr lang="en-GB" sz="16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744887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6233" y="0"/>
            <a:ext cx="9404723" cy="591325"/>
          </a:xfrm>
        </p:spPr>
        <p:txBody>
          <a:bodyPr>
            <a:normAutofit/>
          </a:bodyPr>
          <a:lstStyle/>
          <a:p>
            <a:r>
              <a:rPr lang="en-GB" sz="3600" dirty="0">
                <a:latin typeface="Arial" panose="020B0604020202020204" pitchFamily="34" charset="0"/>
                <a:cs typeface="Arial" panose="020B0604020202020204" pitchFamily="34" charset="0"/>
              </a:rPr>
              <a:t>Reference List</a:t>
            </a:r>
            <a:endParaRPr lang="en-GB" sz="36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26233" y="564372"/>
            <a:ext cx="10497285" cy="6293628"/>
          </a:xfrm>
        </p:spPr>
        <p:txBody>
          <a:bodyPr>
            <a:noAutofit/>
          </a:bodyPr>
          <a:lstStyle/>
          <a:p>
            <a:pPr marL="0" indent="0">
              <a:lnSpc>
                <a:spcPct val="100000"/>
              </a:lnSpc>
              <a:spcBef>
                <a:spcPts val="1200"/>
              </a:spcBef>
              <a:buNone/>
            </a:pPr>
            <a:r>
              <a:rPr lang="en-GB" sz="1600" dirty="0">
                <a:latin typeface="Arial" panose="020B0604020202020204" pitchFamily="34" charset="0"/>
                <a:cs typeface="Arial" panose="020B0604020202020204" pitchFamily="34" charset="0"/>
              </a:rPr>
              <a:t>Hywel Dda University Health Board (2019) </a:t>
            </a:r>
            <a:r>
              <a:rPr lang="en-GB" sz="1600" i="1" dirty="0">
                <a:latin typeface="Arial" panose="020B0604020202020204" pitchFamily="34" charset="0"/>
                <a:cs typeface="Arial" panose="020B0604020202020204" pitchFamily="34" charset="0"/>
              </a:rPr>
              <a:t>Annual Report and Accounts 2018/19</a:t>
            </a:r>
            <a:r>
              <a:rPr lang="en-GB" sz="1600" dirty="0">
                <a:latin typeface="Arial" panose="020B0604020202020204" pitchFamily="34" charset="0"/>
                <a:cs typeface="Arial" panose="020B0604020202020204" pitchFamily="34" charset="0"/>
              </a:rPr>
              <a:t>. Available at </a:t>
            </a:r>
            <a:r>
              <a:rPr lang="en-GB" sz="1600" dirty="0" err="1">
                <a:latin typeface="Arial" panose="020B0604020202020204" pitchFamily="34" charset="0"/>
                <a:cs typeface="Arial" panose="020B0604020202020204" pitchFamily="34" charset="0"/>
                <a:hlinkClick r:id="rId3"/>
              </a:rPr>
              <a:t>HDdUHB</a:t>
            </a:r>
            <a:r>
              <a:rPr lang="en-GB" sz="1600" dirty="0">
                <a:latin typeface="Arial" panose="020B0604020202020204" pitchFamily="34" charset="0"/>
                <a:cs typeface="Arial" panose="020B0604020202020204" pitchFamily="34" charset="0"/>
                <a:hlinkClick r:id="rId3"/>
              </a:rPr>
              <a:t> Annual Report and Accounts 2018.19 Bilingual.pdf (wales.nhs.uk)</a:t>
            </a:r>
            <a:r>
              <a:rPr lang="en-GB" sz="1600" dirty="0">
                <a:latin typeface="Arial" panose="020B0604020202020204" pitchFamily="34" charset="0"/>
                <a:cs typeface="Arial" panose="020B0604020202020204" pitchFamily="34" charset="0"/>
              </a:rPr>
              <a:t>. (Accessed: 27</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September 2021)</a:t>
            </a:r>
          </a:p>
          <a:p>
            <a:pPr marL="0" indent="0">
              <a:lnSpc>
                <a:spcPct val="100000"/>
              </a:lnSpc>
              <a:spcBef>
                <a:spcPts val="1200"/>
              </a:spcBef>
              <a:buNone/>
            </a:pPr>
            <a:r>
              <a:rPr lang="en-GB" sz="1600" dirty="0">
                <a:latin typeface="Arial" panose="020B0604020202020204" pitchFamily="34" charset="0"/>
                <a:cs typeface="Arial" panose="020B0604020202020204" pitchFamily="34" charset="0"/>
              </a:rPr>
              <a:t>Hywel Dda University Health Board (2020a) </a:t>
            </a:r>
            <a:r>
              <a:rPr lang="en-GB" sz="1600" i="1" dirty="0">
                <a:latin typeface="Arial" panose="020B0604020202020204" pitchFamily="34" charset="0"/>
                <a:cs typeface="Arial" panose="020B0604020202020204" pitchFamily="34" charset="0"/>
              </a:rPr>
              <a:t>Workforce and Organisational Development update.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4"/>
              </a:rPr>
              <a:t>Learning and Development: Overview of COVID-19 Training for Registered Nurses (</a:t>
            </a:r>
            <a:r>
              <a:rPr lang="en-GB" sz="1600" dirty="0" err="1">
                <a:latin typeface="Arial" panose="020B0604020202020204" pitchFamily="34" charset="0"/>
                <a:cs typeface="Arial" panose="020B0604020202020204" pitchFamily="34" charset="0"/>
                <a:hlinkClick r:id="rId4"/>
              </a:rPr>
              <a:t>nhs.wales</a:t>
            </a:r>
            <a:r>
              <a:rPr lang="en-GB" sz="1600" dirty="0">
                <a:latin typeface="Arial" panose="020B0604020202020204" pitchFamily="34" charset="0"/>
                <a:cs typeface="Arial" panose="020B0604020202020204" pitchFamily="34" charset="0"/>
                <a:hlinkClick r:id="rId4"/>
              </a:rPr>
              <a:t>)</a:t>
            </a:r>
            <a:r>
              <a:rPr lang="en-GB" sz="1600" dirty="0">
                <a:latin typeface="Arial" panose="020B0604020202020204" pitchFamily="34" charset="0"/>
                <a:cs typeface="Arial" panose="020B0604020202020204" pitchFamily="34" charset="0"/>
              </a:rPr>
              <a:t>. (Accessed: 27</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September 2021)</a:t>
            </a:r>
          </a:p>
          <a:p>
            <a:pPr marL="0" indent="0">
              <a:lnSpc>
                <a:spcPct val="100000"/>
              </a:lnSpc>
              <a:spcBef>
                <a:spcPts val="1200"/>
              </a:spcBef>
              <a:buNone/>
            </a:pPr>
            <a:r>
              <a:rPr lang="en-GB" sz="1600" dirty="0">
                <a:latin typeface="Arial" panose="020B0604020202020204" pitchFamily="34" charset="0"/>
                <a:cs typeface="Arial" panose="020B0604020202020204" pitchFamily="34" charset="0"/>
              </a:rPr>
              <a:t>Hywel Dda University Health Board (2020b)</a:t>
            </a:r>
            <a:r>
              <a:rPr lang="en-GB" sz="1600" i="1" dirty="0">
                <a:latin typeface="Arial" panose="020B0604020202020204" pitchFamily="34" charset="0"/>
                <a:cs typeface="Arial" panose="020B0604020202020204" pitchFamily="34" charset="0"/>
              </a:rPr>
              <a:t> Strategic Objectives, Planning Objectives &amp; Specific Requirements September 2020. Available at </a:t>
            </a:r>
            <a:r>
              <a:rPr lang="en-GB" sz="1600" dirty="0">
                <a:latin typeface="Arial" panose="020B0604020202020204" pitchFamily="34" charset="0"/>
                <a:cs typeface="Arial" panose="020B0604020202020204" pitchFamily="34" charset="0"/>
                <a:hlinkClick r:id="rId5"/>
              </a:rPr>
              <a:t>Bundle Public Board 24 September 2020 (</a:t>
            </a:r>
            <a:r>
              <a:rPr lang="en-GB" sz="1600" dirty="0" err="1">
                <a:latin typeface="Arial" panose="020B0604020202020204" pitchFamily="34" charset="0"/>
                <a:cs typeface="Arial" panose="020B0604020202020204" pitchFamily="34" charset="0"/>
                <a:hlinkClick r:id="rId5"/>
              </a:rPr>
              <a:t>nhs.wales</a:t>
            </a:r>
            <a:r>
              <a:rPr lang="en-GB" sz="1600" dirty="0">
                <a:latin typeface="Arial" panose="020B0604020202020204" pitchFamily="34" charset="0"/>
                <a:cs typeface="Arial" panose="020B0604020202020204" pitchFamily="34" charset="0"/>
                <a:hlinkClick r:id="rId5"/>
              </a:rPr>
              <a:t>)</a:t>
            </a:r>
            <a:r>
              <a:rPr lang="en-GB" sz="1600" dirty="0">
                <a:latin typeface="Arial" panose="020B0604020202020204" pitchFamily="34" charset="0"/>
                <a:cs typeface="Arial" panose="020B0604020202020204" pitchFamily="34" charset="0"/>
              </a:rPr>
              <a:t>. (Accessed: 28</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September 2021)</a:t>
            </a:r>
            <a:r>
              <a:rPr lang="en-GB" sz="1600" dirty="0"/>
              <a:t> </a:t>
            </a:r>
            <a:endParaRPr lang="en-GB" sz="1600" dirty="0">
              <a:latin typeface="Arial" panose="020B0604020202020204" pitchFamily="34" charset="0"/>
              <a:cs typeface="Arial" panose="020B0604020202020204" pitchFamily="34" charset="0"/>
            </a:endParaRPr>
          </a:p>
          <a:p>
            <a:pPr marL="0" indent="0">
              <a:lnSpc>
                <a:spcPct val="100000"/>
              </a:lnSpc>
              <a:spcBef>
                <a:spcPts val="1200"/>
              </a:spcBef>
              <a:buNone/>
            </a:pPr>
            <a:r>
              <a:rPr lang="en-GB" sz="1600" dirty="0">
                <a:latin typeface="Arial" panose="020B0604020202020204" pitchFamily="34" charset="0"/>
                <a:cs typeface="Arial" panose="020B0604020202020204" pitchFamily="34" charset="0"/>
              </a:rPr>
              <a:t>Hywel Dda University Health Board (2021a) </a:t>
            </a:r>
            <a:r>
              <a:rPr lang="en-GB" sz="1600" i="1" dirty="0">
                <a:latin typeface="Arial" panose="020B0604020202020204" pitchFamily="34" charset="0"/>
                <a:cs typeface="Arial" panose="020B0604020202020204" pitchFamily="34" charset="0"/>
              </a:rPr>
              <a:t>Annual Report and Accounts 2020/21.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6"/>
              </a:rPr>
              <a:t>https://hduhb.nhs.wales/about-us/your-health-board/board-meetings-2021/annual-general-meeting-agenda-and-papers-29-july-2021/agm-papers-29-july-2021/item-4-hdduhb-annual-report-and-accounts-2021-21-bilingual/#page=81</a:t>
            </a:r>
            <a:r>
              <a:rPr lang="en-GB" sz="1600" dirty="0">
                <a:latin typeface="Arial" panose="020B0604020202020204" pitchFamily="34" charset="0"/>
                <a:cs typeface="Arial" panose="020B0604020202020204" pitchFamily="34" charset="0"/>
              </a:rPr>
              <a:t>. (Accessed: 28</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September 2021)</a:t>
            </a:r>
          </a:p>
          <a:p>
            <a:pPr marL="0" indent="0">
              <a:lnSpc>
                <a:spcPct val="100000"/>
              </a:lnSpc>
              <a:spcBef>
                <a:spcPts val="1200"/>
              </a:spcBef>
              <a:buNone/>
            </a:pPr>
            <a:r>
              <a:rPr lang="en-GB" sz="1600" dirty="0">
                <a:latin typeface="Arial" panose="020B0604020202020204" pitchFamily="34" charset="0"/>
                <a:cs typeface="Arial" panose="020B0604020202020204" pitchFamily="34" charset="0"/>
              </a:rPr>
              <a:t>Hywel Dda University Health Board (2021b) </a:t>
            </a:r>
            <a:r>
              <a:rPr lang="en-GB" sz="1600" i="1" dirty="0">
                <a:latin typeface="Arial" panose="020B0604020202020204" pitchFamily="34" charset="0"/>
                <a:cs typeface="Arial" panose="020B0604020202020204" pitchFamily="34" charset="0"/>
              </a:rPr>
              <a:t>Understanding the staff experience in Hywel Dda University Health Board during the 2020-2021 COVID 19 Pandemic.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7"/>
              </a:rPr>
              <a:t>https://hduhb.nhs.wales/about-us/your-health-board/board-meetings-2021/board-agenda-and-papers-30th-september-2021/agenda-and-papers-30th-september-2021/item-3-1-3-discovery-report-understanding-the-staff-experience-in-hdduhb-during-the-2020-21-pandemic/</a:t>
            </a:r>
            <a:r>
              <a:rPr lang="en-GB" sz="1600" dirty="0">
                <a:latin typeface="Arial" panose="020B0604020202020204" pitchFamily="34" charset="0"/>
                <a:cs typeface="Arial" panose="020B0604020202020204" pitchFamily="34" charset="0"/>
              </a:rPr>
              <a:t>. (Accessed: 6</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October 2021)</a:t>
            </a:r>
          </a:p>
          <a:p>
            <a:pPr marL="0" indent="0">
              <a:lnSpc>
                <a:spcPct val="100000"/>
              </a:lnSpc>
              <a:spcBef>
                <a:spcPts val="1200"/>
              </a:spcBef>
              <a:buNone/>
            </a:pPr>
            <a:r>
              <a:rPr lang="en-GB" sz="1600" dirty="0">
                <a:latin typeface="Arial" panose="020B0604020202020204" pitchFamily="34" charset="0"/>
                <a:cs typeface="Arial" panose="020B0604020202020204" pitchFamily="34" charset="0"/>
              </a:rPr>
              <a:t>King’s Fund (2021) </a:t>
            </a:r>
            <a:r>
              <a:rPr lang="en-GB" sz="1600" i="1" dirty="0">
                <a:latin typeface="Arial" panose="020B0604020202020204" pitchFamily="34" charset="0"/>
                <a:cs typeface="Arial" panose="020B0604020202020204" pitchFamily="34" charset="0"/>
              </a:rPr>
              <a:t>NHS Workforce: Our position</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8"/>
              </a:rPr>
              <a:t>NHS workforce: our position | The King's Fund (kingsfund.org.uk)</a:t>
            </a:r>
            <a:r>
              <a:rPr lang="en-GB" sz="1600" dirty="0">
                <a:latin typeface="Arial" panose="020B0604020202020204" pitchFamily="34" charset="0"/>
                <a:cs typeface="Arial" panose="020B0604020202020204" pitchFamily="34" charset="0"/>
              </a:rPr>
              <a:t>. (Accessed: 27</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September 2021)</a:t>
            </a:r>
          </a:p>
          <a:p>
            <a:pPr marL="0" indent="0">
              <a:lnSpc>
                <a:spcPct val="100000"/>
              </a:lnSpc>
              <a:spcBef>
                <a:spcPts val="1200"/>
              </a:spcBef>
              <a:buNone/>
            </a:pPr>
            <a:r>
              <a:rPr lang="en-GB" sz="1600" dirty="0">
                <a:latin typeface="Arial" panose="020B0604020202020204" pitchFamily="34" charset="0"/>
                <a:cs typeface="Arial" panose="020B0604020202020204" pitchFamily="34" charset="0"/>
              </a:rPr>
              <a:t>Kotterinc.com (</a:t>
            </a:r>
            <a:r>
              <a:rPr lang="en-GB" sz="1600" dirty="0" err="1">
                <a:latin typeface="Arial" panose="020B0604020202020204" pitchFamily="34" charset="0"/>
                <a:cs typeface="Arial" panose="020B0604020202020204" pitchFamily="34" charset="0"/>
              </a:rPr>
              <a:t>n.d</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The 8-step process for Leading Change</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9"/>
              </a:rPr>
              <a:t>The 8-Step Process for Leading Change | </a:t>
            </a:r>
            <a:r>
              <a:rPr lang="en-GB" sz="1600" dirty="0" err="1">
                <a:latin typeface="Arial" panose="020B0604020202020204" pitchFamily="34" charset="0"/>
                <a:cs typeface="Arial" panose="020B0604020202020204" pitchFamily="34" charset="0"/>
                <a:hlinkClick r:id="rId9"/>
              </a:rPr>
              <a:t>Dr.</a:t>
            </a:r>
            <a:r>
              <a:rPr lang="en-GB" sz="1600" dirty="0">
                <a:latin typeface="Arial" panose="020B0604020202020204" pitchFamily="34" charset="0"/>
                <a:cs typeface="Arial" panose="020B0604020202020204" pitchFamily="34" charset="0"/>
                <a:hlinkClick r:id="rId9"/>
              </a:rPr>
              <a:t> John Kotter (kotterinc.com)</a:t>
            </a:r>
            <a:r>
              <a:rPr lang="en-GB" sz="1600" dirty="0">
                <a:latin typeface="Arial" panose="020B0604020202020204" pitchFamily="34" charset="0"/>
                <a:cs typeface="Arial" panose="020B0604020202020204" pitchFamily="34" charset="0"/>
              </a:rPr>
              <a:t>. (Accessed: 6</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October 2021)</a:t>
            </a:r>
          </a:p>
        </p:txBody>
      </p:sp>
    </p:spTree>
    <p:extLst>
      <p:ext uri="{BB962C8B-B14F-4D97-AF65-F5344CB8AC3E}">
        <p14:creationId xmlns:p14="http://schemas.microsoft.com/office/powerpoint/2010/main" val="42279234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139882"/>
            <a:ext cx="9404723" cy="802876"/>
          </a:xfrm>
        </p:spPr>
        <p:txBody>
          <a:bodyPr>
            <a:normAutofit/>
          </a:bodyPr>
          <a:lstStyle/>
          <a:p>
            <a:r>
              <a:rPr lang="en-GB" sz="3600" dirty="0">
                <a:latin typeface="Arial" panose="020B0604020202020204" pitchFamily="34" charset="0"/>
                <a:cs typeface="Arial" panose="020B0604020202020204" pitchFamily="34" charset="0"/>
              </a:rPr>
              <a:t>Reference List</a:t>
            </a:r>
            <a:endParaRPr lang="en-GB" sz="36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46111" y="662994"/>
            <a:ext cx="10497285" cy="6078048"/>
          </a:xfrm>
        </p:spPr>
        <p:txBody>
          <a:bodyPr>
            <a:noAutofit/>
          </a:bodyPr>
          <a:lstStyle/>
          <a:p>
            <a:pPr marL="0" indent="0">
              <a:lnSpc>
                <a:spcPct val="100000"/>
              </a:lnSpc>
              <a:spcBef>
                <a:spcPts val="1200"/>
              </a:spcBef>
              <a:buNone/>
            </a:pPr>
            <a:r>
              <a:rPr lang="en-GB" sz="1600" dirty="0">
                <a:latin typeface="Arial" panose="020B0604020202020204" pitchFamily="34" charset="0"/>
                <a:cs typeface="Arial" panose="020B0604020202020204" pitchFamily="34" charset="0"/>
              </a:rPr>
              <a:t>London Air Travel (2019) </a:t>
            </a:r>
            <a:r>
              <a:rPr lang="en-GB" sz="1600" i="1" dirty="0">
                <a:latin typeface="Arial" panose="020B0604020202020204" pitchFamily="34" charset="0"/>
                <a:cs typeface="Arial" panose="020B0604020202020204" pitchFamily="34" charset="0"/>
              </a:rPr>
              <a:t>BA100: 24 Putting People First.</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3"/>
              </a:rPr>
              <a:t>British Airways "Putting People First" Staff Training Programme (londonairtravel.com)</a:t>
            </a:r>
            <a:r>
              <a:rPr lang="en-GB" sz="1600" dirty="0">
                <a:latin typeface="Arial" panose="020B0604020202020204" pitchFamily="34" charset="0"/>
                <a:cs typeface="Arial" panose="020B0604020202020204" pitchFamily="34" charset="0"/>
              </a:rPr>
              <a:t>. (Accessed: 29</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September 2021)</a:t>
            </a:r>
          </a:p>
          <a:p>
            <a:pPr marL="0" indent="0">
              <a:lnSpc>
                <a:spcPct val="100000"/>
              </a:lnSpc>
              <a:spcBef>
                <a:spcPts val="1200"/>
              </a:spcBef>
              <a:buNone/>
            </a:pPr>
            <a:r>
              <a:rPr lang="en-GB" sz="1600" dirty="0" err="1">
                <a:latin typeface="Arial" panose="020B0604020202020204" pitchFamily="34" charset="0"/>
                <a:cs typeface="Arial" panose="020B0604020202020204" pitchFamily="34" charset="0"/>
              </a:rPr>
              <a:t>Lucidchart</a:t>
            </a:r>
            <a:r>
              <a:rPr lang="en-GB" sz="1600" dirty="0">
                <a:latin typeface="Arial" panose="020B0604020202020204" pitchFamily="34" charset="0"/>
                <a:cs typeface="Arial" panose="020B0604020202020204" pitchFamily="34" charset="0"/>
              </a:rPr>
              <a:t> (n.d.) Understanding the difference between project management and change management. Available at </a:t>
            </a:r>
            <a:r>
              <a:rPr lang="en-GB" sz="1600" dirty="0">
                <a:latin typeface="Arial" panose="020B0604020202020204" pitchFamily="34" charset="0"/>
                <a:cs typeface="Arial" panose="020B0604020202020204" pitchFamily="34" charset="0"/>
                <a:hlinkClick r:id="rId4"/>
              </a:rPr>
              <a:t>(1) New Messages! (lucidchart.com)</a:t>
            </a:r>
            <a:r>
              <a:rPr lang="en-GB" sz="1600" dirty="0">
                <a:latin typeface="Arial" panose="020B0604020202020204" pitchFamily="34" charset="0"/>
                <a:cs typeface="Arial" panose="020B0604020202020204" pitchFamily="34" charset="0"/>
              </a:rPr>
              <a:t>. (Accessed: 6</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October 2021)</a:t>
            </a:r>
          </a:p>
          <a:p>
            <a:pPr marL="0" indent="0">
              <a:lnSpc>
                <a:spcPct val="100000"/>
              </a:lnSpc>
              <a:spcBef>
                <a:spcPts val="1200"/>
              </a:spcBef>
              <a:buNone/>
            </a:pPr>
            <a:r>
              <a:rPr lang="en-GB" sz="1600" dirty="0">
                <a:latin typeface="Arial" panose="020B0604020202020204" pitchFamily="34" charset="0"/>
                <a:cs typeface="Arial" panose="020B0604020202020204" pitchFamily="34" charset="0"/>
              </a:rPr>
              <a:t>Marris, J (2017) </a:t>
            </a:r>
            <a:r>
              <a:rPr lang="en-GB" sz="1600" i="1" dirty="0">
                <a:latin typeface="Arial" panose="020B0604020202020204" pitchFamily="34" charset="0"/>
                <a:cs typeface="Arial" panose="020B0604020202020204" pitchFamily="34" charset="0"/>
              </a:rPr>
              <a:t>I’ll tell you something.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5"/>
              </a:rPr>
              <a:t>I’ll tell you something: Anthea Marris (peoplemanagement.co.uk)</a:t>
            </a:r>
            <a:r>
              <a:rPr lang="en-GB" sz="1600" dirty="0">
                <a:latin typeface="Arial" panose="020B0604020202020204" pitchFamily="34" charset="0"/>
                <a:cs typeface="Arial" panose="020B0604020202020204" pitchFamily="34" charset="0"/>
              </a:rPr>
              <a:t>. (Accessed: 29</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September 2021)</a:t>
            </a:r>
          </a:p>
          <a:p>
            <a:pPr marL="0" indent="0">
              <a:lnSpc>
                <a:spcPct val="100000"/>
              </a:lnSpc>
              <a:spcBef>
                <a:spcPts val="1200"/>
              </a:spcBef>
              <a:buNone/>
            </a:pPr>
            <a:r>
              <a:rPr lang="en-GB" sz="1600" dirty="0">
                <a:latin typeface="Arial" panose="020B0604020202020204" pitchFamily="34" charset="0"/>
                <a:cs typeface="Arial" panose="020B0604020202020204" pitchFamily="34" charset="0"/>
              </a:rPr>
              <a:t>McKinsey &amp; </a:t>
            </a:r>
            <a:r>
              <a:rPr lang="en-GB" sz="1600" dirty="0" err="1">
                <a:latin typeface="Arial" panose="020B0604020202020204" pitchFamily="34" charset="0"/>
                <a:cs typeface="Arial" panose="020B0604020202020204" pitchFamily="34" charset="0"/>
              </a:rPr>
              <a:t>Companys</a:t>
            </a:r>
            <a:r>
              <a:rPr lang="en-GB" sz="1600" dirty="0">
                <a:latin typeface="Arial" panose="020B0604020202020204" pitchFamily="34" charset="0"/>
                <a:cs typeface="Arial" panose="020B0604020202020204" pitchFamily="34" charset="0"/>
              </a:rPr>
              <a:t> (2017) </a:t>
            </a:r>
            <a:r>
              <a:rPr lang="en-GB" sz="1600" i="1" dirty="0">
                <a:latin typeface="Arial" panose="020B0604020202020204" pitchFamily="34" charset="0"/>
                <a:cs typeface="Arial" panose="020B0604020202020204" pitchFamily="34" charset="0"/>
              </a:rPr>
              <a:t>The people power of transformations</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6"/>
              </a:rPr>
              <a:t>The people power of transformations | McKinsey</a:t>
            </a:r>
            <a:r>
              <a:rPr lang="en-GB" sz="1600" dirty="0">
                <a:latin typeface="Arial" panose="020B0604020202020204" pitchFamily="34" charset="0"/>
                <a:cs typeface="Arial" panose="020B0604020202020204" pitchFamily="34" charset="0"/>
              </a:rPr>
              <a:t>. (Accessed: 29</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September 2021)</a:t>
            </a:r>
          </a:p>
          <a:p>
            <a:pPr marL="0" indent="0">
              <a:lnSpc>
                <a:spcPct val="100000"/>
              </a:lnSpc>
              <a:spcBef>
                <a:spcPts val="1200"/>
              </a:spcBef>
              <a:buNone/>
            </a:pPr>
            <a:r>
              <a:rPr lang="en-GB" sz="1600" dirty="0">
                <a:latin typeface="Arial" panose="020B0604020202020204" pitchFamily="34" charset="0"/>
                <a:cs typeface="Arial" panose="020B0604020202020204" pitchFamily="34" charset="0"/>
              </a:rPr>
              <a:t>Miller, k (2020) </a:t>
            </a:r>
            <a:r>
              <a:rPr lang="en-GB" sz="1600" i="1" dirty="0">
                <a:latin typeface="Arial" panose="020B0604020202020204" pitchFamily="34" charset="0"/>
                <a:cs typeface="Arial" panose="020B0604020202020204" pitchFamily="34" charset="0"/>
              </a:rPr>
              <a:t>5 Critical Steps in the Change Management Process.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7"/>
              </a:rPr>
              <a:t>5 Critical Steps in the Change Management Process | HBS Online</a:t>
            </a:r>
            <a:r>
              <a:rPr lang="en-GB" sz="1600" dirty="0">
                <a:latin typeface="Arial" panose="020B0604020202020204" pitchFamily="34" charset="0"/>
                <a:cs typeface="Arial" panose="020B0604020202020204" pitchFamily="34" charset="0"/>
              </a:rPr>
              <a:t>. (Accessed: 10</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October 2021)</a:t>
            </a:r>
          </a:p>
          <a:p>
            <a:pPr marL="0" indent="0">
              <a:lnSpc>
                <a:spcPct val="100000"/>
              </a:lnSpc>
              <a:spcBef>
                <a:spcPts val="1200"/>
              </a:spcBef>
              <a:buNone/>
            </a:pPr>
            <a:r>
              <a:rPr lang="en-GB" sz="1600" dirty="0">
                <a:latin typeface="Arial" panose="020B0604020202020204" pitchFamily="34" charset="0"/>
                <a:cs typeface="Arial" panose="020B0604020202020204" pitchFamily="34" charset="0"/>
              </a:rPr>
              <a:t>MindTools (n.d.(a)) </a:t>
            </a:r>
            <a:r>
              <a:rPr lang="en-GB" sz="1600" i="1" dirty="0">
                <a:latin typeface="Arial" panose="020B0604020202020204" pitchFamily="34" charset="0"/>
                <a:cs typeface="Arial" panose="020B0604020202020204" pitchFamily="34" charset="0"/>
              </a:rPr>
              <a:t>Lewin’s Change Management Model.</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8"/>
              </a:rPr>
              <a:t>Lewin's Change Management Model - from MindTools.com</a:t>
            </a:r>
            <a:r>
              <a:rPr lang="en-GB" sz="1600" dirty="0">
                <a:latin typeface="Arial" panose="020B0604020202020204" pitchFamily="34" charset="0"/>
                <a:cs typeface="Arial" panose="020B0604020202020204" pitchFamily="34" charset="0"/>
              </a:rPr>
              <a:t>. (Accessed: 6</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October 2021).</a:t>
            </a:r>
          </a:p>
          <a:p>
            <a:pPr marL="0" indent="0">
              <a:lnSpc>
                <a:spcPct val="100000"/>
              </a:lnSpc>
              <a:spcBef>
                <a:spcPts val="1200"/>
              </a:spcBef>
              <a:buNone/>
            </a:pPr>
            <a:r>
              <a:rPr lang="en-GB" sz="1600" dirty="0">
                <a:latin typeface="Arial" panose="020B0604020202020204" pitchFamily="34" charset="0"/>
                <a:cs typeface="Arial" panose="020B0604020202020204" pitchFamily="34" charset="0"/>
              </a:rPr>
              <a:t>MindTools (n.d.(b)) </a:t>
            </a:r>
            <a:r>
              <a:rPr lang="en-GB" sz="1600" i="1" dirty="0">
                <a:latin typeface="Arial" panose="020B0604020202020204" pitchFamily="34" charset="0"/>
                <a:cs typeface="Arial" panose="020B0604020202020204" pitchFamily="34" charset="0"/>
              </a:rPr>
              <a:t>Stakeholder analysis.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9"/>
              </a:rPr>
              <a:t>Stakeholder Analysis - Project Management Skills From MindTools.com</a:t>
            </a:r>
            <a:r>
              <a:rPr lang="en-GB" sz="1600" dirty="0">
                <a:latin typeface="Arial" panose="020B0604020202020204" pitchFamily="34" charset="0"/>
                <a:cs typeface="Arial" panose="020B0604020202020204" pitchFamily="34" charset="0"/>
              </a:rPr>
              <a:t>. (Accessed: 6</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October 2021)</a:t>
            </a:r>
          </a:p>
          <a:p>
            <a:pPr marL="0" indent="0">
              <a:lnSpc>
                <a:spcPct val="100000"/>
              </a:lnSpc>
              <a:spcBef>
                <a:spcPts val="1200"/>
              </a:spcBef>
              <a:buNone/>
            </a:pPr>
            <a:r>
              <a:rPr lang="en-GB" sz="1600" dirty="0">
                <a:latin typeface="Arial" panose="020B0604020202020204" pitchFamily="34" charset="0"/>
                <a:cs typeface="Arial" panose="020B0604020202020204" pitchFamily="34" charset="0"/>
              </a:rPr>
              <a:t>NSMC (n.d.) </a:t>
            </a:r>
            <a:r>
              <a:rPr lang="en-GB" sz="1600" i="1" dirty="0">
                <a:latin typeface="Arial" panose="020B0604020202020204" pitchFamily="34" charset="0"/>
                <a:cs typeface="Arial" panose="020B0604020202020204" pitchFamily="34" charset="0"/>
              </a:rPr>
              <a:t>Monitor and Evaluate the process.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10"/>
              </a:rPr>
              <a:t>Monitor and evaluate the process | The NSMC</a:t>
            </a:r>
            <a:r>
              <a:rPr lang="en-GB" sz="1600" dirty="0">
                <a:latin typeface="Arial" panose="020B0604020202020204" pitchFamily="34" charset="0"/>
                <a:cs typeface="Arial" panose="020B0604020202020204" pitchFamily="34" charset="0"/>
              </a:rPr>
              <a:t>. (Accessed: 10</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October 2021)</a:t>
            </a:r>
          </a:p>
          <a:p>
            <a:pPr marL="0" indent="0">
              <a:lnSpc>
                <a:spcPct val="100000"/>
              </a:lnSpc>
              <a:spcBef>
                <a:spcPts val="1200"/>
              </a:spcBef>
              <a:buNone/>
            </a:pPr>
            <a:r>
              <a:rPr lang="en-GB" sz="1600" dirty="0">
                <a:latin typeface="Arial" panose="020B0604020202020204" pitchFamily="34" charset="0"/>
                <a:cs typeface="Arial" panose="020B0604020202020204" pitchFamily="34" charset="0"/>
              </a:rPr>
              <a:t>Nuffield Trust (2020) </a:t>
            </a:r>
            <a:r>
              <a:rPr lang="en-GB" sz="1600" i="1" dirty="0">
                <a:latin typeface="Arial" panose="020B0604020202020204" pitchFamily="34" charset="0"/>
                <a:cs typeface="Arial" panose="020B0604020202020204" pitchFamily="34" charset="0"/>
              </a:rPr>
              <a:t>The impact of COVID-19 on the use of digital technology in the NHS.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11"/>
              </a:rPr>
              <a:t>The impact of Covid-19 on the use of digital technology in the NHS (nuffieldtrust.org.uk)</a:t>
            </a:r>
            <a:r>
              <a:rPr lang="en-GB" sz="1600" dirty="0">
                <a:latin typeface="Arial" panose="020B0604020202020204" pitchFamily="34" charset="0"/>
                <a:cs typeface="Arial" panose="020B0604020202020204" pitchFamily="34" charset="0"/>
              </a:rPr>
              <a:t> (Accessed: 28</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September 2021)</a:t>
            </a:r>
          </a:p>
          <a:p>
            <a:pPr marL="0" indent="0">
              <a:lnSpc>
                <a:spcPct val="100000"/>
              </a:lnSpc>
              <a:spcBef>
                <a:spcPts val="1200"/>
              </a:spcBef>
              <a:buNone/>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409635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6233" y="188347"/>
            <a:ext cx="9404723" cy="561276"/>
          </a:xfrm>
        </p:spPr>
        <p:txBody>
          <a:bodyPr>
            <a:normAutofit fontScale="90000"/>
          </a:bodyPr>
          <a:lstStyle/>
          <a:p>
            <a:r>
              <a:rPr lang="en-GB" sz="3600" dirty="0">
                <a:latin typeface="Arial" panose="020B0604020202020204" pitchFamily="34" charset="0"/>
                <a:cs typeface="Arial" panose="020B0604020202020204" pitchFamily="34" charset="0"/>
              </a:rPr>
              <a:t>Reference List</a:t>
            </a:r>
            <a:endParaRPr lang="en-GB" sz="36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26233" y="887846"/>
            <a:ext cx="10497285" cy="5643584"/>
          </a:xfrm>
        </p:spPr>
        <p:txBody>
          <a:bodyPr>
            <a:noAutofit/>
          </a:bodyPr>
          <a:lstStyle/>
          <a:p>
            <a:pPr marL="0" indent="0">
              <a:lnSpc>
                <a:spcPct val="100000"/>
              </a:lnSpc>
              <a:spcBef>
                <a:spcPts val="1200"/>
              </a:spcBef>
              <a:buNone/>
            </a:pPr>
            <a:r>
              <a:rPr lang="en-GB" sz="1600" dirty="0">
                <a:latin typeface="Arial" panose="020B0604020202020204" pitchFamily="34" charset="0"/>
                <a:cs typeface="Arial" panose="020B0604020202020204" pitchFamily="34" charset="0"/>
              </a:rPr>
              <a:t>OGC (2009) </a:t>
            </a:r>
            <a:r>
              <a:rPr lang="en-GB" sz="1600" i="1" dirty="0">
                <a:latin typeface="Arial" panose="020B0604020202020204" pitchFamily="34" charset="0"/>
                <a:cs typeface="Arial" panose="020B0604020202020204" pitchFamily="34" charset="0"/>
              </a:rPr>
              <a:t>Managing Successful Projects with PRINCE2</a:t>
            </a:r>
            <a:r>
              <a:rPr lang="en-GB" sz="1600" dirty="0">
                <a:latin typeface="Arial" panose="020B0604020202020204" pitchFamily="34" charset="0"/>
                <a:cs typeface="Arial" panose="020B0604020202020204" pitchFamily="34" charset="0"/>
              </a:rPr>
              <a:t>. 5</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London: TSO</a:t>
            </a:r>
          </a:p>
          <a:p>
            <a:pPr marL="0" indent="0">
              <a:lnSpc>
                <a:spcPct val="100000"/>
              </a:lnSpc>
              <a:spcBef>
                <a:spcPts val="1200"/>
              </a:spcBef>
              <a:buNone/>
            </a:pPr>
            <a:r>
              <a:rPr lang="en-GB" sz="1600" dirty="0">
                <a:latin typeface="Arial" panose="020B0604020202020204" pitchFamily="34" charset="0"/>
                <a:cs typeface="Arial" panose="020B0604020202020204" pitchFamily="34" charset="0"/>
              </a:rPr>
              <a:t>PM Tips (2020) </a:t>
            </a:r>
            <a:r>
              <a:rPr lang="en-GB" sz="1600" i="1" dirty="0">
                <a:latin typeface="Arial" panose="020B0604020202020204" pitchFamily="34" charset="0"/>
                <a:cs typeface="Arial" panose="020B0604020202020204" pitchFamily="34" charset="0"/>
              </a:rPr>
              <a:t>4 Types of Stakeholders in Project Management</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3"/>
              </a:rPr>
              <a:t>4 Types of Stakeholders in Project Management (pmtips.net)</a:t>
            </a:r>
            <a:r>
              <a:rPr lang="en-GB" sz="1600" dirty="0">
                <a:latin typeface="Arial" panose="020B0604020202020204" pitchFamily="34" charset="0"/>
                <a:cs typeface="Arial" panose="020B0604020202020204" pitchFamily="34" charset="0"/>
              </a:rPr>
              <a:t>. (Accessed: 6</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October 2021)</a:t>
            </a:r>
          </a:p>
          <a:p>
            <a:pPr marL="0" indent="0">
              <a:lnSpc>
                <a:spcPct val="100000"/>
              </a:lnSpc>
              <a:spcBef>
                <a:spcPts val="1200"/>
              </a:spcBef>
              <a:buNone/>
            </a:pPr>
            <a:r>
              <a:rPr lang="en-GB" sz="1600" dirty="0">
                <a:latin typeface="Arial" panose="020B0604020202020204" pitchFamily="34" charset="0"/>
                <a:cs typeface="Arial" panose="020B0604020202020204" pitchFamily="34" charset="0"/>
              </a:rPr>
              <a:t>Reed, S (2020) </a:t>
            </a:r>
            <a:r>
              <a:rPr lang="en-GB" sz="1600" i="1" dirty="0">
                <a:latin typeface="Arial" panose="020B0604020202020204" pitchFamily="34" charset="0"/>
                <a:cs typeface="Arial" panose="020B0604020202020204" pitchFamily="34" charset="0"/>
              </a:rPr>
              <a:t>Resuming health services during the COVID 19 pandemic.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4"/>
              </a:rPr>
              <a:t>Resuming health services during the Covid-19 pandemic (nuffieldtrust.org.uk)</a:t>
            </a:r>
            <a:r>
              <a:rPr lang="en-GB" sz="1600" dirty="0">
                <a:latin typeface="Arial" panose="020B0604020202020204" pitchFamily="34" charset="0"/>
                <a:cs typeface="Arial" panose="020B0604020202020204" pitchFamily="34" charset="0"/>
              </a:rPr>
              <a:t>. (Accessed: 5</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October 2021)</a:t>
            </a:r>
          </a:p>
          <a:p>
            <a:pPr marL="0" indent="0">
              <a:lnSpc>
                <a:spcPct val="100000"/>
              </a:lnSpc>
              <a:spcBef>
                <a:spcPts val="1200"/>
              </a:spcBef>
              <a:buNone/>
            </a:pPr>
            <a:r>
              <a:rPr lang="en-GB" sz="1600" dirty="0">
                <a:latin typeface="Arial" panose="020B0604020202020204" pitchFamily="34" charset="0"/>
                <a:cs typeface="Arial" panose="020B0604020202020204" pitchFamily="34" charset="0"/>
              </a:rPr>
              <a:t>Rees, G and Hall, D (2016) ‘Managing Change’ in Rees, G and French, F </a:t>
            </a:r>
            <a:r>
              <a:rPr lang="en-GB" sz="1600" i="1" dirty="0">
                <a:latin typeface="Arial" panose="020B0604020202020204" pitchFamily="34" charset="0"/>
                <a:cs typeface="Arial" panose="020B0604020202020204" pitchFamily="34" charset="0"/>
              </a:rPr>
              <a:t>Leading, managing and developing people’ </a:t>
            </a:r>
            <a:r>
              <a:rPr lang="en-GB" sz="1600" dirty="0">
                <a:latin typeface="Arial" panose="020B0604020202020204" pitchFamily="34" charset="0"/>
                <a:cs typeface="Arial" panose="020B0604020202020204" pitchFamily="34" charset="0"/>
              </a:rPr>
              <a:t>5</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London: CIPD.</a:t>
            </a:r>
          </a:p>
          <a:p>
            <a:pPr marL="0" indent="0">
              <a:lnSpc>
                <a:spcPct val="100000"/>
              </a:lnSpc>
              <a:spcBef>
                <a:spcPts val="1200"/>
              </a:spcBef>
              <a:buNone/>
            </a:pPr>
            <a:r>
              <a:rPr lang="en-GB" sz="1600" dirty="0">
                <a:latin typeface="Arial" panose="020B0604020202020204" pitchFamily="34" charset="0"/>
                <a:cs typeface="Arial" panose="020B0604020202020204" pitchFamily="34" charset="0"/>
              </a:rPr>
              <a:t>SHRM Foundation (2015) </a:t>
            </a:r>
            <a:r>
              <a:rPr lang="en-GB" sz="1600" i="1" dirty="0">
                <a:latin typeface="Arial" panose="020B0604020202020204" pitchFamily="34" charset="0"/>
                <a:cs typeface="Arial" panose="020B0604020202020204" pitchFamily="34" charset="0"/>
              </a:rPr>
              <a:t>Leading Effective Change: A Primer for the HR Professional.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5"/>
              </a:rPr>
              <a:t>8-15 Leading Change EPG-Final.pdf (shrm.org)</a:t>
            </a:r>
            <a:r>
              <a:rPr lang="en-GB" sz="1600" dirty="0">
                <a:latin typeface="Arial" panose="020B0604020202020204" pitchFamily="34" charset="0"/>
                <a:cs typeface="Arial" panose="020B0604020202020204" pitchFamily="34" charset="0"/>
              </a:rPr>
              <a:t>. (Accessed: 6</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October 2021)</a:t>
            </a:r>
          </a:p>
          <a:p>
            <a:pPr marL="0" indent="0">
              <a:lnSpc>
                <a:spcPct val="100000"/>
              </a:lnSpc>
              <a:spcBef>
                <a:spcPts val="1200"/>
              </a:spcBef>
              <a:buNone/>
            </a:pPr>
            <a:r>
              <a:rPr lang="en-GB" sz="1600" dirty="0">
                <a:latin typeface="Arial" panose="020B0604020202020204" pitchFamily="34" charset="0"/>
                <a:cs typeface="Arial" panose="020B0604020202020204" pitchFamily="34" charset="0"/>
              </a:rPr>
              <a:t>SHRM Foundation (2019) </a:t>
            </a:r>
            <a:r>
              <a:rPr lang="en-GB" sz="1600" i="1" dirty="0">
                <a:latin typeface="Arial" panose="020B0604020202020204" pitchFamily="34" charset="0"/>
                <a:cs typeface="Arial" panose="020B0604020202020204" pitchFamily="34" charset="0"/>
              </a:rPr>
              <a:t>Tips and Tactics for Kotter’s Change Model.</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6"/>
              </a:rPr>
              <a:t>_LearningAndCareer_learning_PublishingImages_Pages_Forms_AllItems_Tips%20and%20Tactics%20for%20Kotter%20Change%20Model.pdf (cymru.nhs.uk)</a:t>
            </a:r>
            <a:r>
              <a:rPr lang="en-GB" sz="1600" dirty="0">
                <a:latin typeface="Arial" panose="020B0604020202020204" pitchFamily="34" charset="0"/>
                <a:cs typeface="Arial" panose="020B0604020202020204" pitchFamily="34" charset="0"/>
              </a:rPr>
              <a:t>. (Accessed: 6</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October 2021)</a:t>
            </a:r>
          </a:p>
          <a:p>
            <a:pPr marL="0" indent="0">
              <a:lnSpc>
                <a:spcPct val="100000"/>
              </a:lnSpc>
              <a:spcBef>
                <a:spcPts val="1200"/>
              </a:spcBef>
              <a:buNone/>
            </a:pPr>
            <a:r>
              <a:rPr lang="en-GB" sz="1600" dirty="0">
                <a:latin typeface="Arial" panose="020B0604020202020204" pitchFamily="34" charset="0"/>
                <a:cs typeface="Arial" panose="020B0604020202020204" pitchFamily="34" charset="0"/>
              </a:rPr>
              <a:t>Survey Monkey (n.d.) </a:t>
            </a:r>
            <a:r>
              <a:rPr lang="en-GB" sz="1600" i="1" dirty="0">
                <a:latin typeface="Arial" panose="020B0604020202020204" pitchFamily="34" charset="0"/>
                <a:cs typeface="Arial" panose="020B0604020202020204" pitchFamily="34" charset="0"/>
              </a:rPr>
              <a:t>The difference between quantitative and qualitative research.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7"/>
              </a:rPr>
              <a:t>Understand Qualitative vs Quantitative Research | SurveyMonkey</a:t>
            </a:r>
            <a:r>
              <a:rPr lang="en-GB" sz="1600" dirty="0">
                <a:latin typeface="Arial" panose="020B0604020202020204" pitchFamily="34" charset="0"/>
                <a:cs typeface="Arial" panose="020B0604020202020204" pitchFamily="34" charset="0"/>
              </a:rPr>
              <a:t>. (Accessed: 10</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October 2021)</a:t>
            </a:r>
          </a:p>
          <a:p>
            <a:pPr marL="0" indent="0">
              <a:lnSpc>
                <a:spcPct val="100000"/>
              </a:lnSpc>
              <a:spcBef>
                <a:spcPts val="1200"/>
              </a:spcBef>
              <a:buNone/>
            </a:pPr>
            <a:r>
              <a:rPr lang="en-GB" sz="1600" dirty="0">
                <a:latin typeface="Arial" panose="020B0604020202020204" pitchFamily="34" charset="0"/>
                <a:cs typeface="Arial" panose="020B0604020202020204" pitchFamily="34" charset="0"/>
              </a:rPr>
              <a:t>Vensure HR (n.d.) </a:t>
            </a:r>
            <a:r>
              <a:rPr lang="en-GB" sz="1600" i="1" dirty="0">
                <a:latin typeface="Arial" panose="020B0604020202020204" pitchFamily="34" charset="0"/>
                <a:cs typeface="Arial" panose="020B0604020202020204" pitchFamily="34" charset="0"/>
              </a:rPr>
              <a:t>Building Good Relationships at Work Benefits Everyone.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8"/>
              </a:rPr>
              <a:t>Building Good Relationships at Work Benefits Everyone – </a:t>
            </a:r>
            <a:r>
              <a:rPr lang="en-GB" sz="1600" dirty="0" err="1">
                <a:latin typeface="Arial" panose="020B0604020202020204" pitchFamily="34" charset="0"/>
                <a:cs typeface="Arial" panose="020B0604020202020204" pitchFamily="34" charset="0"/>
                <a:hlinkClick r:id="rId8"/>
              </a:rPr>
              <a:t>VensureHR</a:t>
            </a:r>
            <a:r>
              <a:rPr lang="en-GB" sz="1600" dirty="0">
                <a:latin typeface="Arial" panose="020B0604020202020204" pitchFamily="34" charset="0"/>
                <a:cs typeface="Arial" panose="020B0604020202020204" pitchFamily="34" charset="0"/>
              </a:rPr>
              <a:t>. (Accessed: 6</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October 2021)</a:t>
            </a:r>
          </a:p>
          <a:p>
            <a:pPr marL="0" indent="0">
              <a:lnSpc>
                <a:spcPct val="100000"/>
              </a:lnSpc>
              <a:spcBef>
                <a:spcPts val="1200"/>
              </a:spcBef>
              <a:buNone/>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468573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5563" y="84970"/>
            <a:ext cx="9404723" cy="802876"/>
          </a:xfrm>
        </p:spPr>
        <p:txBody>
          <a:bodyPr>
            <a:normAutofit/>
          </a:bodyPr>
          <a:lstStyle/>
          <a:p>
            <a:r>
              <a:rPr lang="en-GB" sz="3600" dirty="0">
                <a:latin typeface="Arial" panose="020B0604020202020204" pitchFamily="34" charset="0"/>
                <a:cs typeface="Arial" panose="020B0604020202020204" pitchFamily="34" charset="0"/>
              </a:rPr>
              <a:t>Reference List</a:t>
            </a:r>
            <a:endParaRPr lang="en-GB" sz="36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26233" y="887845"/>
            <a:ext cx="10497285" cy="6290877"/>
          </a:xfrm>
        </p:spPr>
        <p:txBody>
          <a:bodyPr>
            <a:noAutofit/>
          </a:bodyPr>
          <a:lstStyle/>
          <a:p>
            <a:pPr marL="0" indent="0">
              <a:lnSpc>
                <a:spcPct val="100000"/>
              </a:lnSpc>
              <a:spcBef>
                <a:spcPts val="1200"/>
              </a:spcBef>
              <a:buNone/>
            </a:pPr>
            <a:r>
              <a:rPr lang="en-GB" sz="1600" dirty="0">
                <a:latin typeface="Arial" panose="020B0604020202020204" pitchFamily="34" charset="0"/>
                <a:cs typeface="Arial" panose="020B0604020202020204" pitchFamily="34" charset="0"/>
              </a:rPr>
              <a:t>Wales Online (2019) </a:t>
            </a:r>
            <a:r>
              <a:rPr lang="en-GB" sz="1600" i="1" dirty="0">
                <a:latin typeface="Arial" panose="020B0604020202020204" pitchFamily="34" charset="0"/>
                <a:cs typeface="Arial" panose="020B0604020202020204" pitchFamily="34" charset="0"/>
              </a:rPr>
              <a:t>Controversial new parking system that left hospital staff ‘crying and arguing’ to be scrapped.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3"/>
              </a:rPr>
              <a:t>Controversial new parking system that left hospital staff ‘crying and arguing’ to be scrapped - Wales Online</a:t>
            </a:r>
            <a:r>
              <a:rPr lang="en-GB" sz="1600" dirty="0">
                <a:latin typeface="Arial" panose="020B0604020202020204" pitchFamily="34" charset="0"/>
                <a:cs typeface="Arial" panose="020B0604020202020204" pitchFamily="34" charset="0"/>
              </a:rPr>
              <a:t>. (Accessed: 29</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September 2021)</a:t>
            </a:r>
            <a:endParaRPr lang="en-GB" sz="1600" i="1" dirty="0">
              <a:latin typeface="Arial" panose="020B0604020202020204" pitchFamily="34" charset="0"/>
              <a:cs typeface="Arial" panose="020B0604020202020204" pitchFamily="34" charset="0"/>
            </a:endParaRPr>
          </a:p>
          <a:p>
            <a:pPr marL="0" indent="0">
              <a:lnSpc>
                <a:spcPct val="100000"/>
              </a:lnSpc>
              <a:spcBef>
                <a:spcPts val="1200"/>
              </a:spcBef>
              <a:buNone/>
            </a:pPr>
            <a:r>
              <a:rPr lang="en-GB" sz="1600" dirty="0">
                <a:latin typeface="Arial" panose="020B0604020202020204" pitchFamily="34" charset="0"/>
                <a:cs typeface="Arial" panose="020B0604020202020204" pitchFamily="34" charset="0"/>
              </a:rPr>
              <a:t>Welsh Government (2012) Strategic Framework for Welsh Language Services in Health, Social Services and Social Care. Available at </a:t>
            </a:r>
            <a:r>
              <a:rPr lang="en-GB" sz="1600" dirty="0">
                <a:latin typeface="Arial" panose="020B0604020202020204" pitchFamily="34" charset="0"/>
                <a:cs typeface="Arial" panose="020B0604020202020204" pitchFamily="34" charset="0"/>
                <a:hlinkClick r:id="rId4"/>
              </a:rPr>
              <a:t>web - 16184_narrative_e_web.pdf (wales.nhs.uk)</a:t>
            </a:r>
            <a:r>
              <a:rPr lang="en-GB" sz="1600" dirty="0">
                <a:latin typeface="Arial" panose="020B0604020202020204" pitchFamily="34" charset="0"/>
                <a:cs typeface="Arial" panose="020B0604020202020204" pitchFamily="34" charset="0"/>
              </a:rPr>
              <a:t>. (Accessed: 28</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September 2021)</a:t>
            </a:r>
          </a:p>
          <a:p>
            <a:pPr marL="0" indent="0">
              <a:lnSpc>
                <a:spcPct val="100000"/>
              </a:lnSpc>
              <a:spcBef>
                <a:spcPts val="1200"/>
              </a:spcBef>
              <a:buNone/>
            </a:pPr>
            <a:r>
              <a:rPr lang="en-GB" sz="1600" dirty="0">
                <a:latin typeface="Arial" panose="020B0604020202020204" pitchFamily="34" charset="0"/>
                <a:cs typeface="Arial" panose="020B0604020202020204" pitchFamily="34" charset="0"/>
              </a:rPr>
              <a:t>Welsh Government (2019) </a:t>
            </a:r>
            <a:r>
              <a:rPr lang="en-GB" sz="1600" i="1" dirty="0">
                <a:latin typeface="Arial" panose="020B0604020202020204" pitchFamily="34" charset="0"/>
                <a:cs typeface="Arial" panose="020B0604020202020204" pitchFamily="34" charset="0"/>
              </a:rPr>
              <a:t>A Healthier Wales.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5"/>
              </a:rPr>
              <a:t>A Healthier Wales (</a:t>
            </a:r>
            <a:r>
              <a:rPr lang="en-GB" sz="1600" dirty="0" err="1">
                <a:latin typeface="Arial" panose="020B0604020202020204" pitchFamily="34" charset="0"/>
                <a:cs typeface="Arial" panose="020B0604020202020204" pitchFamily="34" charset="0"/>
                <a:hlinkClick r:id="rId5"/>
              </a:rPr>
              <a:t>gov.wales</a:t>
            </a:r>
            <a:r>
              <a:rPr lang="en-GB" sz="1600" dirty="0">
                <a:latin typeface="Arial" panose="020B0604020202020204" pitchFamily="34" charset="0"/>
                <a:cs typeface="Arial" panose="020B0604020202020204" pitchFamily="34" charset="0"/>
                <a:hlinkClick r:id="rId5"/>
              </a:rPr>
              <a:t>)</a:t>
            </a:r>
            <a:r>
              <a:rPr lang="en-GB" sz="1600" dirty="0">
                <a:latin typeface="Arial" panose="020B0604020202020204" pitchFamily="34" charset="0"/>
                <a:cs typeface="Arial" panose="020B0604020202020204" pitchFamily="34" charset="0"/>
              </a:rPr>
              <a:t>. (Accessed: 28</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September 2021)</a:t>
            </a:r>
          </a:p>
          <a:p>
            <a:pPr marL="0" indent="0">
              <a:lnSpc>
                <a:spcPct val="100000"/>
              </a:lnSpc>
              <a:spcBef>
                <a:spcPts val="1200"/>
              </a:spcBef>
              <a:buNone/>
            </a:pPr>
            <a:r>
              <a:rPr lang="en-GB" sz="1600" dirty="0">
                <a:latin typeface="Arial" panose="020B0604020202020204" pitchFamily="34" charset="0"/>
                <a:cs typeface="Arial" panose="020B0604020202020204" pitchFamily="34" charset="0"/>
              </a:rPr>
              <a:t>Welsh Language Commissioner (2021) </a:t>
            </a:r>
            <a:r>
              <a:rPr lang="en-GB" sz="1600" i="1" dirty="0">
                <a:latin typeface="Arial" panose="020B0604020202020204" pitchFamily="34" charset="0"/>
                <a:cs typeface="Arial" panose="020B0604020202020204" pitchFamily="34" charset="0"/>
              </a:rPr>
              <a:t>Welsh Language Standards</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6"/>
              </a:rPr>
              <a:t>Welsh language standards (</a:t>
            </a:r>
            <a:r>
              <a:rPr lang="en-GB" sz="1600" dirty="0" err="1">
                <a:latin typeface="Arial" panose="020B0604020202020204" pitchFamily="34" charset="0"/>
                <a:cs typeface="Arial" panose="020B0604020202020204" pitchFamily="34" charset="0"/>
                <a:hlinkClick r:id="rId6"/>
              </a:rPr>
              <a:t>welshlanguagecommissioner.wales</a:t>
            </a:r>
            <a:r>
              <a:rPr lang="en-GB" sz="1600" dirty="0">
                <a:latin typeface="Arial" panose="020B0604020202020204" pitchFamily="34" charset="0"/>
                <a:cs typeface="Arial" panose="020B0604020202020204" pitchFamily="34" charset="0"/>
                <a:hlinkClick r:id="rId6"/>
              </a:rPr>
              <a:t>)</a:t>
            </a:r>
            <a:r>
              <a:rPr lang="en-GB" sz="1600" dirty="0">
                <a:latin typeface="Arial" panose="020B0604020202020204" pitchFamily="34" charset="0"/>
                <a:cs typeface="Arial" panose="020B0604020202020204" pitchFamily="34" charset="0"/>
              </a:rPr>
              <a:t>. (Accessed: 28</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September 2021)</a:t>
            </a:r>
          </a:p>
          <a:p>
            <a:pPr marL="0" indent="0">
              <a:lnSpc>
                <a:spcPct val="100000"/>
              </a:lnSpc>
              <a:spcBef>
                <a:spcPts val="1200"/>
              </a:spcBef>
              <a:buNone/>
            </a:pPr>
            <a:r>
              <a:rPr lang="en-GB" sz="1600" dirty="0">
                <a:latin typeface="Arial" panose="020B0604020202020204" pitchFamily="34" charset="0"/>
                <a:cs typeface="Arial" panose="020B0604020202020204" pitchFamily="34" charset="0"/>
              </a:rPr>
              <a:t>Zak, P J (2017) </a:t>
            </a:r>
            <a:r>
              <a:rPr lang="en-GB" sz="1600" i="1" dirty="0">
                <a:latin typeface="Arial" panose="020B0604020202020204" pitchFamily="34" charset="0"/>
                <a:cs typeface="Arial" panose="020B0604020202020204" pitchFamily="34" charset="0"/>
              </a:rPr>
              <a:t>The Neuroscience of Trust.</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7"/>
              </a:rPr>
              <a:t>The Neuroscience of Trust (hbr.org)</a:t>
            </a:r>
            <a:r>
              <a:rPr lang="en-GB" sz="1600" dirty="0">
                <a:latin typeface="Arial" panose="020B0604020202020204" pitchFamily="34" charset="0"/>
                <a:cs typeface="Arial" panose="020B0604020202020204" pitchFamily="34" charset="0"/>
              </a:rPr>
              <a:t>. (Accessed: 6</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October 2021)</a:t>
            </a:r>
          </a:p>
        </p:txBody>
      </p:sp>
    </p:spTree>
    <p:extLst>
      <p:ext uri="{BB962C8B-B14F-4D97-AF65-F5344CB8AC3E}">
        <p14:creationId xmlns:p14="http://schemas.microsoft.com/office/powerpoint/2010/main" val="4263034191"/>
      </p:ext>
    </p:extLst>
  </p:cSld>
  <p:clrMapOvr>
    <a:masterClrMapping/>
  </p:clrMapOvr>
</p:sld>
</file>

<file path=ppt/theme/theme1.xml><?xml version="1.0" encoding="utf-8"?>
<a:theme xmlns:a="http://schemas.openxmlformats.org/drawingml/2006/main" name="View">
  <a:themeElements>
    <a:clrScheme name="View">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3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7B713C7F-58B7-4AE9-B361-B13EB9EC4C0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652E948FA37F943B0514D0A14AFC95A" ma:contentTypeVersion="11" ma:contentTypeDescription="Create a new document." ma:contentTypeScope="" ma:versionID="4684ab41351d0757384e812a98ecffac">
  <xsd:schema xmlns:xsd="http://www.w3.org/2001/XMLSchema" xmlns:xs="http://www.w3.org/2001/XMLSchema" xmlns:p="http://schemas.microsoft.com/office/2006/metadata/properties" xmlns:ns3="258d5018-feb4-45ec-8043-ac7152467c64" xmlns:ns4="2795bbee-07b4-4e79-98d8-0419d9871cad" targetNamespace="http://schemas.microsoft.com/office/2006/metadata/properties" ma:root="true" ma:fieldsID="d3063fa4e59716f5ae55b50dd286e5f6" ns3:_="" ns4:_="">
    <xsd:import namespace="258d5018-feb4-45ec-8043-ac7152467c64"/>
    <xsd:import namespace="2795bbee-07b4-4e79-98d8-0419d9871cad"/>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58d5018-feb4-45ec-8043-ac7152467c6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795bbee-07b4-4e79-98d8-0419d9871cad"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1D76DDB-F92B-4EC3-9579-605AB14F791B}">
  <ds:schemaRefs>
    <ds:schemaRef ds:uri="http://schemas.microsoft.com/sharepoint/v3/contenttype/forms"/>
  </ds:schemaRefs>
</ds:datastoreItem>
</file>

<file path=customXml/itemProps2.xml><?xml version="1.0" encoding="utf-8"?>
<ds:datastoreItem xmlns:ds="http://schemas.openxmlformats.org/officeDocument/2006/customXml" ds:itemID="{FA5A1481-05D7-4857-B2A9-D798D5FC31A7}">
  <ds:schemaRefs>
    <ds:schemaRef ds:uri="http://www.w3.org/XML/1998/namespace"/>
    <ds:schemaRef ds:uri="http://schemas.microsoft.com/office/infopath/2007/PartnerControls"/>
    <ds:schemaRef ds:uri="http://schemas.microsoft.com/office/2006/metadata/properties"/>
    <ds:schemaRef ds:uri="http://schemas.microsoft.com/office/2006/documentManagement/types"/>
    <ds:schemaRef ds:uri="258d5018-feb4-45ec-8043-ac7152467c64"/>
    <ds:schemaRef ds:uri="http://schemas.openxmlformats.org/package/2006/metadata/core-properties"/>
    <ds:schemaRef ds:uri="http://purl.org/dc/elements/1.1/"/>
    <ds:schemaRef ds:uri="2795bbee-07b4-4e79-98d8-0419d9871cad"/>
    <ds:schemaRef ds:uri="http://purl.org/dc/dcmitype/"/>
    <ds:schemaRef ds:uri="http://purl.org/dc/terms/"/>
  </ds:schemaRefs>
</ds:datastoreItem>
</file>

<file path=customXml/itemProps3.xml><?xml version="1.0" encoding="utf-8"?>
<ds:datastoreItem xmlns:ds="http://schemas.openxmlformats.org/officeDocument/2006/customXml" ds:itemID="{A96F52E4-47D0-48EA-96A4-04A9EE5B158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58d5018-feb4-45ec-8043-ac7152467c64"/>
    <ds:schemaRef ds:uri="2795bbee-07b4-4e79-98d8-0419d9871ca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389</TotalTime>
  <Words>5257</Words>
  <Application>Microsoft Office PowerPoint</Application>
  <PresentationFormat>Widescreen</PresentationFormat>
  <Paragraphs>301</Paragraphs>
  <Slides>26</Slides>
  <Notes>26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Calibri</vt:lpstr>
      <vt:lpstr>Century Schoolbook</vt:lpstr>
      <vt:lpstr>Wingdings 2</vt:lpstr>
      <vt:lpstr>View</vt:lpstr>
      <vt:lpstr>PowerPoint Presentation</vt:lpstr>
      <vt:lpstr>Understanding the Management of Change</vt:lpstr>
      <vt:lpstr>Learning Outcomes</vt:lpstr>
      <vt:lpstr>What is change management?</vt:lpstr>
      <vt:lpstr>Why is change management needed?</vt:lpstr>
      <vt:lpstr>Internal drivers</vt:lpstr>
      <vt:lpstr>External drivers</vt:lpstr>
      <vt:lpstr>Factors that enable change</vt:lpstr>
      <vt:lpstr>Factors that hinder change</vt:lpstr>
      <vt:lpstr>Change Theories</vt:lpstr>
      <vt:lpstr>Kotter’s 8-step model</vt:lpstr>
      <vt:lpstr>Lewin’s change model</vt:lpstr>
      <vt:lpstr>Positive work relationships</vt:lpstr>
      <vt:lpstr>Discovery Report: Understanding the Staff Experience in Hywel Dda University Health Board During 2020-21 COVID-19 Pandemic</vt:lpstr>
      <vt:lpstr>Building and maintaining trust</vt:lpstr>
      <vt:lpstr>Stakeholders</vt:lpstr>
      <vt:lpstr>Planning for change</vt:lpstr>
      <vt:lpstr>Best practice</vt:lpstr>
      <vt:lpstr>Monitoring the implementation of change</vt:lpstr>
      <vt:lpstr>Key learning points</vt:lpstr>
      <vt:lpstr>Reference List</vt:lpstr>
      <vt:lpstr>Reference List</vt:lpstr>
      <vt:lpstr>Reference List</vt:lpstr>
      <vt:lpstr>Reference List</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Sharon Richards (Hywel Dda UHB - Senior Workforce Manager: Efficiency, Job Evaluation and Business Support)</dc:creator>
  <cp:lastModifiedBy>Sharon Richards (Hywel Dda UHB - Senior Workforce Manager: Efficiency, Job Evaluation and Business Support)</cp:lastModifiedBy>
  <cp:revision>30</cp:revision>
  <dcterms:created xsi:type="dcterms:W3CDTF">2021-10-06T19:47:54Z</dcterms:created>
  <dcterms:modified xsi:type="dcterms:W3CDTF">2021-10-10T17:22:48Z</dcterms:modified>
</cp:coreProperties>
</file>