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5" r:id="rId10"/>
    <p:sldId id="261"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8826DA-1C50-4BD6-9329-4FD6A6904FF1}" v="1779" dt="2022-10-17T08:04:33.4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9" d="100"/>
          <a:sy n="39" d="100"/>
        </p:scale>
        <p:origin x="60" y="4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iro" userId="eb5422bf-0029-4e63-aad4-48f3bf33181b" providerId="ADAL" clId="{DF8826DA-1C50-4BD6-9329-4FD6A6904FF1}"/>
    <pc:docChg chg="custSel delSld modSld">
      <pc:chgData name="Tariro" userId="eb5422bf-0029-4e63-aad4-48f3bf33181b" providerId="ADAL" clId="{DF8826DA-1C50-4BD6-9329-4FD6A6904FF1}" dt="2022-10-17T08:10:58.695" v="1305" actId="20577"/>
      <pc:docMkLst>
        <pc:docMk/>
      </pc:docMkLst>
      <pc:sldChg chg="modSp mod">
        <pc:chgData name="Tariro" userId="eb5422bf-0029-4e63-aad4-48f3bf33181b" providerId="ADAL" clId="{DF8826DA-1C50-4BD6-9329-4FD6A6904FF1}" dt="2022-10-17T08:08:26.243" v="1157" actId="20577"/>
        <pc:sldMkLst>
          <pc:docMk/>
          <pc:sldMk cId="2332924208" sldId="256"/>
        </pc:sldMkLst>
        <pc:spChg chg="mod">
          <ac:chgData name="Tariro" userId="eb5422bf-0029-4e63-aad4-48f3bf33181b" providerId="ADAL" clId="{DF8826DA-1C50-4BD6-9329-4FD6A6904FF1}" dt="2022-10-17T08:08:26.243" v="1157" actId="20577"/>
          <ac:spMkLst>
            <pc:docMk/>
            <pc:sldMk cId="2332924208" sldId="256"/>
            <ac:spMk id="2" creationId="{BAC2366F-91AD-84A4-DD67-2CD3B683E241}"/>
          </ac:spMkLst>
        </pc:spChg>
        <pc:spChg chg="mod">
          <ac:chgData name="Tariro" userId="eb5422bf-0029-4e63-aad4-48f3bf33181b" providerId="ADAL" clId="{DF8826DA-1C50-4BD6-9329-4FD6A6904FF1}" dt="2022-10-17T07:46:53.227" v="279" actId="20577"/>
          <ac:spMkLst>
            <pc:docMk/>
            <pc:sldMk cId="2332924208" sldId="256"/>
            <ac:spMk id="3" creationId="{6687B160-5962-5998-6CB8-67C3B72CE7D5}"/>
          </ac:spMkLst>
        </pc:spChg>
      </pc:sldChg>
      <pc:sldChg chg="modSp mod">
        <pc:chgData name="Tariro" userId="eb5422bf-0029-4e63-aad4-48f3bf33181b" providerId="ADAL" clId="{DF8826DA-1C50-4BD6-9329-4FD6A6904FF1}" dt="2022-10-17T07:57:13.790" v="483" actId="20577"/>
        <pc:sldMkLst>
          <pc:docMk/>
          <pc:sldMk cId="3832395453" sldId="257"/>
        </pc:sldMkLst>
        <pc:spChg chg="mod">
          <ac:chgData name="Tariro" userId="eb5422bf-0029-4e63-aad4-48f3bf33181b" providerId="ADAL" clId="{DF8826DA-1C50-4BD6-9329-4FD6A6904FF1}" dt="2022-10-17T07:57:13.790" v="483" actId="20577"/>
          <ac:spMkLst>
            <pc:docMk/>
            <pc:sldMk cId="3832395453" sldId="257"/>
            <ac:spMk id="2" creationId="{3F858684-0365-3DFF-00B7-730EABE5798F}"/>
          </ac:spMkLst>
        </pc:spChg>
      </pc:sldChg>
      <pc:sldChg chg="modSp mod">
        <pc:chgData name="Tariro" userId="eb5422bf-0029-4e63-aad4-48f3bf33181b" providerId="ADAL" clId="{DF8826DA-1C50-4BD6-9329-4FD6A6904FF1}" dt="2022-10-17T07:57:34.892" v="488" actId="20577"/>
        <pc:sldMkLst>
          <pc:docMk/>
          <pc:sldMk cId="2560782403" sldId="258"/>
        </pc:sldMkLst>
        <pc:spChg chg="mod">
          <ac:chgData name="Tariro" userId="eb5422bf-0029-4e63-aad4-48f3bf33181b" providerId="ADAL" clId="{DF8826DA-1C50-4BD6-9329-4FD6A6904FF1}" dt="2022-10-17T07:57:34.892" v="488" actId="20577"/>
          <ac:spMkLst>
            <pc:docMk/>
            <pc:sldMk cId="2560782403" sldId="258"/>
            <ac:spMk id="2" creationId="{1C901058-94AD-AE9A-3213-2A82764ECE70}"/>
          </ac:spMkLst>
        </pc:spChg>
        <pc:spChg chg="mod">
          <ac:chgData name="Tariro" userId="eb5422bf-0029-4e63-aad4-48f3bf33181b" providerId="ADAL" clId="{DF8826DA-1C50-4BD6-9329-4FD6A6904FF1}" dt="2022-10-14T17:13:35.332" v="21" actId="20577"/>
          <ac:spMkLst>
            <pc:docMk/>
            <pc:sldMk cId="2560782403" sldId="258"/>
            <ac:spMk id="3" creationId="{36D751DF-0313-EBA1-D0A4-6B4BD4B4533F}"/>
          </ac:spMkLst>
        </pc:spChg>
      </pc:sldChg>
      <pc:sldChg chg="modSp mod">
        <pc:chgData name="Tariro" userId="eb5422bf-0029-4e63-aad4-48f3bf33181b" providerId="ADAL" clId="{DF8826DA-1C50-4BD6-9329-4FD6A6904FF1}" dt="2022-10-17T08:10:58.695" v="1305" actId="20577"/>
        <pc:sldMkLst>
          <pc:docMk/>
          <pc:sldMk cId="1980300983" sldId="259"/>
        </pc:sldMkLst>
        <pc:spChg chg="mod">
          <ac:chgData name="Tariro" userId="eb5422bf-0029-4e63-aad4-48f3bf33181b" providerId="ADAL" clId="{DF8826DA-1C50-4BD6-9329-4FD6A6904FF1}" dt="2022-10-17T07:57:48.139" v="496" actId="20577"/>
          <ac:spMkLst>
            <pc:docMk/>
            <pc:sldMk cId="1980300983" sldId="259"/>
            <ac:spMk id="2" creationId="{744BD42D-67EA-F5E3-2B6C-5233C438B527}"/>
          </ac:spMkLst>
        </pc:spChg>
        <pc:spChg chg="mod">
          <ac:chgData name="Tariro" userId="eb5422bf-0029-4e63-aad4-48f3bf33181b" providerId="ADAL" clId="{DF8826DA-1C50-4BD6-9329-4FD6A6904FF1}" dt="2022-10-17T08:10:58.695" v="1305" actId="20577"/>
          <ac:spMkLst>
            <pc:docMk/>
            <pc:sldMk cId="1980300983" sldId="259"/>
            <ac:spMk id="3" creationId="{8D2E9B09-4F39-EB06-5911-1574BFF25EC5}"/>
          </ac:spMkLst>
        </pc:spChg>
      </pc:sldChg>
      <pc:sldChg chg="modSp mod">
        <pc:chgData name="Tariro" userId="eb5422bf-0029-4e63-aad4-48f3bf33181b" providerId="ADAL" clId="{DF8826DA-1C50-4BD6-9329-4FD6A6904FF1}" dt="2022-10-17T07:58:00.438" v="502" actId="20577"/>
        <pc:sldMkLst>
          <pc:docMk/>
          <pc:sldMk cId="833975146" sldId="260"/>
        </pc:sldMkLst>
        <pc:spChg chg="mod">
          <ac:chgData name="Tariro" userId="eb5422bf-0029-4e63-aad4-48f3bf33181b" providerId="ADAL" clId="{DF8826DA-1C50-4BD6-9329-4FD6A6904FF1}" dt="2022-10-17T07:58:00.438" v="502" actId="20577"/>
          <ac:spMkLst>
            <pc:docMk/>
            <pc:sldMk cId="833975146" sldId="260"/>
            <ac:spMk id="2" creationId="{B6C213AB-BCF2-D59D-5B96-EC2267F95C5A}"/>
          </ac:spMkLst>
        </pc:spChg>
      </pc:sldChg>
      <pc:sldChg chg="addSp delSp modSp mod">
        <pc:chgData name="Tariro" userId="eb5422bf-0029-4e63-aad4-48f3bf33181b" providerId="ADAL" clId="{DF8826DA-1C50-4BD6-9329-4FD6A6904FF1}" dt="2022-10-17T08:00:01.957" v="561" actId="20577"/>
        <pc:sldMkLst>
          <pc:docMk/>
          <pc:sldMk cId="1770615207" sldId="261"/>
        </pc:sldMkLst>
        <pc:spChg chg="mod">
          <ac:chgData name="Tariro" userId="eb5422bf-0029-4e63-aad4-48f3bf33181b" providerId="ADAL" clId="{DF8826DA-1C50-4BD6-9329-4FD6A6904FF1}" dt="2022-10-17T08:00:01.957" v="561" actId="20577"/>
          <ac:spMkLst>
            <pc:docMk/>
            <pc:sldMk cId="1770615207" sldId="261"/>
            <ac:spMk id="2" creationId="{98D7B9E6-E450-E495-1F35-AF7BBD384A05}"/>
          </ac:spMkLst>
        </pc:spChg>
        <pc:spChg chg="del">
          <ac:chgData name="Tariro" userId="eb5422bf-0029-4e63-aad4-48f3bf33181b" providerId="ADAL" clId="{DF8826DA-1C50-4BD6-9329-4FD6A6904FF1}" dt="2022-10-17T07:59:09.032" v="526" actId="3680"/>
          <ac:spMkLst>
            <pc:docMk/>
            <pc:sldMk cId="1770615207" sldId="261"/>
            <ac:spMk id="3" creationId="{652D498D-5EBF-3660-23D9-1B169320ADB3}"/>
          </ac:spMkLst>
        </pc:spChg>
        <pc:graphicFrameChg chg="add mod ord modGraphic">
          <ac:chgData name="Tariro" userId="eb5422bf-0029-4e63-aad4-48f3bf33181b" providerId="ADAL" clId="{DF8826DA-1C50-4BD6-9329-4FD6A6904FF1}" dt="2022-10-17T07:59:45.663" v="555" actId="20577"/>
          <ac:graphicFrameMkLst>
            <pc:docMk/>
            <pc:sldMk cId="1770615207" sldId="261"/>
            <ac:graphicFrameMk id="4" creationId="{34964166-F30F-CA66-31F7-E328A9848078}"/>
          </ac:graphicFrameMkLst>
        </pc:graphicFrameChg>
      </pc:sldChg>
      <pc:sldChg chg="modSp mod">
        <pc:chgData name="Tariro" userId="eb5422bf-0029-4e63-aad4-48f3bf33181b" providerId="ADAL" clId="{DF8826DA-1C50-4BD6-9329-4FD6A6904FF1}" dt="2022-10-17T08:04:33.436" v="1146" actId="20577"/>
        <pc:sldMkLst>
          <pc:docMk/>
          <pc:sldMk cId="2338463041" sldId="262"/>
        </pc:sldMkLst>
        <pc:spChg chg="mod">
          <ac:chgData name="Tariro" userId="eb5422bf-0029-4e63-aad4-48f3bf33181b" providerId="ADAL" clId="{DF8826DA-1C50-4BD6-9329-4FD6A6904FF1}" dt="2022-10-17T08:00:18.239" v="570" actId="20577"/>
          <ac:spMkLst>
            <pc:docMk/>
            <pc:sldMk cId="2338463041" sldId="262"/>
            <ac:spMk id="2" creationId="{B5E1E4A8-49EC-24D6-53A7-538019DC1767}"/>
          </ac:spMkLst>
        </pc:spChg>
        <pc:spChg chg="mod">
          <ac:chgData name="Tariro" userId="eb5422bf-0029-4e63-aad4-48f3bf33181b" providerId="ADAL" clId="{DF8826DA-1C50-4BD6-9329-4FD6A6904FF1}" dt="2022-10-17T08:04:33.436" v="1146" actId="20577"/>
          <ac:spMkLst>
            <pc:docMk/>
            <pc:sldMk cId="2338463041" sldId="262"/>
            <ac:spMk id="3" creationId="{6048098A-21F5-109A-5FC3-F81F992DC2D7}"/>
          </ac:spMkLst>
        </pc:spChg>
      </pc:sldChg>
      <pc:sldChg chg="modSp mod">
        <pc:chgData name="Tariro" userId="eb5422bf-0029-4e63-aad4-48f3bf33181b" providerId="ADAL" clId="{DF8826DA-1C50-4BD6-9329-4FD6A6904FF1}" dt="2022-10-17T08:00:36.231" v="579" actId="20577"/>
        <pc:sldMkLst>
          <pc:docMk/>
          <pc:sldMk cId="4204534619" sldId="263"/>
        </pc:sldMkLst>
        <pc:spChg chg="mod">
          <ac:chgData name="Tariro" userId="eb5422bf-0029-4e63-aad4-48f3bf33181b" providerId="ADAL" clId="{DF8826DA-1C50-4BD6-9329-4FD6A6904FF1}" dt="2022-10-17T08:00:36.231" v="579" actId="20577"/>
          <ac:spMkLst>
            <pc:docMk/>
            <pc:sldMk cId="4204534619" sldId="263"/>
            <ac:spMk id="2" creationId="{C46C923C-87A1-C3FC-FA7E-69444D3F2235}"/>
          </ac:spMkLst>
        </pc:spChg>
      </pc:sldChg>
      <pc:sldChg chg="del">
        <pc:chgData name="Tariro" userId="eb5422bf-0029-4e63-aad4-48f3bf33181b" providerId="ADAL" clId="{DF8826DA-1C50-4BD6-9329-4FD6A6904FF1}" dt="2022-10-14T17:13:49.103" v="22" actId="47"/>
        <pc:sldMkLst>
          <pc:docMk/>
          <pc:sldMk cId="4002034699" sldId="264"/>
        </pc:sldMkLst>
      </pc:sldChg>
      <pc:sldChg chg="modSp mod">
        <pc:chgData name="Tariro" userId="eb5422bf-0029-4e63-aad4-48f3bf33181b" providerId="ADAL" clId="{DF8826DA-1C50-4BD6-9329-4FD6A6904FF1}" dt="2022-10-17T07:58:27.078" v="525" actId="20577"/>
        <pc:sldMkLst>
          <pc:docMk/>
          <pc:sldMk cId="4211622731" sldId="265"/>
        </pc:sldMkLst>
        <pc:spChg chg="mod">
          <ac:chgData name="Tariro" userId="eb5422bf-0029-4e63-aad4-48f3bf33181b" providerId="ADAL" clId="{DF8826DA-1C50-4BD6-9329-4FD6A6904FF1}" dt="2022-10-17T07:58:27.078" v="525" actId="20577"/>
          <ac:spMkLst>
            <pc:docMk/>
            <pc:sldMk cId="4211622731" sldId="265"/>
            <ac:spMk id="2" creationId="{88B843D0-8C3A-64C6-E844-3AB7B644F443}"/>
          </ac:spMkLst>
        </pc:spChg>
        <pc:spChg chg="mod">
          <ac:chgData name="Tariro" userId="eb5422bf-0029-4e63-aad4-48f3bf33181b" providerId="ADAL" clId="{DF8826DA-1C50-4BD6-9329-4FD6A6904FF1}" dt="2022-10-17T07:58:06.922" v="503" actId="20577"/>
          <ac:spMkLst>
            <pc:docMk/>
            <pc:sldMk cId="4211622731" sldId="265"/>
            <ac:spMk id="3" creationId="{417C8BE2-AD90-D9D2-A2F6-D069A6609765}"/>
          </ac:spMkLst>
        </pc:spChg>
      </pc:sldChg>
    </pc:docChg>
  </pc:docChgLst>
  <pc:docChgLst>
    <pc:chgData name="Jedidiah Kakutya (2208862)" userId="S::2208862@student.uwtsd.ac.uk::4ce045e2-2838-4119-9f87-1d5e8eca898b" providerId="AD" clId="Web-{B117F457-99AF-FB2A-E57E-13721BCDE18D}"/>
    <pc:docChg chg="modSld">
      <pc:chgData name="Jedidiah Kakutya (2208862)" userId="S::2208862@student.uwtsd.ac.uk::4ce045e2-2838-4119-9f87-1d5e8eca898b" providerId="AD" clId="Web-{B117F457-99AF-FB2A-E57E-13721BCDE18D}" dt="2022-09-29T16:07:05.661" v="4" actId="20577"/>
      <pc:docMkLst>
        <pc:docMk/>
      </pc:docMkLst>
      <pc:sldChg chg="modSp">
        <pc:chgData name="Jedidiah Kakutya (2208862)" userId="S::2208862@student.uwtsd.ac.uk::4ce045e2-2838-4119-9f87-1d5e8eca898b" providerId="AD" clId="Web-{B117F457-99AF-FB2A-E57E-13721BCDE18D}" dt="2022-09-29T16:07:05.661" v="4" actId="20577"/>
        <pc:sldMkLst>
          <pc:docMk/>
          <pc:sldMk cId="2560782403" sldId="258"/>
        </pc:sldMkLst>
        <pc:spChg chg="mod">
          <ac:chgData name="Jedidiah Kakutya (2208862)" userId="S::2208862@student.uwtsd.ac.uk::4ce045e2-2838-4119-9f87-1d5e8eca898b" providerId="AD" clId="Web-{B117F457-99AF-FB2A-E57E-13721BCDE18D}" dt="2022-09-29T16:07:05.661" v="4" actId="20577"/>
          <ac:spMkLst>
            <pc:docMk/>
            <pc:sldMk cId="2560782403" sldId="258"/>
            <ac:spMk id="3" creationId="{36D751DF-0313-EBA1-D0A4-6B4BD4B4533F}"/>
          </ac:spMkLst>
        </pc:spChg>
      </pc:sldChg>
    </pc:docChg>
  </pc:docChgLst>
  <pc:docChgLst>
    <pc:chgData name="Tariro Mutsvunguma (2208793)" userId="eb5422bf-0029-4e63-aad4-48f3bf33181b" providerId="ADAL" clId="{DF8826DA-1C50-4BD6-9329-4FD6A6904FF1}"/>
    <pc:docChg chg="undo custSel addSld modSld">
      <pc:chgData name="Tariro Mutsvunguma (2208793)" userId="eb5422bf-0029-4e63-aad4-48f3bf33181b" providerId="ADAL" clId="{DF8826DA-1C50-4BD6-9329-4FD6A6904FF1}" dt="2022-10-14T12:05:19.501" v="1840" actId="20577"/>
      <pc:docMkLst>
        <pc:docMk/>
      </pc:docMkLst>
      <pc:sldChg chg="modSp">
        <pc:chgData name="Tariro Mutsvunguma (2208793)" userId="eb5422bf-0029-4e63-aad4-48f3bf33181b" providerId="ADAL" clId="{DF8826DA-1C50-4BD6-9329-4FD6A6904FF1}" dt="2022-10-14T11:43:20.822" v="1758" actId="20577"/>
        <pc:sldMkLst>
          <pc:docMk/>
          <pc:sldMk cId="3832395453" sldId="257"/>
        </pc:sldMkLst>
        <pc:graphicFrameChg chg="mod">
          <ac:chgData name="Tariro Mutsvunguma (2208793)" userId="eb5422bf-0029-4e63-aad4-48f3bf33181b" providerId="ADAL" clId="{DF8826DA-1C50-4BD6-9329-4FD6A6904FF1}" dt="2022-10-14T11:43:20.822" v="1758" actId="20577"/>
          <ac:graphicFrameMkLst>
            <pc:docMk/>
            <pc:sldMk cId="3832395453" sldId="257"/>
            <ac:graphicFrameMk id="5" creationId="{172F2152-9C5D-B59D-B545-7E53D6544219}"/>
          </ac:graphicFrameMkLst>
        </pc:graphicFrameChg>
      </pc:sldChg>
      <pc:sldChg chg="modSp mod">
        <pc:chgData name="Tariro Mutsvunguma (2208793)" userId="eb5422bf-0029-4e63-aad4-48f3bf33181b" providerId="ADAL" clId="{DF8826DA-1C50-4BD6-9329-4FD6A6904FF1}" dt="2022-10-14T12:05:19.501" v="1840" actId="20577"/>
        <pc:sldMkLst>
          <pc:docMk/>
          <pc:sldMk cId="2560782403" sldId="258"/>
        </pc:sldMkLst>
        <pc:spChg chg="mod">
          <ac:chgData name="Tariro Mutsvunguma (2208793)" userId="eb5422bf-0029-4e63-aad4-48f3bf33181b" providerId="ADAL" clId="{DF8826DA-1C50-4BD6-9329-4FD6A6904FF1}" dt="2022-10-14T12:05:19.501" v="1840" actId="20577"/>
          <ac:spMkLst>
            <pc:docMk/>
            <pc:sldMk cId="2560782403" sldId="258"/>
            <ac:spMk id="3" creationId="{36D751DF-0313-EBA1-D0A4-6B4BD4B4533F}"/>
          </ac:spMkLst>
        </pc:spChg>
      </pc:sldChg>
      <pc:sldChg chg="modSp mod">
        <pc:chgData name="Tariro Mutsvunguma (2208793)" userId="eb5422bf-0029-4e63-aad4-48f3bf33181b" providerId="ADAL" clId="{DF8826DA-1C50-4BD6-9329-4FD6A6904FF1}" dt="2022-10-06T16:31:40.737" v="548" actId="20577"/>
        <pc:sldMkLst>
          <pc:docMk/>
          <pc:sldMk cId="833975146" sldId="260"/>
        </pc:sldMkLst>
        <pc:spChg chg="mod">
          <ac:chgData name="Tariro Mutsvunguma (2208793)" userId="eb5422bf-0029-4e63-aad4-48f3bf33181b" providerId="ADAL" clId="{DF8826DA-1C50-4BD6-9329-4FD6A6904FF1}" dt="2022-10-06T16:31:40.737" v="548" actId="20577"/>
          <ac:spMkLst>
            <pc:docMk/>
            <pc:sldMk cId="833975146" sldId="260"/>
            <ac:spMk id="2" creationId="{B6C213AB-BCF2-D59D-5B96-EC2267F95C5A}"/>
          </ac:spMkLst>
        </pc:spChg>
        <pc:graphicFrameChg chg="mod">
          <ac:chgData name="Tariro Mutsvunguma (2208793)" userId="eb5422bf-0029-4e63-aad4-48f3bf33181b" providerId="ADAL" clId="{DF8826DA-1C50-4BD6-9329-4FD6A6904FF1}" dt="2022-10-06T16:30:58.989" v="515" actId="20577"/>
          <ac:graphicFrameMkLst>
            <pc:docMk/>
            <pc:sldMk cId="833975146" sldId="260"/>
            <ac:graphicFrameMk id="24" creationId="{540AF15F-075F-EC9F-7357-939FB2208753}"/>
          </ac:graphicFrameMkLst>
        </pc:graphicFrameChg>
      </pc:sldChg>
      <pc:sldChg chg="modSp mod">
        <pc:chgData name="Tariro Mutsvunguma (2208793)" userId="eb5422bf-0029-4e63-aad4-48f3bf33181b" providerId="ADAL" clId="{DF8826DA-1C50-4BD6-9329-4FD6A6904FF1}" dt="2022-10-14T12:03:46.881" v="1797" actId="255"/>
        <pc:sldMkLst>
          <pc:docMk/>
          <pc:sldMk cId="4204534619" sldId="263"/>
        </pc:sldMkLst>
        <pc:spChg chg="mod">
          <ac:chgData name="Tariro Mutsvunguma (2208793)" userId="eb5422bf-0029-4e63-aad4-48f3bf33181b" providerId="ADAL" clId="{DF8826DA-1C50-4BD6-9329-4FD6A6904FF1}" dt="2022-10-14T12:03:46.881" v="1797" actId="255"/>
          <ac:spMkLst>
            <pc:docMk/>
            <pc:sldMk cId="4204534619" sldId="263"/>
            <ac:spMk id="3" creationId="{03451FD9-EEFD-29F2-5607-9C61ABBC397A}"/>
          </ac:spMkLst>
        </pc:spChg>
      </pc:sldChg>
      <pc:sldChg chg="modSp new mod">
        <pc:chgData name="Tariro Mutsvunguma (2208793)" userId="eb5422bf-0029-4e63-aad4-48f3bf33181b" providerId="ADAL" clId="{DF8826DA-1C50-4BD6-9329-4FD6A6904FF1}" dt="2022-10-06T16:25:06.881" v="265" actId="20577"/>
        <pc:sldMkLst>
          <pc:docMk/>
          <pc:sldMk cId="4002034699" sldId="264"/>
        </pc:sldMkLst>
        <pc:spChg chg="mod">
          <ac:chgData name="Tariro Mutsvunguma (2208793)" userId="eb5422bf-0029-4e63-aad4-48f3bf33181b" providerId="ADAL" clId="{DF8826DA-1C50-4BD6-9329-4FD6A6904FF1}" dt="2022-10-06T16:25:06.881" v="265" actId="20577"/>
          <ac:spMkLst>
            <pc:docMk/>
            <pc:sldMk cId="4002034699" sldId="264"/>
            <ac:spMk id="2" creationId="{337D0CFF-C73B-0DFD-E64D-353F1DBD09B7}"/>
          </ac:spMkLst>
        </pc:spChg>
      </pc:sldChg>
      <pc:sldChg chg="modSp new mod">
        <pc:chgData name="Tariro Mutsvunguma (2208793)" userId="eb5422bf-0029-4e63-aad4-48f3bf33181b" providerId="ADAL" clId="{DF8826DA-1C50-4BD6-9329-4FD6A6904FF1}" dt="2022-10-13T12:14:33.898" v="1465" actId="313"/>
        <pc:sldMkLst>
          <pc:docMk/>
          <pc:sldMk cId="4211622731" sldId="265"/>
        </pc:sldMkLst>
        <pc:spChg chg="mod">
          <ac:chgData name="Tariro Mutsvunguma (2208793)" userId="eb5422bf-0029-4e63-aad4-48f3bf33181b" providerId="ADAL" clId="{DF8826DA-1C50-4BD6-9329-4FD6A6904FF1}" dt="2022-10-13T12:03:09.623" v="574" actId="20577"/>
          <ac:spMkLst>
            <pc:docMk/>
            <pc:sldMk cId="4211622731" sldId="265"/>
            <ac:spMk id="2" creationId="{88B843D0-8C3A-64C6-E844-3AB7B644F443}"/>
          </ac:spMkLst>
        </pc:spChg>
        <pc:spChg chg="mod">
          <ac:chgData name="Tariro Mutsvunguma (2208793)" userId="eb5422bf-0029-4e63-aad4-48f3bf33181b" providerId="ADAL" clId="{DF8826DA-1C50-4BD6-9329-4FD6A6904FF1}" dt="2022-10-13T12:14:33.898" v="1465" actId="313"/>
          <ac:spMkLst>
            <pc:docMk/>
            <pc:sldMk cId="4211622731" sldId="265"/>
            <ac:spMk id="3" creationId="{417C8BE2-AD90-D9D2-A2F6-D069A660976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DCF478-4DB1-4AB8-90C7-8FAD4FEFECE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CA429B-0584-4366-86C8-52EE91FFF925}">
      <dgm:prSet/>
      <dgm:spPr/>
      <dgm:t>
        <a:bodyPr/>
        <a:lstStyle/>
        <a:p>
          <a:r>
            <a:rPr lang="en-GB" dirty="0"/>
            <a:t>IN THIS PRESENTATION WE HAVE DECIDED PLAN A MINI RESEARCH PROJECT WITH THE PURPOSE OF EXAMINING  HOW WE USE TECHNOLOGY TO COLLABORATE AT UWTSD.  THIS WILL BE CONDUCTED BY TARIRO MUTSVUNGUMA JEDIDIAH KAKUTYA, HAWA DABOH AND ABDUL SALAM. OUR TARGET PARTICIPANTS WITHIN THIS STUDY ARE STUDENTS WITHIN UWTSD.</a:t>
          </a:r>
          <a:endParaRPr lang="en-US" dirty="0"/>
        </a:p>
      </dgm:t>
    </dgm:pt>
    <dgm:pt modelId="{66AE2FFE-2D25-4DCB-B093-C820A0F024A3}" type="parTrans" cxnId="{AB5C408A-5442-4A1E-8381-72D765A25D42}">
      <dgm:prSet/>
      <dgm:spPr/>
      <dgm:t>
        <a:bodyPr/>
        <a:lstStyle/>
        <a:p>
          <a:endParaRPr lang="en-US"/>
        </a:p>
      </dgm:t>
    </dgm:pt>
    <dgm:pt modelId="{6DBA18EB-7B76-435A-99F4-563445B946C8}" type="sibTrans" cxnId="{AB5C408A-5442-4A1E-8381-72D765A25D42}">
      <dgm:prSet/>
      <dgm:spPr/>
      <dgm:t>
        <a:bodyPr/>
        <a:lstStyle/>
        <a:p>
          <a:endParaRPr lang="en-US"/>
        </a:p>
      </dgm:t>
    </dgm:pt>
    <dgm:pt modelId="{48FBF7B7-7450-476F-8E3C-9B49EA4C723B}">
      <dgm:prSet/>
      <dgm:spPr/>
      <dgm:t>
        <a:bodyPr/>
        <a:lstStyle/>
        <a:p>
          <a:r>
            <a:rPr lang="en-GB"/>
            <a:t>THE  RESEARCH QUESTION WE HAVE DECIDED TO LOOK AT IS </a:t>
          </a:r>
          <a:endParaRPr lang="en-US"/>
        </a:p>
      </dgm:t>
    </dgm:pt>
    <dgm:pt modelId="{D13BF07E-4EA1-4824-99A8-6D49F2BA3BEF}" type="parTrans" cxnId="{D415AACC-8988-4005-B655-E58D4C8E4A84}">
      <dgm:prSet/>
      <dgm:spPr/>
      <dgm:t>
        <a:bodyPr/>
        <a:lstStyle/>
        <a:p>
          <a:endParaRPr lang="en-US"/>
        </a:p>
      </dgm:t>
    </dgm:pt>
    <dgm:pt modelId="{ABB29261-3BCC-4205-9F1F-97FE214C4CAD}" type="sibTrans" cxnId="{D415AACC-8988-4005-B655-E58D4C8E4A84}">
      <dgm:prSet/>
      <dgm:spPr/>
      <dgm:t>
        <a:bodyPr/>
        <a:lstStyle/>
        <a:p>
          <a:endParaRPr lang="en-US"/>
        </a:p>
      </dgm:t>
    </dgm:pt>
    <dgm:pt modelId="{6F40B5F5-8706-42A3-8840-3ACB8DF2C1BC}">
      <dgm:prSet/>
      <dgm:spPr/>
      <dgm:t>
        <a:bodyPr/>
        <a:lstStyle/>
        <a:p>
          <a:r>
            <a:rPr lang="en-GB" dirty="0"/>
            <a:t>- ARE STUDENTS CONFIDENT IN USING TECHNOLOGY TO COLLABORATE </a:t>
          </a:r>
          <a:endParaRPr lang="en-US" dirty="0"/>
        </a:p>
      </dgm:t>
    </dgm:pt>
    <dgm:pt modelId="{5FE9DBBB-AD14-46BF-9C7A-353AA5CC0EFD}" type="parTrans" cxnId="{71FEDC0B-6355-49C5-B49D-EAAD64F0D6DA}">
      <dgm:prSet/>
      <dgm:spPr/>
      <dgm:t>
        <a:bodyPr/>
        <a:lstStyle/>
        <a:p>
          <a:endParaRPr lang="en-US"/>
        </a:p>
      </dgm:t>
    </dgm:pt>
    <dgm:pt modelId="{1AA9A012-A0D0-4B47-B5C7-DF4A58B9D69A}" type="sibTrans" cxnId="{71FEDC0B-6355-49C5-B49D-EAAD64F0D6DA}">
      <dgm:prSet/>
      <dgm:spPr/>
      <dgm:t>
        <a:bodyPr/>
        <a:lstStyle/>
        <a:p>
          <a:endParaRPr lang="en-US"/>
        </a:p>
      </dgm:t>
    </dgm:pt>
    <dgm:pt modelId="{1322F1EA-A739-4072-B2A3-9BFD03CE74FE}" type="pres">
      <dgm:prSet presAssocID="{F3DCF478-4DB1-4AB8-90C7-8FAD4FEFECE7}" presName="root" presStyleCnt="0">
        <dgm:presLayoutVars>
          <dgm:dir/>
          <dgm:resizeHandles val="exact"/>
        </dgm:presLayoutVars>
      </dgm:prSet>
      <dgm:spPr/>
    </dgm:pt>
    <dgm:pt modelId="{7B17105F-602B-4E1A-9383-E97ABC74DCC9}" type="pres">
      <dgm:prSet presAssocID="{99CA429B-0584-4366-86C8-52EE91FFF925}" presName="compNode" presStyleCnt="0"/>
      <dgm:spPr/>
    </dgm:pt>
    <dgm:pt modelId="{14955A5E-0F68-4857-86A7-CFACB8FFF0DC}" type="pres">
      <dgm:prSet presAssocID="{99CA429B-0584-4366-86C8-52EE91FFF9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8683E1C0-FFF0-4D4B-A8B7-C91C75C0546C}" type="pres">
      <dgm:prSet presAssocID="{99CA429B-0584-4366-86C8-52EE91FFF925}" presName="spaceRect" presStyleCnt="0"/>
      <dgm:spPr/>
    </dgm:pt>
    <dgm:pt modelId="{1F7B7501-A450-4F23-A29F-A69EA70AC7E4}" type="pres">
      <dgm:prSet presAssocID="{99CA429B-0584-4366-86C8-52EE91FFF925}" presName="textRect" presStyleLbl="revTx" presStyleIdx="0" presStyleCnt="3">
        <dgm:presLayoutVars>
          <dgm:chMax val="1"/>
          <dgm:chPref val="1"/>
        </dgm:presLayoutVars>
      </dgm:prSet>
      <dgm:spPr/>
    </dgm:pt>
    <dgm:pt modelId="{7D41EBBC-E016-400C-B9C6-CB8617CA3A10}" type="pres">
      <dgm:prSet presAssocID="{6DBA18EB-7B76-435A-99F4-563445B946C8}" presName="sibTrans" presStyleCnt="0"/>
      <dgm:spPr/>
    </dgm:pt>
    <dgm:pt modelId="{5A423303-91C6-45D5-ABAB-37D66FC8DB78}" type="pres">
      <dgm:prSet presAssocID="{48FBF7B7-7450-476F-8E3C-9B49EA4C723B}" presName="compNode" presStyleCnt="0"/>
      <dgm:spPr/>
    </dgm:pt>
    <dgm:pt modelId="{5DCB72DA-D336-404D-86C7-0B64DFF712A4}" type="pres">
      <dgm:prSet presAssocID="{48FBF7B7-7450-476F-8E3C-9B49EA4C723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CE212207-0FC2-4BBA-9736-1D80FCA14A03}" type="pres">
      <dgm:prSet presAssocID="{48FBF7B7-7450-476F-8E3C-9B49EA4C723B}" presName="spaceRect" presStyleCnt="0"/>
      <dgm:spPr/>
    </dgm:pt>
    <dgm:pt modelId="{2E962A58-AB8A-4C2E-82D2-3E24BF5065C3}" type="pres">
      <dgm:prSet presAssocID="{48FBF7B7-7450-476F-8E3C-9B49EA4C723B}" presName="textRect" presStyleLbl="revTx" presStyleIdx="1" presStyleCnt="3">
        <dgm:presLayoutVars>
          <dgm:chMax val="1"/>
          <dgm:chPref val="1"/>
        </dgm:presLayoutVars>
      </dgm:prSet>
      <dgm:spPr/>
    </dgm:pt>
    <dgm:pt modelId="{358DE81C-CE2E-4721-BB01-8403D73363BB}" type="pres">
      <dgm:prSet presAssocID="{ABB29261-3BCC-4205-9F1F-97FE214C4CAD}" presName="sibTrans" presStyleCnt="0"/>
      <dgm:spPr/>
    </dgm:pt>
    <dgm:pt modelId="{0561C1FF-7B14-4537-B98B-40B2EE1B5EE5}" type="pres">
      <dgm:prSet presAssocID="{6F40B5F5-8706-42A3-8840-3ACB8DF2C1BC}" presName="compNode" presStyleCnt="0"/>
      <dgm:spPr/>
    </dgm:pt>
    <dgm:pt modelId="{0A6BAB01-6581-40E6-8311-7E3468CFE05B}" type="pres">
      <dgm:prSet presAssocID="{6F40B5F5-8706-42A3-8840-3ACB8DF2C1B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636E820-FAB2-4F4F-8F7E-CAE2C9524FC0}" type="pres">
      <dgm:prSet presAssocID="{6F40B5F5-8706-42A3-8840-3ACB8DF2C1BC}" presName="spaceRect" presStyleCnt="0"/>
      <dgm:spPr/>
    </dgm:pt>
    <dgm:pt modelId="{D147EA3E-1CFE-4312-8935-61929A1B3006}" type="pres">
      <dgm:prSet presAssocID="{6F40B5F5-8706-42A3-8840-3ACB8DF2C1BC}" presName="textRect" presStyleLbl="revTx" presStyleIdx="2" presStyleCnt="3">
        <dgm:presLayoutVars>
          <dgm:chMax val="1"/>
          <dgm:chPref val="1"/>
        </dgm:presLayoutVars>
      </dgm:prSet>
      <dgm:spPr/>
    </dgm:pt>
  </dgm:ptLst>
  <dgm:cxnLst>
    <dgm:cxn modelId="{71FEDC0B-6355-49C5-B49D-EAAD64F0D6DA}" srcId="{F3DCF478-4DB1-4AB8-90C7-8FAD4FEFECE7}" destId="{6F40B5F5-8706-42A3-8840-3ACB8DF2C1BC}" srcOrd="2" destOrd="0" parTransId="{5FE9DBBB-AD14-46BF-9C7A-353AA5CC0EFD}" sibTransId="{1AA9A012-A0D0-4B47-B5C7-DF4A58B9D69A}"/>
    <dgm:cxn modelId="{9EAFA939-BF55-4F3A-870C-0469E9670C95}" type="presOf" srcId="{F3DCF478-4DB1-4AB8-90C7-8FAD4FEFECE7}" destId="{1322F1EA-A739-4072-B2A3-9BFD03CE74FE}" srcOrd="0" destOrd="0" presId="urn:microsoft.com/office/officeart/2018/2/layout/IconLabelList"/>
    <dgm:cxn modelId="{AB5C408A-5442-4A1E-8381-72D765A25D42}" srcId="{F3DCF478-4DB1-4AB8-90C7-8FAD4FEFECE7}" destId="{99CA429B-0584-4366-86C8-52EE91FFF925}" srcOrd="0" destOrd="0" parTransId="{66AE2FFE-2D25-4DCB-B093-C820A0F024A3}" sibTransId="{6DBA18EB-7B76-435A-99F4-563445B946C8}"/>
    <dgm:cxn modelId="{B2846594-E26D-438C-B228-2C305A0B064C}" type="presOf" srcId="{48FBF7B7-7450-476F-8E3C-9B49EA4C723B}" destId="{2E962A58-AB8A-4C2E-82D2-3E24BF5065C3}" srcOrd="0" destOrd="0" presId="urn:microsoft.com/office/officeart/2018/2/layout/IconLabelList"/>
    <dgm:cxn modelId="{D415AACC-8988-4005-B655-E58D4C8E4A84}" srcId="{F3DCF478-4DB1-4AB8-90C7-8FAD4FEFECE7}" destId="{48FBF7B7-7450-476F-8E3C-9B49EA4C723B}" srcOrd="1" destOrd="0" parTransId="{D13BF07E-4EA1-4824-99A8-6D49F2BA3BEF}" sibTransId="{ABB29261-3BCC-4205-9F1F-97FE214C4CAD}"/>
    <dgm:cxn modelId="{CA9861E7-96F5-4FFD-AEC7-7B54133CFC34}" type="presOf" srcId="{99CA429B-0584-4366-86C8-52EE91FFF925}" destId="{1F7B7501-A450-4F23-A29F-A69EA70AC7E4}" srcOrd="0" destOrd="0" presId="urn:microsoft.com/office/officeart/2018/2/layout/IconLabelList"/>
    <dgm:cxn modelId="{1A6A60F6-457B-4126-B442-66892EAB10CC}" type="presOf" srcId="{6F40B5F5-8706-42A3-8840-3ACB8DF2C1BC}" destId="{D147EA3E-1CFE-4312-8935-61929A1B3006}" srcOrd="0" destOrd="0" presId="urn:microsoft.com/office/officeart/2018/2/layout/IconLabelList"/>
    <dgm:cxn modelId="{39B058ED-1E1D-4D78-BBEC-3A37C0114F36}" type="presParOf" srcId="{1322F1EA-A739-4072-B2A3-9BFD03CE74FE}" destId="{7B17105F-602B-4E1A-9383-E97ABC74DCC9}" srcOrd="0" destOrd="0" presId="urn:microsoft.com/office/officeart/2018/2/layout/IconLabelList"/>
    <dgm:cxn modelId="{09BBA554-2CD9-409F-A859-09A8C27E72D5}" type="presParOf" srcId="{7B17105F-602B-4E1A-9383-E97ABC74DCC9}" destId="{14955A5E-0F68-4857-86A7-CFACB8FFF0DC}" srcOrd="0" destOrd="0" presId="urn:microsoft.com/office/officeart/2018/2/layout/IconLabelList"/>
    <dgm:cxn modelId="{4F31DE53-925C-4621-BE9B-22EC34A8329F}" type="presParOf" srcId="{7B17105F-602B-4E1A-9383-E97ABC74DCC9}" destId="{8683E1C0-FFF0-4D4B-A8B7-C91C75C0546C}" srcOrd="1" destOrd="0" presId="urn:microsoft.com/office/officeart/2018/2/layout/IconLabelList"/>
    <dgm:cxn modelId="{51D26A83-FEFF-42B8-99AD-EC412D55B38D}" type="presParOf" srcId="{7B17105F-602B-4E1A-9383-E97ABC74DCC9}" destId="{1F7B7501-A450-4F23-A29F-A69EA70AC7E4}" srcOrd="2" destOrd="0" presId="urn:microsoft.com/office/officeart/2018/2/layout/IconLabelList"/>
    <dgm:cxn modelId="{1811EE6C-29AF-4ED8-9B47-1EB9D1ADA409}" type="presParOf" srcId="{1322F1EA-A739-4072-B2A3-9BFD03CE74FE}" destId="{7D41EBBC-E016-400C-B9C6-CB8617CA3A10}" srcOrd="1" destOrd="0" presId="urn:microsoft.com/office/officeart/2018/2/layout/IconLabelList"/>
    <dgm:cxn modelId="{C217CF80-9435-4B27-8B7D-1C86516D6877}" type="presParOf" srcId="{1322F1EA-A739-4072-B2A3-9BFD03CE74FE}" destId="{5A423303-91C6-45D5-ABAB-37D66FC8DB78}" srcOrd="2" destOrd="0" presId="urn:microsoft.com/office/officeart/2018/2/layout/IconLabelList"/>
    <dgm:cxn modelId="{75F400FA-722A-4F76-B410-06F36EC7E5FF}" type="presParOf" srcId="{5A423303-91C6-45D5-ABAB-37D66FC8DB78}" destId="{5DCB72DA-D336-404D-86C7-0B64DFF712A4}" srcOrd="0" destOrd="0" presId="urn:microsoft.com/office/officeart/2018/2/layout/IconLabelList"/>
    <dgm:cxn modelId="{4709CA94-B40C-4D4C-BE99-E9351C9E45A9}" type="presParOf" srcId="{5A423303-91C6-45D5-ABAB-37D66FC8DB78}" destId="{CE212207-0FC2-4BBA-9736-1D80FCA14A03}" srcOrd="1" destOrd="0" presId="urn:microsoft.com/office/officeart/2018/2/layout/IconLabelList"/>
    <dgm:cxn modelId="{365FA362-8D55-47B2-B602-0A6A0F50EE4D}" type="presParOf" srcId="{5A423303-91C6-45D5-ABAB-37D66FC8DB78}" destId="{2E962A58-AB8A-4C2E-82D2-3E24BF5065C3}" srcOrd="2" destOrd="0" presId="urn:microsoft.com/office/officeart/2018/2/layout/IconLabelList"/>
    <dgm:cxn modelId="{C1B3268C-0188-4F84-980B-4E1F2F7F4D25}" type="presParOf" srcId="{1322F1EA-A739-4072-B2A3-9BFD03CE74FE}" destId="{358DE81C-CE2E-4721-BB01-8403D73363BB}" srcOrd="3" destOrd="0" presId="urn:microsoft.com/office/officeart/2018/2/layout/IconLabelList"/>
    <dgm:cxn modelId="{03BC075F-4E4C-46F4-AFC6-A66219C18906}" type="presParOf" srcId="{1322F1EA-A739-4072-B2A3-9BFD03CE74FE}" destId="{0561C1FF-7B14-4537-B98B-40B2EE1B5EE5}" srcOrd="4" destOrd="0" presId="urn:microsoft.com/office/officeart/2018/2/layout/IconLabelList"/>
    <dgm:cxn modelId="{A08E9ECE-56AE-46F3-A6A4-909A56B6AFA3}" type="presParOf" srcId="{0561C1FF-7B14-4537-B98B-40B2EE1B5EE5}" destId="{0A6BAB01-6581-40E6-8311-7E3468CFE05B}" srcOrd="0" destOrd="0" presId="urn:microsoft.com/office/officeart/2018/2/layout/IconLabelList"/>
    <dgm:cxn modelId="{579BC165-0297-4437-937C-9E4956F3D4B0}" type="presParOf" srcId="{0561C1FF-7B14-4537-B98B-40B2EE1B5EE5}" destId="{5636E820-FAB2-4F4F-8F7E-CAE2C9524FC0}" srcOrd="1" destOrd="0" presId="urn:microsoft.com/office/officeart/2018/2/layout/IconLabelList"/>
    <dgm:cxn modelId="{93E2603F-C368-472A-8611-FBC7B3414C73}" type="presParOf" srcId="{0561C1FF-7B14-4537-B98B-40B2EE1B5EE5}" destId="{D147EA3E-1CFE-4312-8935-61929A1B300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E56C9E-3DA8-491F-B5DA-15F9AB4DB50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72B79D6-8895-4F0A-83B9-A5AB65D0854B}">
      <dgm:prSet/>
      <dgm:spPr/>
      <dgm:t>
        <a:bodyPr/>
        <a:lstStyle/>
        <a:p>
          <a:r>
            <a:rPr lang="en-GB"/>
            <a:t>How have we ensured that the participants have the following</a:t>
          </a:r>
          <a:endParaRPr lang="en-US"/>
        </a:p>
      </dgm:t>
    </dgm:pt>
    <dgm:pt modelId="{C10D92E7-5DAD-477D-894C-3AF54C93BDD8}" type="parTrans" cxnId="{5457D7F6-13CB-4541-BBCA-8229761D4DBC}">
      <dgm:prSet/>
      <dgm:spPr/>
      <dgm:t>
        <a:bodyPr/>
        <a:lstStyle/>
        <a:p>
          <a:endParaRPr lang="en-US"/>
        </a:p>
      </dgm:t>
    </dgm:pt>
    <dgm:pt modelId="{74F7A462-06A6-4071-A56E-1152A2D988CE}" type="sibTrans" cxnId="{5457D7F6-13CB-4541-BBCA-8229761D4DBC}">
      <dgm:prSet/>
      <dgm:spPr/>
      <dgm:t>
        <a:bodyPr/>
        <a:lstStyle/>
        <a:p>
          <a:endParaRPr lang="en-US"/>
        </a:p>
      </dgm:t>
    </dgm:pt>
    <dgm:pt modelId="{7EEC4EC3-5E28-4A72-AFCE-76CD55949C47}">
      <dgm:prSet/>
      <dgm:spPr/>
      <dgm:t>
        <a:bodyPr/>
        <a:lstStyle/>
        <a:p>
          <a:r>
            <a:rPr lang="en-GB"/>
            <a:t>1. Informed consent</a:t>
          </a:r>
          <a:endParaRPr lang="en-US"/>
        </a:p>
      </dgm:t>
    </dgm:pt>
    <dgm:pt modelId="{5B2E163B-CE5E-4601-B8ED-D10A458C62DD}" type="parTrans" cxnId="{833ABF53-80F9-48EC-875A-B3915E358D82}">
      <dgm:prSet/>
      <dgm:spPr/>
      <dgm:t>
        <a:bodyPr/>
        <a:lstStyle/>
        <a:p>
          <a:endParaRPr lang="en-US"/>
        </a:p>
      </dgm:t>
    </dgm:pt>
    <dgm:pt modelId="{7F3A5133-9CF0-4157-BA0F-9118FEB311E8}" type="sibTrans" cxnId="{833ABF53-80F9-48EC-875A-B3915E358D82}">
      <dgm:prSet/>
      <dgm:spPr/>
      <dgm:t>
        <a:bodyPr/>
        <a:lstStyle/>
        <a:p>
          <a:endParaRPr lang="en-US"/>
        </a:p>
      </dgm:t>
    </dgm:pt>
    <dgm:pt modelId="{B4CD2A3B-4F9D-4C98-817B-5B02A735912B}">
      <dgm:prSet/>
      <dgm:spPr/>
      <dgm:t>
        <a:bodyPr/>
        <a:lstStyle/>
        <a:p>
          <a:r>
            <a:rPr lang="en-GB"/>
            <a:t>2. Do not harm</a:t>
          </a:r>
          <a:endParaRPr lang="en-US"/>
        </a:p>
      </dgm:t>
    </dgm:pt>
    <dgm:pt modelId="{F6527DF6-3F50-4779-91B6-2F32CD51767C}" type="parTrans" cxnId="{3693320E-E31E-45E7-A301-1D024E817497}">
      <dgm:prSet/>
      <dgm:spPr/>
      <dgm:t>
        <a:bodyPr/>
        <a:lstStyle/>
        <a:p>
          <a:endParaRPr lang="en-US"/>
        </a:p>
      </dgm:t>
    </dgm:pt>
    <dgm:pt modelId="{EA99FB75-EE2E-4471-A1A3-A41FAEABA817}" type="sibTrans" cxnId="{3693320E-E31E-45E7-A301-1D024E817497}">
      <dgm:prSet/>
      <dgm:spPr/>
      <dgm:t>
        <a:bodyPr/>
        <a:lstStyle/>
        <a:p>
          <a:endParaRPr lang="en-US"/>
        </a:p>
      </dgm:t>
    </dgm:pt>
    <dgm:pt modelId="{799DB039-12C8-47FD-93AF-4DDBE735A3E8}">
      <dgm:prSet/>
      <dgm:spPr/>
      <dgm:t>
        <a:bodyPr/>
        <a:lstStyle/>
        <a:p>
          <a:r>
            <a:rPr lang="en-GB"/>
            <a:t>3. Confidentiality</a:t>
          </a:r>
          <a:endParaRPr lang="en-US"/>
        </a:p>
      </dgm:t>
    </dgm:pt>
    <dgm:pt modelId="{BD8ABA34-E387-42B2-A80D-910E2985F56A}" type="parTrans" cxnId="{7B97BCE9-4C91-4CAB-8ABE-F5346764B2B2}">
      <dgm:prSet/>
      <dgm:spPr/>
      <dgm:t>
        <a:bodyPr/>
        <a:lstStyle/>
        <a:p>
          <a:endParaRPr lang="en-US"/>
        </a:p>
      </dgm:t>
    </dgm:pt>
    <dgm:pt modelId="{D6A838AF-DE8F-4957-BAB4-40BFF871CD03}" type="sibTrans" cxnId="{7B97BCE9-4C91-4CAB-8ABE-F5346764B2B2}">
      <dgm:prSet/>
      <dgm:spPr/>
      <dgm:t>
        <a:bodyPr/>
        <a:lstStyle/>
        <a:p>
          <a:endParaRPr lang="en-US"/>
        </a:p>
      </dgm:t>
    </dgm:pt>
    <dgm:pt modelId="{59AC9802-810B-4240-80AC-487E652EFA33}">
      <dgm:prSet/>
      <dgm:spPr/>
      <dgm:t>
        <a:bodyPr/>
        <a:lstStyle/>
        <a:p>
          <a:r>
            <a:rPr lang="en-GB"/>
            <a:t>4. Only assess relevant components</a:t>
          </a:r>
        </a:p>
      </dgm:t>
    </dgm:pt>
    <dgm:pt modelId="{1B29EFDC-39F1-4A8C-AD2C-9BD6FC19CDE1}" type="parTrans" cxnId="{9ACA9467-680F-44EC-869A-8B71E84E72D3}">
      <dgm:prSet/>
      <dgm:spPr/>
      <dgm:t>
        <a:bodyPr/>
        <a:lstStyle/>
        <a:p>
          <a:endParaRPr lang="en-US"/>
        </a:p>
      </dgm:t>
    </dgm:pt>
    <dgm:pt modelId="{FCC4F31B-1942-4FC0-8627-2037469DE67A}" type="sibTrans" cxnId="{9ACA9467-680F-44EC-869A-8B71E84E72D3}">
      <dgm:prSet/>
      <dgm:spPr/>
      <dgm:t>
        <a:bodyPr/>
        <a:lstStyle/>
        <a:p>
          <a:endParaRPr lang="en-US"/>
        </a:p>
      </dgm:t>
    </dgm:pt>
    <dgm:pt modelId="{DF2217C7-3509-4F35-ACEB-5DBCF7041891}">
      <dgm:prSet/>
      <dgm:spPr/>
      <dgm:t>
        <a:bodyPr/>
        <a:lstStyle/>
        <a:p>
          <a:r>
            <a:rPr lang="en-GB"/>
            <a:t>5. Respect for others</a:t>
          </a:r>
        </a:p>
      </dgm:t>
    </dgm:pt>
    <dgm:pt modelId="{9F7F4AF9-663D-4433-8AA1-008AB8E487D6}" type="parTrans" cxnId="{BBDB2F9C-5EEC-4E3B-A472-EF6764B32222}">
      <dgm:prSet/>
      <dgm:spPr/>
      <dgm:t>
        <a:bodyPr/>
        <a:lstStyle/>
        <a:p>
          <a:endParaRPr lang="en-GB"/>
        </a:p>
      </dgm:t>
    </dgm:pt>
    <dgm:pt modelId="{6E00A4E9-C63F-4571-ACEC-708D3D772897}" type="sibTrans" cxnId="{BBDB2F9C-5EEC-4E3B-A472-EF6764B32222}">
      <dgm:prSet/>
      <dgm:spPr/>
      <dgm:t>
        <a:bodyPr/>
        <a:lstStyle/>
        <a:p>
          <a:endParaRPr lang="en-GB"/>
        </a:p>
      </dgm:t>
    </dgm:pt>
    <dgm:pt modelId="{9A3690BF-7FC9-49BB-9C7A-A87FC379F639}">
      <dgm:prSet/>
      <dgm:spPr/>
      <dgm:t>
        <a:bodyPr/>
        <a:lstStyle/>
        <a:p>
          <a:r>
            <a:rPr lang="en-GB"/>
            <a:t>6. Right to withdraw</a:t>
          </a:r>
        </a:p>
      </dgm:t>
    </dgm:pt>
    <dgm:pt modelId="{C4FEA26F-1E4E-46EF-BE05-6FC09399D8AB}" type="parTrans" cxnId="{D6CDC8D7-9599-4D95-B5A4-D195850C340B}">
      <dgm:prSet/>
      <dgm:spPr/>
      <dgm:t>
        <a:bodyPr/>
        <a:lstStyle/>
        <a:p>
          <a:endParaRPr lang="en-GB"/>
        </a:p>
      </dgm:t>
    </dgm:pt>
    <dgm:pt modelId="{4A82CE1B-2CFF-444A-AB72-39AB8221B838}" type="sibTrans" cxnId="{D6CDC8D7-9599-4D95-B5A4-D195850C340B}">
      <dgm:prSet/>
      <dgm:spPr/>
      <dgm:t>
        <a:bodyPr/>
        <a:lstStyle/>
        <a:p>
          <a:endParaRPr lang="en-GB"/>
        </a:p>
      </dgm:t>
    </dgm:pt>
    <dgm:pt modelId="{EEAEA92F-2714-4A0B-9064-9A7F6E57E416}" type="pres">
      <dgm:prSet presAssocID="{E1E56C9E-3DA8-491F-B5DA-15F9AB4DB50A}" presName="diagram" presStyleCnt="0">
        <dgm:presLayoutVars>
          <dgm:dir/>
          <dgm:resizeHandles val="exact"/>
        </dgm:presLayoutVars>
      </dgm:prSet>
      <dgm:spPr/>
    </dgm:pt>
    <dgm:pt modelId="{61531B24-D2E4-4EDD-8C80-13B3340AB7F4}" type="pres">
      <dgm:prSet presAssocID="{E72B79D6-8895-4F0A-83B9-A5AB65D0854B}" presName="node" presStyleLbl="node1" presStyleIdx="0" presStyleCnt="7">
        <dgm:presLayoutVars>
          <dgm:bulletEnabled val="1"/>
        </dgm:presLayoutVars>
      </dgm:prSet>
      <dgm:spPr/>
    </dgm:pt>
    <dgm:pt modelId="{F0D4BBA8-F572-444C-9549-C785B64F80E7}" type="pres">
      <dgm:prSet presAssocID="{74F7A462-06A6-4071-A56E-1152A2D988CE}" presName="sibTrans" presStyleCnt="0"/>
      <dgm:spPr/>
    </dgm:pt>
    <dgm:pt modelId="{1656F675-8516-4907-A27D-206EABEA65B3}" type="pres">
      <dgm:prSet presAssocID="{7EEC4EC3-5E28-4A72-AFCE-76CD55949C47}" presName="node" presStyleLbl="node1" presStyleIdx="1" presStyleCnt="7">
        <dgm:presLayoutVars>
          <dgm:bulletEnabled val="1"/>
        </dgm:presLayoutVars>
      </dgm:prSet>
      <dgm:spPr/>
    </dgm:pt>
    <dgm:pt modelId="{3124DC06-D3B2-43A6-B39D-56E6B8ACAFFB}" type="pres">
      <dgm:prSet presAssocID="{7F3A5133-9CF0-4157-BA0F-9118FEB311E8}" presName="sibTrans" presStyleCnt="0"/>
      <dgm:spPr/>
    </dgm:pt>
    <dgm:pt modelId="{89FB4986-DC1A-4A1F-A748-B0C36FEB7CBA}" type="pres">
      <dgm:prSet presAssocID="{B4CD2A3B-4F9D-4C98-817B-5B02A735912B}" presName="node" presStyleLbl="node1" presStyleIdx="2" presStyleCnt="7">
        <dgm:presLayoutVars>
          <dgm:bulletEnabled val="1"/>
        </dgm:presLayoutVars>
      </dgm:prSet>
      <dgm:spPr/>
    </dgm:pt>
    <dgm:pt modelId="{205F0A9F-7E0C-407A-A1AA-7AC007CBC5AA}" type="pres">
      <dgm:prSet presAssocID="{EA99FB75-EE2E-4471-A1A3-A41FAEABA817}" presName="sibTrans" presStyleCnt="0"/>
      <dgm:spPr/>
    </dgm:pt>
    <dgm:pt modelId="{F47A3814-07C8-497B-B7B5-9751F841BB02}" type="pres">
      <dgm:prSet presAssocID="{799DB039-12C8-47FD-93AF-4DDBE735A3E8}" presName="node" presStyleLbl="node1" presStyleIdx="3" presStyleCnt="7">
        <dgm:presLayoutVars>
          <dgm:bulletEnabled val="1"/>
        </dgm:presLayoutVars>
      </dgm:prSet>
      <dgm:spPr/>
    </dgm:pt>
    <dgm:pt modelId="{1661F589-5545-49A0-819A-A1AEE6F67F3D}" type="pres">
      <dgm:prSet presAssocID="{D6A838AF-DE8F-4957-BAB4-40BFF871CD03}" presName="sibTrans" presStyleCnt="0"/>
      <dgm:spPr/>
    </dgm:pt>
    <dgm:pt modelId="{8D0ADF46-ED7F-4696-973C-63F2EB3C4F19}" type="pres">
      <dgm:prSet presAssocID="{59AC9802-810B-4240-80AC-487E652EFA33}" presName="node" presStyleLbl="node1" presStyleIdx="4" presStyleCnt="7">
        <dgm:presLayoutVars>
          <dgm:bulletEnabled val="1"/>
        </dgm:presLayoutVars>
      </dgm:prSet>
      <dgm:spPr/>
    </dgm:pt>
    <dgm:pt modelId="{C345DA30-16A6-48BD-8BFC-9B1416152607}" type="pres">
      <dgm:prSet presAssocID="{FCC4F31B-1942-4FC0-8627-2037469DE67A}" presName="sibTrans" presStyleCnt="0"/>
      <dgm:spPr/>
    </dgm:pt>
    <dgm:pt modelId="{837BAFE0-D739-444E-A4C0-69982D1AADE5}" type="pres">
      <dgm:prSet presAssocID="{DF2217C7-3509-4F35-ACEB-5DBCF7041891}" presName="node" presStyleLbl="node1" presStyleIdx="5" presStyleCnt="7">
        <dgm:presLayoutVars>
          <dgm:bulletEnabled val="1"/>
        </dgm:presLayoutVars>
      </dgm:prSet>
      <dgm:spPr/>
    </dgm:pt>
    <dgm:pt modelId="{25864BE3-4228-42A3-99F4-669E2F30CE46}" type="pres">
      <dgm:prSet presAssocID="{6E00A4E9-C63F-4571-ACEC-708D3D772897}" presName="sibTrans" presStyleCnt="0"/>
      <dgm:spPr/>
    </dgm:pt>
    <dgm:pt modelId="{9BD4DBEE-83F2-4E38-8296-B6244A389081}" type="pres">
      <dgm:prSet presAssocID="{9A3690BF-7FC9-49BB-9C7A-A87FC379F639}" presName="node" presStyleLbl="node1" presStyleIdx="6" presStyleCnt="7">
        <dgm:presLayoutVars>
          <dgm:bulletEnabled val="1"/>
        </dgm:presLayoutVars>
      </dgm:prSet>
      <dgm:spPr/>
    </dgm:pt>
  </dgm:ptLst>
  <dgm:cxnLst>
    <dgm:cxn modelId="{3693320E-E31E-45E7-A301-1D024E817497}" srcId="{E1E56C9E-3DA8-491F-B5DA-15F9AB4DB50A}" destId="{B4CD2A3B-4F9D-4C98-817B-5B02A735912B}" srcOrd="2" destOrd="0" parTransId="{F6527DF6-3F50-4779-91B6-2F32CD51767C}" sibTransId="{EA99FB75-EE2E-4471-A1A3-A41FAEABA817}"/>
    <dgm:cxn modelId="{690BE618-C2FC-461C-AE62-B8275D65BCAD}" type="presOf" srcId="{B4CD2A3B-4F9D-4C98-817B-5B02A735912B}" destId="{89FB4986-DC1A-4A1F-A748-B0C36FEB7CBA}" srcOrd="0" destOrd="0" presId="urn:microsoft.com/office/officeart/2005/8/layout/default"/>
    <dgm:cxn modelId="{332D9420-010B-415C-B19E-2DBCA124A632}" type="presOf" srcId="{E72B79D6-8895-4F0A-83B9-A5AB65D0854B}" destId="{61531B24-D2E4-4EDD-8C80-13B3340AB7F4}" srcOrd="0" destOrd="0" presId="urn:microsoft.com/office/officeart/2005/8/layout/default"/>
    <dgm:cxn modelId="{A078082D-B896-4A06-9C8C-941F4C0C87D2}" type="presOf" srcId="{9A3690BF-7FC9-49BB-9C7A-A87FC379F639}" destId="{9BD4DBEE-83F2-4E38-8296-B6244A389081}" srcOrd="0" destOrd="0" presId="urn:microsoft.com/office/officeart/2005/8/layout/default"/>
    <dgm:cxn modelId="{9ACA9467-680F-44EC-869A-8B71E84E72D3}" srcId="{E1E56C9E-3DA8-491F-B5DA-15F9AB4DB50A}" destId="{59AC9802-810B-4240-80AC-487E652EFA33}" srcOrd="4" destOrd="0" parTransId="{1B29EFDC-39F1-4A8C-AD2C-9BD6FC19CDE1}" sibTransId="{FCC4F31B-1942-4FC0-8627-2037469DE67A}"/>
    <dgm:cxn modelId="{0BD0716D-8496-4CC9-A43B-F45F1628AF6C}" type="presOf" srcId="{E1E56C9E-3DA8-491F-B5DA-15F9AB4DB50A}" destId="{EEAEA92F-2714-4A0B-9064-9A7F6E57E416}" srcOrd="0" destOrd="0" presId="urn:microsoft.com/office/officeart/2005/8/layout/default"/>
    <dgm:cxn modelId="{2D64734D-D74D-4A9E-A2F4-FE76089E793E}" type="presOf" srcId="{799DB039-12C8-47FD-93AF-4DDBE735A3E8}" destId="{F47A3814-07C8-497B-B7B5-9751F841BB02}" srcOrd="0" destOrd="0" presId="urn:microsoft.com/office/officeart/2005/8/layout/default"/>
    <dgm:cxn modelId="{833ABF53-80F9-48EC-875A-B3915E358D82}" srcId="{E1E56C9E-3DA8-491F-B5DA-15F9AB4DB50A}" destId="{7EEC4EC3-5E28-4A72-AFCE-76CD55949C47}" srcOrd="1" destOrd="0" parTransId="{5B2E163B-CE5E-4601-B8ED-D10A458C62DD}" sibTransId="{7F3A5133-9CF0-4157-BA0F-9118FEB311E8}"/>
    <dgm:cxn modelId="{E0D2EF59-47E3-4343-99AC-14AE4F67103C}" type="presOf" srcId="{DF2217C7-3509-4F35-ACEB-5DBCF7041891}" destId="{837BAFE0-D739-444E-A4C0-69982D1AADE5}" srcOrd="0" destOrd="0" presId="urn:microsoft.com/office/officeart/2005/8/layout/default"/>
    <dgm:cxn modelId="{BBDB2F9C-5EEC-4E3B-A472-EF6764B32222}" srcId="{E1E56C9E-3DA8-491F-B5DA-15F9AB4DB50A}" destId="{DF2217C7-3509-4F35-ACEB-5DBCF7041891}" srcOrd="5" destOrd="0" parTransId="{9F7F4AF9-663D-4433-8AA1-008AB8E487D6}" sibTransId="{6E00A4E9-C63F-4571-ACEC-708D3D772897}"/>
    <dgm:cxn modelId="{95BFF39E-9BA4-42C4-8A17-65BA1A1F68A5}" type="presOf" srcId="{7EEC4EC3-5E28-4A72-AFCE-76CD55949C47}" destId="{1656F675-8516-4907-A27D-206EABEA65B3}" srcOrd="0" destOrd="0" presId="urn:microsoft.com/office/officeart/2005/8/layout/default"/>
    <dgm:cxn modelId="{B408DCC5-4EBB-40A3-99B9-8585F266991D}" type="presOf" srcId="{59AC9802-810B-4240-80AC-487E652EFA33}" destId="{8D0ADF46-ED7F-4696-973C-63F2EB3C4F19}" srcOrd="0" destOrd="0" presId="urn:microsoft.com/office/officeart/2005/8/layout/default"/>
    <dgm:cxn modelId="{D6CDC8D7-9599-4D95-B5A4-D195850C340B}" srcId="{E1E56C9E-3DA8-491F-B5DA-15F9AB4DB50A}" destId="{9A3690BF-7FC9-49BB-9C7A-A87FC379F639}" srcOrd="6" destOrd="0" parTransId="{C4FEA26F-1E4E-46EF-BE05-6FC09399D8AB}" sibTransId="{4A82CE1B-2CFF-444A-AB72-39AB8221B838}"/>
    <dgm:cxn modelId="{7B97BCE9-4C91-4CAB-8ABE-F5346764B2B2}" srcId="{E1E56C9E-3DA8-491F-B5DA-15F9AB4DB50A}" destId="{799DB039-12C8-47FD-93AF-4DDBE735A3E8}" srcOrd="3" destOrd="0" parTransId="{BD8ABA34-E387-42B2-A80D-910E2985F56A}" sibTransId="{D6A838AF-DE8F-4957-BAB4-40BFF871CD03}"/>
    <dgm:cxn modelId="{5457D7F6-13CB-4541-BBCA-8229761D4DBC}" srcId="{E1E56C9E-3DA8-491F-B5DA-15F9AB4DB50A}" destId="{E72B79D6-8895-4F0A-83B9-A5AB65D0854B}" srcOrd="0" destOrd="0" parTransId="{C10D92E7-5DAD-477D-894C-3AF54C93BDD8}" sibTransId="{74F7A462-06A6-4071-A56E-1152A2D988CE}"/>
    <dgm:cxn modelId="{18F62780-34A9-4193-B8DB-1FFA87F02E8E}" type="presParOf" srcId="{EEAEA92F-2714-4A0B-9064-9A7F6E57E416}" destId="{61531B24-D2E4-4EDD-8C80-13B3340AB7F4}" srcOrd="0" destOrd="0" presId="urn:microsoft.com/office/officeart/2005/8/layout/default"/>
    <dgm:cxn modelId="{96B6C1E6-388A-4F9A-8D6E-747C7B784A8E}" type="presParOf" srcId="{EEAEA92F-2714-4A0B-9064-9A7F6E57E416}" destId="{F0D4BBA8-F572-444C-9549-C785B64F80E7}" srcOrd="1" destOrd="0" presId="urn:microsoft.com/office/officeart/2005/8/layout/default"/>
    <dgm:cxn modelId="{18292FC9-89AA-4278-8834-2835F5DD86C0}" type="presParOf" srcId="{EEAEA92F-2714-4A0B-9064-9A7F6E57E416}" destId="{1656F675-8516-4907-A27D-206EABEA65B3}" srcOrd="2" destOrd="0" presId="urn:microsoft.com/office/officeart/2005/8/layout/default"/>
    <dgm:cxn modelId="{97CBE147-D153-4BA5-971E-552111FBABB6}" type="presParOf" srcId="{EEAEA92F-2714-4A0B-9064-9A7F6E57E416}" destId="{3124DC06-D3B2-43A6-B39D-56E6B8ACAFFB}" srcOrd="3" destOrd="0" presId="urn:microsoft.com/office/officeart/2005/8/layout/default"/>
    <dgm:cxn modelId="{07F69EA1-1E20-4FB1-9527-0CDDF1A393E4}" type="presParOf" srcId="{EEAEA92F-2714-4A0B-9064-9A7F6E57E416}" destId="{89FB4986-DC1A-4A1F-A748-B0C36FEB7CBA}" srcOrd="4" destOrd="0" presId="urn:microsoft.com/office/officeart/2005/8/layout/default"/>
    <dgm:cxn modelId="{DD411143-E733-41FF-982B-80427AF87C73}" type="presParOf" srcId="{EEAEA92F-2714-4A0B-9064-9A7F6E57E416}" destId="{205F0A9F-7E0C-407A-A1AA-7AC007CBC5AA}" srcOrd="5" destOrd="0" presId="urn:microsoft.com/office/officeart/2005/8/layout/default"/>
    <dgm:cxn modelId="{A9BE9C7E-5066-46CB-953F-5DA56ECC3053}" type="presParOf" srcId="{EEAEA92F-2714-4A0B-9064-9A7F6E57E416}" destId="{F47A3814-07C8-497B-B7B5-9751F841BB02}" srcOrd="6" destOrd="0" presId="urn:microsoft.com/office/officeart/2005/8/layout/default"/>
    <dgm:cxn modelId="{3EF50093-BBF4-479A-BFF7-63AE0ABDE869}" type="presParOf" srcId="{EEAEA92F-2714-4A0B-9064-9A7F6E57E416}" destId="{1661F589-5545-49A0-819A-A1AEE6F67F3D}" srcOrd="7" destOrd="0" presId="urn:microsoft.com/office/officeart/2005/8/layout/default"/>
    <dgm:cxn modelId="{05108792-1864-405B-9A64-7A5ECC6B2E15}" type="presParOf" srcId="{EEAEA92F-2714-4A0B-9064-9A7F6E57E416}" destId="{8D0ADF46-ED7F-4696-973C-63F2EB3C4F19}" srcOrd="8" destOrd="0" presId="urn:microsoft.com/office/officeart/2005/8/layout/default"/>
    <dgm:cxn modelId="{88C9B988-78AF-4AEA-8A1E-3CB9DC6ADA95}" type="presParOf" srcId="{EEAEA92F-2714-4A0B-9064-9A7F6E57E416}" destId="{C345DA30-16A6-48BD-8BFC-9B1416152607}" srcOrd="9" destOrd="0" presId="urn:microsoft.com/office/officeart/2005/8/layout/default"/>
    <dgm:cxn modelId="{68159CE7-B937-43C0-9BDB-88617D600B23}" type="presParOf" srcId="{EEAEA92F-2714-4A0B-9064-9A7F6E57E416}" destId="{837BAFE0-D739-444E-A4C0-69982D1AADE5}" srcOrd="10" destOrd="0" presId="urn:microsoft.com/office/officeart/2005/8/layout/default"/>
    <dgm:cxn modelId="{ADCC2739-3EC1-4ADF-9CC9-6B978234A4AB}" type="presParOf" srcId="{EEAEA92F-2714-4A0B-9064-9A7F6E57E416}" destId="{25864BE3-4228-42A3-99F4-669E2F30CE46}" srcOrd="11" destOrd="0" presId="urn:microsoft.com/office/officeart/2005/8/layout/default"/>
    <dgm:cxn modelId="{1A32F159-A842-4498-AD46-9F75F0C6ACF8}" type="presParOf" srcId="{EEAEA92F-2714-4A0B-9064-9A7F6E57E416}" destId="{9BD4DBEE-83F2-4E38-8296-B6244A38908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955A5E-0F68-4857-86A7-CFACB8FFF0DC}">
      <dsp:nvSpPr>
        <dsp:cNvPr id="0" name=""/>
        <dsp:cNvSpPr/>
      </dsp:nvSpPr>
      <dsp:spPr>
        <a:xfrm>
          <a:off x="976789" y="667099"/>
          <a:ext cx="1459197" cy="14591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B7501-A450-4F23-A29F-A69EA70AC7E4}">
      <dsp:nvSpPr>
        <dsp:cNvPr id="0" name=""/>
        <dsp:cNvSpPr/>
      </dsp:nvSpPr>
      <dsp:spPr>
        <a:xfrm>
          <a:off x="85057" y="2554629"/>
          <a:ext cx="324266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IN THIS PRESENTATION WE HAVE DECIDED PLAN A MINI RESEARCH PROJECT WITH THE PURPOSE OF EXAMINING  HOW WE USE TECHNOLOGY TO COLLABORATE AT UWTSD.  THIS WILL BE CONDUCTED BY TARIRO MUTSVUNGUMA JEDIDIAH KAKUTYA, HAWA DABOH AND ABDUL SALAM. OUR TARGET PARTICIPANTS WITHIN THIS STUDY ARE STUDENTS WITHIN UWTSD.</a:t>
          </a:r>
          <a:endParaRPr lang="en-US" sz="1100" kern="1200" dirty="0"/>
        </a:p>
      </dsp:txBody>
      <dsp:txXfrm>
        <a:off x="85057" y="2554629"/>
        <a:ext cx="3242660" cy="967500"/>
      </dsp:txXfrm>
    </dsp:sp>
    <dsp:sp modelId="{5DCB72DA-D336-404D-86C7-0B64DFF712A4}">
      <dsp:nvSpPr>
        <dsp:cNvPr id="0" name=""/>
        <dsp:cNvSpPr/>
      </dsp:nvSpPr>
      <dsp:spPr>
        <a:xfrm>
          <a:off x="4786915" y="667099"/>
          <a:ext cx="1459197" cy="14591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962A58-AB8A-4C2E-82D2-3E24BF5065C3}">
      <dsp:nvSpPr>
        <dsp:cNvPr id="0" name=""/>
        <dsp:cNvSpPr/>
      </dsp:nvSpPr>
      <dsp:spPr>
        <a:xfrm>
          <a:off x="3895184" y="2554629"/>
          <a:ext cx="324266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RESEARCH QUESTION WE HAVE DECIDED TO LOOK AT IS </a:t>
          </a:r>
          <a:endParaRPr lang="en-US" sz="1100" kern="1200"/>
        </a:p>
      </dsp:txBody>
      <dsp:txXfrm>
        <a:off x="3895184" y="2554629"/>
        <a:ext cx="3242660" cy="967500"/>
      </dsp:txXfrm>
    </dsp:sp>
    <dsp:sp modelId="{0A6BAB01-6581-40E6-8311-7E3468CFE05B}">
      <dsp:nvSpPr>
        <dsp:cNvPr id="0" name=""/>
        <dsp:cNvSpPr/>
      </dsp:nvSpPr>
      <dsp:spPr>
        <a:xfrm>
          <a:off x="8597042" y="667099"/>
          <a:ext cx="1459197" cy="14591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47EA3E-1CFE-4312-8935-61929A1B3006}">
      <dsp:nvSpPr>
        <dsp:cNvPr id="0" name=""/>
        <dsp:cNvSpPr/>
      </dsp:nvSpPr>
      <dsp:spPr>
        <a:xfrm>
          <a:off x="7705310" y="2554629"/>
          <a:ext cx="324266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 ARE STUDENTS CONFIDENT IN USING TECHNOLOGY TO COLLABORATE </a:t>
          </a:r>
          <a:endParaRPr lang="en-US" sz="1100" kern="1200" dirty="0"/>
        </a:p>
      </dsp:txBody>
      <dsp:txXfrm>
        <a:off x="7705310" y="2554629"/>
        <a:ext cx="3242660" cy="96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31B24-D2E4-4EDD-8C80-13B3340AB7F4}">
      <dsp:nvSpPr>
        <dsp:cNvPr id="0" name=""/>
        <dsp:cNvSpPr/>
      </dsp:nvSpPr>
      <dsp:spPr>
        <a:xfrm>
          <a:off x="620594" y="2009"/>
          <a:ext cx="2086955" cy="125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How have we ensured that the participants have the following</a:t>
          </a:r>
          <a:endParaRPr lang="en-US" sz="2100" kern="1200"/>
        </a:p>
      </dsp:txBody>
      <dsp:txXfrm>
        <a:off x="620594" y="2009"/>
        <a:ext cx="2086955" cy="1252173"/>
      </dsp:txXfrm>
    </dsp:sp>
    <dsp:sp modelId="{1656F675-8516-4907-A27D-206EABEA65B3}">
      <dsp:nvSpPr>
        <dsp:cNvPr id="0" name=""/>
        <dsp:cNvSpPr/>
      </dsp:nvSpPr>
      <dsp:spPr>
        <a:xfrm>
          <a:off x="2916245" y="2009"/>
          <a:ext cx="2086955" cy="12521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1. Informed consent</a:t>
          </a:r>
          <a:endParaRPr lang="en-US" sz="2100" kern="1200"/>
        </a:p>
      </dsp:txBody>
      <dsp:txXfrm>
        <a:off x="2916245" y="2009"/>
        <a:ext cx="2086955" cy="1252173"/>
      </dsp:txXfrm>
    </dsp:sp>
    <dsp:sp modelId="{89FB4986-DC1A-4A1F-A748-B0C36FEB7CBA}">
      <dsp:nvSpPr>
        <dsp:cNvPr id="0" name=""/>
        <dsp:cNvSpPr/>
      </dsp:nvSpPr>
      <dsp:spPr>
        <a:xfrm>
          <a:off x="620594" y="1462878"/>
          <a:ext cx="2086955" cy="12521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2. Do not harm</a:t>
          </a:r>
          <a:endParaRPr lang="en-US" sz="2100" kern="1200"/>
        </a:p>
      </dsp:txBody>
      <dsp:txXfrm>
        <a:off x="620594" y="1462878"/>
        <a:ext cx="2086955" cy="1252173"/>
      </dsp:txXfrm>
    </dsp:sp>
    <dsp:sp modelId="{F47A3814-07C8-497B-B7B5-9751F841BB02}">
      <dsp:nvSpPr>
        <dsp:cNvPr id="0" name=""/>
        <dsp:cNvSpPr/>
      </dsp:nvSpPr>
      <dsp:spPr>
        <a:xfrm>
          <a:off x="2916245" y="1462878"/>
          <a:ext cx="2086955" cy="12521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3. Confidentiality</a:t>
          </a:r>
          <a:endParaRPr lang="en-US" sz="2100" kern="1200"/>
        </a:p>
      </dsp:txBody>
      <dsp:txXfrm>
        <a:off x="2916245" y="1462878"/>
        <a:ext cx="2086955" cy="1252173"/>
      </dsp:txXfrm>
    </dsp:sp>
    <dsp:sp modelId="{8D0ADF46-ED7F-4696-973C-63F2EB3C4F19}">
      <dsp:nvSpPr>
        <dsp:cNvPr id="0" name=""/>
        <dsp:cNvSpPr/>
      </dsp:nvSpPr>
      <dsp:spPr>
        <a:xfrm>
          <a:off x="620594" y="2923747"/>
          <a:ext cx="2086955" cy="12521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4. Only assess relevant components</a:t>
          </a:r>
        </a:p>
      </dsp:txBody>
      <dsp:txXfrm>
        <a:off x="620594" y="2923747"/>
        <a:ext cx="2086955" cy="1252173"/>
      </dsp:txXfrm>
    </dsp:sp>
    <dsp:sp modelId="{837BAFE0-D739-444E-A4C0-69982D1AADE5}">
      <dsp:nvSpPr>
        <dsp:cNvPr id="0" name=""/>
        <dsp:cNvSpPr/>
      </dsp:nvSpPr>
      <dsp:spPr>
        <a:xfrm>
          <a:off x="2916245" y="2923747"/>
          <a:ext cx="2086955" cy="125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5. Respect for others</a:t>
          </a:r>
        </a:p>
      </dsp:txBody>
      <dsp:txXfrm>
        <a:off x="2916245" y="2923747"/>
        <a:ext cx="2086955" cy="1252173"/>
      </dsp:txXfrm>
    </dsp:sp>
    <dsp:sp modelId="{9BD4DBEE-83F2-4E38-8296-B6244A389081}">
      <dsp:nvSpPr>
        <dsp:cNvPr id="0" name=""/>
        <dsp:cNvSpPr/>
      </dsp:nvSpPr>
      <dsp:spPr>
        <a:xfrm>
          <a:off x="1768420" y="4384616"/>
          <a:ext cx="2086955" cy="12521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6. Right to withdraw</a:t>
          </a:r>
        </a:p>
      </dsp:txBody>
      <dsp:txXfrm>
        <a:off x="1768420" y="4384616"/>
        <a:ext cx="2086955" cy="125217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Sunday, October 16,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01721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Sunday, October 16,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65810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Sunday, October 16,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9202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Sunday, October 16,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962471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Sunday, October 16,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42388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Sunday, October 16,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54254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Sunday, October 16,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05431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Sunday, October 16,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448788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Sunday, October 16,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64966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Sunday, October 16,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48632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Sunday, October 16,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94081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Sunday, October 16, 2022</a:t>
            </a:fld>
            <a:endParaRPr lang="en-US" cap="all"/>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a:p>
        </p:txBody>
      </p:sp>
    </p:spTree>
    <p:extLst>
      <p:ext uri="{BB962C8B-B14F-4D97-AF65-F5344CB8AC3E}">
        <p14:creationId xmlns:p14="http://schemas.microsoft.com/office/powerpoint/2010/main" val="227826984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03E2FFFB-7472-9DC5-7AFB-31EEEA1A82B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9"/>
          <a:stretch/>
        </p:blipFill>
        <p:spPr>
          <a:xfrm>
            <a:off x="20" y="-1"/>
            <a:ext cx="12191980" cy="6857571"/>
          </a:xfrm>
          <a:prstGeom prst="rect">
            <a:avLst/>
          </a:prstGeom>
        </p:spPr>
      </p:pic>
      <p:sp>
        <p:nvSpPr>
          <p:cNvPr id="11" name="Rectangle 10">
            <a:extLst>
              <a:ext uri="{FF2B5EF4-FFF2-40B4-BE49-F238E27FC236}">
                <a16:creationId xmlns:a16="http://schemas.microsoft.com/office/drawing/2014/main" id="{019FDB4D-987D-4C87-A179-9D4616AB2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2366F-91AD-84A4-DD67-2CD3B683E241}"/>
              </a:ext>
            </a:extLst>
          </p:cNvPr>
          <p:cNvSpPr>
            <a:spLocks noGrp="1"/>
          </p:cNvSpPr>
          <p:nvPr>
            <p:ph type="ctrTitle"/>
          </p:nvPr>
        </p:nvSpPr>
        <p:spPr>
          <a:xfrm>
            <a:off x="1619534" y="504966"/>
            <a:ext cx="8952932" cy="3043213"/>
          </a:xfrm>
        </p:spPr>
        <p:txBody>
          <a:bodyPr anchor="b">
            <a:normAutofit/>
          </a:bodyPr>
          <a:lstStyle/>
          <a:p>
            <a:r>
              <a:rPr lang="en-GB" dirty="0">
                <a:solidFill>
                  <a:schemeClr val="bg1"/>
                </a:solidFill>
              </a:rPr>
              <a:t>How do students use technology to collaborate at UWTSD</a:t>
            </a:r>
            <a:br>
              <a:rPr lang="en-GB" dirty="0">
                <a:solidFill>
                  <a:schemeClr val="bg1"/>
                </a:solidFill>
              </a:rPr>
            </a:br>
            <a:r>
              <a:rPr lang="en-GB" dirty="0">
                <a:solidFill>
                  <a:schemeClr val="bg1"/>
                </a:solidFill>
              </a:rPr>
              <a:t>(lchs4002)</a:t>
            </a:r>
          </a:p>
        </p:txBody>
      </p:sp>
      <p:sp>
        <p:nvSpPr>
          <p:cNvPr id="3" name="Subtitle 2">
            <a:extLst>
              <a:ext uri="{FF2B5EF4-FFF2-40B4-BE49-F238E27FC236}">
                <a16:creationId xmlns:a16="http://schemas.microsoft.com/office/drawing/2014/main" id="{6687B160-5962-5998-6CB8-67C3B72CE7D5}"/>
              </a:ext>
            </a:extLst>
          </p:cNvPr>
          <p:cNvSpPr>
            <a:spLocks noGrp="1"/>
          </p:cNvSpPr>
          <p:nvPr>
            <p:ph type="subTitle" idx="1"/>
          </p:nvPr>
        </p:nvSpPr>
        <p:spPr>
          <a:xfrm>
            <a:off x="2950191" y="3749746"/>
            <a:ext cx="6291618" cy="2208321"/>
          </a:xfrm>
        </p:spPr>
        <p:txBody>
          <a:bodyPr anchor="t">
            <a:normAutofit/>
          </a:bodyPr>
          <a:lstStyle/>
          <a:p>
            <a:r>
              <a:rPr lang="en-GB" dirty="0">
                <a:solidFill>
                  <a:schemeClr val="bg1"/>
                </a:solidFill>
              </a:rPr>
              <a:t>PRESENTED BY TARIRO MUTSVUNGUMA (2208793) </a:t>
            </a:r>
          </a:p>
          <a:p>
            <a:r>
              <a:rPr lang="en-GB" dirty="0">
                <a:solidFill>
                  <a:schemeClr val="bg1"/>
                </a:solidFill>
              </a:rPr>
              <a:t>JEDIDIAH KAKUTYA(2208862)</a:t>
            </a:r>
          </a:p>
          <a:p>
            <a:r>
              <a:rPr lang="en-GB" dirty="0">
                <a:solidFill>
                  <a:schemeClr val="bg1"/>
                </a:solidFill>
              </a:rPr>
              <a:t>Abdul </a:t>
            </a:r>
            <a:r>
              <a:rPr lang="en-GB" dirty="0" err="1">
                <a:solidFill>
                  <a:schemeClr val="bg1"/>
                </a:solidFill>
              </a:rPr>
              <a:t>salam</a:t>
            </a:r>
            <a:br>
              <a:rPr lang="en-GB" dirty="0">
                <a:solidFill>
                  <a:schemeClr val="bg1"/>
                </a:solidFill>
              </a:rPr>
            </a:br>
            <a:r>
              <a:rPr lang="en-GB" dirty="0">
                <a:solidFill>
                  <a:schemeClr val="bg1"/>
                </a:solidFill>
              </a:rPr>
              <a:t>(2133509) and </a:t>
            </a:r>
            <a:r>
              <a:rPr lang="en-GB" dirty="0" err="1">
                <a:solidFill>
                  <a:schemeClr val="bg1"/>
                </a:solidFill>
              </a:rPr>
              <a:t>hawa</a:t>
            </a:r>
            <a:r>
              <a:rPr lang="en-GB" dirty="0">
                <a:solidFill>
                  <a:schemeClr val="bg1"/>
                </a:solidFill>
              </a:rPr>
              <a:t> </a:t>
            </a:r>
            <a:r>
              <a:rPr lang="en-GB" dirty="0" err="1">
                <a:solidFill>
                  <a:schemeClr val="bg1"/>
                </a:solidFill>
              </a:rPr>
              <a:t>daboh</a:t>
            </a:r>
            <a:r>
              <a:rPr lang="en-GB" dirty="0">
                <a:solidFill>
                  <a:schemeClr val="bg1"/>
                </a:solidFill>
              </a:rPr>
              <a:t>(2128781)</a:t>
            </a:r>
          </a:p>
          <a:p>
            <a:endParaRPr lang="en-GB" dirty="0">
              <a:solidFill>
                <a:schemeClr val="bg1"/>
              </a:solidFill>
            </a:endParaRPr>
          </a:p>
        </p:txBody>
      </p:sp>
    </p:spTree>
    <p:extLst>
      <p:ext uri="{BB962C8B-B14F-4D97-AF65-F5344CB8AC3E}">
        <p14:creationId xmlns:p14="http://schemas.microsoft.com/office/powerpoint/2010/main" val="233292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58684-0365-3DFF-00B7-730EABE5798F}"/>
              </a:ext>
            </a:extLst>
          </p:cNvPr>
          <p:cNvSpPr>
            <a:spLocks noGrp="1"/>
          </p:cNvSpPr>
          <p:nvPr>
            <p:ph type="title"/>
          </p:nvPr>
        </p:nvSpPr>
        <p:spPr>
          <a:xfrm>
            <a:off x="1157084" y="374427"/>
            <a:ext cx="10374517" cy="971512"/>
          </a:xfrm>
        </p:spPr>
        <p:txBody>
          <a:bodyPr anchor="ctr">
            <a:normAutofit/>
          </a:bodyPr>
          <a:lstStyle/>
          <a:p>
            <a:r>
              <a:rPr lang="en-GB" sz="3200" dirty="0">
                <a:solidFill>
                  <a:schemeClr val="bg1"/>
                </a:solidFill>
              </a:rPr>
              <a:t>INTRODUCTION presenter </a:t>
            </a:r>
            <a:r>
              <a:rPr lang="en-GB" sz="3200" dirty="0" err="1">
                <a:solidFill>
                  <a:schemeClr val="bg1"/>
                </a:solidFill>
              </a:rPr>
              <a:t>Hawa</a:t>
            </a:r>
            <a:endParaRPr lang="en-GB" sz="3200" dirty="0">
              <a:solidFill>
                <a:schemeClr val="bg1"/>
              </a:solidFill>
            </a:endParaRPr>
          </a:p>
        </p:txBody>
      </p:sp>
      <p:graphicFrame>
        <p:nvGraphicFramePr>
          <p:cNvPr id="5" name="Content Placeholder 2">
            <a:extLst>
              <a:ext uri="{FF2B5EF4-FFF2-40B4-BE49-F238E27FC236}">
                <a16:creationId xmlns:a16="http://schemas.microsoft.com/office/drawing/2014/main" id="{172F2152-9C5D-B59D-B545-7E53D6544219}"/>
              </a:ext>
            </a:extLst>
          </p:cNvPr>
          <p:cNvGraphicFramePr>
            <a:graphicFrameLocks noGrp="1"/>
          </p:cNvGraphicFramePr>
          <p:nvPr>
            <p:ph idx="1"/>
            <p:extLst>
              <p:ext uri="{D42A27DB-BD31-4B8C-83A1-F6EECF244321}">
                <p14:modId xmlns:p14="http://schemas.microsoft.com/office/powerpoint/2010/main" val="2207815749"/>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395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BEAF0E-7BC7-4BD0-B456-B28AA13AB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01058-94AD-AE9A-3213-2A82764ECE70}"/>
              </a:ext>
            </a:extLst>
          </p:cNvPr>
          <p:cNvSpPr>
            <a:spLocks noGrp="1"/>
          </p:cNvSpPr>
          <p:nvPr>
            <p:ph type="title"/>
          </p:nvPr>
        </p:nvSpPr>
        <p:spPr>
          <a:xfrm>
            <a:off x="6373091" y="1028698"/>
            <a:ext cx="4778303" cy="4721264"/>
          </a:xfrm>
        </p:spPr>
        <p:txBody>
          <a:bodyPr>
            <a:normAutofit/>
          </a:bodyPr>
          <a:lstStyle/>
          <a:p>
            <a:pPr algn="r"/>
            <a:r>
              <a:rPr lang="en-GB" sz="4000" dirty="0"/>
              <a:t>RATIONALE</a:t>
            </a:r>
            <a:br>
              <a:rPr lang="en-GB" sz="4000" dirty="0"/>
            </a:br>
            <a:r>
              <a:rPr lang="en-GB" sz="4000" b="0" dirty="0"/>
              <a:t>presenter</a:t>
            </a:r>
            <a:br>
              <a:rPr lang="en-GB" sz="4000" b="0" dirty="0"/>
            </a:br>
            <a:r>
              <a:rPr lang="en-GB" sz="4000" b="0" dirty="0" err="1"/>
              <a:t>hawa</a:t>
            </a:r>
            <a:r>
              <a:rPr lang="en-GB" sz="4000" b="0" dirty="0"/>
              <a:t> </a:t>
            </a:r>
            <a:endParaRPr lang="en-GB" sz="4000" dirty="0"/>
          </a:p>
        </p:txBody>
      </p:sp>
      <p:sp>
        <p:nvSpPr>
          <p:cNvPr id="3" name="Content Placeholder 2">
            <a:extLst>
              <a:ext uri="{FF2B5EF4-FFF2-40B4-BE49-F238E27FC236}">
                <a16:creationId xmlns:a16="http://schemas.microsoft.com/office/drawing/2014/main" id="{36D751DF-0313-EBA1-D0A4-6B4BD4B4533F}"/>
              </a:ext>
            </a:extLst>
          </p:cNvPr>
          <p:cNvSpPr>
            <a:spLocks noGrp="1"/>
          </p:cNvSpPr>
          <p:nvPr>
            <p:ph idx="1"/>
          </p:nvPr>
        </p:nvSpPr>
        <p:spPr>
          <a:xfrm>
            <a:off x="1371600" y="1011448"/>
            <a:ext cx="4724400" cy="4721264"/>
          </a:xfrm>
        </p:spPr>
        <p:txBody>
          <a:bodyPr vert="horz" lIns="0" tIns="0" rIns="0" bIns="0" rtlCol="0" anchor="t">
            <a:normAutofit/>
          </a:bodyPr>
          <a:lstStyle/>
          <a:p>
            <a:r>
              <a:rPr lang="en-GB" sz="1800" dirty="0"/>
              <a:t>THE REASON AS TO WHY WE ARE COVERING THIS RESEARCH </a:t>
            </a:r>
          </a:p>
          <a:p>
            <a:r>
              <a:rPr lang="en-GB" sz="1400" dirty="0"/>
              <a:t>Coronavirus has badly affected many sectors globally in which education and economy sectors are also included (</a:t>
            </a:r>
            <a:r>
              <a:rPr lang="en-GB" sz="1400" b="0" i="0" dirty="0">
                <a:effectLst/>
              </a:rPr>
              <a:t>Zaman </a:t>
            </a:r>
            <a:r>
              <a:rPr lang="en-GB" sz="1400" dirty="0"/>
              <a:t>and </a:t>
            </a:r>
            <a:r>
              <a:rPr lang="en-GB" sz="1400" dirty="0" err="1"/>
              <a:t>nashmeena</a:t>
            </a:r>
            <a:r>
              <a:rPr lang="en-GB" sz="1400" b="0" i="0" dirty="0">
                <a:effectLst/>
              </a:rPr>
              <a:t>, 2021)</a:t>
            </a:r>
            <a:endParaRPr lang="en-GB" sz="1400" dirty="0"/>
          </a:p>
          <a:p>
            <a:r>
              <a:rPr lang="en-GB" sz="1400" dirty="0"/>
              <a:t> While some students perceive online and face-to-face classes to be equally effective (</a:t>
            </a:r>
            <a:r>
              <a:rPr lang="en-GB" sz="1400" dirty="0" err="1"/>
              <a:t>Horspool</a:t>
            </a:r>
            <a:r>
              <a:rPr lang="en-GB" sz="1400" dirty="0"/>
              <a:t> &amp; Lange, 2012) and of similar quality (Waldman, Perreault, Alexander, &amp; Zhao, 2009), not all students find online courses satisfactory or to be their preferred learning modality. </a:t>
            </a:r>
            <a:r>
              <a:rPr lang="en-GB" sz="1400" b="0" i="0" dirty="0">
                <a:solidFill>
                  <a:srgbClr val="000000"/>
                </a:solidFill>
                <a:effectLst/>
              </a:rPr>
              <a:t>(Landrum, 2020)</a:t>
            </a:r>
            <a:endParaRPr lang="en-GB" sz="1400" dirty="0"/>
          </a:p>
          <a:p>
            <a:r>
              <a:rPr lang="en-GB" sz="1800" dirty="0"/>
              <a:t>So we need to research studies that my have been done looking at students confidence using technology to collaborate</a:t>
            </a:r>
          </a:p>
          <a:p>
            <a:endParaRPr lang="en-GB" sz="1800" dirty="0"/>
          </a:p>
        </p:txBody>
      </p:sp>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10126"/>
            <a:ext cx="12192000" cy="456773"/>
          </a:xfrm>
          <a:prstGeom prst="rect">
            <a:avLst/>
          </a:prstGeom>
          <a:gradFill>
            <a:gsLst>
              <a:gs pos="14000">
                <a:schemeClr val="accent4">
                  <a:alpha val="28000"/>
                </a:schemeClr>
              </a:gs>
              <a:gs pos="100000">
                <a:schemeClr val="accent5">
                  <a:alpha val="83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10126"/>
            <a:ext cx="8153398" cy="456772"/>
          </a:xfrm>
          <a:prstGeom prst="rect">
            <a:avLst/>
          </a:prstGeom>
          <a:gradFill>
            <a:gsLst>
              <a:gs pos="9000">
                <a:schemeClr val="accent2">
                  <a:lumMod val="60000"/>
                  <a:lumOff val="40000"/>
                  <a:alpha val="52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560782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4BD42D-67EA-F5E3-2B6C-5233C438B527}"/>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PROPOSED METHOD</a:t>
            </a:r>
            <a:br>
              <a:rPr lang="en-GB" sz="3200" dirty="0">
                <a:solidFill>
                  <a:schemeClr val="bg1"/>
                </a:solidFill>
              </a:rPr>
            </a:br>
            <a:r>
              <a:rPr lang="en-GB" sz="3200" b="0" dirty="0">
                <a:solidFill>
                  <a:schemeClr val="bg1"/>
                </a:solidFill>
              </a:rPr>
              <a:t>presenter</a:t>
            </a:r>
            <a:br>
              <a:rPr lang="en-GB" sz="3200" b="0" dirty="0">
                <a:solidFill>
                  <a:schemeClr val="bg1"/>
                </a:solidFill>
              </a:rPr>
            </a:br>
            <a:r>
              <a:rPr lang="en-GB" sz="3200" b="0" dirty="0" err="1">
                <a:solidFill>
                  <a:schemeClr val="bg1"/>
                </a:solidFill>
              </a:rPr>
              <a:t>abdul</a:t>
            </a:r>
            <a:endParaRPr lang="en-GB" sz="3200" dirty="0">
              <a:solidFill>
                <a:schemeClr val="bg1"/>
              </a:solidFill>
            </a:endParaRPr>
          </a:p>
        </p:txBody>
      </p:sp>
      <p:sp>
        <p:nvSpPr>
          <p:cNvPr id="3" name="Content Placeholder 2">
            <a:extLst>
              <a:ext uri="{FF2B5EF4-FFF2-40B4-BE49-F238E27FC236}">
                <a16:creationId xmlns:a16="http://schemas.microsoft.com/office/drawing/2014/main" id="{8D2E9B09-4F39-EB06-5911-1574BFF25EC5}"/>
              </a:ext>
            </a:extLst>
          </p:cNvPr>
          <p:cNvSpPr>
            <a:spLocks noGrp="1"/>
          </p:cNvSpPr>
          <p:nvPr>
            <p:ph idx="1"/>
          </p:nvPr>
        </p:nvSpPr>
        <p:spPr>
          <a:xfrm>
            <a:off x="4665441" y="1028701"/>
            <a:ext cx="6273972" cy="4843462"/>
          </a:xfrm>
        </p:spPr>
        <p:txBody>
          <a:bodyPr>
            <a:normAutofit/>
          </a:bodyPr>
          <a:lstStyle/>
          <a:p>
            <a:r>
              <a:rPr lang="en-GB" sz="1800" dirty="0"/>
              <a:t>THE METHOD WE HAVE DECIDED TO USE IS A QUESTIONAIRE</a:t>
            </a:r>
          </a:p>
          <a:p>
            <a:r>
              <a:rPr lang="en-GB" sz="1800" dirty="0"/>
              <a:t>We have created a questionnaire via forms which we have included a series of different types of questions </a:t>
            </a:r>
            <a:r>
              <a:rPr lang="en-GB" sz="1800" dirty="0" err="1"/>
              <a:t>e.g</a:t>
            </a:r>
            <a:r>
              <a:rPr lang="en-GB" sz="1800" dirty="0"/>
              <a:t> Likert scale, rank and closed questions.</a:t>
            </a:r>
          </a:p>
          <a:p>
            <a:r>
              <a:rPr lang="en-GB" sz="1800" dirty="0"/>
              <a:t>Examples of the questions</a:t>
            </a:r>
          </a:p>
          <a:p>
            <a:pPr marL="0" indent="0">
              <a:buNone/>
            </a:pPr>
            <a:r>
              <a:rPr lang="en-GB" sz="1800" dirty="0"/>
              <a:t> - are you confident using one drive</a:t>
            </a:r>
          </a:p>
          <a:p>
            <a:pPr marL="0" indent="0">
              <a:buNone/>
            </a:pPr>
            <a:r>
              <a:rPr lang="en-GB" sz="1800" dirty="0"/>
              <a:t> -  have you received adequate training one how to us </a:t>
            </a:r>
            <a:r>
              <a:rPr lang="en-GB" sz="1800"/>
              <a:t>MS Teams </a:t>
            </a:r>
            <a:endParaRPr lang="en-GB" sz="1800" dirty="0"/>
          </a:p>
        </p:txBody>
      </p:sp>
    </p:spTree>
    <p:extLst>
      <p:ext uri="{BB962C8B-B14F-4D97-AF65-F5344CB8AC3E}">
        <p14:creationId xmlns:p14="http://schemas.microsoft.com/office/powerpoint/2010/main" val="1980300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06E6C0C3-A448-4D8B-86C7-3C83B7E4A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C213AB-BCF2-D59D-5B96-EC2267F95C5A}"/>
              </a:ext>
            </a:extLst>
          </p:cNvPr>
          <p:cNvSpPr>
            <a:spLocks noGrp="1"/>
          </p:cNvSpPr>
          <p:nvPr>
            <p:ph type="title"/>
          </p:nvPr>
        </p:nvSpPr>
        <p:spPr>
          <a:xfrm>
            <a:off x="1353190" y="936568"/>
            <a:ext cx="4590410" cy="4564822"/>
          </a:xfrm>
        </p:spPr>
        <p:txBody>
          <a:bodyPr anchor="t">
            <a:normAutofit fontScale="90000"/>
          </a:bodyPr>
          <a:lstStyle/>
          <a:p>
            <a:r>
              <a:rPr lang="en-GB" sz="3300" dirty="0"/>
              <a:t>ETHICAL CONSIDERATIONS</a:t>
            </a:r>
            <a:br>
              <a:rPr lang="en-GB" sz="3300" dirty="0"/>
            </a:br>
            <a:r>
              <a:rPr lang="en-GB" sz="3300" dirty="0"/>
              <a:t>*what we’ve done today just explain how we have considered each point in our questionnaire on the other  as well as what </a:t>
            </a:r>
            <a:br>
              <a:rPr lang="en-GB" sz="3300" dirty="0"/>
            </a:br>
            <a:r>
              <a:rPr lang="en-GB" sz="3300" b="0" dirty="0"/>
              <a:t>presenter </a:t>
            </a:r>
            <a:r>
              <a:rPr lang="en-GB" sz="3300" b="0" dirty="0" err="1"/>
              <a:t>abdul</a:t>
            </a:r>
            <a:endParaRPr lang="en-GB" sz="3300" dirty="0"/>
          </a:p>
        </p:txBody>
      </p:sp>
      <p:sp>
        <p:nvSpPr>
          <p:cNvPr id="22" name="Rectangle 10">
            <a:extLst>
              <a:ext uri="{FF2B5EF4-FFF2-40B4-BE49-F238E27FC236}">
                <a16:creationId xmlns:a16="http://schemas.microsoft.com/office/drawing/2014/main" id="{EF1326A3-CBDD-4503-8C40-806B4ABF4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5910698D-E436-464E-9DE4-F9FB349FD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540AF15F-075F-EC9F-7357-939FB2208753}"/>
              </a:ext>
            </a:extLst>
          </p:cNvPr>
          <p:cNvGraphicFramePr>
            <a:graphicFrameLocks noGrp="1"/>
          </p:cNvGraphicFramePr>
          <p:nvPr>
            <p:ph idx="1"/>
            <p:extLst>
              <p:ext uri="{D42A27DB-BD31-4B8C-83A1-F6EECF244321}">
                <p14:modId xmlns:p14="http://schemas.microsoft.com/office/powerpoint/2010/main" val="966711977"/>
              </p:ext>
            </p:extLst>
          </p:nvPr>
        </p:nvGraphicFramePr>
        <p:xfrm>
          <a:off x="6096001" y="457200"/>
          <a:ext cx="5623796" cy="5638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3975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43D0-8C3A-64C6-E844-3AB7B644F443}"/>
              </a:ext>
            </a:extLst>
          </p:cNvPr>
          <p:cNvSpPr>
            <a:spLocks noGrp="1"/>
          </p:cNvSpPr>
          <p:nvPr>
            <p:ph type="title"/>
          </p:nvPr>
        </p:nvSpPr>
        <p:spPr/>
        <p:txBody>
          <a:bodyPr/>
          <a:lstStyle/>
          <a:p>
            <a:r>
              <a:rPr lang="en-GB" dirty="0"/>
              <a:t>Ethical considerations presenter </a:t>
            </a:r>
            <a:r>
              <a:rPr lang="en-GB" dirty="0" err="1"/>
              <a:t>tariro</a:t>
            </a:r>
            <a:endParaRPr lang="en-GB" dirty="0"/>
          </a:p>
        </p:txBody>
      </p:sp>
      <p:sp>
        <p:nvSpPr>
          <p:cNvPr id="3" name="Content Placeholder 2">
            <a:extLst>
              <a:ext uri="{FF2B5EF4-FFF2-40B4-BE49-F238E27FC236}">
                <a16:creationId xmlns:a16="http://schemas.microsoft.com/office/drawing/2014/main" id="{417C8BE2-AD90-D9D2-A2F6-D069A6609765}"/>
              </a:ext>
            </a:extLst>
          </p:cNvPr>
          <p:cNvSpPr>
            <a:spLocks noGrp="1"/>
          </p:cNvSpPr>
          <p:nvPr>
            <p:ph idx="1"/>
          </p:nvPr>
        </p:nvSpPr>
        <p:spPr/>
        <p:txBody>
          <a:bodyPr>
            <a:normAutofit fontScale="70000" lnSpcReduction="20000"/>
          </a:bodyPr>
          <a:lstStyle/>
          <a:p>
            <a:r>
              <a:rPr lang="en-GB" dirty="0"/>
              <a:t>1. we have ensured that we had informed consent by providing sufficient information and assurances about taking part thus allowing individuals to understand the implications of participation and to reach a fully informed, considered and freely given decision about whether or not to do so, without any pressure or coercion</a:t>
            </a:r>
          </a:p>
          <a:p>
            <a:r>
              <a:rPr lang="en-GB" dirty="0"/>
              <a:t>2. we ensured that this was upheld by ensuring our questions were related to the topic and were not stressful, as well as ensuring that participants did not feel any forms of embarrassment from the questions asked. We also ensured that we were violating any of assurances given to the participant before they began the presentation</a:t>
            </a:r>
          </a:p>
          <a:p>
            <a:r>
              <a:rPr lang="en-GB" dirty="0"/>
              <a:t>3. we ensure when making the questionnaire that all participants were anonymous we did this by removing the option of seeing the participants names that carried out. We have ensured that our questionnaire does not have irrelevant personal questions.</a:t>
            </a:r>
          </a:p>
          <a:p>
            <a:r>
              <a:rPr lang="en-GB" dirty="0"/>
              <a:t>4. we have ensured that our questions are related to re</a:t>
            </a:r>
          </a:p>
          <a:p>
            <a:r>
              <a:rPr lang="en-GB" dirty="0"/>
              <a:t>5.</a:t>
            </a:r>
          </a:p>
          <a:p>
            <a:r>
              <a:rPr lang="en-GB" dirty="0"/>
              <a:t>6.</a:t>
            </a:r>
          </a:p>
          <a:p>
            <a:endParaRPr lang="en-GB" dirty="0"/>
          </a:p>
        </p:txBody>
      </p:sp>
    </p:spTree>
    <p:extLst>
      <p:ext uri="{BB962C8B-B14F-4D97-AF65-F5344CB8AC3E}">
        <p14:creationId xmlns:p14="http://schemas.microsoft.com/office/powerpoint/2010/main" val="4211622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3A4003-1875-46E3-BBC1-9CF42E133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ECF1C-4B20-4CD9-90C7-F85AAB331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57371"/>
            <a:ext cx="12203208" cy="1600629"/>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CB46BEC-0E77-41F0-A7D5-D5B40D22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0517" y="5262916"/>
            <a:ext cx="7751481" cy="11453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4D73B4-F569-4D64-BA77-14454E09F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62916"/>
            <a:ext cx="8778690" cy="1595084"/>
          </a:xfrm>
          <a:prstGeom prst="rect">
            <a:avLst/>
          </a:prstGeom>
          <a:gradFill>
            <a:gsLst>
              <a:gs pos="0">
                <a:schemeClr val="accent6">
                  <a:lumMod val="75000"/>
                  <a:alpha val="31000"/>
                </a:schemeClr>
              </a:gs>
              <a:gs pos="99000">
                <a:schemeClr val="accent5">
                  <a:alpha val="23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D437E30-AED3-4732-B13B-17D277D8D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0126" y="5256870"/>
            <a:ext cx="5301872" cy="1600701"/>
          </a:xfrm>
          <a:prstGeom prst="rect">
            <a:avLst/>
          </a:prstGeom>
          <a:gradFill>
            <a:gsLst>
              <a:gs pos="22000">
                <a:schemeClr val="tx2">
                  <a:lumMod val="75000"/>
                  <a:lumOff val="25000"/>
                  <a:alpha val="0"/>
                </a:schemeClr>
              </a:gs>
              <a:gs pos="99000">
                <a:schemeClr val="tx2">
                  <a:lumMod val="75000"/>
                  <a:lumOff val="25000"/>
                  <a:alpha val="6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7B9E6-E450-E495-1F35-AF7BBD384A05}"/>
              </a:ext>
            </a:extLst>
          </p:cNvPr>
          <p:cNvSpPr>
            <a:spLocks noGrp="1"/>
          </p:cNvSpPr>
          <p:nvPr>
            <p:ph type="title"/>
          </p:nvPr>
        </p:nvSpPr>
        <p:spPr>
          <a:xfrm>
            <a:off x="914400" y="5602884"/>
            <a:ext cx="10698103" cy="827037"/>
          </a:xfrm>
        </p:spPr>
        <p:txBody>
          <a:bodyPr anchor="ctr">
            <a:normAutofit/>
          </a:bodyPr>
          <a:lstStyle/>
          <a:p>
            <a:pPr>
              <a:lnSpc>
                <a:spcPct val="90000"/>
              </a:lnSpc>
            </a:pPr>
            <a:r>
              <a:rPr lang="en-GB" sz="3000" dirty="0">
                <a:solidFill>
                  <a:schemeClr val="bg1"/>
                </a:solidFill>
              </a:rPr>
              <a:t>RESEARCH TIMELINE</a:t>
            </a:r>
            <a:br>
              <a:rPr lang="en-GB" sz="3000" dirty="0">
                <a:solidFill>
                  <a:schemeClr val="bg1"/>
                </a:solidFill>
              </a:rPr>
            </a:br>
            <a:r>
              <a:rPr lang="en-GB" sz="3000" b="0" dirty="0">
                <a:solidFill>
                  <a:schemeClr val="bg1"/>
                </a:solidFill>
              </a:rPr>
              <a:t>presenter </a:t>
            </a:r>
            <a:r>
              <a:rPr lang="en-GB" sz="3000" b="0" dirty="0" err="1">
                <a:solidFill>
                  <a:schemeClr val="bg1"/>
                </a:solidFill>
              </a:rPr>
              <a:t>tariro</a:t>
            </a:r>
            <a:endParaRPr lang="en-GB" sz="3000" dirty="0">
              <a:solidFill>
                <a:schemeClr val="bg1"/>
              </a:solidFill>
            </a:endParaRPr>
          </a:p>
        </p:txBody>
      </p:sp>
      <p:graphicFrame>
        <p:nvGraphicFramePr>
          <p:cNvPr id="4" name="Table 4">
            <a:extLst>
              <a:ext uri="{FF2B5EF4-FFF2-40B4-BE49-F238E27FC236}">
                <a16:creationId xmlns:a16="http://schemas.microsoft.com/office/drawing/2014/main" id="{34964166-F30F-CA66-31F7-E328A9848078}"/>
              </a:ext>
            </a:extLst>
          </p:cNvPr>
          <p:cNvGraphicFramePr>
            <a:graphicFrameLocks noGrp="1"/>
          </p:cNvGraphicFramePr>
          <p:nvPr>
            <p:ph idx="1"/>
            <p:extLst>
              <p:ext uri="{D42A27DB-BD31-4B8C-83A1-F6EECF244321}">
                <p14:modId xmlns:p14="http://schemas.microsoft.com/office/powerpoint/2010/main" val="1026011686"/>
              </p:ext>
            </p:extLst>
          </p:nvPr>
        </p:nvGraphicFramePr>
        <p:xfrm>
          <a:off x="1371600" y="2112963"/>
          <a:ext cx="10240960" cy="741680"/>
        </p:xfrm>
        <a:graphic>
          <a:graphicData uri="http://schemas.openxmlformats.org/drawingml/2006/table">
            <a:tbl>
              <a:tblPr firstRow="1" bandRow="1">
                <a:tableStyleId>{5C22544A-7EE6-4342-B048-85BDC9FD1C3A}</a:tableStyleId>
              </a:tblPr>
              <a:tblGrid>
                <a:gridCol w="2560240">
                  <a:extLst>
                    <a:ext uri="{9D8B030D-6E8A-4147-A177-3AD203B41FA5}">
                      <a16:colId xmlns:a16="http://schemas.microsoft.com/office/drawing/2014/main" val="4103392648"/>
                    </a:ext>
                  </a:extLst>
                </a:gridCol>
                <a:gridCol w="2560240">
                  <a:extLst>
                    <a:ext uri="{9D8B030D-6E8A-4147-A177-3AD203B41FA5}">
                      <a16:colId xmlns:a16="http://schemas.microsoft.com/office/drawing/2014/main" val="1001171899"/>
                    </a:ext>
                  </a:extLst>
                </a:gridCol>
                <a:gridCol w="2560240">
                  <a:extLst>
                    <a:ext uri="{9D8B030D-6E8A-4147-A177-3AD203B41FA5}">
                      <a16:colId xmlns:a16="http://schemas.microsoft.com/office/drawing/2014/main" val="2587951008"/>
                    </a:ext>
                  </a:extLst>
                </a:gridCol>
                <a:gridCol w="2560240">
                  <a:extLst>
                    <a:ext uri="{9D8B030D-6E8A-4147-A177-3AD203B41FA5}">
                      <a16:colId xmlns:a16="http://schemas.microsoft.com/office/drawing/2014/main" val="1952676937"/>
                    </a:ext>
                  </a:extLst>
                </a:gridCol>
              </a:tblGrid>
              <a:tr h="370840">
                <a:tc>
                  <a:txBody>
                    <a:bodyPr/>
                    <a:lstStyle/>
                    <a:p>
                      <a:r>
                        <a:rPr lang="en-GB" dirty="0"/>
                        <a:t>Week 7</a:t>
                      </a:r>
                    </a:p>
                  </a:txBody>
                  <a:tcPr/>
                </a:tc>
                <a:tc>
                  <a:txBody>
                    <a:bodyPr/>
                    <a:lstStyle/>
                    <a:p>
                      <a:r>
                        <a:rPr lang="en-GB" dirty="0"/>
                        <a:t>week8</a:t>
                      </a:r>
                    </a:p>
                  </a:txBody>
                  <a:tcPr/>
                </a:tc>
                <a:tc>
                  <a:txBody>
                    <a:bodyPr/>
                    <a:lstStyle/>
                    <a:p>
                      <a:r>
                        <a:rPr lang="en-GB" dirty="0"/>
                        <a:t>Week 9</a:t>
                      </a:r>
                    </a:p>
                  </a:txBody>
                  <a:tcPr/>
                </a:tc>
                <a:tc>
                  <a:txBody>
                    <a:bodyPr/>
                    <a:lstStyle/>
                    <a:p>
                      <a:r>
                        <a:rPr lang="en-GB" dirty="0"/>
                        <a:t>week10</a:t>
                      </a:r>
                    </a:p>
                  </a:txBody>
                  <a:tcPr/>
                </a:tc>
                <a:extLst>
                  <a:ext uri="{0D108BD9-81ED-4DB2-BD59-A6C34878D82A}">
                    <a16:rowId xmlns:a16="http://schemas.microsoft.com/office/drawing/2014/main" val="82695654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426432159"/>
                  </a:ext>
                </a:extLst>
              </a:tr>
            </a:tbl>
          </a:graphicData>
        </a:graphic>
      </p:graphicFrame>
    </p:spTree>
    <p:extLst>
      <p:ext uri="{BB962C8B-B14F-4D97-AF65-F5344CB8AC3E}">
        <p14:creationId xmlns:p14="http://schemas.microsoft.com/office/powerpoint/2010/main" val="1770615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E1E4A8-49EC-24D6-53A7-538019DC1767}"/>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HYPOTHESIS</a:t>
            </a:r>
            <a:br>
              <a:rPr lang="en-GB" sz="3200" dirty="0">
                <a:solidFill>
                  <a:schemeClr val="bg1"/>
                </a:solidFill>
              </a:rPr>
            </a:br>
            <a:r>
              <a:rPr lang="en-GB" sz="3200" b="0" dirty="0">
                <a:solidFill>
                  <a:schemeClr val="bg1"/>
                </a:solidFill>
              </a:rPr>
              <a:t>presenter</a:t>
            </a:r>
            <a:br>
              <a:rPr lang="en-GB" sz="3200" b="0" dirty="0">
                <a:solidFill>
                  <a:schemeClr val="bg1"/>
                </a:solidFill>
              </a:rPr>
            </a:br>
            <a:r>
              <a:rPr lang="en-GB" sz="3200" b="0" dirty="0" err="1">
                <a:solidFill>
                  <a:schemeClr val="bg1"/>
                </a:solidFill>
              </a:rPr>
              <a:t>jedidiah</a:t>
            </a:r>
            <a:endParaRPr lang="en-GB" sz="3200" dirty="0">
              <a:solidFill>
                <a:schemeClr val="bg1"/>
              </a:solidFill>
            </a:endParaRPr>
          </a:p>
        </p:txBody>
      </p:sp>
      <p:sp>
        <p:nvSpPr>
          <p:cNvPr id="3" name="Content Placeholder 2">
            <a:extLst>
              <a:ext uri="{FF2B5EF4-FFF2-40B4-BE49-F238E27FC236}">
                <a16:creationId xmlns:a16="http://schemas.microsoft.com/office/drawing/2014/main" id="{6048098A-21F5-109A-5FC3-F81F992DC2D7}"/>
              </a:ext>
            </a:extLst>
          </p:cNvPr>
          <p:cNvSpPr>
            <a:spLocks noGrp="1"/>
          </p:cNvSpPr>
          <p:nvPr>
            <p:ph idx="1"/>
          </p:nvPr>
        </p:nvSpPr>
        <p:spPr>
          <a:xfrm>
            <a:off x="4777409" y="1028702"/>
            <a:ext cx="6273972" cy="4843462"/>
          </a:xfrm>
        </p:spPr>
        <p:txBody>
          <a:bodyPr>
            <a:normAutofit/>
          </a:bodyPr>
          <a:lstStyle/>
          <a:p>
            <a:r>
              <a:rPr lang="en-GB" sz="1800" dirty="0"/>
              <a:t>We expect students who have more confidence using tools will be more confident collaborating online with other students.</a:t>
            </a:r>
          </a:p>
          <a:p>
            <a:r>
              <a:rPr lang="en-GB" sz="1800" dirty="0"/>
              <a:t>We will use the data gathered from the questionnaire to prove and support our predicted hypothesis</a:t>
            </a:r>
          </a:p>
        </p:txBody>
      </p:sp>
    </p:spTree>
    <p:extLst>
      <p:ext uri="{BB962C8B-B14F-4D97-AF65-F5344CB8AC3E}">
        <p14:creationId xmlns:p14="http://schemas.microsoft.com/office/powerpoint/2010/main" val="2338463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6C923C-87A1-C3FC-FA7E-69444D3F2235}"/>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REFERENCE LIST</a:t>
            </a:r>
            <a:br>
              <a:rPr lang="en-GB" sz="3200" dirty="0">
                <a:solidFill>
                  <a:schemeClr val="bg1"/>
                </a:solidFill>
              </a:rPr>
            </a:br>
            <a:r>
              <a:rPr lang="en-GB" sz="3200" b="0" dirty="0">
                <a:solidFill>
                  <a:schemeClr val="bg1"/>
                </a:solidFill>
              </a:rPr>
              <a:t>presenter </a:t>
            </a:r>
            <a:r>
              <a:rPr lang="en-GB" sz="3200" b="0" dirty="0" err="1">
                <a:solidFill>
                  <a:schemeClr val="bg1"/>
                </a:solidFill>
              </a:rPr>
              <a:t>jedidiah</a:t>
            </a:r>
            <a:endParaRPr lang="en-GB" sz="3200" dirty="0">
              <a:solidFill>
                <a:schemeClr val="bg1"/>
              </a:solidFill>
            </a:endParaRPr>
          </a:p>
        </p:txBody>
      </p:sp>
      <p:sp>
        <p:nvSpPr>
          <p:cNvPr id="3" name="Content Placeholder 2">
            <a:extLst>
              <a:ext uri="{FF2B5EF4-FFF2-40B4-BE49-F238E27FC236}">
                <a16:creationId xmlns:a16="http://schemas.microsoft.com/office/drawing/2014/main" id="{03451FD9-EEFD-29F2-5607-9C61ABBC397A}"/>
              </a:ext>
            </a:extLst>
          </p:cNvPr>
          <p:cNvSpPr>
            <a:spLocks noGrp="1"/>
          </p:cNvSpPr>
          <p:nvPr>
            <p:ph idx="1"/>
          </p:nvPr>
        </p:nvSpPr>
        <p:spPr>
          <a:xfrm>
            <a:off x="4777409" y="1028702"/>
            <a:ext cx="6273972" cy="4843462"/>
          </a:xfrm>
        </p:spPr>
        <p:txBody>
          <a:bodyPr>
            <a:normAutofit/>
          </a:bodyPr>
          <a:lstStyle/>
          <a:p>
            <a:pPr algn="l"/>
            <a:r>
              <a:rPr lang="en-GB" sz="1200" b="0" i="0" dirty="0">
                <a:solidFill>
                  <a:srgbClr val="000000"/>
                </a:solidFill>
                <a:effectLst/>
              </a:rPr>
              <a:t>Landrum, B. (2020). Examining Students’ Confidence to Learn Online, Self-Regulation Skills and Perceptions of Satisfaction and Usefulness of Online Classes. </a:t>
            </a:r>
            <a:r>
              <a:rPr lang="en-GB" sz="1200" b="0" i="1" dirty="0">
                <a:solidFill>
                  <a:srgbClr val="000000"/>
                </a:solidFill>
                <a:effectLst/>
              </a:rPr>
              <a:t>Online Learning</a:t>
            </a:r>
            <a:r>
              <a:rPr lang="en-GB" sz="1200" b="0" i="0" dirty="0">
                <a:solidFill>
                  <a:srgbClr val="000000"/>
                </a:solidFill>
                <a:effectLst/>
              </a:rPr>
              <a:t>, 24(3). doi:10.24059/olj.v24i3.2066.</a:t>
            </a:r>
          </a:p>
          <a:p>
            <a:pPr algn="l"/>
            <a:r>
              <a:rPr lang="en-GB" sz="1200" b="0" i="0" dirty="0" err="1">
                <a:effectLst/>
              </a:rPr>
              <a:t>Sahira</a:t>
            </a:r>
            <a:r>
              <a:rPr lang="en-GB" sz="1200" b="0" i="0" dirty="0">
                <a:effectLst/>
              </a:rPr>
              <a:t> Zaman, </a:t>
            </a:r>
            <a:r>
              <a:rPr lang="en-GB" sz="1200" b="0" i="0" dirty="0" err="1">
                <a:effectLst/>
              </a:rPr>
              <a:t>Heeba</a:t>
            </a:r>
            <a:r>
              <a:rPr lang="en-GB" sz="1200" b="0" i="0" dirty="0">
                <a:effectLst/>
              </a:rPr>
              <a:t> </a:t>
            </a:r>
            <a:r>
              <a:rPr lang="en-GB" sz="1200" b="0" i="0" dirty="0" err="1">
                <a:effectLst/>
              </a:rPr>
              <a:t>Nashmena</a:t>
            </a:r>
            <a:r>
              <a:rPr lang="en-GB" sz="1200" b="0" i="0" dirty="0">
                <a:effectLst/>
              </a:rPr>
              <a:t> (2021) “IMPACT OF ONLINE EDUCATION ON STUDENT’S SATISFACTION AND SELFCONFIDENCE ON LEARNING DURING COVID -19 IN PAKISTAN”, </a:t>
            </a:r>
            <a:r>
              <a:rPr lang="en-GB" sz="1200" b="0" i="1" dirty="0">
                <a:effectLst/>
              </a:rPr>
              <a:t>Pakistan Journal of Educational Research </a:t>
            </a:r>
            <a:r>
              <a:rPr lang="en-GB" sz="1200" b="0" i="0" dirty="0">
                <a:effectLst/>
              </a:rPr>
              <a:t>, 4(2). </a:t>
            </a:r>
            <a:r>
              <a:rPr lang="en-GB" sz="1200" b="0" i="0" dirty="0" err="1">
                <a:effectLst/>
              </a:rPr>
              <a:t>doi</a:t>
            </a:r>
            <a:r>
              <a:rPr lang="en-GB" sz="1200" b="0" i="0" dirty="0">
                <a:effectLst/>
              </a:rPr>
              <a:t>: 10.52337/pjer.v4i3.273</a:t>
            </a:r>
            <a:r>
              <a:rPr lang="en-GB" sz="1200" b="0" i="0" dirty="0">
                <a:solidFill>
                  <a:srgbClr val="000000"/>
                </a:solidFill>
                <a:effectLst/>
              </a:rPr>
              <a:t>‌</a:t>
            </a:r>
          </a:p>
          <a:p>
            <a:endParaRPr lang="en-GB" sz="1800" dirty="0"/>
          </a:p>
        </p:txBody>
      </p:sp>
    </p:spTree>
    <p:extLst>
      <p:ext uri="{BB962C8B-B14F-4D97-AF65-F5344CB8AC3E}">
        <p14:creationId xmlns:p14="http://schemas.microsoft.com/office/powerpoint/2010/main" val="4204534619"/>
      </p:ext>
    </p:extLst>
  </p:cSld>
  <p:clrMapOvr>
    <a:masterClrMapping/>
  </p:clrMapOvr>
</p:sld>
</file>

<file path=ppt/theme/theme1.xml><?xml version="1.0" encoding="utf-8"?>
<a:theme xmlns:a="http://schemas.openxmlformats.org/drawingml/2006/main" name="GradientRiseVTI">
  <a:themeElements>
    <a:clrScheme name="AnalogousFromLightSeed_2SEEDS">
      <a:dk1>
        <a:srgbClr val="000000"/>
      </a:dk1>
      <a:lt1>
        <a:srgbClr val="FFFFFF"/>
      </a:lt1>
      <a:dk2>
        <a:srgbClr val="413424"/>
      </a:dk2>
      <a:lt2>
        <a:srgbClr val="E8E8E2"/>
      </a:lt2>
      <a:accent1>
        <a:srgbClr val="6F6FCA"/>
      </a:accent1>
      <a:accent2>
        <a:srgbClr val="87A6D3"/>
      </a:accent2>
      <a:accent3>
        <a:srgbClr val="A889D4"/>
      </a:accent3>
      <a:accent4>
        <a:srgbClr val="CA836F"/>
      </a:accent4>
      <a:accent5>
        <a:srgbClr val="BFA067"/>
      </a:accent5>
      <a:accent6>
        <a:srgbClr val="A5A95D"/>
      </a:accent6>
      <a:hlink>
        <a:srgbClr val="858551"/>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5" ma:contentTypeDescription="Create a new document." ma:contentTypeScope="" ma:versionID="fa562587dfb151672c878f6e6489581a">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342b33cd3e644c10b9863c420cb3f4a1"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5AA59-716E-4275-9A83-0BE0D45A986D}">
  <ds:schemaRefs>
    <ds:schemaRef ds:uri="http://schemas.microsoft.com/sharepoint/v3/contenttype/forms"/>
  </ds:schemaRefs>
</ds:datastoreItem>
</file>

<file path=customXml/itemProps2.xml><?xml version="1.0" encoding="utf-8"?>
<ds:datastoreItem xmlns:ds="http://schemas.openxmlformats.org/officeDocument/2006/customXml" ds:itemID="{92CCE484-3FDA-477C-B1A2-D2604CCB79DB}">
  <ds:schemaRefs>
    <ds:schemaRef ds:uri="4055ddc6-ee7b-4b5b-b8fb-52871646f80e"/>
    <ds:schemaRef ds:uri="http://schemas.microsoft.com/office/2006/documentManagement/types"/>
    <ds:schemaRef ds:uri="http://www.w3.org/XML/1998/namespace"/>
    <ds:schemaRef ds:uri="http://purl.org/dc/dcmitype/"/>
    <ds:schemaRef ds:uri="0338428b-3fc8-4989-9d03-78e16c931d9f"/>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4262209D-25A7-4D9E-ACEC-484FDEB56E99}">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844</TotalTime>
  <Words>673</Words>
  <Application>Microsoft Office PowerPoint</Application>
  <PresentationFormat>Widescreen</PresentationFormat>
  <Paragraphs>45</Paragraphs>
  <Slides>9</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Tw Cen MT</vt:lpstr>
      <vt:lpstr>GradientRiseVTI</vt:lpstr>
      <vt:lpstr>How do students use technology to collaborate at UWTSD (lchs4002)</vt:lpstr>
      <vt:lpstr>INTRODUCTION presenter Hawa</vt:lpstr>
      <vt:lpstr>RATIONALE presenter hawa </vt:lpstr>
      <vt:lpstr>PROPOSED METHOD presenter abdul</vt:lpstr>
      <vt:lpstr>ETHICAL CONSIDERATIONS *what we’ve done today just explain how we have considered each point in our questionnaire on the other  as well as what  presenter abdul</vt:lpstr>
      <vt:lpstr>Ethical considerations presenter tariro</vt:lpstr>
      <vt:lpstr>RESEARCH TIMELINE presenter tariro</vt:lpstr>
      <vt:lpstr>HYPOTHESIS presenter jedidiah</vt:lpstr>
      <vt:lpstr>REFERENCE LIST presenter jedidiah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Tariro Mutsvunguma</dc:creator>
  <cp:lastModifiedBy>Tariro</cp:lastModifiedBy>
  <cp:revision>1</cp:revision>
  <dcterms:created xsi:type="dcterms:W3CDTF">2022-09-29T15:20:43Z</dcterms:created>
  <dcterms:modified xsi:type="dcterms:W3CDTF">2022-10-17T08:11:05Z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