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rts/chartEx1.xml" ContentType="application/vnd.ms-office.chartex+xml"/>
  <Override PartName="/ppt/charts/style1.xml" ContentType="application/vnd.ms-office.chartstyle+xml"/>
  <Override PartName="/ppt/charts/colors1.xml" ContentType="application/vnd.ms-office.chartcolorstyl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Relationship Id="rId4" Type="http://schemas.openxmlformats.org/officeDocument/2006/relationships/custom-properties" Target="docProps/custom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4"/>
  </p:sldMasterIdLst>
  <p:sldIdLst>
    <p:sldId id="256" r:id="rId5"/>
    <p:sldId id="258" r:id="rId6"/>
    <p:sldId id="257" r:id="rId7"/>
    <p:sldId id="265" r:id="rId8"/>
    <p:sldId id="260" r:id="rId9"/>
    <p:sldId id="259" r:id="rId10"/>
    <p:sldId id="261" r:id="rId11"/>
    <p:sldId id="262" r:id="rId12"/>
    <p:sldId id="263" r:id="rId13"/>
    <p:sldId id="264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0F29B7F-AC9B-4C8E-B4D1-73FF0450A118}">
          <p14:sldIdLst>
            <p14:sldId id="256"/>
            <p14:sldId id="258"/>
            <p14:sldId id="257"/>
            <p14:sldId id="265"/>
          </p14:sldIdLst>
        </p14:section>
        <p14:section name="Untitled Section" id="{F873A348-D163-4ED0-8C6D-A8E8E464B3EF}">
          <p14:sldIdLst>
            <p14:sldId id="260"/>
            <p14:sldId id="259"/>
            <p14:sldId id="261"/>
            <p14:sldId id="262"/>
            <p14:sldId id="263"/>
            <p14:sldId id="264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5BC0"/>
    <a:srgbClr val="0206BE"/>
    <a:srgbClr val="DFEDE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144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 /><Relationship Id="rId13" Type="http://schemas.openxmlformats.org/officeDocument/2006/relationships/slide" Target="slides/slide9.xml" /><Relationship Id="rId18" Type="http://schemas.openxmlformats.org/officeDocument/2006/relationships/tableStyles" Target="tableStyles.xml" /><Relationship Id="rId3" Type="http://schemas.openxmlformats.org/officeDocument/2006/relationships/customXml" Target="../customXml/item3.xml" /><Relationship Id="rId7" Type="http://schemas.openxmlformats.org/officeDocument/2006/relationships/slide" Target="slides/slide3.xml" /><Relationship Id="rId12" Type="http://schemas.openxmlformats.org/officeDocument/2006/relationships/slide" Target="slides/slide8.xml" /><Relationship Id="rId17" Type="http://schemas.openxmlformats.org/officeDocument/2006/relationships/theme" Target="theme/theme1.xml" /><Relationship Id="rId2" Type="http://schemas.openxmlformats.org/officeDocument/2006/relationships/customXml" Target="../customXml/item2.xml" /><Relationship Id="rId16" Type="http://schemas.openxmlformats.org/officeDocument/2006/relationships/viewProps" Target="viewProps.xml" /><Relationship Id="rId1" Type="http://schemas.openxmlformats.org/officeDocument/2006/relationships/customXml" Target="../customXml/item1.xml" /><Relationship Id="rId6" Type="http://schemas.openxmlformats.org/officeDocument/2006/relationships/slide" Target="slides/slide2.xml" /><Relationship Id="rId11" Type="http://schemas.openxmlformats.org/officeDocument/2006/relationships/slide" Target="slides/slide7.xml" /><Relationship Id="rId5" Type="http://schemas.openxmlformats.org/officeDocument/2006/relationships/slide" Target="slides/slide1.xml" /><Relationship Id="rId15" Type="http://schemas.openxmlformats.org/officeDocument/2006/relationships/presProps" Target="presProps.xml" /><Relationship Id="rId10" Type="http://schemas.openxmlformats.org/officeDocument/2006/relationships/slide" Target="slides/slide6.xml" /><Relationship Id="rId4" Type="http://schemas.openxmlformats.org/officeDocument/2006/relationships/slideMaster" Target="slideMasters/slideMaster1.xml" /><Relationship Id="rId9" Type="http://schemas.openxmlformats.org/officeDocument/2006/relationships/slide" Target="slides/slide5.xml" /><Relationship Id="rId14" Type="http://schemas.openxmlformats.org/officeDocument/2006/relationships/slide" Target="slides/slide10.xml" /></Relationships>
</file>

<file path=ppt/charts/_rels/chartEx1.xml.rels><?xml version="1.0" encoding="UTF-8" standalone="yes"?>
<Relationships xmlns="http://schemas.openxmlformats.org/package/2006/relationships"><Relationship Id="rId2" Type="http://schemas.microsoft.com/office/2011/relationships/chartColorStyle" Target="colors1.xml" /><Relationship Id="rId1" Type="http://schemas.microsoft.com/office/2011/relationships/chartStyle" Target="style1.xml" /></Relationships>
</file>

<file path=ppt/charts/chartEx1.xml><?xml version="1.0" encoding="utf-8"?>
<cx:chartSpace xmlns:a="http://schemas.openxmlformats.org/drawingml/2006/main" xmlns:r="http://schemas.openxmlformats.org/officeDocument/2006/relationships" xmlns:cx="http://schemas.microsoft.com/office/drawing/2014/chartex">
  <cx:chartData>
    <cx:data id="0">
      <cx:strDim type="cat">
        <cx:f>Sheet1!$D$24:$D$46</cx:f>
        <cx:lvl ptCount="23">
          <cx:pt idx="0">germany</cx:pt>
          <cx:pt idx="1">france</cx:pt>
          <cx:pt idx="2">italy</cx:pt>
          <cx:pt idx="3">romania</cx:pt>
          <cx:pt idx="4">poland</cx:pt>
          <cx:pt idx="5">Austria</cx:pt>
          <cx:pt idx="6">Belgium</cx:pt>
          <cx:pt idx="7">Bulgaria</cx:pt>
          <cx:pt idx="8">Czech Republic</cx:pt>
          <cx:pt idx="9">Croatia</cx:pt>
          <cx:pt idx="10">Denmark</cx:pt>
          <cx:pt idx="11">Estonia</cx:pt>
          <cx:pt idx="12">Finland</cx:pt>
          <cx:pt idx="13">Greece</cx:pt>
          <cx:pt idx="14">Hungary</cx:pt>
          <cx:pt idx="15">Ireland</cx:pt>
          <cx:pt idx="16">Luxembourg</cx:pt>
          <cx:pt idx="17">Netherlands</cx:pt>
          <cx:pt idx="18">Sweden</cx:pt>
          <cx:pt idx="19">Spain</cx:pt>
          <cx:pt idx="20">Switzerland</cx:pt>
          <cx:pt idx="21">Ukraine</cx:pt>
          <cx:pt idx="22">United Kingdom</cx:pt>
        </cx:lvl>
      </cx:strDim>
      <cx:numDim type="colorVal">
        <cx:f>Sheet1!$E$24:$E$46</cx:f>
        <cx:lvl ptCount="23" formatCode="&quot;£&quot;#,##0.00">
          <cx:pt idx="0">64755.790000000001</cx:pt>
          <cx:pt idx="1">52142.230000000003</cx:pt>
          <cx:pt idx="2">48699.82</cx:pt>
          <cx:pt idx="3">18181.02</cx:pt>
          <cx:pt idx="4">25681.110000000001</cx:pt>
          <cx:pt idx="5">55869.550000000003</cx:pt>
          <cx:pt idx="6">59054.440000000002</cx:pt>
          <cx:pt idx="7">20282.080000000002</cx:pt>
          <cx:pt idx="8">29282.650000000001</cx:pt>
          <cx:pt idx="9">19996.990000000002</cx:pt>
          <cx:pt idx="10">66409.869999999995</cx:pt>
          <cx:pt idx="11">24654.529999999999</cx:pt>
          <cx:pt idx="12">60622.239999999998</cx:pt>
          <cx:pt idx="13">34495.989999999998</cx:pt>
          <cx:pt idx="14">22872.669999999998</cx:pt>
          <cx:pt idx="15">62281.330000000002</cx:pt>
          <cx:pt idx="16">80879.869999999995</cx:pt>
          <cx:pt idx="17">56495.589999999997</cx:pt>
          <cx:pt idx="18">47725.309999999998</cx:pt>
          <cx:pt idx="19">42707.580000000002</cx:pt>
          <cx:pt idx="20">83777.050000000003</cx:pt>
          <cx:pt idx="21">14902.33</cx:pt>
          <cx:pt idx="22">56721</cx:pt>
        </cx:lvl>
      </cx:numDim>
    </cx:data>
  </cx:chartData>
  <cx:chart>
    <cx:title pos="t" align="ctr" overlay="0">
      <cx:tx>
        <cx:rich>
          <a:bodyPr spcFirstLastPara="1" vertOverflow="ellipsis" horzOverflow="overflow" wrap="square" lIns="0" tIns="0" rIns="0" bIns="0" anchor="ctr" anchorCtr="1"/>
          <a:lstStyle/>
          <a:p>
            <a:pPr algn="ctr" rtl="0">
              <a:defRPr/>
            </a:pPr>
            <a:r>
              <a:rPr lang="en-US" sz="1862" b="0" i="0" u="none" strike="noStrike" baseline="0" err="1">
                <a:solidFill>
                  <a:prstClr val="white">
                    <a:lumMod val="95000"/>
                  </a:prstClr>
                </a:solidFill>
                <a:latin typeface="Century Gothic" panose="020B0502020202020204"/>
              </a:rPr>
              <a:t>Avrage</a:t>
            </a:r>
            <a:r>
              <a:rPr lang="en-US" sz="1862" b="0" i="0" u="none" strike="noStrike" baseline="0">
                <a:solidFill>
                  <a:prstClr val="white">
                    <a:lumMod val="95000"/>
                  </a:prstClr>
                </a:solidFill>
                <a:latin typeface="Century Gothic" panose="020B0502020202020204"/>
              </a:rPr>
              <a:t> base salary in </a:t>
            </a:r>
            <a:r>
              <a:rPr lang="en-US" sz="1862" b="0" i="0" u="none" strike="noStrike" baseline="0" err="1">
                <a:solidFill>
                  <a:prstClr val="white">
                    <a:lumMod val="95000"/>
                  </a:prstClr>
                </a:solidFill>
                <a:latin typeface="Century Gothic" panose="020B0502020202020204"/>
              </a:rPr>
              <a:t>europe</a:t>
            </a:r>
            <a:endParaRPr lang="en-US" sz="1862" b="0" i="0" u="none" strike="noStrike" baseline="0">
              <a:solidFill>
                <a:prstClr val="white">
                  <a:lumMod val="95000"/>
                </a:prstClr>
              </a:solidFill>
              <a:latin typeface="Century Gothic" panose="020B0502020202020204"/>
            </a:endParaRPr>
          </a:p>
        </cx:rich>
      </cx:tx>
    </cx:title>
    <cx:plotArea>
      <cx:plotAreaRegion>
        <cx:plotSurface>
          <cx:spPr>
            <a:noFill/>
          </cx:spPr>
        </cx:plotSurface>
        <cx:series layoutId="regionMap" uniqueId="{4EC8A822-D2C7-4269-BC26-5E0C1F25A0A9}">
          <cx:spPr>
            <a:solidFill>
              <a:srgbClr val="00B050"/>
            </a:solidFill>
            <a:ln>
              <a:solidFill>
                <a:schemeClr val="accent3">
                  <a:lumMod val="50000"/>
                </a:schemeClr>
              </a:solidFill>
            </a:ln>
          </cx:spPr>
          <cx:dataId val="0"/>
          <cx:layoutPr>
            <cx:regionLabelLayout val="showAll"/>
            <cx:geography projectionType="miller" viewedRegionType="dataOnly" cultureLanguage="en-US" cultureRegion="GB" attribution="Powered by Bing">
              <cx:geoCache provider="{E9337A44-BEBE-4D9F-B70C-5C5E7DAFC167}">
                <cx:binary>7HzZcty4kuivdPj5Ug2QAAieOD0Rh6xVtWi33X5hqGWZOwEC3L/+JlGSyiprpj3Rvtf90C8QckEV
mEjmitK/H/p/PeSP9+qXvshL/a+H/rd3cV3Lf/36q36IH4t7fVYkD0po8aU+exDFr+LLl+Th8dfP
6r5LyuhXG2Hy60N8r+rH/t1//Rs+LXoUW/FwXyeivGoe1XD9qJu81v8D7U3SLw+iKetpeQSf9Nu7
5aMq7svh3S+PZZ3Uw+0gH39794rn3S+/nn7SN9/6Sw4bq5vPsJbiM+Q52EbUJR7F2LXf/ZKLMnoi
Y3TmcGRj2+UOxw5x3eev3t8XsPw79mN2c//5s3rU+penv18tfLX5r/CJFsHh2QMxbXQ2N0/262vZ
/te/TxDwrCeYr8R/Kpg/I51K/1qA8JP7ZxH8dekTesYdz2UuoQxRwjh/JX2bnHkcSNR1CGeOzfHz
Vx+k/x37eVv6LwtPpP+CP5X+9cXPl/5C3ZcPj88S+AHCZ2fMJqDVyPW444CkXwv/jFA4HIoQsV2b
MOQ9f/VB+H++nbdl/7zuRPTP6FPJL65/vuSD8fEh/qF67525jmc7HEaEHXZqdeiZ42DXc6nnuR6c
0WvJf8d23hb9y8IT2b/gT4UffPr5wr/L1H1S/ki9984QRoh6DmWMe4Q6r/TewWeOxzyHOzaYpm/1
/jv287b0XxaeSP8Ffyr9u//8fOn7j3mUNMWzAv51q0PRGSPIo4y7nDEbT2blK4dLzhjDNqfcdW3b
Ba8L/vjg6w9W5zv287b0XxaeSP8Ffyp9/2/gcNfqMb8vPz+L4AdI3znDk1QdSl0Qs4fYK+lb/AwT
zl1qOwyCIdtB9Pm7D+L/jg29Lf6XhSfif8Gfin/9NxD/TZfU46P6sUdA2BlHINqD4ccg7FdHwM9A
6h6jDBMHc/5NxPmde3r7FF4tPjmJV7TT0whWP98U3UjwA8/q+NdfBQKhPZwBYpC8YPebc7CcM0oJ
eAHkeMQlBFz183cfXoU/3c5/cwSHpzgV/gF7Kvb5zc8X+7bpH4s/RKOi5+f/AbKH+Mdl3D6kXN/I
nkFOBi8IhqwSeR628Unc/31belv+X689OYSvSacnsb37+SexSMofa4oYOaPY4xQzyLJcBGnwK1Nk
szOb25wziii2mTcFSl/74u/Yz9tn8LLw5ABe8KfSX6x/vvSX6vHxR6ZfjvG1CAJ9YiMO2ddJ+uWc
edQGLMOQByDvm8rDn27nbdk/P8aJ6J/Rp5Jf/l3Sr1+uH2XzR548POvgj7FC/2RhtdGT03rdaeln
rmvxQ0s/lJ8x7kAGQDChFLlTbeerPMCeKkMupMCYEQ8zzzvJA75jP2/r/8vCkxfgBX/6Bsz/BoHo
XZnUj59/2UCt9bP4kckYGBnHRZDkUoxsCi731SFYNvgHjhBDUH0j3rcx0Pfv6+3DOF1/cian5NOj
Wfo/3y3MHsviXmU/zipRiH6g3Ik8yL8oJGP265qod+ZgSNuQY1Nm25RyyOC+dsrfsZ+3z+Jl4ckh
vOBPpT/b/Hzpr5oyulc/sB9A3DPMwO+6CLvctm32OkHG3hmBeJQ/V46miOlr6X/Hft6W/svCE+m/
4E+lv/obBKT7xzo+pMf6WQx/3StT+8yeav4YRpOYvdZ/CkVrcAcEO7YHVSREIX3++gS+c09vn8Kr
xScn8Yp2ehr77c9/F/wmh3fhh5ap7TOXcgy2n9pQF4Js+JV7AB9tO5AbeC70xqiHgfr1SXzPft4+
huPKkzM4Ek4PwF/+/AP48k+D5qXp+00b8v9pY1KKH5sYgw0C8wPdAbD1juPyk7ho8gJTW4xxRiCA
RfZJYnz5p9t5W++f151o/TP6VOcv/wZGJ6nv8x/pfqHqBkENcZENludbwcO5MAS9G8qgbwOR6YnJ
Wf/Zbt6W+9OyE7E/YU+lvr79+ZYmUAJuMNw/29u/7nShEQ+1NhvKPa4x9CdFaczOCHTfIQfAHC5D
mPfha1P/Hft5W/IvC09k/4I/lf7qb1CPeH4fDxL468L/x9rA1SCjH39WhbjpHj8//sAeALOhysBB
5aHRDhccnG/V3iUOgga8zRDx+Gk37M+387bWP687Ufpn9KnO3/wNKhDqn6s/ry61/f+Nb/7Ur/3v
Lr2Rf7zsW3cUT2ue/2l0/WPzKfcMgho0FdwoeiO6IZMT9jgHP+tNVdGTttd37Odte/Oy8MTgvOBP
Lc5//gYxTvTPVc+/ZHH++2ugL/dhZ/f1/dxcpP3qJuj/TH120ydLnxL/51gIPrOE6Og5Pl1//u0d
hvudoM8vl3OnD3hVLpg3SsjHN5Y83uv6t3eMnUE/YCpCw2XdqS4E94a6x4liwTVRhuEiEdyUc6Bd
AB39d7+UQtXxb+9cDPddKH96nw5dBi2aieTA5VK41guNN8Q8aEXb9svNZQjwhkiUL5J4gn8pm+JS
JGWtf3tnYwZXgeWBcXo+SgjUSODSBkUEbhUQQqGfJx/ur6FmD/z4/+RRKGyRY3eWpUisUh67btCM
VbEZ0VhsmnzM17pHM4M6UA3hq2k8Wu5M45j4dqT4FjY5tj6W7kWuQ7Q6gIZC4npofZcgvvX6Qs2a
go+BoSR9yLeG0Pe0b3068fCy4mvHjVZNbtWLWEeOP+BUX6FpkHHo+RXr45UBDcHgnIrGK1USdWX1
GZ7FJGRzkUSJH4aCn7cor6+FTPqLssnnBiqavr52RuQunDJOZiFcAAu8KrQWXj+6VwW3i0Aqx13S
vKnTIM/RHcGVt7EmahWW7lXpXXRuyy8Nf8vifkc8sTGkA5Ob5us0igffgHEmzpu+VVsdOmoXNcWc
p6Ms51Yc8VmMKZodYNYPC8uyra1bDxn3437oVpkrpM+UyLkvstRbYdo0CC/SsN4lSvS+13pi3Qke
XimvtK56Mi5clNt7Z+wA1TV036diYWiGSzphtba17vwjTnWtmBOdubM+3Y6uh97XCcqX1LLtuQFh
j+NsqOWwMiAamePXRffE3ETDdS6i6tIQcXTfU1bcdaLm1+5AFgZr5a7cq4H+7iVbXWap62OLkQua
1MS3tFctDXgc3E7OPaLT3RHVEKffwB38LXJzepFLwvYhvh1T1N7owU8SnN0wEXU3XZylM5V3zbIJ
y/YmLep0l2r0Pm4bTwZQIvzkhKTfGt6iF00gtRjnPa0+D6xni7EjaluOSm/N7DiwONHbSvGm9quu
/txNzHzCnbCEll1v4FJJJR0/VWHntwm+ba2QfVaxu9F5xz5WXk1nFm7Vrikya8N5Qmdp0i5omDrL
XlT4esA0vh7UIoMX6rqdMF2VR0tUFMnsiMM0vFEkoluDgjY924xFfx/HUi50h1l7rSKFFwWvJV8T
1FzgspErXHG17Z14VpMuHd+LKEkfIngFhS5F4gvSPc2OuONsokYyS2YsaoDP7rzzKi72id3pi67r
euq3Iz3gnDDXF6zL5SJsXNcX4RjtcuJFu7hw02Wm8ZdsKOMDquFd2vlH+IUlnRbAxeR2KVwsfXOi
VYbGmRxLsuinw0/SNN3HrXthiEYf6hElfkZjtDFgYznjyuOeCgyLIPlmbEc5b/rKu+iteAiQl1d/
uA31o6ZxP1uKCr9L0XBVdbHy8VDdD0k5bRAn8a50SbTTcRvtelyiAE63mFWWOrd54+qg9Oi5HCS+
qJ2muEWgBAHto3ZlwEwW/SqCi6VBpoXyeRN9ydzQ2es0KHlR7xEbyd5gzDBm/TgDPRMzQ+h5zWep
zaqAZARvzDDq2D7MDBh1UQNKV8j5keXIl/PeWXJVdbNsaG4V4vadixNxMUFVJ507p6pLA7VV7a4G
WXoBrXoyZyDyeSQtcuMIlu85dS/J2OUqqLzuGqHanovR1ddZTTd1X+gPQnvdYmhtsgYrH+0rx+u3
tK3PUe/lInDSqAsAla4UYfHNWFfO3gXqYKjhkHVBkkQ6AJXIlnUnKrqTWdRskubOsbVPlbKHjVdk
AXYsfW0GWmgW6HYsllWv6gMuLXGQ0CG5DCs32wuPr8ikkQrUtZt01EDCygfqTzg56TJrZXEets1N
PCl0Og0vNMPf1a6+ePkcs+aIesE7apPVPd6a50vrqlor0YDJ63J4fMSHG6dK8x1zmvhGDEO1TurK
9XNVVftERt0sGdQglg3rvXkHFvNTBSn/BcXCu0isPJrRnHXzI87MolIv1ZDg7RGfV3kyd2qvDSDs
+BK2bbVQog034UjCDR4cqvwjbGaM5+Emw4+8yb2LtA3bC6vKU7/j/fARiZ7OK6zSlVScLJ26FutQ
xxj0vyarKh3b26FgcinCcJzRsWhvW5b3W9sTsW+oKhvkzShvDc0B83OJxmzfTJ+dUTEGWnXdphV1
9zHxDZbg5DELcTa+l2k8zM1rdxzMqxiGqb2lKji+kspm8J4e2Vhe5jPZofOsdsiMSjl8hGAL+5xn
eJcO0XDn1tVMxM7wsVdptya1JrNqAk/Y6MTW59dMZns84EIEKTtXXVpeV1aSf0rt6MZx4/dtViXb
gVjpdR3i6pK6g5+3Krs2qJbWcu1Ie/ANaAhRFtWzoRNiccT9bz+oVKLcN9IZq8oPW+yd83ZA11q2
jt9loVynkxORce5cWBB7iI4MRZDbFpqHw5DPDfMUuF0zS6wSu3b3TNdo3giWpV/CqsfDhmV6TrXU
V6JN9Tp24YtimrZxILH6FhZpU/k2100cJGPf+bjCN7Ea48tY2ywQVRL+Xgxq02gZPuqyPfd0W3xC
5egEFWLiMizsGWuHfG+nvQgsLSEqSsvwwpuGNPdmvCrfO0K6TgBBCDlXcozLKR4h5+00IIgFz8uh
4Kth7IrQb+0kaO1VIT1wezxvaz8mo9oa2MzMkILdWWR5KiGsULrxkWXpTckreLyunnGn1puutQbp
m6nj2npjZvBLPb05ggZn1nIdtQGuR6rhaEe8KAXeRFjlj9MkmSYRGg+TCdN1qLzviDttuGvcXUNs
x8/SfFjnDgflqoi7TQp0l/U9GBFDTXU9rAdHxAdqnvu0ifeli2k3y0un25lBDkm0Fri4OqLMrCsh
bi1wf5OntbvujfNOGnsrbZVvOmy18bwT5Nyz11Ubhquw9NDWDPxlZkBrGNEWqSLANuiQk7Bqz2zn
k90y+66qM7VPBftEx9q+S0ev90OeNX41+Z7YiT8OUOnft6Q9QHU5QOSatMkNivtNVvQeukIxou11
5MUXdkTqrS1CGuStN3zKovxjD52xa4iI620bpeAB8nb4FBd4FnllEnhctTNdyl4sExU/oKSwFhGz
1gfNbbIRYnEAu9BTV2wsupmOeTM7+njheWjZxuUnY06O+KO1MbjXbA11irl5Rk27atmkfTbX09Om
nlMtlVLZvIn5vVdF1YolVgERB3E+iJamy7oZxaIOK+eDWw4IIto832EvJx/6aF1GlfZt5YS3Hme/
e3GIb7iQZD10JFqUXlp/Cu37MUHxH4wl9gxFLtl0XpP5jeaK7QlLCt8qZbRqdZquaDx2t9pqPtVd
VTw4zfh7CL8uvT1hwI3+lMeEXcS1R4JIolnqYTfy+2qcRVnBI4gTh6fZCLjYUCc+UbnOH5NKQD8+
36p4YXTkoC28wNsjSLOwXeshzPyiQpdc4mIbsUhfuQqrq1balx5TxVY2orxwy+QyZlnpq17RGzO0
kO4lJLMuDVQ7dj4Ldd0tY+GEK2FLGSRqrDfHVSaGmZJEN+6eVmV2n8+qonf83LLd9nocleNTLu60
yiDCqTu9j7Q37PM6pzeetNS8qNxoUVdjuTy4p7pg4baLHe7bLEs2WJXOnRYt9z1aJxvzHrjZyP2K
2snGvAg9lbdhEgUis5qFpVgaOLnUF7EM8weIodsFGzwxa4mn5pB6FZeJnZWXDIn8orJuDWA1RMxi
1YaLSEZZUIF3PTdqZuksC9rR7c/NO2aoVlLUgU3G9FzzIca+jdt4ZlkRBJdRlKGlgUe3wj7kndLP
sry/VJ2q1oR3CFw9Sm4SzhpfCod9bsPfM2nnc5K4xbmLyvi85wPxmYkHIZZNmpJew2/Z6E3WeXVQ
r5ym51unT9mWA2bm0CT/vcyzNcR16jOq68dCxOS2VjJahmKk66FWzSUccRFULCw/xwvXkupz6oZZ
4I7DeBn1NV4LaqVLgUh/O8TsC4lZunIGlYzvcR+LjaqUvqiSKvNH7dWrbmjBmHlx+QSHUTMDD7er
Olbv8mZIL7rCSwJX4viPMYz2YrDZXcm0Xo2qypeIxPHHxCkXuYw9iBxktiFWTW9iti8IpuA2AUA0
aYLUS+2VoXm4i4OD7yxbLW/xedJx975Ujp57Q4TOI123130iY184Ov4j0mHqc5Lm16Gg0sc0SdZk
gLw0IaoMmqgX+6rm5d61i6eZhZpxrqy2DAzByni1oSwCb+NF2bZqunniau891AfqtWAdmse8Dxcl
juNF10L0VaNhyTNKbjrc0xuqqy+oc3M4I0DRkI4LJ5xHLGtmZUczEVAqg7rW7NLrHG8/qugDc7OL
tG/ZZ5ziyxa8zgfQTDFnVtFvtd2Qbdlb6TyOihmE8OkOXOS2FIzeGPkgt/0wdlW5M8IrNC0WtKHF
nKFwHfZl7Lu89PPRdj5oJwOrr4jnsyQjH0b4oeS80jVeDql0PnCJvgykK9bwKvR+y6twrjC8WalK
crSECDScd7iIAuWyCKK+vFF+hxEPRC0hV3N5fkGqwdpYqrFmtmjdT6RHPmhS8XDC0TjCmsWSdpvG
ayOISlKovVipex3bLlkmTgcFn5g6l13TlAEeafNgd1cQo8yHqGB6EddY7lNP1Jc8QzPb6fnOQF2E
6su40GgGNYFknqSjDUWuNEx2cdYsc7hxX82drhI+6lvIyCZuQSP3vGlGtrLgF+swE/NaVWJHQzvu
fTM1gxZI7GTaeD7yZAvhHIAGZ9EIBWCu0rXWw++1HUNeVTK2oDjla4VyfJk7RRLE3Es/99m2TePo
IQ+RHbh9klxQamWbMsn5POpUGoydGLZJYt2OJRgTH7cL7uXgJLJc7Imj+KeEQ25TJ3V6S5Kkmmdj
pfa0onRlyQytQ6KrndVG4Xwc+vngumpu6VzszMBlK3YJPG/vN3VDAijs6NlXyHCiqwrXC8Y0CiJ/
ELT7WMZFt+EFpBRD3g0fDckO82aTNglE+T7uVfcRFe0Tk8FGpO8DFwWlFuXyEPvo0sO+ruI/h02a
2PDxija8vuhH/r6yUu+Cxdx6H8LrKd3+vY1HdJkhca1oY73PaplsCj3IgExMmLj2gkaFXKSZq7dx
X9Y+SYi7GDiqZoe0OIvdwB6K8dJkjYbqxqyaHVLqiYqh2OZD/Fxl92XXB1pGw4ZarT23SpX7YyuH
jcGZoZqoR9BxIln5X8HuTZZbTRBBgHSN3KGaZdEQ3XRQmzrMDO5INTNtO2lQsPa+WpGiExemAGQq
Q9GUSD9hDaKpR3fZoa71WYeHy4riZp/VTVBPRba5HvrEL1XfrK2wEqHvkDr0i4SAxguoQXg5RBRZ
Y6u5M7kZFNXj3iZyT40Lcmh3F0W43UElABz2C69ZiniMDG9cCD1PWN4EPJXtJpwGK7SajejddlbU
1PVZKzzpG6QhHxm93ObSL1pIQKowSmapW7u7wU7dHTgoa+V07Y2Bjnjbcp44EpYkft923bL2PtjN
I9zxBccWCav37ZDXazdry2ubs/Kae7PKSZyrERWgNl2Zn7ekFn4rGwscPq/1LG0itTguAJu7j+RQ
7gyqroZ031XxuZZONOtQlS0aZHHut4X4EIm4Pk8HCSBXdj+Lmn5bMZHM7BjZd00xiZrUX4OGmiXj
eC4grwxKJvtd7/E2KOBH6jNCrW5nBk1Ge0kdViyxotV1EtO57UXOnYHyjM3RK8iZvs/QqtI9cArO
1znX4x7czo2HS6hpTDUdxxXdrkk8qAY+V33aaBjnDqrS+UgKH8daBl4UehuBodQgEn3bhB7agKZo
n0hHDAu75ONmlEtofohs1oo48S0ntdaV6OMLOkbbQ1WLht1H1oANNuGix8MxoHV2Hma8W9JOVr+3
VQ6BetHd2c0gt6wkTQAF6+r3qAY3Fbd9v6sGxm8Kx900wioDVbf1cnSV2ONpaO2Q7UoBdZ4YnHlu
i30pQ3BPXptBPMI+qr6UH0DKfGfjQfhZwcQHq0DRqq9iOU8mUBWRF+SOnZwb6sD7G+Wk6TrOi3KL
WCU3VVZoH+xJcQs/m+9uGFkKqB1qWBTHvpeRahtPRIbvkmbXQGBSngu7yLYd2hTpwCRY7yrc8Bb7
wtXtZ21ZO40Tei1TW864iphvdIVTIjYHkNbOHXXaJxBP53ykjq9BQzXMFJTCNyDiIwcnbEVBR1mt
/ijDfjxX8BaMNSOrcB6i5g650fApl9iCHLBNtg5usxsOeDVlfke8QGl2M/FnU6Zo684KKjsug8jJ
eSCloO8bF20bNHZXVlIX7wcJZRBM37e1017KNrtmE8QhzdpE4Rj6Zgk4MrKMXA0xzkRNcejMoJWU
LuymxHdlZQ+fVEe6XZWSwU9zPhbgHcGUh+mQnEOah65DJsk+0c5KVhm+Nqg8s9O5A12feWxWdJ4L
3aAY73v3Np9qw9BHgNfa1lAv5L1vUGYobKha+SQSOMgLF/Y/8cHBk70hK5YcVpziFew/rNNhg9y6
n+ddhGdViKCUY2Dh5XhWMwX+A7cMHKouwDp7N0YAg9U0oFc8DowAstIblsTK67mhpiNUq0mk8MpQ
RzJVfjSlW0NVhdhYWcmgbxnFhy1C6XrWJ7Ha4qnsfXyyRnI6L51aBkcCtUdoBuIEz/oMqa1hPuD0
xN1nu0iteQrBU5vy4tIMQ1aWl6WyzhUNpzDmGQ8L5BLH7Im3SfqnBcyLNqQU+TYiab9uRq/27Za7
mwSy5KCHguAHKMJkc+yybkW0dD+0ZXOLdRxdRVx3N5auVi5r5jSPwJE55QZBf2FZWGrDSFNuyDSY
2XEwbNLJvyYY3JHFUE9wBhwc+zYc4O2jjqkjo26ZWdDKRaY6yQlfdN4wXBypPYl4kMAlsgvOo4rt
Ueus0RQWmMHCw9PMgJCODRuDc7z4nCpbrw74bIRIgTqJdy49KB+laifHWu10JTQE4HazdN1Rnxuc
oR4HgysZBJ92Nw6zE8IRtFJbBG2a3tqhzsE1gh+Zy/B87Bt8MdV6LquBQhzNUhp4TZkuxAQaggxl
t8FZehmW06KyTj85cSXOKTQSWwkBfAddjkVfuPwjbfOZqZdommUzKQu6jYqEXbjjyPwG0q8/Wsmv
plZrlLSpz0Ivn4HKQFIREdnMoNxUzKLCg2y6Uo3a2Hm+yLyqiZZ51DZzTyeuT1hIN61d+W4rS7Ah
ed4sdaesJzghGhrm7ZpTC6hZLNgCusyW307JXj0NZhajqJzXEeoCqDsIKK1BAmgIZtbpAgoyKOPn
Jr7BkkBzOSHFwkQ/vIZooNHth0PcFKk86PRAA5UUie/xLr+M4ccrl6MUD3pE8ve07JM5LlizNmDX
gCXm7KOXue26swbm52AMNxU8UwsdaJi6uTVClBBli7DT0VXNCu+yHp+qHC8QmkqBQzp4lyiKDwUR
Q5sgUy154TTVkW7ifPmU1+sKbwS1dO1uLkc9k3VPtswuyRZRnkAwOU0NspwoDbyps6Yt8uDI2GsJ
jAY+MjJHvk+gX7r86rNChq8ODdIi5Esmh2FfO3zYRxXUWVmL6AFnCGSigpzbHScfDcaJnMr2zbQr
uVxIaIT5et5si8pe8CRin1HXPVjS1XdV3FeLYhDheRvF3Z5boFnwCxoOdRiGC7/zeLnmcQyNr4pA
Rd0rdLYCA535Avo658U0mJkZYqv1zkNUOuWBbOCexuH5m5TjR/Tw326e1hw/MmrcDfUyZ9XUBG1r
6LFvLeIODeRzMO1Jg7ZK8A+lQ4alYdETn5mZwXAYXgNOvGHTP/GypB0bSOxghQjjbKvGdZWicltH
8lJPtzlKqtWVQVFPXxrI4F+4JGRA56GIrDaDAA/uA7hTj4znGWS7VR3PTMvMNMQMwRPu+9iti/MR
7tjC69lFdH6o4FW07NejqYDTUYfLoqGVb4pI2Rjpi3oqJ+ECoZlriX5mCJLm0OweRri8QSek4THc
4dTbb6NxXjZdfGdZlqhvPdFDM9OXKLQXyO6g5Rh6UOGp0nqWYGtTmJJ9IlS/A3PX7xAZyqUnWOKn
/ZANvkFCVaTfUa96z1xH5t7Swh/Q1HuAf4oGjYrI7aU/Tj0Ld2pVmMFQDA8ra+hcmKmVzN2usc6p
5fAlp9EX3nTpQwe3TWjxIF2VzgZKhx2poABHePiF1zE06VsESXZaQz40OtHO4Mys72W5gmJODpWb
DqrVU8zXyvpS8mZnTwFhOEElQIamRihgTLTCHptAWQTNUZuUyi+y/La0m2oJNpNuzIBGGeoFXPrw
INkjeklRq670YNFFJzoMmdcUtFgKLklEJOjKtoA4TOA7T9L7zty2sOtl1MTZJ5tJOSMih/ZQzXPf
kfhOejS9ZmOeXVullgsqQjUzODMUoRz9MY7F+ojrIdhyrERcwj+ECuCfcm3iMM2WJSFQUnAU1EcJ
uVIIh5fQ0P2o43jcDlxYc8rDgP1fwq5ryU4di36RqshCr3By7Nxuv1BuBwEiJyF9/Sx0PNO+PXfu
lMsqFKBPAGlrhX0omZ5m4Vn3xEovJl53gOIfIF6aYhPrg4z11yBy+i0J+vp1sMCT5KmMbcJ9b0do
36wN/NzxvD8xD+KTBbMzTRAs7EJSAqTv3XFrWwkW9tbKsrVetknIG/bKwzE73VjybBbQGqiD2VCZ
pkDO06rLsurqzKSOeT7V32n7YnA9GFygy2pH8jBUnKyoCRoYnreDm9n4ztwMYbOblph3ly+tVH1w
7AbB+g3BVjyegVZhn8qDA3Ob4GCOTKEA61bRR/3vxnTORDYjT+/cWda/B3+6zN9e62NM4JciSgIn
g3wC/KC/GmYxHWfqTEfaEuzfe2eYjuNSmB5bu92OJd4+AKTSRKbN9EpEnFEA7HqNcKTG5rrCmp8P
4RqoGqpLYTpuvUt1nrvq0CfB9o92P6k3mA6nqK1CefYnK1dRZbnxRNV89KsSW8alwxSgg/HQN//u
rUgWOcyt7nq/haZLOQ7ogjnf2hIxUOwV+qWEWg3wlpPcmyHx7x5H0KMTuC+mh9T+g6Uc76ozGpvt
UoLVG8INl+xs6VmvDvsf7VUAaDyf3rxma17exDtr3xB1+uPFmkPzNkxvhd7be7RU7kVZ19mgjLmX
2itntvEaKjltAbCBizDVgfu4AdHh0Rm3fcCyjf5Pm+loZ3nOedsdP9pZG1qrkmsv1lOtN948fs+W
oGSwddBFYjk0dXNkCr9hCF/KfQaJ4JmT4mylwEHSfFAXbAPVxRwBrx8PTcNOQvdYw02bKVjN+pVV
AYNU0lUXq9M34/ktE+rfaDPtxY/3F2mmb8Msb4W+5QQBjGXM+qs0M5c6kTl4tBiW7+JItZXGuZDN
q5jUtLFSbm88L2teMyWTKMUMdZKJ7d+rZJLJRjv+W1brd3xSyc+6zSOVOOx7NhMbS5kqHzNIQjFV
qicoNoAzOcAqO89SkSFN68TSwGzD9hqowYkdv2hvpJ1gTKwDT4YR3LdYr4sOgP7c+BA/NGJLXen9
EoTscAd233K/B4uiE/UgisHesIHaO3/OyzV0XvONjC4kdsNRNej6CBB8lS6r3Y2N5vlTMoQgtGCn
czfS858aWTuHuSDlnVO24L9AU+16VX3Tiu9D5vsPadu2J8BCNJa8xua7HV9xp7X383z9I7hoSu5t
BOdpZMKRfg4Oaip/ybr075Qz9mC5cVRZVr9Wy5Fc2m5HzNuNnf0zUIlPVzyhw7HTzc5fNtnIRmSv
Ry/BPqYLECdzoFbOwvyJv1YLZv/Z2/jJ7yq2186zOVdr1cY8FGmkRPsug3D8Vnn9OxCk8ZtEizlY
WioLYDlUFw14u+BHYVv5iafj9Mi9vtxx3es4h4S4idV8Ys2sMPun6Fza/9A7/819uuih/+s29Szc
L0j+Cf3/knvgTwVxXTUiKVtix7c7r22gf1tX1kNWsv6qdZXu2kBOB1n3kFIyG8DbnDr3Zek6MZnD
9EtjW+8ACsefsh2jWoXvbliebNHWl5KS6mKO8k6sGB1Ofg7cZswEW9FRZ781eCSvHYQizbBtbX2c
GC5lT9NFicH5AlRQriqoXi+VH+oD951gkwaT+8jaboh4K8af1hAVFRf/5/F1l7ddGwX2TVjt46Og
NrJeLNlqA9v9JKyuZt3gzZdQ99nhym44RIQuUglH9nL7unb16thyOPBOXZFQLI08cIRXbEZLL8L0
+K1hJTi/pc0UKaLba5V7/Yo1qbX66JhT2u37ycOqMBKnPjDtz3e2XVtX5eK+n9N+jW0goAsY5WNF
MD2SPCgvlTcx6GhwRCT7fVT1Rbn553tjybX1+UNAMkCYQigM9zBgwvn6570xZWmS+G5txdKVCUKT
udzjCaTxkExAgcOm3Ptug2rpOM8FXs7nXk4EjQsdPkMiluwB3ib3sp2tjUrLdGWqpuh5PsQQuKst
NCvJvWkra/6Q+HI6hdpqY+kQsp6zfAvmIPuiZ9/bADDP9rSpsyfhjG8Afaf3RJRl1FdF9TBK1h7S
3vPWEwvrK7C/p8BVkId3dbAzsayBxE3VBLMfvQbc/KjiJWS3RGH/c2lwbKSL+OvnikykIVQYSEXE
IMGmnz5XbAbDokrqPtadilkunCtdCt749jXBpxllNuu3Hx1DmVqQfLBwDRrsIjLSP5oCe40mShVU
YhDkD4+pgMIIsikKPXhrNRCrehs3bJKrQLBy9ArvHfzbcA0xx04OuTh88sExUraj1exfJ6vaNx5b
VMgo6mF4HgdpnYGKJo+5xcd1N6bZJpAdO3NJfznlEMYkqfL7dBbZFv/VURUW9FOWLLeACegdcjER
KInK+VWG3g9FSLIaQrdbj1Ov9yUfvw2O5117lftXcxSACY0QZNrnmbrZ0RvIvBaym94cu16nuS6/
A76ZIKTqIk7G8DKnQ3MtxhrR/ECTr6mwwBx4nNxVPGzPU5pDmrp0VF72OqW0eIRDSh7xvEOlx4fk
K/QVR+yuS8hz5rehrazjBJRlR526P81WmGxrGYhzahf9tmmC5Cy9KdhUVZOtRtdNT9aYtlvsiL31
XDH+yoKGxe0s2N5Ue5bi/TnddVo6iQ1JrJe/VL0M7yIysKvRkgR5m1yDjtxq4HTUKbUgxVB8YXQg
TFQ1kzGfR7LtwAznwx0+o+FuIK69JsGQr1xvtkFTiLRYj26B6Kwm9wjg60dThBOCpyyorQMLi+aR
MjIcKujGo9QdagQRndhXFGIkC0v0IWzbjSxtWW+LKWtXQ1HJmAqAS2GfZD9sPOzJYIVf8kGU6y4p
Vr1i9BEZDR5F7olr+VjZmlysIn3pl9kBoQ255FP+0mQ5alVy6ytd763FU+2bTSxjbNoHPnb3purr
KA/XtrSfJePpF3gD2lWYlM3VIVW2D2SodzXAoSuRmD7c1IWKyqvrfWkIF2ilB6+8BGUDXG/EJnQs
L0PoiXOXwy8S9K26y4soLaF3LuyM3imENHdaT4++qiLwcsnJQFsVz3/kTFR7zuTRMH8ffJ9PizIe
aeKtXLskxyRVeus0RMcM0vg9w9bwbHeKb+o8rB7KCfPmFBDvNR8KHgWzl/5Q3FtTCLa+//M8DSfS
f00oCJIo8tOE+OEApKj5NKHoLBCjtFQX11OWx9x27ahM58aK+mTILqawut47eMTdtUsTpvH0CCQl
3ScNq1/asllVXTU8NrUizxCycLAda6KVhxVL3+fYtnwJc9Xt3LLs17dqgNnDZwty2qxUMdMdGaB+
o2P2FFoluYOomD1aytrQtBCPiqVnr8/4Qc5s3JXjFFyyIEjXRSntpzxJIij6iygs3f4NEvsfg2UV
37kdHgGdVjwaqglaQ+4CQ2neAn9kPCKts+ewUMS8zBuxkZq8YfVNoKyZ+DYcoPwAbJhcJoXoHshz
P1odGJcF4i6RawAqcUgUbo3DmB2zMKE7ILFzH3XhQKPZndha9F16/Sjmhl0BV/V4gubiDNHxtmug
iidZ4pyGslAbpsbyXrsShopsYkADqFp5aVuePwrGdHmGcIrYx7YanXeVdVAaUeKtxsAXm8L1ebpR
Is+OpmjCDEK0jmDD21jBSaj2d2GqPrw30U1lmpXehgwuPko3DeMw4XInw9Z+aoqEbRzikxUbwdkk
1LsDjdfsZDUOK52Hq3++EU2S1L+ubEgSZnsMoZPnOjZzPkWT08R8GeRVHX8pZpWedSOnVw+aj7Ic
xudekPpunJtX01yWCV13TN3NmeQrE29XExYjUw2dFsuJsBEscXoq6zn5OSRiP9iF/pprT8N40Ks7
qXEzaagX9zyZvavjBwnCDRKsK92wlShJaG/AjzR7eOd2NvfeyORawTbNKnUy+hsj2bEhDIkTFbKN
kfFgOgEx4Nt8zcUWqsgwhzYyr22YJrBTg+/P3VQN4Uendfgxqer0qGe3DOKUD/gGCRiI3BVvo52r
73jSTnkirV9DT2IAigw38KOYegjxB6+I65xjZvDy5ZZaZgfPfqlhbDs1mEUippj7AL/TOu8Zvd5q
nFg7YSVZXMvGe2h7t9vYpP6WFX5wcofpdzF3wt8XfbWbPbtfW9O4431e7ApEuWs6WNO2S7xuBRMM
FqEstbbMyu3IVO1Zr4M08J6KtFq7+USfq56npyAnKpaKNm8p9L+w8dnB2ULwDZfGErnSElxEA6jw
rob1J1Kjb72pNMXMIJ38aJV2CK9P4awG3az6jmQ/3NybonmGy8TPe7mbdkY5gLlG4N0/uwvUGAwr
mwXFM6aTYhtSBztQ6MkPLqfDWlDNv/nOk514SN7Z9meWOuca2BScIPrV7e1+E2Ka2btd6d039QTT
Yq3Eg9D2HU26/OgvhTkyBW/KZKf9fG0lFtodSI4Rcz+UzSAWsx69p6pffUIg8PRPMaEj9rVDe6yW
Qg6iPZqqOWKcfm1b0b36fOdahP/MNT04wHyYaqwrIRDcdbVjR4iusGjT9tDzsT1qhou0rGmaSLGs
X0H0RqJR+VW6grGtj0vJ0UjhgeiGat0W0t4mM97PGnJqK/Jrq4omX+ZbWkwIpW7l5IhxH3bBVVgO
3yO/X3ZN/QSemXGaYwEO/jUr8XVDalXvmkHPr6OSP/wm7a5+mDYvNUTl2TQdA9hHjmFduHFaWv0F
Qm7nJGyIhnf/Zw5ZcJG/7LwA2Pv4aRAYRj3KPPZp55VNqc3THFrIkJOfKcF3K+E1OM/lqFZ1Pvix
aUulDWZeLT1IdQsllbrAh5WeGur629Dq7r25duXGHlS75roAMJqPYseKHt5L6v6/iQ/zxX+9amSO
DhkLkazGpf+1AsPjWgL3htvU6R0NB+z00FCtDiaGD5PRuZZtOl2n76YB/HV/tHl31zAdPs76ThYs
eDCVDItIXCqr3AeQhTwWfZftQzBKsemdsKA+MPkKYgOLfSjCMcKuDais5/Crhhnt1KTzhcKucCqH
jCSRl5A09sO3KdTZLoeL4alKh2QLpg8UqEvSh1m0OF/kkkQNHV8KIhuQkJHVpz2PyiJ4hmaTfhlp
gCnXydS9S2q2kQODhywEsflMmPdtXjwyPIFlNdtnmZU/uC3NF0fXiGAu7B+g6XxXLWQKgXTWdg/k
CSC1AqUmHOvSjw0kkAnMvU5nXUyTKZymOhDed7ukHSvsvvGtH8dK1TV0E3yKsgl8oN/P75X2vMhw
jaXEZ8WtkcUmkptmne07wITxLdS2AMmPoGGQZUvuFTQwsFWO8lnL8TXsh+C7lZNHDSvai5t6mJUb
ezxgKwOidOBhF6VsSHdTV8xB5IH5uI6NOBSNn93SqPzPvaEL2/inu5/Z4G6Q9gXfmRV83hpmPYi4
3C/Albehs23LLruaAr8jlV1ZICBcDZJs5SuO6tKm4D4b08mJMEljqgNzEJ5uhwnuux2cvvemrYOq
+FQmNnRFDFLaPZbw6RFOxnw19cQ/Sc68qwVXa2SPOv9ql5ecCOcQeoNz0Kldu7GpO6B5Dv/8wNv/
DTMsQIvtwwTjuMiI8xmCgmNMctqRPMaGvd2EnSW7SENWe0z6+nfRdJSDifPVKsHNvXZFT3ecTtkX
MQVnlcrsrHEPryrwu4voHURA4lZj7AGUim1Yu64FBzdEcj+PM4KJZTWKoTtkyrkOE3CkDNNtW39r
rFmtZc7CPZvC7lEQuH7gHtY7Lmwbvl872PTFmK0Tqv1NMcOiUNp9dUdUFkDgXkDWpJzyLrVS4Pt6
Ki7B2MeB3XxtAih3te92D/1I9Aqf0O8jWbXjXgn/h8SDem7bPota1cwvzFfzIVuk/thCzi9+o7oV
AtvsfDM6grZYSYfK1WBnGi/dY+Da5hrbwVX3C9tVK7IdwR99pycPmndfK7+tTo7jkQeHzt0BgTq2
Tqa6FHUnn2y+Jx2HUqhtvb3ZsmHRuTZuNR+gLAtOVQOtbqRrcsgSNR6tZuyjoJLlzrCxk6jJWep6
NU+tWDeUTjs7KPxXMg0vVjBCJNnSdv3BJX+ilp05gyCyH9etkuwbxB13InXEr5rQuBGLfjRNDx5P
pzTq8V2ksEBEdWa7R0ld946k0l9D31isKttSiPJ8rIGL4kJmpRO3POVro674pLgwvdKPHEi6OtiQ
gomSA6UNqSJR9VDLTqFYjXnRn0k69WdzZIqQworazcPxo70vgQDCdeyvHDHDmN2X4zWd4WOzqqbe
wfPm+1BPhdE/PzdLNuq/ThXUQ/pk/KIB5gn8eEe49P+R+wHWjtBTei6Q1yy3naiv858mucNsUj8s
SSBM2gdTbRS2JtIHYxrUAnxko69zUigEYC00cjP9YuUAEvOGko2pUte5TsjO9mALNl1FLoqownJx
yVz/FyJ455pZ8NUNhIRbamkviGhSYlefhGviSv46DAjpg1bn9yBCg43q2nkD1251aEZAuzwrpovj
dvfUL929qZl2iHDBhJUumOmFnWMasrG865LVh4z8Q0tuC8i7BwtgRkKpfJA6c84jMil4bj2sW2fy
t9nAUhlZCfe3fmN/SS2w3TY8mueiS77D8iIBpuKxTuvwe8EKcVaqtp9guwjjAWrGnenUk5dsrEHR
FTlmrAoPMyf0AAeNrCJTB+5WbFpavZkafOP1yg9cPPaLtocbUVEwym6jnN6C6grGtlxL9ZVWxZcR
qQb/zwbMBEd/Bk/wyGES9Vx8PyCe/M+wNSATlZSZLmI/hzYoscskRtqUZANYrH7wuF09TBnZl0kn
LnppkjYrj2Ss1lJBS7GI7GptAeauxxRGCyctt4WPjfOge+cwhCVmgMK9R9KP7rGHQWYNdW62sZaq
W+TWiZXdwxwe+szpztVclVakqJterKXoa1gKSuwOt4hFAOZWXgDIJGR3aqi/lMVID6ZmQSJ/1yuv
iVNt5Vuvx3JOJ8weH5YZmO7ZDmjdi7HSZPVQRuMIad/YSm/rKDndZLVt4Lt4rLG7MjS9Duv7EO7j
+4AGd1x31m8fCQ+ceZ9koTxlnpU+FrL+Cs1+c6vZ4QC5Zw8vhukE8OHvKVLH79123neSlU+mKLBh
ryA4avlrbxfpJmkUhDytamHyDhT8GdgsLLgAAJD5QvzKhjUX7PQcduLsNOm4Lsf2ATk81tJYWhUm
j/8TVwQLAvT5xgjwe3s22Iy/QYg4mJkR2wyIxljxNPr1W5skM3LDjP3VRegW97U9HbB4xh739M/Q
zt/rijUv3WhDEmrDAQTBUnCc/TrdTEObPgPqPcE9tNe23bzWHQvioRP2PelJvynSMMD4PEAuheYh
4YP9Evb2ugny+hE7Z/rUB3VkU2K9zEmXnUQ50rtwovzCFDQVxhNLJMLgSlXWTi6eWFpm9qZz7F8F
XKgRnPfkRc95ttd+O6zkYJMXmD7O2ilkxHQqj02epw9AqlPYhGz9rbSwXBEpnn1Zd89z87MGmvYF
iRAA0ujh0cabX+WBnWy7Baz8qJqF0FTHbky2cIGmSCb0n3RDd7cv4M8UPvTzJE6R5w+Jt3wsVfjh
Jfb5gc1m27EoYcgswssRnlz9g/CqeQ5Bxl4TTi5tE9TPCOSKhxTCHFMr6sB9aunKVNgyugZkpTAR
PYJI2XG/u9TJNGy4r8jtqPZmb1dm3V6GQh3l7NaQfWajOhae1FGPjS+sB/I4WlCXmOiFQGVxR23R
bx0bQqEikasGYTY49OZ9qksVK4V1p6qQcQUqLHr+cEfQUNAD0KXth2siCZDyAzt9ERO/Ddc0hLY9
8+zxdQzKVe1PzbFPZLG57VaZAz2J42uxhRidnuHWpOd2KbwCZH079O4606scFssnTSV7gnYTk3oK
yUEl2NMwNfAHLLkrav/2M4P/MzL/zNkgDVSIn0xxPPyj+AWPT8iWT4FzhoPADcZILb7drGBV6lbi
280Y/s83huOzJen+n88stF8A0fDMIuU4fjjQ/ozq1nKy7Wxufnmq8C9e8gh0hHwfE5XF1mjJO8v1
80MCqe8GroziJaTqyYwAmPsMFoS/SGuMkCILusOGzOe+0+psjtyyppE1VVgbqtHbTwGDkTEt9dfR
T4A+lsPLRzuUBurv2nuaepsElPUGGKME+MWwT9XCfkLcPm0SbXVrG3Pmk088ffB8jghoqbrY/FzL
yjnOSBZw9AtI7kqmyCFQLSIvRI5QeC9Fb3vzrvWGjakpX/Dj7HjJn0NMjzn5j27T+HGZjzGe+QMc
MunU6aC/rWkHu92UXWqQ4iu7lu1r48lXI7hA0pC4H3TyDv6HRQMA8wedNfW2Y1hMkDEngFlYJ6uM
DpsePs8T2PP0mnLIwiJJ0yQCtT0j4xXQ43wpEsSu155X1iahKoxM2210FejqpATfmLaPweaCkJQd
s6ngx9tYc73JRWgq2OABFcSV67IE5wOP/7T1oF9HkElRN3+PIeqpq6p/ToNUxE2R60sF2f2lg+gk
Lhsfzq5SP2uRhY8OqZvDVPFhndNKfhvlCykc/nUGUL7pXUTcsOROL5Dt7d2Ud+fUTaCaC3vg59xv
kJXHV9cxLNq4Vv38XQzvjKTBtxmg2KrWZXlGMid5dv0WgZHt1e95AuE3k99bZx5Bz6XwlnWWAgKv
uzXQ1gHECZSG3JeXj6IVOrtYbPXREv5nwNCDhfEQukSmlw75/MeZKpdtrJPcAvL5l47cGvEXgD5y
ZyqPHxc2w4pMOwevzj+3m2GZmzfrDpk0YlM1r2Qo+zIOIfve5yJLYvwCpXUMHN4/49edt4AuvDeb
6nED7oNsk9bp34Iw5sUuK+fpey4nHWf4rawLkJzkOHdjvi5onX0tknllRjgkWfytsVbiqazs9jmt
QrolfZjtKrdLnlzVvwQIxd8l/BxRq/v80Rvaei8U9TdhYtWvrCiOhI3sHfspKwqTQawzUIfXhoyn
oMunVytt6o3jieaA5Te8y5QdRHlNpu+TdlchYIc37KbEup46BoLXCy9CppCoLCPyfpe3oX5PxwLm
e9j/zpYTpme3maaV1yb2N+r+hK5efjc3yQBF+FWBn15iCbmec5W/tXW4MSMovPVIotDqe+Sv8tfc
cdeaDPXZy8TvYgBns5Xz+P7R3iMcmeGx/PeQ0VNvLZ3CrRW6f576UQ38vtjR9loiY0U81CQ7GEKi
SuUVobC6b7DVfgoqe22aE/wyxJEVCZwyDpte3W7MNqJqyq3pBbQ7RlPnzOdbr/MSqkK8VAn4fMsd
v5lBMD26O4Id6MpUC0j449Gv8oPvVhN8o45aF0lTH0cvS5uoycL6aOofhZMDx4KXr4r/GCg4pFem
3oT4ArFM4xp/FPZAtsLT0MMJ70Jmf1zVHeIlT8FcOLRjQFcvyhLuxVkazCBsmKZ1Pvl+THlfRlAb
IKMPt9QaS2O3M/baljh7z4V1009ofrVhMYL+wvoScIo0Fw3jz72DtDtSCH0dee9uF2nbsUQqsyPm
mXbLIAG9o/4ELzobvWcOr0c0lpZ4H4E2NQxQNIxup3KauouNBE4x0T1FRhKHnoY6g+Ry8gSPuVCA
6z8aPwY5S2OTt2Jf5uXJtEMjWe+kx4v5HrzvI9NJIFedLr2Dn1uQt4r5PAbjfM61/pXbAiSp107r
WrnyUI4QQjkDkFCo51NotrICxDJCy9LNsGZ5HjLuUA/2EoSzPLG+tjmSZHV0p/McQkY4hp4Aw7en
RMkyQrrI8Clr5XgH+9PBKlz2ZJqqLIIXQT/Zy3CsvacphSbgNnqC0kHrlB1NNSE55BRDLndmLAGT
vynKHM/IciqjYPPhBdWxGeyDBzl1I88j86eUht0fft6d6TTn63ALyKa8vYrZaS+WM6jbHw4LAMtJ
27hrB7H5UXtD+JjVpzRQwJOWihgCEVdF0OxN1alIshu8ClPt0iu1mh5k9j3LYJw0LV2DTHte2CUH
vrRVZSm3YS0q5Gt0yZk5zfekFchJBXvrqdBIL+FLAT3yMMFfPfYvbe+0P0Ggb6GAcL8KIIgxtmga
01du7ZFPUm8VUqs9pHjMolFM+kcwIa8AzsEOBcZJKGQe+24RSik9HGSFRwLkbLOy0fuW1DWsL2cS
uO5ReD5MQAkRsOVA/Ht5Z3lZXUrt1xfTaApTBaQ1sP6UiW4LfvESghf71fkAYZGWIIuQFwMCRa+F
h55Pp7mb/HeeuDyCqVl/mUWZxm5F3acg6PqVL2V1P0gKlawvrrRL+YPX5VHr+OUXLKjwmnVMx1Nb
VV8EBVoLP3N76LK+/AIUZVV4TfEMK5N/kV4ObfVy1qyycpOV7bg1Z8HC+AqkzAeo5lLcueXJjMqg
X90Ffp0DLMFJ0wjolwwFQb4HMb0m1b9PJuzo48mNzSivRsI5NSl7f7s08Bo+t8iNR/C4k9D7ZZp5
0DmbNixAFAB03vV9O64SbGqRwYqVd4oX3TksJyue62b4RnN1UXUmniW0N/skwA5hdIP+G5JrZF3m
fZVeNW2gKwpAXzTty1Q7e3PeOGJDLck0npDrq7pHio8lb1Tff2tBi0YktLy7BrZukKkIV8wVJxYc
c4lJR46iAKliI09FLQUAEkbgvdHIf9Yyd2cjB8WTJEGxFZ3jrpysmJ+S0c9PxLeKyPTWtZQPSO8a
gQ/IxzgpizPzJ/fCxwdeufk1rbFrlhZyaTbgCGJZdv1LWiF9JCvBXyuhnqtGFz+V067TDu8ySrAA
+EAvXJG7K+WOyUMC62/VZQ+5GyTQ7Kf9xteufesrljbovOORQS5ohs91Ch8k7GexOWH0lbMSyKAQ
ixmfhjfO/I3gdrsdfbSl9N9tprfR+Z/jTG+1tH0aZ6736Sp/N05iM3X0kZQjruc224I5s6NZ2aA+
bWjTIr/JAZNY6VkkI/IdCMwBV9NddxsXXPTlo8UcNaJ57MYuPZjaYK7Rpy10yu3cb251XvHiKrNM
riG7s2FcwF8zw01H2lLoPGTxwzTd/iyI6AL7oi7+o80cItXjhg94XnC//35hpt3qMZ3bdZnvTMdt
7DKEIdneKrd7SA/MG7q9l/+884/LEFA80WR7cutI+iK1M72PSOoAdI0F92OhrIPmhVr3buF+tb0f
ZkAH1cLKmfrwhHlGXB3wjXHqV9N7U887ymbrtQ+QVZSlg7/TyJ36tFza4kGCibx0Dozx8MG7NzCW
Kbg7DkhoMuk1sMHssSYWfQhu/XwBwj76zXBzvn81Yz+db6rmfPaIxIBQrbkeMNiPa/8+14wzF/h0
7d9/e1qUDVhZ2x3vMv/eh2DpKPrhxdRC6fv3VllVu3S2SWTa/sXXeSw5rizZ9otgBo3AlFokmUym
zgmsJLTW+PpeCNYtnnv69ZvAGAJgVpEgItz3Xu6CXn3y/KpeN/nor2VTHswoyImKB+Y2MbmllkVQ
fxOdlRxVLQs3JcqsVdH5+kkeRq111/rgWgvZ1CvPmA0b6p/hWMvNBcJhfzPEvgeOipQ3ZotybbuV
9U0QYK4z0psDehGtrIojd2LzhPequg1UjfmJYN16Zpf9Xozagy0C99yYw6pn0XFrFZUhzk1bu+fU
EmQvM2CPcpo8mPMJUR6Oh0pXMI7Tul1jPsFzuy9CTNBphzdiVDx7Iifk565MggUr4rUR9u7vOM52
sd3ov2rbOWpu1P+s0/oC/7H8YRTTazmUyffUGr+FPGK/tSbEnght/6cVevmCXa3z0fvZgGAjt98r
HViAVxTWWwVSZplUzTIEkYqklAcmjJNyeiCO07+GRjAt+DZrR6E4/as/jd4Cbo91kKOlNlTLAXbl
XrHy4VW1DIutoBvv5ShP2QLZWVHv5GidtdYKmaK27YpkWvTtHAye2nxa6EVin2ytrJd1rcVrdW6G
rgO+DOG9eYpvE+Ss2wmJqdT7xA9+aVAvgBp+ZYkAX9v1zjYbKu8jSXOkpL77ZTTCWwOuQNHsRupb
CMKTj8v9CvIG7Tpy4sPURvWLlWaXKnPdr3gI/FXN79ODVzT5dfRx4c3zTeg7S7MMQ/550bg07cib
0SDTph6S5BG4TfIoX5WTqSCC1KLVvwbYTlpbv/IAuvz3GcaQlMda1w+p0WpE5uZRecgi0uKYGgIt
dvbY4vA9W2Rm9Jkm2wC+fYDnGmyG2i4W/+iUk+Rwb2cLJJgDP8r8HGcJOb6iYN37r9+6xJiqBUG9
4uwaTbyNA1PsQjWfng2R/SrYlX5XDQURmMKzVBjFrsiEtg3glL0amnu1TeF+Rx2cLHxoOlf0veSv
hNvv7TYqHuWBRRDsrLr1d1OrDf66nkBB6ayU1zC9tWtb2eT+VGPnwaZ+4cknXtx+p8Bfe4kRiG1y
x/3ZKm31IA9DDwhasp2xfFkrg33KUg4o+bwylSP3iffzQqHm66EY9IW8wn3g3hR2au9vEcA+05/8
0k+XFjC416SHFiJSYb0mOnQg4WXqKz+31TLQs/bVN/qGfHdQvLZGC9bV6qLXxC+GpZg8opphg6o0
Dz913KOrLgvwKWPGAT2uNBPUdUTIBydSxz8v/91WWUts/CEkvLOMNH8hUc3+hAktn6KCRSMg5jug
+d7Ew1ytDKMJl5MS1IcWqtvBVss/r4Js7JLFMI/ch+Ur2deU/rgruoPTTBbPe8tfs3UZzlnXxPq8
ixnObtOe8HZXB9Wvh/NAaIntXGbg8tbXOsS+YGHZP/yWpXQdNU9G6HHDBfMtXzvqq2Lg/KzMwrs0
mTVu1M5yHsys6vaR6Lmp3Vh5UN2u38CeCp+Mts5Wg19Yr+x3ULOYIvymBMYF4XmxhgUBnjs386vr
o6YhBvmg93UOwW2czr2q8FCmJQ+BmcBOn1Np3UCecon4lny7pxV7OSwvUvKg9oT+JHvSCowLCnZu
rvkNZJ/XdfnKDPnbYlKqTxiGfdPWzk4kXKR13rwo1M/OfEhsAsILcPJz3tNd5badrRQRCXUx2RlY
2MHF8VG66B/Ydy9F2bHntqPxz8iYIPATVRQv5ex/nKgbbb8xDfY299nyYnKik8Fs97owR4zGG9zf
apjfdACCtrN984caq/6pVIy97pTetmANk+BdsJYEIr3HRrHzK1D7+li30Q/VSIurLg+t5hG2G/W1
nCEHgLM+G4EzPMguUBAwtwO4cGnUn+6HwXF/813AB5ta3aluUn9cWGnzZ4oaTg0POLXbFAFoXKdN
bUL+nn6B/oD4UBkPiV8aF1yGxsUq+9ntjWBONuUAFPaLUKZnHjj69GZl1ksUlh70MkB7SyucsEcS
al3FFHI4ssuExhqkTbUkcQ7ONkmevEnYz0PQessqKMmBi9x59u1SP1DioV/IUXlolJ++i3n3Tw9G
aaUMdQDmzLeL0trHAfJI0TV1tbSBysXas7xWN2U+1mST1OT8TtBC3V1eE8u8nQnUiNxTtY1j3TkA
SP2Tl5bJaXmIS6PLFvf2P+YoyS9sPeEJ/yTrW+ytu7Yohk+93A5FW341IU6sOjWybTiI8gsOQhDm
2SfIunpHjq7awPMuv6gdj+o9bd6BHbb7mMQbP5OcbRYINBJVfR3GEr9WaRkYDOkPHESPXaw8p5Fv
H0VRBatk5v2MKqq8oY0xNiltwOLZyduFEYd4yXoWwg9GPsRLt4fjAdTMWuMmtbe1qocfaVBipgjc
S547wbPboyGbu2vHyvcdVTtWskl6Jock6wpyW4w2GdHl0nmzsJyd4qKERTd3s2Cx1jyBMc6TGDxa
veE9FmZW7Iew+o3jWnmUXUkz1FuzabFZdkp0nnhc3w6wRuK9EYvne7/SgpVYCKXxHkbj+31qZcCc
vjdND7YWRQ6O9zNvg6HR7M203TZ53i3aiuQmmwHtfcg3dql6b2EFJ60WarwQVqm+R7iUtmZpi7Vs
lgh2F6pDxGbKTfVd6KjJ+Pq/ilr4l7F0P0fDSR4n1SxXFSvOp7yo+6MhvI/OCwS2/EY8FYlZkvoP
h6XsM/1x5Q45SZjM4WcXwcgDHnVjHeW462VTDthquPUDc1hYpOB0LG2KdrYNlV9rVoyLpi31c1BE
JiP47s4OChAiSmIv58nRGHAHaUVQZJnrZGs+2/w0FkF4bBuhb4KgrJ4d/gPIoSTxz3r60czY6SQ1
fhiaXrw1U9wscBI9ur3VfWnTh2S/5D17aiey9aNXVOFT5ww88Ge6btpkXxCq1GcrAVWKvUJZN13c
baZCbbfw/7Y2iOufRup9dWZuvxZejM9ACbNj7TvJWYNkusIShZo9ihZWL0L0jErF18q1ULoHvxWE
0KcoLe3Xtiq/N0OXneVYz4Ja70P91oKw+aqaI5vU+TyrA4FsKuOtVZvNWSdO5hlLsxrdDTlodkhB
XKMOVkKAP75qPCmjYjxVTXnykaKfTOg04dK0wP2go0iybAv7IT/2ZuMvKMZSEOgH6uTFjrXyqR/x
nrtdSSQWELgcLflyJNhMHh3b095ibyV7oeRYZz/JV9x0P8vY9F70vES0UNgNZL6iOBh5pW/90BAX
iAr6UrXH/LML4id7thS3aBNbfUh/hjmY+tHJEK0XobV322LZt579qdV1jniiT7ayqarTss2t8N0N
1PIQtnx6vmY7n44zvCMmT65dHEDGLgfMmEPtfKZZ7CF7FOJkuE157cvpzZj7YbpZVGSps0NgVNl7
SnTSg/S5JRwhNoqTTI+6HekL3WiqrWWojb0QWk9nWl+HKfAXLgi6YYZ0wktqD35Qf8hWTJCSpKDT
XfQGhJbsC2OluQxeiTbC6e1lPDdln1mkDQa3qz+aFrKFzD2Vthpvu9wU+0Ina03Vdf61bKW+Y1Pi
Xkvtn7kA+BJ4hEnl3F733X1tz9/qea4z1cTK6+Afc8csc/ldVb47aJCOwazrJwquoeSc1f0VAMVF
7IDJW6hxC1KlYjlhVrm6/WenKFaRyT62LAZoiNydr2PLd0QAMzxHvqrurMYa9hSltU6W3+MFHNPi
ZYT6hUY4Cr+X1bRrzb7yFzDnVwHWxsukuL+HCteV39Xu3tOanzqqDIJ6dbgWfShOgTLzINGfWyzF
EVG1qTKAiMiAL4WFtzRnRH1IDoA8citWvoVZemn02p92N5O+836snsYaYlpOQZxVM/eVyOrZr3ue
ESyCustWdh0Or13ixMvQGepDkHXDKzICQmNJqu3laOUMLpEH09vJ0dDsKtZdQbGTowowjFVQDjBo
50u5uOPWwjf9W3OuOLT28rjdyNEg1Ws4zqFY387tM2UTqEO1tvuxB0xXsb9XJ+8Q94lykK/koRiF
d6jmQ6OP7MDu7fscz/bHdargzpIT5UDlhQu1VJpvngkAURS9+uInhgGjyKqRqaXJo2KUYhlHbfGt
qsbVqKjaNrVCsem6mhpOBMSOelHH1z4Jfxt8qN9MBVZ94xrdY+jqMYgTN1vqoZl/SxKHL4WiPgeE
9Q5qXQTrPIvVx6oC2NApVng0/PzPobTLet/1HdDRITx2VUmtALRPf0blKzkyNh0/+PJkJYmLfCGH
siiHkhtqQ78J+coBtouDVWhBJa5Mu1258djsZRNp+gUCQvdUaJm5QpBJnnRILdY9cbm3jca+hpU9
YnZLD7IlD+4QFisn06xNgGHompRmcZ2s1X2CRih5k6a2ceuzrMC+ksrbmEBOEXfWxGYi8dBGxMjI
n7wlIhhPvmnyEJi09M3OETZMJlAiOWqmxrh3i9ZaytFYy8TWqnJ3lQ4l+xL1GWCFfkjmQzoVfw6y
796Ur/7PPsGudKcSvdNi7tNRK9OHyUvSHYtY88FLmploHJanVtjldixccaoGUiFEPbvz1KrDZvCB
ZvNN4b5jmflI2sRaq4FXXQY8lGsysj7luoYI242mPRWEslZTjM4PfjbkbeCTG2FDSdJN4EmT4vkL
7Pp891XlxzSO5DGcyH8nKxWshhpnrmZq3kZg5j9CK7MPPTCX7eg72mNUkkmMQqd99WLqF8VRk30H
/7OHuITfqucjGzM+yqT1zn3ai2elE+LZzvQLNvzizBNMPPtpSMDLVtKNHHRDW3/A9/ldzpeHRE22
RefkF9mqWn4dmgJxc2M6YFigtofuVD/68yGG3rPApmht5QCxSYRy85T7wL1PDhSl958zJu0gwsaH
v9kMV6OGpZjDydkoU55hEGmpZMCO9BGE23gN0lbfa6RHF3LyAE34jP3rkQ2SGawdy/tZpq6yG6g3
8tgOhsoySk2/Ctdp96lrxmd1DJAZNyHbSqNdQAdzdqobRU+yz2RvtJwKbdjIphxoS6deJ7argj/h
NHkY0rHbjqkRE3v8T19uxDxVhysFrfDHGpNJShQokCQDdXnEdutv07IdEpOwApe6ijV8HWS5ceCB
4aSLwcb8Z/l19mBjl102MZ8YyZRqlw91tM/gylCZp/JXWoPz00/bE0g3PovSTde6q2BMKdGpL+VL
HIINkurAfnFZWz9Iy4emqh+JI+DLzjUp+tC4taThQ6TjrRXkOTu3fIJXgzFy4diNcTQ0kb02KuBw
wufG3pqbJnn/Vdkp7laOlnAH15mulht/rNS1MtgjzsG0X+BDns6hNbpX33IeB2Emny0SjE0uJip+
zU19KjdO1JWYS2LtwYsIicfkmcEPmMpDz2+hWvmQW7vJXA1B2fvkArjnFAOFrErpuh69zW+nK3eV
TqUapdLEDlJjxFLP+ISjaB+a2KzZHuYqK2E4njt+IKInOYUVL+QfcybH18Xeyo2fvhl6V0E2n9Tf
zjB19yoPTgtGHgEBSPK/fRr7NGFPT/IUw+6MjaLn9apXNSNbxn60wdmnP/ZW6V5Tx/HIfDbDUk4e
yl47sCGgcmCLy53Eqr4EBKfvp7mZk9FeJLGVHeVoW+PRKCdF4KBHKtFMzZffJcbZbKsIwWl0bupY
u8DPJ3kXI0aCwrFQ8055cDAgYeRPF8IR5isVAqxH246/yW5zKMddpAvYVvMszJAGMpzos2/MGrFK
/EpwX/uELJ+sgzYeEL0BQ1SqHWzBbC3AQO79xBp3QTCItdm32mdfTSfbN+znElbPqVMp1CIvYfmx
tZgcJTmnPIeu/9ely3gXGso2V3t/OQVVu8YcrVkLpSqaR3bQAM2pQbHWI7V5lH3yUJhhxcM2jRHV
VVaw1tE5AM30+01hlEawBjSFdVn3xQYlKt9LneJpFN3YmUmT/v6vF7FVZ7+bsd1VivjXUDP3VAxR
VA0iLdUNmxk5fz/UM11eNvslBMz09vreK4dks9OwIqXUfFh5qCIGLAj/OfN+tWp1v4bk1t9Pv02a
r5HP17DyFIdjoVb7MVEMbhareTNHnbS5bju/kGoVQ2//7hqV50kXfESRE62yNvMvSeFku7Do9L2l
qOE5AJSwNopDCyTmYOBrWqj66L1YRtOeeVa9BpXivWRCVa9FSiGEMPVe5ARFL1mkFOpVdsUuPyhq
25zl9AqTzqIMRutQOeRY2qQj4aGmr9lIQbBiiMjQz029pUQJtzSBzbnpObV18iR/lFYQutWldYaj
HGtHI31uTZy3zWT3yykEJFMkL/ht+WEKnW2InfFJzrQ7j3xKOPFbn6Uog9VyEflx8iAHE6zJy8qK
/BWKTxQ7EbpcY4ztDQLz6GJBB76A4kvOHnEU2ep4dIhFimpv1RI0XcnOFEsCoC4MRI3unNKipmbR
6IuTPToRnCb3m+y35sH7DPkK/MGnaSrlTra8ImTTlGIsrZQEvX2pETPNFQDpc1P2GWVtLrEtTRu8
dSgf5gFWpc0KIHm07BUzPPBA6NlralR1oADOQzEfnL7k+Ra2hXbEqrMwy95ZQXczHvQuaE6Oiths
yCv7yweQjikm+FkmVJJUQFdcXRJlwGvAQqi2Er24oEqBPTKl9fvD5Ij2g4JuDZl43zo6856bsnXK
siO9tzATlUoNg+3sKaw6y9/a+KsSCrGzKHmBuuAdgw5hXqSJ+Ks3ol8m+NwnzUqLM3Yi6iTO812b
9EHnJuizAozSyUjkL+uVZ5b4yjMWgr3V1vZjNrcSCBOrqGHXJmcIrnbQTMLnsjkGk/lcvsvXtsj9
FwfCGrHGTDvIvlhBr21abbWSFyspFfk4pv5RDYRXLSnH8MTmPD/L9y1Dw1uRRZg28tSu2w36RCpw
FFRmYcEBd9Rr3nBakUZs7eDsDgM3Y1ofqajaPcmWml+a2C4JzMNLbpMGUbbKGkHbJ1oQv5f8XWjq
legS8Fu8FTa1wYQaGg8qPoFN7EQetZ6GaNkmef8VauEZgx86K0X5xba/+WWo0e8otsbj0EfWyoqK
9OJHXnIpFGU7QTsg/KSbBAC6Md76/COhHTLad8nBUkdiW6gcHU+p39g2Ghc99x9TgUgyseruZLYo
2+Rg4dSrpKI0RNrihK3MKUDdxLJnbPl/j+c+OZCHj20cRE+y0Vczni+H2j5Pl12QdrtNZiXpqoNd
RsUeEirQClsKvv69Bvq8bTlhd6UoSM//tei2nYrFj4fcxa/D/jXP5kdeqj2yP+5fgzj+cKiVwYel
da9THvugNpTm5M65VSGgNjcNIXN5JvtoHQ++Vx/lqZ7LbRQSfDrIc3OnG5dd6/nL1HQQCEVB/VB0
1YIotH+MRgNitxNURODJiS2KwLc2eHtnY7Vnv81u82WGAeEljKqSlGwqnkRmNlTkLdVHS2/1jaEQ
mtREH++qAn4OdkJ93xq6sx9BZFOZ0ML/VqoVrizQOfhM2keXnfRapKX2hDKsoUhBF7wgfmiXBIum
t2rSVNK2AtQA+T5um8i7YIbsFmrUP2lqmf6y/WjrEVMIFkrwCRMJloLXP0FC0ig0k9cbDe/4L5HU
lz4Y2+9m1/wi9ahvKmqdLNPAUS5R3fnwXBtllVWp/yT7oGOoW1xe/vLe11IZAutr/dHoiQ/HXsvt
s54Mt4vc+oSvL22VZGvx90oiMT8I8joHeV15YLEeYOkGb+V5qsamGV21wMO/ZhFXgMLmVqhd8bOZ
QdWhjoVfGyPjKbB6nFmp46+7eYDsOuHb4ptilirSoqE4RFPlXl1V+SnH5YnT3xNZG77Xbf2dkqDB
NWyEf7W99GdPYAJJBUD9JWq0LsmtJzk2BmXHl5oSYUZFySnFS6uNp1YF5WnnuWngA7We8MTJ2fKa
vhrsQtetztP8Dl5hd+csn/Dc8VblfGtYjTvA4FQFxsH5osQ7ytXETmlza8elCeuYSj2tqI7yDNZK
4sne399jUqrk6Nvpj/u/AsdUjDYo6Fb3vkIluFaHgbmTf4s8fxq0zWiplLCa/6AORNVZxQ5+P4ml
cbETqHcxpYTeQSTNr9vfjqESMkpC6OHvP0V07UfqpvpRdmGi659QiMqGvKBm83lTreE3Vd5YR+pR
uTQKGFKmBYHXayfEJ2m7Z1lXv/VJYO1qKFCUSJq0ryLc1IBh95Cyqn2pKuhdodw8gppxH7g9Uh5l
aIMq4zfCNu2rT4xxjbtwOhid6jxJyZCUAM1Sn9qs+5c8Saxdwfdqa/nG9F75BATmK0TCSghw6YSD
TMeei3znt0sX3jdfOBYOZX9YE/RBKDQLiGox/BhB5uxJN/fAKpvpQ6WsQTFT1gyTkq/Y7+qz3vfj
adIQfwg91pfhCPBmwNNC+RO0uiecBhHbbT1amHNzAGR38rSa9ADuJoyelsvetuiPEzWIy4V8KQ9W
NfaQPf+OOH/bTp2MS9bA2vI+x1KsfpESuF+TV6cQrwP5CrrHfw7ZvEu9N8dSnw7CiG7T+nkfa4Tc
5l1ZHjQjpSCtE51s2+rOTRb3twMPzGavecHLvUu+CmcLQW/r3wsbRpEbsPKQ/VlUEBeVL4tS+RmL
ptzd+u4Xvg3LObnuj5veAvbuKf0rNo7ic+gVFqZObeDNhicF7is5RSBf9iTVtF1pWcM5T5t0XadD
9YKLxVwYBRUnU4SzHU/VK5wqA9jpdC1i4uXYrzzMvDAppbWXqDfx29TWd0RCnQ/NE5QBysbXwdfC
E3YsQBBz/5iR3BTwvI6KobYflXrrLik3eMgMHu5toTgfVl9hehGKehqr2n4hbrSR/YWL81kPMWCj
+diME2Xg7EatVmPZu68aD9iFE1jJ97KjuqfioDgSyq5P0OgRPgqveVlVXzXJKNZ5ZvnCBxOspyyL
Ht3a9HemaKZFSE3yVVgLG1wK/NwSPObtHexWF6+jR5JHvgOImkMi38FTdlNmhQ92UiirRO2NbZUN
GOwnF1PsfNA7IBhZ4g871RmyqxwgGosYymwvsssJ2+RYCuOnnC8nELn21wFoxjU3HMV8zDh/c/3u
1a/VaWsYnkZCoqMUm+p+lG4GhzsbkXYMfFtuozi2zac6QQ3Qm1RydetnYnLjIi0Ce5uFfvZexHmz
UCiichJ1k737as3vs2a8tE47PrV5fpbdfdN4hzr3mqVh2Nl7n6X+jLeIt3J0LCxjUWKZeZCj6pRu
ctMdn8fJVsEItft2tF0K2fNL5ENAP3SlkSMpqpqrPBgVeFDPg8Etm9SXaa4CKWfvID9N5lYBPGOP
OakmE5+TbjQUtjQWAoeFZ7Ua6EK/eS09I9kQp/U37ty0kGFu0z6L17fRKMx3BHYgvvkNezSrbvY6
FM4lcu76tcFWciiNTAEPyCiuT/8B0Tn/MfOlKpA3C1bu0da1SdjK88kAzBpu6mAyoSmT8QKn+Chb
VuaQBw7y2xvPNXReHPFZqcWE+oaCCoRHX+RFfD7PLqX6jDyNMp+U0dbqp54qlzVGqAI/1VpXwuGK
GxILjzr2753Cz13PsvdHUAV71vusSgj/sdBSZoxZekL1Lr5VCJUxjdT6xZmyR8oKKcuqBq6SdUq2
aVodMmxlRvvUYDUV8KCgIqVHMMYMjQsGdpjFAwoio2zVxeDOpRSTusKMNfbnVh7iUDsVySM3aX++
d8umTxRkmxmsgGUza0R/lq/kwbacgb2ZSzn1+UJwHPghky89HZJVnwz9qnTUZF+R2NvOa79DFdvq
wzg5yUYEOjFotitLGIj1l1rirxI5a/q6+R7a5vCLspO/ejFm+D7zdGXZ2W+eYjqVDoPY25iqWl99
X3nze9f7xJM9rQhmTockGeq3lmyjaVrKpxb5w8aIbXCIaqV8JtY2rfvk01vhL7bg3lXVW5el9bZJ
unotm1GHF8Asm3wrm1nle0uNmNleNp1c0RcmYMrj7dw4/eaHpVhMcXugHGNy0itYb/IVG+j3QpjB
TnY1Xm2RH0+pu0348aVwvsvoFZ6A7lq1w0a2xga3B8mWR9mKS28441T9Jlu6WVoPYR/NkmzCXrml
xcdIR9kqQ2RBaEz7KJldJHMAzS/NdGeOFC2Qk7209fg2WOpajsYRXinVKKzbuxagBleQQAOEczNx
sqogtFZBu5fnkmhAjGiCDJXBtyrom0WBh+5Bjgox/iAoW57lX9Eo7SUzqKhTVob50JNZWCSi2E4w
YH7XOB+Iyt9eaHMPIoVNvvPLkiICdsN3goopQalZR70nM00CjZdNw7Px9lK2/cHKdnjnjhSNRf+5
ysfOO0g9Wu5N/0ujJgcGPV2hCKSCYKRsqe7dk3Zw+k9TFOTyyNeTNvxA7p++ERny1nVFAcFs8Bwi
eNhNUmw9FfUDrPpRNbtwY2LjffQD9RqpkfmAPrW+5n7ZnKauPrdq0lxl19hgdixyGJuyyVMjPPJT
exC98E9WPBEjlS/dRjkm/I7sZcsPc9Zc47zYkBmFUYkT7SmjVvfBF0CUMr3NzooS/HmF6evPKzka
Eio////n9V6/UfIoJEj9v6/kz+f/65r/r3n/6ru9t83ztotbCvWxX1wYuuhRsrnUGpjxa5XA3lm+
OVRH/94odcY2xhEHikrCfaop0yocHFEJvP9FpYqHzBr059GAZG1MdY46rCjejQIzWJ6nVwTC7rPl
NmvZXZuoh/28pnpvJKicECdYBpIu2oxRVF3SKbmwgHW3Vt/6S7wMFGVFGkE2bW7D7JvTw/O4c2+L
DH9yblBZuafAhzqEoE8as911siL2RE1T7EI+/Dkv4Quhes5GRXS5qiq2oxPI12MUFeGHay3Dudxk
1g7xcRxSmq47fuiUCLrNCuZZyp9ZfWv/mTXM7jl5LU9RuBfmWVT4kiejbIuPVl79OSm1UIap+lTv
KP7Rb0rr1QVf+VDxzbMg47z2jj48xL1TWgfG0pq6g2qTl7tgrq9sy/rKefjcFb1zlC0KOPGcAgHU
cKdsqcRCiYSw1o6abWUPBrLTjV0l8YurlP3CQhP/E+/Xgg1o/buvxKuvlcp72FORss1E9pgmebQv
XYzAsPTcx9xkoTvfah96xApEHevfTeRQjKqNf4yzA8ubNNhJfCwb+Z6EOLRl0yjeWiG0vSjnopmU
k3V3g6BOt2zitY4RUaawxufRdGxYAemd9SCb1J3eJWZmXS0iP0hjiRQHVNoMR8s75SoaYqerf9q2
T9IDVXCN5p91iD0X0pKH0NF/BJYQx8oIg+fCHosNvw/lUiX0OFdlIeRPNMSZtpPuuASURf+ZBfm2
U9Lop2pQjLBJq/aZqJWyRfg97ixUh1fNCPAizlO8EbYcKYovAoHdSml6opFRrT5EGtEtNbOfpon/
c+r4xk+NQHRNXdHpm+JS80cf2OZ7TW4eO8CJqwouyjet7Vem0xcfonLarVonKNORI74TTdvICWWa
UwNjvmSC61Dx+vhFi3TOicyrJFnPrRxx1r0lx/RA1V/nsc4zjCvG5/ToRHoCwofqAAIpCoKxKj8H
cxlD+WqU1Q3/jsqBYq5veJ9ipZiDMzb9c0lrfh+cDSCnFGwMuVmEIHS2RbSLVNV8iOcWjwmT5CAw
yarqc8SjbvvosZY9NqBM1xTa7b6qLl0ic0x/jMEnBjIcG/NjhFB4vNAqAFtROj9zY6uiZol8gsjD
/VmTypEu3OrmoC9Hapusxw5l4bqBP0NVc/u/2mlRfHpUO4PXB2sCLSjQREmcUEPFOFBYYnvnT1DH
k22HbOtwcReOSmGLyjCmtZOmSoPxW2Wdg+0jxBL2S2ubWX6Sp69uxd2mUtvhGA1VeGIpnaxhioXv
qdm+Ge7U/IrnqBWbr29lr2tLk83yZbTNZK/YbrAzUlN/KmMEP14bRd9M01nU5qPVJAGpwFjb+3yp
VvFo+J8gZYj/TwR9LUVUrEnTq+zvYx2MQjxNW1a4/K8G+q4r1falhrp5MnIqNspp4NK8JfUu46Nt
hM57EV2c+U2iU9uq5nmkGFc+VNazrEVGeaz3CjLvrS7rMHjpxuvGdC0HCyNvtrZADGXMVUDUufaH
YRc67Ga+9GlQK/G67wkuKa4WrW9ttAofDYvcvTxFaCVlRUAsn5OBauNcxDbYfJReoAGOoWiXsib8
lF0EVmUvutxqnw4YhVepFYHSlaVR3RnF9mdGMlPabqcEGSbsvIBrPI/LgShS8g1Kp3H5Z7qc6c0I
FPF3uuy7D8yukSm6XVP2yre/X/j2N/y5ntdNjmAbwB8oZ9yvJV+J9f8wdh7LcQNJmH4iRMCba3vP
pqd4QcjCF7x9+v1QrVFrtLMRe0GgTFMUG6jKyvwNwBXy5CVmNB3e6vsI/OZe5HmEzAqSVG7EWQZA
11W25AVlpaoyyhfZwJX5pUv96nKbPerFUu86NA7nDzepH/F+m8ZaNn0VtebJQ68sLVBfSSbdeMd6
Ol0N+CDtZdNFKw7pkfap5IF9mklKsjuxGmf/z4coY6N2HhfG+//jQ1NGKthLelLjEwRyzj3+Gppn
tSgy07saPnbgvlenK7koisjfxM1QvSPSo2xTmNNbx1eHj7LieDQvjr6LeYLimFQFgsB/rAmtF808
MBgakvDAOa0sqfAJgOayyBwzOMdA4M7yrvZqfRW2s+Z+r/cn13woiiT9jKL2cWpnk+vbFc34Rzmg
wktclnHXPce6Oa27WLfPaROKfZPhgmCyTZ/lgJwiJxulkj+FrfsI8BafwEmbnvF7LLdtIHTE9fzw
Sm2qJ63T9N8ihIoMPXN++HaCl04Ogszmm/Bb/yGth+SFF7Q4Ym7QrKS7DwbhbLte8hI03u/+QfTO
zuON4uSIQ+Jfi6EVdhzpJn97XxVvq6Zs3xZIv8SyNlR76gizApQ7tt0pT7JNT/Afru9NcqY9SaC6
2aiG0yyxVi9fh9L4fSf7wpo+EgbN0kJ5AT1Rf92g7YaCWDF+aiKFVYyv6UUNHR5xnqhFOCvK/DOg
1ioeVBUbbpH16z7TPdJL0fhJ4HxoaxQvWiiDB9mPqiX9do9YVVvd+kvdJwUzfQfBCGoc/diFdB2R
/iPYATuneSADJRjVsXHofVerDx7Z8QO8GrLR07ixcEJdDG3ZPfcCPurYW285OZ5imUXtZxxVOIAV
fvscwaLfKi5iV7fRWU1Ux1dAJ8f6HEHzWimTBpKGPNHeBO2+wLFquA6qtxa5bT2bSmM9jzXsbrN0
zaNsgvwR28kq6lVnhNYzCTuxsKfG3rsqwSnnGJjXScqiVjnlJi2H8FlvimQ/KaV/k2qC+pmvhNvU
6wweHhmzHrVL0b2F8woZGhq5RyuNNjzUQ3X0fGN4xHkBMQo8azZIODzrCdWfQiTmu65/7WaRZ782
7Z0Dqnstm15hv0Vd6zwKvE8eInxtFrK/0yFDKFNqHDoV9RMtLNqdnVnmPjWz73Jhuy+xRUIZP7PL
Cn1Wfi27i+xTbunHMm3iJQCp8dRlc0infpNB84Q9z8HB02olA29HBNEy2mDonj736kjqunSTZ4HS
36qf78a5T44qffP77v9nHgYKj/oIU6goG++LZoEGi5LsewkPjpK66j6kTVQfG2IlxLDXg1KMKFM1
xmschO4RJ+ZxISOuW3MgZrWQSRyrKX7z1dRaxRqFL1K5PjIy5AdRynXegsZ8yXPD/hEI+9jGot96
ROgrxEBUaJYD6R8kDbITyLkGAULuUHqBBznfKWQBVpjRXZCiql4jZJXk2jCqmrcq2qY9EIDQr/UH
aZQs+1W0OQ5WIQhMzRj3FP6b4ewNqLNWeoM5vGByHe5agcuPN5XTy58JlZd85lE6/q8JTfCzjbvp
Ip9f3BGTlcC4bCuf39H0i2PTtvni/sSjSrIy/RwHh4azsGpCxyCC636kHNr2iWqxNyYNSTWKer9k
1Ng0CFfp0MjqTUKMuFRs/JxidbAhLjTIiFMRyoiXcCxK/Yeqtcoj7Ckk5vmbhbZmr+XfxRjblar7
Fdo3wIxTP3mSKD156XrgOThWwvacIX26QX0/1q3y21Ti9TgrgKucmb5i2ugtedbih3JEOEKxI2NT
1wWbamiFC5ltmGHZZmq/mNQOX1KXoH72jZKttkkX6n+1CiWdNrFqig1HSrT4xXsSZellThlQXmP9
90KQmXoetxsEiNhUi2FYiLZrznKP5UPQNXBMTF+0XMGdZDZzqcuqvl1ibyxBs2fK1gj1333WfCcH
WujQq7pTQZ1ps99gFXpn9KqfhrmF0br17Nn6dfKn7CK7/BBmeJU21loZY7FEL1lfK1GMQ+yo9fAP
5jYcH/8oldFN6R0rb+VF2Mp7lXrlrqzwoBnYMxeJdOm4HzLuI/KkcR+QdxgmAWhxxSN1frZgJDyM
ZYXH47rqK5KFeZDuEDcyd3qflY9WagZLHiHxIyaFNL9dRe3gKVXk9jXyY28dko5+K5UIGu+ktCh3
tfkuzlDzJ9dePblhX2xzvSoPY+/Fl5GSwcqe1Oa9NNy3qDH9n5rDkaUYnW/yQ9kwfBpDpaxl2iDQ
+/oBwcfwlOQBuo60ZJcclP0TqbheZiDkKCYD4WnukzMKskfw0zuxlmHK/aIS9LOFt9+rsAtuMYyj
lcYJ11wqF4U3fGhecdASd3o22yh/AJGWYiFejR+2aqtro666NUYuOjpRaKneL+7sakgUYJ8GfCj+
jMnue9OfZ4Vd7iyVlIhRDuRe3BC/+2LFd7ewLOF9WqEHjCRDtaXGWvFBTJjSB3phfkv8ceEizIIz
FvZNGpDJEEMOJMv/9CWtoS5aG6ZW3qDKjISd8eqa5niIB4jl0hHAn5v/jN6bBFN/T75/thTO2kN9
4Cw9DeSFc3cvfPXh3lOVprU1TZZ0bWZF3Ac6AZue4L7dtmboPAAEwsvgpQcHt0hIrB+buVkpRrep
E6SgVaEFL6gGu2cRRy81KuEvsoss+U4DinG9zfdGimkwT7Zy0NRHa+/OVtHyA5ZTGU8Iwsqx+z9H
5QfyXJgNj2nTLCrg+ghfmr8yFGwDT8s+BxKU4OVQ3WyokG1zFB4AAiHVWVPF5LvP4pfRQ1CLkCb9
rhNhgNTpdq1llmhjdMZZo0TXz5SJYqZRyC7ADP92uXS1f2Z1SfKduq51mgCaPZUIKAelkb1Yeixe
2Bs/BPyPs+xCy8xaFRXW5XJQw4AIuDdgPCoN9pNQySGlQ7LykVx5r4VOPdFsrX3FL/buju4JDFvx
pNZkHjVhHWU3PxbZ8vlDVhlekQrCBUibnKNkgQAX+4okj3UwZ94IQpubpAbdJ7NhCgDkR+GbwFqc
0tzJ5JgckH2GMZo7L0YAuxaoQI3xBJxswoNrzvklZQv9yOqHvWxC1IJWDL3R7/HV/WeaFkKRkdOo
ea/KFL63AAMBjg3heQfaT+3AdW9S21nERI3fGxg/g5b7P7sRVaAR0JSnwnRRQzD6wI77w2g5CyAz
JtsgKvwXPLgWCXTTiAJT/X/dDTwjipIGz6zX9SIEhHaVm2mKLvgiNodkL5tygKO1snfT8GsBS/Tq
VTGC2m1sIYFMOLfkfOZujalRlzLeNEsvfHY1/N9CP3yQXYlzToGTNJpN0lUvbKwhQX8vmh4dO6f/
prokWsXUhc9AgoM9iKFkq5JpJ92hXItcK1dJV1I2JgK5WI0wLwgCO2ttINZtsGy69cWYKFLE1hRI
325+kvOgz0fL1MaL10Gu7KRUiLcTORmvsoldYnfbf++jcgMuooXF61AtbJmpMTJ+n6gtf+oCRZ8l
uPR8pRnOCGmGiieyBfWTpwybaXDAZM4tleL6cYTYVgQ2Lqs2nj3yb3m/gPpZmzrsv/vfveJ53kw/
FWOWDwn13N1HM9pK7ZuuWdhq4K06AqAFe1KzGJK0euoBBS7zSig7mav7qznHnLKpgVxF40AJdohp
E5R2nXYa7VQ7tZSTtk1jfsqW7E8nHaMFeZtRDO8nZTw6s/+zr6DF0eh5sXZFFZ5tYXJaliMoWfhr
qtjFglcCft9cZpLxjD/47TqOoW5watBfzSFfB73mfC3dRx8o188qGJMFyGnnNQLGx0GEqCYufG0/
pEiPdOj8XOFBkbcljvlI/OBtrAvnQqp1WIngF5UsnJ3+3CjKL555PeJp/j2kgLdpblRdbAqr42Dw
pE0h6XQUaBuWENPYSyJvVue7Rm+N55LY7uoE1qfsbpO+2XaVn2zqme6bZGm1GDIjv8z46jcjagBq
Jv17UYn8YChwwR3PIekBJtbHFHGVtZFzSBrHfAk076TM50/RmRqnhup3/zz/n/7RIODMbLP8VvsF
31mIrx4ANcdmh8zLOll0bOsnIx6QkBa9tm6CkGrVrChNQn064lRHBX5ujuS5dzg9hVWzMuyoXWby
ENg1M0O6zw+yWVox+lSK8rXTSoDqPgzWhSkUcQCrj3pyZUdyVM4N3AgDVFAFm7+Cja41V6Nqlst7
n8ydwKmBl9aP68GdRd8TIuP5jZBvCmspoZgDru72lswDjdFQisfp4SD7NEPVN7e3TrS5gYe3BpOr
Qo9N1DYR3nwXzX3ArjFwRg5zEdixu8z0sPrqx90qaFvnh4LlHg6bA3XWSDc35JTwMIiijJwI1FvI
y0b57abHq/T5RLKQ1H+mG0vynSrOMHMhgOztpqDEucIQmj+QwctsdL56hVAWPo8hZ2E5WpiYsZBh
3sUKJTBgf+LDTdFxt4X9wy7NR7/z2veirqp1P4z1SS867wSAERljVVlMFojhGrjXu/bnLp+qZ59i
x+PQG/ZD4WpXaW+EH6b9gMzwVYY9PmkF3JKNa5rnxa6sdZgbNZE3y0a8s4pi5rE0Rzfs8CYvmv5h
ajNAj6HwgI6mL9bo5Ae2eKS1/sTyRvzJgaR7SiAZEN2DmgI2AMZ3njBpMW9i6RjrUvwIGic8B1Km
vptNE6RsvaH/qNAgQtESDft7N3Yv+WUeczqOTCkLPxJ8/ahOx0kDvaSEY4FADh4Sc/6+QUpiqSMo
i9CO2e8F1iVLA0fxb4jhkoyHtm057TNEPzj7cdSvVPTjYVSE3r6AY7hNhgzEhnPyQHRs3KgItvKA
FMUDxEC3xt1Bm+L3qVtbaFu+uxTtz7kObvV2jJo/5ITkeO22Barm9jcvbulpjd/jcGtmJQnzqcD3
KyzEIva1BPwpypHCDtQKxGlgpBdKmPordy7iPebkbTIjhbo3v4HWJOpjOCBa0sksjasSIYadOu17
Q8Htw+BIit6gysKQwQESHnf/o9nhz7Ux4vZLH0ZLbdTYA5FMJmSuKAbent2yqC6FWgLtquARpTNu
R/1o5z9hkI0/wJlkb+ypxToTUXaOhZMcFerxG28geZkW8bQAmAEALOxessKrTqE5VSc7CJWlcGx9
KZv3gYGKK1H+PBFLkQCYxlxX66NhxH5lTmOXwgq3VO4gossM03yRLihqke9Zh/oTyDEYvmN9kXEl
sg3pglK1uUdwqQ2Xsj2NubmPWEA2ejLZMHWrJld2sWk1y8T2BFmTRn/EJ+0nmaLsDL/VXyKip0DW
aJQNVYaGAhyrTSymFQoC+oNs4b9kHBJ9Im+mhmzsGQqri8HJ3tMA+5VIUXXSVaZ/1JVQObro9A57
2W7MzgGGEZXewvKnV87k47IeRPGes0GzWvHiyGY4ke8zcEi6xJmdv7uCDK1XvTleFVwb33+Xvb7w
x32rjYAUajzPNDD5O8AYG/l9dVl7neJG/yhMYg5TQLzM57dDFxOIFopQj8ZglejMVt3XGh555K5I
/WbflV6H8tA7w7Uee/sQZ42x9qo++oIX+MZOTFAjiUpef4yqtedjhVgLzEvmXJaeAb2tch/3L4Qs
jm4M7/0NMBnywVHxUuVtcNHnPciOmn7luhyEM68Q1IZca1/UwJ6lvwFQ1R5pf/AT86D8gJ5o6MYu
57rVygaGthGiIxg0seL5uy3HBxL+YIlMJAogko2mN31FMPORFdd8gZwIGcvA3pdNo/qaPmtpN1Hm
Qg3Ui0iDal1aoc0y3PqriXyh3enGRYUYeoli9+o5wS/AXO5Tl1kGksFAPVSqA6x1GWn3rPZPOToC
m0RRrcdcNc0lYj3tu5Py4o5e43+f8OS8QRB14nEUCquflEo/4WToH3ibV8vedeuHAkjflNrfrCLl
1Z83VRIJzULEfnnbgUXt4hBiu9/k4iAv9oRHtWtk1W0XljPmn4GdRLZSC4qfTWYTZQXmr9jTD4bj
Op+djRchtYP0yVFsSNq1lZNhqapTOtMmhsgcnv0GvKfTW+I9n7y1jT6d85KV4N1zdL1aPVj3qRNj
foz8ITDztD65w1RS6pndQdHyUsf4MNSJaryzdq1TvWH5i52MnIpvocQLB9/utfGqa2V5zX/JDnmR
XH5ztFXyuF20myqo/bJPQftrqxflr5w6SZuGq95wBsDneIuGnO/XMmE/FfNS0h7rOXs7OzrorqU/
oTJ7s7mFXVOuU5Qn1jDxZt/5WoEPyZ8ihl/z6fVo9Vr8mXTB32t0+2/DyN+gM5Lx2RNpsnHYkk/I
4edHFEPcTYNYz5M19NGiK4Mn0OGOuU9cdADVAkCg348sGj4u8EozBBv8kUHQlYD4E8c3LlS4OXZo
ps5ySk6HB/8LBjzduWI/2fs16moG1rbvo+KFa9ge5c6am36hJYskq8uLHK2zRzLDyVvux+IKZPAN
7fv03braIW+3rMOpIiwuje2/SJeZHgmHl6G/DclxKPBXFGWChzDBogaAcbgMDBEe5HSSDPoaS/dk
I+faY9PyCpFnCfW0Pd4iIUcJgVdCV5COUfGclpJ3ZaCUZwMF/HtXOA82kVae4WvbBRV+1rWLDE0h
TcDtUzK8L+ZYFIZUtFeFWSHPwkLgGHZ/5U3e3sJaX0HTpLLdLdTGdJFyjl2BAirWStzVj01XWtdp
2MqMee2O055QAcKwzKdnzn+aM0rB7WL1NvrPZBcowb7PouygmKH3lTjAncBRYma4a1K9RKg8pXAK
jfdiYU63cVTzSVf6ejuoSKrLndyzi9/Nsi+MV7jFzyMb3sXOG+AJkP1kPBaXJgZeBWW0+deRY7I1
/65/ZmKzlV3zTHzJ81bHKtSkNd/liEZfgyD6fXcfDfizLsoyiNhdr22LILqrAfjntG1ds1ZN9rbA
WYAlwXpK9G7A1Nm3fzCV0vns6sh/Mk8+iirI4Of5aHrcwRiGTgYFn9l/MBqyqQwfprq0crf4Mflw
jk18vd49AeJUK10FJ3tV2ThDYh2BtQRHq9bHbe2CQOj8kZOVVSdvxowe8p1cfO+hi9WaNhdLAfx0
atk+15p5HUQ4nKO8Gs7BfGnHUYG5XD7KfnnBkDYBw5wp2LaO4dqc3AgoN0WH0Yz0wx3FXSl1d/UE
6hsSJ25nLKAglrJvDetjrVXgxJN+f8OJJ11ww4mr0IXw850KgDDzDxco8XRhhOTwBDxZXtxEIffj
JdkuA6dw69OamfIzeaRY5nmKmYxX5AqTq0pufu6BJRVQ0xx0MH05+H49sl7RQJuzqr5zclu1wZ6h
bDcASJznHtALOErL/GFRy+o5IvpqsB1AOMwqx8pRaUzyWkO2RPWteAVwaTwErfFNdpdDFOySJujX
spmHNunQ1Plime6TQaAORy3KvtYj4eXsgT7BDsdEKsbrGDAMyT4P0Hxtmmd54tJn0HUrLGN3P5Qh
yDKRxZgjJjniSYJa25YnNbPPE491iWmKqR1vt2OEPVwWiGotO28jdagf/2rKz+hxBkMExr996sp4
6QFvnR+A+/cekQgYF7mrGasim8BXTKa+dCKM0mrRvee1cHYYuVWILHMoo4gz42iM2oOD1pjqCeVi
MhtRpJ1kU9E1TrWGI/JtNk6UKvmN2rqZYX3lF72N0G0zle5UEwy85qQqwr4vvxSJUW8xbjE3chrl
wkPhwN1U3aQ6B1YRLDlH1Ieub0Ks5md8XZr69tEC0V3PjBZwRxElpa3M1cvLLcNfzAtP0/4euGf9
hd+BPbPqmEz3HGqxMUTn2ihBv6DruNXDtHyOLVAsuDiKH0qLTDFQmU9bDYdZbaQ9OxghoBgAg7kD
WfwxROq+QgNxl1RqvlWaZOT8r/uIP9rIfinW1uKU/Fx57vTYISlBIK6+2wmHkJri/sokWlYzs8Cv
Pn/1Jw8tRcXLoCTLW2cobMRjNH9tUhQ8/zWSK2Z2Vhx+Xfq7epZdlVNkO6qKfK3BHSXY+++PyZ9g
Ot7Z6A11P6XO7x96/6wfpcZuUMpX2eWxM6xVAoXtpOEMDgLn09Z7KGHVWB0QIiDk+q9+Sy+qQ4FE
z6ueRrf5IqqUlYZ75K1/ni9KnQTN3K/OP0fOn/tzf0zXBcymLdIe0TMshc4X3XM7n0NTT8cCEH7j
tpn7PC/nGONnX+XgGKsd8UoIGV1NzvJDRVE3WxJpMZpDzB+o2y1vGqCNbkdX8opiW9VeuPL0dj7R
BRxUvSi4hlrXr6uipxps5DD6FNVeSdiBCOyNMNEXRxVKXya1rz4Neak9OUP3pZ2m6BSkuvaU91F3
sqLqDdsUFaCdL9xlYSXFVs71zwjt9FsYT+FhBCZ4ydQICSeRJ+8E3l8KfD9/DUBmArdMf4TAxJEv
r+xnXxjlxvd8/Zg4en3SCDvQ2cv1FzeMy0Va9/lPUe9c0aS/CNp+shFkb5OGjgKVhP5surF2EByb
t6Nn10+kEBVkQzT/oTTJxnaILkPYKsi3Bip44n5I850hZlINRd5rFxrTdeqKgkWXNZvGvbvTRL3A
IRm02jzA4Va9eoCDgf+DRLn3uaDULlVvrGRXPk+Tc3Nl+NLBhj7IfnlBibgGfqS2t7myL9Aj5Siq
GPMVjP2oBYEtdg13M9hx9Irzx7cA36cfkZIebeL2j0BMYh1Eiji5+qCesQxBBEcPe4oxYu0UWvGj
5mC1aMbAJMmgg/nT4yfdL5Ypin4vgGPqF9A1UKy/SA3nDmr6JRhLDcwzB5Ji8sbzX31BaVVYWE7W
WnbmARRHzFiPdTKMe62N34FfJA8G/iwP8s42/fASdG8lsvYPiNQnD/JOiSof79ziOiHb9d2Y9G2B
0wuWlZBAm9oVv7KgeCsiv3rzlIyHAjABta4QS98i3SVZPp2SNsSnww9s95CBapd9nT1MOHOgQ4co
6940B/uqBJ5NOEAhAVrI7t4l73wf+ELViItsgetWd9hloi1DxnYDfFdHcc3MLraV+CC1oq6iygkZ
Vna6k4XUKZ5j0zqzHDY41epOuuPkK1tXumU16xrf1ItNO137Wjks1TJHQlEBToNsQ/yIWbtxzpPi
zQlIiKJC9NUJC2eRBIP+IIIgPKsqpH+7TZSvJAUoddvxh55lYqvXabHrYoSeuiA9GZrtU9Wa6k1t
KYa5iFLslb2+guxopg8i1nBJC6zkzcQncc9hNXvQx7I9C4HaU92gMCk67CISq0SzaL6TF68Bk2yr
vAP/DMgmNuP2moN6vJSTFU/tF/zC9ib98wM4DNZrASflNuWfn1KWrr8qfQ/Hx+RnDhrt7OATeG66
Soywrdzvip3ZW9nnRIN+tnNKYgszw60jK1+DaK4yE3NBuUNxHhpxvMi3IbSpeOEV2jIJA/eXHqdH
KmLOd23q3lUnVD6xpySnhoDtRz/NdHiDohnB6xHrSjDgmV0/t4Y7rbACqx/jxh7XI+fXh86YtE2X
OsbZgxu07Y0oPuGJk+1dFAQhhkx4ibVBsi+gGe3zwFs4KcJZ3nyRd/808fz9PeBmCtaHkaNtprwz
XzBCL0J3eJUX46g1UXO795NrNUXdixyoAGSOKKmfHQeVsrhUneIjDdFA6uLB3wxlC5y68bGrik23
3uA/d9TdeKwpZfTJqZgvquEacN6K77I1oeq/gO4LbsHiYzvMIPwj5w/lqNsJKSgvN8kdDdra6l3/
WHmIL7DEtnt0k0cdkVV83i1cS8sJVSCHM9R7n4Wf6GmisZitTL1JfjWa+Qu4zfCGdO+vLHX6/RS+
kjceT/egTMZoMlyXfUxIrcA71ohB5LChbXtRVzVKXUFvvorpnU0xfkc2WL9kEfTMqC+S95bDNKQK
rSWsY5Q8or9it692chTLOg4MmD2c5WiMPRyR6vjioqLw5A3qUetgaGVQjKvmg7QUD5KpvN9umubD
qchi5ZCo155VTsOjiIE2ZaO/dyQ++4bDNvsSF6YZti6h2wFa96QSvHhlBhY2jn1uHdAVAlmvI/mV
GnF91UHLrIDw2KiysJbZwg2/FYM4Bjln8cUotoZOHpLDs7ojV8fJNEZ8GdClmyOU1ZuLUM3t5NxY
+hYAaP2oEpQv+0m3tl6Esgb5as64sSCHq3jW9kZHubflcBL6w7YA20e5eTKeyMp22Bdq7hrxHGfd
4nn0Uo3DiG7NQOFzHkUe3L7qSQyix1Gfk/ZpSutob/lhe8RgKdrXttn8e2fcR/tobUR9eSAB3W08
JOkeO4z5lnbS4bjqtl8dPdV/9kO2CMaGQ12EI2tRGjbUHu1bq+mpu89orwLOfac+shdK5wdfrN5R
dhZb2lo22778VfZVeSWb2TyiO/chu53ec9c1UeJuCHX3NDUUFesyawmDVBKEWu49dNPkPci7Qe3e
alLCB9lVB7l1dPvsgL+ec9bLQYEiF5pr2TQUwzlr80XeBVWIa5YyrjEF/R+i5vc+SwhlrzrJTvLK
7v3y7t4sWbrWmXn7Oo3gW0VG4fqbWxR849GLrjfmEWMl6pokvPEj7WrdeLUM8CwagsxHmWm4Nye/
Ey9G/dLYDWZBFJ9ZFsPU3VJcesCuqtsohOP2geM4V9AcDRJbaYJUQj/tGqhrW5jb/fOgYXPLYPwD
3ug2HM3uSw1jaQWEZTqZ+A6fyyl9wuQiWRSurnz6enZwQp52hKOmvd3L1FoafDX5HiPRqh/gOvyt
B/V+q+lx9YndjvycXTTtRjiduusUu3mPhoyUHJ9TY+zf9KquD6YTkZEyEqpZ/DvItwQrKiblaaTW
gLuw/kMzfkadG0BlB6/hZp625ODUvbk2rz1QPtheDtSHYNLydTla5BvmZh6SdXc0NT3I5oRk/gIn
1+wsm449PeRE1VTIyDcL1vGVQoVhk7emc6iTAkMn3Unoqwd0eKrNoJA7UfX8R6WEKNT8mVqMSLfJ
qSN2PJ8ayzZqg+DFmurH0FdzOhL0tJXgqNDb2OIZf+7qGsMa2SdHO4KW99xjtx/mOzkvKHz90VOb
Pfx8MP2eGLYWQlbvOlKZiwYZqIeuVpM3u/hp6PgD3XaR0D+7EfpC0hzFhnl/yqPs426zgtskwApt
+D2jQIHkVPH+3oxW5Oj989V/RrsUjWAKQO32H5l/+ahHughOo/khG/cXwnbFtHBwnNjIkpmslrFF
BQRJYbMNUvUbByAwjEvdLXfpmCUnlMmS0yT3PHkrL4ll1YvRHtp1UELvvWUWVLX8O38gMwm66Jxt
WuRfKTN21TEvbe31eKP2VH3r7dI02f1FGGWTRUeoBqCCwHi7CNJk/CBnHq9F35NwyuLiaLXC3vhx
0R2NKlWBWSLhUoBDo0P2bhtPKx+FVYN5io2K1NojpQtxKZRo4/kmX0VYrmtIpbg3WShWdDoqW+hC
+6BZNBjevtlv4qRx2XQ6ZewXrtDJHWtFAf+wZ1VHhICwBlVgFIehGqogUpa+qV6ihGwvXqndc55C
16kswyNw/U9xVffMcYsDdAEl3IqchZuwmRU4He9SSZZpzU8oNeMFqkHsQCPxZ7a4qn4p59pkFaRI
sgfpYZyzcKkw+nM9lsF+UIPH/k/XfVD2FWMU7FU1epTz5aBINH01hWAkyhxxcAArm0ZW0YZqUDeY
HopVgN79TqMKtcj9WjnLS12l+r6uTHyG/9Ml75oEX7fUjJQz8qIHKvYlooV0dSSrijItr+iZkIfu
9FPc6v6jG0XKbCsudrlZhcvaKv1HOaB0Q7dyHTZ72YzqAW/A0j3mafQia716YDq7mDL2jcsSqUix
jbBFliNez4uxN8ZLiHTqZdSi8eI0fFXpYOlEmwyk4KVQ9jXHZW+03tZU0k+Esp+ioS/P8n00iyTb
l+Xo8f0jarn8M6p2EDi6gVxvvcabuYBAQAGhIOmOrU2ZbhqDZPhCdtaD957y/RNQUPuQjwgKu8ZT
jnVJwBMhH4tSi7Wl7g/xLqW68lyOnTjpqfpdkGgsmp1F5uO9qf3uUA1oaki2LOS9cW1UlraVTYwp
mkU5ZA0Acrd5EQj+Z2CHLeAYcIypjHuDRfw4IXJ0kHmscgrGPRirBPETLEFmoICbWOYzKdh8gWps
cUxdtzxBoP6ppXaxdTEpWOXR7IzpBnhd+RMrFa2Q0OGlEJTK89a+KDUt24tH9gTs2+WMyp7sgxpG
UF5i8dy6YXIpOFQ/O/UJ1wn8FtRJ/FIUUi6mp2YvkAT8SJvWfYjC8K085E1n8Kjxk6wcAflT1h2o
jvXNKjzySeS50ZPbmyARbNzUAN63q5YIZpv3tfXSlrXYDiV25GFsYfTQ9taBTOqskEKzt6GAdw28
1nkuitH1i5kuo5qSGFqo5GTn/xEktpiikKYc5f+oUeeCZ8cGJkfbMAI4GI1v4P7imtK9QeFN9Ff0
OoxrP8P3UBFYjpndHshhg+UKinQZelF30Gc41X209aed1qaZv1Cdlwn9cZlYVEKqfYtqjNrz3Ce/
vf/VJwcys8oWpNT6Y4XUD4qrE9z1XGmcTeuXH11hcPig5J6tK0NNTvKCOgKHFnmrOT7WHnW4AjIv
QN9+ZJUbbDBXsbe8neNHmbdnv87RK0afRqL/wPZ9Gd04Pt4EujmEfAlFipesRoZUEyEV3oYTZgBT
FjbUCex49JEG7rCm0KkekyntL1S/sdGwE1JuaQwkQy8pL6q29ijBZiIIdz4BFuLAAAd97AElKTiZ
vOrcuFG9kE2rzbudolf2ypi5wYBy+bZ9o9txTg2OwrfclRL/H9LOa7lxZNnaT4QIeHNLUhRJebXa
3iCmu/fAe4+n/z8kegSNpvd/5sS5QaB8AiiCqMqVa5nEexOvAIhBc9zsIsDGjPj7KdemFdgIITxc
hYQXr9BHmOXD27Y0PiV2DMh7qvrv8zzweBTVq67aXGM9CXClutV3YZi9gJnUb3qIOj+YTgOMr9cX
xSJA6ykSBgQyOi+hCywsapvwoZzZZNeWrWuFP5FDaQz+xcwcFUILlC/nVLuRKAa9WJj6WcVcCluL
cEFrNwQmzjj354bZDW63Scdpj0KEf4TwEQ/8lq6GgJA5PX2pcHEDnJm+m+kiUd0N04eQv89j1mvo
IxV5ccPnEp9bcKhZ9s7wQh/i+1I71kabv1ioI1wyA7/vUIX4/FCSflacZOcFcQgxtHqqlMC5CW2n
PyZE7D5HYYQ8W2gZf5QdK7Fldcqn68n3s/Gqzor8OC7u3zyYQPuo/vqeVbNMP3UtZJHy2sXJOT95
obUf+cPwi/47SprdwYyN/jaEDA6pdztg85YCeOMg3grjz53flNdhn/anvhyDj8R4fcjAOevA428n
FEKfkqznu3rsdjXuyyd1ycpDm70fv91BIzubFvY0/noodd0HvcIuaYxwr+TXkrUczCxz9mG2sKOh
An4TLYct8mHLm2sbIUAbVh9xLBftY+0RZby6nmPTMeDxWT78eSl+JrqMEMwFnZXHCgpHo3EQ6Jaj
6OZTt2wb8Y0O3cFks1pYaPPBq8fnRtMB7pYhMFK3JbwjrwL+4oB4ykHQnaGXlde2Mv/MNTbxiS+J
niujNvaNzu6YQGetMP+VFKinlCruAOPVEGanttJzMOaLvzFIAv2IwPzDlDt3saH7BQv04VPuwaJZ
en2xz/Gz3CsDHOzu4qnbzoZG2UeZ+1deols/9J5vbQgjhz8gCnDgxR9waE5lu588PbtesSQe9AdI
NvAmRNLAvuCLbI5A6LPomwmb/bpecoLYOzRQ9Vt3TmbibJuD6JLUIL6G+kYcoBJdImere9T21bsC
FUGc3rdgzk5QPd3gPNX/45TW7Ti29VdDYykRty54+5HvuzQFhgQt3wvKZvZ1PXbjqYMy4YMVpPD0
syHzfUwq177M5vRg5N7N0MXBGponAKnEInS5dZBfSO1WaPDCK/79mhs5gPDyrxAm/VOJ+aLfWeXU
3CT2gByBG84peEm+/vHiK8dZh3TfrnvtbkCq/SoMKvtTm9ffnATh8PWlpFedd9vC3XXMw6w86ovc
R6gB1IMIfrgxl6TtRhciscZnBRq0wprDm9aFF9Vpc/1SG3F/69RDSbB4oT47Ds5pvwiTbyOK3YjU
slnZ6KxFloCjHMEcq9am22EC9cMX+K9kvRTC0BAdQLc2h07ceGYHG4JiERReql/HJTWyQ88nEyJA
EXL1k2p904phhpO+nU7VMIafAXscpzrN/5iXkF/Treqbep5dCEPKb5IfNkibId433XfVyJQsHHsn
BRH/eXyCXeaqLX+2ZgaPg47EcnxIclY2O9W1rufGiH4GWvuHwRP5mgc52KqmTz+CwCuBt47VU6+M
8TGGlBFOAMCguKKcC07FsXcfuhQ6dDPqnK+dD5gIKEZ4G7me+mIFMAYs+ZnXeldqlmgnSR4Hl8A1
dYz1U+Ko7hVKv2cUPswnE/TMYTKr7tRm+gKq/ivZRDEhZK/JyavbE356QOcLqJ/3BCwLj5W+kCzk
g2cf+sIxITRb4uhYpINc2LMFX57mdPri6GDlM81ur1boZwQpUxIoa4hXELA8qSSMIkxQ4QDgnUPm
P4+HNkx5F7eq8W2aBwN2xiC6Bf7IvjN+u51bhPUXOcv97tcZ0bH1FwJahp2cSamTxBHgg10Zq959
m3rFp7z95i+O8LjL9Ft8EDZbJ1F4P+DpQorCbj6Ocw3vGNC7cVSMO1Dii+4hycR2EdnKR8IAF+hd
ExGCG0CXeJFSPZie1Sp2HqUPBEHXRoXnOOwhVNnVMDmAf5Y/28wtC6hwW/PWrnz3ha/Fk0I04FcX
3bBrM3V/uY19ezxDQdW/GL4V3UlzcScnS/PM8YeDYwGTlOA7CcNDecg4aY0N29XyE1D1AZm3JtCM
UzDiZSmAcDEDE+fwvkQi9KJuQN1SQ2YszhRgW2mwhAgYSIy7NW+2EhzajtcLWncpL/A4TS957Fqf
plAL7vDhdbvJ7axP6CbZJ2Bu/UGSKephV4Ntt9cRn8YPrdM9pXhor/WUsCFc9/DnvE/7vNLWcpbh
JVrt44hXFA6NwbRYbGSD9gxEQX1uF0B4OSP5vKSsOmmBRiG7Ikk5pNkI/9sYoBGTwv7h9NZugvrx
8xjGwXEY2vY61OfkAjoz3s9IZh89RauuJA6x9QbtnsixdZLK3+A0Kx/9kG9PmcWmxdujYVGIRap3
U01ED3SZhs8grj/9UnBD+TgLRvtJPmE8RXfB4jraDpdJvM9GBXIUhOzWv2IjQmKTv37IH2OkUkrQ
vjs8SLDhLozx9jJ1+Iuu7soo6Vi/g9qDgPJrPPvalV4mzkmq6fVODwv7HOamt5fLwJu9S3gVPInN
bamYwM+8mPdb9qDFw3RS+3K6gZeDOS6n79Osoj5pKGtYZuYf26qzncOQ+OYFuPGNOXXmfQMDZGqO
1nkN78/RH90TuY7bXwi39HDGCW+5+LIS8972Wf3x9Tzvg6GK+TFVzM8e8Pfas/laPMyZdWWOobkj
OK65kQM0A+16JkmtdZqbeTlsSZWw85up3HvIf922x0gP+1tlOZcMObPSPCOuVwuntQQCrmoXLX8F
Uhy0NsVvTtG8eum9jCg5s5kA0/ReciOHMIyJjpDTYMjSmwRur7Vky+OliYOg8L5LlqV2kFYvC2DC
0h6GYvQePHQ1HiAZna4NIlW4F3AmXiFkRVBi6EfXfOfeGHHZ3hAq0AAZVpr17F2eFKhLqeUVV5mL
/5YgzeBpsr93em88SEIOybKTDPEUTHNR+LRmqWaH5JwK3+pUx6wVchdQdgopwdZMq1XuT+ayJEur
+tjbM98Q7hSF14NrfZ6a2ENxLY3utIxnaZTm3BzktBvys2q21llSY1fzZVyo3RW+F/ZcEGqaE324
6VzD6uBCdeFBYDPrsKghHBwkb4+CFpKDzWdXWTns9/JqvyCoh2Jl65s7lobWI2Orl7h0nKs2y7JD
jNLDoQl4kY1ZmpwJ2A/sL3PSsOgs+iy4t5ZNL3YH8nsEe9trlro4eJckIq75PWAnRd1Vra1ex4GD
ns5rbalTLXVUm61zVv9IYGpXeOAgMnbje9cc8eC/nkkeb8PDmEV495b8PoaU9aC34U8DdaAT+/yw
JxrO9AzFUnM1wqJWVdX8QYn96YOjABeL3akEbkly9uPqrKtQ8EjS9sbpgwEXXo6r6UlaaYs+TVkr
+bXU8AhZvA1L/asUZlNl3sJqeIoWsUYnb38d9DpxLluenfC7qxK+VQipImBgiRXwlqiBYPQ+BLGl
XOfOVF38qL1R9IV51Y8uNhp0P7XQ+BF3noJIveIc3SpRzp0d5Y/xxM+xI3TzB1cqNdWpifYQwtiP
yaD0BGf5wbWLwIRTTJ+6xLvUwxh9Zw+jAhyajPdaZyp8RuvjvsvZZAP/nR6cypsQ+9yJyth26Fs4
f6xex022yI9pnh+cauLOCeqERqVUwGNL4KCaxbBF2vwdXvHZdYXPR3vxg7g+p3nb7AkvwrNgp+wl
Ze5HKUyhAX/p+rVmsJQTx/AwQYiN3IF3FBCrUXbZfcDKdWy7/JNpFelOH4bmpxmz+2qZzPWQnTOl
1Lo/5tLjm8NrzQ9hnn0zba+7tBms67uMvbp7xY/Pdeo4l6GuVQAlODnY+YSTfXKJt4yc7CknBPV5
VFzuc16VB72q/Wc5eFp0tCEXfJBUpTZQR1W1upektGqs8BY+gfI+XfpIQUedUscOlxUvZIlEn1wl
bnjuNc+6NQ1veNSXg13xb+6jJ3AVz9PwKAVe1/U3qWmuKcnv3WJ8xIQHPv+Mmzhj26pxEJCdBgUu
ieUAqyvEb8thTGb/EJh89EpBmAQe2/VLnd5oofHw5vAMSvBTUVjxF7/BpVqClnjw+rg6DcBDz5bt
EjlX4fLtqgB0yoT5y0az7CwXedrfAf5d9qG33Lm3nHPdeWeFiUJkgqOzUtMLNNA7ewQvFygF73gv
PDUE7fRZO39s4qD8UHTAY5eU3dX+B4jfd1KWRbH60jm3UqR6YBRwXkJFNH+UQ048vWena2JOnoKk
Snfs0OXHLkyMC5QsIBCKDu+pGz+i/tBceG4QwtTzoO7lNJ2L8twM7G89L6Qgo6sNsIdnUPct+Mtp
+qDHRnsqY+R288GPp92ghJchrzlk2gDHQJTeK4ZbADyGZv8K5HN9SSGh33nR9GyiCXH0K6t5bLzo
LmrL4iMa6wRnm27EZ76bfwwm5IaiPhuOfaJTqnnRdWRGyVWwVM7T7FL0Hu5H/bko+R4ALusuIFY8
oWlVPCi5pjzUBIo+qGWlLMwE2QHva3U1Lck1r2Cjw3N+uMGXbhybFytmEwS1nnHnVAoOE5sgOdy1
nlqwEeTo/U07Jj10cTa8TbJcaB3FvaoXXgIJEpSYQVg0YSDuTYUYmdoiBmmhFnjHKiB5lhXfEhLc
E29NjYgvxYNjol/KzD/bjmM+24Cpn/XGPwdz2X9WnF65BOAn9pLMbOgi7az1ryXZIGDDp7Ex30uS
2TU/uTlgfMSUGlCyxHAGavanH0FVmLpqfTfEKQTKXWkcJmcApzRdQ4Lo/KfSK5z/U1l+QnjRPnSe
PdyXRG6fWRn1R8BJT2kcZlfr9j3EE4/DjOCFOHiUCHZ8jw/Ds2zlE+eKnlvPj8r1lPsQh9nw0exj
otm08EfoWPFO1ClHx/b2vjGALu6i+GOUJGdRv3RT4jxgnGpOkoRVsiAC5mum5f6p1MD9QywX3Xkd
73Y8ALcqUSgvKfoQt25PxBBSC8rXNIxiMBzT/KhBLvQQ+sT3Kj2suuaAVkwYlDlkqL3zXGXRi7Gw
6k5lZh9MgIqXyFfN+9zJfloYvpDJTdfrR7LLvtQZyvynedAiODdfiyVyYm4alR2eEsYgvgofAsj2
riKvB+69EGtu6NitYMuTKlIwWuqvFkKgUfSFDnYQbrYhnyHm7PzPrM3bi2q5PqgjKCpnMEgHeLqy
i5TmIb7kPrE/mJ5JXEKdf5Hs2tW96wGgxZUkFdbeuzIfgrt+8tz7EXnX1uKznx/pzwo70GGblWdY
lyHtiBr1ZEOH9xxZiGbKfyhBgXyyOajK6RCBhsEUPgy+4l6aAAE9vxubT0V3H6X9Q60SXFRk4UdI
usJPMbgX3KpGcJn4xnmMfYPQqqVGZH9zxqj4zq4HbAa42fisn9lSSKr8yhjD6KvTJGyN8i9OGCBg
uWbIP7RDRJxzRGi1MxYFL0Y2oqQKnKAnZQiuPU2Jgav5LtTQmvaAnkR9NmtYkwGLzk8WHpj9MAza
d/RT926kEKWuT390jVF/6lq7IYBo4PulJyigjKGOMifDf8mQuNz5S13I0DOlQxyuqponf/Lx1KAk
dWH7anEGNR+Fy62xHT4SNAJYxjFP7l3iYPdux2Y/YAhCuQ2Wk92ABIdqhQOE0W6e73KYgdhItOJn
ORA9H2ooe0giUPAwuFH/0wbwuJa/76P4zvIPJqIFsBMGoXabaBXI8Qz58RJaRXEWunGe7ooa7WQI
prVPdnu/xova0398WR1YFpw1KInAAL3wkUQFLK26RYyARKIouRKvyYxv0V3Lf1T8JwRe7koLRcD1
MXXwZkrlJWVBnnyEy7a56KyHCF6w8aZnXuyYJ1dRq49Tmcb7ajCG51ZFFATtk/EGv3B0C1gUVk7P
NZ8rr+j9Y/I9ReHlPmtH/17OXOdr3Qb23bvslke1y8uyO1YpnO3zXIfXmtvhY4sTJ3sBkeEA3sTN
6g5EHJUhTPOWZr94bYpUDmBxeWEaHnRLdTuZ6PPlyYM+K99Nyy93mgZVmackxX1PyOY9CiwDykKP
U20jhFxVGmrQ/DEQZ1Gj0GIU1b5bij08G4+RWmoX386/SUoOISiUa12rD2HDTux2cProHIMBOm9Z
cjZ51q9qSEVOLcOQVoIfE1s3N0lrkrUWSO1fGXoHPKj7uaa2DvFsFvrRRKv9bGX/n5HWFjIcHGU4
XDrv89aLWABpg+We29BFQbzT+ZJazCqiuEKuermwJJ9gX0DYtztEBjjgrbmcxbYPOeJ2beCHUEXO
kJ5HMMlx4Q38283RliHqZbA3l2RKTdYbn/uAz3C9c4gvlN4nO/t1z7YR4jo9awGOskb3f2RqUd+l
ul+9OUiePxrZsfLaAVzyX6Vb5cxUqzvWNf5thCj03/t4lyxiIL5BAQvUuwLpV/JaAlCPkMC9HSt+
HVXqAd71btGEg+sQ6qGt6Wbcu3FKDT4SpwljHF9xBAybAyvhotj5ox2uaQsA7L4lRnG/1amG5ldt
yZPK7/Kk4F3e7+qtw21dy3BFWb4d7l1fVVFiofS9mfluqHdNSm/+6Gi+cdOVNTK1448htYqX3GyK
l9FMvmnpUNwFdVC8mAoUD4ofBtdSmDggKju/Xvy81CXSuX6K0HZVGi1s942dPsUJa0ApLBDhOtj9
6K5Nob7yTjMaTHsp7XNHQa50PEtKhgc2d3GKyHlYm0cLaDWGVFAK4xbi9tiz8FctIytFqN0jT/8o
KTG1gw1atcv8Seqz+Q4CcGyddQCn0aJrltr6QUqjcmzugCF9leZymFkoJFAtPK9ZGu4zMx29i9Rv
O+jX0NICL72MXoJEuPUUNP2GvIvaPX55gq3W+2fr0Ni0YR/xuUrVjJXnVdONbJUsyanswhuiyfr1
Bmq5YT+P0Q/frZuzHpstdBpWfrajZgYFNrUfIDND5EZXpp9lQFAxUb9/qFnp7E17jB5iOA8u/gDx
W5qow0fQb39UYDV/elN6Zsej/joQkXpwk6peEDQs5zpe0VHq6p8LxOKtqJ9/wqvzbAZK+LmBKvZK
KxUDVHFt3+mz0R3SVg++ERR+LVW13vwP3yvei6kj3wvwP7+Ukz89KFassi4bu+/GDAfM0quLy4nl
Tew8qwPf3MixOCdc7ZCm2oW3W22E8GMJZkrbhfB60N3H3gyLs8M/PauY/DaCaxQJycA7ZSWhmy4o
Z7Be/XRdEdUK0IgryWz+6dpJUdl9bb1PqKzUuyEzhj/UtHvsrHH804TeIoSwFcLXhMVOPDd/qkH0
NBhp80dIUOcubEvrk+a0xJc5lvrsQnx41fezd5/X0ElAj6LdeDZyWxq7wqdwDuo7JfXaY+CWzuMc
IWUcR6r10rbsboGfTr9awfQ98x3lhz+Z14k54zvK9yoOe/aaLai9VNX+EfbNj554s69mCP1HXOEF
mkeYvIfOMh5hKumPZQuZARvlkOAEF1dnTvJUH4VvuYDW+1izPw1ED/ZmVjRnYNXJi66hZO+F8NcJ
/3KEu+4Q4RC8RFOcfbH600rqTJw7EVaFfrCIf/kK4TgPzGWTzvWSN4P0PSGb5esgree+GWQwfTBK
S3MZJJwL7wLbWPaFr0sZBPIedx1ETHETtOFlkJIQ8e1KquVKtkGWK2kLSGz1unDvoKCDTk34qZcr
kUHQTdwGGZYr0UFOHKRW+D9eidii8zqQQVjhuXfblSTLIMr0/kpkECecfw2yXYk8E/D6j3IfXGeI
dwiOmOfSrvKHfDlk3ZAQBIJ/2kUm6UF1YjjMKtiJzwByPntD55o7qTjFBGdVlXEl9bYOJGklx8Hs
9XupWRDDAg5jBG49dOONI31ItdbU/5MwEU9v6jWWhaemC/rjm4q9CsQKyOLISwGr1h5NSHSOgT4i
jLBkykHs8Fm7n8ocCZYlf7W5dIPpRp8MMGB/qzvmtn6PU3rLNgnFWjvL8PPqftfdSuF6K8ZM+5yX
2oIlo5+tLktEhH/gqr0WE1bbi5iNbDV2o6utorRDycph3TF2+3cFKj/zU8GO6u5dQZ94GsF93v27
/A6q4Dv2rNfH9cbQ2maZPpftneRt1kaG+WgnHXIeywWsF+W1FhTOvQXg9PXuyDi8Co2dPZyRqtBP
EbT0V/M8x18GlxgXx3C1W21JLmEE8ZfJtPRbK24hg1kyCVZPrkbL0YjhIhlNPTsMTflsFOxNqFH7
jOpG8iXrsuzkNs2wdsyfOgqxZVvdBQGik4wsjWsFISuQLOleGs2ObR4KPvvW0slwLqWrRh9Uo7Af
QSF8Xg0obJ0oh9xbuya4uiN41lKIGzfrT9oUrXbSsr+pLBNFxsWgoFl2OnijneWizMm9RrbG/TAb
SvQ46DmIKK7GY0fxmoi46ig3IHX56vOB8d0rSTR+5DXOWoRqvmu4l96t0LVZkjqu7kPql6ggLklI
j648gOa8Rb0aRXgkkyS/Tjrr6HiTeZRk5YMkGeOiflCzQX/piooNISxt7Li68M6P0EegNwVcLZyL
KlF9S9I1+j30UAPyv5F+D2UJi+kl39Q7ALROlKNDz0Mbx/57RYTFox0hMB8QYSu1tLQyEVyHbUxq
eUHfE1Q/dDdSmsLVrPc1y2e/De7hY8F9Kw9zhP+Cn4C+duJrBVw0ufVY+00MR5l5kdZzWuXnoYHd
V5KeX2R7C0fArQzFNQXQyXxOQq2+gxhGW82GrX+4cgsDHtTFbLXTnjMzGJ/8qq8QMK7AhCwXt0zT
WGXvUO7BNk2llAA1M/rSdrGxTlPpSVMtgP5oeEDmzE2F0Otet4w301RqUf77aRpryI/NxVkamw20
ZDJNZbwJ/gjgtmWG4D3GwTJxGfhMXKepMoef18f4Ok1lpJwIqF2TpkxTRNZ/N02lWuF4PJsILff1
wpmmTmY4H2AGih47pqkMGcX4aKygq9aZtE1TdjTWabpe3TJN22WaikXbNJXSruuuvLHSXuJghl33
dZpOUCPxack0lWqzzZbivEzT1nTXaSqmGV1TXdShiyCvXOZlG1l7A3rvi5Tm0IC8m6bSm0zT2nKy
azHp79OUcLh19mqebZ5hDWvXqQQSvN8br9M0SRN8JH71SUnMX9NUxkT8EdL212k6VgtlEtMUMeYY
1jrjIkNu01QMilK8BRbi6LdS+rdpaug1kXPLvDR61F57vU/Xl15fz8+MPT5ZsbNOU6kVZo5+qlyw
/GIPHCK/3qaSPMo0HesSttXWD6+bMg8+TH49XeG4RY8I2PWzHIriOiGSY01YbM4cI98HHrbUlwqR
ke9G166fhrJXnv0YkVBUotBvee1iNuFlQk8G+g8amV5UXNfE37ypUQ85QQtW9yCN+LfhfTh5816S
0krpk5sGROa9ZPENNYAEilDpfh2FScm2SqbdSf0x6TLIOYHviFlrtdz6mJqlfSupgXCI86z0006S
0iqpu+99FAZrjQzEzkVXCbzbRkHZBh+qqmc30mDWhvYGZqTgTZUB3VF+XHN3kWZlHee31Tx824Zh
95Mv76I1zmKcwnbr3ajGL9swbmsreFKb4CzDDKUFbKqZ1quXao6R1HvNrOqTJNH7su4rzztvowDa
hK5v6nVifnmark5ULlSGR+lRsqbIACVbhvGvx1866qOVqvvtljlJOh/gRB6O0qBIYvUp9r9vgwDV
iq542fnrlPGRmn9uoeBdnrR0s80pp7auB7wYJ6dHX7gnPPRZDp6ZBIcqbvxjhoLwmgdeApd3qAEi
pxpRlOblX7Sa8oWertYepKOmQw33d62aZaxt/Nex/nurqQtAAKTvWynLWNLRu7GkJ1uDn+lftupM
iw3P2ItOraHaj5BN1bdl5N7qflQqLAkJWWzmbF+6NU9ZUsuhQy1ghygMSlJLsgWS/dg6Q3BlarZ7
2PJw7hXnpAVkJ71LvdmbgwfHQcLytTs5g677jtU6UdmdxdBZNBZ7Zdl9XLtbrKvLRj0ydaa95MnB
IErsxrKjZ1UsliFy5UX3DeNBElJrDtVgB5ORfd7y2HgfiWEHMNAslkg9q1bGkxYWw07qidUREIj7
AuD31lQaaAGgW8hk7tZ71Y+ph6MKJVLpSSrb9hQd5yFXVoMlzzBD82JozZc3t9g6JXDnPMpwq712
hI66MV7WvpaLVxDMOnQ+3yBbXmHW7rXWDfZ6M6XADY3sjliU01pteTRrfudcWWXl3m2XEbbatGuh
GTltd8BjD/OKWLMWfvm/7kqu6cpZb+b/bCPHrus/TN6t5MhBqsfF+KFuYzSgX+eFXhNX3ps4QLc8
U0fCMR344t2Mabqgue08/Var2vnQj5ly8JrwO7DW5jzF6fggB8Ptxwc815dp1NUbB8366Cp1+IL0
w+x+qzGpXQJ3AjRefQYwUV3a910x3+S5f5FqxIRTUE5DdW6j8fu7EYxeqa4VEAq7N30unYzoukHl
aZh7Kcik+74d0kOuMEXedB3MvEmjeGBPRoZaO8rZnFK0QTu9qTl2wwPgaeciZq4W98SFsRAr79bG
UWaFD0Fx9aarJbj0tk2C67Xj5b7IWRziv55N9eNqm+S5fqFc66oPc5/cscnq0+Og2vVe7qfUWSvm
gXrIbE09SMFqSzwvXO9jmR3nyh7WUaR206IA49QdUqqvD0jOIqX96MVhjHjFcvvXyr2LIJDT3b7J
iw3oXpDU3JqPXViyGY0wwdLjWhWoun0h9uBXUkq6zFJPizbQ2vla0fRVNB2QfVgfjlSU63ANNb7S
RyVdu13vIshBsPKRpq5PbaudsgrejYFbr7dWCuTRZEHy3W2teqEb4LLcLCa413lJlVJBlpgDwcVe
vtvSiTf9KnmXl/29QOrhOf6rsaTrwg7PNpEJ0va/drX1vNXbun9v0VZna/e7rme7/6EphXf13qqt
6//a1fsm20i/a7Lltb4O13+Z/vw3Rm/N3nX/vrFc3Wb17y52yplvWpSc/01XW52tq991v96Frc67
duoU9fvSmAdwu8yc39VbryQo63KfjIa6D6ya74pZNS9yJofcj97mxcCOWKt3QepebeW/ayh5vkmP
cqZkzh9eE6NxJj0ophnA+PGP86EjbOhX/1COcR7bceZevTNDuvxna8kGB3jHFnFxvZavPa59vT1f
+/3HGNKFHORGvLXzbet1pKI6zFCund72/k+r1j7e3dctKZe2jbgZsF3zELi2QWzwXzdT6rCWINMl
ILCdL/8cdevnXbttZKmyjbK1kLN3zSRP2v4Lg6UyhFLQFJpofCzz6nfdrZew9SxnbzK3km3MLU/O
toJ31/W78TbzIwD61/AMEIj4tzn/fxp8nSAGsUaIZzjJsYjCPRJ9CNcjw7InitAE/eG6Zyif2SSG
lPJDiddnlyycAinbtralJmtd3cittS4hXf+om0Cn7C51rdmEeuTvdeuo8z40PSyQQmsQ06/U/Rc2
LP3yhfy/s+Fdv2Jv1KDUq1UzvtyFkX25D+9s0JrUO0/6CNXXUrdb7O0XGoblPvxXG8rl2v5e912/
cn//pQ2u3bKq1CEj+59tgJ7ZO6uv9sq1vdr7zobf1X29Dyg2qJ8qBdQWPDpAroijSdk/KLLBIw5F
nfe9nsA/nA3No5T4TWDceGZ3L6ktv6pNYuPDpIfYyK4fpQAJhuSUeiFw5KXTrcWoV8cJfsy7Lb/U
XeKRI4AGczT0EF57vXs/seOxVZGzsLISPLdleL0VzHlmQpDXfkxfh5FCPbS/tMpcQ8Dzl/nFmNXX
eJx9+G5f8xaDW5Tfs6QHU/OaP+S6doiNOUA8AvOlIIKcnDgO51DJHZIB4fBhcafr1mqS1Kt62z4T
G/hjs1LyvSJ+6hCavlmvUh2d+QjhfLve9q1yF/FRaI8PW46X+vGhjh11tUbuMkzdBnv2LjRnf12M
NAiBc+4qx4J48bUAgif/1AxGtlsfrlS06vCGAJLydquXTCOCf43rriZJwV9zQwaVhpK9zY/NzFor
38yPLV/mR73Mjy2vWOZH00GyueXJGVGPv50f9ey0h81UmSPEZazNt3wvQFhS1wc22+QpVVFvXkK9
/iidb/W02fjSqW592fK3+SF521x+nR9b3XfzQwoM6EFlfqzPV/JkfvSR/2t+SF7vRs7Ztc0fmzWS
n5Xpk6bG1c02lWWOQNgMufzrw1zHIjRpmSNbdoCC7KEI+MKXClLwOkcka8vf5siW5yYI5cgceVf5
dZ5s+aFj/Jon609hhnPvcXz7uwrM2rj4AdwEgP/gZJXjXDrRrW+1ZnzQYnAFxPRcF+5I3uA141FO
Q25ifIi6ydsbZcB3oJHEt+E0GvFBTteqMXxVKObVD+PS5TrGerp1J6NZOQISI0RwMKJUzU66kIqj
Y9TjcW1jWAOouR5CDLFtrST13/TsEwpyVekwIUOBxCW9N1xa9b5tX6YmI8RnG+7NSHIbmqL/0Frt
r2sXE97cmTeje4Xh7RPDmYmD5TJXu+WCl6uUimLFehXS9wTk+oRs6Xpj1ovcKq431+Ge+MR9EMP2
eg/ejCpdIvg6wtVXEWCyVVqby2hwBlpXQ65BlybP7v0FdHbsXOxyga8vz1Pa1KPhX1o/huyjIEau
8oN7FFSGQzNHwUGSUqBkRqQSqOp2AOmMx0KtY3W3FfuxGiBjMKCYnALH2Eqlitu0DkE+enhcS9bO
rKozjh56hLs1/aa3WdFva2ySbucwSNT1dK2SeJ+DhsW3lGYyltj4zm6pvA7YO3N3nmrrrd1ryavN
qw3bTdC4O6vNb/qR081uSb61cbF7gCJFCkIvz7VftxCTjXFUT/Nyf1eTpR34qfHNrX5z415NftP/
auNiMtgA8+b9bRtgeQZN4obH35psWlW/e2OAVHLK0thMfn8TKuxWjRJShmVyvLFbgar9kA/5rymy
XqqYHDM7pGc5vJk7vzNbrJmXO/1bszWCoGHlQ8VHbsKbzmyF/9nXOy2l23jr2V+mS+rNjRXTq2V2
FxGiOW6EHGc9ao8AWh/8qmk+AZAYCKQwU6hEreYToq3GBeYVZJCW0jz0i5PbhgbcISSjnFg3tx4G
YjBIJmENG2zC7pokUzy/+7aY0pu1rRUA2p3z8F6SFUwfiefmOFmXYcs/FSu3XxDCS19Qt9ytuYtp
vVGspsVWP9z1vZOuhWKa3zu/TItQ4XpjGp6i9NgHxlvToON/axqAsV+m4T+BmGsxTS76H6ZFuQPV
zWJaoCu7vlDqT4SlnrwKToUiVcxHGCDMR8DoPpEnjXewvNl8RI6ePBdKV8VLIZ9cklIvJH4ZPa21
luRIH2XQ/MGTai6SJdUJHhxQli5geVsGWPN8OzijKAl6aOlR8hS9bh+i7M+tM8nuoHvwyziB4Okv
G50EOgG/dT24A/+yER9VfQIDCHz51UYd5Nz/Y+y6mtvmme4vwgw7yFtJVJcsl9hJbjiprCDY26//
DpaO6fjJO/PdYIDFopCiSGCxe841tmzgsf6ZNuVkXt6FYwmEy7cJyTzS12ELb5lFpqWVCZwGRAov
k9TiXrs0+Kh+mKXgCtPKhXeHGoqmKuAQtxaWG+0WGR+bZNcAVm2eElVgNW2fnVEcqeSxPmK4Bmeb
APrhQjIaC3CL3grI8fpuuRGNFw9bt0UIL+nRNOsWEaUNTloW0ZwzcIAQR+11mTnc9hBFzpxiv1x0
6bTMhw9/CG/gP79W02niBDfkp+U+zPMCj+AE/LQ7KlEC1BKQQTMn2NMsSSbLsfXTFghMc1H9jtJg
zTFNna9LU+ocqLVxJeX8RJBECgeW+V7qB1KlWdFDKurx9SGdZW8PqdbmAJzxLL28udm7x5ja//2A
0iSLCiF1bMIDuswPeP3hAbFKAOBQPyglHMi0dy5gbxcRjcwn7ykCgduJ5LPo7QldfqzlCV1kzCze
PaHvbi/CtpYndL6Vk4tV299PqOxcYxeOMbaVbz8WPaHpOL57kGleZjEcw7iHY8fbBS1P6DyCqhCT
ACt0HAGi/O1JHmX57gldZi9M+91TOs8+NbyVBBDs/NDTtHrp9lg24Gh2uUFvT+n8Y80zxBOatdXr
EzqLQHq1KrW43C/3BlCu759Qmg5Cu8UpiNun5T6QXAcQwIcntDYQYz4FJSBL324EPaGdYb8+oVTx
9oQu94Y6//OELrchLwATC49m/UAKVCFjIHHibAC+BuqXcbq+WmV8Ks+81Vep1PlXsJO4fqtn8oDj
JO1ZAz8BXPjcrwjaj/yidxR7N8DIusK9kL7jdBLos4l1MkCP99iW7QvJJ6McVZBicmkSu7p3DFwy
VZihAdSwbhqvZTYA7SGdEM3HBf866B6IQQM7uQUw31wFi5N1rKakB+Nv3oTWfWdrCPfJAQNEDTwJ
4HM4Jj5OPXBmQ5dhw6j0oyECg5mWf+IeUDoTcOH4JA9ARiWKRoGRV2xfw51ovjSEf65GKeMvdQEq
AVMhjYqp075GTzRMPIQcMAFARHAN8J9KAEzRtJIJyLFgj1MuUZVOd4r0RQygGbpTCN11nuLeme8U
WPxAk4uIlBN8oD7eqaaJgNmr7tRgaa93CgEbr3cK51MWoJ/AtUK/RVo4r3eqwpnMFWAg8ZquULP0
3y3XzHd3iuTqTrWh1Tya9vR6p2iqpUjODs9f71RtjYCGVz8F7y1fZyx+AY71652iS2Z4ogbwIb67
U5PnaV+BkaueEa/K+VZMbbI321D7DK+HFb4C47New7UQsf/tDZ/n5mbVsXUY0vBXD/xKQKEgIXnb
T+ck1KPzIm+Q9V0OFyTSoIqcqUP2Cew0Zq17CO1Bez1Hrinadkd6lEzwAadhlhHmjv8Mwzz8qqsY
DvE+kJbhjUvlQnUvkxix2KqaGpuqe7CLtzvqYem++3MVy7AMMfF0FXN76h4kRDjfVhOl9u+GwO1Y
5HVmeyvwEgBv4E337WbRCAFAmjCnP1cwj6plv7CYAct8IcK7Mh3YtQFz3AmHK8CLykM4ASuZZ3B2
HS2G8Ga3eF+hCwevQPBX+aRCCbVwO7vZw0kX+PuqbZCOzFxxlW2snSXAm0dyl+QGNtQrNrFh927M
KPAyAKDAREOaNEHKRTKvEc0AYC6alZo45WjcohYPrt5Fx0WfKu00BdKVa2gbquAA7Dzopv45d3Lt
5raAnhkMLvYci2YEi+RhvAPlYL7OVDXpBIAPvLY6TkY1F87tIUg3Kad34bcE5K9H0iJ9oAvV/jQg
vMmm7lLgNp0Sl13loHewfKi2SZkeM8fRz/OIQGbDUoZngf9aNtX8HD0CntafGdBwIgS0Q1/Caxti
kvThqNBUS2PXA/MqWCEKCffRS4LVPPoUZMkdYiZXszbpCMv+LZrOBIEKLob6gukSUN99E/uSHRoW
hOe0BoU7vH/B+a4SkhnwUQRKgCoX0wj/Y1mEruKf1kDn8UepQ6RyDyhuvEqXjignku/YIrHjqGP5
u/mXxjyA5TG4GwlEKH4Yf5nTPDyV5zY5/PMDNjWHRWeeyDIxGhB/IO6nnQNYM7oChijdDR+AWgZg
vbRZNZTWgN0C604OEpvKS5lvj3lxNhBCMCfm30WqJZnXIKQMnjxAZ3hTDoAV/64tVcyjUDudb0sn
tk+vQ2bwOYS3mhp+VtLBQ7nKAH7gzxOkcWYFys7SJEj1Ld41v+ZG/70WmkXT/GoE4tb/ush3Izo5
4oZdR6T+vya9XPVyO+Admu4Yc7/8d/qLusuAuNgoBBQXWywWGNXNGPMDuNyBr6pElAReDYS1wgRB
9JsMACbBnTTXEyJqsQpT8litGgus01OE0NyJLhvvDCMDORnzznADHWdRXHsGyMSvIDUY7l7F7MWO
gPeGAALtkoK74UK5fsy0SwsfS3h7pdgT/JEvasDMN05TOq0jYP0A8OhvlaAvQSxRND9ITr0ZaT2+
6slaAqRzcId3w5IOdQ9gLBdbGKCPmG69m8YwkOBHBRqhhj/0vgAK3qMlDQcBlvAbHnn+SKKgVI7n
k4BjhdLg01QeW+ABr6g4J5l7DxDQAUiMaJVGUbq3EoZJqAaUWMzaDIjOvlFJsjQHe1QYgDUQDSRz
EAzF33UY2Ma0qUZj2rpKYUoq6y4b+XZuPcAHU9TFFa7J3doZ7OE78EpWTm0AoFwHK4hg5vBoeLLa
pXmmH3Jzim+kG8EOgShzkEzyDCduVvitiUCXEBQbs4PJCDSQBQ73HLNcS3vAF7qxJJgTwfmwqqMG
3ItUZpb8ATcr+xhabnnh+fSd96NcO56pfzcaG1FWQ/4LLInxCvDzYCMEgcMW8FH5KfN082LyENxc
RdZ8RrTXtUDA7K8ocM6I4/Y+a4atNvr8CYyYwzqM+uGIADohVskE0LwVG4K3vAnGFziY5sOxJ41Z
733+vxLqkBJqSF1wgGtuci+D/xbgMvV+bL5onYsPw+hlxyyx0gcL9N0rg9nad2mLT1gUek9xWJX7
qR1wONwW5TMwEK7mIL1vdtIG6yzSx73D7eHTCJaYjXRlOBeBxhHAnZy3u9wQ46deAT0PZhlsC1UU
Dnf8ykKYNdVW+MhtAy1jPnVlFjUCAdJHS1eU80GXHOOhBhdzO3Ksy5sNlabK6h5crA23op4KPG4o
dllrwZsFCOu21o7H1ASD0JzVEH8NfDIlZQVOu+asQdKgNscjVS0Jyd5Vz1mqh++fMNYuGw2wnjtn
j0/pWViiGOF1WFtAkkutc9U4+qHveb/vagD9iwTWsyhNg08lPOlXRcrin7ELZAoJRpdVUxkH7pXm
N60PbcWPGzxmYaz5OPLqL4A5tQ9gjKj3zO5/aqx27rsk82MQzH6qPA7mE7CTrou0Kr9IBN0AOFZ6
lzqfGtj24yvJdaFXIH0SfGfEdvnFKjXEEEzJM5B7sXbIQmNtKbk3CXPlTiy+dlHu3ueBL5pi6jay
0euLUEkewftNr4ZDlIW12FEFLCxsxUKYLKa2qi+zTCmD5gY7qM6QAUInTOzi8N03jiIBrUJmdHtS
nHUoC6SSUZn6WxDaV+JEsnkY+KmD9rGV+paENJN5ZgGgDeD5qiM25m1sBgrESx3DsAU6jWRukmiG
to8C8Uhtw1xNjFp0qYnsABe1yWBnajrPYxnJ6DPAMzvhfyeshuTwOFwDLxfoM2rcufGcVdWFluZA
XdQQxqCKVBG74b63ebUD3nv8MLl2cwrq+BtegfEDJVrYh/DbdMbNIrOLQN2csARMIFpRRYjjYrhz
hzcSpVr+Aq6wFyzTYePo4SUEfHL9CtOCfgXnkmasGiuIV9ixRXsvqvQrVVNO04U4AZnhEIydbrxr
V8O+ui4sT/iLMldtqZnbH20dkP+LhMRA54m2HQJX1kNdT9d4nTimdhojsG5RLinK19y/ZKCOvoTT
FOw+6C5F0LhNJVyg0Om/usqmRlsZQObazCpvg/dqBjQkILyPEayIu3rIOgB/UNqHYC/LUgCMzeXA
lRzopDiFWlulVwHO2oQuKRhWGQFn42VoQ3lZkroqX4uOhk8tswATRbVUIaoOR1lUNrtJO9nMBgCc
knlpAkzQ13ovhuNZY7+2fK8AjM+51dIn0+sC7Gk0rmoYZu37IUkxCJsOL3RAuQ84bl05lZn/ZLxY
56kEGZEHGF1gLMbfRIC/cVUK8TiVMt4aALo4Z3k9HmEX1/E8jd0tyli4MULNfql69nVqiuG3MDZz
P8bQP3HbDj4nmdDWQgTNvdbDXtE3WnnqAss9eV6ubUXPM4WLC3y0VONfDJnfoqFprpPDM1+LbOZX
btQh+HCUB4BOVwegj1SXsrWiLRYFxYNuOeMasfEhoqrYT2vox5+5Aa9pIjbV4BDcj6X5M+XRT1nx
9LPeNoPCRKsfRtU3Xor21u3yJ1vT7VsENEiNFTcqaG7o3MKk/xHmMM2QiJKRC1Cp2nLyF1mjTOdp
7Y3AwkUrqvB65l20YPBJZCVxjWj8PWLFi8tUddEJodjm1rGH8lGLRyD0caC5a/HPVnHQAyr1x4T3
/3PRArJmadMFhbmtPK98NFsA0OmJ8XebQbWpVBsBHs6LhT3NCQjkv2JXB0j3QQKu9XPLBvOcaKYL
QDEWf46knfsWgnT3Q5TGn20x3bih83twHCUPcirvqFFkMh00EizxqagXLVsNVQ5iFdUlzmlCJ9Rf
miFOL4UbmCsSW7XZ+YMziP2sNRWPnugfCrBJdBY2refYQzR64sDLp7WBDNliPZzlnexvObeyvWcU
Z09FioLBiB1F684lW0XOkpxphnsx9BDI8yp+mGSU1DlIZk316VHBxovcLLy7LJYD/ACrMPQLFQE7
qVjYucytsl4bFg98ahJQCLHsQLkc4vO3WfrRxsnZpJ4sNiwv7G0b9jglVTOlhAYd+BgdXNv5/kGe
mKCEBSPSgeSjsDHxHqzD1wbf1rSKwnnsok59t8+084cr4DZ7KkFhf/ggx+a6A+GX0+2oAv40G71R
cQHqBrAa4OQi6bvXEdIuqnytjTj+cuo+GElX7uIYkVBzWYY2Viqe9TwXJ8CanwsPAQ8Uuk2TrECs
FmU3bBur3YS36nFQCeUoAYKEeRTKKfZ/yj6oUJGUqdlSJNmH7v8l+6CydM87by9LIFwufS4zszpP
9wegIK3k1BuI7uAGGDSdAKFVWrglGWD4UaEJYE9P2DmQbK5AZMhd24MyHi1Ji3LOaH71AhcQeEpO
CVb/9qbXWeS7YA2dZfgPBYeuT36RBg1MOdPaAj8luS2a8GiQqz6p4sOiisNWw7c7V2wGgD4GK966
5alugOb9NijlvIav4QTWXJf51T1wH+wMniySA/CtRwh3WoADNDWwakpbD70N6eCcp8k8dFPUNAgg
NA8Bd5zzMn6WOu266zNzO/dAnXmK7n6ej1nWzTUs3LVkrMK5JWYWjll1mrXFiP9TXJeGv1w3XSBd
6jwHugm4GcuYlFN3bLQM3Dq67qjGzgX49CB0oCtpC60+trr7dR4Xvw7Q2oe7uZJ+P61r9f1cHhMe
wsNQD9ZzZy5LnFODDfwypgWwOwCCddgKRvr07JkXOx3i01zCosQ+xaVun6oGwS8w0qQHmJMBzqnQ
xrUQUWtWlypPTRRHVXRUcaldijZioY+1EO5Kk+1eq0DxxCV4d8NJnsrYladaJbasEoAIquyY2nGx
Eo33R0Cqc5mylOiwxG+NiX+mEqfmH7ubpdQpVXmO5qzAI5Hu7QyuTrpmPnJesCct/BZbVftsuXZ0
X4fthWlB8wxXKHXGCgQ3qnTh/XaUAHNZU23K8YzlhQM4exC7hpV7rGwpHlI3Ce9gKNumsZc9kKj3
QPFnpUa1XmS6EWRrUZvJvlGtSM/V+IYldnNHaoNb4UAomp7mblVvo2Hgu26Y1Sa2YWB4yQMe+/0Q
fs+wergUdgeUJYDizgnJqAgImDWPIu20iD6otaUerkFPVvkfKqhIHYPS0dzVFf/2Pzv5eyws02qs
8/6ezjLOMtkP/XlWiXP1wPs4DiD72aYPRbQpFI2JYVXN2kHg4K4lXpmWAY2nah2xo+rU8VIQIWTZ
LpfqFf93AmSYcA9j7sMiJzUDB4/NCuAfwOFyhtdmwoU3d1lkDEAv6IoqSIWKGjVZ+nEFYMOxnyr9
SMunvWv24coKj1oR5j8dkCkBNDJJAN8Gcm+J4IYDlqP5DTA0A8jOB/NbP2GFy6z8V1zXPzgcRT95
cetinQWEkqD45CFI+VJJLfYRuDy8yCB6TBNL/uLTeGj02PkSS6Aqlyaz8NF1y2NvCbZ1DcN45JWo
V9RzVRybcBDzbBJEy2/TEUC8xhj09w2AZbdNhZMI8FVmsGJXugPiOXBqUTUlIMxR6I9J6y8yBBIC
Y7ENum2TaWBaAOyFWAssz3ZwzxzuSVFMzYBjIhZgoQgZVcTYj8MGnsMjJFNnJ0OoP4J51QPQCGZD
Scrtw2iL4UIN9JrXiPEqtXVkh99HS1hPTtYaD0UNxiPhmE+UZE4L0ImS3agUCldiR1qzExWxHyk2
IHfwdlSE06rceaZrbTTVG5heUpwVR9PcXYi/OiK3tdNkGisBu9ljgQDHuzbLXlotDV8smXZHK6mm
NatM9lyb4EEbW8SIlUBgXXm8gfdXr5UgeFDozdY0OuArjIIIRMh/yrOQlKaOO7OSrnJNLout2Vcv
cxdUW8Qmi86UnaXUPLSACQFMW/SpeY6tPucYCVCigMetBgebvq9A/tRvSyLDArGWNVza3+RVD65F
HZTWm/FNhh1/e9Jjfg/mM/1W2Yl+G2CX33g2kAlthKRvwSle78FEbr10sJ6I0g2/OZGb+9g75jBJ
Nc5ThU905zbgkuT49yICvjjbphU/iMz7SfK0xHelakR/ZSyAB3bsaau5QYq4XjPhwQ22gBwM81LR
2WMEDSCEjBvY2wdJvfe84jnTm/4sNBCldaXAz9XbP1weuWItI5avYQ+v9oHNDICm9ONNAxRBCowk
PKMwvvpW3Se+p9vQdiptC5qm6o6UPVPmhyweQLRM2hGMlDiQ1IG9pfrCEmECLJR7pRI4/MyHzC3F
Jo4tAD7T6NVLm5Y96FNQN+ZDAkLCMdwwGiu1E4CmCXl5bQ483MgEoNA8VhamCibW9OZ5u1Fl3ZWZ
8pbFyJQUeV76Njam/twCqLubsSzA6oGQQz8fYazIYSy5UE4obj0tHYBdV4fnD3LS6ICpvZY49Xtt
qtrDP/9qILZpxxmvj5QEdo9AMcq2EwMDPWV7wLPP9XnVvOaogooOkG60dat0EtmiDam/a/4uO1e9
dUdFswP2c13yevVOcc5S/WQ3znhqsb0C3WFZb2jkd8Mj1BCnr/WnWMOhYcGCSt9VwJje9Mbkrudy
E3JjDdNI6PM6KK9lrJVXvZLApegUm1odTeV21hziBqhihu7sXsuVeCiBLHOghp0LaJuNbrhboI/V
J8Tyloj01KxqZTWw6ZGR4l2CgK4NK1mzJtlsAFksKyQENeXK7rrgtDQrOrM+TE5k7VvbqjeWBnDb
HrjWotLy3z2A5w2g1/wwowwQ0syuHxvgA8E2KPpTYETY2FaJ4wdANX8qBXA6ATye/YrgoaZai5T9
aOKxBt+n9RJprnt1I2mdme7ik5CDl4Uj3GeD0OhkFZVmuh+VcDKM6dI3AE5XDUoXrJpgQAJhnipS
M8oV5uBdQVUC32YNSMd/6qgL6eCYlXegdv9QwXCwjUWj/mvpAjAWJdygi2Yrh58ZkPF+C897jMMB
h9AVqJCyUm9uQVWE+1IfACI+BeAAHgHHXGlO90krgYvbV5r704t+TlpT+pMltF3XCWcbMy+HD0dj
F34lQAnCEfLNKjf38A1vc7/gMNgauUDZNHPzro3AtFxbhS8BcwQ6htH151ocvyUXD+wwcxFBDYOf
taaAjpArwxrFD8HYtgNWdYirRjBXrye/WDr9kFETfk6BHbVuwEpwDwSceqvFkXHuWjM+wg7d7mu8
+a6gjsz8JmuKpyRpESgsW/srD+K7ucvmWfM4rAdWXN2zxpNfiwxOb+1UOY/gbqj9qBXltWiKX6EF
e2YI/Pt42LW2o/uOid8BUL3TCH4kzxs2QKlLwOs04FDPBBVWppK5RoANIbYM4PTpmnYRttQvVuAY
azNNtX0hun0E2upnroNpT4bc3pa2w7+AvrUyy+4bkMsrvLeqEt9DnT+WYvpUKHkCeP91DsLbK5Z6
xrWyLDjVYLH4DZ+kTzWA2h9TGwsbbJMq35n6cj0aMB3j3LE6MvhzZkCMepcM3mBd2SBbOMxbcodI
bZC1WE1uXbFyfteC9Ja2vALdmG2Iz3XgmFspNO0B2Lo4rW8z9kObLL/XzOCLBOngxg1gOgQsV3uB
ebXdDFPBvjLQgeMcn/2AWxq+ZD0wZWBY63y8wFQ4pFnv+qweQRJZ/aQe4cpwtnTbesnM2MKDl8jT
ANffu1hhyCeFW/zw+KahDi0cxgHsuzu2DKQbU8TTR27mI1DcxLSJAUfwSLLcfdJGIAuTBNYP0x/C
CQ+60rd0fCSdfD0FcYo/DZrEOg6vWkDwgRgWRW4ASpPXBvzgoEFtcBAjwc3QhTuSJUy37mSII6C3
PhgPprXJOXDWVR9eJeurDfbVRUPEoWKTyBmwQNFv5oXxZUgsHLhBnxo1Bt4qboLXZGw14UnoLDwB
ljiW2H/9XcYLJzwNKqEcVUtgjmOdp4SlbglnvVRRTzmorHedB7PNW7s8wXs0xfuaGYm+cop02ke2
IkXsQrz4qWy4dftabsCjAio3B/WLPvgyAA+kkkVGRaoARd5rP7QroWTpex6L2mWIjAYRKJxZ067d
A1I+AC44d86sh7eZUYfBc4AXGGCYR9i0VFHUmbEZ4Lqyp6Jr4+wwqMvmYgLz6Lmdkq1lxxVCJaX5
GLWxryuxUVbmJepcnHmqPmqncvcT3KA3NCDAXTNfen2woz6AFQYCpMbtz1ScNO+Qh418AAA4nNgT
Y0WN2jrXrpZsfpsl/409Nj85sgJrQdv/BHRQe2oaNjxkRm2Ah264jBMvxHoCtMcGnxHXN90E5WGw
fa6Dp4OURQALSB7Dt27WBoo9AzZ+be2pZ+ak8X2jaE8yxJqtmQWq0i6o0o1OfYHJ5CUxennmuvni
sTE5pLB1wniNANwdHuPfhdUkAZyLM4klYALceVgsgyNO63Y4p7OPltRHHK0nACiELfIi8HZfA72j
3+GRsp7g6VOvnQawLFR07N71p7hjfq32Hhxe0Ad7lC0sbFDOc228CMP8SqUWZDsgpDVWbVBEiMsH
I08FavR7qiw9W4BhZwThqWqJ86x0EyIgbU9FrbU9rBySyKciS0PtqDuGvZqVU0Pcee5wxzPWbhqX
W9sB1uwHDgrrDU9BJxvHWvJAst6rnsbUkWcSYTsb3+AZhbhDo0vXUTclB92LACD41mDpJAWQYwpG
m/ZfHSwN/mcntRngDDzo+5OhRUCzt6S4T8wmOBXtlN3XTpDdw5cKZzTxiOOmN1mVAUBRWma5Jxkl
OGuZ1uD1sbeTW4IzFRgdiMMJ0tanbkgngTvDxk3uCxFod5SkIl0jZNW6LKKxD4cz1sM7IL3qsxZV
ykqU+0qHp9eHiikyI7z8+2KzVLiqbZi75sqOZbFbegegPCKc7PFzNJTTtbC/VFrQXgBxi1erBBbc
tQRI5y7w7GIVh/Vg74IiBYMKzqAG5wEUCc5Ni4HxBaJyvKyNFpbGCnbuPMucB0p6RE05LAhuIrft
hzbtpt0gY3MNTnC0MIP6ZjGvuVCtDcSho2ha0N+q3ql9xYoKgI5hdSQVbRTlxbBBWvM2gpNhHdLr
wtiRhqWZzs2s+UrA53Mv8BldaamH08VyOOeF611rtcCjJFNFafBbmuXZ8YPcYkbkg2wKzJ9KjXRJ
ZdCxNzGbdrv0sTRtxPDV4UF0WPSp0qvgXAEGUxxa/j0HDwuci4XzUV6CQXu19Flwka2wTYz2S+/U
Fg6QxjZwE2dWXloEasXawlPm7wukIqzB0yoL2xgwb3/dAwTS3Ny6C+GGO4BVMSzjlYxHMNy7/aTj
C69zoF9arn6iMiVLkdoAfQbvuQKMcZfQ8bSjYeGNzHsPRkknXZWFtJ8zexgPonEBM6aKeQsmSjPD
yR/vdPu51SX8oTy9PVKtnXXfsxHuk1QJRyWQcPDmqezy7LE35ZaUtJB7F+DgvQ6Q9sX7AYA48ToA
KdMAdd60x9GInWc1gF0DJNoz7Z+IBI6alT5q8uwibONd4gFFe9N3QAT/UPFBeSnCo6Q+6QM+PuiI
xGnZVdlGU66B80BUVYKgYQXyDOF/6BmYOjV8gN4m47TZsI9z73VWQQg3KTd9mEYrvk8rKwB3ng78
QFB631PSab23rXOrW1NxUHptVslDk8hipXlJMuuNuL2nuGlv1FPUmuMuy3FSGtawgoxZe2w9HB9V
IY4QTDNsryTnDsy3g4p6hFKg7CWUo8SySoTLBPbLBzm11kIJ6iYNB/bUIzVYukWIYwTTh8bm0anC
1TmoyFsLp0BObO6nwk13Q2yFL2ysTsUY69/VXx028rEEJoE+wWZchn4cJOa3oT+QQlGCeTTMU+dc
etPKiuzANyLN+KRPAUiwDA/c33ZjfmpT+7VI/BY4UDABhZfBLUcpU61MwEA2gHieRFgVwlyl2lOD
/0d76m7p/V9tl6l8GJuKdTiuAZ9cHqax7Y4uz7oj5QZVXGRUURfmexWSfdBbVP7VlcHMc2CN8QE0
Gum4wjIivEixi/S4so8mz7NzgUjw8nvay+yurUFzUsOzZZ1EQUlFGNTrezgIV/cueAdJRKXICUGs
wnIJ44rLYuy/SnnVVWI6QB1J+hGHBK3RNxuNx1jVp49JB8pB+maX8G49WYb7lZYHJJqClPsJThk2
87Ig5iBZ7VNmH+YlgNH/q/2sG4qK+7HVmxtw+sqtUOzp5TYH2kKgqOkoMTQ3P0Zp45vJ0DuwH6IC
hCKTojbM5NHIgJZKRaoxOba327cakjmmBe13DQEwpx1x2glaznQvcXHPBmANj4ZIc7/OuvGrZ2Rw
AS3/Ka+UHKjjH/VNQFmCvCxy/cLSEOBgVNVXLH/u9WkccC5fr2u7SKIVtwo4oDnlN5djrT8Bou+p
rWKOuPm8xmGb9IDXXlhAX4pc0EiY4S7qbfMm4NaBONLE2LAmTTc4Xewe9AHEBdgE63sq1mHl3JvW
zkxSePiBadHeDWXWAXgMBsWyHbsHzYLrtQELEPDmIGsLt72rQbVKzUmj82zwwugIKJ57MWEpzbu2
BIEcGvROUlxKU7sDsPv3WoNLjFVUMbbVonuKY0TIMIZ3G+Dc2iecZRYPMFas4eHQPfWlp0ClUuw7
OWtXRea1P530a6+54rfLza9jYrDnWAQ2Am1KcZVjHYGDDGT1LZxO7uGMWQL4PxLfnDjatxZCdwLP
qbYsrocN1urlIZsM88VI5c3jQrsPbFM8djICRl9hvkwMX7Mkc/matGC0f9+oSMqbU/LpHi5/9kP1
OIaju7JBhrYf5z9T2rqrAqEQewd/72hN9VTm6o8FV4/6fmmDTWx9TxUfZLqXZDsjT7vfVJtaQoJn
WWZjC++hcBx+hmkGsvoS/rHsESdVP4ZRT+9gHGguDESqFrYubEOysGt2jFfsRKU0KNM7SkD4V6gw
Izw+SrbUNnAAYRLEGzozVmBLnMAi2nvntkmDc+0wvVsBytE72yqp4M/sayO84UgHSDLg+KlKhmcI
yw4Bkp2TbMd4DxAiPBEQwX1RL1c2H+E7psqUW5JFJgAg7k52eon6DuR6YX2r8pxdEWegPTVRk6xr
LtwDEL21JzAwwyzGas+n2txynYMzgVKKmoJL1LsiRvVGlSTCoUVkVckT61TXXv/MgzK6UpVjcLCI
OHl6IHUjTbttUsYwaKlp6Gycjq6OwyyqDREEfFfkMHqqaZAG3HBWAFcOH+toaK/Mwp4jRmSOGBnf
19YUPWQtix4k/kNpIeI7EoHGyLhEA5w07QFbiFyf+G6wXYRApkWerk1hg9dLM8IdjodQ39cp/HSx
IqbGoMwtbyHsT9TxLEo151B4ZvlOFsHbyTexbvPnTgcxZStgPkuQrqtOLflJhxv+jTowpzE6D6P5
iUqlmnbBRh3WRC3azO2tELYWjUdy/9q+Mvdj14AsTGmzzgZbndHvqEQzw6em25sc9C4wpWf4beAU
sqlZ0m3nDkLJX+opscE+hxsEjpDigh/83K3iqOlvzErHWzDZw62T2AdNVezuPBv03isYqoNdbDtg
p4iHqPZ/haRPdWmIW0+6bldAt09rHydWT0RvLoTVHTSNww4adOanIehei6VyOKCiJ+HLS+TnS5Ha
RvBaOjSh+Z+2EiaJuwwvZr8EyvJlGGBbXlE21/HHGa2w3o69hNDO1YmjSkDrjZNXOOxZ0divgwKU
nGunfBRGXz3M9H6B22ysFGxYVJR1a11kHtxTiSj+2Nj+tkQcnGAQ6R5N+CztqTPSyITTPTrjA3VI
6tI0XzukurS01Y9XytVoY6PhjdNdjc0e9iidmxzxM36C9XNI/DFksDfDqv5/hF3Zdt24jv0iraV5
eD3z7Dl2/MJVTlLULIqiqOHrewtyRa70vd0vXCQAUvKJIpHAxsZsQ4YFPJB3bhfrTRcFqPyObKJ0
28qpOF0Yqf2XxYAIvsdTB9ZTWsz3H1phm7dlFelFEi+Jdj8bBMzwDgIUZqt5nDQF/oMn/bCebw5O
zPFOD761Rm1Pd7usQz3WhyAkyaUJMqLpTyFhZqtD1qb5he6aRJ7lBEj9auy1DCK5cSsG90tb6Es4
NSIMUVpi6v0nWTiqQ6Sz9rjYAhP6dRbNJ1nHI7Fv0vb7f7UtkN651pmRbgwcxa5xaOE0l5rdPjal
MwJl5NjjKh5ktUc1EaQzTEYD4FnXOJ7MyahGpp1hDepMsmSeMqkToCSwG8DiQ5Gxed7niqICbCfl
m8/hZD3fwNQbCiSEGJHDdvOl6Cq0uI8I6d4N/F80+qKlbi+agwai/0Sj5ZpkjHx8bMNRJX1NF5ov
TDYCB6vLxGc1y77cx/SH+o4YkadiKURwpp9EIHETuYAeMD+8zr5/rjNZLhcESeylim1UOfz9dy83
LEKn2PKwQX1WWmpetgnMGv+/DnTrgWg+uPbqvSzT7lIjOIGEL9PTl3ZqdDK6ezztz+P0727UiLPh
oZtsyJxsSNWliGYrkNDvlsmkXYZkRzIfX7aDp4PzPL/Ghw0V3hFgnF4pddX117k3DZE5hRAcqqtu
/1DMb5lgxItxVk/W9L5ZJtM7yPu3yaJdFvxykd+r0NwvF2GAM2+/CJd1mhpVfXgC9R+Xj4cEblO4
kDbg2G7BX9GrU92Edr6iLjV54yOkOzWL7IshqWm82HQJR9LZF6Nl5rJaHjrlhlvd+OVatEQbpMcg
C4e1KJoadXRUeI66bJBz98tYFAaS6medC1SzA2q4I+lZ5oRn6g1BD3bhL/MXlYMg4QYhxmo9q+Os
MeLNojeLnwBmDBccmPUlQtzBAt8jmJRR52fV1R5az2h7wAvAl5IEKri2kzd51qOw2zyHZKR1ptmL
Hc2NWuDi57Xmef++Fk3xswpAM8st4XHm1aNpnTpt4IgyDexMyFOpVAE38aTrmuoxDlu9Mce2RDFD
qwTAHAofFT/rMk2vNELMG7mFbn8kexKldmLsYt1GnxeZFrJNOaw04gFwhGMNahy+jfEzzFf30iE7
ycjFL/P76jxr5CYa+gZur3/uSDbpra4zOV+9UZVxbQwU6ul7nq8NAOd2rKtQ6fT3BBSQ11OQZJyv
TH/H+ANnAT7fhWXk7OiyybU53ShNRCXiclNzp98J+Dfd0hL3LVjwdr3FUMOy8FEoJ+2Ry1SK7tL0
pXjNiKOAeU+GX9aPIo7PJE5QOxlOEoQOnNAUr7QGWOCNHWnd/71G6JYtHo2y+KbtlZCy/hEmrbfm
CRtvoOqPzkM5ltvRUvJ7ngU7Sw7Oj1IOLZCmfvWYSRP0zNje7odKAhytuvewi90fTtY9FmMvvxl9
bO4GW7NjCmaGhyEHPxRZtAZAil4WviMkZCIlt2eXoc67K4rA4wWZ8ROLo3xVNpGA/8vynos2MdY9
IslTMVP/uW2SYdfqCFDqqvWfsadgxyrzU7jrJmMVIDUE4cX+ERW3FbyPSXAZBHLdwgF1KvzIuKOe
hRScjYMapJvS5GEB0gdxShDtuiwmKKvtHnnt/gW2doYcyWmBSFoVdtk/PHcYjkhNZE9F6b9YuR7/
CssK2PxxSO5sLpNb24pmTYoO1Pkd0C9g575DsGnKkc2QeI4dcbgiYeobzh31alPodVVk2a40CxsV
luLi3nK66LSYOEiVvunpj6SlaBryGIYDL/D2+5xm2npjNVU4X3SZ3OTuL5Ryy49GaP9d5b1xjj2F
YjSt+M4Mi6NGrLAeQhVtw2lEIrCNmNwsn2lguOIcy7a6p5EfoSaHySfP0WTuKES8scO0j0Yt+IsC
UdLWUmGyN4AReIkBWt6jZjkomiat1dTeESXckJwzab1QBEg1j8EOP2nNGgECv7QQNocydUL5bLQ7
sEQl3RqH/V1rWKgONF0UtBXvSC0IcXTFvCryAuS5YSIp+wKJebEV9Y9wRMeXOMv1Q1zVzi0JDQBT
vPaBmroZrauWDEgxiNLJipW9dfGr7IazRwgWrbSzUZTSfyYLWodxH7DiyP4gexKBCQnHyjDNcfT9
Z6EWTB/HABiBWUaKxMfZB0kQwYqmkaxtOr2v41isK+ngipaJKqPI/EHEZHCSHbJC8cofO9wZi5Kd
r93yyx8w1EG7besaYOxWBHCretiZ+gVADHQBukNs0utNIV1jO/9JAojMdV001m6+WQV0UYLI/9rm
VXLuwaI/N7oE78mKxqr5O7cSA2wCbPDXJAILI9slCG6v7KnGsDZrFG1B1faLM/lRNTLiV1XNzHnY
Buqf4eSDJWPS/jHXnJb6Ykwu2f9z7mL8X+eK6a6WC3257u+bRKmFeq9zh29cL+1BEwtQVmtFcNOV
oL/tzAjlliJ81VeW5zlXriaGpmkYtlV637FAo2ZEgnxeHSX3FqLcIJyAQumfMmbejQYkToqi36Ud
gkIkWxR2MNyK3mnPyxIxwlFHB4yX81UWW6Twi1VaRf1hWUSOBr+g5siZRB5rmxBYxRI7mhKvlMXO
7Hp9V/V7FA5L7yuW4W+oWkdt6zxA1hcwNrOM7iKUxQ5Bnuy6TG9QEBgsFBHQA9MCi4Jb2Xvoh8Zx
+etZFahTWeXfFhHZw78Vrmp3qPekoEtF3DKvgdIbslgm2C4OsWUbIzVnut78o9fD28BLdlumB0XU
7pQL56dhymqtkOq9RTlxU2xMbrF2pXOGmFJm+4iPTlJRm85l7kaMocR2C7SQWUPWB36w4wnqD+u0
f3erJkUgmK1ISbPKaSr1/pAho7zZcRSyno1bzhwAP7EmGc/3QePlZmhIhtqMcZs0VsiK3xYyLTa5
yr2nsNPWhkvP33VW7z3ZCB5eylSgBKLnPpFFX/CdX/Dw7Aud3/zRMc2VHLz8Nuj2HDtBfZJxDsWk
HSxum3j3ZD9RxB2EATRjasiEGqcSwJWyrNpZWWNhqWkyGaphYOsYCLrNYj0vONbAYQWANq9HmjPP
BGIi3+fw7c5r0CS6C1qtQW0uJLt0TySaV5zumnpjFvbnrh22i/0ynUUtwDJ5fMudkD/1hv4btUaH
8+BU8ZPHHPvk4kS7oiE1GhaFPQ7nGH7JJ8dlGnhU4EkRxYzcjZ9oJFRVDtyayGlD1i5oczYgEcAr
0+yRMV01KtmYZWhu8qJHGKxF/VvHxtmOhmEfqBs1eHTUrTT8fc/y6kxKK8rbG/V64DIvJfwkZDov
TIpG4fuNHftfNJ20y7qo2F1tZcD6tReGNip3Js6TrQW2SR1YB/MkFWtm+MUOOzwTOHOPq7u48YFm
ClpUj5qGZOjHoIDzNAjXEin9WTFP8VD6M+jM8qRNAw4aS+bWLoOveo3YAMYouVjeh12wiwaAomab
2mTmbJPaTb0rkL+6Ru4gvyIuGV+DFnTHALVn7jYLDHNFwgFAiG7ukqUWUXqJ3Hec4d4B/rTPdS/V
YwN2hVuPnEcLnqhHalqRV7sQ3A6bRfZ/TdIgXrk3qlcKwbAGTg8u8Ms6U1gGPljz4uohrDak7vVQ
7Xtbf6qB+B/OaRuvVBHqu8QoujtP4Ytm2Tw7kIwaOWk71b6p0raRF4uRr/BGpQk4npyx123PqZUj
mT+2T0GYwJGACC9IgNBbGpJFQF9v27FFJZn/YFdP02o/f2pNYe+XqdSrE3zSWeOL9aKAy9Jq5qVI
WLqpdcxKtUsBDrvIqPQOQdTdaNTlhn8ZpoaG1CMZDcPR/lHEcbn/T7ZpVAXzrBzEE66ZrRjvBSr4
IHLjxaW+y8A6TSNq7EaWIJUADFAxq3skWRMaT1WMvQGNWITbMHJn1pFI16ij2xfADNCkISpMoNfT
GJTfPVzYIuTVGV9SdJEBDChK4BxJRo2P7VC4VnUQgCbSwi4/SIOzmJqi9/1zXMDtKBoZr9tcfcq0
zRuc1X/bkCGp4WQf4k1k6V8JyOF3pFjWWmYsMrMesRYZkjqwjyA7f43jpoU7CO6UuZkcMl+GNZJi
Onw+3cm360/NoiSZ/MeClLNoWY16sHC14qdl5p+X+mcNkv9xqQYAgk3Zx9r2XjNXHmPfbXFPsT4V
HvPB3TyNM+p2Xh6sPRusZ/GUSz6rvnTnCTSXZn1pFvt5qVm1SL9M/XLZee00BUNnGOGYNCU8YXth
IjV06lJjN2LTqUqeuJgUxaSYu6ROjQxHCj85ag8pLBYPV//Zbl4W4T5z79v9Cy2zXIR6s0mn+nxl
VRYijDW74fVyMBwUZItQbOpGImrchPMN6FH5dpFRz0LplKPg6in3UhRxB5zhkExpjdQsWY4OnGPr
tgXMdZEtdomdnMAcY94LDTKezholmEq4eA1scK+U8DCGzBMPvg7vSMybcji5BnIeLIZoJWph4bTR
FvFdggJb9tiFD9TEvUhOTjwA//BbZo9Zses6AY9VGYYPqBMSPqhUNWvVtMMee5YhXaOy+othiPDc
lDmGZb3vXFnNttJ0ImDFkf9Fpk41Noc0RX3MWLTYNtV5uQ4jEOFtakSUL/DZpgfGnScaBXbpXmKE
MovTKMt6zUVvbiwDyMwV/se6F9KTZZGF/q6GWxepDR2/jf9ulLsLRa7BsRzW3V4IUa6MUlu7wHpp
HS9d4djaXEYrRuFeFFPcVJ3JQNhUWc9KMJDuuXiH8cyynu28cc6qZ2DknLSdTrOHsRh3pVHxZxXu
wHWAOVm1sVsjeiCbEojSz/WnKZVuyw3yfIFKJttpfSnA3KNWos5BTe/LbduF4NZAPFpfjSqxTjHr
4LLBV2GF0hMo6TeECKFnyJ9fMWoDe0gu0dRwX6lz1aHyszsqcI1k+a/RxFZL5j/dykDcOXXDB+Rs
pgddZiBwLLR5j6r3KIk2OPojQA14mtOmOlml7ug/V5bR7DzD5ee0C+KbRgIXAOYp/55bBYjosX6e
9/fKNIxXFrjRJuUMCLcxtc+eQhK7XQjvBcWbPmx/zH/5nbHxS9TdcFuWwP/l6uJOItX5wPoY8Etl
uY/+1JTK/dsPWji2OiBUkT80XkYRvdCIGktNHKJqQMLLZAEStfShASM/zaZ1YjwPW9eAA5BkZBak
1a7vne6uzOWHU4vvbj8G9y2qKuxUgTO3Pw2lqALUdiz8k9EkbzSiJijc7t4FVP+3EYmL3HlKslqe
v0yWYYusitjfLbZjal4r3V0Yy4t1wGvQAU07s6gMkMkVufF/EdZDJ3dIhsEebjKnHlmTgmSVl2OJ
GvVyuyB5qpQezygiWTyPDlhnQ0Cht05kFs/w8aWXphbpirQkA+INvBbOEw1UziWewLo509BDGZdd
r0I9Tx+avj1Z8NQK1jp7hB3lo9GjgQd81VbgGSORLLIWiEAEmwAmkY8kGwVO1oUewx3JmJvJxwQp
iY7VZXdk4TehBrN1/0Ejaurpq48vYTpP4qhze7PreqcAE+uAMG2LqwOik6sNYrGrD0L/Ewd3GYm+
mMxdMap0w/LBWFvTFEBJ8q2oh2CtCoRQuxrhR7BjDA+JlY4PiYMShOlQ690iCzrJ137SxgBowE5l
7vDgOVm5skIf3ixXHGPAFc+2RDZw1XgIUg0JGDCnhnqsdOUt5dixZyN4TPCsK8D7JzV+1XiVhl60
75p8W1ZDcCbjhDXNjXouz08OYD8nGvHM7VCcURkBUkGLd8MwAAJvDBPJ/rW9ypEO/bOBY5obUxYN
OHPzqO+fXAMeZb+K5QmkcvYtCepqI6zMfO1D58EHSnCH4g9wYBumF15qlUaXamqol3jge3UtRNFm
GxJSM48HhCDOFeqs/zkviEa9ktJDCI7fIbgf3zJL/qoLIPlpFE0i6jFQftx83stNBQDkZtaWRmGu
yEbFdnlIvPwjIhn+mUuw7OpouDZ8i8KjQErkafWICE62qURQHwAPz15ypXEKkY7AH+6kL35awXUR
o7guafu8Y0c1VuWatEJlwwWwtXxFw2xs9R2AcXc06pnhPCYVYry2Ha9RC6nbDygHfjKnBokJzqnu
osJAyAfdAHXHEysxcWrogK9KsEngSbofGucagrT7vDRiND+H0QCihtWioR6pNfLdTq39vuhIXHH+
z4Q/xyY+0lvf6MdrZY7iwZMfprLgvi4q8VBPkgSeRiB2i1lEcgCcAXwGvhPsieKBRCXLDoVO7CuN
SD6U+CCBXuhCIlrdVMGdkOoF7v9u7xh5gZ+H2c/YrA5nluk8Xptt9W73aXQie5oZRPrvATjA0+CH
mBALEMGZkWMeESPBOFN4ahvd8t0QOe9wx8Lfm2vQ2BkgebbiPNjYYOVDOKdxN7YPWItn1tYGVLby
ccj0AKiW2T+2WsMPDl6cx17YDWB/NUNyEUgHC5nkT0CGFRs/CuRT0iGlwRvq4SlCJsumEDp+jHCs
Angbjxhy+94i26knb59EhZQ4egvztV3w9i3oE+NUe3ijkDiNUfd6zCIBskEzfzFKvgOfV/g2+K48
OJ1wtrSYW/MffuCM99xw5YOKx9fPRVGUrTBA3EBWiWsfeN/Xz8JA3Gm5Fbsf6g12Ws3vWwH3knpz
tfy8FZpdKgceywDpsKsgR/YOWBvgPxYdNgcqxAeoBiQsQH3ZRvwUXh38yPo6WXtIV79PQdp6qlsm
d5XlO9+QMvqQq8b/IbPyL6PL2HMdVIhp6zA7DmUaPw4WsoDIwgexQAo8+LtXqwj8KLy7cKCyrmZv
5ghPMv7huD/JkmOHso6DUqwNVJWbAmjJk4/YyrZCGiAwmvDQkExUK9Xjs06SxYB0/eTpQXCV46mZ
DVQ8fF2hRlKZYmZvFNsM9YXXQN3JCzWIB4H1wBBbGukw1zhDCEBICn9ocWqYuqQq2ljvbXuHFCGw
20VdehRpEr/hZXOx2nJ4RNZs94DSZFtQIMsHx87giXLBIFm0AbgX7Y4/wQkf3+GwcfCUB2b60ind
ddWiFAIZj50a7pz2ryRDqjIoG+sqfqinJjBC/sA6c28F7nANzPFTBBj4L9MSxYkMSG46ZoGECvii
SEbTQ1vwLTWz3bQaIilyr0zxU+JfA2XY2AMoYtmD2wJpb4U9PyCGzh5IITS7pcJhFxIBrYGqKv7r
MoePOeJZVlfeWZLdOTzhN45c0CeOF+g+Hgux8YKmeWITCWlyJRX2h+opAiEdnLFjDRwizFMf4DUv
9R9ISVPgPYErYezNFV7jd+AJTfcRi/ojvvPJg8clygVIEDYO+TsoMNRHYVbh2kGg6GYBkHcepWlu
GyR7vfKSX5GyZHxYUQNa2MraTkkQlwi1ki98zJKLh6X7HQlpjJRLkJym6i98ICpUhZpsqMnhbD0U
LnygWWHytT3I4gf8+ZtkTMbvQcFRLbqx8zOCKhlqwsFiKMb0Dclv/Z3spfekGsA3DBfhJ9dzPCRE
AoxXjfBmcWG4Ty53inucNvakpAlZP7FywOW5DodCrzyOIJcazO+1Rgack4fdsUVy25u29iSOc29A
6h32uF7XWt9TH0cbt/afEJ7lYG9DynClufXd5xkIUpFMfWtQX+7x36u20dgdEY4JplWnDJsdaIHD
tayQ2M1Gl539MGdnGi4yxP1KJDNeSBKDvxL8oL/N5jHYcfFqEGI4wD+2g2uJ3bsTfhcbUmvltIV9
IjhvKUAVWiLKuyVtZYJKaECS3Yq0EqgkQJLZnrC+JPq9GgF+aTVUHrZOSoOqukbFSUBdsIfF48dv
pu2rV2S3+DJxXj1g6oGACfQ85BLPAOvhVpeBdl6XSX3tdtemAVx4y8z6VUmEyeCf9J60B5RRErGP
ahqRqPXEcYyFeUejOi78zWJfATt5NrGlAxKn38nRc25TJsGNp2iCASRDHJxkJHcAbbpRjxp7FD7c
zpiVlgKJweFguesQRJMHbxTVUaKs1yZtk+FNj2pYOZbHrjm2sS8FL8BwHA34IMSfZkDpIE7bhjpd
g3De34fmN9/W+Rno6gy5UfKzQUJ5diEZKJx7/JC/1XnyShPIog8sRMlQT+CE85k2czU3bgi8tFPG
NV5+/acMvKoosA40+JFkQ2zX+GJ/mcQBNAdgfS14l12oaQ2wH/DxbIbpALJ410YLZkbcDqnL34Zx
eQDPHdz5IpBr1wMVe8tM4KlZEFqbUSH2zbWZ3TMwodxTD99+nQXpndDGp6QcGLBPSEBe/2E6NHpv
RPCXkpwmODXgdMmYg9V1WrYq0x7noc5cG10QXpnswysgqBvk6AOZPokMATDkihTAwTib0RX49zMq
CGUFR7oT3yFgH13B0YNH0pgtyXxZkYZth1dBiqAs8Kf/XGqxA14nP4sC5cyBw3OjD+1q+yUwp1JK
VvWjNkP7JfpnhGx94BNSZMriuTOaoQ3X1B08pKju/pTmk1UWRWtQOj3GCA1cYvCmf4st8TiaWXYf
9r365jN33YJU4qnXVfrShS9V46AuFUslYNx4ZzYNkhUTBwwToZWjoKiVI2uwsAJ8b5FdDmZDjTBg
3wU2+FPizeSquZ9liHCATJH5CNPBaVduDXBAjCNe4bQOGXZNmGyqUk8xGvaRAOCyq6bHg5qRnh/q
MnqIcqD4ZlVUxT90CIYzEoV9G50bH94vwY+GB4g95a34stGrkvf8SENSOFEF7u3fMp6EHQClyvXf
lQreUXTauEvbv8XEAOU1onn4RzKnUntMG3dx+zclYM9GkwQzKBs7NREwBmHxCjxM/Zuv820L9McL
EPXsGjPQjJMc7uho4/QovSJiZ3grdbZtWJUCqoOyG9nImztquNeiBOJU+ui3SE2+gyCBn/S3nERy
kkeQmxrZxBEirYCmV3wDhgf7rMrRPruoD7FRY4AiEYawz83UoHxTKnepCPTW9QFuYTFoNhMA8o6g
D/2gkZHzqWgs6Hl4izshGaLZ8h5cHOaOMadZh9OsLuTtERAFVNmTrr9uedSd0yQZvnUxXJR9Un8H
oVF2YKxMUdzeFN9Rc+ZeqTx67LmWtzJCnhfJdRb52MKO3bkr9Dw9CYLwYDMj3wb9CPIbGajvRdOW
wMgP8mLXobxQj5rZBLRI+Gul2BkaidUyGqODAN8KWHJaJJOUkffDLip4C+3xOypG4T+lluUFtTiy
W8WzGOzFjfpw1CNZmlVSrDtgk+6tFDWMGhYXu6bg6avfVQD/Y63UVj+AJxyQT4CrDUxGBzldDRAx
RIKnbbeJq3EnM7/7qFaxHbruOWPlIZVp8mRa2Tefc3CY1078pEthHlFDzVmRkmTCKJCb33izRdf3
nxak/G2xrJHWcbXJtf9qW9LYaLg/vlvS/mn6tXtvFFlz31cg7iA5fN3IoHHN8Mi7PP0unknqFO54
FHVvbLI8+zI5N1H2t/JV+lAV/RFlR/xf/+pUdh2QZIwac1MU+KEixy72roOkMHqI6Tml3uBFxT5N
sIVYFPQo04xFgQym7wKI5gcXXNy+x9kv39XfuyEAX0GMo6SUzMXBVo+nvovifWninFjWhb+K8cb7
4WOS6Dv2yxHqu+NXxjegpBieDEwKpknjNInZg/M4MuWvErOSP/73lcLpSjTJyaNwH4KEBJXDuBcA
KcXrc4jD3Jl63GqRz7SMSaisPto5Wjz/If9jLg2NVtTnWKOZl1rGAltlHFARsg9r4d78qckDhq2I
yPcGcBznP+TwKyDkKhHUJbNlggrzDGSBZbWq7N7asMjFlmI6VqnYC0AgRCcpOj4FqWNtUHT3U59F
RnHkKJDVg8N4g7q9wY5gC6OXiksOJAPhGkjUGfzQJCYYYyfkwx/2w4hEsNSxhy3P8TrzveYRlE3q
0QfccRvHrNySjJqCDQ9VLKILjcYsrq7TJLInEf5Vb64f3eOsfGADUF+Ujykwckwv2c77v9aTPk6Q
TiNehYnqJnANFYfchP/QKAfnHg4o574uwP+N6obA1y+ysIz3+VRIj2TUxCm+osrpj0nhwPdNsmm5
qtOfy2VNI9eFiSQQClUbISoFzQmHCFpE59S9khxfL0SzQf3zmbY4tvXjaNTmNjKAt9N1Ke9yMagt
8oHgEUPgfoPsDvVSOyDgspsseBs8HDJsG0UZBp3dWjPu/w7gq65q10ZSt3GoAbyNV3Y67Acrt95Z
gDw2fGA/Qh9185Da9w5S/WqbD0l1RpoFasu4voN9Gvc+/Cg6mXjXAqaKumC1HRgHwBstcPy5P8gg
1+6Hsif4KgqPHVLVBseJeBq1xFKGbII42kfAWl+LvOx3iAsFd8ng1VurE/Ej61WFjAvwRAReLdda
yeCb2bnDqoXrb2InsFCd4qkHmdQDIihrwC3kE2jx5JNV5WrdyUwfSDZ6or6UMv2gEU3CnvV9jKru
QqK+AZd8EkV7lSblkZuq3TC/rl/Bwj1uQHNjHGg4SONDhoO8g+s9flW/kE9avw4IOetA9GA06l6+
QB+KCRpB4xkpYXJ+wE73G4lISXJp+8BJUDc14nBf6uiVRk6WfxNZeVeVIbjY8tw4wRvLwPmJ4SJb
hqQlOzPoT35RGOqYZOAQMANZ3fAfr1gr1Cbc0hAltqtbPMTVjYbOoFH/I7QvHDDUYJXnprsVLPPX
8xj/9hE89s67ylr4vccxmriiI1Qr6uNriYw6MljknaGmQsnCX8dHg+eWZ6xKGfzt9KZ5ppNXUaGY
uSuD5xzcjfdsAB3FdCDTiPcdjFiJLasj59WdwM2JF32ZZJc23txcJ2crCuA9EsM76/MBZEJRd6xY
5X77t7z2zO4Y1qm3yFtUhttG9F5GdI8jlQrxFcdNxQlRlUf6xJCIembTiFPHxj/l4PcHc2XQPyrb
Egjj5OE5sJ3skY/OOZsw3IxbxVk4SC6lIWoFJrso9gCO9Zvqtc49UNaIwrzICeEtugKFeRgD2xHW
QJh2XkPHVgEkaCxAQeqWr174TAdA0H6MJ2TEJhs694VBkK91GYAlDYHSySpHytlKaeu9GaV8Flz/
xWIr/4F63G9WF3vPJjY5+7Ya88OI3EYEiJq/VJIV/78BGOzfRFzwA1JJI2xADTgwdlwD8IxiH+y1
qBGoKg3vp5vo+0hZ9iu4PMttGzXDBbQ1Do5XMHWsir22nTq6HQj+Y6SfbpJK9lc+NX0ZfzafQ7gl
8rxrNogfpMOKhGRNhl2MMju0QkxZ7KSpWvdn3bspcr17nlj7GkGYh1Gj1mBeDHADSr/wrviCgxHT
Gf9yesSIsKc3L73bmhfqARyGty118UzHpzzENm4yIRE1fwxpLtkiNWBHFstyKkmsL6u3cX/gzH9D
UnsdngGoLf5CxuXdGJTekzXw+imN1qhB7T2RhMUOiruBqvZIQ1BtAB6KdPZ1gw36EyoL1U882YC1
NAKXYMvUEXXB5EoLXd0CT1lnZwQ1/DQiETOyzx5o3ywwSzkbF9RFd7HdNYiNGjtzQE0rElEDNBdY
DOEMB1FIotiwdiaKEBvQ87N23gXcZCcaLGJz0pGMGmyu1/4Qdo+JBAd1zKv3PkWNg5HZ1iH0dPTW
eI9F0JfvWexU+yxh9b6ahigqymoUFawMPh5K38x2o5mW77GLkAWgYWsGL9E6iKrxsUJd+KNMMn9F
w7nxkAJl5Eht9SaTYijUHefpjpSsnFIYmTRTb525/sdgp8G1bgJUiTFiZ11R2gwJ565qX/C7Iqlg
skN0KLhSD0kOwXUqNDRPI4Xb+oBu+x3qhaT4Hamalhh99MrylKoChTyR1gHc+ySaeotZW1SFmqfF
LVDyldGrzWLYkZqKdy1zSI1QPUgzuPud5KA7wSfEr9+A0Ou3CH3kKFKFQMxK4NgIGpB1Y5Th3SzC
wWhi1ItTVLwV4j4GZRUqLaHkU9RJFzlUCfDu8MiiZg5Iokqw+k39WcKVdRsL6eGxsFJQZvAxqLcV
0jjXFKg27W4AnNTXn8I52E1xb20jaCAMVLVf4tqkoCVIQUvMAW/fyuC/lN0rzoHjxmdwFAZV1b6m
iNOQN5RbIdisna7f0VBm6jC68ExYyMe9VL1pz97Q3G3ggQhkeWcaunwoJP9B9uA8+lw2CeE2dFHx
1BtU9w1Z86sBOJYLEpjkBVsOeSlB4LyafGxIyv1HQVpqSEZ2i6ww2HZoOiTO9+attcPxudX4oMWI
ARwVDm/PvVNmYJNwre10lnuGW7k4JUyxFWnNrFF3o/Kv89Rpfug+2qWpn0gSY5/WJ52+9n5c7uLW
QB1dV79MbtaH1mnkPdPBz6Zxg7cAkdMtmPLbwzhFp9TobXFEL18soGGucwxrksvUghugDMKT62Xj
m/lm8sF+CBNQalpp82B1+A39QWbH/6HrvJYb15U1/ESoYg63ysFyDmPfsCYtBjBn8unPR2j2ePbs
dW5QRAOUbVkCge4/uJWFWsHgUUX5uy+bITtAgl2cC+NvOlK6fVv170mNjlIn/ewItKR/1mr7Oerc
6JvGpnGlNVpxH+lGc2NplLoEEu/fJvPXnUixkQZA56rO6xvZ+cVh9IZfV/1yZYv+ixb0MH8WkWy2
9tkhtLr7tHFbyjuEVPPZzX8PqFjIa2wykPPrz8mD55iYBJoxjrzt7KzKDKgjtQ7ctd1heh5GGdw5
kX+yzRl5NRuUuU9h9lE45vjsC+ggnlVmN1Utp+dJN6YNNPd2j2Ywgup6BvdreSCVcrjNwHLcXN9M
Kcbb3neHG3DyvLfL6AQ7Y8sJtl2pTDHqemgskMHO18iQ+du/0seV12ZIP0pkQTvbRYMSl2GEpM/G
AJ5vNKendojLO+EJuapLf/wigkbfYoVZHFR3Fg1/TjI/IQ/mnWCWHJPBidbImnXfUiSqEaYOfnqB
/+xGuf3m2xrIztxubo0oTE4hGP597lEbDEYs6AMYQ9/GFl14q66eRnAGKz0wKLgiSH1olgwly7/c
uEtXJSzV6DT2xqGmZvry2e2tqH/AFS5ZFTV5Oat4VNDuIketrxqk3Ca4frJW/hpUyHA08uDAWgEc
dFUwXJp+Ppoz/DsFBf//7v58aXW3mnuN1cekfIVsH/2wJ34Xqs/Nc1Mm3i7HzuAU2WZ9Z87SXs+I
rH8dRYCsce9c5wLJL88J7wcJnugpqod9VnYgtJdeP2YaYFsoeIFusDAI8Glojo8bOXnt2gXJO5Bl
kLRiNkOcgDuJQsFA1hO1nouKqWZMj3Ut9RtNDOZ6CNromwtTMar4RwVuigicx646T+zodaJKlute
9C2NfcQjEhsF3FlMl/++M7ER/rRTW4f8mK46SNJfMgQD9pEPuZBFyf64MfGV+cB9L9hpmF7x2Y4o
UHnlSsVjQRUftHdy9PLMf50tyRc43SQaLnF6WbTPnbk2fd9Di1t6z0UxH5NkHu7DavSe9Uxmq1R4
1Y0arHyKIEbn2QfVFWTSd7Xh8Q829fwJmb4Vh4Vgr/EHb9rBjF5nbXJ2JGNNKHh0ETK1t2k7Y+az
dJux9jZjG7n76+TOi6BNGcfOkOnGBy50iRqsxBD+1sYVORL6LlC7qImGHWqiZs9sa7xZHAdZfd2v
enNuMYP5aIY03KWWjq02B4lnL01ecwucp69fAsuRt6H9n8bHLHAjStS/1ECUQlIqTGov1LMuboKT
EeB9mF+Gnm9UVw3weMbraxnNtU5bN336HfihuTJbw3twoth/GMYJGBFkxe2E1kGyngfgQkmaBIdr
30hrfLc086Jm6wjz31dQz9ULqMYz5U1QIpLuQB0Z/O7OAQ0b7BGhu69sozgBivBulWby9UovMcKb
Cxe1EQZQ75uPtdHf91TpKzhIcjoDByx/XWrd4GxcTUe/ehnxAzMRa3V5na8NqFnFvTM6NqhrN9/Z
0eCu6xkAUI8vwbMHburQOxV+YAuireuRikwNxMj72AWf09f86kZ1pwYr3/hp20tqzQNUZOp6cue6
do/7D3qhhwoWDMUzgqiJDxYn3V67IfV3nYgXsBSbzGg5/HaoOZShvDPN3t8m2IKtNKO0OBa4PdKn
Vf5YkJG8qZYmr4sEs9fl0pq059I3wHBwAk7a0blLPb8kQYCTiGME1lnFVOORpz5nUXwySs+5y2Ew
Z7H/pcJvG8RY9j0OFpMHXM/vg8yMz1ZgjdtiDLv33zNq3BZX+TJDp5h65tXHpSb8xwz1Glod5PcY
daJ1lhXYULuYb4XF9FHF0blsu+wFAN54+ownevxHXHa6u8Fsbfr4lziM3xvdqOM76DHNObVrnDhF
IZ9UM0PAMaWNC9MScjmRQc7Hbc2FNfZk5Y4BpUI7C+cLtObgn1Z492Frig+DJ+YqT1ztJRkkwIIs
8O+n2J52dTVhmFpynh+TvEJ/aY4uWZB1OwOPsntpLkV0TM+xSkreZ2ENgBzYA5oe3imyoLiOdu+7
NgzzoWj0edsg/AlbkpJYAmmaiguNlxYzwuMRfoX0+NdYF0SUtGmDdJ2xiebEXEOLN8EeIr89T/6w
cs2+6lfNNDg3Q0vxHOhjII05eeo9akWWpiFzJpOu2nCOKU462rIX1TgsWs2yDeAZWj8Mugtc7n9D
iSb2aoKaOi93e8zK8h4It7rJFN71da57iphvflNZyTY0a1nw2CiiM5CVf7wqNnnYB0F9H2nEes1n
GIBveLaT1tjbnA1iENR3Aj/Pnd4AyUV3L6f2uQTTyBv3Y4/x1R9B3ymmgx2I6M9gGoX6cXQmyOiS
u1HzrO78OXJOiA7dXm9WMWTF45vGnfdx1hcox856eWfYUXNphhwVyM9YStXcG3d/hLREkxdjxEWh
3WcJaCm5NJYVfiOLFF+AN1bPXuPoGwdBUmqtwSZIjAK3nzrGQbgBGNzE9/z4Xw0CZ7BxgHGt1cCv
ubI+2VYgb6YoriBESYFEf/+CAQqCuUPjPw1LYz8kgWs8AQnxnxondAH0YDSlhjLR5Ye0CXgcLzMl
daAHF/NUNVeFelL4K6Tt05valqRvevwyPzMGKoEgbYffKkbpIKYOu3fb7qYqyunUi+bJcgQFQ8ct
vsIEO8VJ/qASOACUKfzDSX2SpScOpS3kfmql+zTbX/LRQih2zK0d/xr7sZqa/tGjwlW29qNqDCto
dsjTT6TxkwzNVj59s86XW82PcTA78tlG3rh9TnoXXHbH52ujLlEeHDrgxUhb2ABK1yoYA4dzdkaC
uZrqk9EjZT9BrrNSxBurIT6bWR8WG8dxRwwPp1+NZYHTGVrveB2dqnmCspgDyVrnQ4fOBoIbk4dT
nLoSwwB/C3AohfnlahkVyFAgPjW3xgsq0sa9Y8sb1QvT0bjP+ugGo7ZkrWWRu/VTg32L2yKKmuu4
MmZ550iOL6KsNjClIDQseIlPqMRnFx5WKTeU1Q+1tRTZl3mi9ihfBbqcX3N41Zcug8+w0BKo5LHt
4JEGIOS6Q09KqkckuyKncCmHtu8K7jJy3vOR871TuBcLvdO1nVnNUQ2mXmjtygyTJzVqV4mFDhjS
bGq0rufqMZnEFUUDFiY4TbGPABObUYovnfXaeeVtgwHv9yYbi5UZ1sOjO2kNdGMMb6P4Z4gXG9h/
6C0sbGV1ay8Nz99+y/egXqvY0Iry1mqqUl/pLZwqHDuzTbEYVKiRqR7TDewQbztVdcszWJTPBtZh
u7kQyQ15LpwjsindxVqgHyO9++l1tnaH+OfD9d9VSv2z1y497MAejN7hX/lfvd/3pYXG+StOwqOq
8cxGnKytMWsPqqv3nNCkHmUrddLAb9oku/KiUBOyv3aoVd4HHn4rodnbW9DG86qKULm1c/Z9Kz1P
Q8RwlsuE3O3OCeYS3duF+zh04THtkX1wBn14TfFZyRxN/3CoXWw7/sJjL0f/JZ3NQ7HE8zaKePms
PrUyrl9M/E790C8gZpflFm9KFi0zsbJVA+5tn01lP+7LAmydP+YF2rLLuBOHsAJ6baLmYzTncWks
ysZn1bVA7m1GE/06SCYv7Ml6/D/9+gEJufqhMcLXWYdrbi1Qhd+hzgn7M6fw42yUuxzI1unaNOZ/
rv47ZvDVRxpjYdgtA1nXiZNcmms3nS5DPpCOEZaOIM1y+Aob46tdwUFQvbQSGYKbrDzqgDVg+wMU
HdBBEU0/9THAQqEvv5VJgdiNLbKHtIvKQ5UV4VFWZnqv9a2+ziFTf3A83Y+eg3m7oQEomP34m0QP
7aSa7PdV3djeKcnqXwOqi7bI0aaMg76d3txUc/2rKX5fqZhWo8jusNiSmsTXDayEASjSS2fWYUmp
tC2LLzWeGJsmq8uj6kZ1f5jryXmClGrf6dn8MzS++ZG4RSSieRNeah4aZGTQAqcLg1FuGrLyR9VN
4+i58xz93pzy/CUCz6vCUehkl3xw+PgNUwNmbcj2k8MJS42ijAVgBuhuVxwCz7G/Cp2Sn1vidmrl
HLzqOehuBLqCZ1dq2d4pbHGK1RvWQzAYH/yhWFWliRdBFpnvHR4uZTx9xE2IjMyfYQ5o/xOeB35k
MH1EvR38MZuwmg3T6s8X+U/4c7bwBaYLni8f/bD6Vo2m/2i5vXMSk6AY23vz13rCgMgTxnvn+CY0
e6w89EnLX+NKP6kJmp5aa06w+SVxB3Hn1aG+UgMjNcBKdAezaOrT5GPIoS0N/mRdulJB9m/1SV0V
ohWHyA3XUTLCGU2bW32awkMMoapeXWMoVx9INbw1fTneiZaVLfLm6KOsK9bnIc4uI/x5itLWs4r3
vq9vAO8PJ2ecmleUDbcqbo1es3NTMz3gc1LuJq2rpxDlNvM5KK3vSP6z/+9IB1pkAdEUA3g+oP1j
13n5knltfunTLFipeKMPwTqLveiMeUD1pXM36u6aT+HJtaiXRJzLviBniRpc3Me3JYy/3dzN1iqK
Y28rHCs5GgIieJeWm1R67vsUm3JGVNzpNdDdVOJV49zVlHufkiWgVVS9bdAAfNbpejiZHkMdrz7y
vgMHcQ4i4KkLig+Z/ST1INvbvWkfg7T07ijpTmvLsopvaeKwAbCnu7Rwhy30pGTOvoc1D+wUxOal
dtL6MrVxvmknK32PnH7da0EDkySC7BQBkzlge8AZLi2p2v1u4nBG2a0v5cprwnAnncmm+B/Aa5ph
rKmrfLmKXGCr6krFWiDeN5aboHUHVmUzDohtjjLP7+elgV5p30p4harnpFN+3yUeCj1TfvRKjCtS
LbZ3mLQ1DzgmNw9GgTl90OJUC0WkflBNPPXGWs1TXTW59CtjPTc2qWdVpR2zxL31Nbd8LOeDWiXV
2ohGrNwCqSDXBeF+Z+YV+oWqDKaVSOl3O2RfLMR0tYfBM4NjrWvyOExaBQgMaxd11S6xua+rswWS
/KgvV2peo2n9gVQ1hhGD8QgC/Zwao/km0cQ9JUke83Gia3kFhHMcjI6q20oTMK2RPII9xMZ0BlAf
pi9+FtvPk93Zz2WfHZsiHO9VyA6oDkjDcs5qcMiBGum9KfZqtNDbELA7qCMqqU+N572DnK1PqhFo
UKWrz35Q8SUuKknQt1jwgqgYVyQyMDYGK3mMhLWXY5S0j2kYaSsyEPY6bxZ83PIxHRcBjUxoqGVE
9b0KQWvqNxH/8H2I4cGTUwzBmar6W+S+5P5k5Cd1oGvrOj3augOlZTnRuV5NoXfQy50anY3pvgqz
b4G3wHYTOz+rDYzqCrnAJJY9ix0DL1Kjep2bL+7SzZbJalRN1qA7kHTKjpxUs1tm2YA/Of933jF1
u+zbHFbssrquxzc2/8ee6+Q1yv9R6OZwpLBaZxqcMAVn7gCFC9mNe9U1IWusTM+I7kbAEQuboV3N
tjNceqcbL+oKuUses14tt6obOnK8WPx2iArAX48lGTwDIweBSu0Toqjpiuxk/WMynS28ieIj6+Ww
iXIfBxrYBdHK8cfpyTbT6SkKEfcVRpYdVDcRCQq/o4ixTmGKmqfP8c0sQ/f2eleVB9vKqfH8bA3B
4T7NdzLIjgY5qQfHtUeyFO4NRypkooZ5eond9MGc5vlOjTmifO1l6dyqsXAQX0ejjG/VmJEOESoZ
dXVRg7OLkUZXk7hQo7LASEHH/uWsRqvesVbm7OdnNYq5ScwBoJpPpZFNL21n4prqJQvokd8IMDaS
r0VdH9Uo3ySoRMLCGmYZxQ++3lRnbay0nWvb8kE1aSv9je6QPNPwA73G5jyr4N7o/lpNUQM26LR9
pIX+6jNWsKM98qVKVlZD4XdNtoL8vjdeX+U6TywKMLGz9T0XXE822yvRooYx7YyoMr+SpdFBpiOA
Paam85Rn4VtpeeAyC7x+o5RFJkSaEOpEhn9jZUfB2k8MB/fbxpm7r1poDKeyfyvL/t00zl7el+84
Lz6SWNEeOdhAyihqOJpL3JAWDPgJogSi4/ItBQ3ouD7UoChP9kCNwEEXAtqF5zpvkszvrsVeZDfW
nfMWO3gs5UELkRLbqFeruFdhhxQfVoGcs1W3Mx0ywxTPd0GT4lr4u3Epdl+77YArq9VLe/MZ+2te
ZgEGFkWOWxEvUkxYlTQTzOHEB6aXYyJFelmzbueCU2WedtMGsY38Yo5Gfsm9yk32r5VnZRdIHSEH
86qDK76AGkKbde+2ifgNa0DV16nqLlNr7C0eQMZKNMsr28I/G3A4jr6Zi2FlLdNx+93NuYvgS6KN
1+e6o6UMxi2uDS1IqjDD52R5wEv+/XuYRi2aq+wWGn16BoDlPvRumt5z1P5H7QpMXfbbvu2M654i
0vWN1FmOyGp55K0ggqm7La2111WFqmA9Su9tCi+4DYavjTNtdMBZe1s23sF09O7RNFHuwzfa/i5q
4GcBIN3CJXGJyrp/NhttvC0KsLngiJPvQUaeIrC+i8lt133Z9ndj5iZnzI/hgHh+/CUg33id0ZCb
ZcbwNJJKOGjsIw6zlo5PXhNJPj68CGDjM+T5iNKka23VCwWR1d+xscaAV80AKRjV8XfNztz1OInh
NvBY3r0sJ6/qDtW7JqO9mul2Ja5OYdU9tpHnHSKepXsjSvRngNHf1B9nsgegtOy+tqDPdtHCkzM6
v78nbYhE3PLnV+wmw8SwvkL2w7MDBsClbQpEf4Awb8rheQiabpMOCDBUnRjeFp1tjmvD+zik2QF+
qdz5mTu8ezK7JA70IOzoy4trQF5TcbzeoLHlFrEyt56QeWQaSkQt2th8afkyN2M4fJQaJVIkf197
YCnHAHzmti2m/qOLUmqxQ/Ay9H5KlQ70sorDuj7ZlJxfKoQEybtj6q3iVZleNMue9kVeki+vFuXQ
qxhoJH6GgWHt/4wt+Ici4USTdYKP0iI2OpfYr7eNNu+6LkngE2XRTbZsJDCIW3Mwa14KbHjvuir5
bqfCfHPqQuwFgJitu3RnK9mxHfQBseAL8CA4JIZRlvwotdpaWZoxPvRINBzbLm32c1Z0z6UT/qNm
COmfkKZs2T5rzdaAZHAuESKFez3HGwOdgq8+zhKzWZ5Tyw8vqpFTHl2vPmODze8JWPCPacnvG/5l
mq1XD9fzZ0yJ6+CGwBRWpZU4Fyp22NGWFWLrkdbMG+qzzqVZmnIwnsO2cg5qXtdO7byJtM5YO0HB
dzwG+k8mR7uUjthEtpefy6WnQp+NcCvMqiz/OvWPu7BQwv4Qqv0hNK23vwdQ6dEuthfsk5IPVloB
Ucu97Bxnc3ZWXaCeDg53v/vqSs2RmmH/GpHLsBq5NnNjcepa6ujdCiMlAERLM/iIsfxP3/TtCA5U
uqpQOULPYj5q7B+3lmuE4RpSqr7j5DyvoSwLserj1DxqZYKsyW5iKb5kpXyfnZlHozDKiwhoVPyz
C/C+22mZ4OS2THHm3N/JxMZS08HYzQYYtM7jILsrm4pHvavZCD3Zfbb6I2hT/zuFUYJkyJzdfTa5
C3jK0R8/I+XySqiQgnXJvQUxMMy70R2dJ7fhrWimvPpJCWwgv/FTD3hfzVrvnkPdLuDG2cMZSEB4
GQqv3ObI4L4OxfDVl53xc3Ljda01wbcytUL80KzgQfIo3M9haB6llidorkfZZsaL670E5ax+gOHO
gD41/92IQ7ysyMQj/1KVR8vS4oPQRP1geRPkwBlGfYGmO9XJ+K7V4bfndlCiu5KMK4pe4727SOer
K8pOmY65onDh+a3AUiMyxld276Qz59Ckj8wDHDis/pbbEPFChJwt7TaW4wwvq67WXiqSW/QSED61
DVRc9SiHuzXG6VInlPfOcpW77okasLxRIdXoS+EjAoy8+oypq7ma3uxy9Bf1kmfcJcxdnpvguZdG
89gLuJLd6DAgCKZiIWC/Y97k0UrFQugW95Apm1uJnoXvCIP62XJv5bEy5jK7VT01V182UJ2FYYBt
1Omejad7CjkkrsHSLIZ5mFs32aIpBIIbhNTSF60zHGN7KSmVoK1b2wsbNORIH05Lo64w+QsP0gJO
ENrpcItLEWxAo7vIVF8XbvijgSh4gmQcPUa1F6G08VWPdPNeRdIoz248hGRCNpU7Q7f8ncpLq8yz
Iu+NGCHt7GCSKxUb0/iQoRCOSRm5aQoBxbRTA9fRZbLOVgWm0UL/C4fWPUXtGL0NaN1mNvKqJcf7
82hGYq2xLL9PBVtpdBSse9t1szuyuWjxsPS+I0CMiQqShJekD8snM6gfVBwFB7md0tICnBND0jWw
213mz43ZQn7hSaxeV/rGGknr4AY12vHQtD4sHzZTa94BWH5L14ntHvXJPJs2tZ0j27HYOuKxKY6h
wYu2i6+jasK5JQGe+ubBWqa4KKM84Mr3x4zcHx6S2PzuNOeG9M+PiI0xpNvSeCxRAtqPogqOo+uF
qLvFVOnB2r5bfXJ266n/SSLpVusa44uZlf8EbfzRiVHe9mPDeiEQo9TLyHo2kzhZpVDrf4Z44fYs
lpzhdN6fOYY5EOCh7bd5egD+7pJ+YwlP5zz+YSaoLOAV5FlmwW40PJtG5v6IfeAwYLhfW8Mxtuwv
OY0W1XBBuNnYYLkevS9T4cGfM7FovVtO9EQCyV8HKfUx2+yiJ/j2xp3Q+l1Z6fG+SwPrGPVmtsd0
HlF+WVlfLKhYWPJGXxtha9vCs/Vjh4X1S8JmazDn8CsLSrkhw2ydrbDWHzmsf6h4ZHckzcnDUJQz
toY2iBdL2CfkAJuvyViLtYit+WYq6vihrrViRamx/mqhW8SnwHfuXRbOm7jv+b4sA67pnhPD9jaY
KcbI3P3vrt6sou+wE6b95+BfO/uucrOD2eWvn3GIzRGWY1QFRpbfm1bheBdELlzMlgPWuVk63e9G
TVBTXQUD/s80B44K1f/f8/KYXZTZZOh2m9lj0nrBrY8JdNwm+aMKkdDRkZjMqD94livXIYxHJBa1
+qCGM3iye23A3kTW1U8AvPJYLAYZyPTiQRFhP4JxAYosS0w1lb2wQXUMKJdQW48NKI8G7A+Vb7w0
wq8GSpbbXHTV0Qh5C2QKZmKJk2OasWwIsnOoFf1TW2kvKp6OGCeVWV5dzCb17s3GzpFU4XMA6F1b
GVYy3wlH7297gaJHWOb1y2CJYe1lg6TIa7BzD0ZEVvPiI7CQPAp8zNK6Ri8++gNat8nHBCP90Aao
SzZL1Ed8b4IDj/hFVaGO50zb6826dgiscH5BLcA8xUWubXBvzk/tWLVrvpzZs/cPef7gSV07jVGs
XM6jGIUl+bOQEpBl2pIzXbo6f+9N5JCyU926NIJ1AYKRg5XVnockroEhyfkjCYx7jQTxE8mB7ix8
jwp9ZUwfk2/dR6EpnkyfshpVJcxxFs/ODqnruw6xM8v2k63WN+MpdQasZ0bNWU0yX/d1a/su6Fjp
HAPh3o950n2bHe2HDgH7XdgTRNKkL98q1oO1D7Xn2UQfZxN0o/5Y2bPYpKxt96Ky4p0t7ek2NucK
Arxh3pgkCw+tm1KHbkk+Qd8BNP67SdEj/teuPQdv7VSHezX3r2nKcODvGCtIvRphN+71YH75vE2O
DQPSLVAKkaaM11WPrUbdVQagVusQF1XJ8cqyqI37mnHr2Hi5GB3bgk4I/bZV85YB1e1n5721u+Cg
7leDqgHtNh6dCmzPMvV603K7NZqURyZtmHZDoIkH7E4LuYq+cBDsLrPnttdGdSGnHAw0rk5/xT+7
RhgfOup0b6mGAEzjwckucKo5whOv9+BOnEdAhjq4CWn8GMS2MF0KlAv2ffC9ECPcAF+jqHFO4AXC
W/Z52sYIvPoLx0yszrz2p9t1Jw2ppvcsjtbZiDnPXz9jwgr6X35GHzq/foZdmn/+jIAN+6bWqkb9
DDNpOvUz0Mc03xutgYcLsOsiK7SkFoKo1N3bqrS9S7cQRIHUw2zro3StuqJMBj56IibLXwt4GV7u
Qq/JW/3DqpuzYxXWP5GHsWuRmt8wxDZXFWYeT1hPxTtpJfjaGAWn78YSu8AB6ylLoC9XzgEucqu0
GrpN1RkASheIZxjXf3abSe82NfLRh2qBeKpR1e0b41f3r3vtoYccbCRf8waTMtPEdDcZEOpBSiv7
1b+6qKm+14jqkH6O11b/DKB+I43QPcvCSq7f77Qwnnopu6c8rP6Ow1prn4CK2dty9l+ArrhkHztj
DyPRfHAC1F0xHEFAZ8Y8oBiDn1OSPHE+T7+YUdpv5DwatxaeB8gktyFORAml7+2EHsdKzyogWksT
ADG4L6LqDfeX5kQKC7ld7OosJL3lyrZKuc/LKN5YC4VNNakLU6GbH2cdZhubLGPjWeOEuhwTdCQ+
gAk4EEPgQa3Hjv/Y7IbuUbR4bTtaA0A5bUr0coYWlXlXu+/Gzr2oe73ZafdeBfwxQq4DvTVgVPhr
NVgfp+AnZjw2coUyomDwX301TsFa7FTFo8ij+1Fa7t7KR2Nbu5F4hJleIVAM4sQ0iw8p+Qr1frBK
pSyilb84u8S1+52dXbyy0IN8syoy3vDSzIewh02khxUEzsAzj3ZJuinxq+Biz+j81PtxRnJOEfOV
ySTiJoDBf8ecWq8f+mAq0B4ZkBJZumoyQITi0Kt5WIWt7X5ojnbsZAAgpuy7yfYlTIrx1Rq6YGei
+X70tMx8nDL/7xnzQnBUM3zTMR77VL+QItk6DqRUpYvhIka/zutoOnzKZGDuW0JEfFSCGHgc+4dh
lmCFqN3syLUUgKS16AnYyM+yiY2z6nXTqJ20ElyKEj5SManbPzEh1a8zmmVGOQrMmpfbvRDZBjsI
JTKYxXyIQe2sikUJ+pNKIez+14BiW6gBxcBQd/hTF68+Y+rK/33Hvw30u95w8ltfplh0u0Oj7dAJ
xGFpoRq5Y4bQ0xQDzVv2Kmg+ht7aaNDvLINGIA/lu2j8lXVzjHVxr2KdNMXlOlv12949tCKDXqRe
QR8csfM0ozraEER9UZmI3vCH27rrHrQR9Wu0q0GCy9G+jqo3zl1G3c4ghz+DdOegKy7xI4Wn8B9W
9+uCF1Qs1obxVrROQcnR0cgMxNNBH/rqiKLifGu5oENnZ2pftZJirR4P4zns4Z/oeLV36Ifrfbix
06Rb+XZhHg1cPhB8yvTXQev5pkLc2c3zrL/mDRpKMUCZoxrV6xahk9qIL2o0LDBdbJLpYVywQzgN
lcZ0QJmSnUVVdrft0gjbyM9ZLfaq1xhzd6sFAULkUBp2uaM9APzC8qD2dLTvl0vVjONdL6hrT8vu
t44oBF8Hr/PyCPBsAT1oWlS51uXYxJvQqKYN30XQ6cjPIKE/tO1Ln9QHB8Hxjyka/A1SWzP5btd4
7uwQhB5xuHXVRtP9mWOVVT4N/vCSZpn9EWiU6OEhGTdxYSI/JcYfKi6QA1uT2SNVJoV2n9TjqjXm
Z2gu3bMLzeHJ6N5lFNrteqoqFm1R3XaB0z6TWrHXRpEPBzV19lJ9LxKn2rADS1fF5I2XVoQor7Fu
H3FBTd50YDdiASrEMv87Tsl7+oALx7PKfFRC0jIoi7O6+uw6SfwGefVLw2aGpLVnPKgmGCCn+5rN
Ye53LEqdj6Ab0nNRPgcZzipt7U97e0n6NnG5afu0e03Bi5ybOos2GNIM7/kkq1XAtmTTx+WwrhYV
rSJnT1g5ZrpT3SiPh3u/gq61DLqTmz8Ztg4dz42TQ1O6co8yK7qWiKg8lNp8SnGqvaieaqqiehoA
up9jTwMquMzqW/EjCA2wSEtPxa1waDgoQ6ezRzIoJraa1bcRfbqdx6KGPvVCSPBUi8N5dKm87i2q
xmALxsSut9ZSjJcjnkFjmRw1gRTbDhJ3Nj6YsHaLdVY3E3my3DvPpRHz4e+z7Iy7QA3kvYkuYJkL
JBX4NGTteL1UfdWEAw9I3H/E7jM210bWbyB1gfWPzH3jnp1AdBujtQb0Ll39rWvlarDr/r007fow
V4bYqq4xsZd3Btgy/TYMvPjdxN2jmvnQ9pbLd8rO4O8tcU1DsLexBv2UhkHzRUOYYwk3DseCBQyO
cgpdWevZqka245JNQXJQmeyJ1LyTuNCWqmFYsFDuA6JOrFld8eamVnxGa7tZq26MZvwuCv1kr7oh
gjqrXEbzjerKydzOQ5AfR4HS0hQlyDaPVb0yFg2OuEeSl4JQemohK70He9coxJfEHKpT3IXdxhuF
fWNBGd3jbuPsNNIe7AaA68/x5N0WY/7ryhtOWpBk17AaiytsROvFuLbRwq8emYD5danIpX3tuSsR
kyLAmuObVlbi7hornKpZuyMQ0roWwZ1q/o+z81qOW4fW9BOximDmbWd1VpZ9w3LazDnz6c9HtLfb
o9kzNTU3LGABoCy5mwTW+sM4D1vta9HrUATmsIy0qmpu3dIdsYeKcNWL2JIsskB5QBnfg+5e2Q9I
jbM9sBqqnBH+T0d9yK4mqiiPqajix7bzx3OMN4Psybi8TEeoD/4j+lj12umwQcG1ODnYUS9yHNCC
5PBXXzZl0I89PuGR+SxDmAmQqaC4lhzkKDCstPR+FADPT346kYjXEn1YTb0WrooOY7hbXw6pWvTT
rephAWEMYfAx53Gueu7C7IrxZ/vWKZ71M9c6c8G+x39iW1DurAAca5Cb5t5KGs56sBv6mfHQ96Bt
WyO8yp5ddsMy9lRjJ7ualeQ7Cmg2NBoWkKyoSBtwOp8RXaqqt1sdDbaP1IZf4Lrpc1Z1oCo5jpOS
RmsoRLcU4QgEWU05rcWypBDB89g75gUdJBBJs9YQKBDkLJE938pV1TicXExcntQKXcPBYaOZ4blu
a89wivVnB4rrMsgrCP9zN3AxrHD1xFjILnBz/VnNQnYKVvIkV4mk/xGp43htJzd+JodqtoXzFMEr
ebaLkKJhYztr2e11r3tElm+h1aIGu23nRwqy0UOsYLA9IarxSIoJ0Cf7oe8IiMGlsdpfSdP849bZ
8IpSj7N2S8s7jKhoHF2LR1WQxeqb6yRftMTqfk2du6o9Q/9Geq1d+tk6n7lPbCXUa4xk6EJmDEIv
4EiXYiANm0u9BgVcWJkySObsSOMqyfm+4j4gVwisHuH5Bxy8zMhUnlAWWg6NUN7KfoZ8UAdayG7i
g9sZMBPkFRz67xzrwJFGir2Vo4gJiAXYp/EoR4XIANDG/VNdSUblIsUrSxWt9bNqvGhhTk79krgU
1Z1kgHzsBjUQewq8bmaM32qYnoqPUo2pduZZc7uda2rqj7gqfumdo37gfxEva6tPXnLKMSuntuOr
2XnOBkWo6VgHNfKBMxMDGNt0dLPa3ZCJiq+qxl4p0Kr4JaSSuZS3mu9ZDMb0QwTqzh4NLL9iqk8h
W0WsjERFhtfJJ3Dj3ggloKFgBlJvPLpQLSEKfdXmjryUcvCvKTLaYLbS2Mq4+2uObMobigJbxLLW
SbT3hzY3o41ZDc0S2Pl06YQYL/HcUuD2scUz87WM3QeSEB5w05VUj+bJ9wErLJ7w/uz3n+IhLjz8
IaKjVxv73EAcPKjM5qN5txJPfNjC8Q8T+MRl5VUkkcMSuMHkVSi+qN7bwJNATtP9MtyrcHrIhLJq
ikKTjBeK8BrK/K9UU1ZyeRmTh/PJzq+bWldXyKSP68zMbZx5B+vRgN61yxOn28URZyuhZViNA1b9
ycMt5jkUepxC3Nq1HgP+124zO+Ebj6MV/ZnZjw056HkmmNFgkeRQ0/QeJUF5EX9astsORnII+/T3
6D1WRBkPYNmP9I5UF2kUTJLNA7hntAp8nn4H2c9F+rulqkO4REqiXt1jtymOzRLZVKnCLwSKjitN
CZSDMutWlrOCZWN0dkUS59++ki0i30Smb47cwwjmsHvXgclTxKpXkYm0iYvO2UdF0SdQkdTEij29
6kn9TYZtI68pfeUpPvNdyF5wzgvx2oPYAkoCaR0Y6azWzaA8gLYcEG+soo+0NNSlN9LDXHHLoxPx
VheJB7V9imtPxfAy6badHxnL21jZmh9WoMR4nDCqu0Z7hLsOCqaf0iUC0O7tRvzhQrxS2mFfonTt
t/YXPtfGVhdJsJV72v8lHKt1gC1DFL1mVhsGiMbHVrj3YIZNlOw4klkcNg+8klG//BMD7aec5Khe
eK+GrZs72ZNxIY9l6KMH6K9Gw1IG3VhEqx6DSQSwyvxUDDa5O9HtazZtJy+OIH/JAdmXrWni1c9R
Jd+UUU7CSAZ9cpcrJw7gN2ycIjJWJZbeB31+gTuZabg72ZeXfB6RLTWpUVhRErRQxr7iNFyklrvL
9a+aUNu9x87w4EYA4u35IlufYn91c9/YKdaw/a9pMpZO3o9B4E9ttx7i+MBZUQCquxfE+7Rr5I/b
Ye7JC/DzjZbNGeE5FAFxRXaEUq3sOg5QLUT83TWI6+7F8rpvTR6o29FtrsBrlceo1bzHdHL1rTDQ
p5ZdOdC3Bsk/S+82tVl6t3mgWtinJMiyZwnEldR+zMPavd1oUHTtON8WMVHuAxM0hvnvawsBo3XX
5527EL1TP5Vl3jz1NuVdtpTwsadoSpYQTKqmepITJpEkS9Ct7VXxe5+ihju9jQDVlhkAujcZ+9Tq
/4x+nseh90mPiwdNjNi0RMKcPSR3kpyIOHcMPa+M944fWq/qYP4VT5FJ4RgmHht3tE/2VH6bnCbZ
yR6nLfskW5zv0etIu2KXheHXT3E5A9HrbhsHVAvUYBrO8kJRcTxDnGWnQDJHhhwVjeDblEiDp9UA
urmNyMn3tY7jp4sidzBuat3f95OjcOpnJ9nNp3AIEHiriuafwII9boKp3AtqyO8YIB8zrc2fqLxG
z2mi7lK/6d/buIwOSjy2S32eBeG+WXtQ8LZyNC1qEK8ids7U0Lw3Ss/yXgFu0mcTdNKitLPhvUuV
GsQNrh84y5ywbLX2ceDhONJY506E9lm25KVoUuhQbVbvUDKgRkrhzjprnopZmomT7sQHD+nBeSFg
P+uc6foWpc3ZvYRQU/IWUVN2XYFhLNo4jr7mSYDuRIIbgRsa8VNcsoNScrX/7vjKe20O5UuJ8MLO
w6Z4043F9C5qsZMTsoTNBBuU4tKTrT4a0MNXeZv0yEFf49HXjpCfw4XehjFGiBWPirkVdervlox5
wzSwZ+kx90aPLbOMlWGP4nC/DBHKNmML2rTq/O0EEpQqZcNxBlF5YLkIMshWMfnq0cWhLcmF/bXI
Q4QMcIA5WtmkPuVq9FXG86mrlyUwtpNGTfZaDgAq5UDGsXGhoNNw0ZogvpQw/W4D6byhrO2WB0Uf
96cx9E/sva/9KOKL5CHLS9gCWq5MUm6RV8YXHqnhJkmTWVbdSi6Wig1oXGEV6sAUuHjzRQ4gR51v
jVAZ2Y33v2OGaT6g4WVfkEAk5eyLdgelNHwFMKADOIcNZCttiKBZY26jUO1XcrTV0ShxTaqpsgvs
TjmOVgUsYJ4cDKh5VYjbyMFsiLYtTosLye3L/hD8ZFeb8uFozcy/vhuag1etS5NNoVFOyZb3QZ5u
gdPWJ/QI1VWj6+OybSFfD3ilv9hVe0lVWI2W5yTHFhG6ZW4G8dfSLvwFZfOQTLIPBNFxYDukonmt
0niNLEeM94am1ZvWgQZRpA3SI3DpqvPgx/kurZpwnyY2HrwZlLHMzpSTvJTB+LvVFnp3CJp0fQ99
mtaK6n3QNHX3KS67pqpHK1KjWvm9Dp6aOElvpMRmQGhUdtUZMj56vBJVYSdHiRGXo7IrEeT3yRJu
fu9mnb2cXOyPSsN1LuwDgwX7jxAAO9JtMkZVwIWnki/tOXSPm3VRbpIIwTw5UHhoL5Xht9IeOSyI
qPoetNXKmuzgyziN9SasQthWSaI952X2TU5oNSSAmrSMnipcbfYCVMTaR/b2a45w33yHnoMVROip
2ncwbbGPCR8EOI6NlhbVt6W8Nk0NxUH1o4fW1b3XDnKcMY9GVeGvxlEMR9Vxk8eYT8BCLghxg7jR
JzIjRDUucv1Lb/caVJSpj8OrHcW/ar9uTjHUvlfqAjpc1yk6ZEmfvg5qbixT3YFVNo/G7eSv2egB
5vRnpSNzMAck+VxjAFlftqcssjYtmtN7S47cxusq/gj6Cjak2qKHF7cPRuLG+ERx6TxxyjU8tmTI
H5DB74aQrMdQJC+6pnUPjV3ESzmKlH/7mATFSvaE2ccvTZ0gcvcuiS93jgv/nh6PPRSYQ3eqb+QX
f27JAbs2gRuPw7S5ARLJqiAv7i4p2fYXYVbuJaVMcIkaz9nqPHYXJMXcS0X63ibfRAFvGtNqK4Ny
ds7m4mxSSHCw1+HYfuazRn7PiupLNbfAOtzDWVbDzmGmOc+U43KmvMw38NLqlLCnD+YMGEnBZgnc
wD/EkZO/YwhynFTcqZSaEn6pIIAyh3vbsY5qWqgwJujGXZNhI0C5H1lbntSIHg2Pk6JYMwbNfM40
fqNKcR9lL8kMA2WKPL4N1tPsEI2gOKrqfvPomykUZVe/RkGdbcGhJ7duqeUGWLAhOQ2i2sXJiEVu
bLUPXe24cJjnBfNFZ96SJHm4LaVAaNIub2S6kr0mWjduEq2LOYHTOMP4YenZptFV8yXO2vzs5Il0
x/k6+gCkOU2jYJyp+msPIPsBroW1FPNDoMqpQ3V6+3tU95vsIe+dg+/CsObLDaXVGk9kyopHG93R
hSTc1SAul4UWT/85EM4riv9YoeTCWKWh0AAoZgWm7YYJYaJAI2jgFb+3zSFb4XA+fuDlHSwzRxdH
j5faW4HIvpwmorzca4729zR1CDT8tyvrzeJuwm+B0KkJaZD5aTpmbIfAFIbL3o8pG86x+4BsGaru
bSsQUJ/i9+5EVbhPZ6GYP8tTs3RPRd3r5XcHq4td4mbffd9HjR7ba0x94DIsFL/GXqjA6JtyHg5W
qPocQUE9UO8Wl1tMlLG5zaOcT8skuoMqvHpnwzbCvgU1a7XW4KLgNyt7Mt4DZdv2ETh6GbsPWD50
H52t4D3egZ5YoS/lr++xSPHdk0/uuodm4S7kQIN65oLM1LS9z7PdId4PyHDe/zVyMAFpDt7ERsSj
ZCNf2CjRTk4XLz/NmyC2F1Wnn/EHSB5aQN1T01ZUsipAczFSB2tXraPzLVg2YXQ2w3pYR46VLh3o
64I6lxGeA7JBD64inmXvryVJho6FiXnuvFSuv91K9odUuTSlNj3c7qTlGGeNNTV28g+vhRk7e0dM
yuLeRU5G4UXo/9MYA+I1/jcMuIHg8EBWD+h2vJdeZj9qiWI/8uRWwbPZJa+WCVDdfGntaVyZMUJR
ZsKmaZkItg++D5X+1p8i80GNLNj282ylL8dr335rzQxRiprqnq8V5rHulbgkGTc3J4ddls9/nuza
KA6WK7eezGOUqnynI/FWtJF1kKO3KfNgIgdlP0h1G0AAgnC3xTI452xRG4hc89gO8ftoArK/3+J2
63vftLzqIZzqvfzBMm7PP0W2xr6JdsmI0Hqw6GrPXoIt0lZN2Kqb1su656BIi3PSmOega0GmlBnl
Eb2Y2gMOdR1OdsDFaqsqlrJroaT/TMJtoQP7f5ShJOq1le8r5xLV0IUP9v6IFJt/RBoqAD167/Ph
ilYO54NV45N1Cuyeao+cepsvx+99uTLXxvcCBiqUbm4pQ7f7yv7tFrcAPJZynyjIZWHiFIHiNd8d
rQhATzrh0zSeb6VerYqCteOq/qasJnZBQ90uUO5l44w04aJJYp5Of9Rvx1kM96aS65Ci+DNI0TI/
Q+rEUBydl2WjlNleJE6278fp9+X/M+bVgRezZ57qDcSZ196q+6PeaP3RAkMnIBE8yN79IubBe1e2
xjBgb1xgonlfLwf8wB9uk+VAE9RvcZeWHLHVGAoFiprJEFOWxxgDaQUuOoYb+2YS3zvDo+QymaZ+
zI3iKBfIabpq7S2tbMdfWqvqcKO15qAN8e9LVykqIhoCB8pbE8AzqEdhPtQRDkSL//P0+z2Qp8vX
ZOjzfZ6gUSL69t0UjX6AbxQvo9BrYaMqytrOG3RC59HJIK2ugzo9aUgqLys3gessqmFvQ0Dam/NF
thp7TNAUs0SacryIud7ammzfInKdGrsDLuLzjNuYXC6H7uO3u8mpdlmdb2+ban7otdMX0Wvacz0Y
+oM+VMEmRBHpaxX9mEI1+F4iig1KqDEPsKeVa6PwiWw58nx3vf4L3FaxKiwPNGmrtyfhoDvejXbx
xcbVFl05csTCmurX2umBFBTlF3IbLXZ0LXos87RMtAerLvwXR/f/qbIcVBXb6ia7WnbHDqcFVdsE
vfJSGIm/xxsrgb5EN4EcOGPFfsreGGnho90a20y3PbQxcBGzOOuaY7jT9US1LoJfYW+NA7KCbN60
fYX4iL6U0VszdbK1h17IIRjq7oxlNB4P5jB8KSkYLCfMRoGz+vZLWio7hJTGLwhCQphIO20rp7F3
n7Ud7DfMT76Fnv0j8iYytgm1y3pov4YZZeZFlJGvSHobi5F+hAQzzhcZvF3mJZaZxbtB804yJGfI
uX+tlbcuxiHdFwq1baiUeyrJ2fNgmR+m4lXfxrT1l0K3zHNo4dIxWK2D1RWaiHIU6NY7Wuv1c2/m
5t7N3WmJE6q4kEztTlkya2jDI/wSTphS2+jvHRr+YO8m2sxzuA/N4aHm7bSSXVLJ6Oyp+XjJgCg8
eXbwLON4GFQbxOvAAcXRM1rVWKe4lFmAQRgH0PzuKtSF9y1HrswvxXdPs+tVU6IEiN1dfAFmA8Bi
HgjdegMAtvvoEixhopgKc8g/YRGykQSuGH5HzgwPXiPvjqKrk2ur69oi68nOUSb/3uEh+CXBu2U+
Y+sJ/1kNiEpOjO1TYvrBuiJn/KHwo4Lc+khINew1V8PmRwMhrMU8rI1Qm/YYTau31mB7c/qTSydb
XicejOCrnPVX+NOsuSunxA0KGAs58b5E3n3SMwNxrObB77LoUHVeSCaoj0Dr/NuVLcSUPZCFXgkR
OFKMOl9Qks2ohZqXTzO9Vi7s2KnLG+mRqFdTm5Qw/fhMgivmSzsfPoRhOBhHptiE9km1bLPwVzS1
bE3nQdzIqL17GS/P2QFMztVLYJLzoAz1/843TP33fIxiX9169MnVJ3pAjSbIkO7iooBkuir9jzDI
vDMiMSAI1QSN53G0YSuMWnq9BWP/p5yidBMehXIK4kdMwU/gkoDZkLJk1NUXJq/6g43ZMOJ/dmod
h1YVqxBJjqXstvC+3U3XOs+lF9b7vvpoDb++NKkyXNtAHa5m6cRLbwC8eI/1OaYK7ZQCAp6n+EqZ
ewuWKuxKEoT+TAqPlrNQOtKE28aFxOuBxL8JI5FWiDZTT4rJjEaXam4gOJnMpkNQcVLQZfOlbJzs
nPSovLW+SNefBu6jiWWRr5knC0fdZJWbHaWuOyeq8UFk3ofs3UXfDT0e+Wbat/jdMOc/4qU+bcYw
cvdJpvcnlEWGtVeh2Se7qB0MqLbMmuWyGVBJXDvzcMvvPFLyR+xczryvNutAQURrjMfbPeRIFXvo
/qHMuzCK1lvwmTPfZEsUpXVrTX9a99F76/8+r3GniUSlrE3HbcjJyasRxnrEszR6rno3fUnhIwBU
G9D6cYvspfEdJN8h0a/lqKEVHAd9/1chJqQYAbAllTXuszFq1Wum1uUJPa1qWmNYi4+Hmp2aJipA
nZbCPESpyQdknLw/Tdy1EsozclSd47mrIcQS5c/e/LH35y9AOk0vgRvre9lL4GNfUwwBdlYkvSGZ
kSl+gXoZm8le5XwY9ublBmZtAF6RK9YvUoVjEJxWFMQoQFwVYJCHvLc2CDzd5HH0huRspG0ry1S+
KACJMZ79aooo2lJPZ6+TZ/j4FRArghwcqGuDzMx9y1yP+N29WSl+A3MpvjALSsS2ebhlqlon2kX4
em/46xZIkvJj9cwJNrzRi40UqKon0NafRqHkFxupWCXXwmbEFGHisJMX0JuHrCzZr5hoAI3DLrmd
44dIQ9pP5FdliOCb9XgCLUxeDWQcK5pB6dKc+5YN885HhfShHdQ3wbMNZ6Ki3RYNwiHVZKiPLqU9
TjdN9BO3wwUqedo3+NXxSjfr+Ix+Co6BSYj3rDX2H2Hd7p3aC38CNP4nUlHBSF3jrdS0+VEVeOfA
bjaFwcFB9hJKnLf42OCdrIK8W38asAp8Apw8fL/PZWeRHbwbjF3REIzRw+C5Hkn14M3TLcUowIEW
Y79POgEbYaZAIUONi16i/2+jSE1XDyjr5CsQrB91nZXXph/Ul7BSV0Fr6O+Bq3aHFlX6+X2hv1N6
S9cVYm07OZp7LbpQR2eY9Dcktvp1kXf61rD94r0BmLyIywwzg34il6UD+snC6LX0sURqbeUaZG3x
rltBsy/JKy9Bg1gneCt44Cp5vYLyNew9pQk+qgkSGxu+YtAVwC5Ds8bQqPgSZfWHxhn3MSny4dLm
Qc5uiDhUY9AjESIJ0NsRRTLUTV436tmHeHRrBXMs8kL1nI+oomAQqJ7/a54c9Xtj+u95qOiCaSEN
kk19aixGRNdXPA09rAgwQK0UEVxka3CiYqekaEB/HhBueu6mkwxPdodSY5Dbb11l9w9yuYjIDf1r
NIEpz7qaEM8LeZ6hMI14gDf7Kt5UsTs1b46N1yJGMlsnSrPFIawP/Sz82SiZe60dpODZIBRfqsC9
Wpah/+O2lGKDMoVkhyaQ4VbuS5JNLXJLQXMCdlPsJzHg22pEztJUsR3OBUCJEH/XB0VJ9MuYFsrS
Ekb3xY9x3pz9pkYU/oElq1+FKCcAW8F0dZEPiII+QjrcQJc7qIpoDf+eHYXsG01mADH+6Y5pf0o7
08UBDUIKuggAQVGAvEIuy3dUmLOHiB9FYr8P+S3V9EubZ2epyp114c6A9PeRYPiUV/5Pqf4Sjqmz
NQIwIdJKpeWztKzjKD7K0QKzTZgf/WtRGcNlXsT3JlmCvbR2Y6APV44ALUboKlKLc3dKw/Ga4zV+
Ljv9FhrmkIynHZXH2sfnS84tVQyOXB9jmPkeznwPOVcOslm43UNzMr9e6xWgF+gLv5fGgNYv4/Qr
yX24doEfsJX16qnlXDcbjw4DVep4xK+g0tWj6Rb1ehgyZAc6XRzul3Z2stNBS5e3EdmXwyJ4cN0u
us29h8s+xQo9IROWV3n85OBVAjkoiTb8rciiuab9jme1fRCYVD6JsJiuShIvZE8uUFqje0gmt7vF
anYw2yDox6UX2nAScMPZmc6kL7QkQziizrL21gd8hQLsgO4eftAUaQMOsG7X/Ozx29LrvPiuk8Nf
5tQYIZnPx4y2yDe1Y0Zvhu+9ZaSyf3qYO5tV676TeW7WaDeYSx/jps3kAldTE8v9EpmVvvCGsj9H
qd89pqH9HdSb+wV4P489X4sProJQplOwBQ5q94sV6x+Qs0KqScgvy6k9Ive4S30B/mHyLzcsxGvk
HUhEDab5YiMrd2ijZPZ04A6lX2C/KmJx1Z0qv0QBPCE5oOljubRnn1oP6NOzFuuPak3J1840ABS8
wvYjpVFw5bTul/+HWOjnmLCaYba4Tw6zsYN7MUT9v9f7LQUeAblOHgj8XbieCk2sRIak4dTF3UXM
l1o324sRpi60ZtCkphI55kIGA3ZLS72oys0tyOEBN57YPHb6QEJ86tUTr9H4TTeLl9GPxgvyxNEb
EpsPEQrjj+rcq6d4WfKnezZb5JyWMqZRv3lGSm4pY44oy12GtQ/MJyzS5xvaajhcwIu/yBsq6OMB
fcDVRq7O9cI+eArmebflnpbuyxrFFbm0Hj2BVyvS6qafPgwzUCvvhM5mfAxSEgdYZizCxPD2aJp1
VVXXr64qurXwjBjIKFPi8Ur5pVwK2x9WVeb0pyqHb3xrye580XUsT+UUmNp/jxpzV8ayyscVNcEO
Wa41QSBsO9PGy7rF3QAxgXznT6r/KC/TaAIAK0uxLlzld8zWTF5a5aiS8CEmB0SYDMuyM/sztNkf
Zjr5B02JnUd1voSRWFSGE1ztyrSx2HZQJLCGnRy7zaqa9mHsw3ZxX1QMjomfdi1WESTca66DnwIJ
X31kkw3LGr0jpfbFVWAKKcNxJpSNKwINi0zyufChlY0/UusLuukQdk57KSCQvWS24SwpOCY7OVhm
CsKDOjtuOUrhWb2WCdL9DZZUS8fSr4rGLyXnhoWCIX2a9ls5F01A/WHUFRA4848xo0osUGCpsDyq
2TbroXkQCPdtukT5Jnu8rwHOfW7KfmFpOsq0jlh6Haew+8V2A4G6w58gCjXww7UEtsIc+zwsg65V
uLM0lPp7oVDKZJ+PzV/3VuYpct4cH1LRHb000c5UW+oTxmqLwLDEWYZu8XmQt3236lu7Wn0emEf5
4yyA1qYnudQVHQvmuFaqwcZGMmspu/cBOU8T8ZFSKKXBee79p4JwBhsdkB/XBAAQyv6XqtTKmXLh
LcrUK0jvQcCr5+S5WqbRQo76LbS7NDNfVHP8RwSI7YxFTt0QehHlgXB0j7Lft3VxHCFA/4nIsLxU
4bvq5t7TiNDFC+L9w4uOJh11QIousT6+AI+bluY0OTs5SOXC3hhh5nPqYEGm6M1BqSZUjeYuIJXi
MRvnIwk9eenY8DkV1jBhDBsnTa5GmYrlYObK18I2N3pj9r98zC0y1EneK8ScUFuoOaeWED9Fi4UL
6r7li5oiBDN2drq0EKfbTnGJda5VWNZx7MjsQThl+yRwcimC2D7KgfsFe+7vSVkV25TamrsBHTRu
G6f+Imf4eJFvMQf8qaIq3yG7ON/51pbjbREco3iKH+73a2btdfmDkLInWRDZJwu1saVis2NU/aC9
mLnW3C5lOCRLDJvrzaeBtLGA2GKbuG0Gh626XDJoRbdAgl5sP80ebDeZKRrVTmjsveKgBpoeINzH
67/5ydaaesOfnylbdRG+G1D+bvHbXEPXrk6ZTPtbV/6MpuyQI3DqQ47O7SrgdQsVnn+9HAzafOvb
SPjfby7jvYe1CuqIp0/xmneD0Ew2Fn/+MXI+4CmwAiV5FN7uSXd21MNkWdklTPrflwle/iWM/VWR
mpBW5ritoaIQTHaxZtsTrhTXyOfV9ovq2OMmbpxqPYyG9aJWmG7FfZ0u5agWBtYJ28cvchCN6eGp
Skt0uZg6k2VfUOBd5R1l+8Ac6KXqj9zRi5Mc61302/wGPVs9K4tFjJx5h+Zl6HN0NZUD4oXUclsV
0clp7LcyJi9ySo1AJ18VUDGFN/n4eDQNrokBTGb0n2TofkHojV+zR2RZIX/WVHZ2iR2k9uyge05T
q4N5OzSLxNfUvYy5jtfxTq5dzMeZEgRt9xwX46oE+3OVC+LCIO2UUAOQg33dr2Ngn0ujScXXUaPo
MzTfvME10TxECNvUatxQTOsCL6T9FhiwwCZHU08GCiIXALVUF+YFfjL9ohhbPgkUb5eOOj5XvOIP
lWjag2xZffy7ZcytezdUUYFOx3Ir4zOuctNo5k+3ND0QIkYZbDmKvsj5coa8m7Aio1hQFeDqDpWx
nWZGVYYW9nMKBWABFsP6CZQNz+fO/K7jjI1cHiKwrltj+QtMiEICcxstrhcyGxK7MUIjeIbKuWjz
o6cq4uEB8bTfc+V9/8z9dN9Pc2P9SMXknOZVd5xE8PsyZJnbLMpQRY9JDlV995HHWr39K3afHiII
fJTzBoDRD2Gjc+r79173W2tK521Fgbp+F6N4F4/owWnw7pC0UdC8qiv9hAB19+53kFQIxxiQoqpR
gNObFQ6nHt+avunbbedq9jtPyV+xN7tO8rZ+RSZqKWcpg8pXcVCLJRLd9rs9UsIEvcDOLShx0gwU
PnRVVq7jDKVxrOay13BAFlmzq2atzd2pn2r2E5jLyCl1mBXLDkYUp1voLYdBNpE42hg+FXwZ80ME
bxa1pyDXWKJ/uA07bzg3eorwZG2hPuFV/sew0a0p/vC9cDwGBpzHOkvjjwqR5DXpQHsnR122wLi0
iqcUTYLHdP42z4u0NsWgDcSSBhJrvlRlZzwYUP9kKPJAaGU4gp+gVKjrqkx8dgo8tGCr9nzZ/WkR
IKhDLakLznLAkaPRNPKRT9Yy3kyQdhS1Vra4+yokH6gYeq0wN1qTe+BZ5mC2AfxprOLU0w9GM3QX
DUsPd0KXCfpexxdvcgEwqYcsIGskQ3KWblntudaehRyXoaaxLb7bqnt1E2thegCXhBq6zz53BQdv
iF3pte5z1joATwwtWBr8kusIQufOq+DZl1MTrfOw81+gOVknr+pfgsb2X2TIrzzKdYg3Vkn7EvTg
VRPkqC4enCclSZU9VLzwkhodgngl+nXLKLXrza0vJ3a6G22KPMhQCmYdHMTwItf4CYWZpjbOXQSX
ZDc0M5U5NE8WfxCSNpbtL3DO7dFQYJlcIVutkTWrWkvRZOkxBV8IPYk4oYtkB5iGCnYaJ5ugj82T
W1NwjKNXuw6HV3f4xfFXeQ6zbnitAgdP9MB9skbRv+a1SQWqtx/lmElVJ9FL+yqXpYhr+7bjPfAq
pu4Rjx9w1tRDqMTeoz713mOlLzung1A6dzz0z45xVT0r9qsVFPydPX+AItHph75zUJQPapjZI78L
uJjhrNTs8G+Q2BkDK1uuZ/EHbqyLO7SmcRvV+8DnA/DtNuEeD51o3WiAfzl8TA+/qxKjn5IxhgNr
b/uJQ6yuoLjyiS7/XwNhkU1nVfQrt3eQI8TMqr41Zd/vbaykcRfAamzkm6/mVgycENJxu4Xqgb9X
1yEFbSv6Ccle8+yrCqSS2XCvH9Jjn+T5G67q8S5CGAdcjDOiWt9SnQFY3fD+WAldAekfCvSALPck
ezDM8qMzZW+3saFqnuxixEfOtOy1jEGje62Fe/0EmyjSp0wpy5OET8gxiZq4tVK8qNXydMNXqGmF
BhW4g7uOopRgHJrkZ2xkGH/Or2E5KONt4z318Bb+h7Pz7JFbh87wLxKgXr5Ob9uL7f1CuF11Ub39
+jzi+HocIwmSwAAhkkea8e5KIs95C7/SFCWDBXMYwgo5NAZUQIzmBuxkmx8AKncm4K03MfTFc56l
f/QkPWuBF6m5JbLLkq/ZgCqNBKqDUUpRr1wB/ejvfmgWsl4FXbGGpZae1HTrFR7YIDPZ50MCkywd
8+YpWDI8etlPx+ufghfkGywux+cwz8tnWIJ3+aJ/GQW9cwyLXG4mo7E/VR7SLQ30XMBI6F7WrnUu
Gy/cY4Q0wIbOGxATkXy1cQLY4ZthnXHami6Gb8AqZufxlmd1smqbUvxEutkqp/rTLFuqNCDsnpXQ
RPo+u2N+VaUgYeYfat/yVmpKBY0jz1mySfPBcUMABp0THep+7B9Z2K0noXvPRRD6yI4E4Vaf8FsT
XuNfx/CA6+uyuHZAHZNMrtx2o+JVU0OTEtaQ7mdIoieNh2XR5Miz5mRUMxFpD9CQ29e0XBzobEc/
FhEOt6EYnb1wqZY7zlg/I3LbbxHpQZ8nzjs86534YnaDxUsr749NPjWXOWvzfQuP4zDleiFIz2r6
wZ2eCu5BH6BahBp01lYINAtnK80afkOLmMRq6IL47LjVyclN917FqSZXIWi8r1qndvaq27lNtCss
31jNXW+frZBttTpSjW7ZjNUVzLLr/G2UZDLmhGxZD1VcW3utlToM55xapPBK2NveWB0iaWgPrO20
B7TxtTuLolXtu+Ex7rPo5JTDe4208AnkqvegmtDsmjsd1vNtSE9D/wELDjJ6Yv608DylnTqLHNjX
1OSltGoD6FXIOYck6LOLF+jR90C6PxLbzb/E0nCQ/ouMt1ovBbZLRrPYKzbbgB/vA392yd7Wkicg
Gt0dFkAU+DNZfaTu8h6WWbiqKoRKB5SSrJBEW+7Y0XtfT/amLrvg3sCM4mCLBdQK5uAeCdtoa1p6
+6YFTbXKJyv4XkcO2Sk7DXkgVDiO+Xe9Me2Hsod+mNQBy1rbf48CeY+4n3zKRlJgpr8H8h+8Z6UW
PJQyfb/GRICTQjtv1qqbQ09HO7zIdqrrDaG7zmGbnFQ3nI3vVdUGPOK5vA8aL0uF/xqgSPBsjtXR
bWv/3TFH9+JqKUzuJcqYLW1diVTuMEUOzE0+JQCFUHzWki6/R/eyuIfvmV+bjvoclWwfr89/x92x
ynb9KADHmOT17aQFRhr58dGECHuosb170nHGAXjb2987eDBdX/5El0diMAAFdzYDY+ejtnkaWNHd
A0XrQFdgjjyXGJ76mvzZ+/EDucDmc4CT5CbupHNXlVqKBZ+FXQxm7q9uh5WGinUi+JNZG30vHOr2
3MolxV64okB5KUosIu9FT8Ek4e1KLq+fvkUL8bka5E+kofldWV3+NmsYMoukc/bo1m0duyvO3tIA
Jgko1QN5PldW9mtQHdk55uwrdchb/k56/rxXvVvc7TKuT54plPz9qll1PSMxufStfzv5emn1+TGJ
N7aTjfHHd7ieeLu4UYXHTmAlypLn20Q55QmaafTYNn2yama9/MIuSN9AdYCSNpXGZyeHy4BuNIXm
mo1mlG2HZgyeMaACXBV+MwGXPMkwxoGubf68Qg2X5GS6nv7ZmLbqwtXUU22sM97oSfKQxgYkars3
30yXJIzqqoqw6kYgAo/VIqR1695mVXA0de6jGXfn//v5eekOuCikzxrE/LOHv805k2Oa7lQ/xk0N
+0QeWogNLYdqNAxBYTS6Xm55NLAjd+KTu4SoOBUhZpPn92LgOVdueccm1T7M6IE4aSXu2c6K+7nM
HPQLKajpZL8vakzNqiYSWClNke1s3SX4NjFOBSIpEaLhfZw+t6aJnlM5gx7Pu/S5DJz0GTkYY81W
Uu7VmGp6SRXIpabSFO1d1bnlqW39YS9k0D/VaJWse1eYH+jcnQC3t//gegH3rK6+2g30ADeoxVPT
WsW+HTS2/X1c3aW8DrYjiYS3DGH7lZEP00/fhxDD2XaifcPDzeWhrdmowgXNfWiBAyx5/OBY3FqP
ZDv4ir1tf3Fi887q4/Yf18X5WYblt9j2kQUONm0CMil3Yp09HrfYlrf0uwN2/oRKtEBLtEqKBxTa
goQmrjAqDMDeHOrEkGdW9Q3cNh/Oa4GCVuoPyOlHvvUAaD/bToXrP7vsOfmZpfV7ULrTSvYy/ig7
+YUHdPojKdpDILTzROn5BGRIXHqzQ+ZLr7+IPA3OKEqISwXCQHg5KoTugGWm17RfkHf4aeWZ/ajr
EcixKktWsee2XzzN72HG+WRdWKx/0vTPKryuEcTu6nFvh5G1VUM4VD/ncNOeg2nq7tM01KmVcuUe
SXOqoa125PG7jWqd71WjJ9riA7SDpJ6+uIG34GnC9GsKzAvPCd5zY6/DxqjCH1mMOFNDqv+NwpRA
BDyd7ieAhccYjORxEGWPx5bmbMlOuI9YE7uP3WLiimAZeFKGVAMne1oh5Ieb2BKRCzEfpSIYWF79
9b9SEL+NVWlv8ApC5VpqVKacaD5JF3h/42OK+9dRCB7477Eh3Hu8ccY5+AKK9hzjSvzTA4HFqzX/
8EKkzLLUlY9wmowDvgjuoXCD6DHOTJe/7FEecGae1zlZ6Us0p/FFaxPZrG79hR/JijCIdyLzkGn/
HZhKk0A/w/GKQnO/h4amn7QB3mJQxsZr0ObOA4uDi4htHW3T5nPUkxsHj2pgDl1/VKmJUMgSyUvG
wM5L87CRrIxjPNU/muWJptVtcNd78od6vtl5EtylzGnYVAGWaRDyj6x2RxYh2wFnyd4DMafbuBbT
XnV7tAk3plfmR/y5UrZu6E1qfm6gopBRKlaHgNzYqJlmeUDI5UkUgQ5IafJQvffebAPHrtmzX8JU
d17gF+X8x0R3VmMt5pr7vO/yjZrV58B/XE4o0tZbVUaH6VJeG9SSGrnu+e9+D4LX0C3QU4BDtSqa
VDwnFWpEUOAKaCeEQp0EZQmf+XdoZhZQSxo7eLZ1ae2HJTQeQu5cIz75ok7OqgHr/+tIdTMtTs65
mEEt3mIMfTvGtnFi68S4CjGE/uu0a7AavJ2hrspfv7Ikrdax1ARotAi+sx69aY1u3ammGEOMyx23
CHdmr9vgRYV1x1m/plWMGvMT6h/USav97WQ7yKq7ofucDIsJwIzxtFUGw9FpPXvdLl38lfnNkFXd
qFkzM7I95oTtVs22hsHqAlLHbtEteAcdm+PH67X7a7ea6o2G0RSisbAAEgsTFmTgnJ0vO2Pf6iig
1/bXzFuKdaxrjmx6sENYhh3bvrdE5mL4o40Xz0rHtT7kwRc9N0AKYLAxaGZ/HrQuuYyocx+s2rpX
vSjxu2ZVtHZyUf1yOcL2PUZtF39QiV8DtU9NR5EmOqleLxJWlupQyAFTFLPNvd2E7/Eqt0kZbNSU
ajSQjncNbrYbbUJZPEQWCMPvZVBNz14XX48mr/NXQdG17Gb4wKQodR6wCAvndYfnMujv6ayaHqvd
cjcjOnSWngT9FRgHxBWIUWMqRm/iapcklYCsQ/KShzF/kot8hZvl7rbPDWcfLSoXbqe/d9C7HzNM
51+8yET7lGGE68qjgUDrRp1U+q5cDx4laDU7Bi8zhL73wum7i+eVKz11KJH0rvk2jv4MXQXljVtX
zSo6q5otA4NZJ/zW+07Py61t11CaxSZzWTjajjbcFb+PVFc3ZctzqBWb24She6AsbXeGgV0C6Jqe
b2kJlarABtlEYxGX7oXkodIVqlGTGUK3alL1jJhy3ZVvWKO6UZhFdm7hBb7qU9NtDcNHgQPU3yue
HuLoLoZoahZxtfAxMsuTmlQN0PmNZ3jjU5mg2ZPGMX8YhkjPJUUTJIn9pypEPcoOcgtqTee8J+a0
JIStp1jE4s2Zj2oUdU60eClAxmbkvFuLtI1mOyGaTJwSFZm+h4Fbb+el6+c9IrUNrsdqFp/abxjR
judksuqLalKJDcRGQoW8GOHi6VRn+2rpuXOm7Y0WRy0phsfWnrwHRVVcep0BcVwxFfsGl+DR3egF
QrieO2gbRL9QvMeO6dJDHudvaahw1qqfleyMEObdSHl3MxRhOoJrXlJbOMRjVrwo9HV5c6LO1bz5
wbJyAOO80cdXGzd2pMVI6VVV/jnugcIib+XgD3XWPZCDGLGSKpydfu2ZU76BaOvAjy+P5LODn6wq
rwfhIP86wBuQt/lH6AyLM2A5FJgNkpdJXQ3RnKWLNrB3KqAKHE05vOPymu/9oAufVAPuo9hCl7A3
YHZwTHaH0NnHLiBd8Tumtrrg1Or5Z4fc+1Mm3fBJoOtyX8faWl3kFjpiDYYmfPZwCzVL4zXxRHW+
fWilG/ZKn/L0oMZUrBiW1TxFo626mpbNEmZxH+68mGxUVtk1mPC2h1A/R+jE+965oACwm10P3zqe
JeuxXhx1ZvNr70/uT118DWQN4LgDJKqFlfzaVDPWeyz7Xx0dvaaq6GAGonJ0bCZ4qY2/SLQGFS6x
nhO8QJrxVjJHNi7wojs98XSSD9Wrl3fJP7rdfoQBtZMR7ZGNgoYbGnR5BD2p5C1I8TwHQujb/bQh
gWU+dNO0zhINV5axLOKTFyQspEINszGeXCDQWT9jI5isJxnvo6Qc7+0lM9x4Dft77D5UL1nSx10/
dsdq4QD20kcvZRmbjKjeBh8G/z1IpJa1GZEE+CBJwksqN76z8+GVH1biMQeQceqdeNgFXWO8o1Ty
mPVW8RAid7GeDB5mvAeKi5F46VvvQ6Er2tI7joOeAatyxk00WTZ/GQXdEaseM/PFVs26PkCDGnkw
YPmx2GIaP+/QIBAnvcBMo5Sl/lwvTZnEEgYj+x6Un8ONt0gJwfzgKeDqa5Pyy7M158hPJEjg4C3L
0nzpqokQfU9TCnHn9pP+PJqzeyoz7JRURGWtE+hOzwVv7PXc981BDaPeTgXH/Eedoq6Sc/vvBqjV
1ysby+Ujx38UZp/fqQjpd+O589zvt5NCCZ/H8hD7izx4zmGc5yfg7P2axGDETZ+JJ2lk3yuk7D+G
EYU7UabapW3ciO8pv4H0GT9iH+ctO+3BESRehvbc+FXFp3jisLac3O2EWHmced55XETRqdv2i4r5
78O+9JsTsjyrZGyQMVeRt3DLMOb9WHqvkwlwIPGwNMKWJtwAumo3mT206CMpZ6OmxnFR68m7EGdq
FiiDrvqSATw9hFnuTegq8seIwy8qluilTqxQQuuOuqN5FzgSikmnCyp11Y889YAHBPwIVujeHfrh
q8Tr4ifvzRUUCDtcBSEJTj9LvwFKGFczksJvVIyCjdW04YOIKox9RBefnMHxLpLs6G6c4l3Fu/hk
L2oaY5dNF3XkR6N38h1UBv7z+NhKyTIZle+VP9rmtnSAnk4IJK1d0/Q2nTMMd83SBNwgExw1Ds0I
QcjExMkykMnW9mPzjQSTswucGsPMJYlhS3RCyVeP19le2j6FoWS4do0xEjstbWvUsTMUkCt25JM/
PEMReR/TIPyYA3zHdZedhunl+TtuSjtb68KPEHNnkswU06u+OPRLqHHqW8v9wq4bGCWbzp26wFKW
9UzpvZnN5OOInnUbdQHQ158HA3oj9cUXEeQODqO+fW36wT16jl6ebkPqyIpG565sZX5w6/bjNvnX
6XPSz6vBYCH114Q6H+S4dRE9yf1/P05FUX3Q9oNk0UxO1TjqEw5iVBMQZJ3c4impMjxYtOqD53fx
pJq5zJOL7k6Pt6GcpfLdZKVHSqEgwJB/cGBqIzGxXEKFRfyOHxN5PecaVdnbxglOejtpn6I0ctf6
op7i66HxMqXWY4Dj4gf2JTZ2ZUh2pdUUvld9jAYW4xkkw20w6RjvaPPwOXd+CmRdwMyvR1v6X9AW
bLfgEqpjbcfG5657jH3T/1I6eBiG8AJ2aA94X4qm3TkGUmKIbcRnLyZ9nCEMtAguJK/j2l6kLFUz
W2PGm7jzz6qLYqK+1XCpscsMxVV+g+oHmbBIm3nV0gdEvZ0BH57/GFOBYYMj39CH/TqbI3lx45oi
19I4eRC2K9VXM2oQmjhyWijbwrIhRk2oRvj21gqxErrFqqPb9aAkHXszxy9zOVONXz9CxZlBO5z7
5v46RO6d7aytWWiUm/yXjEn/88PUFcD5RXjlxBXmEvzS1FVUnOz7fBMN2bA1xgQGVOV+tZzWepuk
k6ueqoWpHtz3rzw9rDcqS8WxdKs1BZX4HBsiOnfwq86qqxqvSVSymelCev1mQQWc9cH81PsV7oYl
tLVajMUuCnL4DwtvTZ8c84xVzCcFbLti3P6Au+l21u06uSjvKfjbDeLWh1BWxno+JHIeLzxcMMqa
9HK8VG6sr6gxYz+5zKgx1/PHi+oWU5B1eADSz7PZ2WHd84+aUI261q07x6I+DRhtv8kpey+A4X+v
eg953mj8mZj6Po0n/Jm6fljHE/9WYYtFrYcKp5bsJzCGOGeiKM6dQSnFS8RutnL7yZIa5RI210/p
XCZPMS/9yXYebyNFme9Lo7bvgAy04dr3jE+S55MyXVkbeUBK24c6iLKn+WBpfn2oNV8/Rkkb3pNF
z7dxLOWbTg1iVRaY3qU2vg2a2MQR1Dvu1QR7GYyM4lbr3sNR4xmXkacch6Z/dwv4Lb1ovI2aTcPE
3Qq81HeqO4SzWLOh9VdG5BS84X1cHOY5O+t6hiXMcvTfjqkJZzlDHeHGsZbseo7/7akqTBpVsgn5
2R+SQs82UKyMvUI35E2SndCZQJdpQTw4Titfco8KiJueEgMNb0M7t4HNHTjG7gnQc/zdTWtKTSjj
fXYMI1mbsw0AcUIDcxpHKAlgdVamXj+H/HrW1EcHJJoXnzJRkWlLMH089C2o63FpjCaIKY3VGZJn
eovpJdvanBzNxfaD6Yll+cwysdhi0WLfD1Vf7WNNM9ehmB26zYVkyPwy6N704ndIruij555VV6De
uXdDgY3BMis0sUfVukNrwUruk9IAKtEGCNjSVIOXHCeKlivLb/nv2ElVbbMcrTs/ioMnFWguGra5
VXsHdYqaiFN5KpvAvlM9nBEoNyDCoHrozOd3hlOCnMvq05y02Rnl5JrKYzjcDaM/gbcoY9xAu3jL
Bs5/zhBHQQK1Em/pGCLOZqXyiz+0PzVyI9/6Wr8jlTv9Q5kGfKfvxOR+tnYSotvqzXBCsiD5OWrD
y1SCSHPSDGGzqNY+jctvZx6nYW2atnbssDS+wIi9d3r0BVQzD2Ae8qDf6F6VXYf8Bv3/AOzAvwMq
sJEWvrOtjyQD4+ThUrAexiWxkLRXAWo8CeyviIixYDBbJARhxC1gpLU3ePNHCMlnW1ty+Vm3zadh
HCB4Me7GDa6hcV0e0TaOP1l5uQWr2N91nd6dSbsvHjXhPz6iQFiilV9ty6jXDiJ/3PxesBeD1I+t
2fHF8rHZDGEsP7Nzfy6LIfynH/2NCUHjKOU07fsC0pxPGe/ctzP1Ascu1rVbpixd6JqFjc5PM0dH
1U3ZuWLmp4cHnSzsW25RU8PxNN6rbj8acluw+3g2AzfauBgv7ccst59HfgwAJNaqMy8jc5DMu3L+
IfyUx+YoMHddEMhU03zSVWSqGhGU1KLI6q743879SgUlSyTYNnCcLgKGaswOgrTemL4/oEva4Cfs
IqcSi4If33IrqTumALe7dmO33l/vJwk2YUWuuTj+ur8873Oe8jNQp6j70E/NYxvDXOABxl2KOwt+
qF72qK5nzmX56NXfbrdjZTv6xu0zFmiF9aBNAeZORX+0DTicqeabD2q8ntx4H+qw49sl7Dq2HJVd
Pa+tTATbv85g84VqNXZUYhtAr754Ot7Ffgjb6neDpdRqdsP4QdUB1Libsvv00Fs6sqmTGi8rKTbA
KMVGTasaApgQPNA1A0tAFQM8JHzwuMsGDTzyUAza2nSwJF1QKdhMogVND5SF9VaExR+933OuO7ME
/9blOWYl0RjCUoDLt7U0uO5p4JUPiei1E44H/rrPhumz63s1+0/e34tuwick+GJ8qj+rqHqJGv9z
1GAU7ie92quTTZsdr/ljErF26ZpeXAqsCjfAQ8216qqJgFIUWJPMERf81Ymphnpn416DQ+TENkZF
xurwOm/HwcEesG9YrqjOq+IMP4Ays7cwHjHCrZNul9lJ9tF2+NnjNP6OMgoPESikWzWeRRKuoJ28
uo0hzp0ZB+tcjNlH6JU/pMh6lOCC5L4rUrICarwe2bll4EdGw+ofk6LKVpmZXWDxDieMk0fI9DSz
7BF1RwEqdorp15BdoesPInGrIhCa2clFKScvcfIsGncCpYH6fBIHxT0wteZFK5twnwr0NlV39Oz4
BdQFlhGEOtqUsKAGEaMmW4/9oIidJ9WLY6150fssQ7oSzWA1luOiwDITjGWmPiu3WXh3yBDnHURt
38Q9MjQTcEN+Oa1m1CDk2gnyLzJo20vXSyRbxuJdMaOnAvJP7KX3iiKNFXf+OCWN2GZe4Kw7XUM4
QMU5HT5yS5zqqeBbnBpT3OsmKp17xBQxRaNQ5qUvCeoAr6LH2KwFf3luwAW8IlZS7woq/VvVHf1K
XzgBP1XvekLLTqNPX/yhKK5nh3316+wm12uWLLZE+JVr+wUm7cvZht9BLedzs6LIXiatdzZjNMDP
qYLskFoxuwAbgpJwtEKASFmPwC0e1VAwY2XKrws6bCn0vepmfOfHJsCXR3pzv7PLqTnPrdecnU5D
VF71EROeYGIuo6qPqQt4K/a/29sYLCN7k1jms5FWEpNTmqpJumOdVc9+6iT6/ndXTaowsweEJv1w
2KSLTolTBuI8LgImTjj2myrE7vmvCdX9a6yu8IDW2BpvYF05W6xro0etT38dqTEtkdGjOqIKSFUQ
gvj/Oo4CdlA9xtL0dkEkYCz6Ta2vyyTwds7CWFSNGvOTbIKNatoPeiSHp0nXkWHnWRaMfq96am+i
ekFogmPmqfc70m8C/z4KcJMxS1O+DINR7zzbcjdeXsmXrAExSsFDzelLAHKqw8bRHHunAjB6qx90
EtsurOiHfIifLfwG9lQ73BcqbHLVi9z9MXuA9Csz/xbUcl6XBVjPOO28o4qNnNJ7Ae+O7p2XeT+6
LFj5S2zoUjlVsdSU0rVRyWRlx17zSY+qnVcP1ks5i/BZDPYl62X7iTqXiXqZNoM6zh9dUxuOadch
q+RgXRqJbKt6qtGg9z41B8dx0qfbaI4dbWc1M760nKaa3Jke2rjNLrfQjILqCkET7Xr1eImVOq6D
cwTI4HZqm6diXWPguruNebGwVzinQoxp7AfPsqmUiqVI6qjDYKmQqsYbiv5Q6tGDQS2u2ZEpHFsU
Bbt+sk/TlIqdLH3xbMXSXhVI4X4n5XxFInqV+MAywXrPqyna5kAuD8VgH/TKry893mLtarS6RUxt
yRo407+DrZpKWzveGosVqBBOcuh6/GENHcf0up73rH1QSYKXv06KxLmb49C+p/KCNdIygXH0JXNk
+T6neGMaLPLxcm79HY5904c7rHPXir5W8Gl2FkS3Ay5kyKzlKY+pPP7qGigjFQDhTv2skbsO05fK
aeEvNU670bNuqt8zKKXIs1IIHXtX29Z1be9mE7J/TVbkw5yLXQaJ5d3yqvmoxpO5wCSjmt+H1l20
ooHFRc50AtJmgBwz0g9Dp/Ib1DnKMLgiCdmO62R5+QXCgl4xuiMPukm7HywNH6jlhDlDPYU6LVvA
httsiLTvarxpwe25SAyd81gWr7Fr3VVl4J9Rs8N6bmw+qIe5X4d/D8jlX0d+H/z/Y/haJWj9GX+j
MqbmP3a4SHDnV6hltHb+R+82t0SqOfUc+J/Oq4msbY9CmgukA2+XejN4ZfDmOjHkNs2W32QpAXDO
eQSl8TI5lvinnuqXme/wIcKcJGxYt3cGe+B1PQ479iDTpU1mJBVT2SUPsbWx5DA95H32q8FtDZQt
3pHXKDWRBdjvtc27D1AqYHkGC6byynNHWenciRIqJ5bK1dkxOwtR22VKzePNm0ObWaam2uwPTZwe
ruG302/R6mpqQstn5xQDfkcFdRFQ6IFfspxSXRl3cLCWiXQy/KMV+q+gT3PQsf+Oa5ZtkM3T4HYR
dRtXXQAJHlol96pzaxy0bvSYGuNtSB1JEf4YylYAeuFatybg942FH2zR2NGebuPq06wMQUQYkc71
G1wvtHy9HhvVXaPLcq3G5roKWA4noTxgjptd/3+3aEMbLkJHT9jmpXsXp0I7oVDBtsaKgpd+0qAd
NXL+aYX2/FMWfoPBvOG/oBWt74JEt3bZ5Gakjn18MNkW3rR41BGMifFO6fHoEh3EzvgVoSa11pl3
sUQLolMSPaxXrhcpPER5MWhF5ef3uWIK/j1XifzcLr9c2b/NqrO6JNiHiw35lMMQ861IHmxdn1dl
k7mUC8mRodONgZxWmY/6EqKa1rU/RST3TrehtBznTYfCyVaNqROmZIipsCFl76QkjxZbi500xr69
1zXd2bAJwuXTCgXJaPANK3U4tWa7H2Ikx6kFYWVS9fphDGM0mpy+fPYl8MhBt8t1Fttir0LUBDIC
QETR+FZDUT8ipzx1P4du6NfUZ1CAssCLdJAKyC+Kx9BtxeMwAxe0Z2c6on1iY7gesgdqEdjDq3Dp
t4G0dh2IpbUKl4sfe4LdwCnM/W+3y+TUn+/bDAo6pYijsBaHTTQ8Nbiu2sJ++vWRcgjGSyLksUx8
85Ij+gJoLeUdpQ7VYIp0HFUjz16ly7SaQMlnKDe3GA8CH/anfoM4LXokGpnd2wVvp93GYi88T2ad
H2/XUEe3WNUV5HXO+YKAXj76dvot7DbmkmXaV6n34xbrR1CHspRVoptX/Z2OBP1R1lR5ll5sgtLd
qENk/fxzwevw7wnVn8Sh4qd5yWEwjteQ62ETVLsBJ97r9Yxc7++czkYSU53mWAPk4Wxj53gzgg7r
79SwalSsGsvHNsE7Gs+xvyZuXRFB6RStNLa3q/zxYZHuYWyVJhgYLN/gFuO0sARW1LzirdZ5h2SM
0fQMyvLZNozyOfdksg7QTTgk3pRm7JUqvvesP6oQf4GuWL4g2ZsJeT0DtHLOZk6LD9gyJs+qQfrd
CXzzSXUaYA6nXIv+GQHCX+db6lDb0h+A/shH3fKoC/9WprvJ0fUedVGWjOjeXeXq1OGt+WPwj9Bx
udJfl/svr3HVzVOfoQ7DKvv345QQnuUWXyiNcq9O+uN1UsWlpNsoii9f63pd1b99YqhnyaEW5ZMd
U9DRE/gWUIi695mFTLOsdv4ax2Bily26WH+Nx4Xz93iU2v0+a6XHD7wFAYQ83r6stc9hk9D73URI
inaroZcRSCsemUzO9uICCi52kIuIa6lOXybUha4nqECk2NdYNrb70S5fZ+PJ92DSB0hvviYwL1DD
1+KTtnSD3pz32QhSJO7C+NWeTZiYWXNWk9bc/az1uL9g0nJfFLCr1LAJZ21DZRdbguUclyw4bDrq
f2q2nyf9ZY7WJcj3Zg39sEExC5SQmqxYl7HNDGEELJ9udLMOr2t4h8UytZs+NLK7pkavszajdmOn
NV1fZHdeZaY7/g/ztjbBWfW9ayPIYTbJ2qrcASR8Uxyv/UxDwQBxLmjNKCI7VGseJ/v5OmcnqXsu
bfmemig3mx57BwdtrDo2FlZ1GrzWMirv27l7v/am1Hj2RbrWvSF4jWck60VXSdx4ECfJQdmtiyiK
MYpAu2ToJ+vUTPBf8dxA9RC4LmrBg/uEvqnzgnqMswaGGh/UuSo47HLSQyp4RKlEBatL3YLJxt11
mBHdBx2iZ7afQLIIJ/vBQcNynbAl+G6sm1qLf7ALqBFuM4IHs7Xbk4lKyy7AG3znidDYdLHmnbVG
+oh3cQSoJOJ2HJhFajm6TotIAC0YGyDrHpYHHazobWQXSx4tlA+qURPlwukTDun2aCqOduhj1JhC
TxwnY5/pE5pESdj6xzTLv+edP8BlsqfP46yP+9S1gGKUIBisSpjVvnZb487w9GaFS66xaz0UlTa1
rFzcvnRugwWPSimoRnsziK541Jn84t7md7pWsxM8r6fSHheitXuRbIBWHfuTzYAtwBkGa/kSAyxD
1Hz6oEa4opSuoZ/W9/Fu0jS5EWUdvfTKG7xNNpU/949qCN95e1O2GKb2/iAe8hA9XXOq8++l0W3S
MXG/OGbYUoQNAMwU1Wflq+w3UX3fGsFW9TTszfr+zWvxeg4XccNxWWuhQpVNK3WYFxVaVNr0o8Gv
A2FctkyNPm2yBi+UtAtsakVGfnQE9OOkymFwgeR5G8w4g6NUBz8m/quhxTq/oJ5gOFNLPbmf1oaf
Nk9FFMs9ZisCJP8MLbCQyS5rtXRf6uMXNscIPi2NA2we35rlEJHa5FwlXbf0hQAZFF8nDBWdOYgd
5CU1wGRZ8o6BNHesner1ZOFAeB2cykMf2uSh0XcPVvqcBOvB1NkPORhWjHOhoe+HfGI6PEbdmL7k
AeKJPLLJnKZGeDaTMX9Ngo50GYJv21YpLSaJfhnC+qealGHw3iZReYE08QF3aLrKT1ExFo/T9K6E
p4xFkMoGAvcfhJ3JcuRIlmV/JSXXDWmMCqCkqxZmBpuNRhrppJMbCH3CPM/4+j5QegYjokqyNkio
AmSkk0ZA9b17zz0MKZ8qOZQXKj3WNz4CnAXXALNKHoppCw1IgTBBPWWF9GW6s/GX4zE3ujVe92nx
0k8w/YpKXyVp8jYVndirnUjFJh/V9DwLvE/LLaaq/4Cy2O7lyBYURHHd/bfvJK/K/46ihm82yvTf
302P6vQ8WMbHd5O39XkP7KHM01059Ol2KOMYforfPXbkW90XrrKWo7GrYDK0Ph508tUP+qz3j11g
W8dEaetV1s8L2Tywj2PVBVd5c6wjgiuNgLRdNyZwdjCeKl8lR76BqHwCzEdih8RyLUPLt58+al7y
6t9uXoZQe9N9Nc/lCpX6UtRYShl/qmeAqNxo1IqPeGHqs6x+BKRVkps7Ld5BQeOwz9pbCkuWh2fa
eCI13HfIdYuvl0jPAp0FvU9Vm7Kb2+JJSohzfe0iwkx95621hPEcuGroVb4/wazQzaPpWu5WJSoK
/5pvrGqCT7/TR1pJIp3bK2+FhTJSyEeBoQ4D/nrfPafYV1fSfiSHOPChpyzqfDn0/xiaiXr9+Noi
QTQ+xkm/bpTI3HWZTTQYMXSrMSzdexkOpg4KgtpQx3QI2lVfgyWMr3ClwvvJrX7i26A/ESsxtRl0
73KYRRWP+iTeKXlnwt6MOhLaaeevnVhVP7IBkIf8HhpAo58Afp8osboYT+66JW18WA7yLMhNdOcE
plnOl1BXg+4QWbyYS91KwQyJ7ij1q+oA6U4OdSBKX+QwAt5wVP86zF0YAwIjzUpGilRKm6yDqiwO
CqlzlA2hRpUWFnx51VjIvc3e10yVz2On8sxw+rXUI3/qltnwaCSLB08obIC8dnOILoxW1pCFj51a
2yeHdtGDLK+i8eUNrsL0WqbkvOM7H1PyhnRxHy93yS/8+MwaGNCgL6hvkzHZa+EU8V1YlwQ0zS00
GdOsv4lqZ4Dm82rVxeG0RhicbkKBZsER2lrmw8gAGHmGxxj38QzU4G8X0OL/UqHtHD7n0ZMGmz5O
SWKyQRux9aBhEZhQLjkLwmY/knNw+Zwv3DJdh3YGJ2+54+MwNpA1/I7OULKkRoVm4Z+Xb1c2ZuP5
TfytJXaIvrdyJ39xFhrjz1Ewi+Q+JANIqpLltT9Gf/262a2Tg8+TfJW7Q7pu0CtveG+Tbf3pPf+0
qLfW9MDKzNqNtblsOgPVHShqtkfJrR1rUrf6PsddY6q3hFqTx+6oJObMIa4R6squQNF6lVd1RQAA
ms0BEeJydSJoFQZDzvZy+WJNAKUoVcX7uNloWCU0db2TkYjdkqDo1GCTxmn61SwjOf95+JzTs/ox
R4K2lxc/5/2mnlaWrU10nUMvDybjRt9DfOlIo02zuXmUIwe5vl+wTpUjY6Za0RofA4jQoqN9PfXz
+AXEn7yjsNrpGinm0YKGiosRqKBINNTjy6HV/d9n/9NcNAJYMusaU/v/frO8pbf0rzpbvN3HF1i2
OMZkGZumouFVYuUCTro+IEUmRKEIs5tjZ8ShdlP6w0CVZWV0omjD0E+FlK8NFHIdDaZPZJMtXyRm
S56HG72SK3rOG736aZj6nejz8WtCmMDGtXv/omeWckyMlJJiZNL5j35kaa6yt2j1Z9EAbWuDrnhy
QUdtyJ9XHsIU8wmLGEEb2R63VhgJsoUsZ5f59DEHfsmHSMmKY1K6wQmOurZnySvOveaTFdqZq0zr
1Ac+puchcss7uVbLiqLdg3Ih0iQ5ibx6bmKRv8xTFXgKSyJKVHZy0sNs2JJVFT8BQaxXdTbMP8O3
ENTGz4yX6mouI3WHczhbD301X5GGvJpQQF+KWs+POQXXNYnnyvM0A8FM+W9v5dWwyV9R8W+XhK4n
EiRQD/d68FSGDXkfaRM/1snUb3hD5rfa6ljCDUX90Dkga6o2xjRQ+TR81Uq7BmODs03z7bs+8Y2t
FirRHaqAYqdPegVwqhA7t0jnc48waF0RaeDmfvnVDgsvopjz1NaacReYVYEdhvkybV2PsDfU92xI
WcHW1xi70ok64atWNoQd4FrNPQRVEDIhBd/koSyKF18owdlNKAgYMAmvi25KWA5WFrx2XlfQU941
uaXvB1t7aOYxv8SURy6ZTWTDKnZzbf3Pf/zf//p/38f/CH4W90WKvTD/R04LqICt2vznPzXTUP/5
j/LjwuHHf/7TMoXjmqbK3siCAy9ovnD9+/sNhtty///pErti0zHE6wbW8GGK9yS5YJnNJCp5OeBj
JQOhJhfoc06ehZpr0ZyhbgU59F9fYiH+Z7X2p3vLBcYMjX5pZ1Dgm0vz1xSp1t6GShN6hgn/QGPR
vQ+6gB+jvtg7WCUMq7bKRuAjTKpUWIG++epKLXgWtyKBN4SseSOHiqiVO3lGcrRxGGPrCeeeYxAD
868LjW57NZpEiL3LBbNz3Q1VQX0T6vXebBBN+YNlPVBv0u/LkgTqmspOYSUZUTP5o7wWJql4QB3U
7fOaiBmndDPSKmqz89pqeBKiwHNkZkPKajy4YkaENtSO4mpgVLqGrqmeNT1hBZPbH1PyojnEQJ2i
CBqjNldEHi9fEeavfd0dsdTOT8huae+WdoISvgHjpV5gtVvvpttnSI/gs2Zmp9/mIPwZ5bP1XqdD
u8oh2e7VHHBUxr+CxVW5GdW8ugmFuERrbB+BeVLXXIIXuwZyH9BBcZIXI63CFS5iVL7LVUKX2CaY
NR/wZTjYbrHTROhu5FCMgXYYZotcTxUXFvWgGPkDhYBR8LvL43jY66QSKKtgsbxGKGIwsWruM8I6
7BZpCl4t6Et6GUUGN0GefszOmp0ddFH+8sXcn/Oi6s9tNMHWopeC5N7y1WNaxNNjWeQT3hg13Mhh
O/JGy220m1yjuzk9hmbyZjqOQYl4BbGE4BiTvE2oLla1sn37WzHG5lZHdXXWIr/400HOhdm74yTO
k63EMDs6+4fWQMCdqDMewtp0cQjM7nM2RYpnYHHayWEVGRkM5SE/ySH4tZ3a3zKtTh7kIazS9Dip
wy/+5rxitmETgenYElAidmxgnVdleoH02X4d6xiSEzYpzwCm8zoOZFzW3fAo1MOkxEhMYhWzoAIF
MK5hfNN504kdSlvWf0t/iYxQdUVl3sSyp/IoFlAU+jGHqUrKiNq6AotB6TzWGc2MOWf3P7bjvK9Z
tL/OyZfByZOvBNPkx9IQJH8v00JUv9gjavd0DpL7ViPuvV3mU4XoeD3VKQeZZfcyde1KE01/ZMdN
4Lyh+0cK5b/a2c1vqj3mN1EkzqbWJp7K5WRcqCucsW7Tl8QLQNase0/YQPY48wjdDr0JjGwZKr0L
HWa7OA6TCeItmdQer4jh5xREj/Y8Fu9OwEWzNqqXxhI4+m2/Owe1WXouYIbQJWHMNmDyy8O8OJqh
/D9FOLmuraVV134IBTIOJaHm4RQTznOhbomCeBv0LDibfhHHG7w4dH3VdFshtrSwFt0GHJM3var4
CZPVcJBDeSEW3VrLbX3dpEvUsKPl7Wpw1fJc+Hl1tpt83VnNfLRavzwHnVF6bJujXUuAwhp4aPmC
sjBcueY1FhGclcA41MFYfsWpb3pqFAXQE0xx7Ui/W/s0bL8P8fepL4WH/yM9uWN8P/hCve91fXxu
xQ/DIgjTwSvBGkwp79D2giebknxrGiVrkFgrodRwQR6MDpmHiEfyAYCjq+pw7mFowwUdU3oIWrux
Vad566361rfp+DgS/XwW+uCDWGYeyfUr3qrBayoAKBNPnxtLOXvbi5CmqOZENzlHJkiI4Xqq9ikS
GdrPcbdzci2/R79sHNzB/i5Hk+afJ70PH5ohvO+s0f1JhgKWKyd/Hzwelsk0POJDyoe7Ss8z6ilI
d+zuOg/2xnCG8lbXVbILWFFRgo0bYhdg/cdzQeIzCBSSueziF7790E1/zQO7GDvu1C+5zvYYiWtx
qdVaHHWAZOuSHPKtmQx7P+/4qIxxdZVnroElrlGmYMMiqrlRIkQOHNs1+bWmu0oSghiNFDZB1RgB
RBNx70xKQX4NK6Ap+zZnwvlZmM2PqVLTZx5vlVdSgbio+gBZoWINEvThEdeSdQxnurTyjHW+Rdfs
r5O0j3d56Sd7inHvbo15cjKi4AlAuXJvdLBDlpGcsghSYJ1hn+VoUjJryWQxvLDVlUeXbfKZDvPb
TOHtNlMAvhpW+p5EevBm11OxQemcnUotaL9A0oCvn4RvQ50R60Ltfw+dMiqS5pmf4tk1uvIbKVDB
uorc7tqTUXfG/kFEezYW3xrihzUevwfRBpSXq1i/i2z3HLgGMa7LKB7NeqdacbtukRd7AGqUfWwm
5lclMzYNyrQvYRVXl1Ql8WiIzOoFiMKmDGakO4n2KA9xnT47fL4vcsS2eN4SdmBtoqp6nMZJ3SNQ
Ks6x2uXnKTbzj7MIKxhFdLs9D2zsdtC41k4XFtsyIkkgUPP0rKV+8nGQw5y3OhWwZfLzslkMxsbN
S+XvF+R9Rjb05Fj0mkKRVqnWQ8ofgONY9Q5/OoD8jtLLdXSnbwr9pcPHqG6Yslp9ldbluHHZHlDP
EWg5Z4hB9jKURuaqtsWZ/QCLqaWogN3r91C6nuVwgOH595sjWpobk4SBXYqqhRh68zXQA9cbOnVm
EWobr3gd+cDxPnGcapUshfYUQc+BnQFSKVEnNXXifYK29tFeSvZYT8mh7pf13TKc8KkeiZamel3N
cb0e5/sya8S+HGYyfcmKwsjowy1Y3pGEkb64vZ9v/TaGnodJ9k4R7XiHONBrwBSeXJcQYPp4y9WR
rW2spw99lUT7lMxA4tLH+gUL25NutLiH9Xn6QtQIVce4fkntUruYKmzpCCLv1bXbqyDDpsbx2Pun
+o+DP5tskrTgKgyvMyz1igJae4jT4GXs7OQVQp7pmTqQLTlcsh74Z/XP4D7WyMZaVibu8kDoU5K7
lP7uYxjqAAJTME4n1LA5xauo3FpwjS/GcpBnru6sYFENJzlSlUkfVvKUmomxtQ3wv7D0sn0VWk9W
aZK4MS4u/RwcDoutYGq3begswFqWZ6Rsis3Hb93EHJgkuNM+PhPL0AV3eJSfGFwPv4efVzuX0Aa1
b0ziXtvuKe70HgShneOnYphrZnwsgX6QjsAwGaMGDSQLTWtYA1ITD/XSDuqcaDg0HbqZYsDXsAQx
3akWHeTG5JkRtf7D7MRGsFKWYCsgkKGi3PMIL94AtQfrvEqmRz3vJq/ATnQhx0/sWlIkEAaEN1gK
8W6g5XXysayjhrFne9uYerf3O+dgtxD62IY296JSwASxQCsUHg6CZYMHe0y5ysOYBcG9PyZrto7h
XRLF4EJSQGv7pqRZpKW06uDD4zqqtJ6mYpMtQJt4SwaufU16Q/eGQhnuZ4xKnuPbARXukHhCt2jv
qzmChNIk0VYO5YGVGmoXTb1+TikdMCcsmntFBPE5XzAoowMTZHASxZtaIzoPy0GeyYOJldtrMYey
wg7mo9IY09FUu4ncwn8N5Zw8fM7JWz7m4q82bpx2nl1MvYFNYR+YgDtk5x4O3xtux87L6qE5DJYZ
f+1gx3T0bd4EHpddwvN9ZxPEddMym6zLCON8EPv7qctpNMBBZmlKp8nux2At5+RBGFp1bzwAt67O
Jd6ULdSBXdKzNyoDM0LJ51Atp9J4ZPW/EUamHIakpeSMvLU6jny4NU+efowjq8azuFxCdqBvehcn
y8kpkolmN/8RlMr30WCK5/Tm0JZ4xj6P1S6AfqT2/roT+fSSGAreByWjPWGj0kPftokLtX1hN5pg
oIhszyyM/iUU+crHNQwPhdJzlIQkhsV9Rk2Uuc/Dv5/Th+HLWPcIzFEL8hQNQTv4IOooSdosiovh
mDgVvgZ6xAMB8FD6AEZV/MFDAr8rJ2Gfh06j0u76Xh4Wwc6Ky5ZWEgeQjb/PdNp5lM1ytjWuYyq7
PnZPqtnH3qg0a2MxjjeTSotQi4cHUTTzCilx871Sup3eReKrG1iap8dDcFKsQhzAFs6bLDe7xz4b
nb2ta9C0Cel4rKOGOazgoZ3cdK0vL1FsiC9GwS+hGO2bHLnUO2oQD48AFuwvzQjnNdHzp4o/511r
YWj22cZ6RV8NR1tRrFuVpD9rwtrfM80oV72lNUQmRPMpqRJzQ8hgCuWOHRbBLVDqVOgjlAoDj8Uz
reZlrgsjwjdnLd5PsjsNhfWptHo8q3ZBRKXv+LSQwfdrOZGOHQCtWLWPOoT9TTM1fF8zM7wRzcdd
lWsbNS6AdrACGefUPxOINq6NrOw3n3PyQr9clWfygkig/E8t5n45x4/C9wxWFfsSTRMCsyB6T1Lb
gnZEkkpT9/Zdh/duZS0X6Fb86g0yrZWxc9YRzg08i8saTx6mzuGsSJiUp2E1eq0TEINNEMbaxYm9
SWn5nnVAqmdzOcihBiX3qDpVvJqsNwtn24uT2pRDbWI95ZBm4uhZkGb3cjja5VsBwv1+IN7myQG6
KadVYKMnM9cJt1Aj+8WZ2onuYb4HcGHQ7IFf0xG7/RKOCMD6Ti2/Dw0f8DHTiVAYvE5BDYkUp7yM
c+K8F7ZSrxTEuQcAquQ9BGV7VOlIfByANv0+ayf2VasYRVc6K+Y+1Izm4xZ5VsurfzrtyzbyCvRb
K58lmh+XxKNrsAxd0bGTLQYLJqeq3ZvLIXCMbEuqEf1fYWP3HkmSgVP+VGaqdW7r0LqFIzQU8hLD
Fa1y84a2z7wh7sS6CEv9wJrcvIlSr6+BaW3lRf6/mldwlMbBMc3iWgC5uuZ1r1+GuFvFibnrdS29
GmHW32eEUd7zi4ByGldOfy/PhKWF64ha4O5zjg842EqW/UCw/nKzPtdeBuOdpQKYxY6O1cGZx/em
dNKbUB1x7iiNr4uunN6WeXAq2Q0MrDhHiKzB09mjnC+xsXsZOzggDDj1iFLgoVc25YHCsnWsrfaW
2N/mIvIJx3CaBwIB1DsJjKkaOv8AHVw07/BmwEgQceenxiaeiuyJIMuBpvnB7rpyw/OpfSFPatq0
UxwddE20L0YVv5JN5F8nx/FpkL3Km3qdxJrYGVltL1/ThEazM/TR9uTXtKLEYZKa7enjO5r1nsTh
+JGaerF2su5nKMzu+HlAnv/n4TCE9NXi4b/NZfHRULLpgTgvInYCI+OVBZ/CWg5lx15Fy2/6QpnQ
Sk3fpTMaipisrXVVUwTRowlJPbCFlUJS95DH4mdV5S9CON1rwhN17Re1eJyHJPPcwXTvUKeE7Fpa
kwQARwEk1HRbw5g21BJ0nl1wrEgKi58+hqNQ88WjRugUu3XkPjbh1QtPIlogE/IQBoO2a4QOg1k0
i94l4Q/GzO13Pe2TBYvvPPSDhaOHDskGumf0MiYNol0kq0PoDZTB6J4jvWvr3n3oNKICHDPqv8YG
3Z7ZVKC5sjwIWSXft5Vz11OT25c1+QUzAQwYMZbTJGR9O0wx0JVwJvHMCOgE6ovZPScncRkJE+Z9
Bu12LYeG3ii3MGr3FMgubP001usT+Ly4jL+pltUdB9NHrLkcHJ2tgUFkzq6BObKLqL94s5iidQj/
7LltWDCw8ou+ppqGZtWds9exAhsaszp7y9TsZ0PlOqmrWxPa1bFaDvLMbgfWDfIUPzyn8hK8vz3x
zWJnj7aSrpw64b0kT13V7kFMEiwGl5Psi7AyToQ/3o0Otdt2BJDAalq3j4GbO0dC0+zjxxD24r60
BKGS1JGklzBupunBHpzy0lT5SY7kPP3S5OR0xZvvLp7hWcTpYbRoSumLIVjeMg99syvoteIHwQBm
9LN48uMvmVLgCXExr1oB5aFOcTyqTubPmHeLGpfON4og34beTd78qcTIr1hi4/R1cAmafdGU4lUn
G3nXlnYKhFBob+w3Kh03ASTO3YS/b9eYk/KK4gsITYQUunmwCAPZGZ3xJluBn629z6GcG9X6ZdCc
+KP5J6fkHZ9tQGGRuMJP/Pvn9yDPpVjB06j3fYcj057I82zLfFMbzvwOHFNf24mmXc3SFUTzZcBN
enMrewHtVzoJ6VWeYxjlwbx0CBrtSQl7Gvt/zMjpHqLgOKAKkiN5qDucqTzjLNd1nljLtF43DONW
HSv3yQLkuy/8Ot8E1Ujpt5+bk++6w0peJTC2utYGvaTlYk+M5qNAu2IrMNSaAgMvAoGHj2szHoIy
Eawnlv9KSmz4OumC9lCk8D+C2Jo8SCwV8ikO5G9UJxr4v4fkH+u7wGkucr5CbFqu5H2ab3wFlzbs
e7rkyKsFSR9Lg0MeBko4d4WeKTurn7OPzoec+7yF3OxQG+e7v01Dk6U514bd7m8XajMat1lCHq68
UMVIr6dBrU4EThebmkCtpzkrCCYz4v6lTHxe9eOMEdqNsShr/nc9Vw60IcEeNIJgSqhSQA4qOvKU
7Fe2Pm3VbW1b9jceCR02YY2kSj4Gnq7k6l2iw3I2oHId/EF3Ly5INk80U/ZYB0O2T0DEX/IGL8iq
X+A40A+VrTDowNhtLyA7cllekGdybjAAHVSquZfzM2aXdRXWsNZF0NzJQ19N28bS+pM6Z3f/vslm
2X9vsbm2qgtHOPTYDEs3nL+22CD2A7Jm27MGDbRODD1bde2QH6dF45v2dXLryBNWCh7UrpNg39Kx
i/jlt9YXOKg6IKdWDEvbUcaR+G0uhNlDijT5nf+1BmLcm16pz1oj2otR8ZLBiBy8Gcqw1XMB5DKK
E1Knk9RjPZ5tVc1Qc6j0I5TU2ib9Vo0PStmK+6RXNomjd2eMmlTmgdBO9G5ysaHdPq+jWKXlFAXJ
zvXtZh/ZA2pU/jBPU9VPO5NH1VWJlMQj8n7a86XP0VJiS5YDbZb841CLvt+1uf9FIU3g+O9/yM7f
+5i2ClERyItlCZa9trtc/1MfM6jjWanBV6yaPuX3/9nEZK+z87PBgIfyR2OTEgnGr5GUC6UFOEvB
rNBm1ev8gJbQMmRjBeiSeO9tXSbmkRqDsyaQA1jS5DRPAXwOnprddIjs0rz38xogmBI0P7L32lXC
H5qpF+tG10r0IYl7UM3A3wY60O+yqH+oaqvcrIY321YJ9Bd6m9pZHubUUc8GP5pz5ogRNT30AltY
zW3UwMFaA4QQOZSHIrD0VXgHkDI993CmnusQ47w6BK/B7Br7WkM1btRN+Eqt5zuxKBqiwDRi9QNe
aLmLnZsOLx5Kfg4zdE2vdd7nUTY+qEPmr6KgGX7U710wOltNpNNWCgHokMCUj/oHOdL1mgRgBcAg
Xobg0dfA1P3736lh29bf/nRsU4OD4vLyROFnaPbfutO974fBNFYGtYu7Lgzz7whX4MK77Xjtw1g/
BUWbejjkm7emIQZ9uUMN4+8q6fJp5WCwiFTfizq3uVS5vZeRDjo0zINuam95EQLf6NwRdecaPJz+
ANk5vtmTS9sqsH9Gbkv6hyFedGm1VSbCT0I3/FNrHJi3STVksLZADMeLRT4JDMPa2BCfurUqoz9Z
Y+ov6iSAsas+4B/IMwq6laC9by0RhRWO2ctIevOwYSHG8nKMJurj+bQCZhy6tnsu57a+ZBQxLz39
upF0JHAHqYV53BSnIKmq00C3PPQUA9l1iKvbCjaRnjSUA2h3Tk4a7kFvXuxh1k7I4Z+s2WjPAOW0
J0d0NyRa2t00FdoT+/10XU3ZyY7baNM7yXT6PJhRN53895x37Ret0KhVdQlBcwkgYDWYoM3aqXWl
xm5eq964i4uB9LZlNDhQzWxLIWNgbNF/p6b+kLCY3es80vduK5YtvS1WKFnED0KJ4EVvAsVx2Zaz
gq/UOKKGs5zC9LVYyh0LhH+OrzlXdPfuVZ4BXG42tTCzTaPGRwpp/llUYLkifParMMuAbQyd+DKI
9kc1jsGdFBG1o//alSh/G9ACwGVC2tGq3tzI4y3YwPB6Yr1Xb0Di4y4D0HRx8jq8CBDgYalXJ0Q5
+lmb79UU5STUr+hLbSHDhFYBwWsZUiYLt51hK568ilQpR4fXZpssc7aEQA/PIy/KuSzMrRhEvEWq
GlwH9kuYDopimwdhcI0LBwn41CX1TqPuv/oYy0vQhEiRQTG6M8EbifXIM2Vnzv0Rrq5KgY5lNPpL
nRonwYdVhcSevb52w8hobAqBE0pKvuSh4700Aha/lyMW5vrer7JpJdhpARyBIjJ1vzr86aew781b
UuXT2Q3i51rH92QU7ryp9P6pJG8KNW06ra02V64FPZovVeJ7gk/7OxpQ4jqywTlpdWU80ORMWMn6
w7sG3ZDoO+TaFUwcrHxn3XgjNBb2tONa7UpOiWW+N8qO14lZrREWk8ho6oSKp1B0Fd4INJ+XoQN2
iizJhVQ9HSPLno6Cb5yt5FhF5rcapu6HfNSijSbu10isy+iL79PCLY0iHuJtadb8zTBMbfXJ1DCe
qcnRgNJ3ln+CqWFVl8yluR0XubWRc/IQ92S8Q2rZtQYeMapTEQwte57J9lhOiVnJjtCDpMoPEWK6
jQT/PjmU/O5aQ9OCmEnzsFW0F9j4UOFt7amvrfSxyn9OVsYfswoVqh1/1MRihau5aLZd0yjf/bz8
1U49+RSQ2O58vwEPR33Hk/iDOhqnMympv5kGs4Ktd681dgV5pMFpP003OcKcWj8AOAkB8/WDv0UI
OAB3gmeNPXiHddA/1jh8aD4tp5+HDLbSeqY7sxUWAaHkrzmeTjXuvTuxbdLeg+QpFEn3mFhZxF91
Od4wMETe0k/YxnzsvFRRzHNd+rzcsIxDrmzM88IIPdOaArxaxFZ3sGNnLwy3JwbUCNTTRLjsrtF4
fS8j4OrqSZ7JQxzqEVEOFa6IjDRR3H5zegwd5ZxVNsCEysk2M72+Df2a9FKYdrTr4GdDYw6yi902
6UVekGdyTg5TUesrwKEm/za+DDX77/uoATrroOkr9ES5fgH8Huw62ut8qtnv48mtTdwIUaITxfkI
ijbYj0p8nwVDQrONA1Ww+z4oBZ9of9ywkp2+9gqm4Taby8tkucFzPlesVZnvMsM6CEo9gMIT89yE
1KwSAlsuCTsQHE3nnmDOSz6QtPAxX4NjHFZZCNLLR0W8ljcDGMrXYdbWnjUV/HiGgV135g73FI0f
At/FD7L0+HK9vk2Z6l/kVF5nPwPHdnaVab9WLltj1q9JvlGHrjuHS6Ad+mwkF0aQbmMU/vGKF2W+
DnJw8JqbPUqF7DIaQa08fiyw2unjmlRI5/8aseUaPdUBdOGEPchp83soXPjCdZ5GlxpjhPEzHlL7
NRohfLE7ItprGeoTCI/RrZ8Hw0E0lsVlsjWJurzUotA9/jADr+kq86iB+92EljiKvnDfYwUBaY2l
5W6cqXglw5Cv5QVwVUfsM5tOqfKjyAZSBP90irKcx7qVvfRD7R7tynWP8kxtVRfaIQcWj7/P5IU4
67EGNcAjq5bnVKO64RpMlrbBa5U5cJjj7w0NY9V1d/bkk9keNZhXkbM8IRWPnN2kUG2NiblGyLOv
Iebe1SBVPg4VehsALdYvsy7EHYHtBA7JqynJa3RymuPnvULeMnxPlbewj42dponvoRbV1lHpGArF
gPczoRNHbZbuAi0h5oVlgHz5yzMAHeNJjdLnNqiLU12N2WOZkFcgWj06yuFgkwibzypx3LhECnbf
6fdIm+lmAUB59FFzHRZmU1fUOQSxwrioDjogeZab9TWr9IYKZ6mfNHpCu9JKR2tVp7RSNedOUGIj
49r2T01oPfQGD+gF9aXLQ1SatExa3odMKbGaPJTdXMAUufuckWcj6FQkBu3144tZre0i3YSlMwfl
41T03wiedF5AFq5R8ylHeUiWs4m0RSeMx6uNcvtQdTZxP3ZVvpX+ezyCMM7mGNcK0kX8+un4IKa+
WBV26r/PdfsrKUlVxgx0K/rZWbFGCV7o7P4+s5cz6gzBizyTV5MkrqCY09b+H+6Vc5/fiY3dEWlZ
eYBI4GVmrF3KxfeV6pZ6kcM4x9QUdenLtMRsyIPPBu/jLE0zY0eV5FVTM+VsLAd5BwW/5tQ5tlfU
wN2rONHOAINqmldTuLdUaCHThJ0KgHXwTMg1xNmxnr5bWJ3TaTZ2jqP2R9PM9x3BLd9sMzBWMwGT
T9i9Z7T1CcY+2toPllVe6kg4LzjRRy8dR/2UiKa8y524gIPiuAQtDUW/CgLYchS62x36xuGChqel
xT7a20Qbv89KWV/cBBxK0ur1e+GGVxjpwZc+SjXqa7rlGURI03OLn8JSYRGmJvNekmJA42fU1RE7
SESEvGq1NDVEnSnbznZUFChpv05cPIyR5cNijliphoZK4FStP2sEfZhZPT7Wxdjt64SuBPlN2slZ
ltsDMWOK0iRHOZLzFDl/X5RnrYjIhe/FXt4hpz6//PPeVn0PhKsexdQ6+Ddpyrh0zk/yYC9nBeBB
sZanSGsxHsJZiMw2OGWaEpxmXQ8I1mEoz+gnBHSAg2Azs9dbL6lJiUNhaOr7EIM0gMaMh+Ec/H+2
zqy5bV3dtr+IVSTB9lV9Z1mW2+SFFccJW7AD+19/B5nsnXNunReWAMlrOZZEAN8355jqMTC/Bq0J
t4sbZPGF2JIsegSxKymL6p5w1JqTyj+DAtx+1ootHflsp88Yo1CWfy/LkI0YPiBMGKwhOr2I0Po9
gWGShWV9VwFattqS6Z3DNqfiKMlhgeoUMX2JoQ8SV2LBVUmEL7csh8kqSloiezwrpKYhxu+p6xzL
MB5fbVkeWCnaTVEa4jniV1gtDHjScFaKGJ13N+FUDzX/JB3ap7ZjYChi2wxszPPVfgmqK216iBkl
WbrF1Waaum6NsWeESy6ghzbN8OfRMrcM2wIwWh3KH4Gtb8tCOF+Wlfyu0zR6TUOn3zWVY5xEt/Nd
d3h1u5tlxeU73TxAPV38Al/l0EhHe6ps9ihuQYttMT6HZvST46r2NKo+fPg3X0fa57/XNwD5Vygr
6TvW9nNUlYgQwno3paWkN1ZV8ao3yw+rAsrWzLgsvI9i69LWpk0BDmtyfXaVvT7XtV35IuQwrMJ8
RKkt43YdD7b82fSzs9iLXhvN/llG9Xs0e6oyf8TKwB1rb8OSfA513byjwEv3Q9Uj8/c8CC1qDfts
/L5Me5PQ96WPL0Ak1oPfQlYonKQ9WYaOGYtRGPru1cvjTrCjF7eSGoM0TYTIGp9JPdTfl2GuZcR0
dpEXXEmCSH9XqTrFUxl9oTJ9C1oj/sE2mm4qeTIf4SzDU1jGXtOptte2Ir6HIpazSSFu3DywkCvZ
qJ8UWKN7Kkqx9tK4fXdyj0OjOY4/rSHcDwVBXRRDfucdiUt4aF58qTR2G/yne0EmLumSDVxZjUjL
InoUs8US5Zu1ckbCnvxWe2BD2Z7SVgfjL0PQE3kE03f2KaGkvvRDAEMNEfmtg0axoeD+27YmYrXn
i9/l2UPZZ98sPXT3y1StkeVqawfLMv17xu701KVGvxqo6eXrXMupTimPvpkVB3ebeJEzUPzfy4u9
cojJ4CX9GQf9So/16DOZFz20kCWqv0nd6I3p9OLBGw1yesWMXb/kugNcMueYwUG/2RTTnA8U4jpV
YDafcPy6cwErOOchQIiIe+KewGz3kY0s7BIr8V/HLK7JKXSDT6Mo94gCUPvAcl0XoiAJOlG/x8n6
RXlufNB0U7+GShzCzonl2nNsc2thKdp2gdGTzchFU8018or+YZly/MrasQ8jTdOXBwM772OcJ38v
uQkFk61etFGpV68oXXsr5LucZc02JaIQnt05ng+zZqA5l6pIX1zPoCgdqYzwi4QGcEKnreoAuC1D
C430U6V9LYPcF9tCFuoBIxWkQsomL9zig1WZZcFHid3FD4r8pxGxx3S1MEQcBSGDXlVsyR+qi92N
7/vyMsmSLmGJY8/2U/nusHGuzUwMmxCAxEM8X6AKgr5Lned8EsFz6BsvMu3FQxtq3UNRwDHxvAuV
ieFdY3t+cQikJTGw1t/CNF6HSMIIgxmsj3+PEgS89Mfr8h5SuAMe5F3qaYLYmYlrJhza5iZ5cavl
CfzPtEnac0O7ZFs0WnCO0caeQwuXENkI9gMf32Ydp3pzL6uiuesaWUJ1Tw/B3VZ+k6NXrYyXxqZt
mhMbs1uGQrO1TZ51d0B0WC9QuWHrxsIfW/34UHax8WpFMcY4lLMdW+a1Jt2HgeaMzd4oybZtS12K
FFzzQC3I4Dah2S8xDvpQqfyjCfLopIyoRArq5B9+bjdrZBLT2W9Cwm3KODhXIV9tW3c4K9FbehGW
mW00WxJp1jYdHzRkI2DqixV5xtpTghzqhJLB2AZj1H63gS+bdd999kWcsAK7HjbnVtA0c6dV5QcJ
ZnAZPWpKphYnTn/a2tFjWKOBLWmXgEngoul1AF7L78UhHdBkj/W1dbXieblgtmJR9xt4rdZUPGPq
DE5+ASdueTYYq/Y2I/GAo2gbSN74wge25qvSdeoju/WfKHR9zuxOczANd3gbDJD+Hb00PbY2si4n
Do6Jd6oRF51GbSBoRGCFEm2X7X2v5wRvd9RECZfq+86++pqBzsDorT3gr/HJQR+2HhMHRUfQbZ1J
bMyeBHQCZqNrFGekc85R2V1PMgE1px/LPB1ZeXZ8f0e2hLgipYsO8QSn5c/5BsNwfdDYwTt70SXE
fBGztVVj1axaoKOY0Vx5GebLMvy/5lRwoGIMhgAH2lZbYIwzeRGBZXhO7OpFzsxFOMrDze9UsYVQ
5FnHpz8lDzHV5UaYtbZtAr9+0m3VPqCmOi1iDyXb6KmtqT3NSpBFE7KoRgxbi6hm/Uci4mFoCUxr
elx+yHMT9xAMRLL8+Sk5iR2yjXrTZPVn2cB7NSy8Cp2lylNepJiV+d2fcwP2aDRE5BCj3SzmM75I
hDxVcVJthIjyS9bbv5fW4NIMFGLucS3jIsV5WMvqFESAmWlPU1ew8d1483CZ8+MIHONAM5D8R3GI
IhHd/syVZP2wwO2Xl9GDUqwySXAq6M6v3TrsPmlLIQw3nQ9stwpmRA0eIqL6as9FYESK//OiTGQu
hiYuk9J/ZpjYfunJzz4e7mxi/FNbp5uyGijnGewaAEWtXJK9XEknY+GzR/FIcKDRGt3q31hmiGE8
wzkvU4aTNucqLje28N1NYoBi4madfxtWfB39vSWmCTq9QZUl0iJzznQndVSEFYcDhlmKdiZEZnvB
ygHlfAzP6KKwUDg9uq9l/PdhuRy1LFKLSo62ScIqhOoseEszP0KOTiCx5pEDi56L1qGTWsfl2aDU
fmGhN66L4afrKDoxehnI5rhXvnMIh0Th6KyCbeqvG+V6d/429XNVVyPFQ+BhjfTr53Ds4FJmwWm4
6InnvFe1SRE2MySeF3r0kwfgwoiyj2V+3sft0in2XqXjHL3qral08Rkj28f8rbLHmiXp1PttwpFt
1N80G8eXyosvB260ZhTWWzcYEWbSftb+2cmWP4K3dgzfX9csYT90qNJhi99p7BNcKA5Jrk0ljN00
Yusx+piE9/m1VkrGNG0tNOKkwJW+ec0NFOIrXxAl6SvFfVw4jGvWmgNZpU+Zl/2MPD/5CjKdj1+q
vccI5rbWgBwpJfzkEGWsKDZUik9o5LQs/Oo9bQK1Z48gDxIB0WuoFde4VPmnlGTxhG4yYbQrnIuv
smwjUvDJad30OzdiTatEcKl9NTxRoBuoB2gbdBPUTeYps6vUzeoeSu8JZ/r4BT9qWBl9ZT7nVTjs
vKrPubFjh20SJHZYPS+J64OubkgEWndT72yWyeXp0LC9S0E0F+u8aLdL0lmS2HkB7xttR+T626kj
Fs0a2wSAcBWs6Q8ap+XiBTqqX13a+skYJE2V5eHylPvfFy3DcDB4B1QLU4cWem7pJJwPElB1rcZ1
3Vc1scENdQ2ZoD1enlZkY6A9sf3TbKIw2yTqNmnPQbMetNdFczPW+nDUcpuWXlxpf3U4Ymgpbgb7
cp5y9DZeAQkvQflRgu/nEvzySDbfphElarIU6QvPay9E/gIsGUvOnjQQjwW+n3VoOuI1M3JSm6jN
rctB+7K7ItjHcYnCSRDDnNtOdNZ8U17+XURCv4NXfHWJJ2+hxE+kOUa6CYm8R7QyT9pkQZuqwcsr
9BC3gNeRdBOJ9hFTAfIzzw12CwLILlR6qQv3d6UP7dFHbrtijUsel8sk4p8VCNEDuJC/U8b8yDY8
Z52VPz3C8dbRbFEsVFidOydEibGMHXPtR0X6rrnD0QyBZI8lqTW2Crun3ozIFUi7fOcRr7y8wlGz
TS81fzoRIsgK2hxLAySFJcf939wyHLRBPSWKzIPldWlTyh2dlPE05r+X3maa6qA7FWu01fnVBUKh
hQCLBlzZjv7eaKgy5bGPHDikTznoeofhi+JZOF8M5BbrwuPeOwC+WBs2UEsNB0MyJy1T5OT/0Fav
E3kTHDKinoS3sX3Q8JxhsIc/0W2CtpGX5eL/9y37v4a9r437yrRfM6o+D/n/vnR6DfYjr5uNEi+1
8J2Q6qF34sglf0LN+9WCCvnA0Qx+1OvDVwrG5cbv+nRdFIjmHJeDuaN540kX0fSc5kmEPiiS6yho
pudlrisR3GTT2s+06mgLt0XiWnzaJYFtZjrUO10X7X5ZbKewu+FYqO7e1Lc3TQ37QShUvYqDQu+X
wWqQdXBY1nze1+5xftZzs/AsFEu4rwvjmegSupiEGPqqMo/J0LUbyszmCREyuknuoFvpZd1+qX+7
GYnky/BPAdxBdPtvGHT/efHy7PKzdkekRN+Kd222pfjzZXnUeaQ6ZomZXiiOv9Gdnp6UC4yismdb
RReE37Q8yrd5Zl8CmDsP+ezXVKnhfvPxTax7XTPPDZDMV72REL0C41SiHN6XzvelLuPpw4uZe7jT
tZ5djhu3184hlyBRdfxpdO3MNDPfdPz2ew3lC9l/HvRFgxyLsrDfiNf7PgJaeHQ7w36bqmEVBPwi
MkcV+lQo3drZJQBsHLl/y0PLEFZaAkTe/khGDqhU6uonNV88zc8Py9wyNHMKBF6eq51Jy7PaWHhS
12EdFxuZhmQE1hMtF+4B4ew6AZIwVZc4p0VUBXygbLccSHdExJGXdXrJm/hclI15cDoZnFjO/0fl
rjGy9zoz/N2/atxSoftXyMunRgfghMd0sFodV2dMQ9Fz+7PRj9HR9KeIxWCs1qGt+JVbyd1Ky7OX
ntbRsRECQfg8VWZOf5Bm+EuwE9rh+R5W/DnGK7gPgEmkaFDrQmBztrNpfKSefV+qlMsoGuSd4616
tIr22sy3xQok5I5ESLEuJ521t40HeRMNCcxsea6St3WPQgw5p2uJLavVuI+msntPfRhVRqzH12WY
xDu3HZ2bG0fkbc5pJxXe6gtxOMNJhebGJUviskyBEbY4d4YFcq6YfGViUB578hzAx7Ezj8weyB2V
oUtAssjGGsYM1LI7Q44bAoL9dtZk018NyhetGHN+DaUuesq+q+5LseW0ZO4THXrVBNPtYWyM4l1k
7boY3Zz6wMBxveqmI+3q8gg9FO9i7Pe7qi+Dm4s/EOrzpN+t3qQEZJqvcRrmbLWN6YCdT7yOmkGm
0TxMY0WnKOzVZvlMSDdKL3+6NGaEIL0csP6WTRecKsJ6jLD2LsQyedhi2dhszIKtBqZ3gLNSP1Cm
3lRUs4kSz56zMnZ2InX9U173zYPlo7+KkRq8udH42agy+DXFZJrXTfo52GjdHNPe/ftYYA9wr1k9
AQMOgx/L/DJV4nfiU6F76yzLCbt2RuNgYyp8q/OBVFhd6uclngdt8veoH6LH5ckC95KXJMG9KXLz
tRV/fiQ1CDEIe2wXut29KTcHdOqhLHVQup+WCxILihj/e8g2nvqT56//zfs4d3a+cOIN3abijC0y
uSqHPpvjxt632EkO0Qx164qcMxsiGyVolHpdUT+j4Bn2ZQqdNSPS8dloK3Gdq15h57bODukCbaNC
54avkMeQ3hasdUzvdzaDCK77qD0sw+UCXE5NaBTqTDVHo5virVnoxOOYtX51m8FxNhka5rZnQ1Rp
KW36aApXuJO5Ebm0OZSNzqPychtRGH70nUu4x6YwU6rAfTxdbSs66yMQ3LVdynatlbok5jnCFxVP
AHdsDe0UFTOU8i00sFhEs7iWJC2v1FH5F866FSSSt7iwNyOc/+MyzKPwCBCieR6jyLu5hfOa2+QG
hDr0Wik6saskVcl2PqKGpiTZqJUoviwrcuEoFl8RrqujnfT4xEeZb4eioJ+oa92uytNhP8V5hBk7
O5q2ql46P7MeKl8dKQpelB+1E3t25cJgkum6d/hzIlqsTr4TaCg7wW7qDaolLywPeUo13QzLV330
zGd7QgtXUP7bVDgWfgAm2pSaEbynWHIOICx00Cn1ZzAz/9wmF1CJW5xPjP4oxMqkRybH2snBZMuh
ob4gUK8v1DPaQ0WttMunHza9rLwoiWAySYJRnsi/YMhI3F8qeUtw22+SRpSPHgg4iFdZd/TsOYSB
SC8v6m/ss7jvu70lqGjj+shrvlc64ESHanYSn+OKPx21OEiFNsSCM+zle4FY7DXlO3mI2rLdi0C3
3gKz3rpRa735XRSf9JFSaez7hJoUYbB6ktL6nVp+SF1n+p8XEkp/DBDBiMWLmoc8AdI9JbL67F1t
3elW9g3uFZI5e2wBWZXimTb3d8/VrP3gigE6E5L/f5eMbdGfIVB7Esx9uTfCSj/rHW51WwvK5wIF
AAclvTtQWZ3uVmA2lOqb5GsYrU3uhP13vyDwWhAoccDCe8xp91BrGax+PTUk3KWqjh5rbvGPHPCi
tdEptE4Z97rlMnkpFZLBtYaTnW3RP2KFh1uzV2Umv6UVjBV0So1O4z3oYu0J3PNuSZUJbPvPyAKa
CZtKb4fvaY5OjIrslaCwiy4hn6Fna6/LZZmnitI81O7rMlPNa2GEl/5gDtznQ1OX5zzLnHuhbD4t
RvKxjJaLoyFn8DSjOaACMy68jWii2K361nEQMbpjq3GfsoHsAdeb1NGubfdpSGP3yautYxcZzkNj
5L9qDrDcagdimU35ZLb+ePwjHql00CsgpQBrGng0XBuIxvzIsoF8LI/YVP99ZJiQOPIUqkzYVL+r
PktelovWAF9u8U8uIzdkJ2JWpLUuw9qS+B0wM2z6Qg824MnB2VVIOw0oF3c/jaaDNiXZYcpr417n
JWg4y+2+2FrQSyCys7Ube50mWrjpAwSQYWlkO5+V9DFx27+PwsFX2yQEOWmx+kpXy69VqxdXNJeY
LHMDD5w1I1GI7r2NUTlebZF4q540te//niB48u8T1NCmneU77akY3yl8I/bgQYZXnvVM+zcTgle6
54UVrHG4pnstmbyHEU3Bvq/pLbWD6fMvmD5rXyC8L3N4fKgb6Y148dMUxCBO50+ymeLvUM0nETvo
dfVKrpWNvnGk2/LsYuvdSS+hBT0MeIMqxHJmKsNNZlYh+xUz4BNVYdv5DxUOvibhWjaCTMvyAQIJ
sBShZta35ZKFSXLDQUaq9N+ZZbrrnwvkHwGF1t+pT5/PbX8ZuIdWjREVr6HndSRViQSHAXvsNJS3
Jd1bqtRn/5UmO92ti2sR9SvVmFty20yiI9z0FOOFOJS5pV2t3gk2tq3cFyyGE7DowvrRh8Gpd+az
EYp60wN3PJra2xgkH/7A8Wg02Y2DrzHvKQiybT0kkGOmcJPEp9DK7VtDRfcWloN1q/Xwo+2rku1L
1F61AA9XhMk4nBPVh9bOT5jZko3uT9dJZr/pmZ/6oIk+AZvix2lsdQ3Zol27gQjd5Yk0jY+eqb8V
1jjcQLik8VM2Yv6qZAPQE7HpA1RO64mty9fyASr+O993lJO7CuC7g7sBgG0iUenSV0gI6+6MnmBG
bCu5PsQfo8HnPyCC6IE3t3sHA5OWwjrxS6BLK0Kn+4MoDKZ3QcsBrnD7kcBFWdMzKJ4tZ446hq64
tSLznTIKgpu4ptmmn5u5s2BPdOa6AhtF03DkmdlUC8yqtWmil/JK5kuDYUpxP57fOQHEccWOxd/1
Mf3IoTN/RCQ0rc0q0c6pnGg1GLTRlfFu2I1F/zbgxIYE8s2FU7nzRCB3Bnbx98oNfaAjbXXRB+Hc
k0A+JXxhb6OqQMLMqiQNjdpGqzKPUuFgnwhbhpYQB/Yb97l4X7vEMpU0ix+McvqeRbH1kKkw3HNO
LVZxIOgLpYq5+Qmn7n7BUA9OcojXrZ6G71iM66ufd/HKIDrnJnRIjE7dSw5C3H4QsYJfbYQ3Xk0N
J5OuXSa7FEh2xR6JpUGHyI7WWpd3j9bA8gkyNXggK6N899uQAtG0VbrHpjobXEAQlrtRo1uu/4iw
HD8YtoGHaW5wwSn4+VhcSzfM1qNjJT+QyH1PqELea7bFqBBA1fTe5D0mWtM+Ro0ONV9vi6NfK8gy
6KI5aT85YfoQW7iUVh70A2QN88PBTnnXQn88iB7Uu5M03kc8Crz/3YA6q7T7Dzg9ZeB4HwWC6hPo
y3LjHq10U+XFGwlY6pG0dzpNlsxbUGND/ULDjgRYaRW/hHYfyfZcW91QPNpN2sAn07y7FlQ4kI1m
5ABpZPfYITwlDIryTQTFi5sSbmz51XfXiwjaTB0dGW4IpJzIEkI90HFnZtL+tBOCMlF1vOWu9sWq
xT0+y0AUzsaNoJdrSk/TD4tgmU0Uuf3VRDKxTcgEOgYqKx6oXSTbLkTDQFmkeKj6iapJkncoAnL7
mXSJY6a64RE1lP3sOK67ySZyLSivw3Oz+uFMwj1Nsz7GXJwNxkvoNPEjR7cbxBNr60JBOwmrUBsO
UPVesUt9sbQSx7pNp7idh17h0h/zfEJywVc9NBknJh3N7S7L9eYWaAVwMS+8j2ih71nYR0DAo79z
yxNGXED2iJt0W+Ko3yFVsa2D6RPW0So9upYtLBBTsZcTtP35plOFWAMtqK6KJWqtiar4pFJONyoK
frEivOhGFLz1lssKq5s9/9KgjnaB6XYXBB0pTiu8jOiqnhxMM6uhdAzUZ23/Ktp6k1sgtKveO/T1
5F1FbXv7PKfKNEb0stvUeOsyBa+lTOxTWAqarH77U8jKuiYNeViTnRW7asLo3FfyZz8hn04Mp32y
kMmfJq/OdxIi28Z24OWkvQo2E28O31O/OjW2aVxCexrX7bzi0g77JOgmuaMG8S4TugO09RM1+LB6
KQp9+2dVkA6q6wQmeTmBXbOqjndFsbezcy89pX0abUyZive6JcYGtMZ0xNEt3uM6xy9SXatJVLfR
V/U+G9PkKKM8vtObpHukGudnHrRsfQEix/3UXBKz2i5Y37oy76XuvoQUNQhNzr7ghKc/mjz56odq
l/ZG/01z5AloivWejBWpVb6CV0GtYZVN8TcHd8Mp82g3wdPP63WWuNG+byFLt04gLyKozVuBuG+X
xYV3kOhF3lJN7d0oTH9Q99U3JNfmZ0/2+TMN4vdOi1IQ1gDZA7d3bwL5/NbvQN0tw+UC78M6Og5t
4PZWAltcRVgz3jhS8aejn//YVkZ9MJPm3Nq8/wthl0YuISAj3+OFsLvMhd0vqAJbNrXqrZxgWFaT
1FCUWvGHBOqwgsLtnIFc85kTBdV3YfRsqhXGwxr49y4sXXQh89ww6RgTcj156EjZunt179A0Fmcn
SyiIhglNWxB2e93Li+0ybERTbGUx8L+cn60aac+UKuu1wCSJUj0oT4tSfdT9n2HfOuxd2cbJeKAs
6JPXYoFs3C3WDtcjP4NMMWNNWmq9Vb5Kt+ZgWI8lbo2jl+bfq6RL3JXR8V2rGw+KRNvOOU/99M4/
8ss0kpYvmCQvftLJz/Q4OE1e+6NukbpomrhNWa6BeufDvzK8bOTMNz8MhPKw7WW/fasZtklRlNve
toy7HkbGvYk7eCCcERV/TVUNNxcpw59H/vJIi8TD0CXrxZMTVVa+E0HebHgT0/syh4FgpssO5fHf
nEEBTR/vPtL34/+nXU1NPd9agk1iMDeuVUkhPCx7NmXz0LUr7mre/LCsfHOdRtF+6ITc1G0hnrRR
E0+0I+Vm0Ixy54Q2R+aGHfvKkZN/kEnUPLKP/ZNvtoSaqWjKEY9V9c5xoAdYHu3H0Y38D6WcaGs6
RnHs56EuuNmxt3/TxqHeAApWe0uV6inyIuNssl3zfNjWFqaFvZX9VlWtHrm1IYLSqR9dmbJRaT7S
8ExPgW1SAIv98EpBL19rVJ9/jF7xnaXcuvMXNs4up/PNMo8G/1SYnfWKwXo8tsVwnmxykzu7te9k
hJFlkhasXZa4YvzTuakDMC4ETkUDHJSSU9Ws/am8CymsSwgXZu8E+N/WaGO+9CFpTjJMm03vG5zr
IRBSF3e+eqqLbI0s4xlNB97qDgxhHnAwAzty1gpH/pof5MrG7EDLt3fKfJn5309pff3nNcuLA1md
If5yI0PFkbbmL6VPBLnnk/viWey/6qRyKP56pPimqt8GbR2+jVH1tbyWlLKVKOv2J7Igo3z6s6Iu
y+p8WVbUxN3KFsgXWsfuAi6juyyP1B8epWFI3Ix4uf9rQEhiMzjS9zsYwmwOmjdvsE36NDYyx12i
O9GT1aXJZsjMryQ35ckhxf3azedOEX+Xjp9SPGTGjN/xM6EUGsv8m5UEN5khciqnxCPOIJEXEtuy
S0iWzMWzpXOUgDqfOw22j4Lf/mjnoX6E1mvsiQAv7wNds8xAdom81qmN+qkIo+wkhijbSj1D0ofs
IHMN6LgBvNU497sT2QgOC1hM6xohgnSlQDFNXWvsQKXzqZHsZAOQ3x0edPR/dKtATO6hoQX7yIye
7aq0YZmZgfHYVMRz9oTOk+aqm4+tgTOC0yAlNJ3jKSsmoeJ+FD9yE7XWrTtVn1qdrmJjqL9EHhur
sXj0qli+DpLPpNbJ9E2nS01nxU7+PIp65rr5Wb1sh0eh8oFvESDIceo2ydSP3/3GdLYZEoBjW2b1
e4c4LTRYgpNhJptxyLw2fQdKp2UPn6V1jJnVK3ZRqOnvZWeYrKkTgcbzs27wzvFLXmFfpBciaXWY
Xw1lGG10Nz3l1huss3JHa2sutgf+Pktd3FztqlMolbRoFzYxzAytdl5s17ghdIkfl6c4WFCWSVuy
TeYnPSp8/OpK7pdnHa/+5oFsOLFRTm8iSNLbxJYjMyFyLyMnaNPb4Kf5nvWTVWh+BXftkbRVsJQm
AlFEyoDrjEQ9pWQJX8MgyFOAYXywDFybz2CK1gk+PTMwp0tNBePqOHZ35e7e8Q9xJ1i7+GVgB9NI
tK3vgBTU2uLQucozV565LSAfNRIyTmy3faYZ3a87p4faEeTdc6E4IFODxGdB723p3i6XpWHhCc4h
AEXHXd7+KIOaUIg+6sgsKxvvqyQ3aOZXVAlKjSiOeoBCWodfxYmOOWLeS88Hj1Sb4bSMlosKIGlX
88VoomsshXuEK8LGI/SdTd927vd0UjR8I/lWU1s6RkFn8A2PKfEhLFupuJ21Loh5zpKS8TlO036t
Nz3Rv/MQF4ki8WE0f9q5Tx0vyaYzUAiytfjSEq7iqG8apgNMmcCpY5pdXtKTPZvThYtzbW0Fm5D2
yGoyw+6ex2V773zQASF1i73y9PZezReykNi2HqGIvSzyWdNLYOhObNuyNuoAYcKgXkq0rpv/fWLM
y/yop9XTTGXb19gr91NQGN/G7mZOjvc9oWzLxvEJ+Id4IKwmQGlGh23V12m0Wya1CADgqAUJRffq
jZSq+LPCT73S/SzfDXpkrPsquXlxVL3atWEdNA3jjd1K7wMj5HqawvAzd0g30i2+Lz1bzUitTIQe
31LNcw+FiZkCpke6D7LWmrYdmtrK4i/RSElRLxu0XYQv8KTmgAlWSxKYEzG9TXXww7Q07ZfCF6tc
+re2Sn6aDp61Iieet27ABRYukNgqBXPsUbQKIrbnCD0vdjOmHq73Ot/LBvn+4KruxWzq4KJE+bWM
klZ9ZQ1VNYvsByzIaFOTQNuV7At+Orb2mkjz2KP2OPdVlL8gLw93Y+5OW+Hr8sUaZXKxCjbf3Mfs
ZzOMJ3VN7ZTcTjkZh1gbvL1X9uNz0LIg2VYjbmAq422paJNYaVf/iHPQ/L2yNm2grH3BW7gf+5AC
GOnYN30EDtIZTvWFOM6uc30zUsE/ET95yoZGPvqTNz3j3R62rWFYW+R38jqa01G5wjzrFEHPdXKL
2xKfhDsTn8PwUeRi+OZAtV6UcFgwNA0rC3nGLtZgXOARHMMfWZvdtKxxX7Rw0I8Ag9ztMp/Tb5GW
9r2K/GLXdu28151ojWMZk2kWPGftEDyTVnMZCjN5XKZI5Zk2/gCZobL84FnQhD/GQYfiMq5WRdyF
L8sFmSPs8Ox5Gbg4NdCfG6A+quYITLkSWKQ6Yxem5sgmaParIewnJj2GCqaVLj0WDmIYLUyLWKN5
jyW85rOlQfBh+oCrl8syHPv+U3Ol5B5t5s+ecE5NnFUfJK9ahzhlhxdZ/ByYbvik+qXSIWWO2tju
lgp/2xkA5YUmVs4cn0yZLsCDSIZyXk5nq53cx4iQgozK3W9ouZrwjR2h2OluYSJ6A2YoIWp1srK2
gaEPy0zz9exak2Iwp8DZmi4eiqE6LyOE9/FOUWCgVtOwRDz1jvVNaub3JfMoglfxlGmoiJMwq64l
W7s9VKh4vXTMM1wsTgYlg3x2NenlNyLDrV0g/ev/o+w8m+M2ti36i1CFHL5OjuSQM5RIfUEp2Mg5
49e/1T2yKfHea9dzlVFAA6QkEgN0n7P32h2KdZKtYwoWrtvsc02pVp4RlnstXhf0+pslGgE+ZSrB
EtI2GhBbvmbpHaEii2521eknmBz5cxQy9WyH6jKrWfFsVV5+DDP3uzznEqG3rIlzgtrtPcyNT52w
M9zNHHYWSWyiMl+qxRctieonJl7fSpLI3jSz11YWaaWH3HOmz/bEbBf83dsUIS8ofLXf6HWWvCKG
jBsy2hSlyqgeil3XHMOTLzaUK9ytkTafelI8dq0Tk/HpURZaR1X51mjDFqO3vpMOaNiN9tkOs7N0
O+emM3F/kq01QrK+ZKrub2o1SYis53AWG4QxLyD0tSNL9vDmh5u7dZ6rtnk0GCAPUwD4RhtZ9Ot8
zGp84n2Q5AvPt8udYmJ2a+0watb6fAa5pD/OaP8ulMqUFeFLOIXzeDixjKYAqlr9qeONdt8r6iNO
Stb1BJcuivGTZ5ETp9MRoPqkw9egkbhSWS3ScnfnnYfklOabyBxiKe0syjiZRL9GeWlxGi7AjySv
E6ngC1ez6i/zkH+rpk7/5qXNZUIgu8FqCxKf90cJhX6qgdez6Qfn557j61dKY/O2oNBknUEkNyev
EMtNLwKp2PbkEpVD/0mpouTcdta4NpIaUxr271uXj0+mAnl8Cid800A6F7EeWCdTt4oVUXjVxpiJ
0Km9HNk10Ye545PIzVIUKFcJA0ovTVE1SIdk0QvNGh84nyp74V9I2QtWutvG6Ms7gjnblttd1apx
KU/n4pq8UpsDCRSvyBxXeqdg04EnsKqaRkXO7g3PeuV8k+OOSnG6aBP3wQrix8kGBIQ4EjzKP8uh
rYDik1nireepE0cIm+og/amhHqvS3AY6MyLsieD7TCND90Qw9grMfkOQV2kdyjBtlxW0JDg5VgCc
KaQiLTapCF+IHKveJkhMmHf8NSb3EtBDU1od/pvftEntYA+lYfXuQ52aVtDTxnTFJO1baXkp/ZZM
O3ltyhLMF2HcZs9qcYVg6n56cHR3z1SU9sYEJsvTNbBYHS68g9zcj//jXC/wlh+v6kuDRYX40gzR
5GJI+TXlwo1t+hhdzEiSOAyUwmLInhYqOJsq6qdTIzZ9l4qNRfBuNbV7ltd44BKd4n3jWDdqITT8
IBivBhavt9lU/ggUPn5JZhefIzW/pXM5XvQMW6Y+0xD0dEd5kJsqGdlTA0wRGvKV/zgBI33MPRI+
xVdQ5bgpEfgONUSluYK/l/IqNYDalonrHzHZLJSIT2lAT2PjIIZC+tnpz3Zk07oWvY64rSDk/I8r
IPdbn7S8flVrUJhz9n3ETL5007Z7UPMZZCE3S4506EIkQsxz3DhWk1Je5BB5iOUlcfgA8pZodnJM
jRFMEDkurPiav2z6otmGQnKuxMRLQvftMH2BsRusvczmCx1jOmFT+1wEVUAuA4FRUR39SYek+ux4
LjL7YtIvodXg4gnjAnMe6BWfOBXSmvKCF5K/7JnQrKdcw/lAZfCl8Hgg+pGYZ3Q8FYM8605tNoiM
KE87hKL/ZOj5qqrgPmUhn0D+sehEHLUFMKBfWPSltLY7HCvgCNq9rSDwoZ5+rRyi1TXNvR9pKrps
SLLjWp5MwgjUlxd+QiRSM+e6VWGmP5SR8ZZpuvIyl2p7jismbbNeMsEL/Pw0xNFAfOKPekZmOqfW
MS9s6wptnkeEXy0igW42fNM4kmVh3vfkWG7R+phDQA7yrNzMCqwJHZMyqlyTbKo4eQAg/z30Z7yx
HQ5Ax+z6n2AASQuwCY89y03jqZA/YjCpNV6qPIgLWCvknCzy5gtplNOtdbNXg0sPZVxlGwMe4WIc
+2Brs+TB6JfVl7kd60vXs8r+ZwiPbvwHggd+ju4YqulomuPKAJlfwEpJPHqKx1xz0QyazcolwcBn
ztHKt7MC931JsF3rlD+P66JpnhT1e8MasarCfjNiAnlOY0KnEy03v06ZteW5bP6p4QzW/AyHipcG
S6um8DQpgNj0GfXMP/8LTE0Att4zbmzPUh3Vc2xXA41kGJb2gQ3lNN7kFUSL8vBzq43qp9Gq7Bxj
ZUut3Xv7S4mwHNZdcCzdfHqQZ8fIVZZ0723id/VkoZgpQVx/g7tovnk1SFo5ohQdv7vQ/zPtqZTJ
IYq+LRmqfbJ+/5oP3yewUZS2wfQa6uM11An5fq8KSUmCrA+1TXs/eT8SJSN5Ge+NDqFVYSMpJ56u
pMq2ThQkcsROBUujaqMD7gznbALsxxfBy4REO4cuLWNDZSEEGlp06lMaPmONg7f94WzPE+P+dbyn
uPr9okl8HeLuZ/kl9/EKVUkF9YSKAJWfhCWi4sZ7gDvNERFKc9TmBJngbO7uQ64tBCbQLgA01IiU
xmgb2vxaFCI6bpmSOISywMsSJ+UG8CU2gluN2/sGaTZYAM2fTvLU0OQE03SRi/mYy4csNva02+7N
oCxn4jMNxgQQAS94pqHjD+N2epAbeWLSIs461o/Mn5qdHNcJFtqHUVYsXGpwu7BO9A0zg+AtjtAN
dCI8sa3SVeQPxknpmIkYqhXukIutU5Zee71H1JHqFkgvFeanRHjMHpAgqpvpNi1VhFqC/aRnk4gG
/kPioOZ+nnc9GcCLEntiEJr1d4gC9x231t930jhvvv898ts1aGi+60lib2pDpU4l8gnGDnUM3luO
zTuCgifchgrk1yhjjrUhXeqrrZusJaIqpLWraAsrVYzPXYgAnWDybJvJBlJjpgulqFCCWJ3xKQTU
ojXm55aK4rlFjoB30HO3PaHJK2m9Kv2j5SnGoyclWiU0SsqHCa8iK5nwJp0qCCX4GbmX047AYSsh
SaRqqVA5ogpqiY3cC9xEX1Vl7S/va0A5KC+UZ7qAd1yZbYf0TJNaewPWwgQSzP7BTyvlcxz8IYcd
k35tRy1rEw5cRdj5QYEheIvha7kRf7Gz2yGdH6O6WbRQAg48NIznjMfiWe3HM7CDEKlR3DOF0hJP
SE3NZ3eax2f3ahhukC+BJ2ubTMnqVRKoS2i667AwXhOziN5yG4GKX2fZdYLQB+SwSeAHwGmbw9QD
IueRHJ+Dm6/mbniKeQov05b4kntH1E2ZDDRdWX42nO9zrhsvgpVwsarmJkcTNwoORej4S61ops1s
eeY681nZjGkF+SBU9Rd5OCixteZzY7wk4qw1B1/xL6K/NwukgGnPx7v1Jp4LfmBv7JHJkjxUQ2c+
+HV8a9IoXyGK7i+jaZfb2ejroz32dNCSstjmYzBdAivOVrbeGp+gaqKaaeGc1XVcs+K3ZwrzvkZD
4C9td0wq9kKzCA69SztmFAI0C60CAyLPsqSfCTSu7Ytt/HD86fPcgvgwZ3oiDeAW2qV9fqcSu3ML
4a8nNFqeHYspPXtT8S0z6t1YQZGRFUegPDkif4KFKKGdvRhODLCvDL0fsuXGx7Kp9w43KLXWJ5kn
PRS0TTB5n+XRWM/0eT0+3dJaMgN0eqjc6SLTpOUQtNbHFulhAoHS7Rcsdeuz3Cg01kfYU1N9Lqg6
HS2sWp04kmeRLHFWHk9q9t03KKWHYxSf5cYhLws2SfUtm2rl6NZNfPbFJlMN2qvymNBKdD+wnQEX
r33LRDoJ43gda1b1vW+4mesqRU83k+KW9mpylBu8cwnZs2TT3Qfl8fvp92sc/0TGBAC2Ad+tnRS7
/3llOEBlwnLy5gX0s8y8J40yTm9l1prXABlBlZnaJyRR7oNpaN/kEe4246D5eDocFCgWhcyTHyY3
/vr6VqFp0S7ofJYnecKwCg2bV2532yFqnKNlsk53M3tcTxb2JO4Uy8cK22OaNCiYOV74+i/TiN8J
k8widFM3bPp1yFVQS8hZxi8TISdBP1c5qruuytJbFUNsqEvQCiQJEO3MB+RnrLxlWNMpsOuLXzR4
30RwvBySGxkm/34oz7YzRRWP2R/0CHNfV8GlQdIShkp0HSbTvuVl8ylFdfHQivZAkeHvLtw6PsjD
GMEH0UGesZHXYqhOdp3epCt5VlEd+zjEBDJSAbLhPSj7f/6h/MfMip+J6aqqoDTylLMF+vSXn0kW
V82k9zo8CSdqEUK1aDy69lRHgqwcnmrftQ5Vzhz1n/9YTf19Vnr/Zfz6B39gqr7/wY2WBrazT8zy
loRJudLJmNyiHOlpiaX9mRLJtbDohyzLIvhRth3ee2wFVzIikh2xQupyFIdybJj3eKAI1BMjOey/
ldtlDo/i4IcWmcVXPF+AgMw3MkqibTMCC3bUDrtm765MusNfR6N2VzEJkWgw8ubKVOCzHM9hFy49
0pseIoBtjzXyvAW853aj9Uq7surJuLjeuRw0qh00+LWzmc17aqfqk9zEle8dmIF/I4dM+znU4Rvx
IKctaOsQrTK0c7dJJpow8ivyZsKLiPd7CdbDFiFH44nCmh9OY3z1utIm2N6KVpk36fmhngNnGxb6
S690Nf4u70YPRkN6QY1HDr1vpsFEgFuWHas0sSsuVs1C2364RB4aJoQ7lp42XhM+ETSZm24hd+mq
IC4uTvIzI0fk54BmcLRXCCQBlVJNhPSwCXN0ImhW6SfiZHqsmurHv9xJmv1xcaDziXYxKqkYqD2W
Or/fwlpnJbbTVcMahXt71AKaW1T3D5rHhJc+zIj4Vm2/aBUd3TpDDiPFkwb5Sgu9oDUIYMH9DIoS
AO1rFQyYWzPqSNIUlogma9MoX6i5pss7ppOg+0fLxGJB9bo9tJPi0jBmKlqjmzoPVH3l0Swmq3JP
bkzDSzZVrdDwEdfGo44EfAy1zSQndg3yGaTNgLzlYeDlzpaU+k+zrwUofoDASIxKwKvhQUHtPbe2
ufOJmfHonsn34r0npxvzrhomlHVhHe1DPe2O6WyaIqr5VQpJwlSdr0F3kQdy40bZOS2LCZEZTAVM
jJi3ErrG4RTpW1psycIc9XarF4Y3o78Dg0CqFVL/wkg28M7ImzWjn3wEeQK6l7/J6YYs5J3b5T7v
riwk1YxHBHBEcTubNlVIxEp5ssxzr136IinKQaWzixrru4ebF8sHG6Z5zEnLHDKSOsJNkIPy4vtX
yGvK6ZzkVnmQQ+9fG1vGdKxcY/N+vV26fLuRmf/a9bqUkt76n29F83fYrc0K1fR0Zme6h78HVd+H
O9F06j40HCfcGCFuuE6J3mItZ8E6N6F+nGOK9vu51/JVSXwBjq3sm6yUJxkS7hpMCyJxg2CQRtEf
TLFRFRTr3AGjp+oPclju2SkaIKNq5uX7pfKE3AxgkMuYhDe3sR7coSB4ygzCo1Rce6FaQIeinyGL
SVh+rnnmsyge+NAEej68yL3o773ctfv7WMD6459/WhL9++ui3qFyoLuOrroEdxmq/eGn1WoJEQFW
V250YV5pV232lgpTxvtGkjUTnm+7JG8/yfFyoKd7525ausgwiRbAUouz3IxlrC39MhtW72OuUFa+
H6YDxrqxyL84NerSUlCX9H6onrzBFB1u6xqUiin6YQSbkeJylGNDoxvboSMZTB5SmeJhU5EtIZtX
75tfOlqg/TViSaLmEGhAWVRjbM5jqwxP0zj+WZC60C2U7i9vMirR6pgEMwZluftfj+3i3Bvkocmw
EJhdvA5cgjdYds6LWnHqXU0YASFkArgE0rTZgddKWTUL/kpdhfHqn3997scXuOPomu5RqjNdJI7O
x9xhE86WgKKDiPWGJ1c1f3hWlNzfzapfEHXWzSSbyDe33ZzKOCbhT7zVtWri8WKVyVa+pp1AH89G
jgxDXqp52g8/x/YtryV/LNvFbvfXNyrj+zeSXzmLb+SDSmMlQ7RaBmpwi3Vc33cuPApNOM3kZsQI
hLJGsbaoAtv7WKH8gBkMDDUKcghHtL4llBtMbvscYdYue3Ie5FA8BfljMMUbeW6gv5FWhjodFSUK
9miRhmPqji/S3JpbTf0U4tL5b0M5V8mlk7zKjHAmD9OPQMC44NqcA1MFKp51xH53BSVcFbgOvhWy
RghP8KdZPUlZmtzzZeFflPzR4+Oc9a1pOeBe+ZepIY3XD29WF2S3w9TQ4n+sIh8nzFVBJ6dP6ak5
yheeQbu494zL+6ZGnuJoVXD+ZaiG7j1Maryt9MK8jFjbKbA17gqAe/hUD/pVVhx0V3V3tUvO3SAK
EH5Uixa+zbwrcwFMtmTay7iSLOQd6xLuzd3d6Ua6kEkmY8q/fclMsN9YEsNuW9a0x+vdHVTBi7KN
LrzKTTCHP2Yozkd5ZKhad7BdGHmJ/3R/pUrja9Erw89XrDwuFbCrd3DRkLKa8cHvdLknyPqQBWac
4veXvHy1q6g+1m6rVsvENPD8RsCmFvdlJF5zbR8aI/XysrbuaqassI99NIYvctw105/jjusccSFc
AZJEM2YTRTkPXeQd87G2sX5Hl7nMgke5odarPDSY6x8dU19jTCxOckielOOjSxw4TgKRuZsHxHuL
iw1UC5i/eBjJC7Ue99qiH0f3HE+vcqhUo/kMI+PnQ6N36ChOALbuzxRxaJelc1ItXdkFSf85rDTr
KDcJGod68X7c+7a2BWmCaAJI0+DCHJT8cnNMDJxKgq34yzE2lO6o4fgTqCHPcgjgUsqYnCsFDV2u
xC1Tmepf3j7Wx8WgZ7AWFA8wy0OmRGXi91lj54d1QEKai8W0qi7ybgWs9IkYMu/wfj+3QCPobgMG
/GVscCuACumhNRrWqbVnfrWNKz317LvrNM9gGJUFrwjCUf9+BPEHnYqGmZh8AhF6S3Bj5qWHBtnA
rc//cFKBg/Ht+loA0h3i3n0hxKZ9zgldl+egwAxPNTG58ihSjfnSrbTZMg92FQYPU+4FaFnFrm+a
7RKJUrYeVULS7oNm/S/rN+/j058fn6npmsmrm1cAO7//+CD612HV4COuBm/vZMG8ddIMbaAAVUhk
hYRXSKAFKc8Gir88Xqe+iPOuyRWucbvu5SWTPT779Uy117S1B0frdBjowBKyVH9wxEaOy42XkcoQ
z6kNNZJrf45xSY6Y+txYx9Q2wZHJcfmlmUcr344QVspv935CHuaQbug1B5hY+W68M37+WRUY+q1O
v3rh+s1bFdXu0qMSsFf8UL1OTvOtHMP+m8qMzq22bo1BTSGC3InMEwt97PZdqtjwqSBkol9xQ+HU
ZZS/UEoWg7iMNhZ2HXIE1t8dHGWPCP70x7C0tEeH0NNVigMLyGGXJVhFNJ6fQ1ThcxfHqMrW4+zA
+I5akcE49wQHQg6Asgo4k5tk8Qs5QAeYSG8d+4y4RG4C1isIf/3lDPkNaUidXP9lVvB7VAprMFvX
UFBZJvl1pmtaH+4L31VhR4wtseMeoawb3gQFEh8o+CIl405tl7tjovc73v3dch7zNa6x6k0JZmNL
rbLbyMPA7s8EME3XFmLPWcEJUpXwAtej7m092CdHw2qphE4uqnpxKAujXh3YC3nWNumVJ+HA73gg
aJKFV7MGJxAe74e1qN2bIsFhaNPHO2xQd1zzEcbtTeqdDW6ocFKtV8IqrNWMCpfmf3oYCaK6zlV4
K6k4r9TWQEciGv2yqU9u7KGLi/goj5pERY8fWMz400Anc612BuochXqJC9ZZBbrRhxar+8UjnfMu
CmxagwWYOOH3RXTR5rJhjjsA6k6Ds67PrBvqAt86Kbv9/Xlp2ll/mlt1Q4gVnNUS1C4KpOl1NK1o
PQxGsB/TYXqlz0vEDjrWVgWpnDg44wu7Vf5lUqirvy+BxO/fdVj8aC7kUX77zoeyTuuTuWmmzKcQ
XF7Q9mtbXaVGUjqdBtYlCU9NrOcLicaHUTo84U9cy5OoTfVbPwAhMabpyZjRU9zpwXYwkhbdYC6s
wyiAEulnz62r3uRNkjiasfa8YN5RtiHrpXGSNVZC+tphUS8rFfLhoupi8xSm9UGDIkF8mZzEVOOW
5tl0zAYyb7RAfcX9vkfjZH+HLJpBjpmQYYVWvfMCTNoJdDHM81hls9mxv2dReaSFG71G/FrX9BuE
ipZSgWhh2ocJxvtinlJ0o1nur/KorfbZgNFvgYKJrr0hgswIEHmoJt70BLVXb0wDlSUwqfI4zjDL
eoBh8KCrV1Cwcg0klz5mXhvQp6ZyJcdyVpYrKy+dLbarcc3CdKSW4Qbkd3swHye1fKlbKEItbIs/
2vCrUpbu90ynmd/PKs9c/Mbbjlzvg9KDI/Jiv1xpCuiZYbTPQ2HMfxDqcpDfH82jsS4zbnKDsqSw
MOSS6/3XEPo/ucbgRGfix+QqSR+WG1yczaOnCpyOSzv0Ra3Gg6qkqKCo2R/kpDrU9PZxMtq1nHBX
Ydc8o4FdhmaXoYsLQ8IkqvATiw1sSqmDmC5QN25b21t5mOtvJpShVzRr4740pnwdias8N3maq664
NjNi4SQrdkwvECMhJHlrmFotuzivzoBmjSuP7bORZQN0HUR/AGXJAAFb9VaLRGZysj5P6jgeQKnx
yhWXlQjCFh2f2YtQP136KIsWSehXW6ifM47myNySChuA+Vet61z39RNza9KHHPMKSQo00zm3y5Gq
jAUNvq++gC1Oj+EAaRig7JKPZYASfFLTZYwYiQwB87ESjE5dqzY8oqyXRrXxxGITuFhDYKGP8KwF
Sob2Cx54+PRLzx4g2AiWbW7NyjYuvGCFCDq7RXmpPCRJ9VBokf5gD95DnEbpEzJmeBdGyOQT1IPa
2tOqGpJxI8eMlmRvB3KFYpGv8c9vC94Jv60weFwIWQLTc0OzQGLaH6cR/IFKS+lDXfFSyXdt1dkO
oBBj70V+ctSnznxAPLGNGpO+sPBEjvOIHL0aCThvAvuqangAacDfIisEmDzXA5ESXfsgHZPy2tZt
FgVJ1DvTJ+kFqpC6L2MblbE2qHtiIK1Dig6GCPQpHF8iP0LZ7LEsT61+PSHSCI9j1dKHp8S47FME
uuLul5YdQ9zXLVQWylJqsZJj8qw8kRmFv+pUdU8QYLTyUm3+qiGAqhtuq2AKnE1azsOO6OoWo7Gy
981Y/dp6nb2czTY+u17xydVBejOT2BhZol2kaNngb0aTMsn2dw1zPDhbJPb4UV6DxMACJMpMlMS1
XzYfxtAXZJhN7ZiWVH7QQU+dBAcFBGSTg2Xz023RUaVUevG+k4OFnRIZju9Zab1yyyssWI8mpRPL
1tOLh8+Qf0UI84Cq0gPAsWhdESHw0lQVPp5uSBf2ECnb/0lheocyDU5frwNMjYsS2LD1EvyNH3fd
M6Itq38eM+8paVHbu0oPJUDEXIwUdJ+MTqfGL2TcKs6vtlK0bWrN2jJr5nYrnylyMwHjIh+tvVCO
t9DyhDyr8bJAMpm1bq2po0/djl7r+2EzlczEUF6s5XRBbhJCvla4ztXlLOcVctAWEwkI1TeaEtGy
jNzsMM2aekLQ1GyMUgufhUsCS/XYv+pj/gUAu/eHOf5wBAF+MYXmGold8iyrcpZVl8sWe95O1ux8
qsH4WY2TPBlUureevLDd9v1Z+guo9dmb0IwVIH9x/0YPnSiIeQUSqd+FlFtvnfMUUNu+NoIf3lDh
XkxQpA7ynEGuDNp34D6YhSg6cCd0xMeB6ZuKW1yYynr2vZAiWMe93ln13mucBzuL/gTO2d1Q6ALW
yL1sr7rDiC8JB6vb+NEPlRx2RRvsr9owRCtof9r63iH+58eHZovZ5HsJkdIE0w3T1GyBrHRUyxaP
l1+6VxNGsTpErbFU0153vhca68TBKRWYqUX3GYjZKiYp4EsbYb7PYTrsPQeJz1CpX5PRR6vf6tzr
wl193xSUDqLhGqdWsrRKV7hKcmMNmQw9OAvpmPxHiDmB0HBHYjObEKRBkCm8fb1oFcvkFGIODVLR
bXcVOhZRtklfvtDaOyiuP32R4/4YDYdG04oXU3cOdW2xdCauaJHjUbjEUe4s3Skjp6VXUbON/h+9
FR9KI4iPNorRtR6T5+6ScXbng8l5vewBTM4+TfnrYa44aVmVE2un5ZdWU6xNYWMohPeWbNAlIgER
vF3Hi3a5GkRn5Q7g0dNshUGWFrSk7mbzW+cDEJgI9CZZEevWKvaHDhM9BLi2h6fsVCb5Q2HjJiLN
Ut3ej4Hpk1qleZ/weRU8AimoyU8fuRqiWqte5JFXhkgeiICtHWOjYtP7QBkkbTQ8o3Wk4uMVISE2
KXaXqfUe0rxwHlOHzEvJp9B6wb9US+5prsURYb/lqvgXir3h97FIJegka/F9VF54pX4Z7AKqMALH
6K6sMVG2EKqMbatXUNpJo33Lk/5s2M2IQyxwzhgz7cVEwenYVgEVzBRet5KFxV7q7RuvtECdRulK
fs4AeyFc7NzHPnCnVdwr+r6BacB6qNJ3uRLUL35SXRqBa69GFepsVFn823zfeiWd2X6ccKAsaWHM
W1UUEeTGRltpZ/isUzWvAIsE3q4CSL4dbbPf0bTSXgLTfJDmn7okcLwqcN/F478UTniVfPzQMTfV
XFXzEBS5lqZ/+NCRsTziqs/4wUF3W9sCOGSYJclScldu2tgkY8ozLEphYvf9jOp+hnF60El7xeio
soBr7WegsPZ6tFSfXLx8uoCPYVmoqdomRXZDmKEal/u5IyjZnM1+P2VUbQgCgcwHZApLO8GVwVtO
t5Ei06Q/5UxcN53i60ewwu1R11TQl6OFGtzQqic5lZabX2bWjt8snNwunvSBSDJoGv5WQ/65LmKz
PWUKucviNzWORrdSiG4+5UM/XooaaDHJ3/bNm4dz5tYtj+0SBL7oIAAgRPuf+ebCpEFKelYc0dnm
8aSM5rxPRx/EgYQ8iKfPCKtYa9trVfMhSZSmXOOG8m81pu/e1l/s0nmg82my7O0o6YOFLw4AzYtD
0wdsEsGDakb4sF5cEh8xdBuA9T0WvwEMjxyc8hYfXJc9qFZbXIhJQvWaeAc9D9WDKVgBdZ9Fn3PX
eOxJXfyeDUDrnMm92S6K4cRJc6ZKvv0EdXNe6EDANIXvb9gzol61jB/GaHaWxlRn3wv0gUVsbEDE
TmuR83AZyaJZ+57LmqDOlYvcdPQodh3WqSKZT2WJRFbHxig3Sel8ri3aYDYIhxV0NICfAGF5qrfN
2W309KVqgo2HzPC147+dbvBykYfR5P9IUqu+jBSnnvqhflFdPIS1+1hrWf/LZszVb05qFfsP47lf
XoBE6IeBFDYminzQU3O4OJiqdpQov3lVt4RAUx1xttKmz9s9b2nPvTNmf9k1MMKsnTm3Fng8kiOG
1YzPbVVd5QZY2RXxQ3sO5qBDYAYq0dBiOOqIu5byirLSq+uYR6LwYz21REScJ2e8Br3Pi2Govd0w
zjViaLxnaVjMzHWy+iXUiX7OJ+LmQe6wkFaJzPCRej2lhGlsNITUp6xPVf5tocdvtJwfmU1BZfDz
6YXyCRr6Qd1M2JygshXVuCMxuVjp4u7TDKQKQBMXWd8sQ6fiDSuQdu7k2hul5BffGGTosHIfthPc
hxe3tqg9AuG7H2pjROI4hdYN8l71xRZv1K5UlZVthNY2Ub53YxActaKKT+Av41Olzz/32jkvD4Ex
Lee/T75fFuvpZ/pzyNZiuyFJUG7v+/Ii+TVyz+BXtbSUPl5Ngb5jnRZdYt1VbnnO7JQFRA8jg8Pe
mnpm33FDyjmHptOXayeqsX3Li5uECmfhzqv72WpoDjPqD5ww4lvNinp2dONrSt0dmxQBGWTqRJr1
lhu1drUxpu3TWmP9ahF0qvVf3awatonhlLugGugqBpVJ0ohXnrXeQVSvYmkZ/5S2A3neSwJ95RYd
EYm5w1J7cIgAVpFhL2uxHjEqvTzFlHs0Ee0nNyk6l/tew0vtf48JKOPhwyWq0hC7qRL3Hj6aJVxP
xM/ILs4J8AuAVO58CTMgisz49Y0cU7txvvRGpO0ohrPIEZdg6Bggtu71LvPWpe50a7+ws0+i8t2L
elRsWt6eOdgPWEk8mdVgbJdj21oHvzUNaEv11msU7WqZU/qUWM6zntjFLlXyej1YfZmt5Nu/pW6H
Yh9mxEjM8q5JyhLRZ29vHK3tb3MModMWwaQtyeSlUvVfq0RnHZe5xeP7tYBI7qs/1tjKSiqH7/Jh
Mx6XPkB+DMZ4prY64UXoH4JTmGnpui7caYNmodx6pEnsWtcsrzPOOET29AEc+gCIfbwX3+/LbWYi
PJ0LT2NZb9+crCqucuNqY7lowEse5GFdlw2BME5H6hiIkn+ZK+vef7y2PWbLlGctT8eC8bHdDmGC
96ZZ8q7o8gs6u+ET0/RxqxV1tZaHEamr7GXqVh4qM8XZKUER5g1heYtVY0Ue1r6ge0FuoU/qtuH9
6eCfb50g+dLXAFRIFYpvfqkna8VnrpZVNavDssThPeYBjvfZXLqXWFQn7dGsjmaeIKRUyvTWazW9
JayZ0pVJ2UPfTEr27YNbU/o2s/hbYRm1/niXhs9uRv61hTysbYCGvq/TphjSZJP6w0sUpvEaKHp9
6mIkAzGc75swd1wNF8FB5/PaTuwnpOgkFA9ejuiYsLVEKBHe8ZDyEAZjD0xoxp72NzcSAkZwxl/V
7pp2/ENaZ+YJibrdhgcv9Jkg1+DL2uqpTobzbDJHgI8Nw0GkdaqRcqp72MqSGPL3EIm31kkeyfGy
9k5yqOVZFS7//qL374Op9Pz+Rb9/H5mQEboR/s20O8kqhQXUbackmCHuJBJnzOoF60/YTWkvcmch
QB7fN17du5shs15VLEI0V8XZTO//jG0XAT/mZ8Lk9VY9yY3RFMVirux845nF/7MfzXIPcaZj24am
6ghtbBkh/styT8MDTY4YveKG98vC110NjPpoHXqgXxuLLsdL1vs/igKmVO+GBHm2oe9c8Fw6SJnQ
EEQa0c6znp/tzmm+Zlq+GOMRQ1uAIFPQajFXjkvMLZDtE9vYD2MXr3RBofSNVnnydZrtVqjWYOE4
VCKombVW/jAKctCcNhJWs+RMhaTeT67mP0fUI4e6jr6jyAItqGn6Z6jww7JSUu9Z9cn3DiCbPAwk
ue0i8kWObpMkRzNwvO0AnIcq7iG1dVz81aiTshs5fChMw/w/ws5sO1Kj67ZPxBgEPbfZ91Kql28Y
JZVN3/c8/T+J9CnZ+nzsi2IQgKQsKRMi9l5rrrPchOBjpkUE/vEUGb9FojHOaabNGWsix7tZ3HeV
Nr0TzK2ulVi1d38OF6Pf9I8JiKnVlMUVEZC6tazCCJxc2ZCcG9vlUZ6Qe/KYm7tUqT38XC01wlWR
Z+qmnb2exMor17zLf0sdvz1+HRo/EQ3q16YgfjkGrONUhX0MffPF5uMYLbXcdDdGaADVnb8LEH7q
62RiL6MxeLPjyXnNfG7wFpCcO0DngEHzEA2nxiJPxOq902vWs4JcYdtVTbiburx8tsuUyVWnfSRq
S0xg6DnXuIfNlfaC9EPNm95Dn4yM+QqzosEqeqW6NB4PsWkE1ptgqae70+UPhkK2SCSHdAfTndFW
9PNkRWT0/Or47/fkbxKa+f2sq/SUVIwl9KQc7ZsCqlc9zx+G2lzqgzkdLDDVF7lBw5csCC0NADWY
3kW1O5M+kl8TxZ2Ww3UuuSxV0RW7qErGB27U1jVUboPbkRHgW+IQC8QybXy4HTMB5VhKsal8BIWK
50wvnphI8jQm+ySHzNSY9mrhVY76fFMXkfJcRln+ICBZ347ygTqjWkAzNn8Hvx+VLROE+l6EbrZo
C+Hsg9Ixr6Hem9cgtXeJBRg4dTPryhrEvPe1ex2+AiaONYir8ImyrbFV1VLfaYrSPfQdhkHq++5n
NLpr3Wjsd8spXcCYynBykkk7lwUlFwzFLhxcAjT0PGzPvUoDBKIBu3q4VXQSPbpMYyCP/NqgYW/P
isbtmhik/ddJeVwOWyX549//xPxFvz92UUa5PHY1y2SS5DjfVstpA1HBQGa0cjyDuB+FO1CIFv9O
A2S21WCnHXX6u0cRmP02BYdBJEoiVlkPNCcZ8VwYPc5r1LZb1XiaP4CPcqObJFZUmqXsoyoKH4Ey
16d6HN+/rlBzb0ANholbHtOULj1Q3l4OQNC57Y3lu+Mx18wN7p+t5ovXwvw9TuLy3Ys1Y1eheVl3
81XCpn0iRu/a6np2pxHr8pevniYK6KVSH4BJ6vdKyaNsNopTESbMMksU5kqOuJ/yHO/vfEJYaATS
wcmu9thA9YMdtJInWptXl5r1Zopife37mYNiEXZe77fBu1PgFHAxn55yu22fzUJdj/Nxj5XGDvCX
uzZjP8AjGryVQ9lenUOcq/m1r8REg7af1jKbI3CH8hJY5Ymij/YYjVWwknvof1+V2jGeK9Eky8mN
aLsS0HAwhoKUYM3TXxvNwWouxGc2EXye+WbzaNlWubMDXdmiolEeY8v4o5lS8Tk1/aVS0Jl7HhCi
LjbLQ45iGGYS7SHDnaaN4w08tX7t0dlSNwV+pkumWv9ztpiPqSm55qViHCp6tydYjOYaupjxXGr9
z0a3m98H4r2QEI8frPUzrPNtelUMHwHg5Fg7F0jjEd/yEZmCsqFxZ+4GQ2V2rNkvEcDOj4GVzqJU
Uj6hYakehlYB49Yb2m+O+VNeEMJ8QijZrMAS9xSaABPi13htwrG9j+AGP5UjhFea5DsixHBVM/k8
13mT7eyhfs87XzvLjT6Uf+7JoeaqEP3dOlrJL/i6rqdYSrte9D+yMiB1TA/H/+hSC/G9S60LfHuQ
EojsRK+rfm87VSGBokEcGjwEKZ8fQrt79NyWREw19Y8kFNNwtkVKlHvSvAx68tnywH+IdKzLPO+4
w2DW+er13CZVSQ5aWyOU1Hce8RGQtRt23F6tOiRXIggrIkVm/G3phfqC6p7yDJlgocyLHSVx5jWo
cG7D0Ki1hS3crawjKZPKSlFDyyDrSDBNlXvAPDchqlSjph6CM54LzU2rCgOy3zZDA1hBXwRzhoPM
dZCbtqdwKBpTAfPFCVWLrp7eQ7OoBzAMaftsj5Z+9gNsXEjmu3XmdAopaUW0UjpiSJLaJWjNJKwp
G41PyzKazW09qqYeph6Lm3Azr0flolQ2f+WJoWKBVvuUot1O2aszOJyck5a4SK25VA1xIZ5bVBuE
q4qxkmeUMDmbjloc5Ehu9PkrCgr+Z3+8fTn2jTmYSPd33IH5TZtyW5MWpTp5vuPuAQ3hdtCRkIRf
p6R+snYyczfSelkWPfExK5krAZEXdXHvBdOhGvARZLA2Kpflnu9Vs5x39+9PB+2bYhxTM0hY3AuG
oaMeB4v87emgNTnAir6lu1wnwbIee4vbOBu9sCzCNKIWftu8mzsXJNDBKS8cpPPykLzO1ruyWzDB
qlZuQAH06zvczox0kw6GXTwEavOWhKH7eyXK5eiPygclXDzdRV091J1ebqemoqpInA6+PaoNg5pr
r2pSPMsvsiKqix6caNeg2CLfiZll3tdDnF7k23RM4EIVGsZFeXIgU+o8RuJBnpRvU8e0/3J9Eo3T
Gva3uZYn5fU918uR3KiWfk++SHqRo//f9SAuk2o5Xytfi/zhdGZ4LRTU1/KnG0S0nSsfvv5ciJWH
fr32f7r+12v/ul7722uR35/MrT9fex+NztlO9QdDvpZ/uFb+P+V3+3WtfBl6nlsbAVd8ldniPo7M
P3+ZX//Zf/iiX7+cr+uFl0zrNgcqJ0/KH2Lygm4jgpP2NLvB/ym9/eIO9SWq4+xaOm3xYgnamxz1
XDejmRs8yVEIERKuN0kuih7ZL/xLtnXZmBjTuVakfrKyK6Pey2GATxx1FwE18mKlCdeDM6qPuhFp
aAmU2w9IOiu42DmPz9sXpSZMiHiIV/KLOsTZ6zRIp0007W+3FJzu8Ql3/1beUeTNJJhcyIFdMKzS
idxYNdaKS6E14tnTq6UCsvWtzKbp0Ibo2+QQMLO+9HRWZ3Koh80iqYL8JZuEddYNRL8GfO83H3b1
ugyadIdSOXvrIykHDR5S/qBX/LCPIMuzNw1Y3rZIQnstv1k8v4TJqoqLM1jieeq5W8zfrP77S+jm
l0Bp1mSR4XmQETQLCZ8hhVxS7mrH0bPvtejCZvFro3uKtmjL3N+5SI8XtzGTAONSGUa/Id6UZAHk
3mFkxNWyDzEGWvEYwt+cew75rICf41iQmdJVCOrmOl98Y+POh+QXDGTbHPN52Do0rapA/PULGho7
YzzHT8NSpS4wX6zPn5wg1Jvtv9//vllAsH6AcbJ0x1WxCqFR1L+pxdBiO2EiWB2jbXGX/SzpMMvu
npljdtNw9L4xrnW6pmuS1e6gjOfQjPV2k1Gcek8nAJA01z9YW5erAgrWCaVQRc3/NxsTyFYpYn+t
zn5pOYzPUyvcldQJ+pHS3c5LFaEcpkrhry1AiOfGIBAh0/tzn2Fwl3vqTIgJ3EBZj/OxrxNf1xWh
0KjZt8paHmuaRF0m+M23og3MCxCsBREiLhGLTpmdbxOPbjAIt1WPRkQeKLoJnXVUZNzbGqxeNShy
OtQhCjalxPEj+Mus5DVjXR78sMNM7Sv+reAYUlOkV2Y817FebTO+766qy/ZRXgH1Lv6PKRSOpr+v
a5BSOHM50bQtHQ3w/9g/ep6pSaJiY+mtdLhCD4wWjmoUkKDz7kmYGc2JpIq32Hj7p8Ei7pW/CIWz
8r1UJu9DI/IlD1rED4MZUTrLtI+SstRsOFefCzdWV4XbOQD6xcaou/Ra1Q5WPpzzv0ZzpDPt8GRH
NzQ8tlMfElLqBUc5/Dr2T0N5nZoOfBiJ7Kjt0TxjNcPuBvaYlaPC+jQU+TGwKdsLr48Ok0azzA9i
f59YUUxkljarqvT6PFl5sDWC0V8GCbMhKDXloWLZKtY69eaDn2g1fMr5KKA3jspdcz4VtYO1hp/g
UoRToEbHSbeZWGu9G5V3ibw4fqRC3RDAM4Ait5XkvYB6uapd++gKjxr6MOwi3bDVVapjFXBxM8yQ
g6vIVWBK+T5ApgqqL+rOmtl052LQs34FIhENdujlSwphDv/9+RQdwQ6IhbVpcudJJ7rg4NTqcOhN
xLFkPDKWmzZjtV2nyTv6ObtbBAr5nHIzNckRfGG9/zok92IjUE6pmluYnxprPRUGNVCCwZ7DHrM0
aSKPUwYWocwn8lb6eicC3/7NdylhERlk3ev+1G9gf+osffqlFeI2Tabgz40cgrtFnaAMOASFQ+ap
Wld3gxsQtd427gFq33jMnaDcktWlHj0No1iYqs+3qJHWYHIc1c24lxobnWSVk+qN1ybajwgmXnSU
aMemBzArh+aY+NxYZ4LkfLaKY3Op2lRRCRCG1N7mz9Ra4BGBiaIK/RPqg/toNcCTh1BVt5lnfbvA
RwOxcKzAPLFATJe9OvgvX3tIQd5yOH6OGq86pdR/alP8E/BA/NaOzbB0G4GxiRjDjZG07dnrrHwP
8rsis442h8Fc+sC3rx9iC3RjUSsXOep6Fi6wJzRrS7mGiDejVQ4AGelwzBSx2UwUhnm2HVL6c6Ei
fm/msI0AVOHGzanRxEO/zLtUrJNmoNdlw4/IZxeOjl51485C1jowk99s2/SXeaK559Kq1SuZLJ/y
+KSBBkHfU6xSx8j29KzHK02BEVA5cdSBiKarPMZ0llBAB5OIGfg/y6Ej6Lp0nY0/5xME3RCc8UkW
MQm1ZvvCPego8zsHOHXEkkTuVTS6uW/VYu3zW39ELfmUIzok4LpBOE0x7Jz7uOH6JL9DyJnfGSq3
5sWQnVjUdJfbqBso88auP8ejJweVD0699AJxDtXAv/OdIXqK3SpbWe00/2em/gkSBMtBi9BxYQTm
LjdU7NhINB/VoCKrqvHNV6glFwDPxAtwn5cCEd6uE8DkUuykfGSCMr2zcbG1wqP4PM8FbpMEsyzQ
QELRKue5ddJRqk9Nj1r23EAw9T7bC9pGCwSE9AamPBP/caM3vwn6UUfoGo9m4aLoVillzRKsv9Tc
CbHB/FB0P9OpDTbJ6DyYTCjfkrJPt75FkpAcann+XmWJc2+2lUOijPPQUPR+bMz0hRL2uIhngHgd
nCvMJJ+KOcAnb2PjOBCb3LuGs0csVqzjmfZcGuq20YL0RR4v++hHJBA00npkYhRR01ojmG4RGyAN
jQH9nvvwWX6Gkyg6xUNTX+SIteUPR3MbVru8IeRbQ75J5Ntl5H1TDAjEEBCQWjFfkcAgWKOxAr/o
Z/4OFPsf3lSU5qE2827rKtMf+izxC9rQ/g89DbKZb09SIGcUOyzbBa4DpvZ/jJSko9IchMufj5P5
VoviRz8l0SNefe1QKSi+pHx0Mn42FLbfUQeKTaE0+q72omjPCvtDp6Z9X3k+4GVP4ZaWhuO93NBD
aTbhoE5LOUwc5OBRJZJDAIZ8aaAheVG4FS8LQ+QvPrTkpcNf8raXzcdE7SyRPmA6TTX3o0X5YSu+
8rtSZ692ldavSZ2bFAMIQEKvZSxrQ1+mmOM/aoU+r5Yp+YNlBdWWgIv8ADsqOQk3QdMNHtXGuTll
J78K1oBZ9IuVQLVzoS1sOrcpoJkSOK9nJvWkIqZR5lVXJsD5DvrtHLQ2FDuEEBg/KlFhIUCKl4RD
so6aIL7zMXYSaoPsr0pagnXtVD3nSKGu5Wg/DZBnVjAiwmUGfvlcBqNCwC17coPKvzhpAgfG34/L
k77fDdA+1Zis2jxYmMxon1pLKPdVY23lCM2E+9SRDTX4VLbn8wka3kmp+zs5cimWLbjjjFCVODkF
YQxnGhMjBfqd3Xj6gzWwRBCeAcIxiHAi0KuJtaDdO6AVNn08aW+NUcMj4wI8q8NyCAgOCyytRMTm
qQ8eUqCtl6ugB7tRfZDHWPW8ByZIZXkIE3MPQpmH1Xx90fDcTKqdIiKxo3WXHPA9A6U3mvnRUTb3
SjB2q6pqi+c0jsWiT3lGQxS7tvD/wC3nD8owkvAWl806mgx8q9jiVqo2zMnjNtkLRmJcXNq8SxVv
8BYXXrvyEd8+NpQd7utp3IDSMh/TxPvhUAW8U2zlPgzibM5/GO7rVPyYWKatS8S8a5/l4nkyLVw7
fXiYjCQ4dB4/R1GoabEaZw3UxfVewUxLSqBT7SHPJFsdFw/zfmYKYFdABWXpswW06qTYLQscYo7e
B4fcA7eKi3M1oZbl03WgKbgnPIbcrLlVq4v+Pz7yxvf6IxYpgUXKIlSTMFGLadrfb6qx1Qyidqm7
5i89ogWMIcTEhwmp6OagNxcjauv7rxMaKKoFot/2ggi0vq8qAqnNEkS/ZpfVoc0m/+KU02c5z64U
vwAY4GufhPr6h6EsKYyZCvK02XFQ6vpHQAl+A2+MBwl2F5C+KSFHvdH1wVoYtAVDaFTrAh1RWA3D
wkiq4mjqtfuSz7PO+RfmIE/aTbBy13OoMo11frFJExDU1hOXJteaBGg35ymIXtrB/LTTVGn2caM+
WkWCYbhqqqWhRdmT4tbcp4xoK0fj1NQHImASCFLdHBmVwXSuQVpZauKc22qwmaTbNoQwLnGAxGxv
Q3kNSnj7rAXCXFtT8IRQ8oTgtTqbTQSaSe5+bZxKO1Z2oe7VATjIItZjhdQ1CwhQ2J9Cq+pPcq8Y
A2J/VbckYu9vJ7KGsLPbJeRoViitcPxgbitdK9xaivEpR3VqpEurbu2lWdfpwsf69u47ZL4ibmwO
urCzt7E/0z8r7kY/tWqm325xoWTZbUY6GkvZsrCGUlk4fdnuRRocLaTBn3CEWh6no3UNSPnb+8Jv
N82Q+5dkyOPluHYhSD7LdwIacOJunuWqicDz+XiU2hvWWv6DW5qvQx0YNEE7/Vn1tNuonLN1f43k
uV9X5qWwT8OUJYvWMn6vKKuf/FYXTyV80KXeJ/VucErx1Ls1uUBq4q68hrMZzQOsvgO9A+PlSzgN
UMfa1aC38ElhkEw646lVzPGYDCoqksJUX7p+iHeO3tP7m4f4geu1E1jDtmxT8VJXZr7MsMkeGj6z
IbKqLQ14naS/bEuXUH/Ve8M6dBY4iGHUiwX18/ZIvdq5gweE29BFOpVOub9SjZjS54BqMzIzayG9
EJ2LCoDvCWdOWiPw469cL6pPfvGuppiIFn/dcdqsueIJxLQci/pUThVkZSvS1m0N9JcQjfokT8iN
w19hAXukOisW5X7sveFiijV8IbDZFvmc/NUBbkWgnS8UOoIoEsxwwXMX3Upu/hxB2cLu0N+5fZHW
6ETPLXQUGPaoqvuc268Ft04f76KqUJ+kFoUBHTj1SSr5GJBHh7nNj8l9DnX/wUjjYz8vaVTDTk4t
PUz+GLny4lnRuFVHtV/bM26VUBqicrNmJsvowOn7TmG308S2yCx1pypKfXSQNRDX5NPDwyA+vnhF
ux+syUN8rxdLUcBo14jE2xIJ0R+mwmrOjmqW69ZQ+2e/iiFVADpcmQ6iEtcMgjnQo8iPFCn/upHH
tKpD7aMmNiE/ReksycEBt0VLjS/CqEISX+IH62AM8gt+LB6XgIuWhD0eLdXHcFn57XSwu6sdZ+0+
lPjTxLae6jazF6gejBXzteiB9MnkqnWXvMoJzZmPDLnt7gGX0/8ciDQk3WSk0NM2Dyk4+WVWDLPe
hGComJLUScPpGBdad2Qp9ANMUr0J4qY7xsSkHWHKuuDB5rFl5vmhb4atDbLopmkbzeoBmZn6qCSZ
OCqj9qx3k3JsE51lTBIal7Y2i92cX41JMUsv9dA2h3BmA1M67A+6zR94NkpVlFDmj7NpDMbDr1Fp
J8ZDZQ8OopJ2DqZSQ+Yu+bsZd/FJSxCssi4tp3WGnPDUuE4092bqp65TbET/IjuAVuCnERT9PkWY
1bo8n55DK3+rCYv9GXbRPQqC+BUeOr3TsEdMAUZzz0/Vl0GT4F69/T+0JFkDCTWXlEt7cif1cq1i
oFxqBt1faFHZRcRlfpF7TMXQWo447OcVqR1kuD2MySJcCULcYC0lKkPhPQ3ZpjeXwVzZ6MsJdhnV
0XXuOdqhUJPqIeavQ/CAijAzN56wYy+0WbHsNkwVtCB4y6r8PkU+t2TyURFeMBVYfD1KhxQYLduY
Fp2pVhT656dZqIm146ufWR6pO2v0THuV8v7ZJf9FWfkuH0CtxxxBtUwNGSMeuO8NIiyifhAIy19S
zNz61HMygiW5k/b6psMkuR/KsUIcaReLdrLSz68rKGPCKSzvfINUVsU2hvWQpMEi7MtwMVQRQORh
GJBJNdOPQmDQ7aFXN6rXbKMgcrbTROalWjcbeQFuk5LVPwg2ONWncRBE2Fiexm8EVbyw3UfEbepT
nvjxHp5fDa/aQGMSaeMTn892oaExICknhNadTfrNuCFPlLrdbW86PrXziWc1qlUnATai0iwW4YzV
mtjwLotwuOJbuk9mo1pfi32X6M1JOpbslRhonbQqa3wJCp3UqFymAMpByxb+E+Ja4Gmm+m5ZCe/K
EmOUHOp8vPz88u8lbfObzHL+g+EE1VgXG7bNyu6bpkeQlQZ2qveJhRx65kSzXqZqQFsOTvEjV+jP
FyL6iecGWGdEzQA8sbujAaBu0VYojwgYwoW8xBoTmCa289bi2VsjBUlPrpo7Zz5y+YqGcim/m2IQ
YzTlcXREup3pf/CE2WqtexTKsDNE1vz0x+SFrD4YZuBJFoFX6K9xniVLnE7ak6eQctYPrnPNFV6t
4JeGmtjzt7bXuqfCCwzIS3iXVN8SB4sZ7S7qG4AgSjTP2gaCTEqV+jxV/qvtBbitiPVbprZW7HDk
20Bt/Okw9ept1CPamlZOYSv/NZ/+XosWNIOFbVi2acIdwA729+m0XdYGoTgxBRDZzo969GxJS85w
bVjZKhzTZFwoOd7AsHH6vZuZ+1jX6ndDLcaVUXgGtR13PKpqfTECF4R/NFoF1lhWevytjoOf0mNN
4nM+1gmaUBhocoPF59PRnWAnR4pakf4rdysxACMNTBbW88UijvHkSpmz1bTxKufb88PcV0gyXbzU
aqbNc22KkrcZPdw2JgBSX+Thf1RzbuWavzjmNE3VZssOSxIE1q7xHQbOGrz1kKPBTNfR4Lu5+OnY
IR946rRIykwScEn2sVdFE5aoLHVSARHF+AY5r1QL7EXtoVicAju6L3y7Qi9p/9GmerWvZigscTrO
LmKdhqw+qq/jvJHH6jIfFgF3siNCJh3fdpYQDEgW1w46fndnuSw/uQfD3Nd9FowA1lbCjaaXIq7/
yM3XgoRprcr0Z/yvzbkX4g+vGPpjB9nrohDTsTdqy11CE4kXE0/gHYtQAvZ0ALYnpWvWfsVUwQw7
ZTU41njhs/bXTWGS3tMRIzkE6XhRiIBfhaE5MTuNXxIhsucqMsW2GlLodNHkkcpa/Swbyte+Ez/D
YXFXFWz6dYt6LsMn/McE+PdqBIbxYJWjIHa1EksAEcaDNh+Ls/Ip7ifr5M4G675tpk2GLXDsFOfJ
7JV2yxLMBQxZjw8mzuuF4cTaJ0iMXQq14C0sMoI5dLc+Dhhz7upRdLjk55IaDh5AOVeU32JRgj1Z
ahRP7np4K3uFh+q2CFv3se1AL3SKZ/2c84C7IUo+Zr2s62fPKbYCYuJBRvtGs03DRjymGX2XWrce
5GHq6f7eYv6BnZOrsKZoSysiySG0jN/wx2s7kBdUAtS2OQOGWLr+APuo6qZF3hcG0elsCLMlQXDM
24PZCOMh9cvxrHfpnTwpYc1kAfKh1e1o23Bz3CPHzOM13Vp3WxBvvognbzwrikaXMIlO0wwNCWxq
kGFJIl3BQoSmco+qM85FvennxWqmeOdEcZvHPLVdDIUh1V7XTXa0PsIlDT/lIDeVhYoG4SHjAm7r
ASE7i8J6Sg4VjarEKh7azog+PTt9FonefZhx9aY1lvOjcNsfo07JLo+D36Op0H5rRuAAo4VutWsG
f0nBM7qLpon/aUymVlBFd/0UdySdz7tehDojmcqjHMlr5V7H2gjbeuVuEGdr5Ude1B9RofSbqsia
RazZlXnoo/y1ikaNWHjXuZMbpaPKYieju/g6Jvf8CHxGq0JM/TpBFHGCK+oAps29Y4Z69M2UxNoo
3qZ+7V9aqTb/NZSen3ZqrW1Y+ALUU7KRCy2tnfvDEJCXY8SjxYihRCn5AT0BjXLpIgenQ1oPq6kG
/ki+dtScu2FiDZs2wrjlluTA2jN02caVNpXcKrM0J31V1xJtjxU1WrjqFFwJNwuuzRCerbGMjhUf
oaudCnU7YkhayuGgxS8Qivt94NT5hxnkHlJj9Vnrx+AczmEiJXHxlq10T/lEa8IhF73qcvvZ0h7L
+cbbqwhqLR8tuADRwH05NsCvpkO0Jcd1urMpHi3coDrpdqBBC9XFHY5icYdTksZKUZMhNJ/AkFzs
Dc9WN5kjDIz9abvJDcN4dXJt3/hN8Kng1FyoJJpf8VpMh6ClisBabCEzNYRwP8LUV+5cOr9PaglQ
f47aEKbi7VUbzoBiMVRcWsuBrRybpg6O01x9GLGln9ByqfjEc5OIVLQDob31Sz19SmP6WhSGKrLq
GEKJHe6VLCWolFpCpwz6hk6iSxCWveU3Ee7pe3iE4LFRkkqvFoIM7lWtYdgz4qG9i2oCRT3g2LQM
2jt5KMTQtafeRhJpsKdMqb9mRdMewsRhkTYPgWUMq8EW721Hw6Wi12YRFagEx3beJIWPbUCOhZ+H
R7knN2akNks7zF3sHZmywb2obXolr956r/jE4WeoMDyiQAXAXcXUnDLewgr69HlQzxsPavDWpL6+
KDtHuTApeNFmk78c8eT7y2g+J2a1gFMY721YKVtcb8iRYwsCiPDD7SQIgo7GbHz1IiKayA9vT/Is
tr2l7eTh8zB4NXgB/UUezlBc7jxQGys5jJ3I59lSRwcD4Nkhz/WOUngZLEA6uDcTGs3QYhmZhPrW
Qa88IRYO4ICT7SdtZq7Qiq1WEkR9G2YkcmsQDJaGk3YPRoE5JG7du4EG7bLjibUJmA7d8bPcO3nC
sOi3Ikw9+CYJ1m5cHmu/LY8ALyhBfo3lXjufkaeB7qwa3W+OxuCy2Aqye7nxCE+5H0xF41FThnSG
Zg09fFlvS9V9r0T85qzK7z7yKX2i9+s9JVBFd2qT5NtEsePXAICavMCO+mBpZbw/ol5tlUeB1W6X
2fFbTa/hNAtPH/j1JZSqqkMT9NbO7wAmyybapEC8BM/vHeUQlbW+pvgH/WbytU3XeSSEMMtAStLu
J1n0mTDhL0XNq2RVMF59+6nF752uWt/6YSqOv80Vzd5ZZnQCe1giYx1l0ju7cqwCbC4cV2dZ//8O
yT363NU5IBLi3xcT2qx/+ftsjQQZB62FEPbcHfo2sS3NRK+YVKGL8L0z8cXhcqg67SBmX6Zb08VQ
eTzQJDJspH9WMQuCFrrhiKPkavw7dUMvSd3x699gkmaO4q2VXtPv5F5PZfC2N857SoRK4d//Y/r8
wv/2H6Ot6CIhwfeATYwAjb/P2DG/GKPqwTCNDB6egy+ecgNZCIFyBCaD2I48LyHmgayHyGSZIffy
1knvovlYMB/L/abYTMP0fkv6YqZgPc5clGlp2mr1eFtWKm04vMR9hQEMYu+xc8bmjhkeAQTZxjcg
fgzzU0txGirqNk1a1+7TVw3nq4KuVB2wcmZyMklL5/TvvwLne2NV01gr0vUTAhGNYX9f2be9Ppa2
Z3sLgYctWOUichcUc+q71I14gFqs1lIUPY8YIunSC19/9/z8WS/H7o8ifHfRr9Iqqqed7UT2R6Pr
OWWfuzztx5OEJ0igQhfq9o5cGiNa1w+WP2aPamaYR4XQhkVYx91jqTndo0ixaZceIMih7x4LI9fW
N6WAPSK56vRXLlqLuC6eCFKa7gFcvKg5MHRh9m90zJgOKJY3LDP9Lvw51rn6GCYqaIkhfHOtQOwt
3UJeOw/LEUshYUTERM9DqBWLPKK3QxhChn4XaqdqL4zYEQ+aU43coobi/VYdd6NGPZNSYT6pNpfo
vfLS1nl7KdU+QJHvKS9NoJb7TIvyVZKOH6PbJVtS43htsb5XO+Jmv4z/fg+6FVrLhwSomN0+hD3w
nib07fsw9jY0Af5j3WV9E5zztzZgmgIomenQ6Li+ddEpDjXQKBR30dbBvWEjCFFtoQMlsu2NGHz1
jcLIijty+JHOLT2LPJXTpLbTXWOl0CFaO/jIFfV+tkQ/53H651faLV34EJHE2okQjSd6BErIDrrH
xmviQ5xE6kLx2+4xCNgAB9gmUUPW5TwKYyHWYkL5KIeWM4b3MQEmKUnQj/J7/NO3FAYh66oLw7RM
NTxac/s1yHv35JbFSWZb3lIu50O5yDDxc0E5R0qpGPV2Q9dsEvJAb5U3E/tzPPEsx84TbCIjrw89
eOfrtyv+Iw7rOzNGM3QHlyCaQ3P2EjrfCYVNU9BREGGzrKg9TU167Gy0a9Ik48TduL8tUR0blavb
amvpiUGVoGL0HQbuF3hiAk+cprzt7orcTjYyqS7KGkKmc+WqA/J5qntzJQ9TUCY4w0qY47Cm2Bmd
qmzCsa/fBGkR6lyMDPzuUxihcpRwYOENyTnKnAPLcLyjvWUnZ8qDB0qzA6yDuZl5u13Uous3rKDa
vZ1mwzYaw/yRn9Us7KYvcPQZzaXAhOePxUQfWVyNUs/o83qC4NFAnIJ5w1pcxWgautucDBh7qhf4
TdLfU23dIJr6XQNFuyjVoHnm9L/f/G5u478+ACgiaAR5OYZGffB/rW8UXQy/FDriJ90QC9nt0lK1
/z/Gzmy5bSzL2q9Skfeoxjx0dNYFAM6kZmu6QdiyhHmeDvD0/wfIXZl2dmT9NwyClGSaIA/O3nut
b7n+505lanZkwfE6lx3MejOOdnLEGIw7UJuv1LA+mlZzbzKvo+3T5uYpqqL952IhyV+anuzrNQr7
855eR+B5YvYDSwo2RLLhar23PhvH5iP5tQldDLKz9VH7yuhZubZCy5+UMniXhHFf6Fn4nKmIj7Wh
fRU0zq/zpk+Q9zjVGRIxluJsWKxddoq5whoe0mB09uZgIdjSgo0Cee1oMPAf4YzY1ZHvxGH9yK03
NY23XTnV2aaEQhNJU4u7lrNixt1HOC7NGUt7DePyQp3grX3egehJbwSUfZ2BpTlNtRlvKJ4n0tJJ
c5sLEhmtsrwezHA4raXbHBbSnrhKpHuoAiNPy/BfIvxBs4ikpcpoQmGQBIZl4jTyP48jMfdeX5rt
TpfkhGjY0HqP+5l++tCAX9XiQ9DQt2Rfouy6lIYWVSbkEjrKBawCn6lOeI7VRYQssdKLjt56xV7z
iAw33fVikreQgadnsK7PWWUFN2if6CMa7b1CrNN1ogPTMWzaDHGqP6FOMU4xJxoAM/WELhj89FPU
7zrwLDfDciMMtWU1CxeS/PJYORZHxNkx9giS44Y6NygEOvXLelir3Y9D+na7mKAngPxxeYRwPD2n
hJ/Icac9tmannwWcPm99HMpW6QtpvJnhXfkDZhF5l6FpZ6jhnBt7It641il8c6Zkft3ADNL7/lay
ZhnV42NdV+HTmIj02jAEBaotPY7t4Oxw9nqwtiy/X966OHPcWZXTF+jtaEvZBuztwdIfJ0vfE0Fd
v0Y1EA02/cS0jeTyTOTT4ba6KjNp3DdZnh7HWOnPWdCSaD6XOT0hG/OhQfKt3GTKNolidW8WbBf+
2Ms3mnVjq8Bt7FwIIlQUcTZ6x9mGgElv0MOSlwnA5oEPPEqOxJyfk3B+VwdZvIlR25dNL0Xuh133
Moajrt4nC7wpt3Rc6f++qZRJ3kNTvVkfcuRIBWMSE4StU2UuN5VUsczhvF6P1sfBa5W71O47dwja
b309h9cQPYxHsLVeMFb9g5OJ9N5s2u368JyXDox98gzsom6vtDyOXD2364M0GAuBlU3CpATdput6
BUpNEz6hi9HJTh2B4BUZ0sKYgTTRK76UYGle78UN7956L/z3vT+enYRsXoU9gvvEjHOXmbVN1xM5
PiblZLPOmjBC4kfv/kNh4PxaGLB8EnRiYx7WLTxMvxrYKobEyBAmOo6a2THFYY6SRlJ1r9D84D/d
lC+lHV6FhtI8J6NNt3e5Fy33yrzeaI0V7NbUMBKButnFF0TCYMHkJo6CdCPLwUOPDoWBN66CvrDf
ahP6+WonURJP2PpL5MwYyyAbXyfLPYmCfk+QXozNffzR1RkHG4yCMtWHdMXQkdC2G2JCbdfDdMEt
GMp8FMYrGWbVU6Co9tEMKrhFyyER9haBXojHJGZBN63V5e5k5Yz9FaUrvkpQFXAljjI4hUWBVBk4
PYDfvodq9WKG6KiRoOA1F6p13012sokUO702ewODxHIzSovedbQPY2WPx/WeFGYCWT2PUcqOn/fW
x9ZnQ0lyvAZSDyHLfYEfbkmgI5KSKTglP/Sb6IZdJFNsoSgvXWJGvk0n7xRXoDo1HOVnuelfuNSO
l8Eiyj5RtNjv4JDtxXIoUwfs8D2m6CTm57+/1ip/KbYQGjETofVrKLoKcvqXYgtxwYg3T+1YScNt
XmGsWUMFNcW0923vHNgGpOf1cfyYHwLe/VEwUrsfKE6iSai365GGLzQtzXOQkg0WD18oP/M7M9MO
gZKajzZS3ws2hY5QHb6ijMHsvSJ3ZFvaYXhvdNaFSez3MMqT720gTrKJ0ya0ChgIlaSdZBgwVwos
Jz+nb3ys1BmQThhl8y40YKqUYBReS7phboms/GJq7dNop9Ppjxsj7n8cWtWkbEWevqxPDn2duK3q
bG0lYiZgUGfgTjTiPXRocxMXBDuqMcLJYXSGm3hSkCVWaXGhbo3PVlEUG/ypk9UHl8Bqd58t0TKz
32RM9NdOGxQb9JMB41URPzrso4yolrbk5UXbdX4doq265N1tlAoArLdrucFy5ZBC6ORnhPfBXa32
jyy1pavIk3VcgR9mleLmK0JnQxofl+r1ODNaB6pKzvhKJndXq4aOjpl80IfS/Ph0UmTRjA6wsdQ7
maznLRBp/3NaDdK63k+YVwke/9DS6S5vh/HVTDQNNIkmPcCSnv0Jcf9Nv4QW9nknnWJI2oeJ7UrY
BGIvwZE+49jWL4blNGejCPggiZAAlKUfJA91dFXRFVxbTXEW8Ysl9cCyd/vcztVKf4xK8yEszek/
1NF/8RDx6bYQ0tFQ0EyEtL+C/NOYErACp+FJSnegES0fpKakiyYV5oPSKvplSakvW8t4qGJZu5Ny
G9+WRrpd24XbiLbmbfI9N5B9zUsLtULUTlN07ul45lbkrWKu9RltGJQz4pViq5si3JJyHrqGQkM4
XpY3bSL7t+pFtu0WzqbBJt+bSqeT7ntBoVDG82sBk+yqpruN/SIJjgXFtFsztb2PtdLZxoNi4NTM
pgtLDULeVG+3Kd+lzVjGLKuyAZCVwObwBkOZnabBA7rt9Aoy3gjgWs2vcaS/aWmiHIdlypIRaHmP
obDYlJGebjPpo8mG6RXDvNhKnVTtNWbh10FBH6AcPtYPZpuGYmvGBddvQipwIHz+Stt3ghfXv/z9
qqT/QhFU6Xgwh6T2N7CBKeavEkhN1uxijs3ci1U57A+jAmmu6ZW4vplGrdpZSqz4YuznCyuXdtKp
EQFT2uKRNJhHKhvzu6QD0RxF9rL+aD6k/KhDQEffQU0wnPSJ5mD3iIrK3PRqI58UNdIuEptrXw+V
6kVRw6Oi9Ob3tCqeopQfDcyJH821ZWY53U7D/IVqPrpuc1X98u8jWCnaeoT4ov8POGTmrL+0xXQI
EUitHEPjzVGhLP7cFmtLS5A9rjM2apxEBv2eIJmxkoKIzUwC1+LIH0IJJumgRI6676PxSpM0llZr
HnwzwWIxhKkx+3mSaXvGDKpJOqQKa5vRBvPt5Sax2Ueyr9itR4B8K5CEyjQBsMleGEDht/rjsc+7
60+qQzHvcdEc5iU3rhmTva5BwFO6YSDkMSZPNXbm964hmpMOUHlZ78kJ8d7GiObtjycaSY3hveg6
umXtRIedAkCv4j0XPnOzHkbsH11LpNO1EcrVfZZv2/BJOBb9ZOK1XGkRQa03eVHNnsPi6lJv5F/K
klTRTB2NYwcv7znrzmkA22EYpfQcqAWichl0TU17aTdazJWIlEO8TdfnMhVN5oF4sukUL4QHo21u
056x3ICWaT1ql/m2AYkB2H+3F1Uck1vA+JFxRu0F6TwTwRLHX0ar30m1PT1Wfe7SdoRjo5CCYCq5
fGAvJ/Y4JtA7Eg+ciqD6lnBNhddg2tdpE8aHPu6zzVoQNjLdop2Oxs1XWuvOPMirVEAqrfEoaVzS
PkdUEyLTTZkv+FOyQgOY/npDSCqLVLCYMKoL6pBlyQpuuaAGtwzX831nishbH5PwGnp616uHtC/6
EsHvqzSQ07UjRnXy1+jYz+1hs4TKalwijzkSV1uXGo+xBU6ifuq1E+DmukF4s/ymMlXf/kA6x+pw
OzcZ/ALZYoiQjFqyCyCelNdTlsQupvLZA0tlnXUlye4IZ/i6Ut0aMbvAJOP50cGG40qVqkO9cMeU
pKEVvNVnS4rFOjoUOvGdq8pivTFNC+QHHZJP5cUfT6zZdHCE5qORRIfZNk5G0h/HcnKAjAa5zpwV
0rzfNrrYgblG74Ymoi3asxw22lc9sbY9p/Nr3weNt8hAbiuV/lCSsJ+FEB7fhakU7GuVrJ4/Ql/q
Bddl0aPbN7p8NZdJd1wbBXFR3vZJp16tR0nA7FQyy2D/+aTZ165pdx+pmbTXWBP1s9LNiCrHuo2A
BhM5bI19ti3SJwSmxjnoJgT7We6u5LM6Tz7idlQP69Z83aQX6AxSsLdnuvrdptVaazOktnVjiNT0
DVmmTpkz6yawRusmRZqyx+IwQpf938dEr06XfmIQyRjqsy0slWdJivxRoq+F/j7yC7XmXmzHP+4t
j4XFIntuZ/lAHCs1xioIkpUu9UppHDfroW0rexPY6r5tNGZjayTQeiMvM4yk608EWGQHlDhX8ahC
OPo/Csv1sSmdSUzUwy8lyxMFHkyvUXS5cTbbPD4kg7U1oy4SbrBExTWa/loDzd2tRxYqkovG6P70
uVmSJCncF3G5QNBl7VEKxx/31seKntiVetRP1uKYW21z6w1dNMioTRqB6WHwaDXXwTr8bpA4fLbt
/v7yaS8N45/6Z8tciNHJ0ibmWqn84iAwGSrEiaNUnsWQyJcXdYytzgywc8R8q1hmPUQTz0ZHM3Pm
akmwyMDn6tKLnJV2yt9yW0guNuPiJskrFGQBKkFFbsrTpJiOS9ticM2hGx8i0DYgrs34kpmMrOme
9ngp8u6odtU7PT7hdeGkvwD6uKKq1D8g1DKxWJUr/IlciuFI2uM+aufglo86wzTHPuPZlm7xJwe3
VTHl+xE/pLce2mqXs2+U2+OPYImA5PlxqE8/DmsQI7JZfT6mSdN46kNCOLW81ny9trAvjjhOrCV9
XC3t9ygX493cnSOrlD8yR30cYD29MBtowFYThIGpPNmmdAsuztw9NomkeWUUKy9qtCEsPnqROqM9
2ONYspXiYYnoF/ot0x1hJuJY0/BjhmXQ+YkSrtI40rL5cT3X//Um/jt8L28+z2r7r//h+K2sWNjC
qPvl8F+X+K0p2/Kj+5/l1/79Yz//0r927+XV1/y9/fWHfvod/vSPf9r/2n396WBTII+abvv3Zrp7
b/usW/8+L3L5yf/fJ//xvv6Vh6l6//23t5LJxvLX6E4Wv/146vD9998Ui5Hgf/357/94cvkP/P7b
1XsXvTfZ1+J7+5ffev/adr//Zv1TVdn3o7U0LFoDGOh++8f4vjyj/VMzVYOlC60bSeuOwS6rKJsu
+v03Q/unsTzDL+pMAcEA/fYPxkTrU/I/6aQ4i8qWr5bGnOa3/311P52iP07ZP4o+vynjomv5w79M
95Dv6QwZmNniIefPyYtM9E+2ScWeWzGlDQOfQRNbRS5sV8nkO6lPk03tZBe6CM4eaSXFSDqDzubq
sAGtGR1GGQ5wmL8P2IqhXbT2GcC6hQS/1jxTHnasq6CBMsyYZVgFm8mSbK9utknaDtdZtXCrhwbs
YO3sWp3corbJboi+PShKQF5AX56gF9Rub8B0JKeIrZ8i7aREejdJVr/B6C8uYVZug9Iizy6Ip2Mi
bNKg8eCy+5JPcxaUO4vtnk8jtXkwjZFLl9MQapJZi20KSDtJHHtiIV2nkgekDDQz8fNs/vRZ+PFu
//ndVf6Pd9fgHC1ENVPTEDX+/O7K+mTXmt3Y4AxhNueKtClKY/IFJpW7qveE7lDa1vWms6WZLU7y
rBp9T4nbQd3OymbfJtpXsD4XtRwfhYWo7u9f36/jvuXs41SQ8UsYqgZt9Zdx36QDM2jGyXZH58nA
5X+k03gNQkhHdR0eO/hm7D5B9hlJp7sdckI3TSt9N5vhwuQ4O/bY+mBKg6OF4eBkPEtxc1vpoXrO
7EwwDiRZwqmfp5g9SGct5xt5366q0leWxWETpOb1+gnIh/k81yQ/UcMNO7QlL3IkH4RFqTp1dU4j
/ga90zassnkvxmjeSlY9nWju74m1mlwqn+FKXdoEJVGL4WBm9wYDXVSxSJSNqSP/YGYcWMUf+tBJ
VyVFtBclGr0SS73ORxmHGdzK0Bn2SkBWVjRTwk4QHrfG2AXH9QNCeOnwH6ooa2ln/enSuLz5Jk1t
oisNcJifzKU/ffWK0GLem+Kli5PUR8J/X6U21pRQuSnxTJ4GsiRcDcUo/al5i2xZ2ob19JAvpBuD
naBTASdskzz38A/hjmBL7Sm5sA5aUjw51mz6LSDR7TQfgG+Lq9F2EtOl3B5oCXDx0drRTRtyypoh
xR0nKcycZmTYljLvyp5UktIeGZjHNP1nC61dF3irzYhx5cGMJyI22B9edbozHYKgJxykT2e8MWW7
i3Hr+NPYD3ypKbOaUK13TtO/RyJOCDLS4wuYnBe9r82dVHZv5Ia0u3W/vDJqMckmrl4LSLAL2aQJ
sblWc3hgxqnCCqFh1OaLvT+zvkTmzOjKEeouMNhZ9gr+86BAdPP33xJOyF/OFAQRepMOYxxWcYMl
/M+LJKM/eLNdobltGY3bEAex1ZYJKq/kpo8QnjWOdqMPw5ODTF+mOYemd865xtoXGkHWZsqjmYE6
/X95nKat3n3DRc84CvF2AFbTxX+DAWRuTE9KKq7mktadOM2JywY+Y11qc2JrstlrHKk5DJTk25RB
wq51ZOk5k+sTsxrtROupIWAuqA52nIw7Kt3+FKTSg623BXfaI0DazKtrOp/I8hpIrnhhF0awBkd1
KyjkNmkqGvDdDzERqjoolUMUbNoqnE6zMW6KPG32JB2VJ/SQpoLRKi/TqxL9E+wNJjJy3+xno9t3
uv0hVf3oordQDkqMOTOgHNti+X+bZHLrIZZ/Kw1GtujQRxcGmuUWwVXLxs6vKv1NM3pke804eAYE
ZMwU4W1QqvY5gZOBqc0dM0P4vWO3m7Q1SOIpQc45Q49IwOhGNxrhccahhBzOzMS+bXEOV1Irea1K
X3LoE1KFIEPczKjk+c9vjSbck9Kjs/HS7lC6fQsj6SGNeCY0padFyg/Sgb79hDZ/n7akE+uyXm/g
FyaHQa4xKoj0JW61CBqfucU8mAKfQpLelEhy4pB/s1Cb9mgE6kuqBoFXx+KdfaHjg0rhi0sosZHM
/voynVqyz2n+MqsBhPrOfperdNj3jbXrq6A+qvWsu9aQhe6gPCsWgpFGrSMPRc6oGTXBD6N8maLG
wvlkeLPUbzIx3putdB1p8b4f7OIeW+M22zlF0b805B4cNLzv2aK90PLsxJgKRXNJTZknxJhDIvc6
p3O8SO/CUy1LD2VnYE4eTfS0g6n5cH3kq4n1ywsD+TBayrFWjAnXSlq7SRbFPm2EkujA4DuxBOcB
1cvOrsk267Sz2XW1V0XpM8BDuMizGyCZHha5bQLu1FbU+94gwgCGTOQZdvE1mbQbG0gP/fHSIxiy
8XCSI80JwJq01nU1PAAu6rZtFDzP5vCmwz+muQktYzB3QuCuqAb4RIq56WriwyzGMRpmH3RNhW/P
6SkguGU/Bd0NmF+TUE5l00sT6VtVXZzij7xUqsPgOI/MtwCZ2OleFHAWdecpnQJyoPSEZv2xmL4m
sVV65Ec8SG1zlWnYRf9+FfoLgg+YtGaZqOJ0ikouHb/sJSozjAWbBxA+dRafDNI+kdrPx8oiKatv
HedQdM4DzaD8RBKO7DaoNzaonC8SGsVDX5lcV2lMwHVUjqSl3makyZ2i2MWdNtAyBzQQzDv2R5j/
evQCCnj0raACP2Va+Go4rbhK2Hv57CEVytDc8lQgOJ4Z6rSxssE4VnV4iJtcvbPyjdMhN4EvMlKz
94zal11eJ+q9w6rtRvYZK+B7b5D/8fdvkfKLp4mYJUpNIGVMkSxTRyn38zoNBlIDdU83I4hYcR3O
t1ZhTqBb2G0iRM2egY7C7xNV7MlOHKM1j6actyFf520bnxPRf+tU4+tM9KRKDpIX64bEcEK9/IcX
+nNgtbW+UJh4pNI4IEvMX/dd+FVKdhkqQtjboLGwpMOgeFBUrjAZklCvL5LxrDuRC5+i9UcIMBvi
Mv/+NSzVxU/bD0VmV2pZSzIuizld3J/fLHrdoSoxE3ajpj50Ih1OiF12pUMRm9O2g4J3C97pSzE0
xe70uXsAoNr4RhWmqC7DiW83OLyVs453w8QmViBfaHATr5u6yaQTq2jhNUMYMrvIavHStEQtUhAJ
tboXiEz84WPgE09CfJBe5NyQj9NyQz0vHysxU1Kgo/Vl2I+Fm4jrIZ6loxolHiyk9homMb49G67D
FPor/N6syF3iDTwabczUyzZdJHyQysPh2qyFv6r3Zsgd/STZu79/S5HM/+VNVdjts93HCAkqTl6K
xz/vFJrRsotYor3Wzea3vBswjjf5dh4FepqyuNMKYFUD1UinSduuHzqfRkXj10r6RPonzYjIkr06
x2NwBFlcLBYZ7AkiPStpZe9sEd2KINuLZHi0dKBGVsWwTKCvnEl0MzwGDM4X0D42mNVJcUVmo7Gx
7mbbKbx0GgcQbBkdLSKhUuhVUmUdmnS8TmeETUycv5qNyqaLICi3i9W3ylJ6r7YojBgzHKcR6ryW
kfPJpdkLWkNxO9M5lhBQN+YuEQPc7zT1zbam0z2akodqc9/JeuubOdeVfoC4kESPemiS5xIfh1x7
1ip8Zyo5YVK5rfXkK/NM2lV9AXl4IdmbwnJDqXmLhl7b4X4nK6tRPERzkARVQSkHx3vmDGxMi8tH
6bBua616r6vAtkJyE9MR0ebIZRKuOe95pQ1YaHaNJUsnlLsfrdkPLhEPDH7blsDf2nBbI1pMUgmi
jWzk9BhG7Ld6O3lqPUS7XsbFOzqUEIWLiZoZrY2OhNDYxOeLlvlmSm0HRwn427CZmRJQlw49QQ+F
h5LJzfMqvyohmUZmALfNAFwBKIs0nu84Rd90w6g9UVv6sezGkwgeoTQJt9IHmGPBjarLXq5O5q7J
nIHp7uzmcIx4kdjFdJUB71trFGhlDOz1bLfgvxm8Ak5fEIt4Y9Zc/y0rPZqXvKWTDpLK2FgGrtjW
ostFVw5i4m3m9IqnZKQwa5F0UNPWvIkfpUl7JclJ30s6TCFNvI7EinEt7a64itxxGr5xVco83XHI
39OTG6uZJy/LCnJ1CtMLQnJNxFAvSQ1ACeGoV7e6nX0r5SLYVgsya86D0VcCnOdWgeHegNTkwBhw
2kMxc0JKPa8uztThjII6pObk5TWTfIpzZd4PS8p8bxxg9beUz2UG84GcTbvC3qs3T30zP6WEbcwG
+BEigMKHmsScEh/8Js4H0iklwm1TIny8LLcvUu9MLIOtsWFTZjtzeSz7O4ZT5jal+YQBMDc97VxH
Irjk2VUtbUbHeB/A1LFdiZ2NPtivHf0HAuvrjqwDd9byieysJTIRdokfVo9knfC1ypKnrhPaxjD4
ZhZ8Pby5kSyfD+9Jc2Z3NqaWqWq05QrfwBUg7SgZFe1Eilfjq+bNkpl9pwfo51VL3YyFZN+Ftno1
U8r5avwdQ2x2Ktqi3oRqyGjOZcCPzGGi9o0mc/CLEM5MaLe+PdRiKwMLMYrZNxX4opqi3JDX14yu
Q24kRpoabwoDEyIirWtaioqb6clDUWmjWxRR58o0T4A9k8agqwZcO4TqiuqnQIs2eZBt0L5/yBLd
AvDhaLSdrro1M2vDPKk61Ixkto46PAAucbPcehbT+CBK2Tm1NnygXKUuJdtqrqV6a0hh7uvkG4It
vY8SdsJZdZLGudpqzvitqAAn9zhn3Wb+Nsy25MrsX90+zSD6vyII2fVNE3oNVB0vCa0FrmFC39RL
j6XYTcL2K9nF4a6i1s7D8VmRpvpsN1WK1Qn1XK24cqoxABsp8NDDxp6BY3KDkLBw0xYFSF/WpZvX
lTiRadf5SqEWwPYM5tbpqCMqLK8mtY3dTDDrHSkQIxQUGAwQkY/bGWHLpe+MS0DOBXtvJXHp9IXY
uNKIpS9u/ULXLNfCupo1SbHXr8QW2Xnt6YmXqlrmSWqd7KdmJgkSf7zbDqh70WtQ0MfsvmwIRUPg
sunmrbYJYiaH1FnOqkef8pYlCWeBmL+SukEAuMKvlRFlBAMVl3Oe4a9NAfzkTUzcUcSXBnP04Jie
iCmrCslpfZk8NNC1VA6wSiiLnBMQbKba/auwR/63LVjBWeRuFDqPyhSRJRM25weqsumKK5XVRtcD
1yBX7VVjE5cGHRAR3oKk5z0WFDSw+faOkC7mXBloC+SzQVco5P0DkdHQ1khsahBbOorWeMjj5A1B
FMu8MWlLZsQGnzAlSGdrB1uUKIRJ1HCysPTzSgYJMacf5mjNF0DyqRsOZb4bj0RwhHe44Ka9BiXG
7fPYpaRWd3M+QLHrUI32bT65Q1Me7CHHZtefwlZ+5mLvG22iI+gQ90pt3g8KuhwZZgjLC2Yuoxd0
QMZ6QzgTFUHUUcVXcLIGnbqB62pihvmeuKhHuaYSrNifK0/GjHsvq6m0m+FrNxwZVzkNjZ+CDQ/s
VIW9tLJEJ26CRMq3KgUiIdLltl+QsEFHzpdWyW9SgZAo780HhYkMMXw28+KeJL2i9MsMtBVcyMkd
AUd5M6NhJWfxdUb1VhPOl3FjwmnJWQ8PUTSdLdzTbslo1B1DvOVjUyLCE2ritzsmCCdC2WKvIZjj
MA/Z0Yqka1OyGIfUMwFRDaqt2mi9ybamU0cyDJ7G6taKxHcl5p+px+AQCVBlTqHPXoLAH8vB7BVR
9ZqDosL3D1pKypJdb6svDa0UjH5XQaVPnjnRn0vhBWDVVmJfa2AN2MQcdGUEGUUOnp03gH3vLAAw
pYbp3bI/1Fm1971Do7dzGg/ts7NF0wFZNC1oa83OSQ0Iw8q4CGfxVkSJ6o/T2OzE0DSbTMsVjxTv
b8EgYoBlue13pL26wYxSPQG7QgWcfs3j/m0IsH3bJiHVc3PjmGW2IZeVy3heHGjpameLLYPXQDIu
lXeiPUi8IX1uL0Xd4KO04DMXh3wIJn3DintycuQ0EENH8GF96ipNcx2VxiJ/gLFI1ZlkinSL++Rc
C30zSMNai82eFiSPtvwokPpe5Ia1jhT3bmNKkZfMNWh4OtInEwckjQtiLVLs2F0HUk2U5DW2Om+L
PN4L2ntcMuJ5W5UxXXkWaGwhXmSH7ba05NkFMX1ExVedcxR2fAfANJBEwXTfApIDdG/Y19PUoiqf
Atea7usmaJZq7DCzOd/2Jt1Wm9aBh+HnorT5JaEJcBtp9VMvocQqWqCL7c0859+UqN2rc9tu4hbl
7rDQvovyptfQVOOHKvkmHm1lhMcHUthravkxmrbsTJ0QslxbW5aH3NFr8wgNh6o46CXMLURZMgRC
Zgu21bFhzWYTmODklzmaY3odjxrtoSVjc3alqfxI1MX5rO1Y12V+Y36aGbhW5qzyRcPMbJG6lpa2
SlZISS9ops+V2dfOqM2nvuabo0SSj6skRu4W3kTjWB2HGDYFtn9frZl4SrbzaDTRXoEFfma5SRnS
t3wrOSKQJzgLKUKfITL2V6IcTq0uGF0jNPC2ctBgHxQ57+nEHMZgdsil5JtiwvgsQ9z+EUDsPamN
Ey285lXAiD3hBJkPY9tOR43RCJt30vjalveEoPqjgWNmqpXAR5mpPDhaKzHoJ8KqtP1UDh0P1FJI
J8oCQoEfz7JIFDGcZ2A5xiWtt4BNnEMyoSqTxOsAb+0Bh/JtKnAuajglpQMNp3ibSHaKJbs1sBal
W43tRtobljdIudipnQ1vV9dfzHQ6WDBAyOZsM1S0+oOcFt/xVhP0wiROY0K+D5eRCq2QOOGSUmKF
7i1N3PWFiMkyKY3bYnIgKbAjG/Ee7Bg2UNjAKPNkA577uOEXVNxkjR9H9EZEcVVXNnZLZiQHJ63E
JiI8fCjIyeoNmn1xi+UikNExJksaBfByvjGO+a5jzLYl8xLK7KC6TLSXPJy2c2c8yU6iHmPZvq0g
st/gPsbinVXH9SUYk/HYFREwCNpUzGRsP6s2ujJG1zAXLFdoxKB0k77viBxxe6bUntI/hv3EJGRx
HE/6VgCWkJzyC3yQwVUWhbzZJeHZSFHGubkKLMGK0jPwXLTHgW5CPk1doTTthetyuEkMLfGTTpjX
UkQTeYqXyU6LK9dUr4oxuCOkN9+r0TzsP/+gMwsITq1FctbSIyisfNv3tYMlTG1O5iCru1qrbztb
bQ6l2TykMyoq/D7WKSxYN5GrYBRZxJdTf6kgcV8laI3aKBoOIVbcXQ2k4TBBCCArxPAquX/Da/TV
yN7rdnotgrbfO066T4GGHoNFydBhbA1Cru0Yna9bPmjnSSbyvixtGT++ZJ7Wm1TNaq4Ecb1dIehG
J33JKmghqOcf/kBm5lTXrgKBc1vbxXQVZUsrsqWXKkQVekaoFHdRj+B7youTIpht8t+WMAVP34zF
stEaiXIjA1rneqQhxyXVQnXM/iboWtqxQaDsAsRY4H4GfTdGWLeKhLWGbIFoR7+S6Rhq5n1L8piv
C3gQvagfVDK/2Ipf6w4lN1HhrProJURVbUtpovWsl90mjijdFClXTlHJ7jKUIDTnTMxU865ICUYw
ZPJVYy5SjUG/f2IA1jsbDPf0eiF87lgpP+R5OmNy6f1e7cT1aLEDxT/TqlzlW5O95RyPuzYtz8QN
9g94o/3ZbMFW1lV/aulZwTiOF45qvA8SvTk1oTm5Wkc+bBFK6a6GbQCEkepz1sr/x92Z9cqJpVn7
DzUtYDNsbgOI+Qw+s32DfDwwzzO/vh9wSZ150l9afftJpVRlqipNRMDmHdZ61nRO0R7t0rjtb/Ws
eXEA8K3Zte3LtByXQeSv64co9NUGo6leNzT20zIsMdL26aFe9wOZWcXgShZey7Y5M3SQ+rWJumuN
ng97eRgiAarzXZ5Evd+GHFqhmv9QxcsY2dM1dPkJZo+hqONvM3ZMPqwHcP1BD9Mqb4z4W6x13rR0
t4mRlG4aR4zxu6hxhYLUfZkL+pesh+mXI/YiwOJgo5fxFg1OPBBThgtmxbzY9m1ZwRjpLdVvda8Z
+wees5F1OfbxHeY2x087mn/yk25aJoJeutQ8+AKNj5zO5cINU6nWtSnHM81ecUM7W8UGx6pDRmXV
FdMTDucfjaU6VyNrbRdxMA+QAHiLDng89XZ9Y5uKc18YKtAKiQwroUJBGqfeJDID5RdK8It23d+g
x6Sf7gfK3K6jShyVV1AbySkJMpZzTE3nLsnvhGFkdwGHF8OqYE8fZJzzksHQYODmW83m+4XNA1yA
sI9vw2T5OUZQ0ayulx6hND8jPbKOQ6DfahlRGFoYaG5od71rFnAi1WbAk5SD4B/BT3k8Gaclhggq
uu6K1bje1wv//jJz1DeH/gCqTU//FZcPjg2dxxY6YzRdy/dKZB8NIw4OVZOHj3PC4UdYMtkFxvy1
KzR6wJC72lLzWwE1f5d2UfHCELr3gkS+wfKlHI9WYqWDgy1LatWrDaM5qkuyr7ples0aUru70Yo9
Za7yYwET9N4ZWlqkASBOWM5f2krexOk8PYmBXsTsDb+uE3mqAr29troOITg9G42uPKm1oG2b1c8q
kYjIF9MzmbjNcagQsIlw/IRm4oUNluaveFMOc/tdicdzTZ7gIaiY6wG9UXcVKYIHZ+g+h2EwupXg
Ca/UnH+LXfMudMZ2P3DIu+SGsMuei2fbSLqTqvJH2CHbOFVvIAy1zpXYg/KyEF4AaD40x5lmTnvN
QxXunIEjRhMMBREIxaZ9ipNScSc4NKgDM8hgmgE2tahO+dSgRshLf0nZHDbsH2ImYyDs2KrzPiZG
6VBMGIqArZ6xVpy3O75zgozFzYy8VYenSBv0aiDov6Z13q46D0amisx3ms2GtcltUFPIKyFE97tg
LmjvBmJjOkYAnUmU/IgeZD+qJbCWsjIYmtfDbZfVd2Mtx0tt1N8kpPModU6EwJPAYjfNcXsI4ZES
ptLo0UFZuKxp2aPAsFac4tu4fg4L5e1pOatL89Ba/D1H23Cv2eV7PzvPYcXSc4x0UA6Nfo20TGEA
uw4/a3gRAhhmwaKKjnFRA3mNRg8OisEASai7qS+/DTZdVF/E0UUjMzEd4wPBDKMnE9MzcvLJoYqf
B1NTXU6abGf23ScddvqumvnaFLOQPDJd6Jesz6xhYV+OMk1maeqba+BU2AXxr3XjhC2Y8kg/MP0q
L2KCAB0V07wPctJtcefu8qqtjkbLVJYRNd7zfP3GgvGiC+QEwdDwPw1k7THzIWYMiaHGoIjBY98d
ZutngUr/ZBZaTqgpjgLD5tepireqV7W71ok+DSUO6dkCb1w2yymcFOn1PbOSeprR15k3ilbZN5rA
55CxvnOIEFzcugJVXfZReAMIq92xiKxdq87cZL37FvutsERz19khdrDiGSOMQEVN/uTME9SVLQRI
JbgQ/K3lszeadEoQMcfDOH5R1hu9AdEY50WzX4Q1ubXt3IdCh/Ai2AvHpjM9UFum+wKt+jUPb3gj
098uOkuOQp9OubrcJMs0sCfPhqNaD8a+tFCbNMYnRaRXtv0N6Nc+PvST1vumnBek0Cwt0VRHjfOQ
qFwAfEZin0rtnNaAqZdmCN1Bj5Oz7OObbjT0A+F83xkx2Keg686E/c348QpGMvheWftKBkEMF4Ry
w+Cp5Fk1S4pW5QtZhjyaRvGCEa7faViF3GoK0n1fZabXpSs3pS2KfbnuRDvVOfdgyLm9Imb3Dh0S
CLHvfYkQKwfPmULw92jge0gxHB5B1qEHqpxvSK6Xi6huOlnpp2pQvnWFhYqge54JGnqw1OAZiVJ9
iwFA2U0q0Mo5MWiOGoQzem3uI5osFwE1QxczKT51NdKyRKLWaThwgXvBhZx0tCjRcwsvjBEW0oh+
1t4MEswdWaenIBXyUpUEZyChfqbcAAzBUJhRjG9On0U7lzcDf06LSr1PgRuVqrzPK2qscWwEZyA5
REJJ05vtL6Gq5h6zRY0desKNk1gXFAJvLYu4m+bEyO1CmMmd5sAvb3R0Q+McvGkjuC5LSiKTEvPb
wvhiV475DiU6RQQru92MGAEImkKWK3nYTEYmihmp02TqX4x+PM99u9wokXiMA0s/zjHnMG7A1h4P
Bf0qABAhWt9RSos5MP2/zb3Cg4H0Ri/nvTrZN7whH1POCe6ZXpKOJciUU+uvRptAneg1yaxCu+QB
mRdJ2R4DlXbUrPRu181RfgkwdR9M9Nt2aPEnLLHhZlGX+MWi5i6ngIuZbXkjRvNTA/yxKvLmQgJK
d28HzQ+jaaPPjYrAQojGOaIM+maGYqbPTd51tTwl6CX8aCE8O0UmgYuHMVX9GT/yCz2p3AUgMenJ
XAfD+BkQzSVOYVU4oxHsJguhSJ04KMXzSHpMuts3ITjbDaG85ubyNGepgW9gmq8a8PZDwZ+Gik57
ehyrsPKCqT3hRUrcZFIKr1jWgjgezg3TUxxs9JN9dszLQUJNwA8+BT+B2ubPi758z0qgcJbGmEJK
dqyh3C/tGILoNo4aPIUdR0mHhAa1pvDnMRrORVEP56GfsW2A0oH0B9dYIvSgEvK6akrARgKQHLX6
qV46KkTD4t4xx1cNhts+N6ZTtiSRN8Q5pF8leAQcrt8A1B7cLdPKgHa+j1AlenXNcZVaj3D237pQ
hHv429ku5nv3LnxlhUc/0u91Kt1AntI5gjed8g4k+O+II3I6T1H7DP5tOESlXC6LeGws6gVLNv2h
nqvwAnHZ5YTjWSNVgikcG4s6FsTRIJ68rzs502tOr72p32G9eglbtNWS0jfqXno9vkXUz3jQnnx7
TB/iGBwotHxi4hnH7aAo2gY2Ziea3YEczIpSodZ4j1gjssyueKiYZHnD6GSsFMkChszEGD4tYC1r
bNlamjZDMI6xp8AvZf2NwZ+rQYcJKqoZ274ArH0vuDnc9WISijsnM3j7ipyrrEhCFs5jLoJHgg28
lJGVmJJyJ3sBQL4vXvPMvpsWfBLISye3j5zqqPdLjo8ymHc1xLXZiJtH3OS3oEgXc61y25u+7Cs3
taoGgaidHgOFZC5goAvSKoRTxBz+zOoh2+fRhH8y6E/9FF3p4YLbsOmUHVQuDp8wPWOF+FaRI7Ur
OgaMbRTeDvHKQFS1+waUUTkyKKyAa6b21y4234roVI+pPEQEeSOzHGZSadTbtOlZXOj2cmrnbyGh
9zsMb8/GQENVF8MnZwzJeZLDLcJmT6fm2MeFkMQrwpmAF9rpa3syIBQvKa8o+UZEOdDpH/MmeLNa
XXJZDnv1Mf6mdOGjzXBoh+eo2HfxQpm93JekgPl6LyA1lYIai7HR1CaZa6q8l5kgR/u2hfBK3St3
4ci5WAaF/Yn5rdvINWOXdwHVpE2FwbO1SKC8YSlddrTUIDS9s84khg8YSKY3UCVbUM9278ZleIlQ
vf0X/6Uc6WLMHf33Z0SC90YbFbvQYoVZ4owyp9PAo+u0t1gnbtqHgxQjWqf5viimM9gQcIjn6Zop
4Rrapt0tw/xVT7VXmMovZDJ4leyvXa6f1OWnEbUHgNdPYkmf4GWM7n+pBhPSOocyLkObRR4z46qy
Hh0BBDtLnhIWhXpm3vbBUvzSGv6fNPRPZc5/Pmrj/yan//9OZm+hPvl/q+y9H0X+tUn/qrBf/w+/
BPaa/t8SQY1DRu6qYrHwIv7S18v/VrFsrqm5kkbRRjj2v/p6GxE90ks49NK0DMMU/6uvN5DeS8bB
YL+QEdH9/V/09fLvkiSLfBRTQ6Nv4vvVMOZt8XR/EfkKI4UgY0wqU5VlBqfSvYyr6RGbb8DmY9CO
xMx9HYpsoezWzsmYha5OHEHY2kdOFK/LrODcqeVd23XSndn4F4BDqfyDYc8M9dIXTudmDYmUU1/f
gL6N2KwkOQNpJ9+HopyPPS3RDgVuMbxHDkcpzzjbvGL0u1LN/SB8Feh09m2fMDFbYh/vZXMY5vib
KF5YaFpz0e43fY3uoC8enJKsOzQsjI11D9tl7DE1C84pITtuDFnENTivPERPB0JmAhw4RXPS4Snu
CtESVRvMex7y4Qds32RXMZekSX2DnCEvxnzrxEK7agn0bU2fYIpxDP2SjyVkVfTFeJ8u94Xzoqfx
UyYClZm8YN8VV3QmS0oOQQIKaBQYbJCpAeVsTuZEgBizV5PMmntV7Rj6pMqu7fT7v9yMv5H5G/9Q
cqOih9UkVOwdttTtD7ozFH9zMwNDcfuKBO4mjk49TW1nwLXMcAtJLUluuzIt/Z6qMzIaIkXXoJQ0
PJpq1bkQ+zuX2OkLEIrEHwlK24WBFMcY+UVSBG+1yEPGVIVJyqU++0UbPBA3gHxXgqxZeC84+QQu
JE2u9K8/5QALxqmULx177J0RmPfW0loYxFuLYRCOw9bZB6wkytK+je3sleVJ8wfF9GaK/qu0XVOR
H2EPRh9rCyaOH3wFXTlrSqZm0CYLzt/VteyZCm9odDXvVF/8WGL4IQNEvk6Um+48U5HO8Ty4lDhe
LbvYm1Kz85gq6tyVsBsRY7B+QT02UgVYwwT6Kesxd5AuD4GAupS1JotC3lUaqhylN1M0wtnVNKCI
yCcqIMrr9S9GzlQdiisPyAq3Ve3XZSxX728fkjash55OwMHVrCZvXJ/JTeg+WjV1yrI6TQyUaNI+
pNTDPsuU9iAI+kRUfL/YkY3uOGGgwOhZX7Jxb9TGlbis9NBOIvDmsv6OubN5RGaSUlyQdjo207VW
MBriQDiMwfSpDW0Y/1MWfLaGBp5C3dR/UKjpnGsfRH8EOcPksxwpBY6jD/o0Qwm5vggFCZr+ZT/a
sYIq9ilqx4XcSwXUB6jYM8yJ6FKJ9sS73U3stnVtpFFs4FUfO6Hjhc7YH5AF3IyqONeaEtwbJRG5
umQfESzc2hh4G+5qJk7//qD9RuBpOLqObtK20F5jkPq7vE63qkBbRvTV24mphzp229ZIvIkqccc7
ovUZGjen7VaylNX1AEioFM6xI4EDWEF+z4gOX8KQsnRIDx32brcNO8bv6nD692v9h7OK5CTV1BnJ
aux1bcdeD42/nPwJqM9J9kO1qsl4+gFey17LXFEizsUw/TKaVIQhgSo+EQKLsOXR1uvPQWVP91pS
PgUMz9ilLHsnrnLgtIrwlJiTGtQLyBZSOIQZtRSCMnFNk42DGVFULVqSe2BCoVFvmK5pqT5nsGoO
sZWiiJfGqcwrrOnMRg5SITkF8euIdZPB9EDBnjo4it9x6n4Ja8vaUzI/aOtBqonikeU3a/q0D32R
jaRxMoNXpP1iWQ2bDd3qjowGvythRPCR2h+g2BReXWGt/fdvdSML/P1kMdHwIq8UqioN7eMdIBdz
6UOiiVx4L/Ttm3kLjdFsEgq30FqecR8HkdwRzwQN38ceBNlXLF9Ii3G3a5V4aPdsci+Lo/g6itU/
XOB61n+8QKkiq+XoI0dcW5/Av/zssQF0w5htshjXa6uDqOTMMthaKaOvaNB4Db33BqR9ezgObhT1
jCrALECipkuSZIUyIHGekJH+yPL4c0V6xJ8eovUZ/3CFTMnxfYkN2roJzf9yhcPYMiWKM0So64hz
btOfI2sPVh84NfpPqciA06J32JFliP1rGdM9ylzK94y8BaH8YMow+2DYIw9k9R9+3i114uO1WSaP
DBsGAUD/wwNuyThoUQr3LgYX9oUkYTvEJfuQW/yM54xqafRrtR13pVDfYoOpiQO1yBeEOLmZotXH
amR4refJrapzg88Zq7k2spy9RXx11F8GinzyZP9jfaXm/r2NUvunoHu1BqHRwibE7flR0M2mpWsD
pM+ubVWKG7XOCB5Kvxkd4jL7OkMjV+kDAICVaOL0P5n8sHn69ztP/82dJwlS0DRTlbgNN7PfX37X
OlvKaugb3qnl02Q6+QExLRKOXkMbjKTJ6vVz198qg9Zc61IcKmnuR66bSQoKN12fBhq3ClhAFr1t
HhnbHoPzejOWTo69w24vGqYtatRLtr7/OgHkLiJJMUr/8Emcf36blMvS4AblG9XlRx3/otljV2Tc
oTIBzl84KLVWNyng79uRUTrV5skK+Ad1Z1PhFN0hnbHnNaaO0mX950MaBDsjNO/HPmKkYrJzYBmA
rc38rnAk7pq1qtarcbU5UDnJVaSZVBMixwZAAchQVxuciUf1oEzVt47+gZRrFK1WYGN/RhfTlhyK
mTSuqkL2uNXd5drELH8tUEDffTP6cA05TaA1JI47qLlzmOvlCX94+AkmJyT5qTU86D8/kC8SCti2
xNml+OEL9Wk7AixC7DKSHU62pOdVZ8KiYHPhFc2Y26AHZwGkVwvbu+WFRcC+IWPeFYSY7Of1tQ6m
fL8EDYo1pSQwhTrGNjv2ZZg2CCVgqB6YQH6E9hBrS/C5DQOimGvGWTEvefhNuZsEKMl6XDgHhWXh
+mM3E6EJ1cKHdQQWz9kx+fMa/Q+Pv/GbH17nvSlAbkqgCuLD4clXnyQ64ytXpCY5HzkEB612Lgrt
1TX/EQ7hQ23Xxm1eyHdzNKCKT0G06xk/CzHsEdp0vsmOkKjh5VSoy5NInWWfwpweOr63WA8+Ych4
S9abJYfrtk/5BJREo1fP6ndtgOAFCupmNhreLCagybqHNTroS8/UErdPMAa7ZX1lDpWNfoimi6wW
EOZkjXgV4+Y/fBu/qXYsQ66mcZ1YJfSeH74Np+vC0ilLCLBsGcnTwlljivqWqcNuu+E3K2wzhl91
yfA+W3kr1mTHrj3n7zI3Ex+Z+ptJmoVrrfVbnNsHxQCjA1/kD2898zfVDoAkC+y/Y5uQoqX599de
xgcwgol5+dL1GJzbGSndeuNsFmESeb5GBoJt4COabNJLQozu6LA9gozDs5H0d1lYfP31NjdQ/2dK
/r0l/WItPoToMQ4vN9aQkhifFiWLwjL1QIl/m9b8uXXG58MgxhhqwAwJalg06XNpElkCihjz6BQ+
bo/gkldr5N/yPcQreyqddkVp7gSRMHdK3MH4tcwKD6xvtd2RD8DU1pm+gjipDvNs2US1RmejUA4h
DcMhQVDM/cmyLCMrAikpg0UVEBuCMiTXbZxSlAEXaeX4SRXrYoo3lVYU4wnpB0mN6x2ohhUS7TXA
lZi7d7uv2L/oOmprcLJzuQd84U52FoMrroALjtJnHnfqNKldQS0fmzkfb1mbUO3bIDyL90TPCDKA
lTLIoHVLaxo8vLDkzXF6u+UQmGdCcB9TpTaRc8C6aUNihkAA7VPKlFJDV6vp6XuUUM5p+XqPZ0bK
Jkv5kheJcVFEFrkKWVY+65bZT9dgh7D4qbWYMVFMzd4s2oeopbQak+SrkqXfdKpbVv0WEp8YVVTm
JLt4GDs/iLpXivBndn1YHojaO5sxKst51J4HHUioIPRpZ8ii94SN0Mtsg3PEpLyONcMj0ya8WB1a
GkyHT2Qi0igbndcGPKbbuYmSZDgU8wHRSnDe+stpiVrM0y55EUg6hukljtF26ezj4YlQYSC8ztco
PkA6HhTzt82rRiAzxpW1si1TqfqkV+x6Ft5sUsFCzjNjB+ojFtQ8/GkHSzYkjs7BqbnfbvntaCFY
mF0YU8tlPbxtgLF1x0m9tBCC+ggjI8LlmmiR4KKNVIh1pnub2WtQMMw56wtpXvunzNTdTmuMw/YE
Nzqaek3ygKdYLDg2XGm9lxFXINYrprP0Oyv+Hi401lrK0AlZ9rFeL5OAqQcERV6cTzVWXl4lacNW
OzNagDyQ3nKLs8yZ7oH1s181Bz6+KolwbPnZNExzAPTU1kubbp/UxRV5knpi5cV30EcF/gUeJbmI
Z2rH1BXWWN1VU/utt+wvWsWuOFbgfc/N4BsRjwE038wDonqZCUFE9t6JZ/CX1wQ3mdfkXHTMz/lA
3l55V5OHW49Qp1BKP7Avqe+T6Vs2h1d6QJpOQ609nDStnzglFDuTIb41gJIGUc4Hz3xDpG8oVJ2D
XOrbFIXFcTJY5rGjwT60oCwuIsh6McKw7SSdoNTvhWa6nU7koRLVSFEnArmSirvb2rEjoveZ77bB
lj1lbEUCZtFBOGrXoAksT7baO3hr2iuWpH4uK5KHY1Tw2+9KwFN0VRLJ9mkde9hBHXpGEpONm7aM
Q/CpuXWpiJsujJ7sWFcOCaovbaJxmLrQcjkU+fPQEVFNAL3q0Vt6gkEK85PWYS3Cr59H66NSxScQ
upOfBTgXgab5hWp+Q6Fo/PqMfZU4hyV4jVtH+n0c3qSBfo8gQ7s6fdV6Qc89j7pNx4K4fILc+72f
dWNVbPAZpVB8VJYYPZ1DEIQD55zKD7iSe5LVMtqIpT84RlftYg+h6AQOjadw1EAsD4JsNSv6bgAI
OKDu5hYe2neKQO5MWHJ7Q7nYAO0rrQnOiiQreKlswAs1U5t1DDPkE4YNHfElSYteYuThJ5sVjang
UiaWHn28E+HGJ2RAnZnvKAMnNC4sFeO0W7eStPqen2UoAQQPZUvIHhn108rBxG/LeZ+pzVWbxKPo
SRkqhcs6/XGb/NjrBSoKL+B8JnpwcJpbARAogbyYrrMeUPyuohKTU5WE44RkIy85rsKukPwlDh6c
qbxE5mAfw2oBaREt566ZsEOpIUGzNZ5lTWl/yMJ+iEcuQxt5R8u4B9Lbafugz19jK/7SZoa/HWdl
K28MPePzr2+PeNGIgwTvYFjogNcHejsCfk0+SMVYInlBNFG5Q9Tp7vZEF5wDytgi4Ip4vgG7IPJW
c/balIyESrbeZHOSAcdKDo7Gi0HRM+29xUN0mBZmtzzj22G3HY7VYD1hSURhnQ53W3mi5yYi20y8
ZRH6NfgmxGDwblgdn5rJcigLbicTcOw2oNlOjFXlyOkzEmKp4ddeOw3g325Gf7dvtQQJZim/JWuJ
qiJshBGScuw6T2rHDbedJHVMgWGz/Yb7ERi+UeOfrXPmaSgVMUjYBx733ssbxTWRACO34zOSCP4y
WUP567T99QOvj+t2Zg46/sZKs93tC+1UQc7tZOwROe+2t8F2OEcW93qoPQSNE5PT1HV+TQN1gl1G
QcAOthnOiUPqLQ6bwiMTlAw09k3ksX/ZvuStmFfXtmNKcGmV2vQF+uz24tg6EnKA71p1hLgxQhSM
uolUYF0FUkBHDtycpy6qmeZWPFVJxStUsegQqpZTTkjcJ2teRlKcyRjHyy6Sfm8TGrst3V3eHRtJ
LHPQxWYyB9JSXjmb7Xu9I1Z9YIJvGsds5DvbvkomLDOH2pyzzrWPo54TsKfEe7uhHpMUXNGuhsWz
DZeHrkYt1GMw+feeVlsHxX+fB1BWSooaTLWGxh7n72Ul2U4d5KShc5Ug058qS3tj0MYclvu9tyKF
oKiwdcfQUf0w7/BqJMlnfKZ4ZSRGqtF0Rt8OlZc/XNQ6hPh4UVJskSg2lbBcu5i/NNpRK0idHDRs
TYx+3U02LmiW9kCZHdYL0ew5i/YC1xeAjx37CS/d/b9fwm/mJJal6sTkmdyimF4/YJtEFZpmkhud
Gww06QkRWJM9/yTG/tM4E/e7sH/fdifbecA5MaG2fUGj25yWIch3eqf87CW2nUA5hUb/0rE13hXL
JM/1nJ+b0UoeCPP7E+B5/bE+fG9MRhiKbTAsFLZ//976FBxZjQsMBTHK3twafV3OKEwoxaBnj1Bc
LHlF7/Gdri6k9KEP7FlzpGGuuP/+/f1mjGhJjSG4ZjNDZJz4obVqZ4mSfkb2rA4AWHjJqcc+HaB1
SExwVk7sYFthy7JkcR9AMz7y5DfXRsXxgm4rtvv0RsbkN+W4g8MMSXyeDOgR1Onh369zGxJ/+Mrg
PWi6CQiM51f/0FaVqPPjPo6Yh4FuPiwNJUhT1rmL6/VXYw7V+8KN8siem0mOhUZsHAYKCiWANtNU
/WG0sc1izNFYRnCET5Dvmd5RLwDwxAmF3qnNmA5Y6Ka2U6+tEdIF5viw4Z4MiCy1dakaau44lJ2/
nb61NLFWpGQLr4VHRaYDKXiRT6gYs2DiQIyezASn5BhKS5wyhXyqcsBKyyBRP7UBUL7YPOOZtgmp
RovztiidhcwzEudxgaG7Gh3JNGT0PeQQjlDYp83L9maPq7T3oogeX+L9VJqQ8qKIjoOJT3PtNitE
7VoFWV+bssOwdlLbPy6AIdLr/2GZ8rvDiVgWNswMU01Cjz8sUwjojIvI4cfZdnrliojajnAxJtTP
1KZL2CKvP035e2f2F63nmBprehyCVr/oSfyHNaS23gwfbhZSmjRabd3QQU9+uFnYteUpQ1W2aNNi
kpk6KR5N3GmhUdknQ9BBjCnYNffdsY/lzjKbH+3cUHLavR+VDCtxoezqSFZ/OMR/s3RiKiqY6sDA
WwF4H5772rZqEjrykfVoa/jKjPA4LI1d2auAnAOihpuSRJK1F1WNqj6ETvpVlqTShm2WH4LQGFxB
2l3ZyG79Nwx7+cpGly6pYeYWzwjsWyfFbzIsl7yikPj3R1Cz/0Fx44QA3qbC6NIceMdyfUn95by3
qoS6ZDUnF6X6otHEEwu5eOG42oklOhL6lQkDHOYQ1eneY2LyPHNOutsXddD6Wzv+ogZp7KeDCbs2
7I7IUZK7rrW9rSoTKlhKVjaOReGKjNLftjyJmnxRF/AR6hye+tFisFUT552y0ti2/QjXzK6q/O3B
bhrCdjDbWOVlm1vgx46tJQNyGlCJJ+T+shP7VeYpC2G6FQP1tStNegaPHK6nlviJw0gUU1IwwhYQ
0qcxLKDzaT9LNKjgBtCtW+bwYyvJiUIdvJCoJwrt8L4Iacy38qUa+3SfhOPD4Cx328lQGPplkVC5
on66snqk/lwbjFgSKqC34UOnP28rKKgMtxjEEppirmj7WgxZGXS3dXIlL/M0Jv3o92GHtRwjS1Pp
t3pcHjuaLgfa2D7ptM9OqX/GyQpUCanwf06DhLai1WAV9+2OA1r1pV3Mrkr/621fwPbyXNgKTlRS
u2Vk5tgoOFcKp3ltocuNcXdjJZ2yxxB2Y1M7X0d7hzPZ+ZREpj/AzegqOhZ1WfyqytHcrt9qZrHS
Bea1U0V0R/WlXVWW13lVB3tmvy3Z5JSTkCIAuzgxhmT9SiWeM7RVmMXM+3iasZWLGU25Ybav23Ua
ZnWZVgEzBo1qDzaeDK6QyEUnbkHbT2OMHIlJmV6Dc+tHBPGLg5/TNqvKM6vui1kDQdLMbHI1Y6o9
a2pA3jQL0K4CQTiSxC8DwU4YFUmDwEznq6Yzo78L0aujGhyrmqhhfHSXNA45xBEMVO1t/Ck0k+aE
vpyEsCa4ZLyooe/B3aAualoW2QUkqFBg7NZpHCBFotjQFzoBCSz8l2JBKhPt/Sz8WpvUfccK1lJT
LOaRdhsh9TnFcihQRVZ+JY76aKgPugjbxxHTQY0qcb9ozOlWGqAWQZLf9c5CujD2zV2Mhe0QK/2M
eV5eTGN2rqGD30hPKrcM0iuDlQYeUA9GAW2mac29R/2MMpJDxSR3eIdrjPxzlfgW8uJtd6uGlZ7k
635AvDZw4kwOIAwLczeNGPP4XTN1nEslwrXtiYRjiL5FZ5uS1jXL3TXrRTEfZ3XHKdW4Q84DSV/J
tr+KTnlldq6KBPS43QNbab82Q4VTpS41m+129YpVwb2325p8ZcbMM6cVKIsagKwj8BMxyfK3LyOc
KARgscz/EVRIXPXc71kTf95uT1UWb6mdZJ5YhzF2a+6HBdY3XfgxNRJaqbVK0FHMZ4OKcUy/HzPV
8TodckHciEMqypCLMvaY0HdDjhyUTQlqyXXH0a36Hsa7R6jw88HouPLRUE6l3o+3xO2abdXiEDjz
tSHzD23HjcnK2S9J8Inxh4acBaM9jmO316KjiXZ2V1Z4JZS1PdMJPj7XAyyVOqZ+IR2T34IyIVFM
jPSqQyubANMxFoLlgKdvZW9wzzsf9sH6/y9LUBehWe8aNfJ4lReutOPLNgMo8X5e4ua9nQnfw2iB
SpWixkR37zoN6zHmHsbBQekgHBZEYMu38eg2ckGPWbvRhIl7YXukJxPGpoG+Y936MbdgL2El2Z4a
yiGmifil/GcPzxlhtMq0r5iDY8KwOq0h87Dk1Nw2jsCkr98/enZkKrn+5JhKe1XiavEVYWRMdOWr
VaWMmFqtQEDfBzteums2cuhtL4/tIK7XFdW4gI4qivaZ+FYMg01pH9S4SHft2gRE6MhnoziHk/2U
1OE3c0H53HTr2E/vSrr2XSJYb/BStBG0rPQmFmPVNFEHyyco6esPwiDDAag+7eABO+cqVd+zXGl2
QPLs89LTpQVhnnvjyv6qgv4hzRxrD7NE8SK4fq6Zs1MTaIhZ1ngzJaQXVbgL9Lhieo9LwClSzdW7
Oy3X0N2WweIXUXOksGxOxthlj2XOyHerPjWd8EsR3ImZntpA7OdbcXQbSCT6PM8p9ICW4emvNx5M
2fgEtqyt4AhMKSlZZCzytiaLwFqC8r4qd4F9P6ffu7iJdvlsTfe93T7guHpO+wnPm86qJ5ksSJtr
Bw8cH5SRVuEf/hxa6oDEHw3TEDAnLIfvRTZFhFoO4mI5LbagFYVWcZLrI8E83TqDSUA6MLzfqSrc
gdtex+E1GTY+wa2MdDYxgDa+jIKkz+2+2I7ujm2F6wx4+x26t3XmjiF99LHRnEgrpR4H0sPPrKS7
GvagR5DW16BYf6k4cLefQ4FI0hJTcrLj9J5cgyQLHX7QEI6vtVxFIs521XEezsX3bac6KvNTWFfP
SU55sr2dzSgZ3dYCdVPUZe2BhwuPlp0+Wwr/qOxJdYb0WN0YMroZi7Jwi0E9G2Nen2Ynq04M0Gxf
wH6iheGlKSCOOeB4tgfVGv6HsPPazRtJt+gTEWAopts/J2XJsn1D2LLNnMliePqzqjQ4ONM9ZxqY
bnRj2rakn6z6wt5rV38WD1iOnqRZKJf3ZYIywo6cBfXBrgG0TssVdU9j+EdWJs9ErAxwc/i1xXDY
L5ysWZiVG2w+8WaK2GR0YOdBuKg1EiuaJ1GEX6FHpBe7ftOzcX2H62+rmX16IhfPnAvcYV/WzPdK
o3d3mVHEO11Bka3YQNqjo2iBKx6sHpEk+ulHUvT4+nBanKIlgN4j8cZsEmHiEQtBVhg+qyW7+M5n
LK+rf7ScetoHM25KAi73a4YCkvSMradg4LBG3w3C+C4FleIho4LY6I8tSSdiEWKaPyhDqZpCRa6D
bn4AFNN5jbKC7/p8OJJIMJDGsuzaVEYn/dz4IZ+cPu0mJ/d3qRKJd5hcIuoVXTq0KPZu+kzD0pLu
I7I14JNYIKdO+i0LHzrkXcc6y8tNZpFl4r8Zc+99zNNMpHKIHSCh8FHQSAUJ1q2QHowTAw90ceLQ
7Dxns8bmb9f2gs2MdAsRnDFtP6fpy0/y0Rm814r4K/gQ5s6RR5MvdoOJDm6fJbqdU0bnrOIeWkF/
dR4TXb0wNBvG9q6Dpm2sQxKarH6h2ItekwqdWIUznIpDfpWjzPe+z7xGgNN70N+0Qp0EWeWd5yX6
hngi2Qt1huixdU1G1uzYrI4740uiH/y6OZER8yPhxVJzyCAQJeV5fSoCNqz6PURA+APH7wfhNM25
LxlhkuwqFVAGcMsEMsnBExMtw8GeH1oPBbB+z42OV5hZY7mZ8+65Ncfpc3VaL3m7X78Kr/5JGFq4
JfiMZ0K1uYnoH9rU93axck3TuxztLzEr3ptScmSpOW6TXaTECAT2PrG/I2enLpk1yuKR9nDeljXy
CPW76e0IqeWPjm1HG/02lL2Bx9mxoFAIC/pY9XtgAj3UgXWqmILvzcl7nRaLpM+c5A9Rv3pGfUkZ
Re5Wm59ZogZv+BrOHkdJgtX6EJTpSbYRMAPEWAf9aIRd/ctPgar961Nkzg84JFvJjdbwSaSpfAxG
85rXf/p8ajeNEjHM1vJnTBb7PLtc5KBGfkE8SzcQq7hhWLVB1GperDm7z4eUg9cI+EJWvskgZlTu
1eYBJF3VDjxXqkzPi/FhrhbCXtWCQo81PrsY3yg37tTeZ22y71VFM1nuz3qwNz6xs/qJ05VTrtbt
6iSF2jwc9K/HPHYdgjZmgMRjFMO5bT3rh17/+D3iDN8FDZNJc8vGOuWAyzvU0AneYrVvy/Lwl1v2
3zLbRB/s59aus8ff+pV0jOan702YtqY13nSj52wb2R97NH2am6y8nbTY3DycGschmPbSyg/l0PTv
TkiF7442ZheQJ4YMPvSoGJlgDkaPiCh2jIZLFdZGLC70CeGMwa1lInPhTJa7Zc3O+uvLE0AToHIJ
lqujGp0lsFRdaCwD5Lt+HY6JH73qEpOIAz4tVZk3bOeuKFAY9n3PAJsHRn6qVZnRp8hIm7i/LBvX
gnrQ+s5m8ZZ3s6nrg0jzL9PoB2fZTb90S+j5zQOUWFY+fQCRO5GoZwCXOADKdy7TdWAo1Hgk+zDP
UytqHplAqZe6KXsuSlqazOsPrBS78xi1XzOTkB3guVQhKhkEOt2TFqum5bBtHJspEu5QvTxJm32B
V3TfTz11R58c0pUw8xzp7qeQslM/tWJVJsphuMZTgFKhGuZtNtTnzrcPYxAQRBORspn0Em2E3TUI
ssZdJu3+IS3qjz5gROdMxm6GdnIehxH6s5dvvc5yDlE7vRDe1dP2o5GYvTuMMBVEKclHZkYvttXI
M1EWb+nIWM0VzZFXbrrW1R9D8AuMaT56iKivqX3MbLTnDZPNluvqJPiaxwR5BPkY9QGVFyouvJn6
N7ZKOiJAs8HOQkC3c0irwtPGyHBMJ/gWBBtt+jF+CxZUVlEwsjjK/BSv2sRwR5qkmTnZV/2OrHlq
o3m03nSh1BiAPTJHws862QtDU2NQPUmVZac2L1902UR4DIhrY8DYxDkSqardXUqYJPJhGukP7QQ8
GJuCZzj5W28NfhREORzxjFu3+BjWyCrx7sGhrLGWmYTDlujgoBXjIsZvGBm3Oka17LgARDJ/8O/M
hldsIc+m2688Qvva4QKywMjtpDcbKmyGZdJI+bAYDY1k0Dz10oWF43bNbi7s7OqC8kOZ84q3k3Kq
RY4FUAUA+czOeGDGZQfA44OxhKK5oCzKOmzd+rzN8DjcYlee8rGbzzmHX42k8lH/mKU9UM123scC
TIVnjN1d361UqHx7+9WRr7purJvyhRV8zIy/RykCK/MggQ0Uk3iFiNC810E47Mqi3INSkIdFzvJi
EHi9advaPej2pbEXPk6ObWBgQYVMv4hUT27xB6EGwOqAdJa5+REaqLHz6vIcjC3Conpmlxvk0OY7
rClVx5VBtzIpzcIaAce2yqTZREFlXckFc/ajmIWaWYDbYOYD6QiSXzElsDG6WwHs5c5bBGpJTqZC
pu0xq9vgYendH67yuDGYUjF+/P/APR791eo3pDNJgHzwFQrKhzgIznW9/uoH0q6CSADo43k289ba
8ezae8PPVNryfIHBwJ6kkJe1tG81E7XTsKwWLW/622shWGdmwV5yrZdjslaAxunLh/OyiBboYpUe
jRybpIMLdfGBDkS23DhBxFbOmEk+lMtDQPLWYcLlXhf5z0nJiq1sEOeQvdyyLK+51eJ+QK96KWfk
oRMe0C4/EHHqnqoopBMoeZ4F0CyiiOrpwejlHsPHCmQAChgfsNwNeHCwM7l7ZzUKiH0ABZwQW4tn
qgzl+oWOf9pJi/vKSniIjQCUel8NT5PomPZ13cSnAeDSyqvxUII9Q900nf0l7L40HRgCFml7m8y6
Ew52xheF+84CoczfizAfvoJOAdOoig47IpRs8SvgjeTVDoaJfmGcj4OjwngM5vKMPE94ofOD31Tf
tWcItcGe8OOS0TfpH+bMGEqgIz+aGXCZOvkasd19KtXgMyi7N996cgsR7+0V+mocDeuLiTEdZTcs
o2W9S6KhfBtaRFOgTq4FUKpTOa7ida2u8ZrR0Hddeiamy33h9k12aTFDJJH+j9kYABMEHAVs6QMQ
u0P6OFk70SMuLsw1PomEwzjPOdgzhjzsV2R0rULno7LXnDSJKrtKk5VIIutuO833MaTUa+4r4wBL
1yxjOkhU2THoIMeTEoAmx+GPX4ficamr6GxX9S2WfUecQQTM3ynlsWFyu5ljl/fOXogxZCG7kWsW
bIO8JAYkGZB4Jc+k8aK4yqe7DPTsZjSL4XlCLuRnZ8dM0ltphdnO9FiOc+rfaKSq/VIbJ7sakoci
gvmpfAM7SwrjMPUp1Is8m09mPZTnOS+Pwp96ZP2TyXICfhrBMCfo4t6tcchqyRd7eVnc2UNDP/qo
uYYT04r+MFhNcHHr4ZvfF8Fr2ftkarfucgpKRQXy1+UqPQ/LpecQnGaGD2sT3WASKufBaN3Rlsgv
k0xucVoEj4DZkpTB3NLU4U1OmbEto9Rk4eZZxzqnjlNDcoTceX8Yk3BAppeDtld/I5fpYHeZPBW5
7V9aYSc7N2fHlc4ZkCJzzbcy64sdP4PoumZwJ5DLFke7zjlM+vjGE+Sc9Ie1OkFxKuKUy7slYgHg
z3SrmuS5X3EFYP1PD1VdlC95gfPHmH15KlfKzXix17OnUmiCjBe6y8F60LA+RSocWj87UrTfO3tG
sxa71qEbzF99aKDdNdmRs1/0DqVvkawBfOU+GLL5nowcUhFTJhtePEoyYdftCNb3MQBOsF3NcL3P
oBvRAUcvZRaYXxv2NWGO6iSLSut+7ZLHqfXis8R7xu5OaSf40hMxjhhOBvcUpAQW8mic+zTrHxke
vcLQR1EdZ/azMyFns3+sKAUetJxtJHT81HYN1mGifr/kiNq3WfmSIaF/6QXe2GKyMvJfBs7GlVKp
Ksryhhw0uRZ0KEzprG1rBvYbTmx3H7fzKZbhgg61I/MmAmMVA/bI0UA+MHXeKnfUhbn4fkopykc7
OgRp2WziwYjuZt88K2SMwlgZj+BXD2PTfTAjdlCzW1tCaNM7rzZeitr7nYAKuVtk5T1ZYmCEON5B
P13vykqmTHraae+OKAjWgPehFSaRaLl9YRzgHqAhzo9xVW2mPipuFdsD0uf4p7qi8exITD9WnlI8
aLHDZCL5DNreunPJVbmzy9cRUcg1c73yJjsHDWE18x84KqchSeJ1NywWZzf9wI2W+sB2l6Wp15iw
Np0CmlZHM4C64yQ7avEsTTZxMc2PGRO6QcQAsAbCIdYPl83Z/Zgbw7mK7bd67MjZQxNwSHB1hvH4
owFYhG8fHnA0lTjMXcu/t0JyxEXX+lvIc9GOeE/BK+jPN2hHU9A/UwYMz2uTE0KxN6FbvcwzehYj
Xs4IKzw2cYhheyAGd1hIEpgdhB6Ippn2Ip3qwwQs8MRqPt13LswBGgxFg6+wOwg1UABETbZtdM9S
PLp3ZNXi/qvnM4QEqJktGU8zGXtT7eVXYbA5lbULpcNPkL2u9XuTpz9LN2D0icKcbSWIojDCJKkc
qtOMuy+deDhN666dsfiQEJXfDzazFhCMm07WZHvQMsM7Qr+tq6kpbiS4jitelZCWAPTcsKst5p+l
xSQ09Uhbn6GAahQ8Hh1UVZ5LZ5Ex/b1VSk3uScphXZ1aSnXEIvC1nTL3TizD/RoyNUN8ZCATN3/C
o3TeCZlPjXyftqb9nHh+sa3SYNwbjOT3zPxuNUTY+7DNH8kmpoy2sl/czMwk9maHUKVV2kc9sWua
5YcIZHAr2jX4XO2MHPDbLnwQkYnbtmLyoHRUh3wg7Tvqmm9CAE/PypQNnZLzLtF5sMvqB2vKxGP6
3PVlcMFCvC2HECHANCvrJHhD2VfwS0hn9qeW/o3pge5tF1PZFpidYFtpv7KmwlKRlWfQ+zmx9whB
LRVw3iSncUauVsVzfGb0u9O79tXwXvsZFakdmv0pb5bHGifwtgoenadosIyH0f7tBi9O/ZbVwfiQ
DbMiOYWbRUTRqwx8wtQBmrlOeUkAiW9p6tgNN4y2gCIG6NM8JIPSeEdO2YIOjxlkuOkzC5XkIQYf
pd1djcH3Bgss5JjgscXNadEaDBbGMNA8g0f8V8QRfC7zV6QExwAznjPb1Z0fzHv6DliU5nQ3B9UR
ppD51JrmwmFQgKiQJpyTOo5vhuj2aPYfnLAnR6XPH9pu6Y+mKX/nq7VSYwgU6exh2Ppti8i0rjOq
LODlCYisRmYwcYuvZZAPh5ScNfTA6Xy0jOpKfm56039zDe5BoIPktues2VD7HUYDLSnRXOV9HmF7
7ArzGnuOecVJRR3auL9Za5HcyfjF6PAOzrh/9v6AChmmYXMZRutLYBXxow28nqYWFfo4gy4qq2Xd
p8YigO1PxqNB6Vy8warL93bYVqd/2KX/PR8BWw/GerwdoXB4mf4SHNz2dTMHZs9PJoOGZzZUjUoa
z+YnaBlRG7XzVVt98A9kW3KXflCV4G8psmc9Au09wRlWDd+ZDA7bFAJM05BEHS3sw0tFiykcNn/A
UDezOk9yB6k2f8C3Atjizutp1CDur7sqY6pDRvx7l9bZPa6fnX69udCZYrndnxG/yfZT5x93z2Wx
vBeZeqKVYwieC0fkwiERkm+B1/y5NOxLU7Fw84j/2ZbtHWIB9J8ts/e6favLsjy6eq6owjxsg45C
iHfLdd700LWiMtkIs35NOv/3asUOlLMJrBZxOjvXGJCUKDW+SFu5XUriex1wz3je4AXkPYG0c32o
A4YTpdVSnVbrW/Fb689nANFHx4q5kNLHtrZ9ViNTcPNZ89VOR2HJdBDHvHNQGdMpvBUtTuT+rBEW
oIXPDSO4ZEHztVvy56Cfy4cAbfEucZ0fLQ42Tp78l54ZtYkPW2ANDkMOlKkq/0XE+P+tdd7ffW1c
jaZAOWaF/0HrltmMZ000sVs9BQTKhFO7HPeVRAu7uCbxY/V9x3/12OfOnV+Tqc5R8mykImVZAZs6
Bvi3EcWElkgmfCZSItqjP6EerF6tDjeNA6jz2UlSBHFFXoG6ZfYQdeC+1rl50bePl5k/YK18q2Yq
nFSYwckiCHwTJAANSREEbtZBEAzy4k8XWezkxThcKqsHWhxHzJDzWm4LC4lYKqFmwpN8MMavlLho
R1e6Ai+Aq014jXHMa4DKRWJ9g2QuLwyabqAJ403cMORvOrahpWUVZz2o1dYIGj9bevYbunTZW98t
kcQg5dSl5fPlzZX7WPfuGZsFTgW/cZ6+FckdNpfoQgYSbC+34LISPVBT7NEMar8kQYHuA4/N0nVq
0E6KXrrSaCDXGqEzAMOHJ+cjy5I2g2fLGY+pLb91GEPAWplgvfGz4UZeMRzEFIyz2AmvEA9+BQm/
7IoLGmnw4opXEdE5HIxmOyx7MSfhVQts+8D+nRbLV/0vIXQqpxa/9ZtfZdErCb8MopAtonHkrDDm
aKeL1kh9w2iy0Vd1n4u5OGdc541QazI1RvLqb24bPsIISk5TY5ys2X+jhiMiZW2INHQWlpJJh6CD
XtJj+1M1gGl6SrFSSYbTvPrmWgt7HvVcBHyWl7y2dgQhzXuGxwQTMPxuo7gm9yB5l5n1PC0w5vzI
/ogz/FZafiP95isLuAOjuYu+J8kepuSrePXpKXO3ep2c4VNpYFfCOPmi/+Uas/iHE9j5m3bV85zA
xh2K9hFZU6hetv+rZUq8IUkEoHUHsLXlpPOhzCPSoCt/3TQ+rq0gW98BnVa0TfGL7cNkVmtI1hPR
iaywDmqhOOiPh09tX8ruVyKRZ7p0VNsgRP9vxufJuFiozJDdsKPRvgJqV+bGpb2TruA3E+urlkD8
99vF+Zu+1GNx7gSOA2eX4+Kvos42YWmXAtTcpr68a5pkocme06c0z35FRB2dTOe73vvolZgeJerS
LmXEuMWUcSPrcMIr4mEfsT4cxNyZ3/2Zo+jn7PsBeX1sCWL3wYbvtRnV0qBpfhSVBN9qdexGUP8V
HTVqFxK90Fh28w9yQ/tv5ki+Pcfns0MK7XiBvlv/z0dXs7QDiA6IvW+WLzl40J3dTekun9f4KBop
efFyEo7dox5G6rWDvnf8Elp2GnfxOVcD1zzOXwSrUcy3R+19GnwsGxjut8WafPz3j+TvEkm+ZuHj
QcMxgDf5r3lIRDWG1D9I/xLDPeXReh7X+hXfBqEJKoSwWSO8G6yrFwVkNFJQxZNY6mthjFQsCbMs
CVv7H74mpe39N5mkB5MECIaCMiAt/6umvLWLOSOYEiGYWUIdNe+Dhp10YM2POrCvwFtw6iIbG+xC
UHVjqlGFE70aMXVKtnbXf/hywCn8hy/Is22YFsSi2/zv399Jyx/6PmNVpdSNNv6agRwaToOLYXsX
Xp+YPe+QEvvdV9vWJWcFcZT5UxMwtNwvQSaHg1eGh9hFgTIlKPO7Sn7RjwGzmbvCQh3R+19rizSC
FbPazkWOA24n2WcT8AmrJWmmZzJw7mbjKVeqQCf6GZu0TGPaXPNuZkpZraiBgtV8MNv6bFvVb5D2
zEbVkchf0UWPlf2SvbGEi6KLuKwmaEQZ9QlxfWiIp3mYSwKSCOk9Vga9XUQLtLGSUmwWOQU79qVA
U7D79nX+I3cT8woTDaeNTTbaEvpvrPgwja0R6QLZ1L9XyfStLqfhovcNo12ae4tZObwYjp7MbQiz
ewYvNL7NbfzL7YaKvVBWXyEAInm2fGBm/CAw6VebUZJPHnuNuPS/w7hwto4zya/22H9hFs5dVby0
QQdDKfHuaNH/zBTjnYCaXYcOkbUGIwszzNtrxza+LJz1NpeyurXhesaSZhz8JUu2cvXjR0GXXbeI
gOuRTaTqxIB5bNyKRKCq6ygT6tg9LjWCGCqdD9F/dAEJzMAOufbNOCO3ClM6BPtys9oGmvRBsOox
mWtN9tFNFSQEsiZyN0TWFJ8PsD33jiWT+85bHhMU7Bv+BSlXHAdEPgkFHrTTi16GrlVn7F3Yre1A
i4ohGhr/8rlrNjsHc0hwpkzfJiAFZzsI8dbTUtlZNu2V1Jx5udKr1TbzsIndMpDQcFOqpSZ/MjOJ
FXYhMfB3OXKvjRZAz8omN2ZSfjqTcGyckQZy15TGK1Twb0lPCa/1FlpaPfU4cWJ4n9Mgflp1yvyS
TdtMP8XE0bgJW3IMDuyTQ/sGUVPKeIPuAHK+ghpUrE83UnxKWZQETGvBRpOYwJxLG3eiA6LQ698h
w2PzbPotJO3han/Jy9b6lMOlEX4T/ajr9ljX9wwPw2NXGXd5V32QGhYePf7qQqRE/VBbxA/YT3JN
5L4xWjLqQcEQAo2WB70REaTtvb6EjDUUuzqdLpxHhwy28C2w5TEPgW5rIQV2Z74bZyTKaV0fSWkI
bexY7Ea/ubXnYe0cQY8G4ASk+dFOmDML+xGvU3bvNu1jPI7mxUqwVJHTdzBZBm5bw2KIv653a07V
V82eu18657W162PO6P3R6epb16PoaYbcPmC7FIexa0+T285bDxMzUcJowEZYNnHsVCC+cZyiPNEi
3pRk320bI8ktbO9QjOJbBlh866KEObYGzMx1HL8kxFU+OCL6KJ37sQWY28menKecMW0TAlQeOyZG
frecezVctLEdskI1mC7MBzdLnh2/ZiMQzUd2bhBbjfhNMco6MZ1FjYixm8aPKC3L67hWd2JMz/Vk
pOesuKO0P4pWzI9lLsZ9ucYvLL2ns/r0l17cPKd1zhYuCLc86g0CgIJ3Z02Sh5r9VNyoRgN7Pgu4
ZH1pLepgB6NV0FfiYION37g+Ku1ARO8d6kdGGjevgzWS1hFL7QhTjY+GZiNJMAd2mt9igkULm3gM
6TjtpcS+KMAslImFKdpaphupIV9IEWr3VrRnfA5Eq0EIIkqL+fr4U9dT2oMmlbjJwcf9TBnGJkI5
5fThPTTTTzk6jFJYpOvdTdu0v9e1+e6UoLTHqorPWZNCkkaM3Ubuh2n0HiJ8NzieCF7L1R7ihy5S
WyaNTCPd3ZIL2Ic4XlKVmVCvl8Uym08PXZQqlU6ZtzvNv5oD3pXUCl7B4jFpalgrkTJqlqOBO9rs
9gT1lu18NMliHMHQn0U8nBOl1CtVZLjXSoymcr63Z3QeMn4bB7V8dkaovnwOAMbXfU6M0lFr1/9X
WqWvgGDyn7KJzaUU7OJG3oYQ+I/uEP4lSLFOnYFEsVenEsIBZ4Iu5jF317WSbqrGgW2WGaEKIC77
vsiQcuuJmi4UmTWTCVVl+6Tq+Tzb3+SW9Cep3J6l6jMy24NCxgl4JpTje9Sa887y2vsxzKwLjcbO
DXizMs9miKY29GMz35Sovs3y4dRkv8a220XRnADMh2W7BP1lgMoxDMTpJKhXdHa6YQfdtm+La6SQ
LnGI1Bt2GqT/bpcNiHr12FPj4NKEhX0eR+y+wallcvymxxdtuNx5eG522mwfzyOBVJR/SUwr1it7
uUYlZHZSPsiQuth0sGoVKxyNLCWz2VQ/Lr2rMBCRoy1mgROsZ3022jCYLp6o/TswjWQEjemDhSiu
UgMQohEH7llVQ4A8+/TcEz6xWWmsqVurb6VAMl4YTFGA3bFtVqSrrBbbtGYXsQbpr3UUJPiuDbmC
TSBOXZX9XMycgGIbQV06r895kJ0M3nKOfOAibPtCdnTT0IN9Lp0rpvPwaFby0TSc9FpkXYhqAT2i
KaEERYW1xYm2WbM5ArrgF0etXhFFhDVDZOdhsjDzD6z1RiHbU4/IzsEmw4rlj1KaMflYD2MPglvE
0W4aQ5bbiPn1M+MuDcKqNf49eAxQ/dc8qhr4NPWvEso+PwwWVy3TKeRMmt08voHKMGfp78c1QXaP
QkjVOmWJQSqcl/ZaOR9dO5eP4il8WU3DurXK+smq8tXKovCoP2N9cRaKN+5khnVd0uzY9GaHJGe9
NkoSWqNv35VB+e60dolPqrmUwQN5OeOdG8wPFCXTxbKEDaXIK4/W0sWgg0EZuwNiP3SOG6vJiktj
W/cVs7Fdk/QnVXDstHAuCor3vrGq/YxEEQHWcGqrdNw0zK9qk6QYc6o/jKw6q7/UaJWm2QkupdP/
hL/7szXz+dGMqvuCa61bY1ja6mwAQ/DNgDR/0MqqjPEFGJJTOYHYmKczquzwOC8ITjIWpuSKV9FF
i1PczHyYqmDlh7lPfc5IJBu/qwbWu6K/DDWz5GQAQOyLOjtPcfY6zfF4RgD6KntKKVD090xGf42l
ZR+ZXJTb1grUsHmP4HW+XxpETwCrrp5tMsPRC7wgBdmPQUM70vWYDoGMx/TfP2gpVz8Z1YbwjuQ+
dtOLXNZX/etGnrwL6ijnDOjtLo0C+5QAyNdlZRK3yWbw0bOsBXP/IoFFwDgaAJNp4FcpeacQVySH
rsG6Tc5nd6pF9hQFGZVD2xEttLYHYuXTu5Cm8hiFxo8YKjtLiwFAkFsEh9wledbzUWRqoZeHx4EB
OPKZyPBOwd5KM/FYluvp0+mg1bK6jRalh1ARMY+btkSdGe5TsiT1vQOpv5yX7IA9nLu8zijLhuSo
ZV+zYt6NPLOAijmEWN0o6Ug8I8mGW1Ab/6JA5rLZk2ZhfGr3wwaI6Bq1R8DN7HK4zi05Jnv9etng
vr7PQ33SdxmmlmNp9SjAEPSAsCPhVbDF0UyPJWAv5/TGJsixaZZn0hshq7axs3MlemX96VRIMtNk
7j9f3WHkFCG+5k6/zRxpbGtrlmAr1xCrXiX9qrscwxHl5gRfZC8LxDB+751XUh22wjUO2lHZJZW7
NUer3M7edyyB8ZaHdzhiurr7dFwOdC1rg9Z4Fbi2WLKpUXV8RP9f7eTCuwMb7jJymg0NGexaMZuK
6knHKqEEHdxwgDlQkbPjiu99YncXbL1UAvSBBfGEfkq5qWsp5EnthOMnl8kL47HNwJd+Ryz8fh5Z
kYnFcQEs+7O9nXDjjnUACqT38xs2r2jjiYJ0jojUD1fUB5TvyZeMoI9ADhTbSREdI0E6qnqv9PxR
mt2qUq/KTeWL+A6iYXyyVZGtyjJ9XWhXzYxlg7atP0H8U6iSDj2JAXF5DE9mZH9aweYFg40sw/nm
d+bWbRtx700Eg04tW7NStD9gZqQXI2GLyg75KQfHOY8x52pq/RJr6T7aLhKr2u/frRxNoh+i0RBh
8WvIETlE4qpv/1gQhVKN7XMqvfHWrQarW6Ul169Ey3VxtGruIb+mVWMm6AXhIwHUN82Kssoi3ogw
Io4gftZSwWBx37vCJVRWqTlRVMJhBWnnOBcN6JoZXV7AmYC0n+dz2sz3BiIQ1BwJMfLDKTOXY9fP
EMB9FRmE9HWtvGGDxLg4ZSEre+Uy0DMpwcCk7/P7hE06n3X2AsatuOYWaaFs0Lbe6Dyx/H3vSeug
PkUvGocLeZRWQYuYVs/aauQp21PqLmCETJcWIeIzc1aZ7JwckIoJmgH4NXkFsRe0FyYSFUjVilvx
ILHGHTqmNYPdzveoO15nL42vo0tDP9fybBlg643cnc+a1pCTGLZJ8+RNmxhmYTXHaPD9rSe6kLXM
FJJ9gCgwmmrnwOB52iQdQcW6fGWiUZ/W0HlCI1jTDCQTX4FLLkrDgLmPlv1AcBDS2tqHjqP2hWNK
dgxXj2hgMIRQZT7F+4kdIxqdGKhXBiIYnE0/JSzMUyfNo6SFv7W0MDnrIBgU2OkceMiWXzFwGRWS
N5G/JJFCmUJa6HPFjMVdZYorKHyDbpQXvBejs2M2ALke2AcAh3fyJYJttSx3mm2ia8yKQFszdQnv
UveWBLVeKFATWdSEaEfB6yJkQe0fXTXoI++w5sz1l1axUcZlfElHOe8DApF2pdEwzkudX7R8byXJ
P6fB4ih3gQTvJlvkd/R3FkCH9rmJehrViYQ31VJ5c8iWh9LzvozwLeUZ12welN7RanjRn1Tdd0xi
e2JbXNTXMWU14PFyoyrgGMgQ08z+9FAgP932pkWyBBbdkxepKbJytlgorEjXfMwl91Ga06jb7C3S
BkcQ+GV2Kv38Sj6ec6zog8bRJY9T7dUGSPOHRL3l1UgLPl30q6Nn61XWopxKP+qI5nGpsyuOw/qe
9uofkK3/aYDsgHzx2DTZJnyFv9Ani6Ibw3kwuQ2rfo/Jn7Ik+bDUmiYH73ipt7PC2ujLX2P1WP+q
ix/Ph6K2Omn4rVQUqRKgcJV9MXzic7Cun9DnmZsImhIuKftbWnI3mrH09gl8VEb+BE8Oa25vepvA
6sHtHoulzG/C/Ecns8bn/XXyCVIRMFJg2QKP+L8PGsVQAJlx7Rnulv8VJyIGlWI9m1Pwmll0bcBM
7YNlMo4NVtjNOg2nMMWdlkxkIUsWaAMXo/I6lm+5uBgBdY/fGXjcM2IURX+YETM+EfAc4w8GQdsl
xcFAvjGg2pKoK5fBPS8JnMM2jc+6hgi8+ankglJ/BhSdMriZ3TV1bVQrzIh2qtmJaQzstnxm9mid
B7L4uDTrfRKoKSkdj4mCYjfmngFc27tfxYhIBl+5q5QJpiwp5x4LP2LasGTV3jBMkkMggRdlTzqG
FFRW8dhe88o5wXrCIFRzuBPPwBWfSyJUemRBM3ILBnjcQd6YP80E79SEvWijq4QpeGl779VYwpON
BeMUxm297Z0x3OgePUAA60ZolclGdhTTME/48YtusTam7An4BAaaPuArLsPpecJMi5C12zUhtoOY
BD47mfK9o6odh7Knse1ys0DGIYoYgR9bGomFN5WbPljukin1kITW7j2OUbRV6K5OY+D+xKeNA0DV
q0XW4FwHLWUhV9pW/pDtFmuESJvN3HriaDtNjRiScHYJZvWYcVb6TenvTUnBHYuIrQFZ6/XkfA4G
U4WLHBYIDLnYtfX8FRlP/g+cDvs/rHR8DEHsPITD4xf89YktOYZS5qafwB9GzyUjtjXZzwZJT52I
koPVkVah8Ia5AtEnSoKvv1sLEVWvRqc1et6N6RMph3DzlhElXZgLDvnOJCE7C38VtAo7YD3t/r8P
9h3rb6BdqgDyCF2FhUdl4/2FG8D9X9HtA0/TaLXEH719tEhq6nC57zGUFf3/sHceu5Fja9Z9lcad
8+LQk4M7Ce+lkEJ2QqRR0nt/nr4XqUJ3lQpdiX/+TwIqZGUqpCB5PrP32k75SFAMzlCFPpADZFjS
TW9kjgIUPhvXPgAtLjTlWFWNv0wG/6ciCYYyTIzGDps2bIw4FBPATuDj7Y2vlQ9eFNm7wN7P+wGn
BsndOqGFgwHElG6QSKLW3EryEBboQMoQHpooMN99ehes5F2RdLd0D0iLLXHXTLwwhH9T2YWvO4kG
zlplN5ZhfjKMd00p7h0/fdV6EqW10n+KNOfdqZEezoDKtuFJkFAMrbjWt3HhqsuiBqHXgBr6ZVGo
4hxUHzHQnie2W+lips34oGT6WY4XmWUAIPLvfSp8nJogjYzRShiRP+cWy9uR/DSvsj5YsDLBHb9h
uM2YlwGnjl+isqft2c/Gt3ko4sOmzGN049MUetMUboBA/Gq5w25e8kYTz0svXoj35OldZTZO+IPm
UgVNZD2mpXhLXXhVMsMFhsz1s0UYSmJ0PR2/1bR6ixrU4z0OiUno4YcqAv6oShd9o1ONTPjWeQRJ
IOdAkzQua5fHTxb1zA6KrFjIRvmp97p9zPXAXvnBR+7bb5Hv7bsEjRAF4nAhtHCrYpz+HK7HGoDZ
Ef2tYVYvQQwddK6rzUkiZpeMquKYGepEVOjR6y6MInyYN+gRQZ8lE6Wl2ts2OVkRwoie+SwrUFqT
yVNLfCDDqfCQOA7ygjBcs70IUAbp47GRLLQZTm30wLq24O93cwNb6xtNI2fos40qvGyDWrwKuuE+
4AAUIFs9we5iksHEaTRlak57Iu3difpqi7aD4zYPDvPfLu2SiVPV3YLikDX8CzB2F2MjrL2boRPD
aSJxGWxZQTFYCbyUMAODViYMVfoDiP9md4LYAlXS7veogzl5J6pGUWHXYn171VmqgA5JHnzJeGtO
rwBKoS8tPQVpUOCtqU+qTUA4N9B5TqyImPVQfkhwnlU3KUCtzwCAaBIH2Cr+jc/bEGGC36BWlIVD
dYUmII7wFQhS4EsXLMnsEKwaPQA26b35kq06umNUfcLGMelVOAMrNbiUsiXwwb1BC/kDZO9NMLah
MZWl4WMqnat/ywiOJEF1GyXrUGIzDEBm8dmozhfBPOIUYGNXRdJO+b3sugQD7twIJ4Hn9A96TG1M
n2SDaWJmCA+9lddcvIZHqWdlRGkp7v3gh1Ab7L7b1Xr6UErU0TLznoRPa1gn2E5qyzv7Dfoydjn4
8Am8y/L6uzKMCC8dG+NhNDLQd7CfLzumQvcyYN6nl0K52V39M6iG+FjjJZlrAVfgqm2h0VwCv34L
3TH8rNqL0NqLQdUeMjN7gvUZACoq3ZU1aT0rHcet2XD1BkmF1K9j1ukLjIU12kKZWvk2iPJmZZfw
j9OuOftELc3xW/hdN0U0DR8LA90x28PfrZlnLMxfqy1XF7prmKZumIQBfMHeyELrYfJyvTbAVHC7
tpxRo6FeVJGWqw5EBH0FMWjpVJIXkXwPsH3cLAZtcN76Q1/SVPkhgyuTU9/HjnZToXUqNXBHmaYq
/U0kjrFu/LCVYU3/nh9qlNXcpciEM2MHOQrGBLFrC5eQ1JWJuWbl9DgJFLI0dorVomDMzCdFeffD
0FwxTLARmAXRJmPMsi1sHy18eunIYLhrNMqVWNqHJqdrsUdH3YUxQJhp4hUHBqmglU1Ckt8a6yhl
CzNNRuY/NCb9r9/F1aFo04e+R7QbTNe9rj8VvZJ8OshwjR4ShelnHSjRxLNMtn2UvxiSNm2eEdgp
XiYl4e3qylINrfcZnoKsIFt5Bjwp84Fts1zPOhXiD711hZLQzv1xOz9P+gm2MQ/xWy1eZpp7V9MK
L6NwirMZ2BKQpztrqUqwlJhh6qU+xtVqHrP0o+3ReCYrIuWWngwvmsksc36+61mdHk3PlQstb5/c
qOiOtvejVZ/KmMMjNDsdfd1iirpFwwRp9y6bijpjUhnPWpEcUGGhMXZpmNRVtXwZ/K5cqlWBWUrx
N+SZzAXkzFaEst4eRyO4zuvHeYOqFF2/1pR4D23te4FXdZmVPjLvRLDp8pKzOTLVb9mWfwpwxjau
l1o9m5obdMPsJ30TMz+SnCxO261vVNx7k15nHtH5PX5dp+33Go/6i2cVckGUZLKtRL6RgXnP/pfR
Y8jgl8E+4pKwJ1FkctWigGMUq+unUugkz04e5Hrofg5ViJbDVz8tqFIbrKUuiacmDpU3EzKO8OLy
J9UOmwgPIU2vtzlQpI3sB33nabaPrDIDelxY8Wmu0v5/4NZtLD7+868feUv82/jw4WOG/HN+ljoh
8f7vxK198y0Z//b//xG45fzbFJS2ENqFADPmILD5TNyy/m2phG2RL2PqpF0RCPw/iVuG/W/hmhqJ
XKqhm6ZBrNZ/1Szhgv/8Szf/bYD6J25LWO6sbvp/Sdz6O9qP727xwKXLFRM3/ctjNzdTzAauoy0k
wS+MRN9GDbt77JPGJ3xpLTpcHpWt3wyxsTMbGXtKE59Y1tZujRcHiwu4msfKkFvZ+x91SSH8p1/k
/ecB8F9Zm97nYdbU//nX1zeo0Q5ohmM4mnA19JBfw5Gi3kcaHxKm6VhwiyJDi3Z25hSM/dTkwBca
+Z8K8d3K6IAzrw9BHv2oWac9hth79nkYlwCtKaxTbzRw8DNmRWao7fOi/vXP73QWzP3pBOMNCiLS
NKZEOv5CPvO/zgsSMX2CJqIN6Q7F21SPymAczrlV11u0IO0+8qvrWChylTeO9SI9YR7hhZZLo2d0
7vi5tlMDQfnYkhrMHYy/L9kZvUxQwBTje+X3O5LrvXrQrjAa64dGL25+oZv4BaFEYTyqwy3RGt9L
0pWDpPX2jBY0a+sFYbZCed3eOfWrMCzrNpSMIm2kMLYxOkevtZRNqftpsEorxku2Yq5DAn1XAi3C
oR7sX0rjtPdm0sEFyRxme4oh+0claguWcTQHnltdmzZqf9MRflXDTb9PrHQWt4xDscwV+tffp1Q0
rOU9wQxFwdCkRZYcY5CA1Ie8IaZcWoSeu49KzBtEXp/CyryNQRbtIjS/Sy+yxqvt/BbK+UUNx3si
ZgHYCyM8oU+3zl/fUxlXxKxiAqAqQx/RVwoDOCmfi0E2l54V0zkbVn4irYcuLn4hDmCjTkzoe5qL
l7xVf1c1adMl9ddLjgAThwWIEJYO2vQLw7CiX2m7NKrBXotibSNWPWMQ7YEwlNA2mvytGQx5rzep
6HADWaxljbTZhsxo9oMHhkdzOvWox2zc09jc56Z4c/refTWinCQHskO8wrCOzSBY+Pop57qMgCNp
MYltAHWQJow25qM6Yc8ah5t/vp3m6J+//mxEWgDx5KayeQB9FUPC4NHickCojDLvGQWTtipU1jtd
4H/PJcw9fejQkbbjk+N9M3olPvYaDIFMb2yIHVTJ//x2vsjq+eAd1Zji6tADwzT8SjV0R89i2KXy
/d2UViro1LXGPQr9SLBeVqN7d/CN30xY//bsA07JETBlWnAHoAnlFPiz/HjE5hrxsMmpz7InxYx5
mOilv8w6g1uxGVvJp2ggCAlDb9ERD//YysqlRNbDTZiQZeFDLUZtei0N9VVTA28fqBJBueUYv3lK
a9M7+fOHxTsF+WhpOmcTxJmvQulsVMNMNUibG039xZ/sluWg6mdV7d7qTMWuJwqlBl9X6E8GcRSD
73oPsxAyats3xoxymdVGjxJJe3HAPwYLM4nRrjjcUXWqH9qiyy8irR6criWvNCcdsXHju6EYnt1B
1Bczha82Nmr+gg99+E1vYhlfP3wy1oVp2ZoxDYOnQ/uvn0PYa+EQ65SISRW7e0Wzt0wpmDw3tXKE
XM6AYLRvHgvIR0yo/slRPH8FNeNDjKl2nf5sKML80Sdv4ZjTua98nSS5PsDvXVdNyQYfPlupB4RX
Wx/QdaOTjQJyFage0PQKGkHYOVdG/86Ufv3qgYqlI4nee6+vJw8Yo4vh6CVieCLdM9tEp2pw6nWK
ZX1ntOw5LY0AZ88VJqlEdvaYMt71iHrasecCh6CRldGhRdkFonybTy6EbMMqjc9K6uVwIAAblkas
7rs202+peSa2V39KelK2QTayk20FC3aeccRiMy+TePFrXCe7ou67g2P1nExF3i6wwRc4MSrzEZrw
zVEyd5MIC7Rh6eovQpRrIsFDdA94LXlqyrvIK/aDamm7Io/cFU+C/FK0Ir/Y2ngyYiBrQ9eJjRxr
KOzRUO0ik+Tzug/Y0CKmX44VokrBN99rhs7kMsRIp1l7gkF8BsMPLnu6cyt4IMLIxWjLqG5V6J6x
dyzs/a1lRJeuC6u1E1LCd9PFN0wvpuxxf8f1rdHsjoBpS5ww1wBLUQ0F01ilaOBCYKXJxuuPxai9
Yu72jloaKEfUuGgJ6TXI08KZOL+UEiaC4lHQDGUWrCJ3WA1FJj4oyg6Z+dOP/Xds7fk1dYVzTC0P
gAT4O6AZmr3sSofI0aq9AzAi9g4xzfzDmo7v3yMwr2hQeBofeaeXb61D/jfR3z4wBwoo8oiPaMMk
nzdf5WO9BHSQX5vore7d9FbDW2NfMT1gTPgUSxclyDWDN7Uz8cYACddWIfnir74ToD/LKnltjIa+
UgV4EReZdmiwIO7tTus3NvzqpTImP8mMqa5EGiNNoFudLnSyQ9I7F9SI5+l7TZYdlkyqFqaHysIX
dXmM2q44leH4vch162eaEWgWK+f5RnBMh72xj8orZxwiEon8CFEnbnumR1MhZNihjSzHNjeaAjYi
79SnyCcBQhv8jKgXB0FKJDaB791LPkK2vDGS0jj3zGPMagbdQs596RaLphTh1iKh/oRqv9lkRhbv
NTSLO9fxJO5t5pFiquHmvwqSx74qwGt2qh9Y+xIdy1GxiueQMeipLUwSQ0rP2uZCvvpBRUIAZrXt
kHD5hiL0D7I00Te5Pi7r0n4rxGiik9kDYYlP6fQC7TneDFVknWBMbfE8m4/z9yaC3jqlWldyDcPD
U4jBWoTAUMBHjZPpbfjAaVC8xQ6pGKQmNsvayaonzhQYmmZtsXTib2VqZR6Zz1mH3m0+Qs1hUOwT
1BMyWVjlxAItnLzxdnPFAPqKbbi0jceOwXOq9nJrmFZ8lvYwLisN4CoErnCppiFPFLXWIIIFh0Zv
01uMVPlxCO98w3cnUYV5nH8CdLeP5Khsqszpz6mCnCa0hH3fxiHjY8I5njMPGGQE+R+8ZvsjkpB0
664ihJpj5VyUklRfAClSyzJAAEjcfD9x9h5ov3UBG3GhMAewC8AdWfrdz1nvu8X4VvohgKJqvG/x
LZ0k44FVR1oX6SDBugS3fnACeXE9kVxkDiAz8tj+hKGIHnxEXXHr5rtaIQRUTwfv6DZuu/N++Jij
9wWL2ztppajsS4FuTnln0tcvB/bizNyj4Y6AxRADr74CfONsgMYSiC4QvvYDYpLYV/u3+as6Dfpn
c+xeVSAdwpbnsnGyizE5Yj+PRyerLeh2tboO7CyER552N9t3C8T48VMhwu6Bu+/NNkcihDVMLnqo
+pvI1sqNga5yRyAlUU8TumNmMNgq/LsqhEgEVD7ddPTIC83mYNKH76QcDFu/UAw2D97a6Ax3z21j
HkMsl3ji9GzRzAd87B8aKIQHWqNsO2ZmuVaSlqFNNLhnPQzATg94OVXyobS46PcQPn+VqSwOfjQ2
JEup4UXkHlNgv3mIle5ZUBjtfQwXbHRQSNTO4D8YkHkXfatXz54df/dqHuWIgZa5idSt07NiH7Q9
s5GiCh5VhU3cMDDky7ubBXtvYx4qaZpHN/XAARj6+B4qdwOoVS9v7zF8c5NrdbC1DQbvxB4Ox1wL
tsbc8wSKWp/mjsu1/BZvkCD90e7vp6wRNVLriybCHrhc7GAycHZu1cZvcapceosDONKzO0HPsC0U
/WKKrroGnKgre7TzTQsL8GSYx1GgXSbaq1i5Xuds3KI3j14/oEhRkdu5KXzhCKty2N6HZjbeSwqn
jSPyXeSgiLAQ2a1KM2NdHtbJpoH45duN/lDQJ60SX+3WY5SjT3KSZQupILCRPMRdfJpfet0cAMEx
GMyDJNhKPAk73S2Ck6pD07UxgEhniM6EE8cLMw7ddWpW/fmQRUHNEJYXU0AEcuxh2MysBNN37U3e
7MJog8WdFYDX6U9phKw5hTkaRaDmOPHVbWywvOta139CESbd3r9E2QgyLnfvoMF3d7xBe1M3hXxU
g/CuUrodbg+U1Jr7vad4WjrTr6geLMaqtoxPQenGpwr7N5hneSwBuz+YjFdxngaP5qQhhMuTs16y
gM/3SoPWLj33JhFi5CH1N6dkkIbdEvmaWigrcqSrkwisaB+LiZ438l84Wk6Vb/4Isiq9YMtfSL01
Huc9UNGP1VWirS9Zxi0LN1UfisbuWdyo8S618PR4Wcuyf7QrdZGAYngEM7aI9Dg/atM/a9kAOqK2
wajAsvxQm/wN6NglP14Izoqn7HIIvPYYR07+wg29sXKmw9Bfbm7ZpHeVB+In1+vpaRP51zTUuQ4i
/cmJe3WdFA/DYMVXKexHQhbT1dwNdElrLlHUU6z3RX/f13wLqhi5ggUCgWgo5fMk4URbtUWT7HXy
Z+dQTeX2gdqGgpfIqGWaFSRZTT+6nvkP4zTw6IyEYwDW8FKW1sWJ3OyO4eQN3HS4DqKAVY/r1vea
fufn6BwYM10sC55yDrZsXUyqa9mh+mJiQoih16OsMDz2GyHsjRoeGSioEB2RfHWi8qdjKxlUG5er
qcvhWXWYGuhB2WuW7NyrmFtXnXy+MhnqdZOGT8PQvuqD++D0WXZDb0CdE0DvJuO8dscHKMf+MQxh
hCBNBWeI9Grf+nxc/9xCzoKRvzRJiGVIGgAxjUXbstRpff8nS6JrMb/Q1YwWOkTTJB1tm7ZD80CX
Bw5UGd71mlRzSIyHsoQO1jnYRSgYazAWvBCcsW5Mw7/WbfV9/oUHoUagdGGZe21aCyby9Z/f7996
OlKjmbvYqqVrPLW/zrO0vhRs+1H9l0MyLhPD9c+aDL1dndr1OQ+9i9FZ3SUmuWs9o2H++bt/zXPE
vk4+LNM/wjxUy3bsL95bB++Lq9keq7WicZZ9EcITdH2oIwDgl4WYWLYBSic7d/xjFLr1xW43pUOk
ULHR3AmTZKsSTYdFPmI3okqb1LazFMqLQuc3btOvRmHerGUzweU9E0EptK9v1vdSo0PvWuHlIDeU
OKFhAdtXDnl3REOF5j6IH0qovKuw8bunIQaOLTX9ZapyTnHmA4vr0nExF5E8MgFi9Wyv4DkNe7cx
IJMqJqTtukc/UnQ/+7BOH9Ma6Sy7UeBFtTDfKvbctVMp1DC46JyAzK7ffB5fvND8iC7NLzwKg8m0
hsPzr1dvrwzRkMaORDRIRSkHTsrlqDBYctyeWPc8a5b6dKEqdo3/JgO1YrIm/Z3/cxr6/eUe4l2Q
bkRkJt/GVr+mfAatTzNhYL8OKhzprRJ1DfTkAFRA5Fw/2cXz4RBJl+xXJtsrT6/KgznUy8n5+VOO
mI47htG/uQL+Nq6afj2WxZhqSmJ2tPnP/3RzS3cEVsFTdFExKTs1cBYhuWe4A0md8v3wMVcT9l0a
DV8GQzupImPfNjEohEnwK2w9/81viiH+l18VkHnDmuLUDZ1RqvE1F9gP8syqPVJKtKh2kPRuP2cM
gKfYdq3MwesPJcZstlm1eGuc4odw7e6xhsG4z9wk24w4+nOfAZwookOjJQmq4bqVC9dsd5K0FMCT
2RVFhnp2sSskidliFkIywnTOfQ6y5BADhFz4Si3vLS//CCGwHsrBeZzcD3dN6qd38wjceu/8Ib9E
OVaJeK4QoE7uShRrtO2qdYmCGO7l1F7NjZbTKfDwTW4PKMrfP4dLnzVx6KjhNgyV6mo37hu/24ek
YSybq15Pr3l0soYfJQyNW2y5d/OkoYI7d9WcV7H+nG7LLGgwJBTqze/xWiRNT6E6tXgDUNtqwHY3
BzCGWXyfF7IGnu+KyYCFYLPcCLU2Ltr0kgPtRMI+96JdoO8p2kyU7lG8LoaGATZJLNGyqm1ShUIL
9zuwqR9G9qumK/voO2QzInNRFbtpeMz9uLkDx0ev7Yp9IlvAipGZvvBLR6yNQFg0D/OPIhR3R5ap
BhSe54Vq0lOEgWmuQh2GutOQTQ+T4Ffi1c0mMD08VwqZF70rygeRCMb8nWlx2NjBJjFUb5MO0RtU
2+KjAW2MHWxAUwL5zoi0nCTNPj1XbvVgJSXkJYSCC0pT9wXEO6xx1MO33sXeog4wFUdyFwd6Yp3x
/Vr3oaf74xTKNkDcFdIKlu10DY0IJ4gmpSZXnew2pow+dFnuglgwLeL+1ij8qRjYwSdTEdTaPYo9
8HP66DZnowbNkQTl0fYfWpyP93aTDEgBRcOOx61OTdMaK245UpJVFDdTARCj/rmxCPq8bGxFIIvL
9KdpDn4qLbQ2whrgggTue5yHVGTqD7dQC25XQ5yGvMdQnOqYUEPISAUf3t7QiEL2JLexNeKtrKIL
jMvqGjLsAW9gsyGHk1XaOZdKoAOEbFRuEgbaiEmqHzMArsukf/mf/2pSiAMyqgts/657X49wWvtu
sJ/RinFjaKyQ0TXu5m8iFDQ7UZ83XKjjNa6hivRJ/mEpxEnEHgJzc9Af5s4dIXd4CAxJycmYeFVI
PIaVSAy27Pk3V0P6HYJa3Xo6guk4EP0+gKe1kK0p76pU9VefD1eZO+Ea8gK0ICM7jk6w72CcnVIq
H+J5UTujLELEZRoqTClJ7EvmdS9m0V8GlOL3XpQhnIm0nyl7v8cAneeuwDG5pm/4tJKmncfp5ao/
y8i80fgbFz/iReThi4Vf/2SimBjVUTx4SlfvO7Vla6Xi3A4VHJoyTs7gNYb7qkeRBDaMAkC1ghuI
yRqOXTNCfafLO8KgnZJN5GEwWnGShv32x5VQoqaRwBCgsFJJhCAvMy12jp/YaKQaemGSC9a3e6GI
cxM56T2nTsoOoCcGM2q5eXzoEpEm62U7EShR5hDiYwncvEZ/xWaRn+eXGgMzQiBuYNQS2l5YafhI
SkKaWt0jXiCbBhVlujrptpWUCa5eF+Y2a/1fACaHMytEba86G5PmE7stnbkDP3gzH8tWw2OiH1CU
dEq3EUpUb+Z3D4yR6Io8ndKN/HPmQMVyl9F0ZnrdPqocb2to9vDsINAtpKGt5ket7L16zcbLx0/k
6YfO7pMNachESViXRB9GalWBud+s6sPcHqcYMLAB1cvPpzXwcbjpenkfNJAj2loj2YJvXmNRnrQm
yaLUsf9P5BDC34/hVJ+Rp3UVZmRgjER2V7kNcUxYMCyFBaSIDXLKFc9cZHp1dkRYLZsmLbdQEsTK
xZm6pY5Y4zKIL0YNtl33QePKRnuKGi+9jNL+Jm07OFZCJ3ZGi+yzxj0CXlaxNtqUOTSOJcE8EwfT
rFryVaCygcUs8n1gVNmuMZGE6MxIVkQxFacgNmsoD+24S5LBXFWo7jZQLscV13X0kGGfWX/eL3Ol
Pk1zCKNX7iPEjVvWS8VbAcF/I6t2MioO2dEJ/C3eD+6EsiEeuaGmZj+gPwpVP3jUudvSNrMDmt/j
2Obje2YwqxmHdocaWaxxTRTQyuNvYgq+Hmpit5Mifjah7wLgweGRoTjfYjYn5Iqt6pGR+91cJAV9
hDhJK7UdPpyFoUl5Mnoj3hqcsRu/KJyrDpR24Zf9D2TV7jX3EfdXFo22QXYpWS+euGqMAIm/TksC
EaIEbhP7Jj0V8YqUsWUCuu2HMqJdIWne382TjVoPWmhgnJxu0b5qVi8XtllASIZ4/dKJVziYl6EO
anTbBLPHwfiRDLex624ZpNpvSiQvbfaTJHQBtzqrCACbHhLg5ZeREWb1WzNi90nUOruv7HprZvDB
zUKwCJOTjEbT3Vd8Pg8jYTKD96AVaYEUK9QkIl3rbn5XLT/3UQVnFPhJvKl8pTpR3ObHSCv4kXvx
wzYS8IB6D3qDxi3HB0yYZ9ceu1D4R7sr8Lu19rq2Kv8RCX+65AyQbxkwRD9YqGWWXrGOdZjhEuSR
ruesbCew1263a80QoOMUZcW9ch05iDkmCgz/yXSOaUnXbNMS2FnUvXmxGb4IvZ4cueo661X1qBg+
saN0VMvYVEljiYzuoOaGz2+p/yZ5FDJYVYOtRgpAspSMyesR8nap1td5oWMg9Uuw2pR11+1En6NQ
1pF5LJsKUZLqliyEeuNX0sXnRsPSh/go26TkNQC2IOmlT/r8NMdxEHOS7kNN4AzldkgPc0tQBVAV
cyrhDRoCFJU+QQBzK+aLfDkGLctNitVFoA44VhKnussa48gnvJ05l2HuB6eeG3OBez9Y6EgZH1rP
fRmSuHvD/EGCIkPhG8JLXBj58GQK5mMGJObHvPDKK9peRfnlqwK2f0ZByrLUXhmF3h6kyPud2hCi
M49MouTZtjJl0Y128ZYAl1ng/88OTe0AM0hTsmfMMbjPvJglUJXLpcLzbo9nIthB8O4TnApALhl3
5QMa+zYxNxB8vCOOgpvW4jm01OQFRFVyaM1+gLHgnytbyW+aiUmk68u3lAH0vH9T9dEnYMfKz8hl
naXvdv0+CyIeLrHtkylVMvwAZPImKRrAU+Azbyo73hLtnN6KlitLtOWn7uv/xMoZtvFFnq/RTdBJ
GGzJaL4gAX0ZXmgGAQyGijUHLxXlq6kZ2MRgZp+auDb2yjzj6qpWkk06jnBjzKXljPqeJ9l4PNeD
2X7Hklw+y1YOi97uiTFMU+PSB4MgJu5VRKAjxjr1vzUiI7FjqQ4qaJiu6spVhkKYqBhr449pc3Rw
Te4ZjTuLyrGa1fyfSPr/+AN6ZJVKvHlGtu7TgKjp3go87WS0pbJp3BS4WkopGjZazNYhLRd5ndwI
snF2fRlAFSvdaAcnXAEttdCn80GdXhjrjmsshPHatdhQ0fOUlzF3u3sNc82iN7zi0UqDd5JOPzwz
nqQeVKgGctarPgZohnui7JUmP//vSzgRHeNRlFs0uM2D7sp+07Su0qC9XNvZ3mhH+4fbq9FyIL4M
fGO892jPl7XtGE8lbg47TsYtuG17OXd1puLgAR2x3cQyVIeFOhz1sIoxezO1yfiJQp/nN2CCbudZ
tbMs7Fa95SosBsUb79UAKeN8Ebq90JYA6up1ZqXf4El7l/lF0YP6TAINFEqScETC7Op/fz1ssb45
ZV/t5ieAWQankvJ8j3OLGHh3fIdRa4Fc5GCwEPKjgl+bpG3c3AD3uhEtlR9mJdCgal5+zTtzOGpZ
5C6UCeWUo1fZzaM8tlJM+odzmlbhsWj0D9yY8n4Moh9xzxEFAjq5s13I4vNaiHn4hU3f1HgPz3ma
A9wGZTPPCOQgrEsQtVfsU8O6dyfs9zSH9eyqOtjVsDP1U5cYynvd2cbaTmIPq29PxELZ3OzIdp8z
M3w14XbgfmI5zEqTOSrRq3TZ8A+sqHwhp8DGYGRz3aRuvBCMtvZKGkrcqDCp5o8r+em7VvY53Uvj
lijPYBQrYrzxdDCTPdfTLj1vR3+D88B4RC+rMeVw44vTCjA6bMroqFcWUOCl145s8QOhPWVmri3J
h2v3rBK+DwMJlYFGCrwUk641k1CvlHodddiymL7Lkfmu0mnjS1EBokPwvFZLUCJ8scwg1v7oeERi
hfqjNh5d0X42VEFv4AI3DcHplNjhHQaJKZ2jUw48EM/kvn64VtK/CCvcZ3m8/9wlx73sHwvHegU+
gZgrUH8llS5Oll+hpxDpThGuay8yASS9Gdz+GPtC2VXTVyy5lJ2sSeNirusvfZE6x24Mug3P7Pji
Vs6uVUv4qwrZKcLsxg0YUPORarYgsgz1/yqvzOsYDvqL2VRPSROOHG+quTUV7zFWPOVFDN6rHSuP
bpDK98rUoc/G4ZPXx+oBqTe1XSxAaNGYAgpgk0CVcefVIrtXMOqQVPZEMo35IVhvd9loccKz0VCa
0PlQLQWvpnfWciu8H4bavQH9dZFnC4mAed1jpQMPHbG3YWTH0hZgTxsJADDEihIk4+4RgTKnRrG3
Jo3CXGsVlGdXd9WD5Sb5LnaMftk7nspFNzYrnQHiSvfccBPHmCWTInU2dVRma/SCjOyS0l4kbacj
IJp84+Zj2unUjBmeS8OorUPeEF9hGrjjbI1QrYRAw+x7kkIlF8r4Gqc10j+rf47iSR1a9YNYUFLe
f3qlpnF6a5fqTpIrz/ptutni8d6V5uRG4eRzXe+ohNE3wObNgyWy+gQz/gEWfLutYyx1rQABS+Kb
RlDjfNjWJcSYZmqSau6x8/xVqGnn0jDUz4oCA5d2yfW9z/mxlDFs6QY5/n07gcMS8nw34LVYeE3/
GepGxa4zw2Id5y26iJEhcd/cwAixRFcGTPyp4a3Qj3b0uG6wo2gt78FVeMtYjHtAs80t183vY9n2
C8upvStE3nVpKuVaNPrEeisAaJPv0+U10gvBKMJj32zilWKOE13CtkW1WcWvudX4Z1b6ITsPiJnY
WdXnpsdmRgYJMfUbLW6heESecwnS0F4NLF5vHvvwooie5sN9fnHID/NLElmITj93do3zB77rQiHd
8lhr7gsNTbIf5wLO0qfI8wrlgwF8bmyR98U97oeSrfqgwjRubLwO7eQFMhmrAfboxSqBU1qSRcPT
UOuS/ybqPJrbRtYo+otQhdQIW4KZoqKttEHJko2cGt1Iv/4dcBZvo7I8Mx6ZJDrc795zObxSFZUB
ojgQw++fdLk0tMszcL25cZLmxe6N9spRNQJ2Oj/Xc5KfU4D5KoTkVHJyA1WdTggZSfJszW+QAl28
D2OytQNMOV5OxQAJil1tBiUNb8WIljTFx6BYygcrNbZWPzhnbhzulrAmj3pAUMhbBMPBvoyjVjbF
s29Y/g5UPvA8Bn+bRMzG/ZBgkvddbGV5m9r36Gbqzo3DICoMxruBWr44vwNBD/sP6Xnszl7wb2pE
sUuE2QKpb/oYy4H3Y9mOYNvz9c50VPMLk5u5Ka4mbN93NuE1ve2m574u8ndX2HsX9n9lUu96E5im
5GYFnmPIiUGy1W5aPXYjvUY5F1Bj0v5T7FXdh00HB/SNZzKhFbmSPOCZUOI8QNa9zX10ReVrlnv8
VeJqNxtW8LtY60vrwlgir+r/9NaC38P2jG7vIBVBlQ/lk1uY/+wy685qGs+hKMZ7diX1EGA66cLE
uxq2fs1rXhqV9dQmjJb9UIHu3ZgTawvdI7Sa36rtJhPWdY9xef/f/bxkbMelGhTgGK580jE8z3b6
Mtye4JHzzAZDGKGiJIN9WhXL9fYrHDY8glKJS5qqi8eN7W2q+n1HP9ne7+Oc/pIqvKaLF6uTEqLb
T1RMP+LjObR2MlzX6ct9uCwoSol9P4fFu70etDmULSe/Tt+cOn5qwUn1bBEgszKALtl6GPYNgFRJ
KH4PozKIlYn8+falj5ON45rW4+071XnuShx/7wj1bBtLptQm54qLOYOiaB5ppfjv+zpvlofe1p/N
SA/YGPZvbAaxz9BQhYyIMchzb37Ar2Q83H7VQXzeToAXGazK9BAvXBxc4YiXMeBYQIZ5uch1KZ7L
he7R0XhvBkoNK5XRqbu4xXz1ppbHIYvM9W9r03fznITpf3s9zxFDhgmaiB8AQGyBVf9/VHjbkb05
gaHBDsWA83Y8oFSOhrZpfrbKvnq05xJTUfM4OrFzV6wkED+mzNPqXnTtZ0cgM5jo1tVFWgyr/D6t
zuDYliNkRRUpPiRnOwYPf3sF63EFH7XejGFzN1tNTAket5Kcp3majfkZDF1xbxHT+c8sp4S3Wco5
f+k9jeVhGejG6ZfgaNVWHDmAkfcJAZinlTzyRI1Bu/Gn0OUGZIWnYmiTPWYNBhNxepiyrjsuGFTu
3ard92UOD9XsSkhTRnF1lLA34ZK/MyLqn9Tki0h4nEgptRQvBGbOJs1L+3YZWu7m82e+Tv1vX9La
ueRKo3wBsENPSrxDbzukn/zuaXTNZYMQ6V6HN8tq2lcriLedqseHhCCW5+j0ZVwvhAKKFLvPEj50
bhg8dKFBiCJg8tLHUP9WL49Yt9kC6ZVjnsoAIFGTc/tit408OvZ89splPhN+bfqEyH2ytNjtY4pG
/9OVtI1kkv3Gy6rOIqD/1ms7loGCrs2d5J9RSizuXd8g1n6TrVelc1B09qb/pt7XFz0Vw8XrjADr
A7F3nKcXaQn3UkFfacn3PQ1WeUyMZ5vamUNmhYyKRnG5felz+0uMQctqaVfzuelKJE/OgLcPoFNh
q7BnIz+lcLojk9qoI/ZuypZ64R5zzR7aQhN8roLMPvpDJ3ZO4UVZrub7xcrm+9uvgtbcZ5ybUMNo
u7otBrcvFs04O+Ymzdbyh68cnvh11MN4P/T6I1QreZTNiuONevZpwuloq3oo5ZrLL+LznGQ///ks
i4lLfryeTvC7VLuCCpktEErmp71PqbjdImpIeD8SjNdugu+xo4J3+MXsPr3oFcNm1l8EDdz39WgV
aUIAkcOkajvSMQY5Lc8Ps4xZwWtC/soM1qbP5YGexPGQOtWIZZF/mM2xiIaUixlRVi68Szu80f9m
Rk2w2Ofbt1ieLkkvEZVblEgSLdMzb+UlX+fGS1IYqCxUnTkdVvdkcPWlKxWU13L+NaTxdBxTpz34
onJeCWrcKbMcwV3WnD+izsLaupEFq25Bbtob89+0Cvmf4cCoXGVOfgkh+9720YsCdgUZCD/Juq3y
LR6J27eFTv2j06EqOpx33Uz7H6EEoQadwrqf4Dw/kRf+Eysv263Nins69erHVlbpPtSuE92+DRzn
JXNFe+1MjF+z5jJscR7+ReM5n6rBWjaqqPETOino7NU4Y1NZhLy73ItV3Gk7t4YAzzQ3B4ESZ7P7
PJWV+8wA/t2Yp/ru9lv9Ao9xwLu5yTTI1NsPLymsvJQwcf77tglEhy/b2M1hTVdXJrqP0KWtblgM
nNgLDqbUnHZJFaLayoq7GT6xBrEEXtxU/YqVItot0ZvX77JqKX4hgEOf28CgouYxXHgyUJMekjr7
DnEmYKfgA9rT8nweF/t+mZeL39veT155O09lfw2rHp69gIF1ReAZfoc8z06TvnRmfuwpZocW9pfI
ZY76sqp0mTV6Ucixg3VRWQfbZF24LdzJwvZTs9jQUsbOftsys06IOw41QPyFwsW9DOJuyvHorMu1
zub3ruxaoBWpe0TSm98ndzzMopX3Y5L8ElOVXD0u4ISwpfFReZPazHoeHho5Sy7y1FP3OVfWhoHQ
Meto5y5ndgxl2tl7kkwPJUVKR2scISN4RXhnEU6KwrDov2Dr3HVUa/zWvaabMQ2Y7Nj0M6wHGYQ+
+cTJu36oBl7XHth+G8zqfFtrCTJwaxXQ3TQNfmuHzv+/OAw1otb6ElrR6bVKejy/h4U48W9Z6hGW
CCncSWTGk+fzh1q5S+MZXuOE4xg72z4ba+tjQZ8iWeqPZ1P13i93HDalb+0kH61041OsS7ym/UfO
9BeVC/2LXfSPnk6xUQ5t+kRXwHBsq84hq5Y5j102PVOfkO7ooKZFb30gyvVLn+ju6jLA0U5CD4Yz
XBeo9I9eWrmPuDbh7tb+JqYX7gQEyntvgCyGCyzGm/E8I/9WxLB+9chVaNPPcRfZTv+tpiDBVZaa
dMJYiBOGlU6nOHnLVqecp7rijk6ggKL3rgPqWVp31cyYp3Pi94lr8kZmdfkoYKvR4Kce1Dqf9zIK
qFWPG731ui2Jtae0atXBp5rpIjqD6+UqNZXzkGxnFmWQeeiZKvdoh7MwtHCEck634YCPaWPr2ARR
oEPMJx9YJhmwetOJKfx7Vf0MxWKQ3d7Lff+OPLU/2vmzAUug0tbwi7O3+ZzK5giX2b7eFmZSx0YE
+Ks6Ohj8yC+Zd7fDKt2t/jEegyfER1rH7Ky6uutdi9eLyWuTg51X4SMfRb31qrm4/KdUmH1QPI3r
6jOxH52aeT1GihcSnvIoR/RnCBCXpPIBeszdlat7/GQnVv3ojCPwNqNGtTCy6DaTd3xyinGrnira
kje8nPKrzLNTo5l5Zzpvo9odfs9Fq5+I9+Jl0bilvQqgdri4j2UBa0N3xTUfQufRsfu9GBZIr0q8
1zoYL8a0EOyJa/+pBhgdCwAFXk0+KVx/f/AQHhggnW7/1u238rlYcBgzc2fb0liSJ26/k+U+q/Ah
iUMm7S6KdQL8TjJXP+BMTqKbcf92fso88hcWvYFF62msd4zLR2qPds1Myvy/S/sqv9+GMe6sXcgI
6wkaEiVUgqXdLnQDvfm2+FjyhoGMVch7kWhi2ItsrhX+xd2C2ZxmRNRWnZM1iFG/ecwiK9TePiZK
1K8hv4mY/52o+cQNZj4zCFwLHJE+tuNQEHvnVHqzzKf0HR3zMf+Me+qr5tnLIgWU/tShd0VxifAi
VMk50cu+Z9fIn2MY1Xfk+h4VJs3zJLvxKkfskqjAe17Zr7rEa5T35bK9CfSqbR9u3kfDlN5mtNwG
byOHYRJk872J9ZndqErOHHsIQnj6idvRP3q9IEVg4jzYdvu9FJb1kKTlH2kgzPitlf5x65n5Gnsj
s/fXmrNnVMc+OZCCRGFd8nxYQrKdrKVSKHcE6bt0Nq6o2rGH8PLV6GG4rzHMRdWQnCsxo5mLP4M3
i31eWM/umKHspcx3lMfsb06BrsICmcHDh2GK/AOvrw7M6aAHPOI1FZHbgMpJzJBF6D6YgVtHIf7K
xTFzkgZUMaPgP4YObyUavMeq3fZyZzejf6y43UeDaMVuMSDChSEZG5edIgaF+jLMAF9agBfMD9oa
PHCb7bJY8WdXh0kUJWGHDEUqLcdops5yXxsll7TsK20ZgOM6fwLvtpAG8j0g+Mw8bJP5f5Pa9EB/
YZxZWNBTeYmHGSN88BwAwKJuWSnjnXkGPgdAoRlZSDpuCqY39DnZBdWvJld3L6TLqWBa5hgGLy1n
ymkcmOHSKxDTSUnnXn7uS4mmWJc/Vsv5ail+SxNx2EEA3mG8mRhffadjh/3Vto9iEuuHkra+ou1p
KKbYTAPt78yWCj2cNPaifjNqfacs4DOjYtzIjV0JJIGcpYV8OHz38d86nJ7iTH8nzkgVn6o7LpOQ
2y2rOif9g2fGzT4uKT2MdVif1LLmDGIj3HOB/psalMvwHnZzepTY39BJ6vsqCzZl+a7GCV76ShFI
stzHll8IRFZSxosx/wM5117C2LfBL+dI2gXXGGlOF894XnKfUKhFpgcUXcE6GwAUAY8BmYdSR5UV
ACgS/RzYvr7Ctgp2+IZgwEmGLNNMV3mI9R58SdjQQhxCO+iy36vOfudVRbvVTAkSZKDA8S61kTJ8
CXB6gB0a9kNIo9iSAd/W41IdbD5nZUbbH5iYjRpYZczRXvHQG8sp7BO+pCmoQmreqTHNXHmYzO/G
Db5rQ85bbDsep+4m2xWcw5ZlAD3B+N834Q7FPkliZwLyYHiMf3t+gmfZ5xQVSuMrN6sdvjhu57H/
1XiVS/tGZUO34YKoOXCN/fwT9vDhSV1Be8fPQD4NvSrtc7XNXTzgflIcwMOsPtQAvtt0XER4kSrE
VQKA+ARH9HdZ1uo4eZxiKWWq8VK0ISGS2o5DrG7ZIanGO2OxrENZzn/jIt7MJXojGYoosQXiprGQ
IYhd0uBsxp5wx2t9Soyp3IRGncKw4AmH9qMfY6FPQbq6xivyfANxNT+lh4I5IkzNnNFxYuCeQf16
IdFS3oV5fVCG7jg6MZmxiQtRSkIdIHihyOIoQ0PCFg8y7bFFey1seJuqxmg+98WpqwVLJ9YKqzNe
5ra9oxvvlHX9uU9YntpOtBvS7c+KvzCGXlYGu6MbHD3yaLj6wYRAdnaqE34URHRiqzk5+l555BdE
uw9+Giup0OYm1iAQMbulW/GfnjvvLZSpxRQ/IkjhxWDABCtvSFYqB4nRG5wIuH8O3K6jYsV/4QRI
66LZflMRgC9zxMxie/LR0q+xadFlUmA4UUZ5j2nwMzDHNUqTPcI4zvH1w1xNDSYpVvm44DOELx76
Sck8ad6QyPkJO/BkbvBMTSqlZQvd9XoU20mzszIo6SHp6VZEpQdKpk67UzU5RNMqbuSDa+Lpz8UG
xfjFIPGFMTJ/nXsskUPilifpddleMuLYaem/4Yz3HwTv+YKBZdQ0APOO1wevzf+1E3BM38swD3fT
nlNZeAoDorJ5N3Q7XCVESPODS8P7pp1woDrav/MK5yWNG6QqC5UC58SWib6OQtHnkdKZs8W+4RAh
/4Poc11KCuj91MNjmujkYnLEYGNoj0aAex6SH1nllOaEeS3nDJ/TFMHOHM9zZsorAd9ug/j5wJpl
HlzeINumZtpcxh+b0AV3tr7YupP9t2Qovc0LnJmNUV9tgbEPUZq6rtRS+4R6CyrpJ2Dn3Z/Yp3WI
uw8qniaG2jB33bgBrFNrDstoTBnYcDWtmIvUdAMm48EsUbkapkHbiqDmpvUN4pkDg/84GYAcW5BU
OlfqXRyPGfgdEDu2iRqb1KBe/Vbdl4qHIHapRE2afbDVgFiPHuQkthIu9fPYW/sSuk6b5EcZwLkZ
YsE8ugDG3AzbuMK8hIMmiKos866E3Lrkn9HjDYiB1EcJC9K2G225d1rm4Wkc7Kty2bld6G2S/B10
8HaRtnVgB6QrA5/aSybVB/G8B9/x3oVIXrFRtw9hUAGZ4IOz9phYKeQLGJK4lT5MBr8bZoF/HENQ
/JpwfHVFcUoTTzzlw9fAYrWVjfyqqEHcVGkCiwixps2G73q0MR85E3usXsce1vIrS5Az8jDbiaB+
rmZtcMWDF5aD8aROGZwvNtcpk/bRk/0rGLXFcSB4TPEDkO5565XMlF1vsbdejb8YCR4EPyT/Xe7+
OAMHDM7I8TZd1IUKLqZcBZssG0m5cTSOFuDFf4UMSHTG1j3uxHqfGPeSa/CRsFK5qZNX/toX1wZz
2eZcXRZEUVQ7vXCFG2tZ8xZl9hbZLows68PjEcUPZrFDYwGwO0YmnDkIek4CcMgAMapgjEBoWGxi
J4Vx3rG/zT1KCNi9UwUQI1J5/gdLFm5fI7ub4vALOw+uPW/kFQrluaOJsBpYUIEa4lz5ggeO5dHz
JZf178CXb3zyqVGeodriKcFYmpJGGU33UZawQDPOaRXxPByCpEln9TlywqKUk5oEjyHDjC3KGcYY
f2P26AVUxsRt20UqqahGCWcQ1bPDW7lWIeOQxxLU/WqXBFHIAEHviEerGC8OFvlfdd0DL4J8ZM/B
FxanXdoHW8dUP6lK+VRzizFkxUocvhCL9SMsdsZ5aj13U9QZFcelzUm8oJ0X/xZ+Ju1FaV+qKOir
Fc7HcV8ELXo+/SR5NcHMrhlSqpwhtgRKXNIwFcz+zyCbD3Ochl3cMiGWGoSTiWdyDLR9HFEWSR6q
OyLe8YzIF4fem9Js5O5cjVvK1a5DPuJh6ow3MbzaLvQ5AGRPmNYt6NP8KPDYWp9DQdpwhiDt+ApQ
wSMF2daboSPvCZuEe2o6jPupSN8tNtwsb87zzFmLVpSa0/vOLvLndqCtpBQmo3qCaW1s8Ik0JKqq
Wbbw8E9Zb2Gta0qi5THrIme/NOvIS9gNW6YKsJ/OwTFjZLo+CC67eZW5fMb78MlN1qRvaR+YEn+u
mlAZj9+tH2xi8qPTYCeoxgsDV5ETuafiMzINom5dDHo1GLurrBLabsuy2E1l/l2u7V2NZVjkE4P9
OJrelnkXHQBe+uQ6U3Kn7XtGEhnwbCQ/FTsI+VV/5sYUcu4aSH23/ldc9wIxg8VUrPgqw+SHreWT
tJPXsva6k218p+0OGHg3lNbO7OGZgavckpk4qmF4azuZH5DBOXqVMw8NoWosBy0sFfkyh3a5zwjC
ZJLt2w3TemM464cl8M7euJ6oy7C/cAY2XIvhSc2unidc63mn5qgyO0L0MR0Tufo11/CpLd86Eoug
RSXU/mbi44AD4iiXaTpgXeAJkM6eYVtx8tRBLNmPguh97Ky192awtrRkECJaeJaswqQ4SKkTiVPa
V3OWgmbxQL1YuyYLOSFRd1+fc9q/eeyhDLEH3/fY2VEvxD5UtrOf6rnZKte+MElA+CyybSUQoqSp
I10X5XEizbTE6sdMw2ez8eZ92djEYOV4cuLuHZAAQphDVMC3fSuiIMRZCID7eX8ODF9srTDY5IgR
BT4rLPpSvSjBYurUjogqR32WYW08w0q7ZnAzPP9PXfXhh+ljYlJZlW00VLMgVjqKKykObpn4kS0k
3AMPhI6PppYxfklWWHUlYsktiD61mFgzXZnTuOlrszgUxsVTIG8LgM5RbWDXooQbZy7cCQ+Gauyp
TTZZ9P+Ycbor8eDZc43CjEXJrYbDyFvswMiCEx+ke0/HlH9R5aKbDGQr6PgIaM1j42Mz6UbvnIXu
whGtqbYNMbRhektSt6AGi96oipU1BTeyq9rpK+xtmp7yUB6y8C8HrfRQTf4jkv9GlQNjk2Ye6RCv
YGUE1mPPogyYn8tNB5WjFcOZl/sKIXSMhI6fgql5y0ppQs9TgP/UbsF9Qt/7mEKfWjAIAQqk9AH+
m/PTBmgXc4D3nZFXBHW3RVzL0RNTDupQmjYikf1+sIn7LlJ4nDqCgXflVBTmqyyzI5GCepPXhQNN
Fv7A0OJz3JQ9JhRMgPSbWEWUuXjNR9K/W1XITycl4MRA9AFGd3DAXNrhEca9gXxPZevJxkGbdP1b
TdBzz0UFh02O4EcQfwfiEmSWyo5uTK+44qKqg4qJIb8g9zd9pWKrLBQciZG1rBhwNCc3hu41jdY9
7+ByHOYOn0L4W3DyO0mHggE//uP3+tTC4tkxMRbRiBd69Wwy8ikbjJulIXBD8W2AnnBRTAXxZfzQ
6+RuUcCTva0P9ljbB+nZW5jjSdQsE5d9wjPk+Gek32vfJ5euotfUNNz6sZvvOoOcWe+m3DZVQY8R
ONF9YtbOnerreufI9m+j6qeGMBDrA8MTv/7A20fDS7Z8NKwtvGYelHZvNTPzttk9e0aS8JGVz4aw
l23GdY6tkDXQNWekT9o5fMF933fcHfG8veO7R0CA9VUNU7pfEVxRVlEis4ws6Rf8h8HR08ZMXIUi
ZYClZdRPEh37q7Bp0fMU0iwLhEI18egEUNAv23q8JMuwz83xJbaD8C7N5ldnEfNOGk+WkX7OvvPk
0yGMCJkW4FxzGXkLr1HmVBY5A3poMJpgMsfz1bnfhS3Gp9bwfmPvcy7GMryY8h1G9D1WNh/eqIPF
Qw6M0A24npzDtl2WssVC5MakNdC3Sgch5kzBkuAysJ/vJyr87kVtoojO3VlbuR9h0kl3tHCikeVv
ErPvjpNveignbm0dtpA96GkOeGZ6BMJ2T5v2SCiX2+9aojJON7xAJg6WzVupS8agI4ixyuwf8cRh
+KooVhd2QR05PT9g1Rdm2tOnrJuXkJ8cUihOpwErNP0HYpO+l1k175IjOOg+s5kLqF8mdIF7csVH
ppUZ9r70d9ZiwRCucva1ZQJewTPauc5Ot86+g9EztxS44bt6blCjd934Z8ESu0srEppVXV/6Th9H
rZcHO+eJDgVnYVc+M/4h/Rb0IFJjHjEZZHykxt+ZbL2db0DyneiR2IOb2ZpWxcbiO+u5FtcDsdAt
qjlecYqXSvWVt4V/Z0lKZmO5X+Lp1OPoj7CmUyRhx/dLalrbViRnT9s4rWAnm16bnOlvxuC1zJsx
7z5ayhhdWe7n0ubpqHK9p/T6wU8aaj7i+cSa2h76TL/HQ2odG6P4wyA3OaMxAxtNsFkOIz170jZ2
i9DZi/a9MzZbGGMhQNTFB/3woQEpnrU7fIsy/6tLhycm1FwYJrq4S3LrWf8rrBuY8xied2Fp/i1H
+xmZt95ym5u4S/l4vPM/3lDpfdUlKjqULnrSgvl/q4CPySRdom5EyVjcfDgLXfxuVlpqUwJmtQp0
/lwa8TZbNI8AtiozKw+tl6mL383H2QLiy8FJHFUdPubpGOlVtvL8YdrbCTUZ+aRERBgEKSHHueCO
/iEVTrG1ORO6rl6uFLAdnUDQuhiihccDUhMXUMY9ps63svWbQwz/fu3Q4BPe6oMcFmo+lf2OrU6j
/3S0azrf1FcbRyd7ocWEaVE+vWLv+2ndlP9G4Fly0UkyReDcs58BJV1bH8N/t1CZPasF++cczvez
JLZz7/S8sRonS5SupTmUJaJSOwTJnfHPtPT3isnaphhJIyiD41+NqZa4GYQmYvUbr5yPiuHuRlrq
KcYewfE5gHBbthGicEse4GL69Zctyzu/LemmsK2rHsS/Pi0LXA/Fg6e7EFGT3hrUuDou4w14GuQ6
JnHQGT6n6q7rcSFypxwk99u0R/jyuXSkRVejBsUAb2d1SBYmmiKr74RfXsfhV1tnREhHo6UXkfma
qIDlsiV80LKXXilFOTHMAHlq8HzCEiCruGuDnLr3CgOZlsbf2bFfh9Sw99y/SXmRUAxaBrwWcYSN
w/8de83aBhdjJOYzwsf6M43lMSl58ulNohgltxH3us7Q57xdhdkNcyG0oUCVd6Y1f2mzNc86qL8Q
Y0zADajFtTWD76jvsdT9FqHpHBuZf9pOAxtGT38GUVcR+i9PQa9fdW14d0F+cHgMc/gxu3rSAerx
cgl7ZeM7Sd9QGm1AjaBR4gzWgUSePwC8+5fO3ePCGLaz4D3HJm4EXfgt76Nx8c1ueDOoAjbhMEej
MdQ7z814XMjfsUg+47MyIkMnX6M5uke7Tkgosr9GFJYOTPdMBG1Y1V1pPhX0OO37ggamcC4/Mygb
NlSIYebmMjhEfmIAgrnPZ7Grrcdc1+Wu72q9m53+aqj0QRvNt4spn3scp8hA4BGs5p8xNgkWVmyh
MyOtt5TShIeOctH0mNjSPsSCWGs75WNUEIndajHsZT9tHDkMp8rBO4ZT5aX0K5rOR+cNcucMsmSc
2HYiXXDL5aKDSKLHN2n0H0ZZFzTvUHU6z0iAtMe8JHTlFYM1XWvr3PZwdiDA793BxsvnOT/9AgaN
vOlTEOMakk62nWQIMsKxi60gnw/Zj9MpZgsqfmWld7Kuoa6Y2dtABd5clMNR2ACmfUriWONWtbsY
sscgc6l4x5GkmI5fYinula9NXjU9cJ+XBZpPt8b5ZcLl19LR0sRfaR7TSAQODmHEyM7T4lFmkRv7
yvWB77TNfU875bPdZI+yMrd84POnIhhflI8Op+fXedDtC7nTfTPrD5IMzR2e0lePBNVkxdepplhK
Ti9Jg7fI6+IXxhtc/OyvbEJ/LwTn7eGr61P0qdiq7/T7YJlc5kmRlmnGbUAl5o6GjGnjZ7RvNkOH
l3Mo8i0IGLZXbrus1/PfLrZgZ+fOncadLSb5SXch2jmdwRQTA3IbrPinlll/GXNeqXCBxkLzK8dX
sy7vrDIu/vvCS7xRjHx2yRwvB10l302Qr2e+9Mchg35ws7TfaDvcG27gY3XgjFx3zCDlep1jlEnJ
6nFpe955CooKhzs/VkCgsH+kg3dPCjZ5CyNobD56tllHdWN/5vrvhAiwGRPTuvaabgtAE2KD2fjP
5Az/MvqJE2fGdFr/zEmPMWBE+Cxd7z0PuXAXQJlHh+vDUDqfdeoE8Onik9UxZhJ1gqqIDtvOnAKL
/NAYvXUgp2jzNMHNw7Kxy0Y3PdqYLUgs5TtsrTqiQf2XHGxc0AHX8aQ2t0OCBJwM+d7RU48OPJrH
tuQotRDCNXEFbBZqTmYe0tFln8NPQ/MbsIiAezGm7OBYYBeibM/d9dL5q5g2wDT9M3G13Cxmv+MA
Xz5oNFLGFbR2WUtyGloTqQszEFcuJ41QqlDpJzYM6YhNMAlM6PWr4ySvrsGilndv8EGJP9kDefqh
+h0bCxu+4XDb03QpNYHF5b7VZ9/M/yo42Oeqqb+42b0Gi5+dsMwCPRj65z4MuoNEyM5My6WRg/YE
y0UYGr6odCI2wYouyun3OONRsv+mQv3wmltbP0cOz7Ok+2zxMtsUznPZ6uWWpNwhnHLxRE/U1qC5
LNPAQug+ZaQEtbMPkh0/6KfwGV44InwLWa5ktl63sWjZxr98woOj2jPJHc06sI4UvF6eUN8+ghaR
Wdjci3U374aJD57JJcxEDUyFdve+xxmJpbKE8lV07tURHAvckrjlgji05477Gc8KTpz6zOpk2uEO
RAIRQMfiifs1xzvAekke7Jn/stMAAYL0sYNv2mx70bB1ULm3HQ33rshHXtrOpimqp4EuQCQZZm5W
Yeq+LOFQngNretNBmu2owzmjp5XbrsLE0Q2o5763p/zLu9K+zGPJiGzArLWzLAunXH8wzbG9QuJi
Oqa3S4qb2i9xkHX9IqPBYq0Rafk7o7svBZd0xmyx8cyS2dtUgwgSBLLi9EgvdkA/ise7ormt5jAa
wiHAM7DAZiOWcYJ8jweVYjeMAogEVCwihDHIjfyxubccpALORFOk7PRakPPZOcMfm8qA1UFXkXiy
im3SIMJ77cxNyEqfO88+MNldK3hILiiOjJlZWdzq+4PbVCIq7ILJv3hr0xGYHj5vx8HYTGTyxNyD
3MSyJlG9l1q6DS2o5QmuFZHICLJfF4EM/KvxxIfjR8ztIjT96mRV3oudNiFWDAtRlcNHHxPPZljQ
0sUJBTR7VybFCh31qExx+SAma935wOF0CLBzGCMls7zo1HSzAUBJ2MQW/v6YSH0s0Of9gHOpblDW
x2VtARubmcsXh08gIfzvWA2YpA2bgrlcBNYIWUCl/IkBN7Z+dp5QRnDaeQkXZ/1WYZ9sRFw8y6Y8
jkLpnSFjTj5tQFMwbXfTGHJUA4bFklYcdPnZLnwq89j+SCjDO4erNrjKKJ6cSXaMHVX0eeAwISV+
1domgl5zBYpDJAIe7DbwqeWxgm7rwwHb8rqfgtrIiFkOGY3m1d3QCztiEr7REnKo4ipFLQVKGzpg
OhVlFMB12c0Nf5Lv8xoQIBGsd+LZIOsbSvbYYLqvvQRrkIlQrnC2ZPlCklRN31VcTsew0m3kNkzz
e/cN4wWeTV8XV8QbSBtOw0NW0TSlGMzRDZtsR0/SdCfq75wEutkFJhSDGbwUnlad8eYH69QIh0B9
xUe+7ejL498ualQ7svxcpBP+oXjSYfY2rv5kN3habKMhBHfAHfUUUv/05JUOk+xyuXrF/9g7j93K
mTXLvkuNixcMkkEzqMnxVl5KSRNCShP0ZNCTT1+LJ2+hChfobvS8JkIq9etP6ZiIz+y9tn9pRmKw
TFmeXWksQDD9JwuGeY07mTeUN+fnHKJNrgpGwkviKKBT4rZcVlDYgnFFMnru4/ksVfhkWqD5BMCy
cdIG9b8XMw0KF1SioICoQsinAUWE6Z3Ya5YrlOOrOUi74wDNRUbM0GrSSJA2Eh7i5d8jvIBtCO2d
RshsoOvGq9wImWtiOcmRuu8namBJnQxvosZrCa+m7S3/0oUVuwuPV5GsXxDgnIVLlPk8gwkDeOgd
ShBhvG7809Q1C6hlWgVJ+VjpyN0YBaW2aq1P18JCnjz5nWHsKHHkbgkWrXsIuJ1tbsaxmgm4cx78
yX/lPi6P2KQgMCz5MZAdzjMngt0uOZFKEgoZp/t+mn7TypF95/KqpTsxjGa8BMV0xsbrbnU/bZ2a
HqTvZbPNuYNbXFGnqRd3QVPpXdoXL7Z2r7btz3f1AMVJBUNKzndzzJMIJLpBoi2FCbgh5h6qtZ+6
SEPKqGS6QxnQrqV31k5E3C9aAbewnRPeRd4KYxpu/WE8OP3wbXY5QsyqLNEwufeMHKk3mRls8lFs
tuyz58vMom1Oc3tHGYx2AqJK6yb2YX4l9PBzwBH0HC4WkTH9joKM0Gm3vqvTn2M2PDCq6C+VywgJ
yD0mqTHDYsNQB/HNqQScvdPSc5iZR+8J2Bs2hh8DSEwktg02cCy2W+SYf1ioSQYe0b0jx3DvtraC
ViNejSS4EhR6FXZYoeA0jQ265kdCsK9xEtdnJ2dWmpnirR/MtT+BWiGJ6HcXNzkxvoPBJcEv1XzA
nUGRYqOn7uvPImXT03BGzy4v4TijSQ/ANyveSwe9qBrd2UawwLC6a8qtpaeXxjddegnqkrSgDwiX
fHNMDFYuUeP0DaNEDFxKyRLW4PwSqgg4L0hF+LNRa4K7rZhI+lh2HMV4BsXebsAIzw0U0z4rHATZ
bwImvTVKrk+jJAUnnMVOgrGiIVYvOGdRlmeZw42PW9zst7i8aiD5A8mQO4U81Y9YNAivMfcyxjAQ
+icWb7tsEe9PLDraaHgUpYE/0LQRjqjAO9nlUw0ixmv3qYcIDe3FZ5D2RO7O2sG7aG6KHmW6aYtF
CZxcEioq37V39vgnS5n/Wt2zqUgs1rycR13TVJm2ekxdk/nDfWYkpKLW0cVE+LISgVER4eYD9mme
Kr+YmP7FMfm07gkrc7jDNLEKO1EcSiF3eFLcgzOrLQsaZ2PnJgMAe9rK5e52u7y/+Cbd/kiEYJmA
5/bg86MnHKDJTLmRby3DSzfR6BHSxMyLwccw998wDheDbFtugwlfCwXnHhfcoODRT/EpzlowNWyQ
/X7Odt4JIk9z1tJ8E4wZIVsqJD5Ugz3esQtOtrfApTLiCNkFAX7+WjBvrvvycWz761BbyNkpHyqG
UEiAo2seRgH5YMUd/AbGGOP9kv0Lq4OWjYG+XjmjZxyMXnz2M3E5zwPDd8U3M/lmpl+SHNQAyxQN
VVY2Gv2dYuZ4Gs3qyVZkgeMk5cCrg/NYtg9CtLSndtVipfY+KKc16pOLTvFsuBnxhC6I4qtG2rqq
p/7OqDpJTiBhN8ptrxXet52XPFjGg5ARtEeTOZvd+Aeb2om4Y0PRMPomFjdgwHKsJv4ffrC7cS5K
c0CqVUfqAZOvXCHJQOUXQKBYjH2Qgng6UMUhTcrk88gLzh5nUL0RKLJSqvb+huMq0p67K2P3yQQv
0Hj2oSC7Z88gX7gQBg0Q4l5be+7Bt3MCYaXX72meUFkSoX2Xs+xn6PJy04WKgqMLkpCzB3+OLiUK
zhFK+rVCIc4Cn5He7T+jOkzPqID91c3fvcyuFt5ymwy8DOcGR12M9Bmt2ivyJAC04F0bzFMMBWHI
8yhSmcXJFlNVwvkcqBeSdZbKpf8eQQw5ZCqZ1LmP3FvNIxpsiyFbxH2Zi3p9eyBsOTBynZECIn2F
E4lgPUXW7HbjNY397YxA6lijeH1tCmx2c0VIr4RaUYbYLFUE3SBCyvsKQIV+YDaf+r54CjqQZhYp
47d/WcgSl0Xd9JewTHxujhRbZh8VL33whZqZwnMsm/2NOkDdHG8Ansgt4ZO1wP9D1cx6Rgf2j7ok
93vqLSzXCSknt2fMjcvxBJH/QY7DdLlJUmGVOOsbSm5AAkGIh612eB2XAMyWwTc633tgEs49dvZ6
E0JlwSo0EfurBXrK3kqstaXlz7/4tdxpnReXknkZ5VLpUM3jLIbsx7C0A60SeHjFNJIyULWLi+b2
oZgZ8hAPvxdd/TCzS3keg30zsnQeksI4QN0+moSQPJUsgdcEVbDDNLAFu4V3vX1/R1BjFNjemxzx
LCp0SDaRVx41Ts+IfXsjx3gTTKOhHGG1Ayy6/ba9nEOYJiX/jDViPpz65BUzJ6SwKEVkeuP3mj1G
TFAc+HG5qKlJM7lJGH8dqKd+FyU1BEwPrrKS0FVlkGuhfJlchj57GZpqwMQaNDjsMOKkHiY/3jw2
F1iDaa7WL5yRH05jmkc5IqJCBhK8NMWxXmx2HfDsWzZKTrTLNu1USIEEip0hTbUiKXRCPJ1ehdmM
Gwfzw9kpPfC000ioesv5OKCHM/pS/hozG6cb890OlNWUcytlGIU3QhS/FwLIuVp8jRhw4EbMU4JG
NBqvgMX3UVPFd6gUUZ+Si3pw5yx9Ghx/NyUCztHsPYubibLJCdvis6ZGlVuGBUQfa157pqy/u5AZ
MWqF6LEQo43MiqcucVm3jHE7v48JFV8+PBRRX71O0Kl4kEZ1TYt3xsLDdViA+ZlVhMhgu4dx8D5M
26GD6cYqX3d/GSKNyC9VOE0PiabMrmeF6Safztjdm8faoVi80ZNE5HZI9UqUtVmudk6B2Iqjxz3n
8y+Dv99OuCUx6PLqQsLx7EEC2ERRUL4RsbgJw758sKyURGoz50Jqew+yTLJY3PGporFjje1U/sEw
FJLZZdNtLc6YfhimB1j8rDPw1d/wMHGPnMqNkqvIkl6sCX8DLsDtG5+Rq9UXi83COgY/tqlb84tp
U36aInskfKV6vQHWvSkG+ZjZzl0dkqkJ7+DBkAXngC2y89TU67BgeDNNEfLHhiD6sB4EI9PeZBr+
UXcj/WPSwaWBBTSgTFzFYMd2WQaIGR/cifBz+47k1GznCIDQihBxAhCD5CQLSuKWA/jBZl+8eKBv
DyrShG1Fjh6/oIfkE1/DzZZYRzAObObN65I34MGfhv6AEjenTV6Ugk4+XRpmVdEC61KQsoTtkWeM
WRc0ebQLbdzOg2dYWzOLaLSXpySMGgzrKVN5/ju8ISxu7wwjCnbFgsfECiJGt7oWOMV3XR2ySZ6G
U+lIUpUXVB+FXbAqhqF4MpLa2xUNurz//m5lmt/gDrz7umPtQfOcHTI7+kJqfkyxvcdjWe8dppDb
sRTg4IGB3/EXuzTQ5xuuWi9xE0XMwCYvjrEp30rCuG94rtpBYQ+jjBszz1FGtPNybkTPY2EREQgF
53YgYqgEfVFkO7fJkA5UtD/EUtAklz4zKwyew6j+otTKfKvz3rzcLtsydn7KLuoheSTDpV0+dCYe
KGjc4pA096xGLlzSy/n+Xx9y/8OzSvO+GsqngVkC9RJfctzwZzWAFLp9NttkNuth6HbdgY5gerdD
v8Zt3SJHqHgRyMmxnwhb3eq27j+LlhoXMaF9VWUeX9Aw8IWegYZEtEbd89YKJAj+OL1L6+z2UXAs
vC5czypP3rPOY1XrGnQWNdGyQi8RLVn/sw99+yP29KU330cdxr8h2qDjEIyo/1KDmlLCUwt/EzqJ
2cLFAUC6zZthwBBHivLBjLf3NK4aPaqdSFEBOEgNbwyZFoHASjBZt13dLXhH61VO4i3Nc/tax2+3
gzYMgwySWvPu1Ym55kwJ7scq5Ico1AM0RflkgbEYUmcLYZdLf9DFFVHZI0x6Y+PYil9uoXcaIvwc
sICccDyGhwKk3/aGTujV8DAuJrckmarjZHjRazEFTxMQ9rtJi/i1iwVTNi8B6L580V78cJIbvR01
pfrMwd1KIzn7qM2v5ZhWzN5w9c8N8GajBzdahQJFLfGhpzarR2Idh/SxqTiMSWy1NxM33TGZ5NNf
NloyQABQasGrZHskItC4Q0YEse7v4xqrvCHQGyy5G3Nhnv9e+NrvA5TtLKsw+hktP8pom7iixe7v
k4NfqqQp5rlep0AmssLDtQ0asim614ShIyq30TiPEY4VtL/NRTmwJOP0ejtPDFWM0Og8B8cKCEKD
KmSV80Y53ADt8xTMR+YUNA4dK0Yv1fE3OINHEg+Di8Y0uDLb2j+aZqq3w+BBR8F2vlVlPV519udW
4eTca7SvcJ+sofV2aSbS89/7nXzx6aH0q7fekQHzW06jyMEYiOBDkwQunirSd+58K3GeEnavs1sR
RWI6E2WpshjWdEc3qNnWtHaIl2HymD1O4ZEXZb3ugjBbxxhMNiyPTyaKqvs2LNmLL8Bzdkn+498f
AVGhgd6nrw62p6ofE+LARWwH1qWpqpORLJkqqFxPbuS8hQbRkCJm74g2ACYeXKEKpf0haOrkwBXL
4AmYEY/l8k1ErTyQHLOELJSProERLU9DhCUc//iI0VLV+U8HGkHbdOWLqs0rEkCXGZDLZxTwawNn
/Esx0FsZiYPNrWouiVvoe1xv9Ay8HThLpnc83nDYlt/Jw1XV9QbNGnb3HdMCcalKdzNYZn25cWM6
Wf0T6fMXSWZbiblyBpWvMyLVUbVjV7KkZrJXEU0TOT8bVgK8rbY3yG/KRshubeexVxXYglwekfnc
JVlUrW9UdtEnzoPqCXoOUfqhdf8DUIR3B38YZLTHNQ2mopb3tx9FMGSv9j2+NY7V0NhGHcZcxkmo
zxpz+ugidrd509zjwpHPwfAK6WA/Z0n0pbKSaHlHMJ+M3WCXmuxT4Nfsb5jUro/zXZfaD2VH6B7B
qCvy5ODCYsAGhkpGb47z99ayYJ/pMYCW7M290TveAMa3U19G1MpaeUeBEgkvZQyKR8M8BhcI4LGh
nLz1bVVvWWvEEgjHl04NMZXaNllc7pfgCMwP8R8TpF+J/n835pS0aPzsAy5klO0LeL8PB+eYDD1+
KM9Ffqjbcdu7LKP7G3dAJNlxSKEoojmLt40TJPQllMju4jWGNMBCQ4/fjYmopUitNaFJROEUIZST
v380cIYwf6k3otTyzfYJhQmSWB5QOMi33o/Yu1rFZ9F46aUAYcVp1JWrrnDtjVgQmBLD0jmM9c/R
wft0o01ONToWc2rh/5a+9zw1bbCp6z/kMmJJtTI+VBZrQhC1a0aPA0ucHi0tRr+dnzvJ0QjDFwlx
6L7m7NELAws5Kv9pz9ylHMzgbwoVjw8lOmKQGNN64klnN1EhItei0hlClES3lqDyPfNI5Igxt0hM
h1E8FaHDJDXV35WeDNbwcDkkOM1VzZVzOytvpyanZ1V0FivhMxi1ck0jSPrbQCHolwwObj9VJqIz
ol61aStA2dKDlTQYdgDryjqYQv3pGRvvsilnuXpL9hkuCFHyQ4CcZz8F7iWu2vglby9U9NV76+TU
P7UbvwAE8f6eOw4vgOU728XqEc+q2fll4Kx523q72m+KU2UUvJ1c+9kBh6JbcrG8qP6JK/MiTHbl
MUbu+yH0/2A6sxjEuX8KSIUPjdv/mGOn20FhZDQQOuFLScxnH5GNjpBljTK6uy9b4zCC0QMAziaU
3RFOzyyGe61oyPIoRKrdgZJbCnijJY7kdqgo0+e2kO2Gt+58p6yZRSIn2eDx6u6jaV9oiqrJxfQs
Iya+ReEeewQyFycYPxWBd2dPzv6ZMzKFAMPOK+OMfa44z8J8Hl4aiybVz5w3jq3kV5x1j06e+2hD
1InN2rSpmOofpkrUdz4v21Vaszoby87b3G77ZcnNmG263H7mqX0u/LF6ELVmNi2oC24pJzbs++Pc
msfbZSYX+3TtmLyNSS2ziGlZMkhufztp9UFaTA/eMRh4QDx/G6v6qRSDxbPsByeZDY9OZh30YjXX
lfXYDASVz25/ii284P58AVnSbZd8+pcpnGZAEVRQGe2fXOAiEI5sNos96VwQF58EdNYTbxh0UXNH
jW6TuyLNvn787y+kWSgPJKoxltTRQ7iMFKYs/INcTO4wXP9kvGrv6qGUGbkmsbpKnLprL/f9Ey3l
V4/chtU4Z5dhp0RVVSFqv6WqiAr/5MZgFwYB7rVInvHDtfBmlL+YxThOGjfaEPvKGgxjKwPkvl4X
ZnaMxoZMuS4Lr12AvEj7afXQKlayFpdGux6rxiabfHhHWwliGsv2Wtr6z4wA4ZihDeTeUj6dXERa
PCTwPDDY/pJVdZwTrJHcj2oviQe4VkVPmcM2A0sCpPQqjJDLjTuzHKeDoYl4W1ht91Gd3/9FEksn
2HVRSsgaINilgU5rRoNwflAyLVGr0Haixa1AYw3qiq1KQoaS1q9uOiUM4ZiIGCI58cBAo+jwst7+
agq7VwmdZi1zQT6XR4fcBPGn7ot9lmc/Olacd0YjP1OXuWCVcO4X4hlt4PAqewBxZbcQRW8HCSPr
u7xlKmyW0n1JE/MaR3D920JCAc+H/PjvlLCWIv5ZrFzx7IdP0cjO6c6V37PPsGadIrnTuMj2lq65
fB7S8C7wX4Xx6llvtf3WOC8oVFa15a48nPeOjaiamseyjQ3nLSky61MhDoQE2yBW2n1bHPx20zUa
z/rn1JBI8rgMev/dtKLCY9QkqSyc+1LicjeykyBUgjmvehuVZO4xbzQV14iPMSb4AfG2/gNlKJ7j
I8KaA8PuTzNYBLM1GQDNBGxTE4NuM+YYCFnSdvNG1iR70AjzIOL0h6Z1ntFtbnFncfMk1vMwBt+V
5W6LEq7QXFbGOlXyoanaiwVIhBk+P4WTHDK8oqrsQeN5Ml+xufyJQumVbEKe3SUPyS/k0fYSbPmW
g143HZ6irl0FJld+EtbPNJWwj9ga445ug/KlwXEBjizFP9IydJm2BlZt5M5DmOJqj8gpgpQqfDab
2maDNZOL4ORiqwSidpSbhm2SMubz9JEieijq/0eWqvWvsbWWKW1hCpajjnCF+NfY2qLWVdCOiWaq
XW4Gxl130/Ih9R/ShnJfO1PF8ooPnqj44Hr//PT2d6ol+dIMkMHU6OCvTG9PttJADowiI9HBNrEe
SWk//v1QUd2WA23Pvy2B2v+bPP7yf08et0xyWP7PyeNPZf5VxF//M3v89h1/s8et4B+e6SGREFIQ
Ph54ZOgMv5v2P/7NMv8ByDcgfpx4HWlKH9wv4fNLwLjj8yVJ3KnnBcijTMGXluTq5Uv2P0g4IY3W
F77NN3ry/yt7XFr+v2aUOJZD+DgGIAzJ/Iz/mpoSNeNghT3M2TQXzabp/OTA0vG+h5F0xFp3yVOx
DSh2yC9FlCOJ1fTZ0TL1Z3U3sbLwkZBzxvbkGjK+H2cITYRAHKSVf1iJnHeDgVZLS93s6tDBxZKS
mKfV/ENj5H6LMZ4ci/EHgm69Fj7s9Dw9OA7Azch6sz3cvwXq2O2sfk6WZI09ZqBvrOyEnlkj5GO5
2MzNlpx2n2DOBgWXiK5Kkz5NjkoJ/CZ4sZhEzXQs2zG0KC8deZ9b2VPuIRIygLPNFmfUmIDAzcca
Pc7Qb1u3p4r3vHMeMAjuu/WUItZgj0AAZboIo0mkCE3UikVvPTNgtDdDBKe2U+yS5+ZQLVF3Xr20
Ao35pHA60HOwNHE1pCov9TYIAoNR/MiaeFiFY81lijkKBhcTTbsmOlSxXF91s4GbmIyLwOzGZUi6
9xBrwNlEjxL42Tc3TYupoESMB+Aj8pInUcTHrhxo3F1UatwBW9uGtBi5i1sfGQVyrAI3mke1JWKt
UR4Lc2eEJ0RQgpvE/1ERBrvLwUVlOSNK/KKsA8LpYvppfBrg2DrdZSqzBxH7TN8nMyN79G6M6m+B
p56q0FM4IbgJKMvWLXprNFb9R2v9kSXBb5HdkR3T04440yGWZ2vBZ9QtqjN3UCcTYTK3AHGZjf4e
01at8XPPgCt+pyhHVnKo9Lb0PkbyYdcemoWNLbuLU+tmnfk5C5bKfNfQ8g4xSqBicqp1TQz9rrX8
8myOEErdwUErpqKNlfdbMRo2eQ90uC1pn7syPyYOksAYUiIkf3/v19WXcnzwFrpJD22p1mmTfk1K
NQfKhFUIynjj40Vbm90vq0tZZDgti+kuXnmYqy+2uJBeE1wJsCakpIDzYI+UyfGS2akT50yazMcQ
goqZe/9pyLOrCkemCBkghKY137uYAJh+UXmRcWwjeTHDddRu1Gh1m85k0+s7Azgkic8kw7w6sepE
GanXUw+SordQZDCtBedJ2GVltasuEnu6GOgZEwKwvmWHG41ZiA053c0a35vdhPkOpAvGOoTqJtxV
tJpVusqMiMW0ZTF469+trptgXGBsGfQ3FMFij4yefbXMvnrUkmy52m3Q4LexOmfvj8LdBSkxcV0j
1rWHARYV5A+zsTlHvNd0xkxLWArEM7WOjFxtxwpXCS0MGwr9GVbvhhg/BtPnDVXeFyHdklhG2llh
sLMAGOZmgN4eixH1sPGSJSWb0XdtSeM8NERcpJVzUB4iVZU/6mA3gcl5Q52E2I+pK1kuzN7HpNo6
wXBX561JuAACvtIQlxqPbYJrJ48hCNODHRu0jpg6s9emCs5dyo5uruYjfqKdgQhjV2bWZwV84WKv
kPCUpxklQsDi8xwnRzNh3dj7iDtnHrixACZh1vYLSntKWJfNttTOO6i/+3lQDxMn8yExxn5XUfAm
ObipYuyddY0DJig9fDG9ASyzdw8TAQKeXVQ0k/Knmn2e6KLUa6kGaElQVfEpg2QGvKIwNAHAYkNB
Miq7Irt/Einc8axHKtVm5huBE81aYPFc2zGzxAzSpdnqr8qJEXKI6SVPTXQVeAFWAAOczSDis0zC
5HGq8WPIedikftNukPVvqoH4M2My8t1AQVqpiOhEFMNrRhdbK+AlBUK0u2jzZ+EymEQWgvYfyoUT
wsyTmSSfkRygubcfii57z+yUdJZZbIQf/XIxeaDFinBGUi/SqyAKx164tQovo9ZE09Ln1aa14o4R
rbDuIp+9Dz77jY+ycusgn30EjZSiDJmYMuUNx7zIS+DbR34+n/BhxqksUbwN63SoroTWrBLynval
pyYQBuZzFHs/yMBmY1Ap89Ia3qOJiOIQWKOxN3TzLevSpX4DOV713fttsahCLOahTT6LnsW73abO
3ovKH6FQ9aXvXlRGmoqc543fImJLO0evGXWV21YiJRbQEU5O3wGRciex9o2guabGxOuuqPRGiqJ7
UIphFxewWavXSNv5iy4IWTWwEoV+YK3GpK5gT6sOzaPlHANe1WR8SWJY0L+xtnwxfbu8ilngjYJo
YgaOd2frmhyhSV1ZIw+8L+dnT0YQiZyh4v76YRKacWKcAtx6jO5cP6ZTzR5FjRU7a6f54EwjSlg3
+ZByxu8ZNsYDpsHZ8O1r3GNXi2bnY4jVp1lO1SmJI6hWW+At9raZ0+bV9gn2TMf4rpNQj8077RbV
l2O/lNOCs5ksYmIlp31Tze6aTEw8kEON3mHeWVr79Egon4nguoBsTHoaJnI3GG0fKYmz0+j+DKMx
hhXW68OEURMLDHSAoUZnHTJReGp5n+Not7ZN202we1C/1Z4uUPdF5brEhvTpAWPsyIMBItx/KW+k
i9TM2i12sitb6GEfNH69Seqoe18A50PqyzOoeLGlLrmDI5vAgtxOfshgLsZ0Q7x2co0WHSMK4SAT
85efIgWc9XszEWnbzeGhigwW1nBzHgDhXitXF2xPWpSly1rt9mmTmzxShmcsjr9/YrktjptND7x8
M1TMCtzQrrAKcmgFvQrObFHVnlsfOmfYX8AoDpfbn5zS3tKy8PSZNWbYLuSxgqHk7ItCpdfI+77h
ydKWlBvDzLYpTf1LbAFZhA1k7lqGjOBRNLDyhpsCJjo6M5tPDWWqba39L0tFp3KwcDEAoYJmXQ7O
DnuDc0WagiCfiYgyl6or/6CuDB+1heQa0K4NpnGmozwiaJpSQ931TgnbK8dmiHRP7tpZHdxFxGUT
Ab0JSqQ5vZFYq6zTm4rcQzARVnzUc7C3EL6dXTv4oWsYMq2HtjQ8KmcSJ6MUvFTL53YsNvlkLYir
VzBYHPs2IxNtWebawmnmsH2rkmCATCDffSu4DwG/YGfoP7T7Lnz3wULPOtCS2kDSoAGRUtAAz0mZ
D3RqBFkLlaCg7N8myX0gP0dDX3yNgxDLR95PmwJhEzyvlAizuaaYNTyGN3rN8m1dgZJIbLBSKmUK
2KKjxCECDA8fv12SqWijfw5aAOYsJ35EBVuITIrfZpPSweoZJS55OKT9Ris4zzvhvQzQUn2Gr766
dmJE4m31F1wlJ0QoJwq5S4jpvCI3Ma/SO8CMh1z7e62bg+RsZ1tP4Fm4r433LnLBX7I2ngH/psaO
fR7YLPhvaC0oNNsrmL6eZ80tOYr4zdwehB4ROzOZu6tpZvyLDQFOFMXwHP10NXkz+FEg0VFSL447
sD0xplecFGz215H+1tihY7ffVMHDMAFDRmHu9MXaHcuNidIwHuzNfMpBXQqjY+Xhb5eD0ymsLXQC
HpzWwbQdrNu43DguqzF+Q8HwI6XH5zzaeAT5VBMu1drbdEze3c6HpjB3GBtTQAgBMz2rxWHWNz/l
+DNhsyhHzERU7TOVBkToVd71qyZ+IKYjo7FfYCI11CqTOUQ5wpxBx7UAv3rkQ4HVXzPUxCXBIBXY
jajIP0frMQ/oN0If7N5gdnvhstsaXGfflK/ekhgxMTY1S5Qdl2ZxD6AZDW1r20sUAwZGlekhb8Qq
Zq6LEQV5BZaBVT1MB4c9rVkDkKq8O130K4aH0K+CN3dMPtPEfkwyXPYmIuwVtWJDFB3DMLJ1co3X
LWYE2LDD40lkKQl1hTiarflT80+Q0XtHiMuxs361tskb4b1gsbRo66SFunkUnNFIVNhcGTXW66pa
oaNHoqaJUiBbRPWbkdoGG2XCoifqyr0rB7zYFqNAS67rlrlPPp6hqoTAl1mDLhW34qKkZURrRdNA
kIGxFl3K64PEDzTRJKmU+PoNlKuEf6IEhmhMHzhdELBvjehH3QXPljM/ejVUxrKFUgGFp9P+NX7R
SYQwbqF3uTl7Apkde1e8zuiRoJfMPGaN9RzRKCJAxqMtp6dsrr6DMBKbMPVJCRpDfk0/T+5jaydg
0sLGIQaB2xL/uFs9msP0CQ9zmbpljOHzJ6NBulZH+s2dKLg6qmPWqHAC0eYHJp6PhoQEQ927yu+3
cC7uM9Nm2+uSNWZ9JbK+euP8npRrqF0AulFY4IOx3utx5b93rrucCFguJ3BNYupHWge8BNp8twwQ
7wWzUoNfEWXkmMDdsFo4/04Zd8u/fJ+7+aqoLHiBONhIl5wPy5ZlS3rMDOXmD80eLzbehvh1rX0W
2j/DmjSnslC/6sbdu8vLzKshnBGjRY4gD0/QModUdfiqYujqgVt9t3nTHsco/xNp4wtS17jOKi3o
zMxtIqCLOYZ0GSFnHCZuebHanAptKt6I4rZPQTWC2yMznb39I17txbpF4kpiuMtam58RTWGNEF+C
FaTOe3A54a3+YeyaFb4erM51mCL7ICcAxhcK9EICtmdllaTrPPPHxceBGDJmXJ666RNZKBsPunTD
6uUxjQlp8Thm8PHuisLzd2Fh0XBkahtVsAon784Rwl8XZJTiM0Tn5Dr3Yphy1pO5geMUym6Yowmk
DpnQl/d0xVJveq1PY1kw+Sa9Lnn39QKaWzXkmUeYNg0sX7y3mLwHORMXcml9EouriIyvowXGbcRD
EPNuEF9Re9fFZ3/Yc8HMfD2onkd68iGAtx9BwXHuU/Vckj7unWq32BkprWv8u9Ff4/RLjY8MTevu
YRpP6fTeF0f9WkI69C8igGHMUeg+N6x0RvVZz38A86DTxWiWe6upVhsqQYB2Z0W3Urkww1RMjDdw
5+EjcU9mfW+0X9l03zcZQcjsBcuXhHQdDtKOZd2wIoVZ5p+ly0XYHXzjDjv4e49RtTsSEBBk70b8
wniCnr/gNdWujZ5M5vBp4swmZI5/GRe56dHIY0cLcUJlROPB1GDXnv7Iw+dOOBtc6bgymi8VvCf+
FTG6H7+l4Z/Q+KkUB6X1Y2B24+FIG7l9eKsA/TrWw15jnsOLhtWnGb/hVwLqQEGgf6CGNAbCDbaV
s52dbbDA3mF7vzvFj8x7uo7qbKAgJvycaXXYraKCbSGAo2p4W8qUiHXQhYhBFm3guj1WZ9IHnhOS
hriV6pyz/DSHpyzNF6IYoW1Yf7GasLNuhx3JjplzbQzOUO70QxKe5+QlTt8S7L3d4Kx2JotoA5Fi
b3/lKlsbTbQOhj9onIi3JbrxOLpPAkiQRqschF8ahZC943ofibyShKqi11LNmtjObV3tFVL7mogj
ueQ+PXi7rGP+sresUzd9qu6rZtVQwi8cxKMf3KX6DfoY0xdygP2ziq/O+OV3l6b9FVvkCgMiQxmQ
ow4HjAFrmiOmOPddhtKbTqIi7GP4aqXDi/W7RxVlAVUZXIgi7zp5HRkqLW/mj0g8Nb5APZusfZTy
8fQIvR7IGuWYvZ6yN5l+ZOoSZt9gtnJqpBKnaKW/PTywBRGqF38+z9Y7Ks9V794hFyqIFERCruZd
1XyTRuhi/0/vKsYL4WMIxVvwI8/OccIsh4qw4120IS5SNfJYpQBK7PVonQx5Notdg7WJJ9gi1+88
9u8hO52B33OD5dBmI85CZd/RO8zeu5t+ArXOnH2pfiOvX0GhNcj8y92Hzj6T4JKpc+D8Es6vBN80
/SxW8D3hDv/J0nnsxq5dW/SLCDCHLkOxclTuECodiTlnfr0HL9wwnuFnX0lV5N5rzYigIBs2JBfQ
D20M//L0LFf9LuzNWz1mEPYP+qq8hQ5ALbpwVIzCvRr/dDPYE7XMmHxpwwereY3zrplgNoybyaAS
qMJObQNHr7/Qx8ndRdD3Ct5vCivP0KROpX2LOKFxuYYCTuSJiDVaz5PdkA9ULoFSxjoH4zUwaJ7r
a2L/JF8dXvnv5OFFmq5av+8Fj5vdImmoL996cia1Q0DNDEgNAPGwUfgbrbqy18FqEMkzf7HyV8G4
8zNE62wYu0z4Mgh1ExjzJCAEs/iR64eU+HF+KxnZJ/NqlPdWeVU61e4Zt02st3W6RTi/rat3y9rz
koUlC/wG6lYO3loyf6dfqzsIMvZcrx1BANxuvgbRu6Dci1WLxBpI9HT211rXmTkzvmrDralIJj+W
Bo3Vb+LMrP5bGzdJvXY9OcbbSXGsnowCp49uGYRMFLxm9amgQRDcGt7mNZ0vZErx88acBApXC7aN
MtoZCW94ParlI0xvi3ymD3VM9iCoY3GQ2f+qHIor5wg7iuOnHnLNbcWEf8T3IFeHGRNgpyGyJvSb
/MQNnzIHYLzAw9cnU2PcRlWiwKwX6AuCEzHZYoIflJbOg4CnQb03Mvl2E9n2mV3F3319zfVDxcen
Srcy9/FodycrOhbWyapOeXVN6zNmRf5Asb9n7daUfP4ifX4tcBGOVyH+7KA4kp+EYMV8ILuMqqbb
uwY2FHIOSxv004X8XYWf/XDjoMGCkJnnIfmgTHuZ77X63lZHodxREYkbf1x2SfSqj8eSS2wAmsp/
qZGerQdnTJ7vc/mEmKMLbmr1XWrY5nB3r8draDHkYWkDdjosywN3xoOQc7et/9UhVnUHjCkip6QS
383+Kek4RKtffdllvNQxuWbzIyto0HQD7ZyTfKr7kuiCbaTqPiiJ4vXBKJyFiqmQru+znD4L6RvA
i9/eah6hV9PrkV7znByAdMMnpVeboL/kk0nCYubleuIW8+8YvvfhRS0eubST0TDp7D8qnX0xuZUu
ix8f45rpOAB1FCSxD/xRSfxplhuV08EndgcHYhXfFbL8lLslk4YrfMXDa8PQTKewk2EzTvdrHUD9
U0+vS/uSEY+RonBi60lXcMkeSeMJscPlo7Kt5n+p7orFjxrSkPDeRWSk8OB01uQG9Zl3BBi+DLdr
C8S0saZLDniYTKktpScuZWXc8Py4wLzjarMLD3zqKF+UZlfFrxI7fkHEYndH9R0jFo32xnLn/uKT
6VTHzB98Kwu+W5lAuGhvDifU70Xl5fHPCIUegttZ87OryFvhfubenOtXc7ql48VkGudP4itYkJgP
jwylFHZZLkWyctR5H+DnGJ85Vw7Pb/nB3ZdQw7LovkVRabadyR1UfqXQtwhGzOGGPfLbuFSN7k9j
Y5W6c5e+TATnJMUHRUDto7feVIqsqE+pRozBsx9IF166kFh7cxuQ0TB/D+Y2k48aIhZz0y/PgDlT
+MlMig9Pqn7ghwqNb4k2T7g2/0gs/t1haf2AfhHhgqnJ5hBNBP6hjyzwQdSY2OXszPOqAPs1iMw+
gzmjL2AvDq8cp5n1JOQ60Y4UrRBt7xe632mnkcEk6/kPBqLtbGaqMZ5smes1LR7MG4r4HKd9RrQs
D4TomwjLCTRH1o/YOH6tPHRR6qIxSuLye6VqhUeJ1Z81klRaXtTQ4FWnHQEuhaeBwVpVANFOjbob
lYeQ63gZemho3ZNmFYUq7BI697oipfiS0vfIf4/vC6W0YwxXdP38uY487Cgi4mYWzW+9EaCzHkZw
ZDUnooEs0ADrovGVUnNi8Gvhru3zn0F4HfEqS9WNwpJC2lgl+EWbu1p+HyevkY4qKI/kj+KpxmKj
C+/z+D3wtYRsa9WW2y8Zrj0G1XmiFKred7rXtptxfM0nV29/xGxLoGAvejp5JJhhKD6db2tAm8i1
E/9qxgnTJHHF2MtcnmIleKHurxwd9tsM31zDHMKFSAns1P4t0Sac/I4HSmYxjDjXKNeMPPyqSvuB
F4ajOMVYDZfYILkxXF5ZIppVQqQHpyAvLdz1+GJ65jdAtP5Eu5EQuTFRLcsuWE6meV47MNttwyMu
3tsct+JA7p3o9j5OFvIuTJ9/VlGfrA5qUf+gbzCUTxH90/rFyG7huGvDbZp6ec0iV7+S34u/ako/
GzJg6RgRB1L8PGB7ojWvq16PLFa3mQ/i3vQTgvszDvpHpT3z+F1HRVVe8XEOkVeKnmLuy2nHL6KX
/mwgELsvTAoykPajYimkB6An6Gh46YVtq52hHzC6knENWJUkn2OKHPxRyht+JJsZhoID7XcZdpAe
u8BmUhmO74rx3eYHDCpptInhJeV8V3RImnbJahBM7Ayxv8JGPy6XaXrPs4fcf2sK+ZdfHaxgquaI
IbeIVIzo2ujHtj1mCGr+lOWR6G/U2TuyCHyT/NXUwwLgYbiqr1N8z7LXoDqb3ZFoIZt+GqQv+AZ9
Kzma3T1eLoP6m5DRhmt8tS57iH1U6V+SPOL+ZO6abZD4kg1DWDqWTRuD7M7RqTsG+iFVPithvyTH
QDxlpA0sfjNel/GvHUX4Jk7qBMmP6IB8TbmH2G0oD2X87cmQuAqr9xthdVg6KaqqpjdWN1lcYy+r
GowxBpkW+MeGdmaL9AryfwjvWcgUZmlyVPEjcpDJcMraXCLtTqcYajnHFrVWa6DLPoSOtd675IjS
NDacRLuYeAkhR9xc+rCq3Wh9EDDVohunmDG75eTxGdOPwQkZC29d+aEgsjasr5pe5MITi0NTXOrk
IxSO3cKekv4p1qkSr9O8Gfo9WEVQk7uwVfRLuKLz+NKzccTiVIGuvTXhMSYiT91m0yYbfbk/BuDC
y1dv8BlxehbWqyJeTekU88hUu3X+ahVfNQ6sKuD6y6UncWfmXidOEY+dgyLPJGBe3+jdpiWUaNNq
jxkuRCL7YUBWxyIlkxheew0hlkn/3gtvsYSxn+70Ep36HPzmbAJN8sIHno8vcshreECSSMmrrdbn
amQzrn4nnC86zXKoumT5heSMUn0ZSz80SDLDX3ogOG960bjjc/GDV7LNzhFMXqifxRwjLRK8eJ91
DzP8yyF4igTt1vg5Ax4n4zXVzn0GZdZqRHJkzpQh+ErAj8p7GmGHzS5psYduDw9Au7MjIJX6JO/F
+dLi15nVWPZDyyHqVugOtXnMaMuJ+bOQMVI+BSbPREwWlbx8cP6DYPvP0oGNmr3WoTWWx4Qr20EF
HKn/AkrNkyxxRnm/1CeB4yi8RuWJL0sNt8tMXMmLUEC0Dlwzv72QOTx3gAWXyGW9HrzYw6rcu6pT
EqlMBjzn7+w8kbvawwbSP3mvqLIK9vo60bbbzCL5oORBhPbkX0H9q+ckSAMl3CuNnLkDbRKrtxnS
/bQC1/tEvBuIdMGiXeYcFlVnXm75yAge/YlcApiQvGwsjmsEm6hjVDhyi07m59JdiW4rxFdL2Qme
5eRQqmJ6rQ0+ycWemU83oifWPyEYE8SGo+K7TQnm7tFwkwSNOhhnyTtpT9r00KpPklyjHvSI7Su5
5v1nSN5BLvxrkY7OcuIa8xEib3108JqOxoHmXjuTr+sGlFNdgV8htj6qRCMO3bBTUkEs16r3SvIp
ZlfSNOTxqQXP2BQBgbGasNO3quAPOtxHcjeKL7k+D+5ThsbSEFs70wc5oprgG/pxno5S+SoDrLSf
87wzX0XhKFJxFviM0EyilbpbzJeFPN3yu9F8sfxOxrOgXyg9sFsJw9w2Dm8hM0ZFNBk/QAusPc8V
7atjtO30vTzcqu4vaf8U4yECKa/ZJibsqoEWsyoO5KyV8Zs0/pv5KlpuYJEg+JAwKkKtdxXMwsRH
sZUkwok+FwAwpghX0kCM80/B2Fn1LczeSVu0S1kARyfQx9H+G6ChB4HCrGKvCR8rLkYbkFPi84xm
aYP/hkCrF94OKfDpMLMXhbeeV2Rlov5l4NFWsJeql27Z8PJgzcbKm+mlE0dEBb4L1q60n2Q/5vPW
NF60+C3OTikVveqJ8y1T3qL2ZuRfVcO2f9AwZFOXSWOq+bnW3BBo03B+ShScjMB08sMUWL7Fm6ht
Cmu7yM85Q0rMmaeC3qAv5RxliAwuhm3ZnbHlyCq4R+O8JWlh5Ci6wuwSQq6sFjK3kl8N9Uubsy0f
qTgRcLDHzjWSTbRQCb6NJdSaONY7T8/eAddm7YUO96ZCj37QYhL6IS8GeiQorpY3IJK8r9IP2MlE
dSOxLSeh98ZyH5LKQKlIgqkOEp+xkpNee1Ga0xiA91f8trLLAaEIm/pPTPZNv0MiJte+kT0HUgGx
wqvTnWY7rgkkTZhT5OE1QUOt0jDCpVKdadlqqi3jK1BQUvvV3PhNCwQNUWdUezaHWr4EMt15v63y
KeakA52y5LWcPanjfnT18adJn12QeXF0YX/UeRUol5DdiUotW8QphX4Tsce2nW+EkY35tiWUdD6E
+iZKvq1qsAmRlcbNxSToPztbwUusQTQhgP5Y33sL0pGjCqHxpv3TdRcXs6V7WC37nOKV4jg1uNcI
J/IzGY8NhA7MtUyIZdPv6egFlxPBIAO3KLbsKgu5Tf2OWnVTfy3FQ+i3FJfca6j29ktJDJTW6gYr
iy3Y/F08g9a+JMQkOmmhuM2NgSC0zyJ7Fb0UCJkI/flllUphKbKl9RDHsW3MbmPuxfEE4ARFdKB/
kD3gnQe7rSP+0J4dbztkr9HysNIvoyeQ7tAql7830fxMuFqUFRPtrurkTbRrsSjjrkf8oawFwupb
PSsbgZpfnB92vHxlxlMjZiiXbrp17eq1v/cxBl7CJrvj6Wyt4zS9RQn8Qk5K9UR++m+PCIyUCQ3N
rdTzQ3hRR2KCO+Vi8HHG9pXYTzubOQq7h8yc0pj3aXksG9ye9c/oiI6RbnQP07nl0kwMeCSAoqoY
bqjsaLnCoVVkybQJerMn5V+pAEDs8spX1GOtb1AlmtVrxhQW1PhzDAEcRvcIV+dcq7axZ7okOzMD
ImFhWEsVX3Ra2+B79yY3qW+G/C9xEPB0J4qswQNQEQ0v2fpyQy0g5nXIYutnhqJNJ12r+UFu3+gR
Q7UN1h6SCmS/b5DBsfvLG4VokmQ7KrQ1OCTzFNeevV98CuPbkJ+yFQQgUUofX6TSqyKeUweu2CVV
mQtH45YmdpCqA22iqgi9YQXtkLwTLOs28mX9c1CXdx0hd1yC+lmi7ggE0RWNQyud2vVC75h2g3fN
ogy19cwyOZb5vv0emlPVf/BR6QM4vrqXF+KKzHtWfVjExZPQN/S8HZjhu43S/3ZE3eXzhxodEG0J
rEH8+EFkrbb18TCq/xbh0TcXU/umxDmef8PIBNz5p25kTFv33HrmwrfRNPz32TUcvrF5R4pvd1B3
+kBQDp+oBX7Ntu1pwW70JHttx7CGNZLyT5oe6fgarjlr5o4Za5ZvfAw1ubakY7KmEwy5YvnSt8Aj
UWQEg1UPBSIm9Qq39ufFrnbKJmEDIatw2lAMW7bHPtnxlRnxHWV/K5/E8AMSYIy3oK1k0BWS0zWH
kN1gIF2n2OQOoZ1sq9tgx8TIws7FSMakHaa7KaHrgZAtRUVONT+m8BkSo6TW8LfCWaXAO+5eI4LV
LNJW+6x3WiDpOr8OiM+Ih8KCwPZDphwgcxzS5MaYrg+vtaf6PT3efrlVy33lj8he/NG6KfOLSmq0
RvxiKt1FwIss/idTgKGMPq0WoHuVfEYWCwKyUO6mxJ/qN+Hhss99r5B0SKCKG9n8whOcaXIgpjbF
8igcTe3D6menrd+SF7Ui9/l9PX2G9FUuD6o/emLux8ZHxik+paZtDilPQI0o9mXagIbXN4L/Qat8
w+WOArHdEK8+7/VAsAVstbLxqU8XxcApyFiOeS9hRkWtthsN9nTiWxxo7eZiyR4RI2kKxn4vpxdV
+AuURxC8KfNRoYKgRyr5N3cnqfzR4y9FmgEOgFHes+wv0KEMz7906FhXIAcAOEvDh3lgxggnMKrP
uHgWxM4qwy8yUDtyYuTAPnQGvznRRn6c3CjItaNc9qoe10xE43bxB3LErC+ol1FEc2dPLJr7xYVx
j09EuaGWuIrwc5LfiWcBWEirqRMAVyTEALd9xNW9bIvgJ2x/xem1Fi/Ew0254LU8KjW3u2bTQxpc
Nf2Z8u9y7QDA4YzjsYHfbFl4Ube4wKNAdw7pOdU2Jy39NM/vaobdpbAbnAxJ9ddUKtTtpi8+muKu
TR9Lcwm6jbmWZ0n/ZMROQr0FEi442JNuh8uE3FFAipuITDCC9pEE+SAY2J/tzKVTfHYIn6wAAo4q
xdQOltw1uO1iMiLvIr8ayY0QVWeBjxksRvqCyI5tH5C9Q+0kAo0W7URosqo9zP6NOg4/rD1CADbj
P+t38jRHwlM3A8EmUAn9R5G5AWopSoCK66D8iALp053iUgIo49UXt/037V6oM+kCJkA2bUqvbGW3
BSBbhKfUf3TGnYm3YRmhA4xWEsMC0bgLgks9imS+EctLEQujFIVRfIFddUx1n3hheG3Z7l1eEEnf
1e1HUL1khV9eiW2SMVJIZcGEsQLGRI+N7VYIfmPtFMY7hPE8EVhWhf6A5tfOjauFipkndXhw1E5c
WZJ1MXlpgy3UDEj7NSnu/WQ51E5nKv0KrsSPzx44cewWMk79hAJCejOFR86xkji40lM4q+JdJRxT
BB2Dzb7SnQplp2NmcQlxkDcCZkITdyH0PLUBVHC4k0DVmfiYXEpOUOaiOfOjHWkK4Cl+q5/69hCx
MimYlJ+r0kxEtdSvQVkSYOhELieMp8mxE77rBbMMv7gEejKu2C+cX0QmdLXOz3nvGg2tCOy6uFFY
h3j80JYoTbOvi8WTyelow5dc+mpTXPYuYkCaZo1npv4G4z2tjpVKIORXRbW4Op3Jog3iY22dxhFN
0H0FTMTc2nVEd8gJruj6tck/crLR+mLTNBsCQ7L8vTf+9cZPNTypcBvkEypHpySo06VmMXP5FEFx
XMEzHI5pqhPdPu2YNAwOU8JOkQ7/qNFb3t/u70NyU3EkpL7kxh6jzsKSp6f7jEjBXMMpyihN6Ftp
PjqlJRpwuzbJ3LgVTOC9gtuO0DpboWiG9itWzp/0v0Qx9gnEtt7Al6CR0MNV0OQiXWSdB9ajUv7l
m9S3udBGyBE4f3snXr8hg3QUklsvddV5M3SKBM9dSY81faLZa3DtzVaVTmF+hu8ArB5YFvihlJCg
1Y73MgCPyshvdB/x3aBuYAT+aD0KsWb6sAAdFy+NbwbDRTCMroyBIWbaI+LJImODqxAdxHjMVQs4
9xoCdi5+RNo71355DjYKJMhR/iRxDcm46hjo6LNnn3h8vDERw37sS9YnSAHE+UuQ/YgToRUhsghy
QroryBepWrvuMUN9M9xyTVICS147WlKHsix6nv7p3RsJvZ7cnTHcMxhwPqsWgNGGlA/IiWcd3vkv
M20Fz1o4LN1Fst4KSsVkmUODRAVMuG31qHGK5SLXPGnnoA/ipmr8DGFIMjKQxN4g9puqozJG+ciM
X6MFDRSvlDhhwd1QUgRinD8BnO0EU6CD+MI2eDVIppTGbRBfWgTbZCP5JcL6ZonYingi+KUa/qWD
o8+440JV5bInSfW1DP5Uwh7jYDtap35eWTEOlrzXeA5c0/Sjv9HwUACki6/qVDICY44+0NqK80S/
/79g5Dc0QclO97Px8d+FCtlYbC3hp+I5K6cfpVLtUNqbBalDOxoNpf4vUr9CG6rjwopOmjM/yLHq
U25fLGRSTfgtGa9IIdGshcQn8wXT3IsTMSH9knhNp2GPl4UvLdkblsPfwwY2PGiKdGMqQIf4Hken
dLko9gDx/JFnv+DY+ML7HTw5tL4ACnFRhpt0pRs7AP1Cn2ihIgkVn8xGFLODE5Z/bLETRMN6oYxg
2k7rSUgaeBuy4ZQnll2FPwbRguxy+TZD4BoguvEEIsPCXzPcwoz6TFzafJjYu3maiD4m0N0ZSCzK
7a/5P64OZU0KV0us1G4BKRNopKbCEEyO/ManAQ1OU4NnmftVokmIoD0ZcG6byQ1BWteA2DcySC5x
atmlJTtT+T1W76hbbCUiIAeVK9eg5hK+ziYmwg5tI64ZvQI1xWWDON0VDNZf0EhshXH40cu3eP6q
y38y9pV++tLFlwabEoi+4ZIXydQWFPcYnnRAFLCCb7oCGcBmR699KGy7FuVxfKQKocv/BulzRnGc
E46C0AzQ+q/lEcid2Onrr5AVBjhLFj9U/jxtOaBgRZ6o8Akj4Ae0U2zRETWAOzCZbHjX/s31u4wr
t813o1PN57F60xVkaq0Jh/MPi1Jj+cQ8qMNpRH3Cd133GyiPUHLV/LMyz7FPU4zxMm3NXaA+hOJD
jvdLpyPpbXGAQ+FpSKTuE+cyqxCtnysMT6EUfNWtJPgPRFiOkaty51CPJw9Y/6OfIf+mrRS1UeUK
pBpn5QufFCfyirjNnwY5qvNJ1l6W4KlUVJg/1n+0JXyZIAwFcqDJpOSMg0+I7laVuDNLnbRDUmVn
+p0tQaUXIcBIe0AdqUsfKvQ6FGka/k3x5xOmVt9JG6R5LBu5TGuvuOuQgGggRFm/t9rtJLpIhBsl
oMrGUVAYECHdBAB0UEdUwsejt8jbBohgxTtm6GBSBAsQLEGNcWK9GsUbuwDNmR7h0tM29fOUoosM
XoqRmIQTp8aSgqQZ2aov7ovdCB1v7dc/JTIIk02ofPjuUTV+tTDUi9g5mfKvRyFmRF+UlkLMESAX
vC8fkIdt+i7x/WI0QqCdRSw4B0EgdKvcYBBYuhyzbkl6QOs07XmYnjPrNMZ/9iOF39TjMoxOjTsh
A4WJKuAsoRbm2QMiyuUD/6th+iEb0lkXoawiS5d7IdSv69WtDecv5HEqDHk6PtPmLSyvrXhh+VbT
f5HAyJG8RcudXV+KPqfmkSFZWuGLPr/DSQq4jbABUXjWwsIRqIjWfmt4I2wd3aPcHJw2RMNC1XAk
cLfWg4jK9UcjL2b9XQBY0a9JwJb9ZZ3r6xW1FVZOqA9PJWLeCgmu2t5DjP5QmhIn8/AKw9YsR8x+
KGCF7RO4UmMi4E0c1R70Hcu8VACigsqKaM48c3EUemZUX2jPUsWJflPNDn0vYvju23QH+t5tfkef
N1ECfI60V7h40aTFhkEzPzfCC50UDs9bMO0pGF6UUzdfAmbF9kMUr6JwIQEC7cbeyPa9i4LZugxO
D5V+k/ttsChOWe86IB7YXDtp/Ja/Ev5jxZo86pFgSXPcRribJtTj8p+cPxpxE3zWwh1llMHnTBJe
2uUcly+UaVMUukA5AHfE5qGuz7q4U6GdSpKykdzLBkeGyByyUBT9WM9HNffX3S6ybKJCXKLWquRq
kAc++0ZJqgjdTW1zEOpdTS9wSoLOiUGoru5pyqOL2oL3TpqAf94N/RJrDwPJakrWSRC/KeYnXaZ0
HIz2NTS9zIVGDB0IonWGQnc2pdjyD5U7bep4l60v1gdxIaFrevXi9jjLnHgzKBvLPIbSU4j+dfIj
NlhvrknyJWCUy7sYRMFERhSA+aJmCIH26s8IAQ9HRKjb5lcJaw6E4WrWpvR73Oxo2ouLoR0kglPQ
QMNhYJdYnzK0WGAeXkaGa7QrQUqqg5Adm8GnLoIUQidt/rEF8sQnxLqI8Q8usYg0NetCmusaY6oz
mpR3U/Mbm/7oAvhDZMx2sc5a6h4z/2xFm1F9HyGYzJcoeUmmYzfdS32b60eQI3imCbkZUhdrhxkn
vhfLRpdvJMcymNMx0ZPfm25TlY09oXdr21N9tpk9fhf09oSK2dgrJlLHrZ3wrICyCXgc3pjiUdzY
muSsg3BK4L/K2WHReok9z61nAoDNnOgvcB7OB/hYQqL9AFsJX8GEJc1cn/qCBYjk36mjoQFrfUO9
9IFyQoVAoOobXxlG3D21zU4oAGuY9I416BM3kwS6vfwFaKJGpDr3hter6XQ2HOQR1YNSHH7FZDNs
k+m3veGmZ0gneoFow/IvsVY9R0rxgLyZjRkIkZe53pMfUrGNQTGhs3osOlToeDKA9En0YmLAaujH
hcHTgIgVgotGh96Di0mOkvAV1M9Z/5wrnVWnJ7SKKpEWsA0RzVvKxEfsNbYMqGAqYLoFdAgTpi1S
McbjOxN9rNaqPQz/DBFr05HDFesNL+6wXTNU/Jr5xNZ9ssWmh0XVhVmc9Xg3w75KnxnzGbQ1vQ6A
NSjTAViFS0TQqJARvH3ENKbIrynL0HJXhn8JJ4xW7deVT88OE0DEiAZTiZG212z3LRAz3z8iuyj9
ahRQN+s0080SUoIQ49eahvdQ8hsmwkc4rW4zu4x/2hFWjkhNlktPTw4tQwQU3bpXVAvzDwNJlrrd
AJ8tfkotNRJXq/lYB67qH0dcF3+SYszZyO5X8MqvMPzkcgpDa0wjjR4V6whMeZggLFsjn3n1WO9Q
E4ntF70aTmT4T3LDuYdQdHmatkPC0+Fzm/YtNYQSw2wTXBMB0sImtRsLz1MNfhFIrI3N0JhnlODr
Bb5C1s7TgCURa9pMVgStPTb6s8kQ8sufSgo5TuadPw53HoM+8+evon+0+ZkcOJs4vwTtVYaGv+Xg
hJhylAi8x6HvNjrKTgvUel+JI9PE0YDYnFwqA/Eh64fRob56ymvKqUNwB0qc3DzWPb2yBM+to1lc
bZC/iAghrIBAcZQ0/x1z7WstQ6uBcq7+Z5eXWdK2lvkvFvdRcQs6Ej24WhDyr++JRX8dEeM1rSfZ
z0zNITrqWH20TrKZ+R43oBWkRGmspF5YeVp8LRzssguBYa/0tso5zNp6nC4gQB2ligKZ1HtKa2MY
j8mJibeB8C6Dt4oHQphRT1XwqvztvDao6LwJ1AcOIer3Y/VXl3xVFKDsVOM6oe7R+J3Glx79iPXG
C9sW3+w+tXKPqxdQKmxA5Drna4/lcC2mF5mjL+peTfX7ewaqjhyVwCBPckLlr9+MoLIlBqxzaP/U
LKltBBE9tkS1OqXmtrcsWrXIogT6R8Ft9xr2Xx1SEp2M9VV8bvHnZH1K+esPNP4yXAn46yova/+K
4l8fqAy3yO37p2ntZKZb5jdyk5zum/6vcKfwVrzHSO4xh/5KkFBVEHqGCbrC68DjJVA849fkPffb
RDknlHl0v8m4pzCDpVI5Mitwt/5TdCjQW7PefoehvkziY2X/461YEzqjgRqONwhM0aLcgio+Qc9J
2ENkqO1TThKV/7/HQ8U7tIo1AJmqXbjtaZEOv3OIwZEX2IoBFHD/QqE4QvpVU3Wi6CA2iicMe848
VT+bPTF1zWXVNkwky03jmyV5ZCmzig8Qedwqy4ApiZ/PG7HJfQOt0CZmmQArjeuNEK+GCkBGBTyH
PFb2Q4qYDpqFzCH4MqW/pWAf89FwUChwQoUG4pI7P53qT9tuO877bjmmeK3H7DxE6wBSxKgiP9p6
lwp0A+FNdDGKs/bXD/I7p/y2si5CAcBpItmC93lHFVBXZ6JoGfO+Adw0Y9fG7wBqRBiTF7dBTMXb
bFZwX6O/HvI0Xjur7F7picYBKC925E0JxbVYdh3JKHyH1Jd3Af8RGfvAaV1xjUWCrGZb/4SJtofu
wNQW35qSztkmZaeCnkfCH9IJMC43PrQpOdYet+m8XVGboH8TIxQa0kqYkC2/jVoairEzQSaQpZ6g
cOIWIjzZKiHUOJ3fUyS640Of4fYoZgL+ZXkK0C1C2K1OvzOXMomeeKZeMtATVrGAvcwd5m2DlEa+
KZKvE3snMn0wda2zH+ry0RPCI3Toeuqjd21yEyHURzzcq+VAGlwrstwxHM7noTqhX6Hk7SjC7gI3
CdmThAlcW+/G4PXmBkeWrlVIAB9ohwH+ZWxCWf+h/9FcZme7jhBv+MbF1bkGKl4aDmUCxxPHwONM
8wytpPfGWxyaa2h8aRNv4hHj6sPcpBl/q0tCOKcyvz/bRgsPXlBwQm6wI5vXTH5G5o1HcpJ3ZDas
JUEcY2CYtgmK8W54RHaMx5jFUIQcTW/recrFNSBWGP9oH5E5plj0BpcqXKC2kwQ53MLNVMo/wfo2
mzfL2rL7lfxPii3BWo7WfQ9I7IGPIzZerfztNwR9BJz3kwP0gUo/AEbEFkCGKse7iVXtB/+lD7vI
ejJ73Gv9cdXF9bmvIG8Y4ubUlj9kCTVE5fbAlsrXCtn3yYvOTw0G1ON3jn5yRRDOluDTI9gnRoWV
gRDvEbV0uTxsUrqG43AFXxbDAYErzqKFYhN8TSt2mnZRohJvENIec1XX/YNj5Aw2tJ3OP5F6M76F
CqUAl6zxaiHmivyEQT07JPFvaN1kaba/SadQrj0tCsshaE/BD/tF/xOKtCEx9pr8DMC8hbMOO32Q
9sCosQ1GzKyLbrNhyGNiHOlCWKMWMO0Bcv8H+4GlsGt1/Z4VziaQYF1WW5SkVvXSlr/zWyNfy3oz
Ql7yLEieHrvSctLQ+rcfDapN+c1w2PGyOyhGE6A7+s5Pc/lduNFGUyD0Uxdr5pTeNATkwY9l9aSs
mDacGC4PTu1fU9gxKst8TUmGUEUw2Y4hRAXWeuaz9JAgb2dgZi4w/xurNPGKWO3S8IQJwl5G3jvw
VLyaSnM1u9N8TX1Unequ9UvaqA9c+1hdTswMgYQ1PnIgeIZ64Ht7IweBMIkv/jZxOAXUuZt0VBDR
SIQFy3b0HfXPTvr6D522XjtEa6SLUDJkG5hFeLjr+BptLEcerSO5FpxfN513upDOknCaXEaNqbpQ
+LdhZmJI0LLLFKw1YCgdsxfuohRoKJcCejfQEiNXamiPBZGlc9JbJV2EXTmSdsq/YotVHt8FAAbS
GYIoKNPYdRvdr0IPAwf795ZlgFLSA41OlHjiJvhnVd+x9Tkne3blLL6P0rYWziugxL8jntVeR87u
CKVc9mvDpZMA5DQnphvMyse5u/+PpLNYkt3YougXKUIM02Jm6OqJoprEzPp6r7yO8OCB7dtdJWWe
s7FOX1m6JZYNkcPS/1UDqF/OnLetUTCJ4ib8DpqDlN7BOApjMbzpajIYU4tXRscYG7BgqoWuM+je
SDU4bjTEaYD5xVMhId6j8makn6KYUkHk/Pzb/UHkI+kvmBOZYkJh8fChUGeoAvuu5uOihUPBRg5R
cR94+aVzJJ8lOrYiqkgoTZoMB7d9ScanSuOVUIT7Nj2w3k9ofEoJ3bbdT0agZriQCJsXHHMn/YnJ
MAl+5PpY/TLsQqk17OBpeG8BoqTu2nBPj8YFzbBOkIq5cYODph7ldhskL+JNUNP0S90/EI4m434e
ScM0gxPebu6BuCbg49hpL0GeVClnBGO3ac1I1WAwStaYlKd2tA/k5R8q6frlLQy0+sgydALfMclB
7Xi8fiWiocbhFQAkTVjxhMButN+VfGObsQyiOJYdiBOawHxGToaHY0hrH4P/oypCE46/5lnoBydd
i+GnT89CBIbcqG3JUj+bqJNr6e0M27iQJ3VyDwwijDCn3dvxITHe69Uw08FqCmtXtc9K2pjhxYkP
8WgAjfLmdRfgRRwCUMIrXVqII4CR0YG1KYtl/0UKYV5sqh5IYlf4f1J36qunhrpPPxbRyaOfsFvl
FDNnjCW7eJjDDSUOcoJ2mKYI4hoopLk2VQHvlGoX0OK8dBf0a4wyE+7Osi+NeQ38vyB8dFAJ1N4O
wJc8IqUBC8aKq/P3wS0fKPgL+jmvEL+4V/y09RzGngPjXSFQbBJOZ+pBSbUjJzg8m9pJku861J6F
OF4obuPqajKd+/5BcHJiGXKie4WiMdLOnrKqSTQcFsWciwSW/BpBrLBR1zmuA/MUa9d6YIiIvoL2
J2pQl59gAdA6sbb1mN+MUoEd/jOlVVttFUTP4LwF1RZrJ3uJNV0mKdG6/nz0pjFz58AVxmcZADc3
v2jZBnQWZ2yMvbpLuN5D6R317+wAyx9ojNvTr9z8FhSSBYYzQntZ9HhEJRGOgKPCttgQdhA4W01I
LeYknWRoccptGn+U+bPBZJndqeOdacr9lPsvK7PnHRg7WfVwFI1hiedcIV3KX1rsnWJ7WlbMMvUO
iKlchOsAsTaaVg4nz+PptueO90vwxAJ6u0QXjTIZQyHmlvrP573WGUBq587u1PuM4F+4ZqwGSFtB
aCGM8vmnQ5iATWRwgcV2UA9ScHYKmHvOAgE2dwjCN3V1yqN9lS7SbOMvmE65APol2IZJvSP2uZyr
RWAkerfC6yAIcnSbAlkhex5rDH5+lEl1t3EBC4RMY8rnVV1l6kzH8i2b86aawUbrpyJFWX6PQ2ab
GJc72c7BxutvQ8aRh1FHUD9NwUAHNqjOxIgBVYgiuUQrxsymZyvJX4EfGeWnXfaMEj8Ky6311Zow
v9a3VkNST7R8DYYXQkV5VL0YOMJG/8Dt5YAx+yhpQN4CDVXMqjC/ButLAyxQo3yqSseWd8bIH8Cu
XI7IaSlfm3XFXSzXLdxIn356HZmnHCoSf4Np8jXCCpf6Dma3mrT9qdYZ1CfYHy19oRdrJXSmLQaJ
IMCsUP2xISBFmShFMrN8ilj5QQw24Ypo7PJpU8OXhdvxi99fwA4OFwq7thzQh8Y7B//Z8ewdVedE
hEnT/GTyvS0/UmmT1yuf5ApgTOR98KMmyQwLpzEnGvN3n+5N7wZ9MFWgeUiRBorgpYLEkUuwd8QZ
JS5FSX4M7slMf72ScYf8WGnTFFhXkNTgLVzIJsvIVMAX3tXjnmi5Kat2OXBZhDMCWPozYbdiB7Y4
BW3SNhSIYZffOW5+emCjSJm13Seh5FMYZ0VbI9j2tAX98/YSUzjIunv8p7AYTwFjKUEztigyLA6y
9qrAd9wbVGpKRtTAgi/Prcyf2hzRYVrP3RpihoiwDnG6ZQOckG822sYmHlF7U35IfzTH8kdbNwt2
yhmZOCW/cUUE3L8xwCnXobtsII498xrKOyEpzKMOFjNFaX50tYs/HL3k03Cm4biJJIlhmcNpClmN
jHTqz0uS8CaYI9RNjXBJkBwzU+4mv9+liWKlIoVEpjp8CrbY9OJryaNzPVxAxjIQVd86N9o1mPy2
TP+4qJENgRstipW/7vVTnN8LOnKdA0pNPnrycDD+Rj0l891NSLlHV6Kw+cPybzQ41OptRLanTwEL
gnplxgv1mzpDc4aQJcHuMjMJACnFjjnNUYZ2F0vbae3Sj2J04gZRpi7Ezg61Pxp57Du1BV3GdasF
y5ilKQB4rZDUYjmBMEq9eqkqI6ZBNK8c45sif/BV+A63NudL2dMQhix2AM7pHwUKIL5o6Ic5RBMD
DKsgkL9oLVSai8Mt2pXHbobghBhdC7Jv1kHj4c1il4IcWHnLtv3t8nvA+mGb0zy5hRbycOOMOBnv
7yxk4/XE+cRUXRL+Tu8hm2WxJm0CEAukDZEhg3sHL6t99vpHBHHU1tq8K2728DQJdpQDEll+E3+b
MmnNh5mW/Qx1gTCPpzUFUWDEliPggcmTsJVCzRa1X67E82WzihIbu7btcc2zNmvUg5qdoUQg/Bm0
1vYLZYU40NyCT/basTap4zEn5MMX3Iyf4ybOP6L2KM5XF+UfcY7TXwk9hR6/XeU3CjmTfJQf1Z5P
D5QXFd/OLFcGjJDvHxFBkVGs5VDBLWr7dh5bFlXHF63Ez9lfrGyt2WeMCSVWB08na/GS9vB+kCDW
FQku6WIc/eGGyCQi2T6GmqsLD/csdkh6FPi/M//3yaXaind8bjNhi2PQLg/4AGGfufqAOeALBC6o
c+sWe3U5Lmg/kBYyjq55Yr3U+A923gyfxAlQGIYc+Gy3qyDbSWSid3R7OR5oIZ2P6JAJoB2qYuEP
zAjIKXP57ro//pAuWjyEiCt16Ud3/oLs7hGJwM3P56qFC4LfJoO2idDcKA1nZneN2FAxE4/KQ0yN
WvAZTxlZqtMP2rKsZAWhDrm/lDDZQtAV9wfAiwaBSP2TjUvUOeKLqAucerpKiA7pMIUzTwAOvyUX
QzYPhYOeq6WdFvAtxbFPdFOKajnGND1uM85An5MFrrWcE/0iZrA0WnVHThhMTe74ePkTHb3X5O2j
XOMSneXc3iSAAfbbM4cTvrApw5USToB4uu6Ftbskpxcs3nspqHajnlTADOMDG416090Nb7n05mnz
Gc6d/icGd6G8gZOBTTyvvt0RWLsiXoi33idnSdhGCNUq2UOQjL6kiDM+XvX5YQQJoEJm4nVPFNzS
lMsI6lEYVqCMu5UgDurgq7aEw9ROHpUn8okcoAysMbzq1Shk81CHCOOwQy5NN1221llPSTfEn0bs
8zdBb6htBGFpEtH80QuyhLNWwLcl/ph4N/AtZv2bZ51XF7DD3MLUmLB6JVd47IvLVSvgLt7pl2eB
6dV/XFY8RMG8CgdGe3WqoVKJMG8OPVgHE6pafZjDYVx660p9SvNgOVJ9zUlSxEt3ya0LvydEQgqZ
Pg2KjIgr0ZEQtnB12fY1ED8Ed31KFByYqbtwy0/Rl+1raC5J3Ckxbp0aD52L/RfVBDRofx6QY/Sg
O48vbUagn8tlgfDDntxL99BOXe6Bt258AdtPVLBHyLUZkmWVT8FxZooyzoOOH4fvj/xD/H0rcWj4
SEshshg2au2X/4TnDi8YvKdmbWxR+ARU2YGKqZ+DdkqkZpVZFooH+txU+u7dbeUjzzkBG87Yi6cU
Ms0zH3XijC6uMV5rOcp5Ho7WTicmk7de3PV3a34LZ7UZPFPMfnwyMpx+LE4KXs9H7nCzZ4iEWM3A
OEhx5Sd1AHqrc4ueKMu24iQoLZKQ5jFSF3v4Ujs+iQhbvPWZlhI3MIol/UuKTo5xCqm5oXpL/rOy
mybijKA7vY+o+OnpqU9jnl1/WyWnir2e5ZOEkmJjRLc0wf27HLIdIzMAdSCzjvI5JmjRI15hoBze
93uR74vi3BjfNv/iwziuRxQEsSJAr5JdpEa4wAQ8oUBIY8jiduSPEK4phaMlxhK8Tdfu0ouvo38h
yCdEqFxv3fYcawJcJU/WH8kngD0sCHhA1uOtx43VYAjiBqh8jbVdhT6KZh38WAEnEB5o2SJZpJx4
VTy3rIKDcqCWXVqJvC8DRb7JccGv4ErkJXQOewWzPSlXPRx/zTAvM1xl028q7Tj4OKZJEBPvDyzY
gNYWQRflmQ0UIjfeVEFiQkQSQ9jLcmnvRrCXxjQx8o6MTjpHVlu6oHkBnUnBg1Q4o/xwlVej0aN0
gqjX8wuOGct5RbHFny/R1cbi0foTTZ46cJ/1wmO7dNMW89kwtSGY3O6JmxDgGETuk02WNCsQRibG
I/7hApszPzPlW5MAGlhVb4Yp/dN4GyOQ3KFEcZtB0kUqTcM7ramgkugFIbmt2IpNyB2xCm3yGLXn
lOhSY28ibYPjqdRVHu4iSu+kBUm/8mM0VuT1mjbbL9JQnkl9/LSQgsardI2bQ90RPCiWI0zGA1Ep
iDtrf2G19doJLnqFaKyGSV/F/IgdFyeuWbjueSd+Fpkjn+HObkFAUcW3Of2g2ay1X6x7wnqQ8S2L
eVglcLyXXlK+ihLyzL1bJV2Jn+oetnvAodkFRGQO085B703xjUODe6rmcy1uZmh35xZIEBC/S7Wr
huVhJntrvXg30l8e3oDD0+zUouXwAMoNpIIKTCyQwbyr966FsPzQxW/VZuIk/pMaHpiak1BVWQy2
5fDLbMrXyL4LsWu+c3qXK20vGfwSFVd7GwCxFLj9Li7fR/zphyhlQGLbRWPt4vYvL64qag/ysXi2
yPrs89mJy5uQJtTrBDsyasHCmrMMyYe0dPBCovLh28cbxJxGeMlKdfNpwrdPBIVu55MhwzH6punH
mHx16R+md5CEn5J/09DereEqvo7SfHTBPoeHiZYOhWkqNrNNOuwiQF/K6pCldRNTtqcRx2lJ2G/Y
ciFmz5LkJIk7CmMkckBKVrUneRPiOFWkDZyzQ44L0dngyI/UwAdyoEUa2S6eeHKtC8xyOR3th1z5
CjTGCmcrye+y/W400MeUMruUxN7K4jbNp7mFhBRFpOd/2+SJcU0iTbnG4jqut2pBXcO+SK+uKPEl
8EtQsh5Xbcdekc4JCURrZ5i/AK1efgHI0Lnp47nmHEiBRbYlsh6Nifw92G82SWr4jokL4PdtDh+h
+jZkUWPy1GAOCMgBlhx2rROQVAAQhHhVwJ5e/ie+00B6kj057bF5EDyEiXrN8cwXUfcbGfgTR0XC
Mm+s9GCRFOC3H7b0kTt/pr7lVMikp4uuwsrlyZA++WSkusaEA0LRnrLwYFLU2tZsNBGZJMtoHi5C
ghigZDS08yhzKPLQrLVlfGX1W2d2yf3LKAE4EIczA+ACF5cQJTakq44XKvxIbwPcDNE+hjc73fFX
BAwUokdsmRhs7amGGu8tzYAzEqUsHxxmZtkrpVpH7L/gMtZ4yFqNJYaayvInoPVTRtHB/BDb+xjB
GQW/sAwk/6SAjiEVqUEUTmuZ/4l5TW2vQsbEAU/Pu9vttfpmGX8BjINfnyFZXI9YMKSE9inodr57
9qo7VjQA77nLmmPmEn8um537IvNOKFJAFiEmuAqi7O1SxUIrVXMqAYKSn4hM02FVlYyVtT3TqmCa
KL/2jMhS9weB5jRm3QyDHGUOIT+hgASQOxtH9JJi420rFRsV5r4UaWaN4PmkEp1VSJ9aRc2T9dEb
r3Es14apIakcKe9CHxLfiPDGEDADMk8K/Oso+dgo0ISnxqWiZCNIq11cglWTb58TkePzMkQjPerV
bx78OcZNLW+ye3f+hsUwg2NhiKwnMEudgP9oUGVWL3GQcWxMLi2RsF8AHMUmpP+8cQz4gb2IwQjw
NECsifgw46elzUzb4JII2aUnurmDqJbcD6Fet9qHNl5U4yn8fCMnllp/Y80SCzv7cJh8Sv6XPzy6
AavWVkK0zcvBQ6miDq7slIkAJxnWe+caVDiT9n1/toZwmnTd9A5bF/xVaESrRxycabwlN+OtJ4Q9
TXJG7Ctx4YhBMPWtiLd2/1Azkk5KvKIJaTbc0voql58AC8xhi1EDDFt2SOwz+SPgch7uxra2zwVX
tIZqDw8iynUuZulYX1T56Vc/drTz0zka3V3XLYNWIIfenDL68uo7Z/4tMtEWhT5BbDJREQDgazSC
M9nbMxtnidtBm5dcTbSVbToSy9HokoqFXYP7bKpwV7/J2PYPcndwyUihIgcNT4lAYmF3HxWeTS4q
cS+DFiDRWsjpLo7J3eU8I+DT+1GtHvAcYx7vRm+eCRL0JicdAay01Z4kBdGKCZEkuwc5P+Q57w7A
uvRt1R+jcwc9reFabDawntp6MBYX5P8RJ+cOILErsXWM96FYS8OqVW8JZrawnBgUFlSzkYTXCzPT
rHqh8yJwkzCvbOnMhcpjVC4DpkpgdrV2porazhzI/tSAFt7b6hZzsx595+qXxTJRIH3kT03JHsPm
rxJhE86JIJTDXVKtUTK1+TaUDoRjT0rMtMoqi9Gqc1oa1DEgBhTfuxY4U01fGMHaTV9V40wGx1tZ
oFhC8Fu7fFXSnA9OjF0ZkQPCa46YQXoKzAq3w8SGetDdg/gkPPWVWFvqkITmimTxLChnVfeqTPI3
Gb0sh+KuHV/vQBkSa7Q2LVGqhWi9a3gJWyLCLppryC2k/ECteNM/LNQtZLRPIvd1h7pOzzRKTZVo
XeTHVGXZOopfIAyemowgbQbRq9yhxAgPhtngyEDYYvXf1EsDH7HMI409ASdPI5IaC+lU4dlAHa8Q
Oj7mc9+GX5ik2iwazzFszgkMTvO4sx0ekOQtGQQnVlM5eSX6JSEz1iA9ytO/0+qg5ddR//SRsKlo
4po7AxVaEOmDuLegmzEIBfVC5wUv9vWMPrMRgISiBJq8pw7xzQYvuoxEd1R+c+1S4+sP5ylososR
KYpvCgBulW/s5gRzdSdqd2IYX5W8T/ET17uBpmp2h6F4qGgdxV2r8jCmGgpbA+k6UHULt442AWUc
h2mB1DvM11Z2NNCEB0uKKRgaIJmJBYS98bdhMqvja0LF0zh9O3ZIOBEn+UBTISqsyv10wr3Emwts
i9ZuRtyBX2x0/SqEK3LwIT5bp8N8VN7q4O0k+AOB7EpiZ2YkunKzfw75l2JtGoJv4q9SXfXDOgju
Q/dMqg8p/Q3rr9TgFoJvGMq1xe0UusgdjqipcB9t6+KZgU/Tx/BvW1RUErv3XUFuMfMxd3tWnEg+
9MofG09rWt9GsCSW90FPIXC+POWYFVuDXr1I+Yz0V4u2SW6+5GwL4MAFngav0nT3LVIRfyODx4f6
jpMbzepvQSV5gIl0YRGOqK58sf2fquwodXfbmGc2gQPZOU5W9oRlJT9G+l8jm1MbK+G3ibzvbs2N
OXl+gvx1/Z+uPyP2HMVHam1a51ZgbKHxAXTlzXNWFEiSraUbsDfyMVQbAQ4Z6CRo7GDJ0vwFeopB
PO2oBopniLJ8iA/0zpm5YLzb4SleRKwfAzgmBmaFNCo2EB3w1qL1M55IyqOAaW31H76ZUT40KGo8
G9WeikdioRTiBtuq2Z4irXA8ytojl64a3oaI+Rg5BuzSQiEc0ZgnO8P4yNJXPO4tbY+hsIw+Eo6w
3D6juiF7dcnEoKtL00JgdGrrVd+fcgvlAqWP+Z0KhBQlBGt5Reb2/1YsCBIO+4RGXb7gmuNJNxai
8SWifWTe1J92RvCk9SlkkChJG3OBWKqjuIRIJ+mI92DA6szE5OxC5Vp2BA+9qpLHTuhEBRfJ8TUf
DdYV1ogqrFdq9tObXzna5gjwbZ7Nk+bUZ1SkbHtzJZx84aeG+xi3L1G67lKIkyN/37dUYi6dFqKR
FA2Uxbl3qpFAMf18Wx/R1tO2wtGv1NwbQne3tuUV5YOdTpPgUqMyeWQSOAUkYaPaIWB3Ids0kNwz
eBWE5ZMS/QtQeaiufpn1a0xK4pCGx7Pa38y7krsP5BbIMDjcDUF2tS0EqbAV1aJ6WNU6BGLzaHe+
WMYRp0b8lRFBQvM6yNNH4f1DNh37f90BOKR8JOMWneZjUJeGypDCzkAR9GeC/JZY7v4AUduqGxoI
YDjWCHSRMsA7TXNG0zuNP1O9WGkag8i2b34Z4RCSguzywwbpJQ7RYnYAFvcw46LhrjK9YAHWREYG
JV3fXA9+crNI/pH+Za5E3Q62FU1VCN6rLEdytG6evM95iE3IYavHpfkaQDMs0UVcnhFPJfIqlUWc
qhTtnAVLTG3tLSIaw9ZmFR+p4P4r24MQB5AIgVybz+nf9XQUGFiYviy6F4SnaSSc18D2lryMDiQK
yzWWz3GfUE+d31yDgKvvuhQBVocckboJalfpZO982flJQ1otbSz6g/wDoGYSrXHY+AHpYsda3zEr
JRWHEMYkXLz5Un7LFAQh33BE4gPhP9RCgADeSAOI+5/c3dpM4hQylKBIMtdODenTk+sBO81kl6JS
2ZcBiUQCE+H1R6uIj5bPczGax554IZSnubnOWuoOCXq7O0wFpAzkTHGOylUA2U9NOQ+2iwhlA8Cf
o99rwMZ0gDOxzsS9vgyyS0Ntmoy8cqyeRIm5yZd4oAsaPWINYGtOWqIdn5qKlDg/BeJfirRBBzhN
ZLGWAyYRCicLYIiTZn441Rcv/dTHrATXzQFZIw7VlM+ywRSwbJo/D5M1w5IzG2sUyygdcN0KNjX1
rhqfju+cemU9LPSF42GXz9AO1XPPevx+y/z9bIZx96MLrUZpz8vuh952ETQxa1HOdfK2czakT4c0
OSWIqp2fzvoTPwNV85AU3rSqzlUGzDh3GRFvxQzNY/Yt9s6G0LD2FoJVSuqbHGU53+FPJ4tIHcjK
cXjltOWgn3vpPhLmbGmPId543hmNoi3vNU04qYFEvG0gWi6WurcBt+uVe908YudZOYhPr5lMh/s6
D/YW4OG0JEJujYJtUmc/Edf3WF0Kfa5rv1b6l2rEM9DZs6jrz7C4O/GX6tzkiT/3mjONDdNhoU2j
7CXDKgido4muwepTpq0M0+qzafYa4TXB1gpZSxe469z03oINKKX57zHSeDSIXJh61kkzMGKsO59Q
zRmi5RnBL5yyWFlGb96ASYH5+/VGZybQ6qXxDeVKZg0aQ9KAhGHcnPMiWN9AQKC5qHLoCzD3ln2r
kkvcfQf0RKs/XaCu6+pSlxqUMnFAlPDo1jvudmN6qGBqY269EYogV27y1UT/kKz/XZ0wY95VJF8l
5tNAb9ivCJLmkT4QcqaVV5uSc9aHkgJaAm8IyQJGFnuK2nzrGDaGp8h+qbtl1R7r+CwTBJbtZCBQ
wCx7ZmD9CD0wPc5KNxXhywbDFy9lsuS+DttDO+zGCr1tTMIxrxS4mUwM1oEjwGQGQ1gRXHzjj0OB
zBRLX1Fh43q/nAYI6n6pXCS8K+VmO7jYIfXflpl5BD3sIB4j9UXagAENWVVMdt02ijbNuMZcMA3+
4goR0bN1obS++2qtQNbhg++oup+p+jPmX6yfhuBLSrYqh0VHxGB/bUFQCplplqgFHdmtk/5I7ik3
FtWIHAnyaye8riqmnWLdStzXFmf24Z+MSrqBHk2pp4YAb+Kt6q1t6aEa9MQssWqsI1xfBmqOhhco
pjt8ozUo5kUo7XkMjhkQMEuCyPDAZyqcAJ1MWN+OHq10FwyEii6RR85JnEjbZ4fVvUqpO9wRFVfm
eys/NxMyCdEiEA+T39TqAuufYzm30JvPwmTBHYpOqu4OfXgcuF/khoIcZkeIatLuPhomxqy4VdXH
wDxfXazy4nCJauqK7MAEkC5CoyOAqkK6GOqdfiCrOQR+OU36V6tzYI3f0PwitLtGLYM8324rnHAb
0tvNNfB3175oWJjiUkiB+gAmcAeyEmrF2bm6A/6CVYhAuG9p+/yz9f2IPjrvEPdxYsl+P/Hzo1ot
cg1xAnPXSg+3TnNy+h3ZmgPEO/ntoJlR+4w8zrvqYLPIq3RMtMHRBK3P0xr50FPT6HXfJPpBOLDH
cqnOkzm2Z6FZ8A4SWodQiArYL6JFki5JRxe+Ga1/WsCsEREUUyQxGagzWcfddjRXjrky05NS7EOk
WtLJZIPLEZs/DONTGS6JtE6drUF+VwVAqlQLyS9Ig7IJ2EDzhyWwPjASTlPzU+EUsNyX4MuI60Wd
aqUfQXckpGOiJfux2ESYSmK0O6ze80472+9/H+BwxVI7p/8vdPeyc+3aN0kvXDGSu0danSrI+5Ay
p0uxMunRVfiZQ14cGStn5T4V5x0gdamIReaV4GTsFpaBR2/r+T8ica4kGSDbpHggHe3Dq+Qlem5n
U9Uoo8g+d6xpPm+So19d8kq4hcxNg5VjUJ+6+13Zv8hmZjWCQAu5tzhV9PoIDWKHrLUzZmTSq4ix
1XrQdBzLCoGItDC5KI43vQZRfql5YcwdLcj5s49JT7VwDLFfyETs8W37ZOn49JE0CFhcHsteJy0D
w0nKf7V2dr/x+5/OLkCncdCws2Ixg1QpyeQUFupkW9mHsUcePmMqjXiq3CXaH1xJ/NkaEwLsRqBe
PWWrs3Dbxsmk3Ero+RDKkI7Lz5v5xBpQ7DRtzQ0FqAmAQwo81oCb5R39ZMQRmgsvWWe43eydOEYr
Z64soGc+6uEZNmub9ai/kRUZS0TaG9BKGjTAOHA87plfEvA3tP5xSWT9GaJhyvkiW7uctocZyuPW
erliUScBCvpp7pCGLJMru9UuavBI8QdZ2O5gGYMTqX1DcMibRWU/0NAgu+d1xNLqDBcluJEu7YCb
qr57yNW3KGvhBGoYVcgSaABLCX9K+rPUHOTogV515oMzEzMVbZGVBuapmvoLLOMGBnNjOrgrr56B
1PmLemXrB5+1e6Xb8zA6MrMnRG40iI1llDDilmhJ13Tw0HFF6A3hiThcEUcbto9EmNjHF6SZFhDp
wDRmP5Ghc0c18Uk3nnHGq2QhB46OcXxDSEGmr0oEqEsogbXzBXERQcOTSsWQTJjwP72QzysdHZp6
AWLFlpfEmAkWnvvoNUJ5D0OzIgYqQtHUlStrr2d7a3ZnP7QnVBgTwAhXglmG+pxlG4EFbwjV0BjW
s03r32wk75Iz61xalT4RGdIwy+B+Frs8mjIVYFY9lAZQ+aNG+uCtIO3yfiemfJyoEm8bbzwP59hu
pGFLTC0Po0amHvlphrV6fFIVSK6j3CHOPsXtMhMJW6QSOfc4WQj3X37pMriiNbfG1y+fxOjcQIZ4
dYjMJtf2X2Afcl1CbSEiLeQzmUyk9tzvT+QtYGX1DHuaYvHPCLaXbX1ucjMaWk2VwYQ5esIquSA3
j+WZZ7J1qJ1btdEZyuSpkQ/O8oyIkbwIz3hmvCH++B2FFOsJnwMpn7jh3FnW7wd/E5dszwKSJUmp
PVYW4oel1hOMRHYIVTVEz+Otx12tNEt+bRJpuuQ5hHs73iJBd4k5sFc2QifzgnNkWtUwbjsPjTyJ
4Im2CQggNiipPEBkgMfL6iGsQHrhRDIiPdKcJGV+ARDiGJV/x3A/zGrkMAKeRKLSRcsx+UgJvHOq
bTBshAFZKebCzKza27w6B9qGQyanktkkwobHtbxX+HP1bcKQLlNfWbAubByLPQ31wMBmBbXPUaW2
Z7o48uGSNeF09OAiRTAFZIRkcF4gmv9fGq0wEvHt9SSMEqSez6UHLuW2XI43kiI9VKZpfy114kq8
fVB/9c6yFY5Z+EfvK00WSn40kw3lMFgk8ZsiUb+N+UwAL24yk5jx1X0UPztITYIKVGWp0JvJsseu
aBBFJcT8g3JrjA/hxQo/M1Tf9ngW25wVHKRZOFXavYfMyqMU5OEV65EKbffeP1JAV+koudey2FrO
TjaWYYjNmXDMekBwcYmFmtsHgwmfD4IFYP577TtwTiZEc2S9wqW/JOlwDH4KiaMtM6e99BeT6Zet
ioY4R4TBVY57z7mk8lbv6A5kiyNu9yAPa0eeyYRCDELrp+yb+mvPx1Azl1blidjDbDgXdPn0+jGM
9zISW/2E+CUu6glIgLh+Q23Ny1sUn/TT8FVHEAYeJVQiXsznae3mwleZVe+E2kGVoZ9Tkzi0DIEB
aG/BYOhly5oFVugnpWOF0EO6il+wIUkgkZeD/fSoMg2wXqoJEhZSEaMVAvSmRNs4rIxoIakPHSiA
EhQBvBQ7CykZi5CFz9Ff0yc3qVkCUZ61AXdZ+9R9EuHdI93qGjmuvYMFAtuegtyNgEHwxDbmhrKP
5oykvOwpRdHU5hAFmBTBBQJJ4j5PsFMGwxJqjKsUBGfZBCt6g7XyjL2ZTvmpXX6RwyeU8PZ1FLNK
C01qXISOuXe+xYrdrQvyO6pPvenmKXbNL94S99w22zbZK9pd2IZBbL1oa/YbVSf+eUbvylj/6sVH
Y355qB0yxLZKRQIz0IdRLAZ9bpgfA2Qq0Xe+uhRrW2BchHtJL2aSty+dA/T2skJ5DK1DTIGYkxX7
3CkfgPcW2gCPND5IYI7Q4pEZiy79Lbo7A1F8ZdINa3JPha43CP5q5RK4j+R3DI9fNBF3C3Sb6fib
taw1Qs66DSlvSNchn5dMHRWwm9Zs8mRaObjAZMjqDcFUJEKCRGT2aeTShgakarN9sB2D2ZnJkayR
iABNNDtyeqSjZBHzkPbVRXb3pPsJTRcZa8zR/GMB4pUFCCxdHDxqfBVilNNUXrG9SIcChs4xyxgo
2qGUn6n0qp0bDmYD4EG9pv6rIrTVvKEzaMQNHOAsRx+90W1aHu5ytG4ENGCipq3PcbFJkc4QW6wz
VQ9fWYUI1ZnBL3m/HX0rFlGO6HmENJyIOIYei/+LmtE+5MiBoyZFC36cPC0vOIh5Q46+IPzJ/kC1
2q0B+ed0PAxgWs0u0ZYFCLPK0Pld+Rs9RyqLtitewf44xp5wyUldbIRfEfZaINqs+Oa5JIJDCQkt
1h5aua4bkZtsxIs24QeiY+SvnNmkz6rr2HubIn7E2zOs8xeJ7UZDf+Q6J5izg5W9p4qI1YQIsG61
SqjuzfJUODTIOO5jDxA5zLKpykZukiHcOSKACxXXIlqzKrioFlnog5OsHdSa1y0l5XNnEwIBdOEb
e2GYjqpP8ZhHc/7xopuz/JCNrGaQGEQugh+XR2LcBbipBRcKCthia+3kEIKbMQVoCBxIshLMQqj9
qvUl6Vh0oLARLfnrWb4L0oNhHTEuUhV792DlmGembcHKJeH5tVhWSL8ug4ekHWoXbWIHrf6px8vU
g5wKMEJReE1Eg6QjRQKRU3aDCecC6FWkPy05SOoOSE4L7r5xyaKVqW4K6VplaCs2BkoXkiPtjZ0g
9NHm4Mq4FTkzqnCbt78D828SHuIWJXjKOmq9y4hDulj31ATRViY2LE15l0lKjMwr5uqzKNFqIUxJ
29KDAXuJ+yjN4q0qcJ3UYa/Rg0G7dDgj/+PoPJZbN7Yo+kWoQiM2piIJ5iAGidIEpXCFnDO+3gse
3PdsV9miSKL7hL3XjvaVBVKqqHgTl3nv3ytTnmol+mur8pPkEu4qPzOWpiIu0zS7jqgV00z90w3n
EqTTW6oCoKoEkAbm+VqEfixQ9g0XcVVsiXs+CXszGvl3P332pElKPlx9IJfLV04WLPkpt97rFDxa
0K0l85yg9Pc5jPsoTY8VlWSotqxUxQO9+KLFxQ8mpr9KlKRgV5EW4n/LYnI3MFmW0C+86dAHGpcp
NpDS2DgsU9qOL1wVc2iOLq21i/5/oYX68RgM7alT25PtiLVfyGuvpSoLl5bzd1WgDdQDBd0MhtAu
vgbDtFaEAW7UWasx5aYynDV2kUgyZO5AJrLdrrHcgT5rZm32nDWV2vxKI2LVYL/azrzboZdIyD9H
+OagGxvTfGuH+EWB/CEzD5g6WcW11CDFjrDorAH44rCKcmgy9rjOJ3QuZM96EukVaEnPr9bFxAaY
VVSjfXMYK12/ESmZg/q461XlmATZoehCgsOmTYJMsEX4IHzuTbYIY9qTvebwUCH90VK3LfR1S89Z
AngNDXrjPL5MqXx0DlaPzjIvxdQfg6hYmz5gX/TIdiKWQznH5hQ0dBNawwTho3K0wp2R8o2gwkrx
vdGCOekzwX0y+MPJxxQEbfNgwhBQ43LV2DBF4T7Oa4w8Eq+1A4aNjDLiid2YxygMykPPV4PCBICe
RqZluY5yG+MZWCLQ9nCL3U4C0mJ9MQmS62cRUEUWjeCmFHi+ZXcQxpeifk8AVYr57PkVNgAbmwiC
Gp5WzdKTialHRWFwAcZUSixtQTp+eL9zWZIgWzHZ6w+XKGBazmopQm0YmLRJKANjyaLcZO0HtZG9
hcHc2IhOTvIs6KtGh86ZoI3hpDToHwiGnCzoNKC1GozOJgNVizXxOKETa2A+p/EyaulwBvCurNWL
1FhoZFNIcGEjd7ZGueF8OWiXStLBBFLCHoHC/HMMOqzC+fAo9tuiXQWxeDExXHEC+yq9MZ1mOLne
tB+Tj3KqXV7oipjNVWIir5sodLtfo2GmxJgkOkv74IX7DNcHw1Qq5SXSJL1mt875YeNXGOZuNLgH
5sYWZICxuSS2norws5uuFN1p/Fbg8W3JIAttRHbMJpChhUq/9IN0XZPuIHlHErweCRkALx6DMk+V
ER47GyHCuDUAuPnpqkbbaTAIUVL1wUSx5Vic395p5toQhaDAwLdRV9sGbxva+fnFhTS0Sc75oL93
ZBj1s/yS/2BhUapE9KGzpCUhbZDFGIkmo4/kHbvHSE3VwtsbsV9zXXf50u+VlRait/UGN0OCN+EV
sLNNEbB+rBmv0VQizC6QKIQjVQloIA09eyYApmKiTIFAdXOlxlepQq6FXgCCAJqHjvfcyDY6UK/C
iw9GJVZpNdJt0MAxGFyV1q0q2IOF/3LAxxYzDI1v+Ez3Mpt0ObHOzecISIc+uuYN5HAHX1iN17Ch
M6YTETZjN2SmOckZDlKHAu26DcXOhmAcUC+jv2r+jPRLYiWe6RS1xjyYZeVcsbK/F8l71YGc1fcw
vO6Q62s6YYBAlIjZjxIyKWZELnouMSbaRU1paKMDG8Z65YPba76adG8DQBuYd9Xs5lRu7ZzXqgMi
0VV703fqi4walBXRAjMWrqacJ6WpUNF+duI78GGJprzNr70kxZRWsl5pA7aQiXCAXtsn1bOxcIWx
Ruib795774aTEzwS51zob7l2rMOnKD+AVsjqoSRHvvw67aUYqFJMGhbG/EgTCo16sAYzQP/R0BIM
/H0+uG1tcGUgoRi8ndN5rKd+jR4McP+vRbQ2T1DnmYgavSXcM4XNFwg/5WvGh5LGl6Fko699ZZLZ
QyIeRQTeFeYIVotlBEnByzAb5IQSINvIoYgP6s9MtWCZaVpHAVFqtIEdj9yij6xA1Bfy2X1P/cW2
PlPU0MnkrWbzh2OE6Eq+TYgqf4F2b1sB2YKZW8AwFmJSg8sxDL/Cmqk9kVBEG2R/fYt40kLtID5q
jAYF4BDxT8R/kqlU8ZkhA41o5u5q+o1LgSuAdMhXJT6LCqbXR4iqejbhadcwAruOeU9U+TLWALOl
L9sJR2j51RkPa7jzTvR4QVgZg5aLFQK5wkVm7gb11S/uKUG6wI+iPRGwwiJHiCeQrTeJR/l2ZDyk
BuuUzWx8EfG5g6j10mpPVdD+K27AQjDhMwJ+YdPH6TjUynptomcb9UUaegvJJqChCg1K+NEqISJK
AUcMA6nKe4GjsmFbYMon/wihH9Yn6yvllBlyqha51vnS/y/FTtD6YTLXubFbGbi6b+0z+l3TLpYB
ozgPkm2c1OyVIEYOn143owGTl4Y9sMZQgaYQwTChiCy0+eOPJBF4+WbIy01cLef8EBoRm407sooz
oyolJkzlZBDDRpuRbsh7gxoNYvnFTukf+iM5NyMSyt7Nd/gcp9SFzTxX7NqDf1PJV+V4saKDH14V
8Hpo2tu9insRV4+Rb3MHbt8jqX4ncK8K2M+WMYUp7vOXPC0+K2wpPi85dwb+KCTrQhBhH06EbMjU
KaHLjdJpE6EOQleh0T0lKij9EIW68dCjcql3F8PLXV1cFeOhkC6pa9/Cu1vpt/A/WJVPVvb/0VMH
OMEtynakUAW6p2b4KsyPrDq1tg//yCRog/bwn84Jkr+GGVFvf1pwMkgknR/LLP2n2g/N/q6Hvead
C+Az9j5DCCN0pov/kqpwR+0tjg9KtC15f2t/pYfStXQ0EeKvY/jtvcM6AwpbeXvey1AemCawtmMZ
0+xV50AUD777Wu4r7JbprZyv2fDLoO8b9bsoPtIUke0fv7MzHnLjxhMyTs+cazYbf3qEfGn5Ceg3
iW8oDCe4mOrJkDUB3aQla1t7eNTUASnph7VuHCWLFGb+jeBE/FC5fiKc7ZVzUVtmVEevvFrtT1Zu
ykFi8KVvCTHxERqfTVz7bKbK4qEFNk/MI8vfxxEcVH8zm+tcIQgVLa6bY98UlyxOl1Zw0MS1M28N
M5QEbvG1s0g320lX809Rd9Uo3sd9VNLLnUhI598t5bYHbTFdAuYjnnbT5UdViIXJnZrEZwxt7BMd
lV3gueL0qm5j8JOmXyLdsNNsjWuKvptm3ZzOWrPFgadre5W0EBHtPXXEVLsu2/dQRex4SOKLzHe2
dw0YvEG16719xaqyOxWla9TAF3atedVbRJbqY7LuPfoFkZ2goFe0jFIwvKnPOYYd3nhPvDfZri6O
ifgIp5M63AwOgjZ88JURHAP4n0vnn+aYBzEhZuPGnH8dnV60zr471rp2fGdoAoY99P+U7o2xvBiP
YcTi9KUAi0BJ5usHi2Ud5kWWKD6GQ2aXfX4vxJ14IQSwZyvCgoTvcLooYCHnpcXdktuGYZBxSPD6
Rm7hsK4wD+y2x/aZspHvcfzQ2c56V+rGeO2ZZ/6iii+qc7cYxUqTEWXGiY40IbmY1cO2TkEFc+g1
KPdpgIp/O0xIIjfA9WRwCZAvEhnh6OfIlEtPpQpfc8mxFrdR/Q7Q8vv+1Uq+ATskfKJ5iy6PLJeh
oNbi9OxuBGEX2b8Evmb5G3P9pcfAD1ctigUZ2EvhvXnGpqvQoLglliXnS6m+R/9rit4tiTdVOTjp
he5guaYCCWAbV5yluf5bcNdIPFgDapo6R8vTR6uQ7Vbuf5kD+dCUeqThoO3Mk9MYkFNPBxqzfgjE
Vxy85d27ZT2KkQXMqspWmIG8cd90By35NNjOZ2c/uJr8N0jZZqCgtUeju6vcK9EPh2NtLjUfT8Ii
ZC0FRq85F8aRAUvNpBgDITJTBAlfKQpK6V0dFmi1d40E9RPcDe2meb8qH0D+4BtRplej5QP9K5iV
IWLko9cR6YK5bXcGwnKfb+1FDnvf+zLqXSGYj+Wfo//TqGuzZ/xdHPvhFBEX022j6AzPmAZe9hsy
6jBXc8DH/+anqb3U7dHXDlr1pMdWIXpG0bsCf5MyytB/uvYtUtclqknWGs4+ydkQb0Ptje9qUvzU
1RZZ3iDJHE1fciRIBEvgJCHVmOHJW4jZRoC1E68lzsmUs7iDDQnOFlL7woLznEIPYxS6pCwspL+I
pGRW9W9+wObhQdEwKzxG5j4Ta4621ngryABAv2imfxVr/JCMSTrABUoU0Dq8skLsCEP2la1qMe1C
kcppIvtd3X3gg2gmZlw7TxwYHjq4qiP/qTHjpgJ+qXuswvyZBmPZRumCjppM1a1sCRzV/xlzoAI1
TY+2L4Zfq8pZZc+JatuvMruaDBaKXRDd5zaNF9tV33SpPjx3yRh2Low6FKN2RV6Gh/rqkCX/dBxJ
HePfEGOhGd778Ul7l1P+RJcofSWoLfPcspxND6nPVvsg45uR/GsF6331YzB+CvOnzP9KBP3ZQvSk
Cu6C/teKhwUG17k/bJXfOfMwpQ/rqpuhvcMFq6lCFIb5wRXDKmP0T11FuImXlCypZOvJXdpsvRqU
2VoQ6GMDr1oPE9nw1ya+Scmw+xk4p+StIncBqqIK4w6JHZV89pc4txalb/HDLcov3/vXHA4OoJqZ
MQvJ+FIwFQlZJh54uZblAjUghNLiiaOwe+GhCcp3noFEPysYs/K3kblestHMzZgRjnoP/YMNE5oa
pdpV/EVJlu7qYWCNrY9cx9QfFbhxRLhko0Mm49MpcSSwoWEf9cIGD/qGRkpQuOYvIvseMSDinBht
lCtbk3xJ1GlNAexD2eojLgoOxsQvWKPUXAg8MiNS+NB+boxiXBljhB7E+ezS6d2xtLdCrRgysazU
pi/pdTPr8FVyCWgonNs0O438SU7NW8zULbSNY6djG+0l2KBoV+s6j2yOmOPHq0wqiHFrxjDinCHd
prLcWwO1QZEfPFT0qWRLLIHpKYi+kQIMoCrzpLpYtnc5FG16aE17dmOtAjUz0e9Yl8g2UM6Rb8Uf
Qb8XQQpoQk3bJPFGT+v90OuHXonx0L1M0nOnsXAVhpSOHYEwREUZQAgJnoNHi2JjBkRbgKN1bZrN
Ou0IoagK4qtNsSy6KwSyzWQHJ+H5r7VsX5sBAocz0nIfmvTmA5XuvhpnOnUUR00ASCBWVy2laVsM
uzL8VFEMpCN1LXynVltnYXJMiWQvM7QpJsJhQt2s7uxx1guadbW7YRAo7PPoD5uU0V4TABFBajWy
1NFhAEXNl5q/zvLdEBdMTGpcFmsvJUtERbvH1QgHbHyPowznznRo0XCIAdNkc3CmR5j4yykjGikn
kYc8r9gYF2rRoEoet3X83eEKY2QTkymB1W/DR+nmCUYVb7bG5T8+MGTa0QL7SvxnMgwhExSqlYa8
zl/H/KA0J6SWRncEoo6ReGloCLsA1yvd6Drkl1lEfpm0hibFWIHQ0dZwLSOrqMmb6Uqg/PaKbGbO
Iz5oZrEadaM3gJ7wyokdLgFETd/dVAX7X5tw7tRWf8Xk1qVXpZrWeUhSWesfdDHuZN3e8CdO+XBA
nnlQk5EHSpyzrHmlAV4bpNThrME1CiliIKcefkIeXVWy/UqpvCdjf1Oaf4MMN71tPsDrmnK8an6y
7wp/Y5Cj1WDsbRL9UBrVXSmjf0pC3JU1y3vr/uA87KH4Kntieq3+O6qzWyH47lCXYvPvZXvpleHU
C3HKrOkUxEiMOSWbgJg9NmGONduE9fGnhu/Ukmw0a/DVFcKHjBSkpEy+6qrgEGFtMRDJQEEjbw5k
sIEWHclc51wFNLHSZEkOa9nOwmdTsjo6Ajr7YkKwEkr6SdIr5v5lH8b3MVD/El0H/BV3p9r5G0R/
66TxmhsmJNpuaRnTpif5OzP7paMOZxxmqCJUaGO6gRCP8qLjRaedyU4BFXSOBNQM46XHd7q3FPCz
9geKB5w86ZfuHYDLsN0yZwmMARmzdohuEvBKlHctLG+E2sCE1g+pX95aB/NZamjPfIy7vXaGus9t
WuZPv58qbNQ/gzL+Dj3BKAgUtyXYuQNXpsNU3mF8mLTtS1XO5QYinSQnnK2MZXjwvOlhhynZDWP4
SgAiwibFeMlJ9Q0aHHE9J2hWErCrs28V2HKIpFnDobkZ1SaiellMBasaw6x2RfTUCalyENYDHiCv
JdxILdgYk7fTZbWtRsi90FaQfDZFtNdoadsE1Rf6k1SybpfpbgpM0o16aH3GxoJO4ajHjrQpT8d9
B4OkYD2Cuop3aC3rcJv30XIqcNo31as6YhyPAsAn/gJnydbW+4Plw8pXlaUXWB8hUK7ESxdhz3NG
9q3a1+vKaonMxCFcd3Rh0SGkYRvDfAdW5yoIcOfLv5psLMmGQIZ6L412M7ZYn1p1J6L3oePLLSpx
ndrhQw1qcj5otaPgrArxUyLSzfbS81AWAhEuh1WZtNtZCsBYvuVNY+5I9hoA+SH+snyW6wb7jqi6
+EW168LpZyIhgWf84hjWdmi5K2cEm8UNbRTLrOuwK+GNRw0j0ulYK3ze5nQwAnVv+tq+taF7hND1
KRBstvtG9NlDu0pgLKXIVIKRGtuC9NMf2iI6lVG460FODgLJLWgErINeMR4Hho2B2Wz0sXUVH1qT
ma8jCAFp45zoavBnbX2lPM1/2wFK7YqIFOGeFUd4Mlvv3LCTr4ZplUiFId+wraMajVCzm1gBSqae
JSh8IuNdoEpEkQpr0YDaT3xx0SrAOucg3yWB6+kn4pP538DYwn/o2ouW00YzZ2lOZIFWYI/C8KcY
0OeBOx+d31p/r+Y2Mv3KlbXtPQv1YZuveGtEcB9CwRAYoIV3qJh/V+V3yDjKjzuG7Ay2rI+mspYJ
w4PxEnCOBbAmS6EsbEgdTiDgrLLAhJSFDVgVOCicC/7Z1tn1HOx++Nnqlxleb3rMUNSdgcury97m
yabvXB36BR20xlBfumZ+QQaT0ZLk1boCf2Z/+Ry2DbNzNuw02EFLziEsEz18bXCPURU1I/r2I+lZ
ePKpgw4BwRM+4GyjBEEcu7XyyQ8heyF4k9m94OIp8NvaxOw2C4dL0qgdxOSHdHy1y1WrbibaWSrf
hoRto3qLxYaPo052incW/ldl/Gk68vK7bXyVxs3S6V2h96ood/WbFv7yfU99iNefKVhL336H6Ybv
aKrRjB3ccCbJHXOghGUQLkH0twPTMmbzlotsHBOMyoo4jk8DKi8zgD7OoCDDwKDYpLG0Bbl/POCO
8mK1cAnxozRQOBob2jrW7J5U3Sl5RhYTpD9+EUZAjsI4dqc9OtCRGteYPCrJPWd2LDsMISG+uB5k
cz37o581YaMaBRKXdTnP2pgKm9O3DgizYKJGZI9BjI8iP+0YMRr7otRH4uRVi+8oGDiW42WQW6uE
IJ6K9ZylJGRUOyvvMugs5GJnE44tZjw04by56EpJXOApYp8zNNna9BI3ambnbOVazK9lR78wbpF+
kIjGgphsjhgHr+49QS2T+gASNgNS7O/AJg9M2L1IR4vULHyLAA1s7861l/+ClEtRZRsGecdglGz6
A0unB29/5IaI21ris/KNSF4V7eFFKTuKrzT6p2pP0dJQXLxhS7au40YcFdI6RfKzMIED+T/GeJHp
Gd8JK0QK+amAShx+z2g3DUtbexzaS8YOZmR99X+/TScn0w8/fOnFWwbsb6Jb6uAgJOVb5uP6flJG
pfLXV98tDZ7II+aoFre2YwvT4Om3UlokpOb9m2UfbD6GwKv3lvKbNMQJvwXx60TbTFDGpD94OqTc
B8prON192NQMUBLtK2bp4E9PP8f+CqearT4nzSKyzAUXKjNzNs/KkzAoxOi3IMXdpEAJeQ4sZSXC
Ph5H56vNVXeKBR6ue4VOpkr+DaSzdIJDN/wzU5PFH6vvUcHIuVAMgqqYkRbJHR18g+LFtD6jhJc2
+UA0ybNiKNv+i20I90g7WGdid0FMvwybZMkOz80t5zo2yXr+KrVBuZoZZI1Y+dQa8+itlsXG9NEw
DhC+REceLCTUGPUpwlhtNWnBiqkSZpkAGw/2Py1bOYW2dRRSB9HzDhZXqmiXo+ntAqZNXm/sh7hY
WexTCwWgGTmolsNI0ujdiCu4h4hrRANJIPyzerbh70SpHnu/fx3YxiUmDwvm55QEzyGIt/TMpBeR
5dRJVtY3P+K8nIxTaBQbgXxD8VDNU2LYInClmrq8ajLHMzevqJX7cp1F1mqSCcIX8VGEsE7KgeBw
yHdyPfbmya/wauUBG5BZAMFKxn/4UC1kjFCPsW+P+oPyYFn40aopb2YQk8pIql2A5iZ0g4ktH3Zl
z0Rhh8A3oYFWVQXaYOxq/ArRwBOue/syO4cyO2CBBjlSKq41OW/8qz10T0JF8Zxai0lFFaDBBdEg
YpUx7GtiriCFmAZUOEAIKUCmSUMPPHAAI49MWBjlPas2LDhFsoJbtKjhgpnz6LkplzklDrVZ0BwG
EmCirD814bRKUXlkEeQ7n+1/J5Z9M6763tspTIDQ5grgUhU/b+jtTQjC00zatRxtoJ6s2HX13DJL
m7x05Swq8ksMz1gpclyNDvnqdNkWkEoanJVZ9Juxx/aCIqNxQrcDHakidQ1tDfHShAvnaFko19l9
56De/EauSyZBjCxG+YhEtEtLuaEvadV8abdEvyn2s66dpcpgkjqdPwRV8DWJNsNU7wJJ/udiUg4W
DZ1FWRWzfByZgTiAf1RqSZ/g9H89kyADxUk/W5T/lPhdLZg6xcOyxxcb2+yHMCo6IXa47ruESVOc
IdNKdnC6tcjnFXXcIixmv0tEWxA/7ZKA4s+Q5f6IU9Ruz0b7brElyr1tbV1j88dQPjt6/lilmhGv
VXyL8O5izt+bInb118A/+nnMlnDqeE31qTCVexhVW+Yz+SomiTqrw+PcGhbFtHTw6wyEpORXHaBM
5ybRuQOpkIQf2nCvxLedHPXun5lthvBdVdxIv0sSPLN1rF6q6ieV23nsPub9VqWT05VD1C9BmHvi
zYMYXL6abbxKSVYR5U/MzixsENzJr1YcZtORDy4dBagqv7MeRfjVYaNhojL0jFly4i+aNl85NqHr
H4FuLnpGeTG7ud78UWdvJgYm10jbXajgmwspKN8c9VErYsH/AbyHFWGuDQfNErYE87XM8CCme0uQ
vYA6jjbQgj5JSWIJHIJqTXgRSeEVEcZsweYfk6aYJ+yR9aRDgzFPvDdhiP5c78hZv+nOZYxg7FNc
NsC+cSCygUCKpVrpb8tuXOj1tuEIVWKT1XzoJmwjO7xGyqkWaPz6ZudXpLBEsA18nwEu3H1YkTlk
jEprlhX+PWNgHWY9Mu7D2mnZv9drkU3rwdFX/aCiTR3coqhviv7pcUzbDF7BlIdOv9CdCPVXvXZK
3e0sb6l7oSsaY9nF0u2KEk32pz7SlsDFcZxTHT48LXiZnEuS20j1bSifg1vhPVClx6Gq43tIfpoW
w1vMy2eVN9TUgaDVjZ4wH2Kpk3MeGxdGw+qY8IbPpQZ2DzL2eofgFFTEJTJSNrngJmHVk01CY52h
c0mDcZ16DO39jwy5U4SswjfeNbTCqKxK0s+mMt+MjQMexVwNMXwm1BbhRL7jOBDYjvges2tRkm1G
ogY5vamGaCvDsM7mKmcN73A8diqT6QYVyt9ABdqTejSfJxHc6oHdL/63ec1edSO38FvDhiiTrFnM
aVWP3mIoamL/MFLy4hrMFi0Zkwlb5xBFi7bXEh5lymtlEWj8A646WtF1HL4VEeo3jByUd42y7zpw
Qr8FG7Jcw3iT/mkNpbf4mNqW8CR/idJsHqgWblfZLwYd+DQQXaeEm8KeVtxZ5AIdGrjdFkmjhd8e
ql7uZY3FQmvXIcEZYwo61CgEyw32MMmhiwOSoNqOS2A6g5z7QAqSMnU2R22Xi+yo2fU55IXTEVcR
vZ5t1pfEML7GtDwWQMEmcTYEbBibR+NFK/FFzBe9mSju1HLN1IxKquGU9O26aMlVSsTJd4Jb2Ym3
2Xmkh4gctSjcy4SHQi2whRBRr53mJ0BE2qYb1V/yu49e7oMzk5tKHXnQGhhfFpi18GQJqHd5uesn
6zIZR88Jvqc4v3kMplKlfmdex+Q5h8TfgJTw2l+QjUFT35LcQEEBcI6fqojxZx4Mtk17ih34StHM
C6hOPvHVycNpgWw56JaTR+pEKxtbVBwNb21egzmhWumfCdCWWjG2yciOHEUUsirMhfHo5n591oIC
kXpS73mADp2w0JkYnGlIkk3xIRBizDYDpfpQbXZXZg/pdtqLIt4ySEWBhWjdqS6hRa9pcoONVXWs
aETDiCw7K3l2RoU4w9d/a1m6pu+/G7755on+6rGLc9Q7AQDXhDdpVEBtOczTXsK1ZnGuSJpHAl5/
ejQNjcGULLH25ogPLIrXasWrzquTKebvAWVnJu65gxhGjA9HIc5l0GibijB5t6doLQ0qY8v46/18
qyalK/rQrXrvOuT2Gz/2Fhv+SUcR5ZeIBXu0m0oCqy6l2Les/uw42PRaSnk2Xq9VWHPqoPr1MRxW
BeRFpNyB/hPUJIdV5AbZyqFIpCuLVxj+S0keRMzDFrHnrMv6YEPFolOft2bF1Uc9PrJF09sSL/FV
n4bLFGEVw86nVKjIZ7xpQJg8AiKG8VEC7IQVZccNJ7TwmHfTEykc9fl45JuPNvGpYndOGG+ytlyN
pMi3Js3cZN9iBBSqFoFzjY/4qF0JUNHKbqmfrnGWK/74bBApRIHhonFl0UuuvFfdJ8b4rU/0paYd
xtg5mg2TuJYpcb73JgLDexim0BUtsKLWgPBH51gs9e+JZk5gzvJ69a9Sk5XozU3U6fsx1h+Jr7pm
a26Lgq0nGa2A/lEeuGno30XTnNBB/Pm5sdSDZtvAjbd7t+Pr1hGhDqM9aYJtiVIkQJsVkS4Wa4k7
mc130Ei3t69I/JZdmZwqapswP4xOxoKIhQdTWZjlWxsr12j6jEPTS96RTVB6j3HIlCUFybm3DsIR
RMaHgH8ETRvTK9VqKZnJkkYXrQ/pSUb165BviJGFIzl4yinNgITqCFK+pRw2Os/vlOI0BL4RsjWW
ROPGXPbZhMRlEoeyxxbXqgh5zT0+7Heztf+GP5tgU00yjzKObEYF9AsmfAtDnqveuo6zfbMx/83T
NS329hr7hTIoL+VkH1RPPeXqiBVzXDcDIC6LZOy8u8zigZKuqlcmmNDZRWbQ9TKQVIZUXN2qN6Ko
L34PlAFztnCSxqUZeakBBgjfA1JoQ2XU3QY0gRi7PTjh1p6WnSHf8worqMf+Jo/rBTMJlG/TSp6y
DNm1pF71MSfgW4kNdFFNcXNQqoUpagO0hfrT7Cp3IPOA24p1X2QtYtnuOnbQMOzFGIOtcQg9x8UR
O2zEW+/alnQRUdsvy3Q8DKyESHz/Khty4uq9zNKN6dQHfei2iQ6dmZllZ0aHKkCa2RLmLo/lgEfv
IAL0SRn7q94kIKfYNgpUXy4dJUT1YzHHb7QFeeopvr6cS5DMg4J1QdM2J+8tQbAYjT9tkbrF6CxA
yelDs0mn3I3RTo2hQdSVhC2gg5nQFl1luarauQX49dzkg0/ZdXn1WjUQv+TDMoXAnw5rmsltTepu
w4zfIua7piPHh3koCaZS6cpKDAt5/GGDTqwxAIExlZ+lhOL+VKKcTgpthECR7AdLPmI3TCymf+nS
m42TKP7KugG38DGQzeAtiZ538Os1UGpHMONz1V0w2CQ5qqcRNZkqmDNxAVddyJxEnyVriLDLr6ZC
lYV8K6Sp1UlnzUIcGwVsx4kxGJv5EIOtoDlKya+eAhzUXeS+2zpcHZULu3Fg3pRYB5GvIpKkZiAy
5aerDhmLbhl8jtF3PT27eUSUgjG0MPrA8+PX/MqUdplT5HJ14dLL2TfmrtSxdVp7lTVUWEnmMwzc
VRN19l0Lg40iXjWLpL4qbKBpUyAGuiBlp9XIfU7nsEEiGvJ2wofg0IEJA9ZXoRTdNqtx9DkhMiCz
BWJtwdof8qddyWBp6NTrwXs6Wd961HwkIGGWQg2X9oTht9FKfn7kf+paROmViXNYkfFjyxhFqYR/
0iu8WsBHWoyYoza0V6sEcpZKhjU5oLmSXyGPTcpAG0F2psaQaNLiJMrmUkOC9MsQ0W6b2W7THBSP
K0wzBrmwU1SeCoGq3TRvVRK+ZIEBL2UKZeFmxI/oidA2IbgTpyw41QSibxmjw4yMLGJfTNk5mCLY
WFw+pKFSTEL49fyYuEWkVYPV24y242Vte/Uhx1yo2QbJnViZFdv4LnsbVOtAkKOX3IVNZoUStz9A
+5ZdYrmx0FZSw6zMgGkhaRCyENmA9Wt1MxwkDA88STMF2QJoW3gbLYDHRf2LtZlMeukghg0/Gzs7
x4Vyjw0T0I5Pz58fgr45RGa5SfqCKtpCSFBP40Hi3wqSbssbK9wopeYxhots7FuUeRA6NK8DRRfd
nCB4tUW6ilO8+pOl06o3KusSxAF4/gFNIgTsFeQMQhIWN8zoUYIHQgt+iB/aWx9PsyZwbJSNPKYx
OKwGlL1K4EavMbbWzABV4Pw/WRaxMrUBFPgDd4iKqNeM5K5qWasGxU0bzD/deiWRAzijYhL9418m
Fe54ZL13xNhqFnR/Xnl0a7QUHtPwNaREJrBJzteZARlND/iS+OVdjwpsKOawNhIeLr3u94r9H2Nn
tly3kaXrV6nw9UE1kInEcKKrLrhH7k2Ks0TqBkFRVGKex3z680Ht7rZkh3zCjrAVpEhsAJm51r/+
YZSHsDwnfVqciyE6BD4wcuHTY+ncno5zoa+aGuuVJImgjW8Dzs3NrPH5TG1M8cucQDCT53tniTH6
SCTG79G461t0igFI9UYu7nBoWUXNmnik2i968LOdjs3KQS+OmVrda3B/nIUx28Wg0fRWlhO5XM6Q
TPu+tOZdUM9fp6Z46wWRHJ7T0aKD4gtgejt9akn9vsxNQCBXLt8jbCkbj2H1EDGzlV1xshtIYj74
YRM0107WMFQfcMNNMgy6Mr/HLQwlRcBAYCM/UkJ/1X2FgiUz0Buc13KCoj3V27QEe2u1euvqetq1
WELaits04K814VTiGDIXC+IpuiIX+N5kcEdD5u9e+oI6+dH4g0CoXtA/EYRmG8bcixO9KIgAldFv
bQGjNZMk1aWQt8OieK7H1DvKJLoqKwZpHuZZzYLxYut7x4gRy3Ysaeik6z7YOMwx6zs4ZIvWPsb6
wGjmWPf2O8wNkz82BuLQorFfnBMjqYfNh2AC0+nGCXWtQy1EpFCRvKocj9YpehwFnrkx402ngmQ5
Ono3x4R6WKx7t/e+pGI8py1JBKVRRCkinBDNtymKvi0OeMBMXZDUkOeajLYU5kCpE7yS/Q8drdbW
t6Hjh/bnCLRnnqH0pEJs3WVlUwuEy4kMT43E7tyx/JcQ37wRR5rOfcgCmgmponf2moIDC6Ciu1do
TZxx+erIxsLahHhBXLOEj1UEB1ge2YaJSE5NEj5NHSujnD+nHjLj1JAL67j+dVU/ZsBTXjo6UL55
HK4P/GcdKqrii8D3NrLSGPHbRAtbLSFrjlVGVxqZmsRRLli92ExVMPLJp+cxbHYKM6uosGjY4E4P
WlDZVD3a27GGU9E1VAv3YVadfRej644Y7jRLsLIZYc9GlQ8XadrPpctAc0kxnjDyag5wtxB1fKPc
l0RiBxBFWI5GK687IDYCh4QUK2rH5W40OGD4/nzfy/pKusLeNoYwU6ZbnY+LjWAEHND053nziTHt
TRFUmAJH1qXAUjsc3HPFHWfnBHPq8uhh5OXB8xNXVkui4FBdszX+do6o4D2L+VmZXAvLNUSq3DXf
70TjpjvRylM2gBt1LWFpQw/JQ1m3DbS6nLIL/BTNwlAg75rpbfxADfBB7xswhhzyDBK2gaAXhfZw
atC+r5VQ1quPYQe5MxwvHV2jO4X+3mpQL6ft73MHsU8nKFaK1uDJhF0PpCvHrV7cWDNFmzWiuiyh
jWpx/SJ0aDH9pUw6uS0tdvYGVZ1aIhKxgV6sEurNFHxOO0iKs10yqlduAwfkejQEgoggBJa3cJyD
gqxHVIg2bt3rfSSEfuvBAuu89r6D74PPEpMlN6yey6hlCiYB6OLb1rffGQ48BG1LwGK4J9oX8n44
FfBBUdF5Hru778AcjHx9TJjkVB05ZFlBtEPSDifWJWLFGEFatzrqzAIXDHwBl7SE3TyGwRYGwFNu
91dOr7AtIhKEvfrkQv6lWXsuWaZMx7JNnJD1UXd2u7NtYob75KsaSS1YREPPhx0v07dm04IXN5Y6
suKYlM286tGMDfnI3D9PNWMHBE2isnZV5vN114HDB++tWYgzCts3aLUgqx0+jhlOuXGVfRwFKK3l
oTFU9E++jqD0gg2NLB8wmns3L/PtiPiVArzaTBPCojAdNNMI5wEb0cpP7I1qw5yAYnDFkmxaGIsw
qVOA+kbUxFs6IQYSZtyhMVyiwt72w1dVRhSB7vis2KWaDh+bgTmPat2HEpL/KEuMypfR2y19hRdC
cKdnfw0YN7gNjEyrcygbcWc/p5LKyHWmDCI0zLwBRi11t9mJsn9GOJe5Ka4Pnr6TdeeykUFfymL/
7A1MfyNGY4PJ2g0vKaLs8UNqA2kLpdBtC4XNVn4ihgGxIQOt0equZ6G+Rob5w6jeraWzmbfOoP85
MJnrqWOdXxYTDvJ991ZbEFRMuHrs06kM9jPkV8McUIX5wfKCTxQMuMYlvIluQViulTw52RIC7kFn
WurwQ9Le5XazZoBgDBUP6IamcX6s8R5wMybdqMiJHRKp2dybPsvRfEbICF1otCqJn1Qg9dGTYJbJ
GHqHtMsZao1oIMLGvYw4Uq8sXOPyIn2RpbpdWpu46+Zr3HFkWpngZ/RfkqpWvGkG15HkqS6d5aot
b3UV8TRscJphxlvND3CUomUddYW4SmgiMpFJ2AkDEVMm4IFYYc6VJtYXXwFnadgOiM0MDABb1p0n
4T51UYERj4u2Nyntcq0VeW+YwKdDV6NfnNGkL9VnP11DGAvmDAINBY67wOm2vpei/sTcZfEo56wU
H56xVQCK0V0eyAjVgPMoIvDOJps/xGNArEwk3d04ZddZ2wNbBcmNyGa0WNRdOmHukLcd5hnDQBAM
+HRtfyaLItlUnqhZlzOqqqn9ingRdqxBamRHcpf5cX+Kcu+u7vvXasxA2mDvHTpoDePg0ZXN3q3v
QyGeqgpZFG1ImAfOIRqo4GzQtppN3a3I8O1TvWIbFuGrfbAeoxjfzWHyUQ3xV1/2y95ur0yGRGig
UL7wGDDT4WA01StWJGBAMdBMtv21Zeqb2fJRt8os2IqUQLYId5GODjGNCjCiCVGT7EAYshAO7nLy
ZE9ijxOCtwT2TWZTwEuN32pJA93msCMRB0ZJyWhPD0fScLaZtHByceh7B0Gs8pRuamjaG2eWX2Y5
MCZFaBAa2kwrlbu6G0/Ytb+KOERo3TKCysoQfJgDBemQK2k/+5UK15I94OraxjzQe4xc+N1JHFwE
XYAksDbFVli70l+ex/iL1RQvpdW89ClgQRSiZKmS7jmINeK2nsevO/fJUY9pibs3bq/EBfrsR1O/
czLxzVC6sow5EVKr3cSknfYzHoZZL0OoNMUhT6pj0XU4HaIyQPpZWWjg7NDZL2RJI3m86GLcN6Lr
emrxbcWbc/36VFEmQjMktONqWoPxehekPIOYt8VaOgpx8+1q6zJdmRbxyk2OI9Q6aq2vDahyvQrc
h677TOT6mw+HyTbB2Rnz7TSoFr4axQjwynYYibAMKirkZXIeZs2AnBR3sIM3VwUO5lpcXRF+8YqZ
WMKFUMo4gQIEIIkvBtG2yVrygiMyZCJ3wHduukB+hkn5pTbNg2cP+xR8aZNPd5YcV3ZkhzVg9amc
sTCImWt12kAbyNc+cEYgLR3yuns8U5L+MGDcALukm7CbLFKUJN60DzVeHktiERs+MID1sVoaxBVJ
bhMWlU1K6xePtNAiZlzcpT1uaw5UE/dSpLWPEqUsdqXF7fVTdM1Z4B4di1NkmsRM+qw+BkMA4dqW
6KSCYG9qlHGQvp7novwSV+BNpmVIAmXyU1B1SM7cgzWnhH0GISMPMMekjI7fv69P9I6Y5/uqsB+l
Fo9MMN4QqJ8HRWUtJG1hUX7vko5xXHKbmUWOa767wKPSTr/pwbvpmocUoACDGl6yxYzPjWXeSwkr
xkaiGGVP80Tv47b9UyVRdJeUZZ1hFpTdicYlHTD/XJHsGDTVNjR4ApQgBEOh4JSE6tDjKFvw0y+8
9TdLC3com9NkYRpCOIYBLFqdVrJsWzsW/a2YDoFFzICUSPDSEM6BbbNb8bfAq750sftWwGZNkvg5
LkKcax/UhI7T9XJvGypod1WCerKGZsjBxfCXYSdbQTsEetvE3WcPeVkZox9uJLTM2Bvfptp66sI0
PlSfhiidyV67Qgvw6sWGFrPDpKVhbBBXQFA6nvBUDLN3UjzEypoRCb0PGPpHetZjBgESilPmUv5t
hgFpJwYaZ3cc9Q6DV2yBfJeAeLsiufcKOeH72Md3iWuf+mxA3E0BUyncCsTQuSiRIQ1lc6h3hcfR
Eu96j9RLHzFCHYXHJqRxqaeg2CnFwe2vr1SvHtHt3oho6rbFyDMLg/5JjhDIjP9mW0ow3cJxnL1K
LZ97jZZUIdfb6J5fyemTYwVVfJAZzeUyOMW5mfrnInwqtHvKynKTw1NbvJTTbs6BARGFV8xA87Ja
dqahE8/n+tvQ+s+OPraRvOWKzplGoDh7ENtwKAa/TvbVMlN6DEA0U+a8S9JIo575ngmrUxIuKwqJ
HZo1+kfpQ47KJlzTDcXgIPW89SOKZDlSbMc6Yh41bxt8TV3fe24nFzdV6VZbTqSZ8b5gjsnRxVyP
Pbcbl43kksCHtd4RRf+obEBMZp1PGjcfolAW5hwrk0/lz30AONLO1cR8ug03xZjwxveLtW3o2U3t
RNAXpq/CYq9rNc3QbJajV2P52Pq8bUNN5+96jDiH+Kxyao85CZoLbec1n36twJx9HVsf7ZA6sIxr
WhlHHns1rS4dsDoi4mkYzaQbkGWUy071zbSQOYrCoZlX3aOXQSeCMHCsZnkdsqmjmOTONBF3zpM5
Ur9iZ4hvwUJ0wqGzDgDOc2x8ChDRpkmCQ40H5lyjnMrVfsbNQcb2belCFK8jC7+kmbDKoccnpcZL
traZvfRq2c0tabHUgk5S7vy4jiAWfs67J6Mo+7NMopgTmB5IJKuoQVlrihlqWWCq3+GiUbYVhAXW
dO1WJ2cm5LnXcI+szr+ktd7qgtcxd8FCphS/oliDGE090yKgODQRq+WbDiAwlsv0MRC+f6pp9v0U
fBqIPDUwXT2k9N1QptfdaN337GOHbG5eZcO4zfH5ucobqvPMOL9LJc/LrqhYneVB+1V1Gc7+uRmq
lWB9U1a2f0oYYG5U5ZyXmL2qjnV7pD48Wi2Z0LoE5LUji1aBFKhc406rFtffm47tS+bzS2jDbfX8
Jr4IqyAAwEeGBvF3p1KWRyJwO64GvDsm3kxGXvYNfgfpdi4RnLUhERbV9NXUlHp91NwOFqKmjLFm
FZD1WBE3U2bw8ZKh707uoO6CZaweSshoDPEHRlgf6HVw1rexQ45iVB79gR1/2dkloWKmfgHbosyS
AZgNJfpikHnaOXpGDnyiC9sLGDc80foBGCqgnw1eVOR8UAt/K1YOjXLrbypIChvkM0cgSRSt+zEm
NGO2mwFaCWCRqWd4XIpUy4wGfY7jo1AeBn2O/dLF0oJZMJxM1L6XK3chvfRTOs0yx+rXT1ajzokq
SV5ElaCaWSJcCepxF7EqZXaZefw5EHiJ48nR7uDzs3+RJdpk7icHpuZgsczsRC3Ma4dv4DkGDhe2
j2y1JaTosLjqydYNJmdf1NWxL+RXUxliAQt2+NDa6cy/twtSXNx5tWqM7bepxyipmuT15ED3dcr3
SNfTZp7xR5aIDgVGj8pJGPwskGFjOuLGqXKybutDrQKosVnH0LNMzjk2INgoo6ipff9Rqao5ZO68
xadEHzsqZAgj4beMlbYz+kWmbXnUY7ZeMm0yrdZdrSWj0clND1UvyQcn4AFqlyW2XVyQUyut4ig9
yG5NP+ebGgO2ANiYZF9K5SV4Q1hVjg6uOUH+xluFRZgZ2ftLs1m0i/m8QgSn6facaYJx3xUs+o7N
pe1g8LOyiQIa0XvMNMyWmmHa0qzgYQ3HLSqw7shAUy6ClhpGlguBAHHWIfuu91HWf7YHeqNkjD+a
eGyPCbFcCuyk8wFpk6i+LtDRxQ00WW2gFSzLMm2mhsSczHrMZ9CboGvkkbOHeaBT7jTR4W2RmuvE
dVDNa3PC72WHmoJc1DJ8S4OPc4MDtWfD3ah1dquT8bFYAlysKsH4BTZv6bMvmXKlZ+bFa+2012PC
RMYpeG0akWKHUt7FOZx2Ea5S+lg+9V56mOXycSi9t8KhX4oyGJnuzMweL6aBsJop5cVkBlIYbOsU
w9wYygDsp292hFN6IUlg8aF0hOG8Su2GZJsyqDvo8IUts984tF5IaQCnhjLbhEH7ombOb6nY6jvH
e4572zk3Pnw80cGYT8QrZ9V+djHwVC4eAllcw6WCMpdb8UujqbyycS+DrtpW4XZS0Cc92tiqpdAm
HDfgJAsn4m9i3Lc05opWy7wgDjBvX88WFDF7lzE+SajnJB+Wo6EL2/Ddl6qEhFmwn+Dtob5BQ8xH
jFimEib43MNfXp4aLxoOKWv1Ihiay0xFYIEh3S9qydvS956c3Ot3ymTMHGN3F2t8YwaL8FUf4nqv
TboL8eeY4wj7R89luqeH+yyHhYoEY64WXDH9r7MEgu3Cat8qRBuLjh7nWJG0lHPQuEP8XotOgVda
p0lHxNCnCGSINYzbiNN6AfzIZqI3BZU1bvW0cu0A7Bjei4K2NOpz7n4M02f0lubQzFdR6E+c6DYW
+G5AEFsR7IZmneK1eXRYDMDZUqKpCLKiOUb2bqyW6yVE01eV7qUnhukSo5Ob0f7Ym5IU9LGEiF9x
gCDGAgLwqz1WQapmRbUEdXaEU2F58DZjYNvkzTcGjOlOauuoJoEHcAi2Sj/kHukdUGYDFieJuvM7
nBdqRADo6+FTLjex23gnWJTjpVna9xTWB16mubVdJnq72HkCgW1hWPbsCNTCY6/IMrS30ZKQeOHF
u3rq4a+TQywtP+J78ltT9eM+gdntY9zUh9xPyGNEWkzlTsbOpyKuyx1TR8v3QoL8uvuZiLUOhxlS
MUjG9mGhmrx/T6h6To4/3lmkdGzbPHzOouiL7tr0SvZkRWg/ji4Tq8YBBaJc7hKIhp4OFl/FDh8L
sE/P0XuTV0BDIw16l7/BXcCeVAjsG9y5OXpB+DWbvMuU5ci+1N1MZNUMdo6dpwWPnhGHvx3Cc+Hy
O0SgznGAq4laEsmE0cf0yLKxfzOttYuL7DFYBGb1C5bUVfzWjtD6ymzEdozVntsqxER8vvTac+xO
+nY2qLMN1SxEvJxzipwgnTFv1ihhiqq8cSe72M4xwGWEHuDUzj36QU4wAZKFlG/BNAH22oRHwsEf
MfXua/foB2OxVTC4chf/ByEiTIdKQGqwCc/HpdWrW0SlDERRRGUvnkMR4Q5i2np+N+9lUT23b4kJ
D1qiYelQ6Y5jvSuWexMmyS6AWL4V3M0gw1NBJ+TF6TLZmhr6EgfyK+v+leCwjKp6fl9cl/wmC32Q
Yb4cOlZ9FVsUqRaOEBkDoEyYD2Xrb/u3Nldyr7zu0U3LK4O+0wyM1pEzMR8kWcz94iAT3QVdhiu3
Nd8v5jro6BerxmB+l0NmmuFbOxgwVtqRDyFdvRsT6qBSdZUNNJiJO133Fo64cqVkLwoaNW1lT8Yz
teIApQ0I0xeb1TfEEl+LFdlGqIfNTv4lRQ0O2QE7Og7+lXkMUzSGmxn2oDBlCv2q86R3pNOIQ9Rd
YdeYE7v8MfUZqYKPgoip8q4T8roxkvJzgomx9jA5DEwkcrTyVSPMNsZL1XXmW7RXL67yK/bAGG25
qnG+a+EMTni7h9yYqhsvi8hZWNO3+QDl3VgIaPrIxTc1gqbeY2a60sTstI0wC5z3Teb1EEjjExxX
7JyjCkDdCVANTC127zC4Q01YjwvlfYi4b4WTlSjlWzxDUwfrRZwEM8X2AGOOMJqk6vZpy/YxmQ5k
IijYLiLmn+js9rKFP9U0IJ59TCGKNy3ET9roep7ID4Ql5jutPix1/5Q1ODQh9xy3Rcv/TZ14apmb
xF1X7ka//GBhGLdt010DRW0LrTqBbMFxlIRFd2XHe/KH9dWIuzQ7VwujccAlrQXasZJDrdl9Qq+Y
jmnc37ijzzZVejAnveAx0gUk9h5oZGiwbVna+SoTvjl6NsNdlMjWxW//+I9//+d/vM3/V79Xt1XO
oLHs/v2f/PkNMWGbaGiHP/7x349Vwb/f/87/fM9P33KdvLVVV33rf/ldh/fqw2vx3v38TevV/M9P
5rf/fnXb1/71hz/sOEn65W54x77qvRvy/vtV8DnW7/z//eI/3r//lMelfv/Xb29rd7H+NJ1U5W+/
f+ny679+c+zg+436r/u0/vzfv7h+gH/9tmmrV3Kd/vQ33l+7nr8c/tMVXqjCMHRAjWyfnzW9f/+K
/KcbBLYIXR+ypu164W//4Lzr43/95nr/VDIAsre9wLOlcrzf/tFVw/cviX/KwA/Br1wXFMtV8rf/
/uQ/PMH/faL/KAc4bknZd1wNP6j+rwe9fjIkhm6ohOvzy1zHV56w+frb631S6vW7/8+o/dmMPpM/
tyt21chIJw2qel8ZSkAUESjw6lXJ2wgcf1WKc0ww1TQqY4Zda/Ic1vbIoD+u0VxMd1UcOld/uJO/
X++vr09J6XmBC67p2Z4K/Z+urxoyPdoDp8Wya9WyHJBes3vZ+i2LkKR1kCp2mbMMQPElYR15/CUH
a/UkMQ9eOG3dQhyrNLmD7/g3F8Zj+/HGcWGhEL6NIyMXJ3h4f7xxDNjLhVIR65ZBqJXyvhVzfO3Y
qdkr419WQ04WZuiYDXf4CxOEfgdgx7LMkqspWhmhPocMozj6SgZCPQBIRJX5Nxdpr1fxw+NV0nWU
J6l7XeWCLPx4lUy1bGOXnsb9T5s9diAc/XEEY9JAMiLhNywvKxdob9BP2HuFzKpmgDQ3vWkhBN0P
s6UvmxAeWN9liJdN9Uln0QcvZQqnMSJUKEO3AVwi/GUQv9qDGrYxEAECyTI+oeoEl5hxNatdpz2y
fXLQwmw7dsMCr5pm+G7evptZi32edGZbpEOym2WJG8OKANu+31179nhwqCS2Rsr8Fi3s72S7xp+v
B9+6ZaHAuUYZeFRDzewCkzHwzRKDCL+m/zLRflnI5pWoYyM1O2ceJV3kkJ3ZcREXCgi2SdZ5uFVa
0X6Ya3Gz0PVYuUGEBVOF4QjQplOB8GN/EOEecZYWx2tQr6oKgNp4tFryEef4NMhqkxqR05q52SUQ
OiJFApOhd+HsbElxBUsEiK7FQzVMce1yJxhMyFiOY9ES9WV/dHJ4H1aA3wHa7pRPLVqc8hdCDEjz
0SqDBEMy3UkE9ZehkPm14y7vAYHrhzwz8167CeIyjOY0I6uPsYJoF5no7DO42P/NS7W+Mz+/U8Lz
pK2kHQhPrCvjD1tGOw9pXHg2SZJwoEvYfrla85RcsKcFV4NoTktuAjybsZqTnRXNX6sJOmE2Yj36
60uRf3UpoecLV4a+zb/Oj5cSgHgVOoiR20EisNmGLwrIQqy2fTU5zjmHsIW7ntwPk4H5GkcfrQR/
2imsIPqBFWKJAaCHQBkO8lLPH5bqJeCEJW2gI2QNxq41CYJd1nyupe52RUU3bKYRORj1gt8oWoym
w3swJlEhxTHKS8UBvtH515/Scf98w5VNE8pxIPiP+9MNZx9q7RbDWDQmYX49DEVztu4nj6EcXQUi
Ekw54kuvP2e+fxwFmfexyAlDG8BgepiMf3M164770+NXju0Izitle7wEP95zv5pmN7IS6BTNF8dx
vsrYlzAy8xu2S/JOBIH0CCOYCOZgy4iwsBWy8KQ2Qw5s+tQ1VXyqYVpgNTK6bB5/c3lsYH9xfX6o
pMO5wc4X/LwxM30KMqu28JT95FUtbO5Bkt9CsJk/k/ZtUnlOa/PiySE+YjKCAyTwD3rngiEKu8ZL
6qi3ISq6G5eAhGWxGD4MeXI0Sxnf8G6TWDS0pB0AAIOCVx9ZH29Da+H0FJA9O1JaWxHRDFmnbuOO
AC4LnFVb58adq5evdYUDlT3qs8mV/jjPwZ3iy1lVEcTsM+kQq8X/xEBdx/m3JYCQtQxouQSif88c
VWv6qzqmS6ZpuWgZnnS9mx39xAf6wbMvanACbqzo1KSD2KXgmlWP8CiIKjzjsyTgfJ81wqnxizMn
IfztB35VdqqWhjjrRaE7TpRiLp4S+LHUWIKDpOOaFdCc9R4OwVpc20u7XKY1Vjbj+JY6pT7xvpEF
yVa/Za5C4bCCYbbEhwTm0xnY49Gv2/YxCokl8MNj3RbXNojuUXhuQHj1PMEVHE9pnH+KdO+cii5m
lqhbw8t86zL2ZTE3wy6tlf0RSqa/9XL3traQaPaFEE8ZZcfWl+Em8wIM84ax27Wuj15fLjb95Vyj
NWjp59eozKwp93EzRS85ZCYY6ocqHHxM9auddEIid8KO2XrdXy4zXCgSAmpFZlZrvuTc9X1uhwiO
CIMvRXLEQheHzsl68ny8MozDJqfrTxMv04WXDfPROGA0vF4P7IJPK3M4sHvnPETuNTN9fq8gfTvs
+VR69A61z0FcdHZ3FGYVJAaY9u7aVILuliP4drO60NsjI8P0lWYdndcMh47RM5C5alb6MCT9Kf5K
j9A9zRUDTsoAhDSBPoM+ExxfNPNtq0d8S+e7br1pQaM+oY76pFW38ozhY7f+O6S87lLXCBujtuuv
4RXf4qxCREBmqoNgEONK6Cm9cIgeYKayC6ZZ70xmcV81eiXHSRdUvdO7LMLLOLNI7ZQJQb7GhvXm
RxQE8Yl1ee7x2ZfsThdjrOEj+9M3bYPmLDa/pAD4ICvxXTbgrJFvOB/ndTg0Wpo0A2xYI3gYJE/k
6eUyUZmCOlQndwwUPVCyxlQLbAsi2BBjjl4rs/z20m+YiNamR5KrW+yZ+cDcWgdDrCaE/Rh7RxXZ
Cp/QZVuoyEdj23zLuviSER56hGq8d0LII5YfXGbWQCtbMkgK07y/FBajt8hL0JS6H1QU35TF3NMi
0G790G39UPv+xemmAjZ+RWFuU8isX//DQRt50VwuAqREezjEjjCcdYGuNKySW4av8snjc7W+95il
BI8mC5NVnfRkqsd1sv2bS/mLatdjM3eFFBTiwl2PqD9cytiGTsU2ZNHa2nJfzSl1bzxDuXXil7ZM
xm1bq+RCRtgMaEC9jSAbylcUb2XR3RY1nMcmmA6tAw9AxhiX2+g9U8jSv75MsZ73P51N9DEStnBI
L/On0kTB5EsmWTCWKxjRG9YEIkdsCvDKSHcxSX3y2uGQvQmKEDu6aBkhXz0BAZrnAkqA6StKrrZ/
r5ACbLBbHF6CgiohT9zx2KjwIZ3q5fJvLvmv7iydnPA9KKyh8n96yC3WRH2fQMMoinaAEtdxVBqG
Oe2A11khKwYvpI1GC0Yd6Nhfe6s+Fw21iEsQiK0Jm0+ZD1myG4+F7d98b8igheCwJT1srkaXvMEC
DjHLYet3VrvldjxlHlDtGJTXvdu0V5SOf/O6/OVz8Oz1MynHF4H3U8VSeJUyWG3rTWUH07aeo/k4
5OKaKTfozOR3+9mmz/BFynjAi1EtB962bEiCJtnMyqm54Jl5gKqdT/AJU8nCb14Z/hCcRHTYPnLn
+Mr1hi+/fhTOeqt/fns82k12isBZ//nxJfcUlJm5kTRL9bS6MEXiGC79tdtcNYKMpnjBPDxTmbXt
UIteONgbsPLXAHKd3/76Uvy/KGLoLG3AU5ADOEc/tb1zXloLCXZ6I+A3MrBtgwsrOIzjgujNNGY3
LvSSQ5/UZ7yu4EiXU32btPit01aSxYgZQ4nY68HugjeOzf4xCedPwMXIPkWbPsSque9UfVU7U4QL
GQtTCZwr+7S77JkBpkmE1suf0ebD6QNYzc6wqdFL4qZSDQ6AdeDmBBpCHQqn/nWONUZCjXY/lIxk
L6fAfMszDY0KgwnPwZRiAB62EY1+8HLs0kgB7tYgXz1Y6DarITrBLtxW9dCetOE7J3fsSWQtxD7u
86vKID7qc9Kqi/ptatjTsUxUdx1QV2OTPhLW2ZOvYTdKdP6AL1cAg9bGkctrLbAv+PVjkerPb0gQ
OIqmGkzCCbyf3pBiqispOoZa3XqgSuIth5kZYjFmBBUzoYCWb13pGhvQ1kcqkJTTN9cgIgjxRc8F
3hIaUb0ZVHWepEDxRUBXoZBbqGInPM7YCJrQMN+QyrdyyohqYdQKcDpBtGoK6oK+xLG6qfEFHDFe
QaflTL2PJL4ur4cMCrCMrL9ZynLd2X9aFEEIkxqFjO0GvJE/LoqozXOd2AnafEgAeB1gcyy0fcuU
liwYgR0UjAESYhjqjyFueLML5aeKPWiXVLYg/Ig4orTczcKJTqmgUhw/awwDyDSdCQ0k4q+s5AcL
D1zGMKS8065XJ7BsqsARuHacK5yY+9zdTaqML7sGLpFX2p+ssXRemuljp6FJ//ohqz83OK70Agy/
2SEd2q2fGojQry3kaHA7jBVPF30muyMKkHuT2Cc51sltWzClZ8aTjiRaBab0NuM6AHGtJf+okd22
g3nBQgpHS4IJzoklPMg8eItOiYzPYZw8WhosJh/RMU6dh6jPqPl2GSlu/EXDVh7wDVGIP4DeQKIV
TjRVEdm3C2fwtYBUICbjH7oE6tDkMfwQdesQuqyxlGBwEhTDU9WJ6LSE+7pNHrS0cOdA3Ti10bQt
Acd2fdGfIwfKxVBpjadKcGlhdB3aOaMFiBueKcNjFiOSaP3R/rte9s97rCvp012QS05q5/vN/0Mh
EcRxljfJDGXOjMk2cagUSVSBvg8NBWZQd7Csyd1RpqLKlqPeWEHGLHjqHuTCq//rJ+2sreqP7zYX
I3jIIBk+/eJPVU0BFVq0DU96Qd9912Du7jMzyWt81iZLAwF0BKUIAlgVvXYdxduYcpGp8nsRYmLw
64sRf95buBheuoAdxgbzXZHaP9yZAbY84rOYwmotTpcuJaCSlcYckn0ANl50WicUuKQysBS4aiRQ
BOqRUZdChfhgO2srZUWa93A4FTO9v4pjYjxSB1LO3ESn+v8Rdl47duNYFP0iAsqUXm8OdSsHV70I
FWxFKlH562fJ89JtG21g0IMOcNW9okiec/ZeuzZ4vTz9Xugw2gss6lvBMD7NqA7/8lH+8AYtvWma
MnJ50D8P2n98lAARUAdTGiUQFLigOLQtqBQYWTWoDvMWakCNgGZttPDtvdjwoR3IK+ACxXPpcTaE
u6pMYXkKeqYBQ/pVZLviVMdxuPHT6S6ytfXcsw2JtrB2wiyoN0XzY0QG/ooO/i8f5bf+uOssHXLs
gYHDGlkmAf98KpgyzQzew+JiAg4+oRTYZT484dzOXjn7sySIbvC+PAfVgJTPbjcRXqrHwWNMlHCJ
dJ1CEEkaPxdNE5zQbiKEi6G5Vp5zShXolayNgLQLK9jlhbGxg2K4ySQkgjZE9vTfn8W0/vBh6PBb
vvRp9tvGr8eXV4mUHCua6cnoGGsrJ2ArlOGzo0dCX1N1a0G12BWlFLsyQZqb+NNuMlM0mvEIctYs
EpL5vsi2ms2ufrMssobSyOSM0gg8DSzH3PsArd4X2WMh2x4/C9FVBR4Gbivd7XfPhoWWh/pbXsUW
Ae2O4oXHpt9nhnuPQ5K0dgb012PLMLcc4RtOU7+P6XWyB1vekytA7pE9k6vcewgFe8NMqguG3QCv
T1f5V0U9v/YZycphW11mbb0RJds8SCwrzL22zRDUD8jj0w03nMZwimtvxtUwokvE8EuRixUDL7JF
/Ukv2p9BQsdUpd1ihNS58SrkEKx6orss2Ri72oWzi1bPFjoDZGmoPQmeD+Qe3QbB0ODGMoh2KtE3
O+AlJNnBTVRM+8DHhS9b6nOv6KwdgvAZROCUbDL0mI5DU9etUfgw7UXhVc/+daJREAFsyFFfcUW2
5k69CW7yOZrEY9iW6RG7EHMFfNhtOdxwF98xB4DVXztvnlS0jzKFlFfT5UxifB/C8evbIgT2W0SN
i/6+avfLcTp1Ljq0bETxm9dPnQHkN2F0oWSYXmlVP/kLw2J0x/Iv1Y//h03Pc6Th++x9nsv//v16
SeV7y6if24XJNNbHSkECbOeepZNiOcgk2mY6Lsi571oN97qyCJCdhX8K3ZRpew1xo/aNR2dmAeeh
neyMyDg6km6MVD1xwjG5OiqpjpaNxauK226DdrQdguktKex9bBrWfUTecoRAlZGv4eyjvMfqaajg
nNBtx8tIQ7vOA87ScfwRFW16Zy6j1rTz27MSh2bRaTgjKwMJ6d7pB1IygBwOKCyvaFufZOsQr0U3
4SZy0BJ6cFKyyCg+PLuhT05ITBX21W3rx8RpxLK/StoWR2MvxCEcW9wa9UtXBs0F4VO0JbunR4Mf
Pc6zY9/X3fJ9zXDvYy1ex3oEWpAMzb4Z2GLwjjgnK4HInYKy+TbFr3MYb5u8n948M0QYEGLZjhd1
ZRgG+Xl0gZz6yryyGRv8957zxy3HNbg7+ibHvSF/OdU4ttJCWxbd2GpyyeahWxNFCflrCdOgDuOD
M2r5WsfkiMj4nPS5uJl0ZWPQxHukcnzhZg7vsJnKI3idkawr6ZL2Ysyr1HaH3bDYDiTSzI3NYbZz
wf0P33Fjh1vRGd1fzrU/tJYdz6eeJdnZZJpmLZebf5xrjRJjrxidrbTOE6jW6SXx2pciLb+1DnlM
o41Bi6dA6lfdJDT7eNlmjfEM7+bbhEvyztUwEaUAxJuB+7YCWd7gorvzhXXUy9Ppc0nt6+bvkYm+
ZmpnQsTHatiXHYlOyUhRSlhg39ofFmdpYZnTIZiRzYSd/Cbwsh8Ln70FPQkIoKy4t+Hytcr19xm8
S2qM2X1EsLurC4sE83a0kaAaV/QU1Z0XdM2Gm8mxmeS4LXU+bP97HZi/v+gu7zddXem4nvR+bgT/
+OqSmParThmXuvQ0cHfoS6rd10jM2Sbrs0essScRMT7phXsJYQC220QPj043vmWCXx6B9/SXo/0P
tz9+JQa3lHOSQdGvgwJSH/rB7jGYj3b8jPPwOa4YFDTDQNMzwcNQxRXilkyxCwwoRQSBFH6AUWHM
K36xwfvLbdT+/XR2Pc9chvv02bgD/lJc9qHAsJTlNE1M+r38wrgdnGJ4jmidZhhXYVuKsDa2fJpu
PadENyzeSFTbAOUKMmJEGH/mmhKsBdnsiYlkgWS+H2l43jWmd5yJIMhJ3ICxkqfbKFTUlA1c3EnY
9I1nLHmEsfSFNncepJXUwvAW+yQKo/VpLeyJCDIvA5zx/14Y9u8tOz41PTvP461yDeeXE6D1DDn1
PvWlywg8qaHT+K5/DLyk27UBkTkU+OQaLhYT9r1sIwqV3xTxfN8hL7eHqjqWWfaI7im/ziP4WQmt
rWOdoZULnBQG/MwFo3OBDEOOg4P0TNs+3GUwmdaZGe9jp3PWTTD1258fzx6/9Vyf/nLImcsd8d9l
Bh8RcIXp0/Jcisp/bxuMM4qkRFu6bkL5Zki66hOcqXFGN5UsrfJpdi9OmILzrTnum7n6HtjMzn6+
36KELhLVHFtN0HXbnsBokW7drkz+Imiwfi+GeD+lNCwQ7Oxv1i/FkG7AMgQ9Lafc7Z/oQOxjw82P
KNqm1RKxEckMeExCh5E3sbBIYOum8THK02dzmaJTSu5F2S8kl2FcD5mDjHVIx20n7whilPvcJ9hh
CMQ3DrTTfy+hP7zIkn1lmQIvOzOj0n9/v0YkF+ctLzKC/IikzBk/TRIHez1hu/CaobhRZML64Jrw
/dV73npni8INuUh5suPG/suL/LumhosMrRJvER9IHvpSHv1jr1MJfj/D5YLaBY0kYiBodhky9Q1D
1c0MX+VKxEgqBiERdBN+0A5gMiUDqZ9l2s9JP8S3apT57mcP6C/f1nJI/Xs1Sn49C7iCYTnMxH9R
/JjCISnTd5gmD8SuxOg8gxxWJ3P0V3hPNBkneEKQfwFL5UF57HZ2HT1Nhvv437/HT+nJL7+HT5Me
BRSfm//7Zb15k5G6A06DFTw0UikDBNQ6Hq6h3M0HoYJib2kAPxxfCjNzTNwFSkqS3KjChhnzemKY
9la77T0uBEY+FG/7KvR33YzE1s1GLPjCDfZZgAEjYuy1N8xnyYVHzgXRA9WwQqtFPlmN6xIhikLH
PLwIIWguu6O9x+J9VflReTa0JDVVaZKkFfnbhXIeevx803JzN4fousgQBfq2DyA77OjRFtWjH7oG
FSzpwWmo8c2TGYo5qgJap21x6sPZ2v33N/kHfQBYhoCdRS5qMv9XQQaymzCBLQScuyAT238OpTWe
3HDTaNqltFnLjQOCIbGLkzEYeE6G8jak4tjWmpyo0Mmav7wAP6dBvzxa2jtEFVAws9TtX1+AMvGg
mCBVHNOemWOGxVrDwA6wLYMaBLBkEYiZL7JgYSx7djaVGKhIgUwNmyrS6pI3WkH3VeJ9weofjtRu
+Plnc9sIh+jvBhejpC5jqJ+H57FQmD8w5h8y4d027KVZR/x3O1kHr0SfKu1Wo7m5JxDCv5ti7BT4
ga9I87O3k5DxEzLrAntS+e4EKJMdXek7hSBtbVt9tHdjT20MEBl/qcWD399CnpUVECdhW4tU4ZfV
nyajOaVNBWYEm+hRzE54bk0zORuuqSdCotgzuGssZYh6mCePQdrgcEyP3TGv22Yr8Jof6SGttAQs
uKQulE2Sb+u5WRwneh1Y736P45mri7dpJ/8HjTbzaOT+h134MDRdwheNlEM1TmyUqVn32sHqv/SZ
TC9BbXq7UC/1eDIy8s+ldSGLM26c9jJKfUb0pQ5xBoY2TJQ698ZEfjmZnVC7lEWoHD8xpWN306bz
80x7aS8jnW9if/rSDhR6q7vV2vaI+DE3tjMhIU+ncOOZrbeO2/Y1a7dVzpyg9Sy1qhgMn02rfa6I
CKkyjyAPX6zStQjGk1171Z1Mqo3lR8/E5jrYBHyb8Tjyp6QAuetlyS6NYSnlXCLs9MFqHaKYRHem
AYVOxochK1Mg9dm3aP7AXsTZVTag64vAuPr/XwL7L4/9D+WQb6D29NBvsu85v+rxSjIMoYIP0bqP
7o2YqY5ffNlk0CQ90bAu8KEBoON5RvPbNC23sKS4SsopOfnUDUtALWaZiUjOnmxgQjL1+JDgy8Ru
Hd6pct5jb6iOP9uHvsLg61saMBhGlr/sN8t5+u/Xe5mBWCZHLvcZdKj/Pt8QyFhZ7YZcVOOghDxP
Lxy9+V6OVnEhEGr2ifLz77tJbMM2Ha+ZXBe7weKu6l6ixCEpOJqCTUbHl8iQ8hVNoroqUv/zL7/l
H94wz/SYV3O5DNBN/XLOxZrdUHcsl2LMcL2I8SmaUAPVne9uUzIEsKwz/w3nhYdLX3df8CaN2Dxh
vTEC/O9fZvlGfvnGvKXzhszWDVzUrP/+xrCl51NQES+LMmldB3rngnD87x9h/j6cYisxliN16a/b
zs8t5x/XjtrPCePuJNT/2YD6SmHZHrhpjFd1AomLvgURE0XinG3iZTYw33gxaZIYi8kigRNLql/+
g1Cj8CqzI4I4Mu7WyspPjJ9zKMVFZR1a29wHXOJaeGVg66J9zzXnypvGryphJoU/qWanrRBi2qFF
J3GYPlmfyRn1HIOMAUOXrmpwKvkQnCHHsP17Vb83WuZlScosojPm7nmasMrRrT9Z/YNeYnImmDg7
WehhNQz22+BQoZgttyngQMD+8nfPpr8WNPwCWCUhLGa7IWexObk2j5iGNq3hPY8JpL5KVSdrRpla
1+EmHqLuONXDh10bJulptzZj9Q3JBM5lzFucRoh02NDCrcs1HSBofOKaFJ1tUq1njYgI0dQmD6xn
LVldcajIEwAweeyEce/mdCpVE13agpoN3X62DyZL3ebBfFc3zgU5BGFyDeaoAqVGB9BlV4I9C3MX
KvviiYdxfekLKFb+5GRbDCqwG3sYVrBW4vvIOzGDrI59QrhTkFz3ismJ6MMHMRpq7YwL+bwx8MQS
si4XNmFthM3WyRzznCTEfdFHaBPIGRBkXCBzV7wU3kHMxYXxn3mWw2yeB7j6nrUE2InKOFs15grH
BrhFQ8092VyaTg0bcOQ7+FYtN+I5Dupvr6/52y6znIy2bZg8a+bg/i+d97EfoUjKaPGWOO824Nwb
Z+6/NVLaeMngJZqfrZdMpz4lAiFkQrnOMTJe5RO+ihp73ilYYEQ0isJTngq4gJOkJsTHzvQegs5c
6isGxOlhQPByYsGAkWt9DxZr8akhmplUiH4LdMVJwfMNVSP36H4Iv6r0ddOnZ2/+FoieMJoSDobx
ZrYqPspcqoPTWtcJfKSDNTbXQxg0dyJw531fngrLNa8su73AaO1SJzwZbhmdwLgz+sjwH48VQi4j
Ze5dueZNWB+lH4cnZ8i6c5yxhXIsgw8qhHWTprV9Mwapw4j8Om1IU02Iy7w2ZVNez1b1ERXu9UiX
EBHUuPgO6zvAqe+GHqd95ODjT3NebRcWWm66es+pvKqHOsGFSPEX4n3V0TF1uTgXo4s6EQFUi2dW
8wnDng6zpZe2XQ0cI0ehtAFP3eNiJe1qKC9ZatF+bLjxudBYggjv69TSAkdcZWxnwi0Y9FfEPHlu
fz1U8t70S5TZcA52ipsPTcIBB2DApa7xwiNmrk1cm+65ong8KwQIyC7P+eApJCARaJU6Kv5Sq9u+
+VtDQtrLDk1nyA6WvuUve7WsST/JUtZTVYOLJ3DAxMnTlOaLtlS/6zSstXn6jDWaJt+oSJrwogz4
IrWKo+Qzmu95bWtSEvygO9oDNmYx1Dt7jj+skq5SlZif0iYqLBfRO45lplsVa7yMgRxrMW+zkpF4
E4tNYJXGOm1rcq9DIjW8ryIc74DJQGdCUT93txxke0HzUA/9uIXhAnhinrepHb9An2Q3eaVhlf2k
99MCo6kTsPSZErarUOPwn3gK0Qj3fYJZW+Um/tlBfGnNaIDgDYJmkXrlOMkNA3cwGQFi52h9yIGC
7jpsy6vKc++430ILmg6+Vg+DLMCRxvzyYDiYYcI2UsMjKfXfrUljM9UYTpGHETDvuZ9yIuoRF/EK
awa3fydaZzY2KzXbH3a16ViVq97g60EyUNcoJhhiEvWi8ZxU5cOo+q0AGwC9IMQiNwLagHvyXrUt
blSNk0vE7dl/TJCJ7QoXjRnEr3tqngkhIFapEchrlQE0zBof7wptvNh2XvUCtTHr8ejyPbamDf6i
hOVtjcbblM/uPqrnlVEv8druQ8PiAN05QSaG4DIBX0G+hS6QyU3BuHqbuqWBBtHdd5O8rmV6wmxj
rQhKKPCwRW9oGkEVi4sABLNyKr4ctDNkhaNxYY556gYGoj3YEZwAJLNjsBgKZhIzRz5kXvGNHeh1
UuDAnCZ31u245Irwd9kkuRSSY5B63g0CgOvUKbttmKIlFiK/TpOcRmtiN2uy6m9iS7wztDyHBTgL
wEhrajm9cvFqtqIM11AoEWjqJVpHraaiOyrN1btSnb/to/w16uXDXGUnp4aJHlu3+eSCo0K4mQU/
COe8Y5G8Bj6fNjR3TcDVP4Xuv2ql/UQ+Mu5vpQpmWvXXoIMevs4u9uJ4k/aYi2wvQNybvxh2fEhV
6VEe9sDOyspadx701/TdTMWlHvioXcAXN4v+u5f2h2ykkvEi/olJzkcaQKusCDoqbFqepLn+GJqS
L9gpSE5ZaxldrJR/iwsf67cNrjaOo5vITN8BWT0koZo2sme4onnstmY58M33a1fejYnDT+HKsh59
3pdsDE8hYHCSFnz05bP9ZVXuzh+bc9daEEkTa17LARO9WabnWNfkZDZv8YwbtEVkIPPwNrNdoPCK
4seHslKXTK/IcRAaPKmgPbuanUOUYpw0LVqgeOnJdfVwm9IpOcjB/ZjRNnB/7RjtSWZ1QUeJdDOz
Jy5DMRi5AU3DInyda0w/xkw4Y13g5W4U2hMC6UeTtvKUPP58XXmC5L5J+MNxipWKqOgw5k0qluik
Iel/BCEMONnwjbc+kmIJlNIL76HIPPLyXLMIo63UFVoeZ0mkI0KNnA9GvHlzE9Xte4VedNOM3zHS
IAYzua1hQfqcBwRLiKer27L1v1y7wD3uxXIb+fzhtoIPvSQ3YlFdNW72KmoAN+Rmeqg26VuTOM1L
GfB5XG5q6xh7zCq7c6cOQhjEJJ+QSDjDBdtt/qpifix41V0MlWEdkDRRRCQt9UsMVJHd2QaQSbtC
JoNEFejCjNtwjjYjKZKUwJFdHsfM4cOE47u1RFwaVvkiPXUeVfM+MqJbJfaLKfR7B2Rrza2cC2P/
FVXsWNqargt2q7xEuRiCKMYRQ1hQ73x3q/3owiwrcsWGGWUPRmWeZBE/BHn0UPu2s85JP6aopn5L
A+BlovoyyIxWUj8XUBV7X9C9J/xmha75yjISEmj4tIbkW09n6sQQtp82xXNd2fAgJe39yhd3ViVJ
HWK7VZNUm0tVChau4cOLndeeVZubJExZ4jRPVx36NgfBI4/U4xzKihzm0w4RJ7gKJvqCodcazW8L
JWBTqrLDaccOv5PByPiZkIkFLbGw5Mq9k0V3XkYU+oC3UBQMr+f8odLidnbBdFR1WG+EeyM6QFiN
ETs4DCF7pdNCQ/eDzdTIbemPn4DTwObWODJ6MtzmjsVmpvWt8JsfC3M1NGy1NZ0eTVR0KhzCq8XE
Sk0lIT5Z+9iw4a/6sEKKUTGibWmz0xv6TAJyF+1iN3rEZs2uyPeJ/1J1QUD4Mto+OMQgKMgz8yf7
oSisb/jh7E2I3WJd1MO5ciAzdeVuClJJKARrpvGgRfnAl4rKJnaqR0Plj8HWhhRvRcBLBz5eLCNv
NaFlyXoeVrQkHGjnRTSafp2VfakReix99u/Yt9aDAVGcPwVachQNp59/4WdZOre388wVZVGkWgGi
dHA5i5TnkZv0p+cvWatcmNcRruoRb8WKW/onSbBYJYf8ao7B16EHnlBCzGAzlk6B6o5BS5I1yCTQ
E2XwgzbYaTDCx9hnMbUIVVzBXpAbPNSi9a9NBf6OUM3R1Ujf4xsZGq+NAZnRlVjcRe++0oSjc5rR
cSWEhcOqenFd4FcT9inMIgQPCr/iXdp3afdeFjFIJ48LIAGlw4aja40OYonzmRnG43am30OES5Df
uFbNejYjMsD8TdHQMGnbmeGck8Is5QknL7miyRg++8p4a0YWowmQjD/Eeg15u/1JNxuwSu8O/SRR
NqigMW30gf5WhgjojMk85c4ICwqOvFbsqlWLI6ar7ZdWTW8BsakbNUXfhiZ6nIC4rgEGI6PjxTZC
S3POjTwuWkiDaVSHxothw6QRnTkngmwg1JZagmaYOoTFhEOugZc3//CyJiRuBApDRdHojeTgeamz
JiOAiZdFTu6SJ9K6uBV10t2IqoaLOaKO4zqECpW3O51B205cESY7+Gqq+tUIxnYXhrfaxw+Uz4TW
gN66SbuS21zgOyDO71XfhFtKia/cYPKOaaJfO4pTrlZn2Wt3z4XvIetszDTN+zxwTuZ5+Y2APdaG
NtyVlfhPZJRy1WKv5vt99wfYz73rFjubOfOANCPL8k3i3XRJ9KDhFWflBBBoIM09chjnMu7dQbGA
lO+lDy0KkLXqvlem11/3QfxlTVdK8/6FprMnx4Sbl8elNoTnTUIYewhLOGPib8YEfYfSJIKJLUzn
ub+aFPI31mliBi8RXL7O7Um2n3iGlLPPtFwvRU6qYIAWQynDBzXAvSeommO7kGhqK38fAEIJk0/c
q5RbFYIu5iEuC4dDwkpzkK38bpToVUjWnUeKddAAgJHGDrU2bei5RqwykvWXKNjPTZIeu7mZdzJN
702dv0qbM9SfxGOhjG1cFw0oeQjZbiQB76lp2EfVVyQGxNd2dm/2FhDo+dOp6x92mRg7WwHwnTxc
RqBneJWjDHkUyH2DccZc6GI9jCN7+2r2JuKpHVgQA/lya7OS0ZFo8WZX0MDZyYQdjQ19RSOFZnHp
vCnkdTHDopPlN6CxE6AzLXhWVZDIaU4BHQDzLqsrk5RUAFYACheAlt5GQ26vqrInzUQZR8BOblLD
pYufLHC+UWZbK9tzq50ef5hGnVPneLsG2xAcJOwJanirKuCh3kRFKaZ+p6CMImU0UlQhn3UUxzd1
Vfs4A4YZISrSyxH2U+057rrF9lLHzYGZd38mj+o0gIi8TOMHo+Jo5xQkOuNX2ZmmlR7EKDewcktS
3CO4RojmrQlG01Bj3/Gc5lsIGn+FSQEyJaA6OKfx/7W6oXXHXJw4eaq5cGGv0566NlPjma7ayTOV
ZEeeaeRI6CV+/G1K4dg3NCMsFl2SB/HeSrJPVbPo6duD0DDHVQc5K5TVdrILZ2eV7mMxJl9tChOj
mYMrR/Q0d/VVNXrc2Je4tNYr9sNcfVEJ3VSZpdlnYDThFuOK2LTf+A+LlcogKXb5Y0jSzkpjaCNx
mhVRYmybwhpIJjS2rHXvvCgG0t6IdOXI6tJGGvUYj1qqJeI7eBAdAKQRSteq9s7gy7jsDZr7yIQK
jFS1plNgUwekSUHUMpKb2LGoobnEs4vOhv7CXAmwmFvltqBjyG4WZ0yqYdIXvOyPypHEN5bybUwx
ESTwTRSAVteKLyEjnbIm0swtFGcE8Vm+QtIHuBViEq1sUQ/ToXIILkv1O2hjeI+FemsMCM50RErS
ksZ90ioD3qRaK9f8kcZ0M/Msqelysd2SEU9Ta0f6lEkDrf6h2xjYrZFtEBUfDNabCeR0Dny+SKVe
imHY4Pdsd9L3OOXCiRCC+tjWOMlD8LOSxKW8iS1KQKK0cM/cRuAbyFUI1K53nLdWBS31JBeX2TQ/
OkmLSk6QxokPyTYONjrG5/HLbI5fxohFPgeU1HQmsvl6sQuyGaEQNJl4RN/baCLfsvfJnyEToIPb
XGfpwXMzsNPdw1Q396NrA10OwnXnTjXDHhiegzESWxiRLZwxBYkanKRx3DxRTC7ZE7DCGMh7ozoY
1ngkfIR6umwvsjCzTSLDSzN0ELw5fzOydinINr1NKoMes3QHMh5jx8qc3B+NnKHaVikwnsE+Zy4E
69z03X1fEXbTD8DMUE67c3OXmfwe5I5QmbNKM0IftnUDJK4GO7BPL/mcGlCFAwhWVuQ8V0HwvWNp
rTzZ9BygwNxw2scHnh3ZYHqgETU7oNZtd09UKiHjGEGpxq1VPSLZTOwcIbl/LSozuDgOLKZGGXSO
X3C08rTtVBIbJngqP9sVZUny8Qqe2LgbJ87S2AjUPsZBLdJs1U5gEDu62BvbIrK2FOIpsmrc1lbw
CN1hhDg1faQZiUp6fiYKJ9+3aF9XZJ/6xDg3itGlvJZcv2hxM6Trp5kXzg0vnbI4230dYgsBlz6o
h0AbG67la2/5lzOxb0Wz723vXkCKWyfpDQPDEiKmhnM2tdfBo2lTGVkDcn8a4YfBqfWurrunqGRS
F9nynEzQ5PNWrsuGNmfMS1tXmNxjrJQHS7WbuMuAYSQKI8/8oNCKL4Tu9yxn3zMi1BtxkAGAVx8p
zJlNjIuHUDXK794++XD/uLgk93XFn9w77CFjtk/tjij4AP2snf7onHjJoYQ+LKGXBUMJx9ypLkNN
Ie5MoiGXlWMfV485+chvo+hzjgOg3oML6quKprMt33upk1MmwjdN9UmQDfZywS5LjB7d14aoBO5z
cIoJjnDLhGIDVij795625WNb+B9V8T5rLstFMBOoHt5xs2/hQEenBmHArksemXPuCescVvbcIx7I
PY4vrlo+feLwvbDrs+NmA6BNIq+bDvJt2+2dIqEjSdhEI+wLRdVTYUyw4BgtRtQg8OMITU2QKlNc
guaJJTGus0VFaltnmYhkF7nMYgA5XnRr3tE4e/YiVJosE7xAsTyxQeIgj+gGkpGDQejLsSFSIIPd
xAVeoDnxritDHJ1K3VSh+aHwNrdt9BWUjD6c9s4BSgstYguD885rian0ID5RCfXx8FaCZFnz9xO9
gmaZc2195IRm5tzaYr6j59ntVBm9Y6qd9lYRHotC3IxK3lYmqefK9MnMMklthtZGG2aN6XG5Zm/m
gkc9k/YSSX9rhunHkFTeBlLjpZFLZELN6o5v29E5q4GAMyZzl5nqAh15dqyCLDtFgiimMLoUowxI
mNq4TdjsbSO8LgIxb7SP7NoO74y4JMo02uT8nvu0W3YdfdMYRX/glGSMK/0RyWV69J0pIav5G+sr
t3fjbFLF17A0al0/Fea4+B7h43du/uUH9VfiJqxekz0/iEeENQW2Wa3Tle/Le/awjzofVhD3wyU7
TWUw2tO+4dZedF9pDipWyUOl6jc6Vda142QfYdZ/0L82DkHBcMZr4F3lBQA9oyjW5kjt7zZcH6vQ
qAFzkVgc8NXP6hXhHiUIiXxz90nhOewsp3+zmrnBhx1VZ6i15RmiGoWMsE5Z5c673l44JUTrLf+1
QX513XnpDgQkj7RBWGJUa6a0uPbb5K3La3lxOyLhKruRWMyKFXOJ8Ur14m1YaDi2hBsgWljeyiIl
LC3TZxdBmVTQLT2bd1dwaSuQKu/xJTMnb3zUdZDNCC0Eh5ls85ZABaF3JFK8W6ATIdz51q72bDre
4dYkboBmo81LWXG2WTUBrsmVWdMHG73uqbUyGmJwc3CuSANL+jWVFgljI0T0sCWi2XP1sLUTkI9h
l4/bPOkJ8x6tu76T4pyWUDXLkePMDl37oCKSIce0O2QNHeM0Jv0vipmtovav2MFHyqigvVhTzrEK
hX4lrHHnAHCnFzLT/zUe6IPXYjFfNTq5h0S+cTz55IhobQC8Hvx+66GiYiRqQemqJBLCoSUNhkEb
2qkrt9VXCdrrWbEZoCjBfJ72FCz5mN5NBdJgIxIIbhg1NeotCMeaX0Jwpi7p11K8SqA4qKDTD27Z
xskdmhECuTaIWBl500zXvJZOfZ0bRbtPoZ6dSg+OyYzlMc3pU1AYylWtnQsf2j9NkZAny6q/Ri/N
d60gKyDHKbZm5EorJYb/6lUdudOu9eGSCL7WK1yNah9Yxj1HxdU8MXxEuV773h1I5bsEOiUNIYtS
wVn6fBsUPgWdDmarbTWfGjPYp4Co7wOnOoJfXjhmk9rWC+51giCwnTLyLcGDXMuMdnUa3Uwd8a7C
ALFPbgB9yKJM35wCMGwlcxLnEQO1mf4m1qEAHmwLE/m7zRXQDXaJ715Q6R/dUX52XrgrCV4CF5t+
4Mu4H1uCqJb2FIdIcwW9GvFkcm+WRCGM0dni5Ehap/ze9gNjnG2W92+QGdS2mZjYMWq0r9ght77b
gMfF9yrerKj8EnLWzE+Q2tO9dhZVeXPws/SsbQqibvAgdLZbbZHsNCcuVJORxFtanWXsMCuBNtpL
4HHeHN/kVX0Chc2RPyhypP3mZLdEQBBJTpO9JHfWBe09da9Bwk2tzpdkI2M60Hp/Tlg811aTvBB+
+sYB4W0YIN4om6Oi0bxiRBbx/dDX9V2iMBA+0vnSAb4OzELxQuKcZu85yfsLEhNQGL1TbJv6khBk
EGLQNMuMvcCjcdIRAFRET7n8DIE5BvgBmIejdJPKwYnjcoPAwUu/OAGGFAZXxnDjpyGpqG4h9mlq
HJwITkXRIOpqpLirekJies1P8Kf4s5ya657cp71vMMAgfs/bIN1KsfyTriQ69UPYWJ4Mkb5HBh3u
AgQSr8Ft7hEEkBDRvm0H4yVz4mnnKf9DQ6DhLkOlPyf8FIKpzDUXrO9MbB89S1hnlDqcTJneaung
d5le64loojnjlK05x/sgg5E3EP2oDZq3paRfm5/DJnhw2/6q9U+V03MF5mdbQo1c5ImdQ7ezKQiV
8xFSNZ18miO46IHTMVd+qr32ocwW4Ujo/o+x89qRHMuy7K8M+v2iqQUw0w9mRtPCtXoh3CM8yEtN
Xuqvn0VHz6Aza5A9QKFQkRXp4eFGce4+e68NUEAnqT8MkB2FiY2ODR6rUN/6iLBWBSVle9ynx8bu
xAsWY/gX5JQJgDV1C29IZzNAEm8Fo3o/TLhXtQ5IrF2BK6goNuXbJGllF5IQMCPnqrQS9GrScMoy
ig3I6GxTGeIZEj248cIGBVRmwGd1dt4V77WULjtrRC7h6W3wBZfm+Jw+BCz4q35whoCM907nIQMZ
hU1os508oC7j0uXssAuzF+6B2SbHqXEibHnE3sZOnfyswBkWYesd6DyLuRUaSi4O6OI3K9Yvmmm8
yaKrTrGIxlVluw+iqe8yZfVE3NyMrUyibZOBDs/KBYqsVSLgGXzo9Qu4Z5oNogl2CG9MfLsX4c+v
eTOh2g8fNq0hZznZO23yo21tsc2ht/erQRbcg0ynwUYQtqGM5Mgj7jOiSJd8rH3W3WEzLruKsFxc
/OP44Vn9XVdPn2EhqQXuoMnhAIP8DRuV+ARqlFo1ZZtsIfC/jhovANP86JQQKxat2okt/d7JI3tf
kl1263kPFc8/Tq33q5XZk+Fdcv65w3FVlsgnsctJyqgOstd22EEP2KFrmp/MU0sHIKfync7OCbQH
GjOq0ZZlbBxYofaAxg6e3ifms7dmJs9i9E6OM8UXMcxP/lCf29wVu8GUNm9p8Ju1/LZbekLt3Pmq
E4e+Mkrk0pBm0KbZlJxoYKlwyxJqjZgLvD91nLMItvjuWN6hmxm8Tjx8sns8kNquiZ370Im32SiG
LUIXGwZHMzEOJRzApxvHAwAsSNcbNYl0qwYqbTLV7XRATwRj/XkbVgkJNrt7oUxAPriZOPvjdFCN
Zl+RRfedjkZj2/OrAbWeidBZtSbvZzUxPePROkoxYt2rsueKKqtdmunP7Vzrpx51VpSKc/dc/rZS
80RhEVCXJUeYjh+zZn75OR1+LmgRyEzvcTb2ewvZCZ6pOjhdYrPzqj7TCZoAg1bFTu+QA6BhhbY3
Kk6TVuSwxyiGp9QTZwHB2h+9p8Jnaey1AmkL7QHMHNe0zxiEoZ+cSB2fub945NAWtxo9I92OvvlM
Oo/skvOBRwIRok8fx5ijSsbFwg+G+A5Dk15+e0b+An2IhjpZmgfKLe54ebJUjtmm16F3dboKcACs
KcEMJRJ6Qjqbx4LXHco87daZiaRqpKxPndjZ2GMWyPKPh8djFzcUx7RT98tJ0vocluA/gA0S2afj
tes5c87PY0oddBIFALGTwMoIgpqmIOPibVsLhYHQ5EOHyWZtteatq1rqaKs7PDCkW7UZzW0aWYVx
TG5i77cGGFN3PzIXxZdw3HYq1W/WY2xzoTfojfnmazB5kR//QJw4+8Qy9sxAKI8GAUfb8BTJqIM7
mnZQLewwOl3WDkS2dW9RfVJMaAGsW3kR11tIIc8k9WAOd/kljvJsC+KK917q3DFwnUaoY6vWM8iL
8gBhQ8EesJ3g0xWLbkvvIrNVyutHehQc9Vm0Z3UGGCu2kieYBeSY2xvWSVSgHwwLRZ7FspJmUxlE
+TwFWT08JwwM0oJONcvirbKwcutlN64rkPJD4+81hmha3wjXWSNiFKHJINMrCtjhB8HNJd4SmRv8
K1uvN3/LBEp9CVJ9zsNHyc6PGGq9nsvlVRcDTKaxeJ2PE2kBUzxI5e917yh59QMvSWH1snPk5Lf3
cvsdiugfYEj0aRCd99CWMHvPNrsg0/uAHUE0rAa2ZGYX5Kx3/m1oho34o+YyWcm42PvjTONVTMrX
3rl91LE/lygZISxHi3NoTTmDOTJWTw1WkC7jHxfOM3fdrtPGisaKlMAWZbWm+aZi9aR1CNEJflE4
1ayN8sx9D2uKSMv4T1HW43szWQeYBE9tPVlg6o3PVkU0u7CkycrxszahSrrpYawvM3LNYhhKoHMh
CrGpSqLiI0tG6FR6aa5jZR3M6YEuilcMar9Lfr3O8p1iO7V3EtgslqmziiI1x5MNRXByJtSRqN+P
VfWeYQSgcLCiQYkRbvkalvTTXRSJnWP0Z1enzdCBz2wNu6V1SjV2i4UEhn7Y8vvjJP1dWyQPuzDm
3aoeG/9ErbNoGwgBJYkObWjXvjopXdsls7yzx1jbCJpPV7E7UUflUkjdzyZtDnp234ho06Fyrm3T
LmiW5NQSezQRWb36zUvsC+eYhe130fDYNtgf2IBWeSKCFm5kYBtiR2VKux2G19GZIK7pnMy6Ods1
0OcH7mu9Uidpss0kax0FaPaPrPAxxHtg73t1hiBWyoS8oGbFa1biB+nPT1Ou/QqLJYGhe2vpDtqD
n4sTjyrmPZm8wD55Szz1i3BksVPlBV7XK+W+92mHXKRh6V2lhrme1eTSz8xPwlpuuLyhq8brUjbs
SF0sIpodoAO10cxf7J9oxrHCZSvCMblOAOw5WY66wp4TCkuyYT9w4BTLkadZUsyh46+HiVwSLU1B
PDfcR4MFYa85pFqGFs5m06FMu8O9uHL6Kt1pNN4aKCGWT7OeNptvSTyfcPQPK/q+WGA63r07MEeT
Y0CzHNge+mbOoQmxuavjgK/DjtvkI66ssSNnUO+tPO52s5h+YfdoYW+zP0urLQwcP/G6vaVysg0T
/t7UQ5CKAMBjNeGsy/PFzyCauJPB4xrpUS4aITvuIwE4YOt2SZq5mSiQhLie6b3NSqJgLxc6NCEC
xu86BDQ6shlpzN3sOWei0zhmh2ptDjSrkYn75eTlFrczkgAOoI2pt/am9md+l0nHqobKOVgE0KXq
d3wQ2lYlsLCh/L+DL/S4vsB5tlClKAnklgEj2SWK16mGp7ZVGVggDwaSi8+NIzRTtDFy5aTPA6tw
dCz9g/ORaCXvK4cbcOiyo4+1iG4c9ka0/b3kMqy3vP1X08izum5YxYCpyqnLSG+U673w/N21OkS3
tJgoZl9KqvWZArpNXHF58jwfbLywhobYmxXeQ2+W0y7EMcLJVE2IvlQJZl2ZsEhEpMMMbz90scs5
d+bSqrwro1nLviDzt8ofL6NTwwxsmNgG/5kYF3gUSWFjS3LffKlVj/NJUkczZZyJltztSVWDd6yH
t5x00JrrijsZdYSqAeciwlkLIleLg1Hoyx+GOK7ezcwWQVWUuzKzKzwN+QYQX4ElCUNhr4PZJw+x
VsOMeq/YXDsNv7l6Zbka7Roagahhq5gaXnS/LLcMcgTwQPYDocBO1TjpHj8qF72Bn7JweJe0AgHK
wgnXUPm5q8v+6o+gcDlk6ZsRtA6WbKjtRptRaWKiFMe87ENSrHT2rkMHy49jc0oKW4+7ic826opv
U0Svg+l95yFHIr1lPVUn5ZPCLLPB8fvusF8YNQQV6Ymtk5hvVlbSvDHR/QEogg28Fq5LD/9YDn8q
kOzBeWdROK7ha8ogoNDHx88vWoo789hY3Hj0KtgUbTIRFxyTx4F+Vy7/mPbMlajlXhrcg6HHY6af
0qUK55bFXb5mH2ajJVQPmVGi93DXxmBU8GewVm368NoW9Zsb4diIQKOvtAoHG8fABMMHl+aBzdtE
GzLqhMFWckVdsRXAWOS7tl0ZVIO5bwaURIO9b8hCePPzqPTkwH1Pj2FfwcyOY/t7SNS+N1M260qR
dZpfkVr0dVd8uhmC2tBTKlM6NFM4VUrxQOpu+0YPCnad0Egd8zjyeKSMHc2iUyCxJEh/sCisi4ab
wfFrpbkmcgMnfh7dTP62Wx9M/Bkc0rq1DDuEyyUEHvPmPXGZM+ghzq8cjFa4een9tdvyLpfpuY3t
6URbMsHhCI+DiSerKMUmzXmtpg2bMfwuYt/2HeKuTRerYcw7BDesZ7LNDgVl2MyzOLHbHY55oPQN
3jhOHluW/8kZb3TupyfMDOGexP+j0/k0xmQYZAZIfEVPYXKvZHPjLa+vkhzKHQYViDUZR2mbtoiU
oXpbmF1IWSQSFG1NG5JuHMbN+lXgXeXnj3pRGup3rBsf0ApA7SeTtonw1tmNcyg6HgIjPfQsh8H+
yrUTlZd4TPRVXmNUaA2FwwQzQaB3xm0KL1Qz8iSMewJDWiJwNDTAf/B04FRQe5ITakNT8WeGCSsX
xEX1jjMsctWbYU4UchRMadkipHjspBKPLgjA/ZvIFeVqtBBaW91g64FVLSB6z4uzhMiJTXrjqbE5
2kK7b1TaXCwf+GoccQg02PljTX8zYGzSx0DJtqfUgcAz97L9MbsDsq2GMu1U41NNtSsHHf5miTve
Wf3YbUasTmBYW44h5h4//YNhYGeg5T7fOYrum2JkDIdUBVFopAeJR89r7nEwpBX80R+iTdv4Xwvt
sEsDbcBwOGrmsMXBSuZ4rjZ9mG01iVIRFw16UNkfhfB7ZuSuBbHtM13pqKxjz9eDW8GZgmnhaRj9
c8bz3+jE08zu0e4GNhJAN1KYQ17Z7zWf1BhYQ4rRyJ9TVYKjkFE1TXGg4XR/TlX62oJXoFeP1uy0
iLAEeTQpwNqLbJ+NBjo0g268o5mFHmKPKurutz1V2KwWwdfOFuuRXv528vk+Ckc4WmkdDCXh5Nma
/fVIduFnvAl9AC+QWNt1UtRPXI4z3BqknBJGOa8rB1NF8+Wq6d0Lb63DuavJSS8V861oIpqgJHvd
MgOOW0U06sVP5Dv0XVazBsg4WcSxjqAiBQW0+KpGwI4cLPlVRo4jm9ppV5SgaTKK0VaVHONt6nbM
MCGL6DysBTa3/CRE9R7FGPcdjq2I5UyAvEhZTVEZayHXFMOzUHJvMYEGdGm5wG6t9lg5MZ24rLFF
Tw2E9E3KIA/4Ka31ZEaPk0IJEvOz62TJRmGrrUnM8UY3tnZb2YBxQeyXutkGlAWyGUgB6WECulcu
do5c2HBocsmkS4VqX+ebmojp3mxK7h0z/8ZoDTcllb/Q4Z48DPqUClcXV1S3enTfOOb9gTeMk4fF
39roZkKGY6UFMu0CBFDiAaJ+zmP9qY0xfnYWlNwst+89mbBmTdQFt5hc65FTc9hB8jVGxCdagNaG
qXY+NvGFJtyt+QH2u8TpHiRroT1E78/Mt3+7jrGOC/tUp8NXkSVqY7Ci5oBAPEdHh8Yc/ck33xxH
fOgrjvY4IgyqM5X+p6m6+JzJ/MMJkR9dnG34xsb5TvOzoKG+VXq3KpN3cY9y5kmQs5qXvoUTTuI+
z+kEEJ9mCOu69XmXJdmyrk2Luzix7ScnLq6EJP5IA3XGJhL62Xu8Am3QhgXm52AQw3EWFd01Nk6k
tpHXWubPIxVMh47hdnDE71jp+Zq8fhsAzUERkNXHUJvmCTUa+VXzbuA+7FMBS0cko7O3rANU2R7P
I6vK3uj7U6SKnUafVWYi95aJCYAGJBix4Adpp7iYyj7Z4Y7hCQLfZFslzg3cAWH7JQPdA9e9mV17
GzAgbUgiPbeEGtj447DSFsg0XomApxYl2Y3z9PMFDLu7os37G+A40ylu+DZYDm7d0BwORImrYG6h
g8ekzgLBcDt7oXNdIAQl/WurzqM7xbDZzuZSYG9qUXmLrifOxLdW1rxt1Whd01QZ935oHPq8S3cG
S8jtaEzpdnZeU9eCp6kLCdVXLC5/vBweKluIS8uBoivHnHPsogG5ajfZpRvg1tj0qkBNqSi7iDgj
FZ6mDrnJkzRvCgfaOTKRa75Gk2EHRJLw0HFmY4vYBHj9E/IS87ypZLj7oWxWIqdwnS/FGM27fYTQ
tA611No0krnZ0GW8R29GEUsf7Vyzggxa2nrqTewMbXkGAXtuzVE8lZ8CU3CACyg8/uAl0/qaxpm3
n+LhMUZF2Rmz626dBrKGlJpxwCV6SbRQYwybYQ7UFFv5IUYayKEu213eQn7dMMmrESMjVcBryn9/
RxpJttQlnJTgEaukdjCWWoJZmjivWh5yYRHj/R99H6wrpeMZOz/yC1TpoiXYZHuoHx/pPOxa3okQ
ebBBAi+tqFuC2E9PexhSSKUsnZK+soFulPTnUhMdWxbEvEo5bBKqpfHL4QlRDnNgGUnxFPuCfvm7
ph24t5X/IVMdDnQSvfhFY5II1t/7qde2Xl29dND4r6SUUX889y5FnseueBnkND4S9kY8hXcWMWK8
WK73+APzr23vz1LXvDbY8kYo8ufOMAg1QgXpR49nQsTHqkcEatoGQSmJfqecf69zyVhgdFwuLWy3
IByw5k96yNuccfYNIPwh05vrNIJuxmDKCD0vrUu6xfowbhK6mfNLIZaJfK69kxdhF/HNap+ZuvM6
KGqR4Qt9W+n4JhJOko55b5nYSjRi1LT+6MbNN4rvfCF1o5pi/x/z7toQT6AmWN1Q/G1qL+2HVtJR
UqPg60wGR3exPvIO02/4mWxcG7EfVO18hrmev/CdaVe0vh19YrjiPO+tYUXLpL5i38deCxvOqSwZ
AvvUfCk6lzbe1Ii4yfgQGXbaq6vILhh3VH6ou5xYKq2QoaJLzGsDJ2/DFYpheSqiaItJtUIZHAz2
+daTM1j9Gu6uwibWnYU5EJIYxJZSTFS/zqMArnwgodC/MEFC03Mb0gZOcR4o2mWI1anaQxTqngGc
WDeNzrBYclqMRuut7ticVhA4V1Xu+huO3/nLrOy1a4flg8QCp+JK29WGzHZ10ouXODc2PkUQc4KH
INTYOZKHYcuHgCP2ZOq9xznlVN+1ywzk+rAUKtc66ZgUJk6Cv8QSHXDjnK2R0q6tn8tbXOI36Ute
DsNQRvsc7Bp1V0sFJ2uZIJrFgx6Jnkp3o9pFIzVRfnFOXUzgIe9Yep24tOKak/AQ2n1QRgUOd2HQ
lW7WD+5svM4qvepFnW37sQYmttylPvHnOz3BBzf8yRCxI7/TT5H+7UHgPCncfHOH79Ed6PfObBJ4
PLqag4RHgDT5bvqleaQDJMj61nvLcWVXOhtNrcjrbZhb31Ux1ndu25P6cy0RjENBA2Rvjw/0zcXb
/jT46KYVzdl3iDAkxdOV3oTJETVq3Nu0pISakzxgBDlTRk+/d4QcYSf902Rap5STzG5s2JjChlsb
kdBfSHp1+wzAgeUM2g6T9F774ajQAGSxVsHTkc9BOE2fNQb2C/n4cq/1kjbzhEV+32jv0iLyv6iJ
tt2n92npGisj1vKz284ZRwvZUv8WpQcD/hVzUFjsOID1QZLI/uJzFKuEL3asgDicWiyulNafeg9n
Kb1gZ90Q+4F7YW9gkm+o9PUqO9lRCWEE5uJk59bbEm7ASBd51fmH5tnYSbf1nBHKd5RhSNepTTfm
Kj6DgDpUc/Ve9C9DP8m7KO+vnQ7RCC8MPlXGZ9AJ/Ss3Q9rAzcjZzAxyQQEuF1ciFcarMtQfUxFv
wd4ck7auTtx9e6fpmoOy2A3YoS/uRjaAlIRM0c3veIIU1vhupv0NHO+RcxGVBy0sedHaHjfRBZ+U
2pdIkicE+I8kTbgKZG5hTViiZ+lHEwqTdTfXE7kV9F+//HI1/RkYHbdrnr01k7KPoPqR4JyLo9f0
1s3eGITuor61OMJ5tJh3Ii3eNYM3+QS4/Dzzzt7bk4x2SdtfUf/Sc+FN5Vb6xnGyavdclBjAXbTF
LpbNSQxATrFvlmtYINQaOfIxTbLpUA/0kkZjUdy0L2emIAcNbzpHIxsiJCnWbIIER2X08WPTsGE2
5XBvWSI9unCYjrnNlstU6I1WkQmMAQSnkrBGSOx7Jozu3M9Lv+04RJcOqsPO70i8MnyvANl0VBkU
yeBv4xDZ3tc+6jRno1Gn410SeoeCmP0LFYrNigTA8tojVdNXyXNutlPwU1dCix7PWmMhuTks+qKp
by9IDvTnxVQOsgtYOQgeVK9nu1QNDAilU+xnc65OSe79GhmaNmCoCbX4CZWnPgU1oH+rDVZ7ShEc
jnFQjn+1PalGSDCB0rr0c0heEkYsYleSVr1CfikT3mwXh1YwIcLiO4mZzs3knsInYoqc7biVAJBE
qn0hdb7qRhfdLrHubF+N127BvFVxiROPYd3lXNvNU8Ly1xtxoKC+ehMSPSVa/TF/7iiy/C6FPMom
+eP7RsdAIjCZ5u3wLiYuszA7ph6slE69qjobaUhi5QE75lsjVsGWxGXsmPJoI8jtcVcwCk8T1vTy
0RXCvpfOiEZi8BNiR0oWqecW9z6MFvC2nsbz1vJwg/sNypxMnmxr7G8WfwOn7m98ek9Rg1Ckt1Rj
pyYoUN2+0kZN/DIRXzjhNpRE06TIC1tFzhdbbv1ZTOor5l1LNuw1Jr7wOo7pU19X/tHGgEa6oGOP
7npvLOs3U46nCM79/DYs/2uqdI4eYdgdoyykQcGZaaymySjA0srjVDC0aQQ5fgvON/1MercYvPQa
qf5LZjOD8ST8oEPuPFl0mnLGIuTiSuMDE84hE+VxzIbpDehbgIA7IwUlKcyGx9jwcebbqTqUPuvb
stpHYZWfNQNVXnfBkskIHG/V25cS4fJ+Zv121kDLOAg1HUJiVLAxXIRGhzduB/aqsRa3uc0cOI+/
MpHamDbZnYpqkQtt/1gJGR/ynsiKPALI5S2pwOrNDHerWKccwGi7Nw7jMa5YmqbNqa4OwCXfwiJL
j+R6yl2tFGWxrTxzyudvTf371qDMYeW6Ffo7SxpRvEi7ipbCaPKzi/8cCsNrEs36WYc2LplsyqzM
OUlaHPerOg1meqw0pIlOeIekHvyTCc6cUAm1OnH0UCrbeeqwNWHWKrbCKCYAAv584l79zIXjHhMs
07kjBT/C8pKH/WMbhlBiQ+7YthuoJbGKj1kvvIB8bBNO0DAw3E5NLo6CBi3cpq7LT0FV12zaWQws
97nOx+FacCwTAPIFssxeFgisUaJdxpmlAx+luzFT2jiFbn8VRodFZUKNo/JkpeklcXLpEdp10ydR
o5lz9sQfWL35tDLtYl7WNILrXB25t809llwkdPELxsciNX9xXbDPRfZPDGvatHRY2imt5Kp79SzS
pYCbUBn4TlZQqWmC6eI/HoOE1oT21el/G0Am6DVP8z2Uf/BA0t4SV8aCbHrYXsbyqYNGuMud6Znj
mtjahLY2AxuUNeR3cr4A77fTsBheVL0MU/q5i+IqGPC7w3PBHW5dzUlRw1waH/CWib8Y/h2vF2QY
r+l2UcvlNuqjiz0+rU+uendJ3F09itPNMp+OEjviMgVTTm0LLA3MSdAAt5qmSdwlMBPdeHoXg3z0
psVt0Y7syBBScwtbRx45genk2bHlZac1NLX6Azz2n1d65rIQ7TRwKG24n7WfIxNjIU6BF2/gIorc
IuEiY+GiOShlsc7lOiCP7KZcfQ0eeAn0zaOnl09mSMub1kO0RY9HSdeiV8fjOAXPLX/ymFBQ8ha+
i5qMcC9zU526ShkPWol7o2tJOMf4HThS84wq2aLISVlnmtiRSgkIjJwWNmMCBwc4wM/H1nQamxNR
PtYltwm3bsrJGGS9kwhuaexTpzIZtiag/YdJ42enjWCgJcYosm9rM+mKdcMHv6bHZH4UciJPGG+R
oXpMg9dRm6xzUuGPwJoaX/HdsarQKGUZ5phmYd270QC12Ojc5rm2zZWbhs9x01x5DvkW5m0lOeTH
nGLWlSMwtNqhg1hMYR4ZD2zXRN59jk2+eaoySimwryYj7ikzKYOptcUmxMi1s2flnFWWHnpaekTd
m/cNnV7rajpOTuL+6nGD2c0H28Hpd066eiFVgGNi1GV2amncCOGHxHF+1lPRb+vmVdZ5ewlpkqHh
KuRF47Dgz0xcWGXaOA/lgl+ejBasFEGyiRDjg5sSCKVRR55hWPj6W9+2xZ1Wxek+G/VmsWPedZRE
PA4uRMJ5xLNUo1JeGnnyzDmA84v3e5ljDOdIL4n+5Q0snwR/IF4/cd8uj49E0+trnQzq1cUcBbJz
su/6mAtFtOBzDfWQyojVMkCydRjn0Z2I8qNIsrdiyIovGRrHJgOGo43RvV4gmlS2D22YGrfloPLP
lKIfFt1fSEjY2XVXoxLG4Mys/zT6/RdIEd5S6boEONds8hB/2PdHhc+wFAcAzMojR9F0R7cDDwIM
DhXxjbAklNBMw77VnX1M7VvQ+6/TrDFF4rusDG/XUBocRHLS2b1ZVxc09GpY2iZ4f21aJu9zhQkj
aJXiTVtTpPvPfyPvX6paXIxEjukZcGh8X3P/DrtLO19PSmTJSWseR8O9CZ8kCYtOC+DHOh1dxFNe
3wdBh1wmii2Parnjr1b7dgIkS6uvPi0gdLwbY2Jd9ARPaCgRGWSHhq8UzO1iNp/xsJhHzHZQRsQo
dlFu2Leo75emyfIV7rciRMF/CYv1u5nzFJgSqzjTE3n0Dq1tlvcqj6pjbnIdUCCTn9jDfXiYK4+c
TNjA1OBU+tZHuIVCH03OrcnJD5tYzja5a0WXWIzgYDVwMHWuffVWNuJXxSKagXDcS77LozEZp5/f
6pgfKvPUQdVkdlmO3jfpNF6xOrO1Ln3nbiZvYmPiP+cR7isd5DQ9KEHLaeSU26V+cdXsBfDO5Jry
D+1ms5/aelZBJ51nHOoJquDU4ST+50/R/Bf4Lp8iLD7LgFhoLpW4fyV0VWg+CRKlXAM9u2vNxttH
SzUkEZKziEhFhBRKnQ2v2IHQardtzK1f6OZCVSQ/bmlQfnhnlD3e+4y2ANiQ3shzNN135P6vIfUg
kaSTEeGMNro5hkw4vA+F9USGa6mTb+LNaHWPtEgHjQmv1DFbnP8Kzp/CnWfNeXvTjGEHh9D7b9pO
9P/X5eu5NB5ptgbVzf7b5euoyUrgmC4fNhl5RptyN1d1R9PLZPIG5zE7x2irbmYxgA4+yrfN8fi/
+en7/4LIdW3gZXQkW7pj0Hn0N0w4sUltcCIqx5lEePhEAugs7iMgvtrz4mfC+Xpusu7sjo322vbz
C4kLHGrj+E1q/IVkuP+eu/Gv0aic3ZKyg35dE7AeAAEecBvWdNkbxNNQtzGG52twUVCiBAP4LLoX
aZSfzky21rUoyRogilv0UJHtJH5a4XkjUo4uvgx+yj/x3sM0ES4V6gO4gaL/M3CGDxh5Yc2i3RQW
wT+cgAxgnbriEFopJyEdMkiwZWNQT9NwMEMCKx0urZk45sau6WWyfaKAeo3mYKDQcRBz1qTRnzP5
PkV4aS0in+s0IZnT+tarF1OTlPKPQ23J0LNIa2eEKLsUn8uHWNLFtOqYz1f4yyokSKLwE5HymZhg
ylOA6p2HiPERZApM3lm7IeCxMI7ZRxMCJ+tq7xsFJ7PTORqxLg5LjZOAZ5kot88aXqqJv0CQS8p4
uzzGGBQCTCscP+h7oTbgYJby3k+sz0mgGtSZ2B/eOpuSJwj86PWVH2jSeSLtjWUI0otcikqVytep
mqJtu0zzUVSdMbaeCYU95DqYcxVRhAse7s32SAAtTxam7RZSFa7BlmnQ43nfeRg5sQQ1APCObkre
3hnR4RMPVIWRf1WGdrccqFOj88D34C8KLXfkUugJtQvnOBvFXdJ4E2ufYW/PzqfWQPSJ+uo2uBQZ
N8WLpdXvUpC4GwcowiYu/6gb5Nqw+XMNUjzYdqubAZ1j5iSsSDFArynWcGYf1ajjnTMw6I76tc7z
EWdnnG85iY6dy4/WmXa0gVRbsknYGCG5jhZEgN6uWSB36LQD7TjkNSD1lHnc7Fiw4qam5YF3TOvd
yuTZbqp8l3dURCE9BnmLU7mr+d48v5wfOIrND55FHnfKkuQImhlvZPxUwEXfVxUurUpo4ak2+DxH
1KctvouSju9whONoQBWS6W6Oev9EzlRcDYNktjWUh8rx80sUzvmlT+6TynCPXPTaqS1NABC6yZzq
pFye7YimUUjElyxO2brYhnGwdSO6+jGXfWpVb4kO5mEokUI7e708Rn1eUkBBHT5Vjt9ZieWqshbv
F6DWJWrHmDcQkkv8W8Vx8hb37mOp8ACEk4PtenFTaKnDyi1TN9/CKCAxxQSFaRUnGVlPpj7ENyPO
//RT7h28jMEsaotbS7siCmS8tifjmnZxtUuEA5zFjoudrmOKkEARDsRol3Q2Fm8fOKwT0klR4Lhg
33aZMg3OM6vJLatJJ/DM/jcxfmw3BWISVSAGxZnffd5jdukscPuWcryth8lAL+g6oTne6VfGOPWn
AoABBALiBh0nCF0iqdA58KA8pIoxds6GsYStcGKtndz4GDrbvAAdeRZD5h0LmWH1ikBr5bHVHPBe
ttV4oAV+uRQYKtp+aveexyiEcSaiHLn4GJ2GciAcezASEHzyOZR3RcP2LZSmfiaN7tmdw+7RAiqf
539UZ8qDzES19sL2LjE5j+HI4IDmzE9E4ZtTgQuYcOXYvyfl1sV3lIX9dFeFDnbuxCYomLXJSQ7t
tEq7erzXvChoMU48AsnomiS78HZ4hrCo7lQ9P8wwiXgitgdRzpyFCZksqXN+gl6YX2RfvTNXgBGV
drZxteixaZOPuSzhOJof5rIeQ68l1RBXmyJx+MCGBEiCbGgk6vUMkQgZ+AcKWaXjpaqYWVKa1kY2
noGrPCCAdfna1rq6h9F2mhou38KJk00yotzSkFOsu7FID7Jkd4tzEZC2sFGjSl4rGkSS3TzRX9g7
JNJw4MevBK4D1wZJro2mv1cV2nlfAXwqnOS1cHIzELXLFQ1LQib4NQB9xkFhoHeLAVdkUXv5U710
WS5S6z+/f5d3/F+Hct6+psVxyMfsRrH9X4efofUm2rD7BBM3GBNFAygA62wgE9Loe2JL945kBPr5
M//9L/Wm6qfu9FdZTewZ4/Zvv/yPpzLnP/9z+Xf+7+/567/xHxf5qylV+af9x9+1+y6vn/m3+vtv
+stX5k//z+9u89l+/uUXQdHKdrrvvpvpAbxT1v6fmtbld/7//p//4/vnqzxN1ff/+rdfZVe0y1eL
ZFn823/+X/+brPPYlRzJtuyvNHLOArUY1MQFXeurJ8SV1MpIGsXXv8Xq143X6EEhUYiMjHC/pNkR
e6+9+/n3P5oHcPD/xsDO//3//sX5A/z7n2uZfRY//99v+P1s2n//o5v/on904A8AwlAtoN///K/+
d/4VjV/Bv+7iQzAB3qoaBVRRijb69z+W+S/XIFmUcCH3Pzx6aq+m7OZfMr1/qaquao5HThcaY37X
//ng/D1IRSr+908s/C3/+///z7xaR7PmB+V/PEiq6Zo0daQcWKZrzzj+//dBQjuNkcL1PGRpHNMD
keSi8hNXPQjtIasaPCm+SCRUqFYcnzXfPsPQxAx27RgRfphk2QmQGB22m5TkATjPOMRH9HqBjbGm
M9EkvSf2KRxuGWcQ2RUJEjSDA1UV6pKBE8Or1Th9ONqnqZwDW/rwHdidtz4MK0YQEJJgzs5Asohu
AlmaNuqf+ZvWTgtMuTAK6dTM7xp5agL3VXKPyfEF2usiTJtjKncNf4JBQBFeLQkjIMk/BuZPnTH6
bnWv6teiS+4fefjE2wC666R7j7jYGO3BwKvqeNifNGdZubeiOYOFtWlTdeLumn45i8VsggM9cVKq
m1VuHdywpDw5Fiwt5aPgTISqCS6duXeyKrDhl85bxX9U7y7SxovJygOXKrxElO+JH3TblplaaTV7
8p91OqeAUaaLAKmLTkLZ1O6e/gbB2K5R31PnkKTRShP3ClVUT+icNHCjmnup/TnNtiVdraqG3xmo
YijGvUutvRmdGNKsRwI4iubYId+fbCa8swyRa5ZjMzGZw6E0GNDga/zQLAJKkU5RrHB21ukmN14L
4eAQftdnUJixC0JGfsHKYJgcE4vjnNClUBq8xvm3ZwA2kXvLASdEXz2V0zZX+kut7GK0s1QwC0bs
cI2omwZvB8lo2USUZMR/k9FK3UF6L73NxLInENlJ12+5iWnDBSbXgBsz+LuqOzTyfLsZrnxEsBAK
WOIaD5Ym7FhIxIFzjer2ZI4scLppDyZ4qQYn136M5FpnOKelxZKQUDUbWWqvY2YO7qzVqJ67RcPe
I2J3ZaJ+4IrYaV5MPfpEwz8Yz4Y5T2m622RcWPYvI6ob1PDYAC+DOLqJpFOeaRstN1a+nupLhXwW
DfQRKsjs4kAoOGGnKH/kHFvIWX10zJckuEVImUJfiJ3SbnCBmJQCbryXBV7NgrExr0gPdRMgwJ00
5vWgFv7IEAX9DOvaZzfloUl7TOvDWqUO6YYANRXUSE85qAVEwAKdGJyYCItUQe66qMN5sAHI/moI
aEHRtO5s7GW5CnYpJRv8E7G63a3Q0gTy1Kqr2n0BXgv3EpV8N0RbeoWpfJlsZ10fC8S9+jv8tDNg
F7zjFQ8v72vJ6sXLD1mMsE7/FNOfoT/X8MbH8dqLfh0Q6l3X2iaX1sEV+cYCZ4m2EdMrSkej8Ses
Ne60JtQyNlyE3PW27funvv1ht7cIi2Er41cXZ7Y5ZBsnSjeMQV8VEwmwhOKp7qOKlc1wiQvyAYqj
Wj91GG3mpYjF0yi4wpuepei+rb6jicUnrQZpKeRPFbH3lbEtGbO7JGJkNPtlwCNV8X3b5XOA1Epk
kAyhJSBH8VPV2afhw8I20xXCr6hOIkvfZmQm8YhKXNGXUTu5SUq3VYg9qJ1NTAXLSeSoPEtirw7p
DN/xjcrapdVXg4Erktk8OGGyINeW5u1D+Yy8Yq9HLa3ILcEc5xmXHPcPIrn11KGusaB9c1ww72C7
hCaqcXwV3SdSMDZjiHeUg9Ch16Ux+7IhbraIpr4SSI2d8zZFdnkUDTHtQxt9SmNtJ1igiEilu8pC
nRIPi36h2bwu2N18ncCDhWNr5qIxgAD0AXmOjWB266XhKq+a/aSBMvD6/EycFGLSqtqwJLdpccer
EOmuqLR4aUoIrtP0Y04Z6/zRHjaepYhTiT51qbNm1N/UOp4nvIAzFdcPvQGrvBW/6I6OjT1Uvr3I
PsBGy/YDRuLGDp5zKxWA4Nmb2SKztoWlL9hh7EblARIYwjTEUgp7RJd64us0u4sMrCKVvDEi/OIg
H5Lah67xqzWTtShzi8E1WSS71KMpsz220lxd6Hd5PwxcJY2038oRdrmez1S96N3BSL8wEA/yOeM/
Vj3elqMdfGeXopYsrPpq4syJ5IQMjZi5LCAOAidGjIqz67Bg1wh0hsrC9Tx10lcqm8HBTc8UsY7E
ysvLPc1Kiu5uXFoi1/B3xX8U1B1m/rWnUkIPOEB3tZ38Noyu+QbhOGzLsYN6QC7iEkEnc5R201iv
bfA+MNtduC0c1T674vjHsmOmAY4y8TOuHaFELBmT6zQOHRMxL99hxd8h7FhGbl1/63F760fzKzJD
88Y0DpZkqnSIJmKSV52h23eV+ov8EnE+44MqGM+BGvusXZy1E4UbU4Aud6pzVzt/HG44fTRBKxej
EsTYc88gJNw7kZ09jcM+BjpMB9FdNDB3EF1PmcqSDTqrxukN6KEcA9+Mp24tBu+Z4Jh6nznjRyL7
L33MIStPLj9YaS8ruDFumz81PW6M+ckA5cZOYVG1+UsT6M+TClnUqt17JN7aIeENYFimk7qyHVTO
5JbF0nbkJLHIt4XwF72ySFjls1tSThObhkS6z8QaY4oIeT880QNYMPZRBIgDem/j967+EjpOdCLT
L9hSrXMAtt91HnZ7nTUpgh4IylqRQBBeqaFIlloqXqyyzE4wtF97ILVgFNlEdFq+A21Qb3uGUQ09
YBhNy0iXWCRt09y4Q3bmMjxD2I7YfyfWOdHOonXhyOcUSN6Qf1q1LZes/H6sulPX/TyqwEXeDdhI
heWFhNWWR8OQED0yGm8ClPuLSnDOGKbW1i7oCGOD6yUmLK/hmdp55HmaUQBUSEB8UWsTMvhS6Grf
LIKkUllA4ovsXdDzFvKgZddCQWITsh1wou+6gfuYf23E0xbLY4AM0HZS8lOP7NRw6RZ2608zSMRN
WjRxOYknlSv9pDXqNZ+OGrAu93w6pAnOjzfpD7NXocAncDRs2R4thUls4/VHLynlSZb1TtVbP4/H
J3Qwn6JzzxBcNoowrrNlAMN86eMBSnTW0Hs3kKt+hrGQvgDWiRFRSS10sLJtIo6ALVw93Ax4e3Uo
FJnSLSktQ3cFJGLZhcRDR3DSJoQHnzj5e+1gdxcaYsJdUJZyYlq9swrL+mJmrKc+Iu3bLg8GWAnv
4kXEy7KT4hNEzYP4GCV2EBtZFwFrOXEuecjKhbhnZaOkf3ZyTtvqnJMUiPyU7fQiqGBC21ep7dsx
XFUVuuByX4WFL90HC6FFXxRbNQTJppmfTPoQRA57aVhbHeJpWgTbUWU25x1mHk3R5p+KIRYWkik3
9TlnFiF4NQ0pXtB3y0p7FYw3s9RHKK3KbiGmQ4MZ0uHnK8vwkNZ3SminF6/lDCXFW67YH1WNdMg+
05Tvm4Uurk2VPtktBFuefjXfG7W97uR7IwU6QSLWWJMGW3wQPnXOfwJUDNDqLT92SUklcap20bXr
VMKlgLX00RE13Lps9tp0L4t0gYpzJqIeTPVgs5k1NfQXludd5zzZCHBGqp1hoK2b+p1wj5WqGcuE
2CXPwh3o7VUmYFKO50TpFrFGjKqynXixqX2QaeqLUbXeZJciuN24eeELFkZw1w+y2O+otQeXmVd7
jYcSaBZVtTchkzpFLb7g6RLoiNksxo3OTo++ImIhTSCZ4McU+ooBISSGUehkiMZuKoajjmVxgBVR
2N8RXt1uWA/8rLKhpYM5ud64moaftIEXnNJwTSY2oN+Owd040SQJHHzcYjZbSdtcMJpPxCEMP6Xw
h4AlJhQ5ys7sJJHxumZ5csiatF+bjQBDwWxniu4d6dpd96zoOGAwGcvkJbDJVqTi94i1zrjqgnx+
YbRdFgPU1wMsFRcWq8sSlRXLgPNoruLcWaeOu20Ak3A8MfJ2wkuU8/VW5oYhrkD5Ob10Ep/R3GHA
N26Q6hEgCuzdXQN/rMfoGvcmal3+FrpFmWqvW+BwlC6xtpM2kSnGObSuWnmtcFkpylUNGZhekcnR
aqm7yNsjJTt68bs+5KjfhK8aGy83logY9/1AtCBauIaMBNH/2PExgBmWixtQXVoX/tTgI41QwPJ9
Vk7vx3VD1ZsuvQlaqjnnLwbLUK3uMh0fdnWWJtFGgCH0yNkWTYXurNgxV2MTNCBf05eteyJb+xUA
9MYYDoZyANnt1whuhvZtjj3rIMEl9jUt6NDIq3B3JtMp0r73mWrsVf3Ey5iAF0N8tgIpDo09QUTw
NhZnTZt29Dulc2PzyA4aDUH4YZOnW/ckMASfHcI/uk1pX8Dt8PdTQ19zniF1LtGR+THdV61DD4p5
amecZvYGB/vZJFuicwy/HC+69h+8Iqq26FJUHTrHGfu/F9AwO/UUsucSyD0VEqKI3ArcbSzlk+48
DVQ+RtSvPStD2Lc1umSrKHPTMI/FzV3X7vHaPmG6XWV4DDPW71PBeB373iCqR6uYT0GgbeLpC13s
WaeDH3yPfO1x0rBFHRz+qob2gkB7a0YQGVsmoGRXr9k1p4wkhkpZDcMhV8k2kPexhdaofE9gqrKW
uiZGLRfRwZIsvR1EtyoYQQTxttKYHSdk1tp4kK0suoQYigs3vw6MOIOIRXwJM/m9d92NHVY7IgMW
dahf8j75KmOOdi10QEw4IL2BjO8MDi9Sr0P9Ubtw37EeO81xmoKVhRm8Up8r6BqKCHdAbo/6Tthi
45msP0BmTTYo/5k0SQ+fM8Ce6vLBseArdfMokL2qgbbKm9ynRXlRI4LjbXGruJgNAgrwqq7C9GVk
ojCUh1FjWxaSZn63nCerYWEAgHiMIcSPY/rmJeGBVPpLh4ljVsjZ1YbYnrWHyK8q9ZujovGtENeQ
+K4hBYkd8yN3+erNi4iIqOFsRIblF4qDNmYcobSydRnEOjG9Te0la0ddxpb1PFgxDysyvIyZUBgy
rc6Nn0GHOdjxI25edEh3FpkGUaD8jC6KZA/aT+HeYgfiHS1knuNfdN8T9RZ6mOfLn8F+QnZHOuqe
iCzq32c7+MtiJAemyWnvcW40SwwJvlHHxbLsypuMUXiPf7W08CgytKBLCC3I5Im5Rpu6q1rBPiwS
PoNuis+17sIYywV8qVGcIhykUhOgFRu/sYbXERmkOvhQmi4ZwasLIWa8/Zs75hdiBxDjbwaWIjj2
UGJedCtcq9LZ2R5AGvMeA/HsVZAAPO4TG0b8e9Qc0mBib+7nFPkXzRxvqY7Qv3hPMEtElMoWfBaj
+R3QTkCyCXHFS/OPmT6o8kuJ2y8P2L0OO5tYn56WjTjeLB35qhASG0fGKZDmTsG4QYW5kpm7jvMv
tUD6JKKjYlrvWuSx5O7ZoIa3aL7JhmYdG3e1RiTWmOfJ2loOVyebEkvHs5vRmIbOPJraWeQO/YEF
XsZ6t+4pM2B7bJmZ1eWzm3X7JIPHqPqaJYDu8C0AWVJK4vps3mK9Zj/Vz06sYwlWM3ZNvNRnxb1B
trMxulW/6AffynirJd4+xdJUop1VS3OV0I1VAVyviE8f3YLxakTzqp3D1bhUFpDMQn+UPb0i0L7y
USkHQEhljr8JB3el3mOA60ibFlJ8eVH3ZOo1FnyEcpVBqfjXRduwCsCCjV8S3ycCWiT+CB9RAcVq
jnhQf8T1M/eoSF4D76tzvgjxcbynXO/X0ziCXdb2M449zzeM1+x6pSlvU836gKmNmErummll1MOW
ZAKSYzMsZg3G2VWt7fsi3CZxvvQeDPBZAbukvvD9w1b3gqN5tZtLiWK6wMNYhIxH82Wpy70YH1nK
uKPpMY4gCx/5jBrChQp3bhn129w6azR3TtdvTcSGctZXS4Kvc7xOpb43fNOiv9KwuEN75/BgKVlF
8QvcwkUcXGcoz20qAT7A/a2qpzZzT0lVr8SULvvwoeoHN+r8MHnzYnM9TPqu6Xq/MhpSXLsTb8PC
GH8Aea9aU9tUvJyT4H+cg8gZFlqxK3Hx5Q0HSxj4EGypvPypuQ26yUCZmtCGBJ3ewM/6OqVKoXrf
QM1XFoaaErrtSM7GpL5qAWDDfvyuo78sVda6saetxMZDziTNbSMhBx2KXh4GGwL48NTEvyruPF63
RTAIunUAPPgKBoSAuQ7QX78ODSdPBGyCeAaAZkvFfncs0AmIO2yO1ZmB2pJ1XI+XNBTb0XL5JCRV
MJMYx+R2n7JoFxes0BAjEg+DR5blj5Uthez2ecacM70kaKvZeS20Do0mr1uJznpsxd0GeGbSkuY5
PCvWOd/A8YNFrjoHpWh8GF6MQejNVeINiMtw62X5W3L0cS01o7VWDZ/ZEDVrsyMGGlaDskQMUAFm
QjcLZBhxbMaw1BJ7VOdxj4ZVbmwWVeRpsUi8WKWNvevAdjDMo1OBhcrtLv0Y7HGmmB7/srcyQ196
TPPwf6pkvgnGP+hBGGqeRiiadSq3CR+46Q/ebP8uBbSgYtGP5wqqOj4pFJ4/ro5zHCMZ8WhMoOuN
mY8bMVdR1V82vAKI3SbAaBWp+x0T3iSjmvPiLcvUClNvwFva4csQbUe5+A63YyHG71R4WBRx8OvE
rje8GxCD7BzA1xYZJAntBflV+cbISAbEi04oTAd9iCVBxdcwVCcEFAzhaqTYPk7/ZRKTkplc4vHT
iQHqs+Oeh74eCgLpct5wqssgp/pO6dpJqph8SD6adeph64fjvm+Pk5ItXefNGlIwBRhiQ+zoOI93
CruMPsbiMOBjLuSqe0nALsWSp79F6JXzZx0q+6Rn0ChLrmDMGyOQM2vvUklXqFIr86VoLgHLZn1Q
Fm3xVFkflfSWGX83NT4TSMVnJ/W3lQstP9kT5g9rjS4spHXqsm8zfpn6cecY/XZsQd13vARNh1Ho
Fk7qwgiTNa0Mxcwmg0GWoErUnWMSg2U512W1ZqEzATkcsHh3jBTZnq1HT9nlp5HQMYhlq9F+SGtf
MZ7Fn8Ftc6iVD00AEOb0r/atTSWefAuyZFM8d0b7m3lPDW1Ul9+rftxk2mdUPybx1XvdpodfLEgH
NhmrudLYqsMbhshl28bbOj7U0V4NbR+a4C4l6FHD+ZwoynEM9HWDx0vX3aVFGBRnT+swqXEfbV8v
ZvA3517Mc5evQhimzMUj6wTEB6e4fcimXw0Qt2GijdE+HbEDXQMRBug7rHnQGjVkqngIMMdixsfi
KrX2o6QWnce9iunnTD+n6YEqDfV+xobnu+AYN1p3qUByDlU4dWlxslO4FrPNzUofsWPtE63eSdZm
NjsG6q7Qxk+Jtkn2yEg+c8LY7JEBDn671CcvjzXFtHR7woJOwgXgh3qomukGxJjlyY+VjFAvi0Or
nKr6aaCSAVC5GtAAavGHYkXLrDuQcuwzGBopUVnoN0a/CVSxmVpvHqlwZ9Sv0po7d0Ta2nBoZHUa
K0EuEdub/DK647PT4h1DWmYQL+WEyZYBY4e7xqsQIQLHgfkcae9RNFCnPaL05KISxWj+0vIsOUEA
9uVWaVcSls3hS9blrnFB38QjOq6eTR6Y5vBQ4LdS2r8Kyv5/qA9GfWT3ucj1W9AT84kjCZEZCUtI
zMa3Sb4iobfQIL4F3TeOHY8gNaIVNjJ8Lkvzkb1N4tJwZg3InyZTPqf01KmqXqtKItCAxjNM+958
tVuHjMZuhZ3uHk6ffc7LVbqHUjRHyQQzhdQoNBIPyAqTKt84zIkqf5oQtWtTTHLuKN5Bq70QQrq1
be50a1z2QL5rhkEh8CZ9fJ/I1wmA/49ctRV2M7e31uXwNdEumsnL2OP/hOdtr0Y939dwOtBj4eZ9
NRK2UHb23jOYcyJsW4Y8uuG4aGXzgEF6oErfuzUa5MpWMV30Kz07u+SVhSCzcfCjGz0q7cEjXldS
81uci2bwKmgJukFs0rrl3kr49nGWYT4YnII5t/Jk0Xonyn7EeVcM3oquclXkybPJJq6sEppBEwhF
v2yRMxYIrtIntyrXjceorm/8MBjBRYPTCwKKHfcJu/7Cw2uCVQ+bPbx+L9229psJKsENo23vuKde
S4+WfZtaOuCS8SXNH04EPwqVVeE+2V6wTtz3rH7tEvt5FMM3uPWFdy4wHxkdeaT2wSh1vBLUUXJf
tYcpdxhTQ2/Qn524Wqfts3doq+iCIMjX66uuDjCHDrLukVOz3g4epY5aHCxcRrzZhILKkhFvJQUd
w2D5lzrNpUmLTTRF0MTka8CfbjX2DUUwTg2ESl27GzVjJSGbV/UPROq1cBtEht5mEglRy+QmI4Mr
oJyYrJPn4/+ScJ/UFhwL3HLeeGxlgMQR2jleE91kll3zdskNw80dP4dpREgqaEYk6vF4G2rvXIRb
+c1JYDf3sDuq0yaWhEk+xeaDOD0uXE3iaWbNcEnjF0dgTHf9qX5NspubXMcxX7ZXjBoHAFb9vWq3
YUR4it88Q1RM5QlLQgoidlw0+FvqnCQu5h/2Z51N3ym6PuDROycy/QaVsoYiG4kbPZEdr8aOWXiR
b5TK4n7/zTVzD+d4q5WNP3bJa1Ljw6B2YnPHSNe59e61ZcCR248p77D/5QT0+T3nezslp2LWEVTj
PUZAAH7uk+zVBRpLv2UnY+LrdfBTSUVn/khYpr2eFx/lBL2xLxBfcv/JCksIEwZR71UWDjU3rE4y
aw5mUbiPggcjLNmQh/vYZKnLBV8IMqYJj519qc2QIe98Vwj2wR6ewTszaJwbPXrLJS6jxsF7zFIU
LA21VRrYxxgga8RMri9ZOQ4dQ73r4CqfofNQvOJu6jezPZq9S8zmQMIHk09bZ5r76jZMDjK8TpNv
G/rd6QD5jOPGcr50bdsxrW9RITXBrzq+Uc2v88R5NcqaRKgPtYQh233qPdbOEW0x0WAgwtL03CYX
krMY7JBnw4M3oSR1ZtwFTKLYoY2t+o8q/bRxtkUZxM+Ks95rV2HWbpyvdsYpY2kxwndpOkw7Zj2G
zk/lRlRQCUquQR6AMJKsmxIB1Mi7qx/iDweME/nWK/QJCQShMv8qrfeiBzefR7+YNXz8nFcvlMu4
/wJA4JHEGekvkYP6vww2Lc+2ov/23jmatFeqb+QlzbJR4h+ny9YuqLaEJa2SMNJEnCVQgTVoH7WI
ckLZqFzo7FMxhtkvhfMc5n8F7moRXHLGYakxXhINi8UsvU3BcGQkReQNvfm9tEeMJR087p0Au6YB
pRbYQ9UMZL/57RIPi99nYwfRU2mNpCd4Ow+ZpdodXfk8JiGjA2Yp1Ha992rnf1bBd7B3Y9dPmAE3
mQ97DwUi2jfGambGQhOMi4G6g1obtQoyY+UJJQYnAEckPxbauR7Ck92dcCCsK0cjPdPe9tnZqUoc
kHayjbJopXfDDokvpkK57ZToAUjZzfqrbJVvHVt/7XT7SZ2YZrabtsow80L8Upn2sWhtc7EO3bXZ
Or5SZE9SJL8OOsSexj4n3NWafjOgm/U7LCL6anmBSUDI868uwGrQG7isjFpzuCixoJR6sVy23OkS
cyMoWiZtdX0yPJI69JvimH6slQd+46FKsVi5fIrXbnqaGwZW8u+tzXeXjltHJ+WmcCVDL6TNEV39
H2XUNter59wzfOhBwb3rGOUFZrWzvB9tgseI40K0DUqkfTNg3Kma57RgWoX4IOlesxQiCAZURwGz
5XqPEnJ6p8LY1sxLHKiXst+WlBtmkKD9bPRF3tSbdpBrdcyPDN4PmqXcE33cNaLchRGINfC+LTOB
stLwpmzUpj+XDkLr6GL8lAx9ezX7dFh58LXY5VkF1k6q3sMIuwOKgGPdiT/M+FmI8GKyN5Vr7sia
9SuLcCg3OpQ20x5CY6PqFElA5xAGFbi+msPgn72k1ds7IFrIWQ7lSCyc0P2gdPceAEHV4aSxPOSw
s+S4YRubT8qS6DX+rfbhDt23QZbfIbUF2nJ+Psl9ElwwWcEkr745XGujwUi+/wpMkC6sKsifemG3
cPfS2fxSgNIRCw/hB2lBd/Qia6HnG5VSwiBES7Hspc6QWtG1t3bq9wmXlqZMT9gCME6h1iHBlYUA
PhhnRfW5q9AOsZ0EYHbrZ/RoXF1bTRwdB12Wqu06wjCM9N3t4YjlAKpdUSI6Ji4rG8tthROI2SeW
IBrurMS8aN9k1/mOPlwVlBvBtYYDgsMRUdggH2nkvQs3pO7tF3X/rOHgngr0WR2M7PAn6qhOePhL
DQQJrWMNY429YqGYGP/bjyEn5L55FiDG4sTYoQPlCOi2isWWGVw727lp/B2mH8hqOyqm1ZgF/lQg
9tHBUqey+DWjee7dEg6N+pSSTIkOlCW9aF6K+c0D7zs23W5y/lzkS0U5bEBir0qURzh1FjZ45hJx
UOY4y0nqL4j8VtgHVwN4I5ZwzlWTGL+xQkMKojUJyvajTctthFnXblm1Jpuq6bdJC/6weHdb7ibB
MBoS6lYWypJow4GZRU4lwKKk5+EoZopLvRmbW9tGJ2w9WAPkAsv8UtBckz8ikVog9EWAlK8rHDyB
VhMtzhIuVF44NFdlerW1ee/c+6k4W+Z0sFCdobw48IWcNTD07bhKU2WRkXUXBttGkz4slYMeh2tL
D7eah76rAeLCiJ55yCKEe2e2lW/i/8/1bilKe1/pxSXACy6+IO8jKUZywKqISTuyoPKtKF+UXr9k
7Xy5M1bA8k9G6LpHv+U57r2gNyeUeYlRCq0v/GwC22G0Is12xLRTLBzXafVIOtiNQDKm4N003+OJ
QtShFVFX8FKhfCEThkuf5S8Oxa+QDrO5U+pAue3kU9UWAOGDb93kLS6Hahub8q6kxrveUCoZ4IQa
ZjC5qpJV0JIbkG7qTjkPI1VRkTPNmrZqrC50aqVFH6rrJtFXpsYXr9OFM7+odSTX08yB7M8xXgZj
MHZKyDDHBS5GF5kQ7OBSic8stOAHeKCf05QB+39WMm9ZOxPql2p1rb1iU8ELddtpn0w/KQK2ocEJ
UBpvQbKT7LdG89VUfisGKQMKRq94czUYZQmb7vpnNDaGTncQXdrZozI2q8pDRKc/KYO2HStMU1Z8
q0Jz62BUdfAX2EuvDHZwxJYI8Bc6OroWbJaEtBklOzPNVwJtnBk+DFh4xS5XMWJ2/DMnv7n5qryH
nijbyrJmGhGb/fOk3sPqrg+ffcFQyAQjTN9hgpLlm+01BF9Gc+sm99fJGaRwM1DKtgMvSfFZRgZd
vvWI8v4QKdCYm+REave6N6rNSMigZKluWMlxlM1XrPbvGgxdrdew55QsYOwtsTkrjUrQ8TaKchrK
nnYAoQiHWTW1t6GjdrE59R3TYtKjHftYYiEOW6R83m/vRO+C0XpJVB0Kie4kOPygGtInQDgPOBaa
rzIPKaWK9MSCOjXEmQPVsh6qAgiywTM5DS0aFRm8ZSY2YF7N/Iw4lKchBHORjdduqrH5RicLiCn2
YfQB6mGWM+JGBKXFZPlbMq8V1X6ass9mIL2qCkx8R9U874ZvSAg4lVqp5UeZ6vlamSzzleHu1ba6
GGyLGm4mSfNqD+pL75kgjFWgk9G7nD2KLqkB5eS8FB4w3kqx6q0awQDOYa4SizluAjEyGwX9OQup
wruleLiVdApfXmJqhEUplOqh9mxGq2htOD3E8pSlR2t9dD2sYwujx0njh51PRHxmNtGCKbtipgrZ
e+FmvlMmV092sY9SnTU9x9xE7jrBYkzvBtZSm9m5l3EaEBe7GgLDocVqf9xOCSgaXe8exEiTPOzb
ZlLw+OXmV5mq0T7pumDldloD98354xq2txZwKyagdD6mdsCUwGy1GBrmOyKEZ1+9Rry/acMc0BrV
tY4UwcOUhv1sN5GaRyjdvg1eFBLCGf+ZP54OPWhkYf0WZrehHA5UPqTLxLwk1c6GL5k1TJLZneZz
hY6Gh/8gSkiyppOLy33phVvdkSy+4f1hxyItEe1ZsiMdDe+cb0fVTqWereBnqjwxTP7Y5LONNw5k
MTwC2QeHnJjHJxMKaIcVAYovzWL+MppcNiJJzvXQEp2TsK9q8VK3HGH2YPavGahHAnwKvNg2/BGF
5MYguvZ6RW/YAdKaT4Sy3ceYfFOvNbBZJwULzYH0aADbCIdZ9pY9Sy5M1SuZNIBVUtY7gwFFBWYX
0++G8SMaVIPykp26nQk/NB41kuRa65A3MhsfUD5iIx60K8Y2sdfq4SthIAWrRzBPG+SwRLCmPGkq
CnONxBBifthjpCrNXkGKqX1pNLQLVVQ8DShfxvAcs7o1yKlo5ffEzC3HUj/f+0nBJIj7z2O+FgA9
AvnGau80F1YMC5emtvdgnNpzJBJh5no/Y/7nDn2eJ3J9m+DRLG4yYp4YxrIdX2nyD3wTfS6KPvPZ
CNttTzaBMFH13RtmXV74VaNzcPlpJdankmcMeUBOl+gj1JVrrlIseSU9kMGqFw9gFVo4ZvndoYs7
DihAmiGhHrbkrQ3WRw62vyy7XUBAMJpsxUKX4z1rCQp7Gwiiw/rOw0HIxV8xZ9/qnPCJvZmJADOA
st5kxeSDzfX7uMLjyJyMPZ/CwNw13wrrMzHZPbVnLlhRPeXVq8vQSALPm3WsU7kvA5P13Y04Dawz
7HqwN2LlpEidVrGkkQyWObEUOh9HJXDJOXJuVyztctC1oIh6Fb6i9loytDVSlSEk8pXgycaFRVit
BBiqcTk2NlODiXaJZNQC0HLOt9awPY+Lg14BdkQzMy7ikdO9R3SgLcR/cXUey40Da5N9IkQUPLCl
A61IynZrg5DUEkzBuwLw9HOg+8/cmdkwJLWRRBKFqvwyTzpXl9uFSTCdUG4h59UiPRftscKGMyVy
bSu1zp5QnCbOwN1ZJOADNnZ4ddDqhZx2cRcGoxUoTvqu/T7oj5XbrsYULjGFNoy2AR7HFL3VIRWX
6cHXwi2b+LXvVUHe+muNu6OF9Bz/QxZd590ZvwMLPpHG4iSTfzHdGgYzjYEogHzPK1wA5TWsIX8V
4HCaFfbjuv4oc4IHTC9yRm4iAyjUrnWNTiU2aFS07kaeGqM/hyin8LM094+PhNsnfyqemtHm7/Cq
lJifS3jdQ0J/EWonOqY7sYt4mxGlKaiiYuZUmhWI9QTbNgoiMb72UOdy3YXHlKAHIlQFbWz4NsJb
dQM0uBq42SnjMtJzhYO5nchHE6mwT4qkQMcZvZofNUqnnDjbaM3JDZ+h2axc1vtC4pPLnvN0OEqO
6HH1NKmt1XzNNTZ641bH/+rk2GJywmck1WXyv8MBbTUCPG/BUVQU1nUrU9l0uwMZw2U7URIQTAVG
42+/hcG0eNy4iBtO5prd7Rz/x8lYXWZEztFe2863iDkYqm0381twhK8ha0HX0K0XMVKsNK2B2R8B
38bhKUlfCpghNsdQaeyS6gcn6KrwODaB0MJYQ8MqDkG4rGE2gtFbM7UtkdziMJhtHMqWdhhZSnpx
1+qtq+Gm0a8mR5bWC+ALls0f0KcnlX1F7GZ7kPxh+TqqEy2k3hSIpN0ub52ZKXvKEUjUYuNUHyNJ
kGZHiwNy3NFH2YwifYW/byp2ufGnkT/caFeGPewiVkszKTme8G5IW7jJbO30dZUfTPk8O9/tsI+y
dxvDZ/2vTIAy+Wv8p3TnbLTwxQSFvbPrBlzR0FLzNhfTDrmgTcbq5pWP7iTaPQXImN7r4WtSVbQp
Dd05UCpKAYiX6JDEwP661Km1nIR2NnRmojGptmkW95zWlXfJoA+R5dsU1l9n1rAwTwlNKL0dPvn2
VXFIcvXEetUSf1MptHajjsa1qqd/sZ17r+3ASSqM6j9Nz5gyKUsGAr1AqmFqXnooyG4ejKP3wGjb
fum7d6NI3S3ILMiRI9KUp91rp4joGP8isJ8xQFs6Eq2OpJJjuOwch5+8mt6cjLsn9jBewTt8IZ5O
56kNGy+Ilwq2qP2rM1j9zOuY7glOChbjLA6WFZpbz4KvxULfxoaKdjTa9grXzDXSaxrUXgSXvcUP
sjRFuuFdT7gYsE/4fB/GFQi3BhNpj0iU+ByloKTlsZDn3p+wezJg8n68NHDFbSrl80SIyCkocjN+
QjCMTImCWf10Lpzz51o7e9k/Cj7vCU8vnmiXzfyrVFhd6Vw1+21PQ3iClUY5w8btqT20HluMJBEx
pTir8RvTVfTqDxZAi3eN3I4GqJrB4nJzNDOFjmxtZazODYgSK86PcsR+go9b3UoxFBuDg2yXiL9Z
YzzMOfPzruHMPIc+Ceq6whoLCgrwbge1Yu04tEZonv4PuTWw7F6eB4rBw3i+1Ul7iDW2PLkLDDd1
8ngXlbZ9opqvCrjzv3XapqXP5Wr3Ju2PMy9O1Dr7VGp+wE45Ird0poLwgY7CiUyNxs1PV0yspPOU
dWy93Bo8oiZG6toJ1vo1F0gHHgC9x8a/oFLCNcK9ZVp6DhlzVrQwP3AtUMCD1rirzWmdqXbckb17
9aoBYj3oh+0gPQUeLTt7JliXmdH4Y2g9MMB6pCLCJRcHfdFcHFszhVjsiwxqFjsHRAdaOXTzcp0k
Dr7CI/CWpY0sNoChNYBwp4qmXezn2KP3cS0/fQODAhtiPWBPd/ABbSzokb7UnmO8wp68NlFOjxSn
sm2qdUyY8ncwRTSHpJ+TLUbkV7nRWnsOWlkzzpbZNxLO4sfBlslly0CFH4hng5APTIbEVryHbvxy
Cbs9cBh6l+yakPt702CeARBPvzJQspyx56rm6eTQPdnsGPUgjF1GMwWCBDTcyge4kNSxB3GeyO3c
av46SiNEjsFBckJOXpJfWlctpxN2ipEY2x0n6nZL5yoOjDh7Ioixxy/BPgLj50zQnRg9t/5GL/8W
HRXtWXKMLO58UTzcqKcwz4CxeSKrrRal/r4vcnz0MF0SlI3CxSM9R0ymuffpCXYH4sLs3MLk9Pu5
VQsLOUI+TaNkOrg8yEwDzPj74e8Xfx8y252OqaE6xpLLh79f7GqNUYo5XP3a948cPpS9/v1wwm4D
rVYnwuhAoqCBK2InUzLTbJcKyX55GIGF/ufh92v//fT3T/+/r/3+aUfT3v/1z6pijo+UFZYmb8G1
w9N/BJCNmUVv04U2iq7hmt3N1yPSCgkbPto5zfKk1SL9nw9F7uLt9gEnHLyaEuel0xTnYQltZvkD
neVVkFZYmr+0SpGNg3M9Hf/zMKR0rqoBb7BBTKeZHPf4+1H1fz76z6eJXdHew3YHTu0plv/7wTR1
uTa8SONsacmTjeUKYdY+MVGbA6zRYTF1J0PTiBcuD3bKrM9cHv6/r4Fdzw5aDpTRTSFOcf2dfj/i
HI8MJSc0CfQMemjhZnaFaezYIpRBk/Z/FS0xHSCjrjvDp8nwPobFrjSqdI8Aeot72zp5o0zoBTAT
m9mrsk5aav4/n8djNJ/it//+hd9/9ftX+4KrJNSdYjsvRd9ouP/z0M9Vc/ruXQZNoUhPvw/KNzkJ
/fdzk+eA+WiPcGCRXwjGUHx0RmOcbLsgVuO5lFV1mf00D95b1XX4GTiXGNZdK3L9IQTVpahEo9TR
3c562t4ts0uOjG3fDXJBuMRwqGNs8QLVcQCxmzGDGUpotTf849zpOJTJ6Gzp0YDYoqfx2UmNDww6
9q61BPUqZofQioJ5+n0g4NmiAmlYH/qqPo1J7vGhxgLaF9AQKAp1G/MUze2nlFGHOxqzDF6JNiyp
W4milyi0aoZwcji5DLgQrNjHF56C790sxLHQAZNKxk9Uw6npMcbUmnicB0fsc3c+5AVci3ZBLjku
ezQfo2nlTCSRJXKcHre7hcBKYy6GMVFD944yl9Fxf01DqzwkCpq7p71G+L2LgVOFMdsxAGVObHjN
w4PrJxh9Uy0YmC9vzZlCZgDk9H6IA03TnM1MzlYUuVwjSbpPCKEg72jx0eDUS58lwwVvgjxUA6pr
uuSx8JHN2rnLzmVUsxvL21t5gVmjsWlXVJXZqPSJjqfRy5DJ6qa9xiCelm9tt9R6zaEACl+RRVAJ
RPOJ2OAUMpmyu+HZ0YizYE35/YtTjYyuc9g8FAZuF7PsHKDuaK2gyMftRCjJ4zyzHeqkZshXdrvR
CjG7NJSUVmhNd4Vxi918/peeDZpFevjBIMgorzA15z8U5EJjcwoXPA/I/8w334X8ZoKH5AKb/wr6
i+4OSUgXT5s0QL0YeNOAh/+UWYStWtflrazEZZgr843XwtiWeUX51MxoEhJPFLCl7TeG02EZy+Sz
LMcWK+fiNQ2jHwq97ZOBVTjMD4hD6P+0f1xSc9IwYI+vdt5QcZgN03tCPgaURXOLOvk4ebn3qKMQ
VYnmMkvo3cfOMIdggVBXPNnxaDh3y6+dO+hB8D6hme/++7U6XVRpw8ZJ1Y/9tW8BQkeiuw0z83ty
72UAQRewxvLQ5tSISr6lYYqZzJkbX53ZOIfGkhotObFCzuI4q0ciyCu/OY+JKXc6LQGrBHzeKdfB
dCOR50FptiPDeBQblxthR5lB5URndtjCvABxtRhMJ/5ySkVSMyZAGeBhLzhnqktNL9OlrGD29FmD
qsJGe9d241K1mJcPv5UchmU3gbNIam1Tl5cwpBCKgTGGGJv4SoRYvqn6fjyz4U8OJoSPbnk3yhnv
8zxg/tB7D69iZ1Ji7vTRpynRzaKFVU1skiDqaDCfLbTL0OntWSMYDilLnPvO4sHo6U7NeqQZ7+Jw
SzlleuLeYp2paYjZb99iUfcJFN5ltlCcG51c7vJ/1bnhbWzLunX1gGRUWM3d0Dr3VtD3MGhio3pL
HLqJRhYQ4zRNsesW9ovdephS25AIDxtAapPcm+vY7aN0w7cMIzqTKcY9fA/hdcnaBtB/SihNWopf
DZTUObrQXqFjK2bMW6cPYx+L09A+tk2GTpT73kNE8vUkOrc9yXGaV0Rqw+0kxPAAA2d4GPXo7kTk
uXmprU0+xeGDKWtva7Aj3IDKAeeJc2fv0elERNG5R6b/WnUT1UUU0BBXdYyXVqlhCy9aDKzNeNHV
gRnJo9kTNPWpsir9ztiPSoFWrNMMf9H0PGDFP2c24kfaQ4Cb8/mj8qpnZRACD1NRn7QkT5/9hoAN
kgkvu3xhr5RvQ3YRB0PIYaObOFFqLb9UDFBvIOFaN3r2/ISqBgy0RFJzO+hr3HO/ixTNQ4qAW4qV
ITYenRqOfAeeV62w/VERIskautAAT3XOqw1yWJ1seq8OS9lKqOMcolNeBtZUxjp9Q7y5vFgC33KY
gQ1RZx0lhgQ9Tf7z/nJJ8WiG6o8ojzgw1RhfOu3c2lHJP0nwAY5hXf1Vcyqu5tLJXgxPImQGLGBU
rR1gLXU8aZffN5QvkcNEmY4bO4mSPdvzg1rYmdy+2i1seOdPgpd+MU5V+5aF69rouhYUXolzWOnZ
lTq76Oo8RaWuXakixfOYKJrkq5pPl6957C32hkH0wQ+Ri4Go2fh6TPehWx5im9pGqNCgYpYrehqs
i1ca86HrMdGP5cPvBTcrxphpzn/rDR1BEK09Vxobu2jwYywEPlKPFRvtVVe5vm94c4KGTsgDieE1
TKVx5QBjXAEUsBsoqE6IaydwgCc9dGGX4C9N0v981FI6Z8c9Zkhk/y31d0xLYWp6G1+Tb5BbdZxi
hrnxwNscJKiAKG6M9dgJUoADIfVxHP6MPd1NKsHM5qGiSRMkCOmZZJmwyIexG6hTr7zATA2a4llj
bt3k/bSxmwaOl4UnUBaDSMPdVE3ffrz077TmDhqvu3ZMmiCSOUP4caW1FVqyq/Ei7xmB3UzGnLgI
Ben2kIoyKwoZgCoi9mNJWMrzvVNtI66YTv8HTtfgFvGPMGocPlVivgy5xw0FRXciB2d3Ybonr50e
YQpitZE2YS1u/fS8VYcQe27g0iU15eo6GhaU/5YqEYI+1BvfiEQ91v28b+NwrXQDqrHg1Fd1/uOc
RM+Uxx7GQGGVPibhu2Xn/pOtw34zGmi2Zb31E3yavdngaczj8OiE1BVOZNAKKxGsKvMVNNpukKZE
LKvkKhvsew7sefYKTn54txRl3HZBe2oMaZ2WhCA3l1zAqL1R1Hfh/Nlf6E3cGLVHUEdjz++o8Frw
TLvmYhYZztPoQemCeQ/jwrtaFWdy4SUw5YeJAN11MiV3uFoc8lGyDjc3xGDAJpCBa+ACDj6/pRT+
2g8UXZnyC/xMdKKMDYZmT8VDkr8CvUCEy8AQRo+OVwi8wbR6ySb6MGjVgZCEj8ApwpM/GMZeo62w
6ufPIUoPQqBICm2uz72p3vQI91mlzxe9Vu+ey2mrazsWIwv/ukelnCmqapV2Vn2oBaNBC8utHAm/
pbb9WCRg7vJZaevcdS+CqwZAlwOUvqSEkokSYoM8+773pBnRhnbVbyNBekdrwOwV93CRtTLZadnb
5EAqwawAKU+01imazJMgfNCyRt7NUj20VtueI0unltpvXlU2YN3I+dWn6u57s7tivYP/2SHnzVSr
BhnOsWOG0ZS7NaRYZmEwRIEDOImxa6ECoDPGB4BgPQRK1Fr63mNga/7f2ADbMsnm7Ntx/QAUj603
Pmi6wBBcQg2TZXOHyaX9pZ04MLzuKYuNa9U09SajgINmROy71QIF9m1+XJVe2a41e9Ll2oFmymOh
C8gnOVgJZc/P0MeLJ5cs45ld22tvxvffEozfTV+od/KoecanZ1bYT+CnJXZZBAwgRlxCZtAvQQNB
01cw6VOCWwBPup30OFJLbnteygArLy8jtkHGVFR5QUs3nKHfMW6l5yL7FF396sSAB0I3JAgCD3Yc
7mHaDjfPN7eJUZX7PhsnXh+fUA2n0EE4SwXx9CHiEL6KGD+xCJD7d/wOalcIVZw2DsRq0mkVgCHF
z42vtmcHT8TGs2xz305f+gS1sW/yR55wmiomplWWr4CA88I2VoovnBhhYLXup1ta9kmM/2bPxoI1
HTvTqAKC2391ERkbWVb2RfQ2cfTp1Kfqb1fQHCvqFIPZZATUyvB8GxbBWNV8a7AYNlNKw5EHJb2L
77ONnyvBiUpepB42GaIVGJ7haaTAKdB6pOW0vxEUNlaZnv+JJ+NHt1y6JtPK3OQG4haVsA1IWQ6U
Bc78mdlcj7vYY8WlAUPHR87b7wQFxGTE3JnpW8shYtuldb0pUN7/+dONnoKvktaP3iXPVei8qFpO
eUJu6822SRl0ZTkweyzkO2E0YjN7MPw0xMQYHpEz1nTjUjRhuFO2s9K/PkPVQPUtloC+vvi5jjEH
bJtf9Bz+W+25kpRKdOCNe7t/BTK4gZqarS3beGpnnflyu0UtFWXW/RGN8a3nKjt3hL19g9ugYOMJ
VyTjnlVlgV2b/WkCnNDroEGAsccS1GdX2zt7SJOtiTulc4v73Bd/Y5sh+mBjKFQRg2sPTZ4cJQsg
9I11IhNq4tNHuqLDpvyJXC0MirS2ALWDGfCjb1Pmf5IJEIUXE45Cxd/HPZW9lQ+VZ/KiH0sZI107
xOAtTf+msRmZWY0fuqu9FKrADF4wr5nYycCMO5vUOwy+sh6gLLAtKClMb/9QnDJiLa8/a5/NO91k
Cze+eZ9Ctjp662wduotWOr6iymRHPAwCdwYiGAxFqKbeuWNETCNescXiTRZ5DnejPjwUOcilelU+
aw4n9F4wfynaPxx4iOpM3D9d8xHERri529THN1lN0jfKUPhZ4ENH/YniJXTYu99ROZpBlKE0paTP
BKdIeCD6o558wVN87lwnsEC+TpKhUt3mJsoCQ0K9ZphiHSxXyk3nDNpRpvGLJl3GllDQ9035Yfcx
zvwS29vo2dclWqSHVNxZowBZ2txTw0aqS+sgSeAhUnSpNv6CjmiLiQmKLnZNRZCeJlt+rsQ6uBVx
Gy/DfTDG5qs1I4w59kjd8Fcjc+CXy9h3rpjLctz3gBmAg9xabf2ashvdQsMIyiI6hUvniww3QAi7
dWLiJAQ4k5gVpzsGwHZlZjv2VMyZHeRcdyKGZ5DR1yXxxpaCLcyjTyl1tBHGwcGboSKEHdrb4J9R
nQn2TmIntemlqgnJN3HG/UbxDT1nhvcw0Yfoc27JwubLWtyc9G/rNDbktfsuTUw9LtLAWLvotIgZ
FT9aHiZ/xqF7nrh1An6BxxmLGsipG5QsW5QNT3gY8CIx2raK/CYd91L+NhHflUhvvQfxxyt5rdOC
U1teRf+ofKWxxa2IbohzTQoAPEd2TMDqMQ9196H+CJdGrGlRD7IWF5WFYFAVT6rBsaFBW9Rdsdfj
f1E8fuWoTiuLzj6oRZSYFVjOWebwsOr1h99iOdOr7D7n07EQIkiLInlO8IwqDmE8k/U6AX2+NsOc
uwt3JVA9wytN9v4hRl3iMmY4K3I8HLDFYtpPwJ2ATzmhfZlrWVMDK7MXq2j2GFXfhXhUXfVUFQWY
BGiYa6+nANtwlicGZ2IzTceBSs91GFp7UccDxeFlyZSguVtp/NeTPq1B3KQA4BanrFE5XN2PqZDO
1oS5z/MLITMhsWCEVEFrgNbYjzaBm2Z7dlXowNy/m1bUu27kSapdKxBjtxUCzpLmk+5z5VORUF2A
cSkQ/QCUnM7CQ+5bRAGdR5CXYDzT9jsJp1W/pAmJjOFRrNAK6T5aQVt3sMndFZdAWDRkM2T9tZBZ
d43VQ4cIn5iykA0bLxJdfNP3TFJqVV+QnO7UbMf7Znn+BhfGjU5v2Cr2aTbwibPqznPs2WfZafgc
xv6nzptw4+gDzJTii0I1jCOWW1PYyhUvTOvNMAAHFxONA2Nl/Ou77IZ1rkNYhG03xdGDNBH2yjm9
mpXI13FkL71gb/yQMxPC9E82xTnIJDw3kzVfAPuhl3k6qiEXALRrfeM2BFhJ/Z5cnzkobC7VUFoc
pZBdle1sOEWvq2WHB8SnxsECeyrRJxp+wUZMDmQvk16hdeniw6GFAW0ES0KlZThjFF5PSfYUisjb
4FfjltEBb+Smdg/c1A9ZZdJeJJldwT2YC3pEeTt5pqP2cuzPPosU5URcXO4fPexPLM2nPvJ/KC5w
9iARcblBj5oM6wmlDdBhbHLnlu/z3DcA4ruHrHHfpFuCbimCtPyMtOrCtfpe/yJ60CYLUjYEmnLe
ZpVYWucuWdqfp0jdCtjC25j9HpNNm+0iYR5+c7LHLkMUGwcVaZke5E8NDaylI3V2FWigirsrAIV3
YnDII4NeXDXT+VJt9TFM3spjQrozCwzUpXV100gd8/xQ2h4hmOZtYrzKC+h8pC4vuTFb1Jz3Yj1p
7K/XGncM9gSZ+aCgycxKDyTSBIdAikb4zRFEnJGkkzU8z231gscn3xTtUlau12Llz153bLmrszF7
x3sGtCOiw2tGNjp53TiveAKecan7eerfcpOOI0WKTVE0vZGG+4hhGCMJTgt6wKc3n6izzUKfUXhp
mK9OxO+vszUONQZzcw9wUHKFc06ZcDFr2K2wYDBOe5xak9SEpoFmqcQ/92zPDStw1heblF7OPoOj
s5kzqz6xSXprRobx8GC2pVu9FJwVqzSu9pS2+VRJN5DYE4Rck9CZbE+zZnzOBMY6K2qZtUIbH2I2
/7MVsVAvu97HXGtYC1xA1JpRY8YuHH2djjWwci/NtoBYYlx3ktMRMMTJgh0GNmw/K/9Rj0kUOJo7
r1Vrx3wzFN2ya2GY0Z1etxjjGlRriXZK5Tv/uB38fW2GAFs0jnR9aoAC8d5y/a5cqrWRGqB9+xCv
o+bNWyg+xhC+0snw3tdYDBxacrAw7aS5NFaYT605zveelg92i/zrqcsxx1tjMLZdv7ZXaeYYD00i
T0CqcRmDs94wh7lWkR6uRyUwkzTZl65MVlPwwsrL3rhn8EaOfB1j5sibsXFOSJT11vKdq1H3F7N9
taWpQ9YbNn6q8MV7+S4akneiXmz79fIxRHDYhql76Re3b5mMlA/iSe1KMEl+ZmL1DFHFp1acWwCK
ISaYwI8MvGm5/p7OjOQpaDjkA4t5X+kHLkKWlXQp5HD+0ZMVcheIgCZ6LNZdGwVRArKyQrGiLJ3w
n9OQMAs1nmF7IOFgNxUbNe7V3pw9MrcjBuQTjdIy2nWoT8Qsgh45V9CuzOgrRxZkTwnphPnHcz0a
19JErhYEla1Z6rsZHR2Vrwo8A41YpJCZi2ZoAlbYna/5/k7DgSh6QvyaxXwa+rm8tEV+aX0mn06b
V9d0ZG9lt5iwvaSy9ykKVRZxZ4+bnnAB0CgdgPVqMuOdSb/EPqyR5XsmqrPVf6SlBFZ1p3VxWLN3
IWRtkmCMjPSUJ+OOs5/cqOijECGm1zJelQbyazmDsSsVaAdKXjeZy0CykKgzes74Y8xhVITzjgaL
1wy3glym62HR33Nu0lG2qXI8cPDGGLCf8tCX25ZeXRyW2TNt3vsWQyo2JWLdgBrdeTjFOgGU0IXD
KJzi1kntn6D+ktyIO64jr7rPWnnulP7eI6NRXZnQC0A56e9nkAJLetfgkUbMFDYuo5RVm6hsH7Fk
hqZYqiMxbrUTYccoi1jSYeuLUO0MSqvXVcZI3BTpT9cqELRw7Voc9XUS/4CexOpmePNCftzjtxle
eqM6srkr9o6P4Se1ibcZFZ4mesj6nXBwzori1ifYmSKBX21K091MHHNtuFABB907RMvtKhG8cn1E
Rqqw1K4cugc9GY54Ig+DRnUdtak/NSdT9gXm2jUAkMuW7EC4cNkrdzxNksiY3Sl/Y0KnxRSJJSjh
xrS8PWC3VGBtFs5OyXYPCPh70nfjToMO0Fijvu7k8JPMxdsQWvnW1LYdJwQuUwpIeuJwlcG+XlmA
Kq0Ms0eKmccPL4yKigfDSxaPNgkIlsWh+xYies0hPp3buXjPKqqsWJDu3ujIk9MU55DC0QDsHoey
Jr8wJXurRanWdgzYO9NWoYmUyv4Fh05jzoHl8GykufbGVnOig1Ay1Jg5hXqxxjSFS640p1OmnPTG
ppJeQTK6Y6izGyvGoBryPdvok9ZBfNBmIdaz01ETpr2ZmPtIh9p02sT7EjmohRHDtQ+SaU7GIE34
j21z3qSmS+626DdDgs2yyi25pkATC1yXR1s0Ft4i+XEQLtJMbG+cHk6HTW8DcTCxamhG3ISksXJX
WXj5JqzxtdniMxFfFddlLLSYZZffQxTNU9jV3OFoVVzpGPziao5vIiOZMhMRjzA6cZdPWFWJDuSK
/rhCjrtZi9RhSuAMzePPxMRzNfatt3OYP5yErt2y1I4u+GyB5KRvyk/MnUzMBPAD+fE6ghZEvqNu
p42ic4q4NrRAhms4x4Yk6Il7tCRjNomFB92P4/Fc6bz5+bPHWOE8gsUhYd3yoytskwXbKhPTR1Mt
CwZuHVnl/PuUsGFN2ZF0k73l1M8OlebMxOLAGlma+8l9yOhCyjMMLRbjPjAeHFVrMFt9lGYoJOWh
qd+r9F3UnQ3Hc9z4s0+JLHfcqbQ/rZDfoy0guqh4ISbacmta+vtoy8e2sMl3Fv1L45AonwsosRUQ
C/xDrNwoIjLDPuf7H54X4jI0Hhwpv/Dfv2qhsxvK9H3ibLEeDe+qwhKiyEgydCoKLjmBe6Gt1XGi
VXCtDxiyiv4566t1WnYMCjGr76Z27l9GqwXnXE4HMjMXLPsY+nvg87KYnXVXYO9FeV7ROsqdBNwg
3XmwS3jfr9OIfi1M88pFY08iYvVtmYIc5HA1EFrYZnOEY70fgozR4Nps05wjcLOYk5a/4ZGxlNGj
PghurThB3UWy9ZoT46pxRXCQVX0pJTM6aE+d/lM1CT7XLHzPk/g812QMAHB+EVfAWAq/VfR/mUFs
sClAOxa9vlXS+Zyy8QlDD9nIeldTsGEb01PGHH/jandfO7YmEmkWIvYWWYHnuqxKaitpPGsyWHnt
MBzyMLRPEfv0IkysY8yCgjOrIzWAFXvOl966plhPEdwHu4UNyWTGT4q/uUA0pTlBYwkajrPy2Oxr
ttoaQaKqeB3W0tvXGPJFWqQBNfTv6MX02elwbDt7+OdWYDUcQn1CtXkABTxcDRA0xhwOW15gtq+J
FGEn51dCycf/Xiflj5uF9BTb4Ry4Sr7WmJBV3nCjLgAn4cfZJlRV+B1QIeX5CL3dTZZEBmebyaBT
IrJoSNdORbLR4IXXfH2vdA+GG5Y4XjBD8JJIRxJjlRwwcB9+JMRFOIPesthFc2roTy6Mt6HBzFnX
Bk+F6zcrrNZLh9G8bVrdIS9V0MiK+rmZcFay76LLYGKJStClVw41xbgnCBIONvpQSFo4jnGNGREm
Gc1bYvGx/i/LypcallhhaOmpN0ALkPThVchbHCLjycHNuLJop80oS925lvzjWHVzsNroQyQkKzVO
wn27LekyXDVdNewNWzyEk7svm+ZZN5CkGR0CUKChleMuIaPiX9VEI0As76+Z+x+ltEHbVlfhpc99
jAtaanUBQolSY6ADrQl6S0HrYKzEVN7mtsr1z6UhSBERrmTgqXaD05Ae8iSpmCrFwIAaJLDDVFIj
uAuw13NBIoJCPlgd+eVBaez6OGL7TIkJqg2sd40JN2G8zk5pL/zvuyZJYkmcwrplvTZdTYmrTdtL
nH1q4XcmHdxGrk6AAJUSSCDp34YCP9ZZEisxnqxoKE/dZP4kzvDVDRgO42rs125Z7Zgo4or2gxbi
pqNZ70wAPyIxhLztIJ0DM85dbLER8ZgiZCva1p9a0h81s/QP+HmuTtRUJxrteLXM4a4NxPg6DZk2
+sYEckpHKHN+lHwSYXqdjUQjh6RhZ3f/4ibjpDnVh5yVA23VwprLlKUhFULDVwYZa3j1/w7K+nYc
g/vS4LG7QhDJRucjZAu/HvD3yBkUL+kKE/9iGEgxx+uqYDSksE0T+xp3VsuFWzUDGpVrrbqYxgxW
pZc8Xwjsh4yLIBwIms9mdMHTs+OFsAPMB0TuxMQCRuLhB2oG3EJa1x7G3HxKQwZJOdK+6yGs67ZH
lrR5HzPy8oomrY0OmcXhV2h1KrKYhAMks8Cc2T+FP5mbLtTXdtufMo6P9ICEz73n6aeu34/wDo+t
Ue1AQcUHuxu/osZJGar5VMlySPPdeHjCVY9LTMlzxso8+WkT1Eq/yt4nglfhzmzw5q4dqY4a6LKu
e+obKkFGMo+WZfuMSdZQwFcpBiKcLDe0pIPu0Z3u1pC/e9Eu+VCYdTTFvPgN2cFOU68Z6g88Nv9q
OeIuLbg7Teh9siqjBZszxpiJm1er9RiWqJGkPmnTtbxt5hDKQIWMxNaRAN0VQOr0YcLV36R9zUrQ
wrUvtD5cM7enQrZhPuIYVrwx/eKzqPgP4uy1Zl7KQBOLVpI09K92IHPCeg89UYIul8dkIOQp0cLM
hHpz2tC/O0RipfRvpcFVK1hF+RWYW7fcT6ixqTZGw3t8pCwHd2npzBzK7MTZ1g2SPDUmg2KKvoh7
eg2Mb0SxKsdp52VgMtuBLQVs9S1TunNF9RXJmovG77gyG5/IXDQGdl6WW5WP9sZgp5UMGOcphAO/
p8R77ozA+kFgWJjGCpQdhZ4CAK72qIzxgmb+X+y9yXLkSpZl+y81RwhUAYUCU1pvxr4nJxA66UTf
9/j6WurvSXWDKql5DTIlIyJvOJ2kAarnrL02Op2KC8auTK3XaeGhtXp4MIjfYH5g5uaDWlQ9iq9p
Ld7W9ZBm1d9+0mcZ8aflyjksqKz4gxi/RnQnczMmh7yyKevDEzWYF6qCAuxLXGAj2zvZ0fJQzvhG
BNAOdT/o3uzyjbOHvZt9EkgQHQWoPWVqMbt5n5WiYvvevfRJ89SCEyGvQOTUL0zIBueJ+9VhcAQS
+KYw/ojywnWDoYqjdha3H8YaJKFmoCscK9fhuj7zpOmusoXugJQnepd4NkseczHOSCJIL98vFk8B
1arTyCF844Y+/lo8OFfUJj7k00UvaLW95M5OCXOM63sVf8yWPLkjlJy0uSWXJd2jnevcJExNOWCh
8C+JsyiqFyyHFcycsH1nT78P2PXwucn8nfnlqMnKsMkqICnm+SauPmzekBuXjRPv/eZdMt2pPXKC
Vbq8JvnQb+aBJ8vkVnj6N0mMSj+df/gqrvNE35kQ8DR3VBkOL00f4XZqd1kSjMe1tEiCMtPOXYTN
azR96DZYrkDellKTy2JYW4e6Qmtr37fB3RgHSIOS7jX28YoGT2U8/cmw6+/r9zXltFL3CHl17d3K
PH7n0FlvKtmK3eC+8wQVMJHT/dpb9xbqUGAXxs7NLR/Ci57VEYSd7irhEbIJ2MxPZfpTC9LOcBaR
GSNYzbyPBVft1QE5EgFzJCmxp2pEfsJ2vliZba04YSOalEfHuFmzPzMz10NXUqBcTiTgxpiJaRmY
EdNEm1vjINeiz8zCkiU9/9Aohc63R1FMxdq69cymsbdeRV4HpGeYBEVdFZ+s+iXPZ9TkWHslRyYO
UVhGHJYybHEOdovjOV15ktjaZQYo+otgv7iMZKccCvg2SzNfB1H+GBXqt1gvNZmUgF/yhMnkpo0D
HxkQZnVvYkIbM97hhE22r/G6Y14E1x313heipeaijnCRKf7F9903e+UjnpWmlM/7tlxUfoFqbich
SGhEwzOFxs6xHstXAHiiTSHPmJVp61VbhFvbY2aiGUeyAJjYQWm2NBNuavxoX27Gfgn+4I8fcWxS
/vycMzraxtOY4i5gIq8EU32OWdl20Hht+WG3zT1LCUAC3/0pPHHtz4G/Z8ZDxqIl8dwhXYhXd7s2
6suLyCYSwZUEWLkssYRaMoYStJ9dJSVypLnJUP77Oc/elX/f4pF9NR0ta/kbO+1bGqsDF5vHmeaQ
WoZkY917PtkjbBUT0thH3hYrxuDEB/2QSrfWHwFX+eQJeYwUHyTNsKREah4lhUd/d2gdqCvxcZ86
27kY751MNvfWQM7RjdtTwY7TK7rhkEfjrWj6ZNdUXISnKTz5qv6eWRFYCyurNNZAwQOhx3yk7W41
G9UZfUBpbTm/8DcVmTjZLvMezDQnTo9bGTBx1p38hqbz+CbxPKDCYNetbNORKVrbqky/49l6KKv8
KXXHtzUEG2Am/F0Fstr1HMzqXh3hLr7TNshOoOy7nKyddKgZJkzUHQPP28kZiVcdf9EKpPHNlNcK
jSoZutAHhSS5Log5Ys1froqe9ErXIJoOQPlZZN1E9mqdB9d6Acr5E2OrpDJtfF+SmR1A/GIjvt0M
BekM8bQuDAoUkMdKEyqnR0YCE+O2ddaM+PIc2R/4bFZnb2HGEb0FrqV9SXzIdmEiVH7yftf6p5zb
F6flqG6FVJak3X1tDec+4wJSzeVn6uNbLMSHP6cZH0kW/FkbO7tGJY+j81bZ+XFtkuwaKH8zUD1H
BHqTEejqO9T51vQ1OuKjbPs7N3NfO8FBckycM6g1ptBqO5sayjH5IjL9JFpon26UaERVunMqmFka
5bfaG7hICvuWNcG4lcxcdgnfWHtwK8CK8q7llWvN5evSq/qsJ/4PZkNn4U13SQP/PUR48VcV3qeK
+HiEUIkoH4ZMMWdPg+2zS2W0OfcvYcDo1NOwx0GevTcV3RVp3XAQ2wfk/mLy3/V+aHHjEG8hWbYY
pwRm4DFPrr0Egp0MEA/IdsYKgYdkr+78cmTTbkIZsqE3DfDpPXAZfCzLW6RQccoqviCEKfnz3GYn
h3tP03A0sERQxKy3aYgoxheCm/wSEcsdzBuU4dcUk2zv5C5YvFdaU/DmJgyNineQx2Y/2vxJTEWg
1yFH+fy4Hv+x182/5ZLdBkXQXMliuR1BwLZJmzLEFX8AGouLDAi6tIzd+fXE1eGofZwRe6fJ+s5O
8lf9xEwwOKI1xYCcAi9SHeVX01099/dr7tV7nyO5w/uO4+VK9N9SJ6dgrdukd1NrDjdL9Dw62aEf
R+dW4WnyJCFsf+Adb8dwcippT6JJf0WVHbvuNc/qTx1TMb+2w30V8iUV09YN9Eft8LhpQDWpi6Sw
UiQ1P2Dq8kIpfsOJFZBs2q2YUmZbBRakCFYcsG7vDeoJAf1rPeBhQhO9LT0uV2Vj7cZk+PSygoHK
NF/3PeWq5dDL7doDJOudSFFg+L7yt4Fw3mthbSmT5oDcjy+pzZRWUv+0tehAuxrGBQPcBL0F/kns
RlMH6xU/KVv6beJruXchmDKD4oli+aEKhYNHPz8PCYWa0K60Dzjikku1GqEriWWjBtMoxRa7FlfY
5j3xkvhwcIy27a2jmT7LhYUl2gTTHWSdejzoYAg7gnV/IqqkklB/KBeb4ugzSxj9V5tR/aH2WD1W
2LPO5J7Lyqs3EA3Uulfda10FBUQryohoSLba2B1yCGdSsdDJS4Ch1WpeVIO1hCjnQGFkMaThuaD8
l50AdY/KU/rK5zASOlCrYcLmt++GY+rIP9FEXa9y8A42hG4RcWi058wN5ockmY5T2jMAMxavJXEb
EuL1Z1PTNU/VCqUYmfobTd7n6tOVU3kJ6z2uz7EoeEVQ3X1TsZDf5D0vgcpR30vwkaK9kIRptmi1
TIBMPqPrTTczhNDWgeHfzpYNHaNNYEtijitoPOrZCM7o0bYUOhD6i4lj+XH8Nrja2/K6PPHWW7ZO
ZJ3WNni0HGa8BDCC1j3gmbBoQqZC3PSasdsgSp/7L8z0YRz7lV9NYTEFnxoKSjgr0CyICBGhKQs7
jpON/jujhKevh64eQbSOlTh7qpc5LznCpHj/O6SdTAJ79dA7P6oafhU/iP1YeP5WZN+1z0Cf1qJN
DkmRhLCOXAyHTTDi7KJwyx29nIdSSfyssve8Q0LOtTCVvpi5LLmeT8qNhUJXUv0UQUvAYTv7Hg6M
Cs3S2i8Oy0tH2ge76gSWCX2/jo08iAi7QrU6m36YN65T3KvoXU/dDWqUi4dQL21erPCXweK9I4sn
LrAJzglmy16udqlKXwbFjq+tk79kSt4ltUn4EgfqFoRQKFUQIATjul9i9kFJUsujbTkvVJNVXnHR
FTmWOq55vsqazgZ+nbPe+E6bz3Lgqb3AZ40e9JwWyK0g0tfoq4lAKDvT+xpC/5RDdxzMA8UvLlY7
/ERywX/NN71K8dHA7lypH9p1v0Tt6P2YpL8qlfVhlDbgmJuhx1i5c/PquCnawbtlyHlS5ALPgKOE
kEP6mtmm4Cn2CLQyIrlhccZDOgAZz0Pk2fGHq6z3mRvE3hurV3DPpy6wexJij4Ho2v0qh185kwVt
Mlo5XGpe2Yo6LB0Qc8CDgP94J1/r/sQCZeXnxB8+P86QP4WgTwBfI4uryJlPzGB+QJt2ZfSHxxca
caPBMenJr9V0/U3avJgfTdolTpe3VeSAPB+9O7EUxZRl16cEc5JbeIc4AuqqgwtgBPBiVJ855/Pl
VOeBsCW5FjSkSIndDR0C65DdBzxIBjhGGmL5bPKAJ/a5hsd2yI5jUHw0nAqSmZ7UNfsQK48ka95X
/kcruZZPIRYMJ/6TWbyHvpvSu9TJQ/Oh6uheiLfI+eQTd554C+Y4gPAzshkMziA1txyMtmnd/vGQ
SXQ0O05vBGYp8BvGl2Ccb1jTb2vfABV8iXiTh6l8bxq+CwPXAdW1F1QOmZtvCqgDXjKcTu3D3EMP
i51TBvvgjt3ITimUErl44ODx2Y7uzg/vQ0aZQeQ+KEwlpcOBwVAJ3swKYggvYY7OOCmeSHDPeviN
HNagY+AsVxMNPlMgTl6aHgcZv6kajQMH1YHvDDfSjwrqmmP8lTPIQ6zn56jLzmUGx9ncD3L8keJF
UHfE0+SqTLJdmvHxxDrqeo+LHXFHWa5iy78dyttl4Qr0/9pYwcb65f/QxqrV/66MdbP+/Y6Tr/+x
jdX8A3+//lWu+v/xPZvOeh1I17dd77+Xscr/2AEVEXDegcNozaVxtfz/y1jFf2xQMZ++VUERKhzw
f/lvZaz+f5QrA/phFf+YUq7+vyljdWz1v7T62lIEPl+E9n0ZOI5U8n8uY12rmS8t5dMBdYbKU04b
0Zflhfx5yzjEP00dSQYPm9bWstOHqnsrOgB9OxlpgnRQ+sU+thh49mXjICGMjKS6X8JXKQq0kP9e
QcVTb1F4tMZIF5b+kRPTJlR2+Z49Ut33rYZKnAV3LP6Bi7EOEezTrOQWxrlMjKMeR0nDhxM8TjFK
ZfDi2PK5bRekwVm4gXJBfsKz27e/wEaZ52KaSHLI8NgOodWyjtCD4l3j0plGKfXd2MYA+niMIlbf
5rPSmNtOu1nYvFCYsvHxNt/plXzRnCbnUoGJzFn2uA6M5TJNwWSGAEdzgDp4HS0EOmQhwE0LlSZG
jzy5FKboTA39BdDZ29Nq6JtjE3d9utjIZMWMrIOMMc7svEd0AUVKnz1f/cpmHc5Dnb/xUPnxAjLb
axf/0nf/3tdSkudgKSfT45SVwTaSxZ2G3eXuHtwEMzb5Ed9T2LfcWsGzOdVwCw3oViKKGywTBSmM
EeDz35yiAyH1O6pi5nMH/R5IWkVAud5begxDd5+Vf5l7uIcU+QiDLmcbd4ycnIBjtx/xXsW/xKr+
FE7MYulcZS81vHRZZIajRE1OS+B98atGCooKqaVt80sB+++V9C8ECyWcvQk3RUg/itD/8F12SlWW
ecc+chBtgMe3BYxpi+jsIc8EHmPTtpphKwjz8s/go7XwSvGYTgMV6Oyg2Xiy1giY9JE6obggnDnP
O3LH6AgfK6jIhk31XZFaBeNLMj064S89Bw9qJQE25ovFnD89hsFtki4vbUcYpORWHIiMKE+VnmHW
2SmS3bgUGC04bUXbqcC4PLEDjxTm1SaJ6l1OeYeH464i2nglz20/vUXSYwExgjbJ9dNLVthIHJXc
K2/qPvpTluwxLb88DWjy4xCVtRWzK9Jz9FHnTCVTdx3QRvDdzsb51k2ak2rmm0hWt0FUIdFVExd7
LgO+M97EXvfLruI2VO5x8vcZBRcnR+LnZ5cN7s+oOq3f69VzkZPM4bbnU05aZwOpC4vbMlkOhE1R
3OoDduURU/BoJxz3cykFvGZokc6yGAZ2TXJs+B9iejXGUcokqUa7HtgcNgMmE8+2DpxXLJxn8jVa
wusxUtcDm9Ji9jUOi5QBZGDvEI2KK4g8lu+jQv69AGavmX6z9CA2ElHFWreXaCJLirA9ajo2w0wy
2J0r1rwUQG9UwgOgaEBJHBrad1LofKdiK90Spz7OMpY7K7lYUZjs15+ci/rJ6VjIQ1Czb85uoijF
VeFzmuIcuK+TVdwgrXtYQpDR+IzUSpC+jevNWgfXZTmWu0TXlHJce7g7b6P5mu4tcZOmA1sZjo8s
x86eM3PDtRnjCVbvVudQfOc6xyR57uu4oCfD43gqMpKB4c6NBsj7mQnnMvhPYxCwltQU5U5DFl9Z
TlkfJlnW57QdzsmEQofDBknkNWDlUx7KKEwvohwY5mvjoyAowzaKjSVLtG2ol7uiQF3V0BMbwBnQ
DGZdCVmSA5yOIV4h7TpfZWKHh6GKdum83vEpXrc69E/OzMUOn21wRdSE0X7EwY6BHNLyBOdK2A2v
a1C5m1w9M7FmaFf436NdA5AF/VNok29nhM2m6SoyPxRNkSGRlvwbiOllDqdHoSHUM3KJ19IKV/7i
/Xx2b9sWQYEr7msV3DrO/O0kSIRGpHHE7lPr2Y4UoPpzu7D6FWM03ufgZXavsgtqhds5bquD6ww/
RUGxzGiik8sCiTPMpYfhFYFD25VscGeeU+M4vXjc2NNI1Dg+4Cwbh+UBj8F04+oi2OrnqqNFkY+A
RcNYSz5Ik9HHnY1Q93pk03Vs4/FBMvFp0dzz3Xavs3Twd1rFdGZYCGpxwDoTT96xZOQTyPxnmMb1
tNI4zU1q3AfoqgpN6MXrJG89kETCN/2pqZhIxMa9KCamAi7/e1/nEffkybOOgKh/04F4VpqO6xY4
fNmsH/xe4E7wdHE3yhiXuuMfra6+a2cSRoXTPPpkIjeU+TKBdqGEM9oa9N1MMJ0fopvt6jZ8SXgm
Dhlb0XRKm1PPE20exHm2FBXCSXjU0/SZ0PyoLArH4Q/4UCBepL2rRqufEmufuTP3VbdsyoRFF54B
o0iYcTiF80EH66/dTV8WhVawYmIniuixndw7yy9AyAP/FPaxv6sb/VUEpp1v5KcIP34RznCdVWN2
HLheJBE5o/GS5uq20Xl6SIhHcBtg/Dt+ptbvHKAbIClBpQ0b6q4ST57Xn8oc7i7t1HlIeswsrv9a
Wdzpq5xgL51KR+HFj0Qyyv1Q8LtuiWNJmG3rAtBuJ5f1EIxcdk0j7NGT0fSka/VctTG7hbGtthph
AxFXnuPdqhGVL+3RXdqN04t1v/qjc9WGPaE8WR1EOfVbn9DJJVv7ifIUPgqp4k7iZ+or0XpnUuBf
i2cdqBA95H2JWJ1Ff069EVyD/5wu3bxza6JeK/n0K5c7Db3ZDftGsAiKREp7V3SM9+ZCHieHr2Ge
MDSAWBKtaky9PFeuxKXKwMx1xhRtT20np4p+CCQjXI2rlIAZV9f9tNKOXFYhRbm8fUbgrk228IAn
g9tBZiCXLL+IW1VI45UkNdfRs9ZRYFYPtBAm81GvEwFOoTGYpAlP14leO67iN8NMwLMO1cDM0v+q
nYS2mgxEkmEoTuDcMW7BEPW831xWPgLkp4JT4i7nlcDJqZMUCRP0dhvEArLi7mib3VUdG7o+rgZK
vxDNq4zokdX1I2EcNhnoJNR+ju3HIO9/XRwbt3XgfPrrMOMC0Hj6W7BWXqr2UfbXkwVMFDiB3KQp
29zWBLIRHh66tUnf2pHhaVwxe7XWggXCiuKn53w4hjSjlKV9CFXBJF4H9Gegplqz/ESbBAmefCb/
Qf+iiNN5z8Sdp11g0JnADf6/P6IYXJqBAFeSGVbf7YX7WK3NbnWb+OiFNBO1OufQoTGGk8Ukq//C
wBLnqX3OC2Y/cpzyR7dlkRqV8XBOlzHYzL7LUoGIkcgcTKMjCGBYTMHeW9cnbwkB85qcOJDFp9Uq
wgtZl+mo/SYi0v7jVU0AXFhHZ1Uu15WqFPGy6VSJdTzbjt/hzatu3WG65pJS3nSVl91bQL+6HPT1
6qx7u+H9n4Yp+9yBSvEpa+ajqONmw5Dyi9vFehNM4qaJy3O2uqWhaza9XphhODYqgfoRONe/+BSB
sHuE21V5taV7oBkuimqMPe/baEOQrMECH90kWYFxMk+6i+fBvLYry9/BBaa2XVANG3XnPhsjvics
rsY6oPcEWzrRPgY7TESA/VDVy7+5SP1dwIiJj9TSXahTBsR3sOPQH2EdQjF8d1PSb0Oqy7ak+Y7E
fdgVZY3YrJPbEmezz2gTIJqAH3ctKfu07dPbdakYA6othPc5Y/lON8bMKn5ixXLll7QsdWAIs4Ce
tFncI2Wm5JtVfm12+qyWuEYwCR/Nvn82m/8KBECBAswgAeU/NgBIoDK0QGq4AYeJ4WxIApJUrJyA
C1xDGUQWj+HR47QEfxDVybUwRAItH6wRYBSWhaeHWI7KDdp9aECgjjVCqzg+ADgkBEh3ReXCPDDH
gSVYYR4OmCygIgwfMQBKgBziHbWMZxWIYgCmsIAqOI+SPePvFxveYgK8aP4RGKAYo2EyLENnpGAa
7T9eI3+tDL/hAnIkIoi3jWE7ckN5VIb3IClF8MUwIK6hQaThQvI7YrlXjaFFbMONDIYgsQgaC2lt
/dqet1CYPF5LWPpyYn/SgaDkhkWZ1PIQ1hq+H+QAK9Zr2MKtLP3yEnS1uwuLhW7rmam/NJxLBfDi
Ar4EzBUzCCVfbiItgqsFQGZsex4Edfuky3sKbs+OFWDRMUxNPdnY7db1jkK25jAT8+bryK41KE5o
mJyV9bZjKJ3Y8Doe4I42BE8PyrMYpmcYaCuD8aHnEjsf1A+XyMsABlQZHiiof11LHiuiXvvWEEMK
dKgGQok6vB1Y1riQiIqVK3tEwxspJRgcgiAtoEhMYrNby9BJMv11X1xDLE2GXZoMxRSDM9lgTWGW
kjqxu504FCl6cBf8aTAcVBBDRDWgUQzESsb483421FRj+KnckFTOEiDYZADZ8QMAE2KOho2HX2bv
y+IJFhkiSxs2awLSCj/S8XUy3FZnCK4hg7ZUQF2lobsqw3m5AF8glh8BAJgjaEMqp/C1trM/ueLc
xLaBpdhfOutpg56mXQVMthqqTBu+LAY0i1yIM42nx+bN6rAwsQyTBhP/gAqMkT+1D04V7kHjvhQY
WwvOppqQfi1ilnChgQRlimMYzWVcvjtQOAsDGZ2EVBobSs6isU96nUlpQ9AxTEalZqi6yOKL+sOY
JScXBnUXD6iNjCe6iTiCRevDmGZqk0XTHYyuc2Ixx+8L62fKAxlC6oadsg7OWRjUJ3/WB8er7htD
ATrjaGoTne/aEIIDqOBkmMHU0IPRAIib+5QmZIYtzNRWG9bQqUp0DiEF1mCIGThibrjE0RCKdlI8
R2t9V4MuuiCMQWN9tDpjr79kP6OhHIsmuYn/cY8AkGFWP4eWf3QAIztDSA4ajGCcaLgFnhRAlAqY
Uhuq0nez93kNhj1hto/GEID0eVystf7qDJM5GjqzMpxmy3uvANzsATijgOO8Y5jOxNCdRMz46wF8
xob81IYBbSymI4QeNkJy48yXuuHzxyJ6xsS5JwXOdh67livLaM/SiB9v5eEfNdzpCoA6A6KqNLax
Ktf3C1rHEVQVQQV67cJgU/k4XyWGaIViIMbwlXm5PPq4KrkGHmxYILZtdME4rtrmho/V/f1seNnQ
kLPI5jc9KG1smFq3Mx3o8CGjVyAvLOwDO2pCibr5NQZ1Q+ZmhtGlVLg0zO5i6N2J1RsbwNB4kYqD
ZtBkRWxgOzX+zIb+7TizblQWfyIrSw+NLE9h5+sjdnLQsr0brtPOCh1o4pJTwFoTPyAJyW6t/MC1
dadVF8AOsfNjboctl/+YWGnhlC6uj4kheeo55wplCUE+dWHzeipdxzst2H2A6fGPapmgo3Kx1fDA
zXfVcPYt6g7q0Qzvn1oA6qHZp4anXgGrZwDr1pDWKq1YPEqL8Hr3Ea1ghU5OMTm1e0lPe5fBtVcy
w4ZLH8SvtJWzj5QNYzYFlIV0vCxrsO+xq14V2ACrueXCKOlxAhDnoYRMyTDjrqHHiwCOvGhIYZI4
2LVRotiL8P8hDXdORNDgws3WZqFnoWMYVJ0Q2iWGP7X9Pjf8ujQkex16L2yavc3IO5/TdleTg49u
GkPAL273uBomPjd0fGY4+QJgnrR7/+yI3WpIemLYEyHd4ZIELBsjm9vmYLMxWEDwvR7dYutGn62r
9mxpXombf2dA+8bRUo9fOOPBdHLqK3OnxuZf3nKi4AliyH8ItZfeZAFoGuWu4n7GJiUAgXXruz3Z
GEAbLNjqT2PJP6HJFuTUrHf8O1QyfnTNZ0YEAX0J9XGEEjyTTlAmp1CaxEJBdCE0GQZFmKEk1KBN
ukERc0BKlxw9gg+9SUC0bYrsjUU9GuH9mLcd73jyErUkMgW4TDngazSx1FqIVtDThDTCpC0A41H1
mgRGTxTDM5kM8mP8KIlpjCavURPc6E2CwxO3nc97jNU11jFZO4Ti0jcetPQ0mvyHsO6VSYTga/Ax
T5MSWYiLzMRGFpMfKQiS5CZRInGf20atZTG8uWpM7mQlgBKZJMq8aBjfyjAvtMhlaf3kDTQCJCbB
wrmDcYr9nZlsixQurg4TJQhJKVkjQTDXZGFcTloLkDa/V/jRV8xFBOSLc2edsPZbcAdkakTM9Lrl
Ob/P6WnBw91verMVXjoS1iaVI4jn9CanUxPYGQju8AY7prbLyWp+c3wyzjrCWI8mi7sbuGCPZz1G
QnzwiFHvc+UR/IBThPK6xxPFg5X/Yv5kXhBtTz8B4y6Wi8v1qPw3dzVp6mRaDxls3NXgMdbkPeqZ
jFJr0kqe272lJr9UEmQKFWpbTbQpMBknbrsPtWvN5F3LT5Q48TUKkdeJYJSDLkBUvGXy+CbUJKcs
IlQTUSpFpIoZvNg1UnvwBNZXhZJuKwYOYmmxr118gfSbvQ1EtDqT1SKoc5sy9dn3QfupTJ5rJdhV
moRXZrJeeM6Z/BH/4nCebTyTCFtNNqwhJEYUgHY9kxvzGSgQmXc2rcmUpYTLJpMyk8TNeG6deUnc
SpNDC5Nu2wSWZKRPRo0Yw8kxqTXb5NdWgmyxSbSNJtuWrfU98+0ngVlv75j8W2aScNpk4kKTjpN5
dQYsHV+4jVCgTIKOEvN0M2lSdvzuR9nyOJi0nUvsjl+ReiO7lqQNkTyeP6D0XFhYgRAQI+kBZWr3
VzGQSG8yff5Cui82Ob+6hAjCYVBthzlmZ0wckLQJAXvzr+bY/bSJDMZEBzOTIfSTwYI4sn5Wr7xH
k5peRSZx6BM9jKZiPxNF9EduKrqCAispI6AbYONKsruLulRNF97mis1DBQlWPlnEHHOTdzQvR2dM
XqW3DzKGf7ZJRhYmI0lFd3/w4Q1JFJKLWmW2hQdBRUK40m4X3J3jl24IupUwofgPLnz6KrzHZHLY
NI+b4iEziU2w0S9pMpwBYU4d4uGbiXeiKoAsnRFTJHwuC5MBzVJG5iYV6nUAVebXgxsLmdHepEd7
YqS2LDLEeOzFhcmYmgpIgq5oeJgPViaHKkwiNZBkU6Mhw4oDzatMblUQYK1NkrUl0poQbVUm44oZ
h7Rr9O3EONiZALJyNYlYbZHvHLjHCMmRwZ7Txz7MeayYgH4yY8YvTLrWMjlbjKMDZh7iQSaDOxDG
Ff9Suaa7F3U3OTkiu0zK5aZRMQUD66k0qd60W+XJ4WLvieWz7kZinEmK0xLm2bGma84Dw0YArV0N
JjGcihCZFNfewpEama2+4Q0gdhVB48kkjrmFfUYyKfc+tCq0I4kCS5y1euVucaMILfPC44xIjDmK
TLjeJJt5cqsrzORvwCoUTZB+7mXynbsTRWDZBDq7OnfhSARxMH7CcWSoLpi9UpISMovpTL56NUHr
gl9W8IEKunteHyRx7JxYdlHtdT9Q42fy2lkwfUovIhAPvxu3bxRzjlesxDwesfzTsn5YEDAkAyO2
vBZQ4RoHfsI59F9SnLP8Zuw0lkq2h3ZO3qXuu6f8X8JcchAgZLpSF0b+3CaIriQYdc7aRJiM+kpY
PTapdW3y65lJssc+16zUT/U+8rmllSbxLoi+x39gQpnKrDQPgMrR2DxASNrE5W3euI24pFOpd2PG
78jUNHsfnQ08G1l7tpd7mtpe3IXOxo44fk0snyhsczmNJqufEdqPCtL7nsnx+9es7X/w3sE2dSwp
PQL/vQUGGZRUgFm8RNbJG/YjJakDP3tec8khKVl5zNJ5LXrcgqw+Q5I70BpjRTXeyrqHTjiNWGQE
UOJ7C3NhgDcMBUj/c4QFoGVgWcZhIIzNgBICZ2Ml5actR5x4GA8SweqpMhYEti/F1rHbFxjIZzoE
PcAsnAmxsSfYIaYCS8kDDxIo2cm5XUemgtzEaeFdEDA4jGewOLFwKrhsMKfChdO+1cbaUBYn31gc
ak7oMzlF2x+X/cTv4uQVX2niflO/Tllpxcct1t6nb+wQpYVpAex0MxpzRFuzn+o9yusn45WgWh7D
hMHVqdhRHNzrJx1Tdj0jpGA+f60jeSMEZ0mVgksad0UVY7Fojc4CrUWM3iKr/qzDIWtGyg2QX8RI
MGxjw5BGi4Eeg7+52JCAf4pK7n6hMz4uLDWPI1KNvJ0vEsmGQrbhsL8MkW/kRsLxz8YxTI/lkl5b
lFzpFgNBPrQ05dFBhar8VCqkimCdhmR33uyQm5kh6wn2IttnblsaJ0ipG3oWjCfEa+xpU8TyNjYO
kcTYRGIXRlUAFV6Jdd4kxvOSZNQTMbImXgFd7wX71PhJPEQlC8ISvyCFWfoCltjYTDxrvnFrdhV1
F5jwWvjWGffJajtvCTIU11hRavQoufGkWMaYwn8B+m4cKgXnkX5ZfypjV3GMZ4VF4dtizCvt4DSb
rME87tf5d792IDo5fUgIW3JjbukmDiUok15s3chTGaKasRDkqL+FCqqzK5M3ItnFeMyoccVnSKYZ
eI7JBQGjGBO83FpNeOf0+JuaVOSIb4gzVK7YeaJjdstDYwx++nE6gSEZVlF9tz1liUm8vtdx5m7T
cuamEfuai0GKu8+xHyIbUktrGi0ybJ1XaYs6fvUaJAMhw4P82bzgGIobH5rnkvBzSUpcDbr/KN0m
2GmiOptUYuiOpyenpRUmiyEXtb5mJAfhUKOJ9/NvpLt7EbfBgXAD8//CP3QeTaqyxGFquRzQxfTa
5haC8MK7oz/oAVfOm+tx9K5lMx3cKoXt7uSZikdOQq51g13yRJPQxu6JNLdkITziXX4cMqBDF7Zp
V/U0z4Le8bbctlXGoQk76El2xWuJLJHZtCTWk/9iE8eXOLwmRfU+DRhvnJwbVNcsNx2HLFP51sag
BdLmjDGXi8/I4McuKTxaYOaX4bvUzL6bHzVx5FEtN02PJgbRFBfoz+qYrMV3rfvrPkCAv+jIxiam
1WZcuEUlAekCDujVbujtPY+9AWEAbkjfJ9DCfnew3hH/r7scSoVYXP9dFsm7o8giZi5TArc62rie
ruyT17jUNxdDsfW5Vm/6ud7SeXGnhaevGKmeW6yKlQ+NS77yLLpl39fFsAug5lCj0KQ15dt5xP4W
VtjhChyEuFB4uTOo2TYxpGY/T+1OMF4aklPUr4J4g5S7otS/uuBd7qyCH2GR39ezu52KmubQHMw1
Z43Bljm66k1XuuQT6HKYnbv8NMf+tx6886zYzk2BjyaFm/7OsdnFD9HQXMSE1YI7FIYpn6WbIhod
Rv+VuHNrklrJsvRfaavnUbXkcrlcbdPzEPeIjLyQd3iRQQK63+/69fMpaWsjEwxq+mWqrKhzOAdQ
KCT37Xuv9a3jFFgcSGw+Rz+463pkXNWIhLRnjgTKYGpuGfHXwTWcjTUr3PKg6uAeVTshuc/SIzfG
lmW3cc35c1Ka7ToP85QRMsc9BbBlo9KGcSJEmm7U1W5GrAhoFpprseurlDF5wsG99OSMXfYFSau7
ZmV9jQhOtgrB497okqfGNnHtRRDfRrI3u7xn32Hx2QrO0juZY0+NCP+OUh+Y14wSsEyHvTYkV1Za
JFvVlLDpl9pwEdtAyVg5TIPpHguGDk75KACAAlYD4MfKxOdH5IcZ+S4fNaE4Q0G4VIRkOCQnHLKB
/1HsUrd8mlraQEQVzbwVCMOnVpzHwL6dTcuk20FoTW5C9wiW5TlgA98WxDeWsb5LwDtvRvQEDAmp
yYjnAqdSEawQXreNS7JYA9wdY/OmCJsaV2XobXJ0QZt4RtxiuTHOSi7LnFAlFsARUDtpNLgBnXLp
+neKkWVZuIit4/4pM0hBtUY6DPXtIIeGKK6QrmrefnfL6jpXLayfesZ0Xc2HuEbOOcFBOsNvyEWA
bH2kZ5lZ+dFiTn2CqHeFT/8Rd9sKWRDOfqN/4ZvdS88gALJe7ht4sb777Kd0JoABeMamT6QEKlLg
VYw/VZZ1hTNJrA1vNleM5GFFsV1mw6lggtYi9dl6OMgY7cCn1DmZitbd4N/TaUvWE8G54uheqtA4
mpNt3PFFHxKjfMzL4evcu1vRESopOE2KirF71SImQv6Vbd34KXR49CBkePQyBMVRPezG0T43NgN3
weQVfAvxCDI09pVdlzsTaWnu2JdGGVN/Fi6Pn/oK2BXPmJd/YyzoX1bJts2X41QHQKmWDxXWCLxR
KJx4CTmnb4cBV01khqTIoJiC/YYEtLDxovvWV/zUEA26/KmY020umTDMI6qdTDOPdTgEh/NX0NAb
J8sQyOFQ4bRvnuOqZYRuP7Q423eNQX6nbr5VrMIoc/HvhVEF2bwzPvjgWGJietPE1afcb3cxvDxO
Uk7j0PhDHaAAAbSMa4ymuHJxha1wlNv3g03nUYWMxcQZhzLxFFXz2eprtXV0gMpbZhelma4gBMS7
tIezaZa7cJrXBp9sjeYGqrkEayBdcjWlQ0vVG6lsYZEwy8NSswq9JsAT7kLpIzm+x9jiMrsiztP7
lFjBV7gijwOiKssrnhykPIH6OsPM2CzOnFAYp7hM1dEpygc78F8QiowX0Om9rWfLF8OWd8gFT36J
eB9ey23aO+5RRpLiJyRGhoeO5YQ1xhGPC5l71UKvoh0vwLAyWZOWnd1hd/9KP9WAJ2Rfpo5G8KL0
VxC6BgY6WaHUQaA89eMpDrJgj13hywjZaE+r+bJeviAWv5B2aJPudYfPTWGE24sCUViCsjFaFqFa
w0U3dVscjIKitOxvgbcyb5hpZFdWjPsLLbPuFbzpLr4QM118xI+UT0gNGW/tm0WWYeI3y2hiIZXj
/S7SGfx90Bx1YWAdHOZ7eyaSuR6AnuP3mhb/wRT3y0q4wDlk+3X4CBKJkKzQT7cGXtB9x1O1cikv
yoo642oayZ4McCOAPyADynIKlqi0/OAmrPlYgF8s06JkjKdpXzecG52+ffCGENYT1u+VTgh/J9po
7WfY4NIIT0nKe1LX2G6KsrkVsSQTTwUWop4OwyUADHppAfyC6NqXwUW6YAE8wR+VDaAnWw5hvqsY
7F+mVY+KnXEJ2TjEH/UJWUtdOlCzY2cDBEt4I/EzYe69OBIhIVSR6yydJQf2gdDXFICjwlXbIwAx
5wYLBcTjMmjXZpdD+afgoGnrQZ2U+VmZ3BDB77vhZI2BYKXpZa3THaScSJH8o8oX5WIjNlrfW8UK
5VTrsrxi+LlidLkLi5GWQ4FyJPPt+SoECY8woLpM4vnBrYtjFYNZypo70iWv8IEg4B6iMyqUTeZ1
6hgFlC+2w4FJ1uFXhDlPmSuuAHMuGCcFEU2kl9z8ep3BTyIXHGRr67HLIPB2WTBWHMLzDVgon/fx
NEZPVogXtcrpBrgBMvy+3+kCvGbhDIQHSuJN+vrBH8Cl1uEhcWnGZSNRzOxXO+y0JdYNXfFV9QNP
Nu5bzDog1r0v6TRcgln2VxXZTbTuH5we74l2fUxnc/Ec2stYMnCORcWRP6dhLF3iMdNhfAJSQx45
RGyL+RS2KPmhhY9d2fcElflD+IwAAu0AfVZrROnmtNXeyJotM80Q2PZHX4PpLCe6EUjKoCLf4uEK
wkXP0PHcgextjkFB69REYyanyd1FLVb0vstLnBIRYRFZtg2FC6V5vIyC8KY0yVCe0MSgZ6FwIMPh
IiaBbF2VnKfdkeRTvw8I44nyk7aq+96qwj3BhairYLiWctGadBq7F/ZjzJxbsm0g2Nj0hKC2bJIA
RTBD4GWnbE84FzQdMnL60hy30gR/LMz9bypRtxwZqOmb5mixMqW5c5vOiO8QIFHk+fjCs/zYDsWH
zHugkcc4fzIZwLB9GL4jrukUUsyNRbVGsfetFuFLPaCcRRaxUsPiFG67johSGutN/DUwmDi7WA5i
9A6rgZ+m3zl0jIbEp8kaODLIJ2km3/E8P2auzIi76WpiwZEwJCQsYd/C+QkGa2KsHjs1UuZRonUm
/JQmLgeywqxXYSYzoKn0tcdsI8MBiGGRgdEDL7B1FRE6jKr3KrJ53FIBfMYi10E5zL+H+VS2ysVP
huyjnlOkv1G+QZx0FInXn80p3Y5sUqbZbm23m28pfudbr6ErRYIILm5+yNwJl8XynYT0PQLS9Haw
xC/HzvbXKk75DWDOcCbghEu3diQ3jONl1/XHSJdfoH3yliDlGwYPnVlL/mULp7uo0UwGRgG0ryv2
oxGn6+jZ65qza5VkHdrh04Ble9Vk6UdL1RfMGB9TibYENsEXt3cv2iLdB3N7WbO92ahip3Hcsx0e
fUj4UEY/pS6TRt/Hopy4Hh7Xxc8Bz/2hjYMPPfbJVYaRhw+lvnaU/Gthh8yx9adq6FEeZiUjPRqY
A4r1so6rU52bGwy8t0kES61tzzJxd5L2gq87cuSyLNln7XDJUjlygDoi4UaPzYyGBbUBjEqXxYtJ
vIuJYFhHsUODYC6+GE4GQRBBcyX1vesEt7MkV5WYDG/DLv88Gi7wdBDllSBiq07sZSNaRh41klvn
azsY09YvY8TdCZSI0BBPAC8Tnl40sDYYxTJqbkQn1N4OJxI1Sk7NqUA61TUvohsuFXojRHkIDxIB
dQIq8q4xFe8Z5SrngnxjW7TEg/RySElyVB1EqFpzHKqG4MkolhETo5shlB/HhpfWcDHtBQqMJp7Z
UzsX30mu8A9+TucnxvhEEBubsK2s9CJ2QCT3U4e7mSULnRi40v7EG/9BVAyNq4x1p2K6FpYGXUbt
mKsyBsHoY+abpI1jnbxDUI6p+01LnFiuJrypbPihGmufY2z41A7yxJpx3Zk2Obui/SbT6BOIfHeH
4+fki/4YeOhEQiWRzHLKoX1P10o2J+84ZNF8ESDbxV6IuGu88UKexiSnYzd5eABM+EzA0oeZuF9s
nhbNwXWskOjmfv+BaKYSu0GWbUQXQVoHqSbJCe5LzS6ZoRloIE8wYDAvHQC7kCFRU6Yc0hjC1+He
S8bwKcW/jwJ7+USvw1TiX0lxReWZyoTAcfcuG9ihy5JgIpxTMOtbbk2A+zTEFMZtjJwOMRdqfS1d
zXR06aVup5HQclPetk19nGyUvtoWWBd8M976BqG7kxF+onuyAct+DgrvFMcxAY+xRW2BIYAZbHB0
epIH5aIXuoTK+TmIolsjbUh3QBU9L7OTIqxH0hnwG7pEg5POSs1cT8mR2uyuLLL2ENR3oxftl17p
lnACFExM6KeEs2qwAE6E4sQyutW6KKMrZfjhJvbCF6EtRl/71IZEQbuJ4DL5Tcykr1Y6pMmYfjZN
SZOo5ygVTWsHDjA0Q+wGtmjElRjVzheBd0JHdq4kE+jCziAUuLdNl+xHvIlEqs6PLrCKje6T75FH
LZ9brFLeIvER4r6a5+CYBntM5jAsfAvlgy98sRqK1Dz5EVOXlE1pqvhKmFbX+yI1Qo4LzNVMcZ1Z
FOEphQUN8o4Kg5xktPNHMlIwptcVWsT+hGgvAGeXRZuydOmeJ+Iy8WjIRfOjIEUC5HF01MgFLdVt
G8rulZ7csxs5GSFB8pnqjDWKIvBEtTR8CBNE8qU/Hhg79ityltI9Z+YtIumvTUkOpMHAMJgpwsPo
AcVkzksL5moG5WQiIeWgNBPAlE+n0IWWJAhTKjM6yjwv382AhUFX9m2MGoXT8ddwYOuxcyQyZsER
Ny3Kl4ZI4nVo++lm9tU5nK0O8hcda+hXK7+LCIgCWLJyAcah5li1WGCN3D7WngvrDauJaPN90Y6M
6FS1d3vjYxtTK3czocmM6JqlTYJXiYynfMbWvyCq4zHcqtAiqD5qzu1obAUxN2hOQ7K+zb2yCH0p
QJ2wBCNVaZ3ngZDr7ex9H4vGuRRoXM0aLUcSYrgsFdH1jx1G6op9Nxh1tumM+Yty87tQhSBUaK9n
HWlfPvZ93z/NVQMTvqNLWuw8x/tUap2d/j969C6jl5qG3Pf2f//7y/gfL0VJ7n0Qtv/n7d82P/4+
+FZsPref3/zN9tVe96H7Vk+33zA280v5jf7r3/xX/+G/ffuXTHo42/7959/+v37Z1efs23/+Yxfl
6ef86xuTHr/gh0nPtv7pYJ33NIELSNSUh31voGnwn/+wvH86phZYykzcdib/1n+b9Fxz8e+Zkhaw
6zo2yVf/bdJzvH9qy3FtrZYuMjNx9f9i0rP402EFTEGRH7/+5z9c0xTKtXEJKsvFJ6gVRsHy5fNt
lAcNV/i/QJpYYyzRU2R1LI+Vo2/YHUYkwAbqR4ewWgqfTS2xq5jVQ2zYnCsmSG5VQB5MRALG1pfw
gjpD2cefbuHNj0v4t7zLbijsWv4s8d48aDLqx+dlo02QAq6++fbKOgR+LN9kPbAlnJx2GD/Y4XCd
GTcE09QLqcG5GAmY9+32kSCZ4pOFkZ2C3j0afAgTnBHSStCYGJygyUcHxlrf3d70LwuS1elLLqCs
uvJg0oMjyxraQMKu6YRhlijCfrz586exl/v49j67rmUrB5O5K2xXv/s0ajS6vjaR0epy6RvL7tz7
eps5xoPplPMTZ1TOSU14MzcWqvm68sN11qfGXRb5LT2kbFMWPU7r5Yfcs1/mzNB7A2H4tSWD4oPy
6lvOMvWjJ2H7IXAobmS3z0y730GKeSEqST0M0zmX6A20MVag+3EBxl4pjkoXCBE7jmkVcIAtX1a+
p8gKcSYyqfjzXbAWw+f7u+AJ25aeo7F/OXhPf37aopIajp4H/Dh/AEtQTxz0Og/1UI2SwGvs1WBm
KEHtyrkY3KW7oIwPro6iqwk/3u4vF2P97mLgWNA0chXHbPn2YjRHjg4zHh4WaPE3rw+UEzj54jLf
xgNR6jLPxssOhpQfSggNhUeh0In1ny/D/vU517zowrEl9m7JTXl7GT7RbzZHumQr3RIaSoz/rpvZ
LxowozuzH850W6ejXcVbNSJushhnGUN+X7rTTdrX1FzSiG8NK3J2vf01T2eEUtIjhMygheWmHEAw
ixMqSV4cbmU86Lyuqm8/hcr4DEVJQSbtIDx5DDAQL8C5iusXDewXu0l8ywmJvlNmzg/SFzdObN79
+cOL5bF/+0CwLMrlc2sSHVkO3354uzSl4HnkwzfEvbWeP5xcmR/NPsvuaq5u1eVO8ljrYWfSnEYH
HTiHobCZRpn9iVk6E43Qx6cwdN6VVhIfqyjpcGXNWQSaPLjKq/d/vmS9PKNvL5mV2TJty9EOxuv3
31dWVDFMOzukUarMXTChODT6MtwpswRmUPQc80eacUbyKKUzEW1EGkN6odw5OWPV9hgn0ThIvdi8
Hkb9JKYZid8oLtIpS86kjxaQCg3rniPmsyDMbQfeQZxMKxFrLoroQQNLE0o6XJaRj8qn0vl0lc3p
fIHycm9bfI32UMg9NeZ8M576JbcuBtkQkAByMFKPpxkeWZL1/jGtunhv2N/Spncu+q5zoLUxI3mN
xUxZ8qGXmNhpG5e+5uBjD6XS9GRf7gFOqg35ncM2buD9W07zoV3+nFkCKhDcjAtrxopkkKhXLK9W
HxhQbRJAE1kgvxv9KxShEMp5tmumQUPk7+l9VOcIamzCfdqng3TOihnLEOrxwlVDtGf2zUcuPI83
Ffj6WRpN9JfVyf51QfDYoLVp2dpz+P93C0JVmV0gfTPAe8iozQbTt0ta6+BPtWY1RHznDOimgAlj
gWhPr5dFF2xjTnN7ja8l4sw4k2a/zI/7OrptRdY81IU8x834icAg4nxFBUoFt/yHgpaNYDK7NXvA
NmZNEwyhYfWd6VsqPLowVglfyfn052fX/nW39xRoUMUDbGFQtN/tQnDGgW8HbQiiWLHhWKT1bqys
ym9E/wUK4QoOmXPlVXSIB6/utwRwkbPWIFwu2oNLYxX5hG5Jz2t5EMvJ3cRtb35Zlnv4GjnLVmzf
uWk7ggJcSBoQvDYJCt7d626lI/HBycxNFvaoR/osuZ7TQW+SxOBsPyX5fmiqkf62ge45a+///Mnl
8t29f2spmDyKHf6nbAqqn3eeItElVTxSa5W64W70WQVhVULibppq03oRka0kFfuj323NU156xYep
ra9zzsy83c3ZjsPsPJuZj8vGcS64Xu/UwwVeB6Q7EU8moZwDJEDlrbdwZWlq2aC1LT3rzSRAVqGq
9q6bYLrXmbhrdftlIj4bMiJewiTEdoVeJiFlc+tIbLaK/vvaVCo8lmT2sE3H4qCWlyBlcdsXIJgy
A5XEn++Q+HVvZgF2eDxYi+WCk3h7h0KbbnAMumxLOeqdTByrK7AzE21VSfpZNhPWXLRYVKvoOahD
os5DZEl+Ys9nw0v3SVOH17VhhddDHN/M24rK96EQ9BIj7oZJDXeRGFF80RBs/j+4cNd0laZctAVf
79sLNy1SXDPMYtsAocSG8BzapgE6JYTTRJfaxgbx21csZMRBw0+EQFsxH1YwQdEHGnI/8zw+NELf
pjV6omS+NrJQ7btlp+fLvUsvR5wB13++ZvmbTcSjtBcoWRxPLEX8m8fRoKkQR5WZbJ3mJIhEDdf9
c6sbiX6T1qcOiuGc5guLCrP7XUnbNKTbTV+FuRaWT39M71U9P8cy8m/bEMiTEObhNQuW7gBLp/et
10NwTW5tcC39QzGCPhqBeuoiuyeUY7FNtmczL8tDDfb0qsobwOJRTFJn4dP0wbI5aafbZEFT74di
OocZm46o1dlVirEkW56uq/j855siflmdqPYF7TalCRhyLROcyc/vaFV6TmbPiMztCExknSX2Fsg2
6nvbOjiD9i+y9jEB1cY8EYwdGsnnpoE3m8zY3VAUD+lwPVA2bnRNVoEcxh4HrEmyC6Sqlob06yGl
6hhHB1ZznYX5N3QtzsWfP8Sv3yxicpvXVLkUubYQyybz04EK88FEnAahEWK03XNtF1hz/KA9B1F3
O9nTISELEDPWwOs0EtZLU0lcenjEhjr5AOD9siRO8EhyKtoTo3APbFTGHtxIeoiEE9/PVvKVUQNE
59HI0Lo07WngAVjJPkcE5KgI3qC7Dxwr36QBIbdx7aLTITVlpRFdXTYdqUqDcD7mE7UiYo61THv8
Hi7qig2mFnkQRfXY5up7JV3nAe3EX+7O8hW+WYaVqXjmJbXuwoZZuDQ/3x3krOmk844qqKpodvq1
QX+p3Cq6creM6ZHhLOJZuxRkoMXSp37hh8GUn2nTwZab8FPUYU+kwLgkfoB7JCY2X9QZkbfOG+/J
9/vkggRscazScW2Plrwekrnfogy3Gb7igaVhQwEsGyJ0NTaLisIT+7tRH8K4uUji8UoYjb+fTORW
pB0i+Z5OdohZeSgKrknG6SPTth+Ry5GR3aiBS8XmYdP8hS0AOfFGW0vsCW7Fvyx01q83z5JKMdVz
JOs0iJ63N0/0g5CNjUUrsRQq9RlElJsPx64lGzDq80e1nFfmaVNQKSHMw9yNKNqrzOfQ59MnvTd9
iuHwMGjECpWNDOphJ1htpv9ydP/1sKv4Zj3BXusKvuX3h10rTycT1jkxzK9P1wBDjUAnXK+8/YeB
zd0EqxF2bfKco43YFd74NLd+uQ8Q3BxaiU6lm/a6TcOPVegdXMNq7uvYty6jvoWIsvy8FCE5PX0S
X1Dr7/IwqRjoNc4ZNzSOQayT/PCA+zM7I3ZgiDO2zq4G5Lqr5+UYMerkLjDEKWeBAFkSqWswDOpv
B8xfFnnFYd8TnpKaow3f29vvC5w1zyXhHxuCpzfN5L0AYWWwOnjoqbsYQi3mTFgolMB85fldHMMr
7fESa0Nd/QsdFes31+PB++EAzn8tR75bmoZ+dOyRxXTjmWOA6DxcfLGhr9dxW6N99xzrIJlewCpb
RDEjNsKZMJqtHav24EfVjPrdNv9ynHpdD9+uCIK10pEs+Z5rOa+bwk/rJdElk2XzZGPmwdRfkE5C
mBMITWTaPqwzr/4QFw4cjOXNK2M4GR4wWiWYQZjoc1GttfkRjNnEsMmGQouG9NJOmo2IqvKiyvVw
6XYHicTmL1+u/UtBqYRFEaQ5sKMy5La+/XJJz648FcVcN7PGjdLETpZVUJ1fFyqzEdamcZllxG1X
3IB7Z28dy74gpqVYa58toBhGxQJoJCfgh6fSz50Lg3gc1mn7NDtqAHeIfoAhcQxcFt1q2J5ECZv1
dc+a3YRTJ/XDxmSWB7KhRXsPP9HvnGYztHlIM8G9/fPazdfCR3r3VbGfLdsbmAEe6XfPs5FBlMGo
am6maUXK7nyLL7LniISa0xgMQEBmMn8iB/uZFZeRLfT818MANmQUYCC6rhCTbt02DC8RfMMSreBL
s2hP11Chcjax19OdlSKT8NICq4lpP2DpJXsor0+qVMtkdBaIf/PyqeQIfmwV+1oyzenjaxeJhZjB
vncNCgAS0giDwnXDNU0VSWWI6oGmFmx34HbHoLKz+5FEvY6RLttCmFxZfWUh2iEFeAVAmO8ywHqt
fB3sfQ9ZiGC6VqyBDCKvS9VU7Tgi1OcmbD7Nw+geO+qM3eSb7laOc3RvFVX6mOR2I1Ze2x7LTICT
DpkI6BhNvqIabY3xY1kiwZiE1Hu418TEyIyYCgQU+2mYn2Bk1/RDpuHcanWDKO2YU0ZYK0UKdpVc
2iiOrgxO5LsRP++xyjZQrbCQpqCuptL11nUbXGSzBUUBssIepuWwDrPQJDA8vyToigkygKVD5Tn0
jlzf3XX8/OtpLk8B5uICWgQSJu5dA9KKvKp6CgQdtO2+icSFFOWTqK3Henm/bAbiP25c3SBO/PGX
oANwtcq5PgdQPhZXEu1Iy93jwyEqxu0/1q2RXRl14h3Inx+OeT1/aXrJxgWWroLFj4A0TgyCCEqP
SKmkT84Cq9rBiWwfYbpLGYt4ZpNyYjSTT/lEIqmXQNYuy7Q+iDHDdKC67NQ1U7S3q2GXN36+ZJzn
YGASh+kgJ0/bQtjTOVH0BUnkIx3o69duhRrCahd5c3ONYuugQwAGNXXmxmYQ/oT9b5NPzZeBx+GJ
Xq/HBAwGA14kbAFDl913zmxeEwv+UDRhS2CEsC6gCAdrPQrn5HbtEkc3Puq2ri9F1dcnmv8nMXXy
SsypcwyMOlrFQ/ZNDcV428ZtchEtLbjUv5W0SU5l0qAURbOF0PAmBQC+cgbfBpfR6wvVoTZEr/kw
tHQTIhvYRi7FU+gK8wu2xicziIjNJUHq/PpXbd9+H4AV+X8p8Zxf+plKCLjz1jLrYID7vgDGDZrq
Yoos7i+GOGOW/oVdQvYCIo4VWYFUCniBhREaOBD5hxOuYjMZ9EfPqQ+TaSOtcG5/FA4NvJKDg5b/
RKTmpjfT9jZQ04vZTYQGo2o6lCXrCFCN9v712Q0epMSGXfdKXuAlZpDtTnLTmWN0yCfALSRF+keO
rflZ2yB7MtwASK4ZQexiM7NvsbLBJotH+YXY3kdjCpx7hhTlQfvjXQd7E43IZH7MPR/D4wSPLCN8
0NXDRVAzzWMJNh5tMXmbVvq7NENXiUVj2pZwbf5yi38d2ih66BbdNEIT7F+r6MI0YmmYo40e3ybO
JCuusnrXdR49F2Xpc5n0BGUymuYlMJ4hUQV7rwQOxKa0NkhiOmnbMHb2VOTrP28R1i9TDi6MGYdJ
D5OhEjXG201RDYHQ2ZjaGzVIMjOWL6w3wu/t65td4laJk3L6FKCMIb9iuhEc1QfIIB8Von0zYHQ/
zwNPpIZNv8KpYZ7HHsNc8tqs+vOl/q7ukNRkHrFR4jdtd4ShtlsPrtwkcto49P7Wth18mRuVXxBq
h1q5qvPbLB+Ko+9AX+wk/pAar2uYd+VTqoY7M8T+iI1PX4smOOgsjQ5zUhs7p9U0TUfzntC6z3++
6Ne2wLsdWDIN4zunrqZketfqQDsculaSStBs6ea18U/448HmzBaFLcu2dqju5/LUaomp1lDfUbeP
V/jcIX3Aasmo95KInLmqiq7+cmm/+ep5ICW30/Nej/Fvv3pE0jQXIQfhN2K7t9PnvJHDBYwE8Gwo
EJ9vJx1qbPnK/pAlOG9oGtqnIWbcQ+MbDmSGu8/UiXUFZlqfyhQooabc+8tV/qaEkR7rk3SXIsZ2
3zW5ZGHCfPeFYKhhF8e2MqN9kWXEQOEbvYB5G4Cd5Csv8PTcVbkPPkhczh5RdPzMl6AdwRqGTBXB
2E/rvtP1X4544jfXx9hXSOiszIWJ63t7F/HjVOjtpNgIs6b+WF7tMMLnmuju0HrjNqvKHyu6Mbbe
CuEyaV41usbUSVuisM3rwICjZoiB7m6ahp+KOLjUIIxPEl/Lzccgw99NM6HdFNJL7r3E/ySsCnwS
DKs/32nx62HDXiYZajn9qOUU+PaT5FlcVFFtOvjpmA1rFzuEV/aoRKPnsIDqjCc2XDcNzkxCDCiH
XTo5pudeVZoAGT8yj4YeH5EHQljorPjQOqT3BJVzBtEBsocAHd15uyafPoSl7v+yjv1mcbBtLbQN
CXfpVYh3bYqYRmataHliXcTDOPjdYeric5w7Hjk9cbfN/aZB7IFsMIrQm+ZDthezYQO+KMczDqQZ
OZap140wbpsiCy4NHM8RiKhjPgtCtZuM/tkcfvzLLV9u6dvVgatmhiRchx9+OW/2o+jMtuy56tkk
LEKliE081RCt20J6K+v5GFsJ9UcyXDV4igcQNGcWE7AYGUE2EzxH7Mnr2Qvsh0qdmrAnX8QCbJ53
l68nqQirw18e+FcE8LtrZj3jspV0MFG9nwgniDHJsoeJUPmePiN9qm6Vqe9eZ6EgcBSzQ6xhI0aa
UlUPhTuRcFym3GrOg58hyPb711+oO6F3dT1S+KQ8y64uyPibJ4CPwO22FukINIb7Rzuo9XkZRp5J
xtBnG2gcJ8gh2UVRK7YwzvpVXvLi0W14HtwKmaNFow7x6Y3vx7c4MZpDFjn6HMy13vD+b/D6Gw8t
iWzotRcrP1vy7L+4dktOpisaSN3WN23HzWGeOM6KjiQpkjyyc7qoLf789f86XFc01ixCBzxTojl8
f5IOyjauHNCpm0QzER6Fu+9N8jWCeaGvZLI+MXhS22l2iEEwXe9QCvNZzUEFF50c9P/BxTjSNl1p
mSxn7xda04272KgttXlNnwF5iKMniy2+I0ROs927V9EycLF78jKx7LqHNku8bZ+GCUB47Ch/vpzX
wdb7x8y1GdYKxajffL13P3UZGvylAUdJhf2j+t6MlX3qB2jtMdFVYWep8xB7tGgME9nj4PRYLaJq
23TeM9aYO0Xu0RXv3IPF6ARCi4tZdMRUpTA4ElfzaJD8glNhyQQocLJMNTWr0Zv7jicLGwr5UZER
nyNMhsfXvq8Ti791na3fvPrwvCWDBKpVh/nN29XWmSY4VSaMoVdNixi66Oq15Rkbwr3oI5LAHGEf
YdYN+8jNb00T34Kr4g9/vs2/WzdZ7RUtEUUxwDv99jJorveBnpWzqS0kqbF8NJ1RrpWfxnfGeBfW
s7334sqiCxKE6NJ1uR1z+hdl0Q0rsyOyx/PNTeRlAEsd0zvHC5C/zwKPE7Vct+BjXxw/i/7WghK/
rpuOyX8Y2AuBTOddVTVqiuMoAUNS1nSU0BKQaIcvcDOpuTyILHJxtQ1iZcUc62gOmFdkRzxbXpVd
jpH7DeAur3ecuOfQQGEunNo/N4pDd6twwXmukR2tMIC9Gxwa6C1Pf77lr4PLd0+24qQqXeG4isr7
3Uh3KiA31YRQbl57IK/6GQOTERefWmdGKgx9iAUpjPGe0zlDRsYnXuh5Vz3T/NdDk6/SOz/3zHPd
m+FGScyPPGXiHoXQFrtW9OyawckMCfWTRNud+0U0pWEdYB6vgyspLyX53+se1+KuX9p1YRNQanq4
WjLHDS5qPR9xbUxXRNn6f9k93N889rzO7B6C0lMi5Xn7vJGxq0vdOP/12DOV7FnrI4wiiU9sRRFW
+NoMlMhF6IFXs1PrS2ADbqitgNARh7w3BToYFWVsobXmnNzWoK4tjYuPWx2eMiONto7lfwwFVPIC
c9VZQxOjPlmm5w62h9eW1y7BOE5YYfuFKa84ZNZ4l4Luu5Six6QT9tBcKOuwGkwfC+VeFD7chqKY
Clo65cdYDOCI48bcjAZeOztS1VWTGtelPweXBU/Pqk7959SqmrUJVxQ1XBZjUXXrTQeXHjJsKa/M
afyS9fLaZIW48FtNouoUEi4PUE2beLvy1ehV0ZoJqnkWeYsnukQ1bdlnxxqy0xzU/vZVGhZAYs7F
0P+Qjf4QW978eBh/lvL95lgIn9+jkpJcAarFpVb8afUNdFMSRTy7gGkmfTRCOst5kB4Tei/rTMrp
mWKMJkcY0efrpo/W5KgbCkXg2qW78giHQjAbF/Fu8sJsl2FTeR5xLf8rx8JfeuSC0YVD04XJLMpM
VElvL5XcsCpCUodLQw0CB3XfIs9NrM2kUcYYJSiqMP86/F/GzmzHcSTbsl9EgKORfJVEap7c5VO8
EOExGOd5/vpeVDXQdbOAW52odER4lkdIImlm55y910ZLcCRp781R9M+nJgyJrrUGIm5u/vfH+3nS
/PfHm9ezLKds7A4iTVddnoB/++gKVZ30Um1VL8IRAtgC2nmU2avZxQwUYWvlrt1EFggSuCMENGo2
pnmjC185nLNyavER+sV3hNRyV8eTvteXsVtnRqCPXRDNgJKxNajFvoxIATLyb4aqJi4Da3zhTg22
QoVizWli/C8HbPufdc7ythgvmuRkWqqtmf9YtbJA0r1u84m9vzmMNFealbp9tk1HQOkRbnCIviWB
RWMDmdMQuCMSe7wBGvBl23lBp8ACiXEmPRe0jnaTykyrmo+pMG4KDLQ8q2RyyIrkTSsA7OjoEdeQ
Y4s3aRkDjFY4oPCvB/wLNZFKBXFELz0cB9UF+xbit9graudeIYmCHuZBbGx8RhPuRQZIlnFR+dhX
KCd5vGO6Lj106pNSaX+fCyqgKolHpselNaCvX6zUEOk9G9f/taKxfrVD66AHSXbQe0CRDq6ulSpz
UsDGMT1aNJxkaQ3HZja/NFB3eGZi4w1JCIfN8TdZbwVvLv+KkG95MggYn002C54d8LIykW2VdkTm
19aFr2sA1oijLP/L86wvy+r/vCkdNEQajRP0FmBe//E81zkPT5PiOw8n8u5UR5oUcWyY/9qh6Ybt
qjI+PM/w2hSdmri6mFhz37IShWNXcxAqcnkvJ3W4WrW2KaqwPGWEVqXO4Gxdox53inEfg6r8QkxE
9o0pKXOX25S8yRNIZG1bA/ze/3+oMfV/ChKNpWOJiMSk8mPSYS9nhX973nIeKJMJhbvh/4a1LoUt
CoeHrMAMcJw2K/qlarOXUrrF3qD1506WsW/dxD2RtHJsywqwwUzwE0TdZSDvJsYW8XF04m3uAGYy
/h/j839ZIpYl6d+vxvKSUVE+61VKlyUF5t9fstQVskALh4IkD3TfjfAiF9V4K2oy8HrLfRsr4M40
5hTPMBpnZzl46gK13z2HMwqNJEtqtLrmnFTYKYAeRtb5Ki5AeuSjOOo5LJ5kvsVlEO/SRi/Osd7g
2qrt4r8c0v+ju/V8I+jQkWdpFnLQf3z2rUFTHR8Z+PxF7JQ4rua3cfST+O73Z6dGxQA29EZ91dNc
Z2/MkEKE1Rv3AyoAbBRxpbyHtoLE2UWM979/yv8hIOPF8ar4qC2bf8Q/hfJCGVol7IH+P/sZMui3
bRGTIiWTZAdI495UdXMNB0zIUKNgsSsPd+luY2YrNy7oon3XdL+TPHyQrxsdnyNAbQwIS1h6PCWQ
odRtwnM+2+ZpDDmlz5jIe1lLCHeTfcZyhkSTPl611L6N1lUkquGxrCfoe7Q5yc7gfJZV4hV7pwGY
GDJBx3pW6VV0HwQhqFKG5pmWnMshm1rMHKP/onxZjvn/eScaOhUIwn16qyzv//NOLJK0SeB3UhZP
pvBFgLqmI2V6XxmSMMgG5OVeqbLiVNkO5qflCwGBr2pdOAxcck6nbXzgxrK2z9/J5VvPXw0y/jZw
WB3mpLrE49C/9mpTHqGX9gfkSyrHp3skAIwzkz1aXdfeuqb8sNtoOjy/9RR4K7340RvKYvGzVdZT
MAwdKqTb80Abminw66lSOCrpzMDBNuNPHJ/zkY4+1XJxawUSMN1isr2X32oiAGgGyX3bqqzdUqgv
jOoSr9PbHvQiu09cDSsCyNGTYmvmpkrXxRSqpwGk/JpFNb5EboQZe0bnZXK+2DmlMR6L4QcDsXKx
7XYXB6viY2ZN0SpH2/5rbG/gEEI2Wk6w06bp6KDG/b8v1AmcIyyuH4prNtthZATtzjOUwMiCjdTZ
W50DO/br5VoMelGgpJkWeBaSi7o3ziTIWwdcY1slSsyLQnDdhoggBDAJtkArU4xbD63JowMMt7SY
fTcl3w01KfkGQxu9MTwZduVYty8heAPu7PI+46Q9W+n0KRGuPVrLHf0hDbXdAI0JF58tOYPbv0PT
mH702kxQ7fOlJaYGRllBAhACQtwnJoYEEz/cVZXVtkk09YW27reCVB+X7hqxYvZoKc+o3jVyOa3W
IGA9iT4sq32toPu+upX1jqzaMxlKvetdGWxgHUD4awGuAIZR3nrO8UMTvkyjCWWjCdSX0QkoBvum
Q6zxGplq+KrM8/iS2RvbbI+9y9bd1lVxrmIZnZAH277SmsaHjYciE82LPUO4M5LB8mUUxr7rwmbK
qmCTmi6QbISoa+yYlc+pJtxwkheeqgW5b9ujugGxG96nwiAwZsIHQiUH36RjFahFTlT8mLiIqEWP
ylbd1ELLrmov4VX35SZNBzda243JGSjKPwh5JQRXWz3Li1YsbJxFdbAo7zxkU9rx+aUalO3z4eig
tGw1VQu92B23dS2zc2i/ta2pwh9HBFqHIJef4orKHO4WZeg+T2BWyIpp8WiIYzRVkW8bw7uTl1+D
mx5Vd2rvKQF6z45EQoIMJRUahkrDN12BBsYAL+EJd29M/Mf1EMTaqcHgho2cuGJTIytVxdrDeuzF
aeO8lwCT1wNzLxC61LDPP9V56liky9y9Nfpon+g6AgORKwTT0FPuRelu43ZMfE1j+AGRtBiJ3EWV
qu3Q/ECisIfyAGHQvoU19FODToMn7cJkDGlT08OngTiQxb9RKuzEOH/2izsFRqJjNcU9FAVZ6oSG
sZGaiW/Mur3K8PYdsbnZa5k1oW+GzOdyoCITI31fahDXlIK0AzIJ4DwI2vxwP0Ggh/gaLbOwz6bS
ldt+eeABTCMWaZj5OolyGnJge+RLFh4jwV8jdsJzNp+fUmT6EeL8LLxLpn7PAygJFwxUAlyMkYz+
ktYdbeAwRftIV5nDyjyfLxn3+aWQ9XTI6HB6QD2glcx0sjVr47olWE5R99TthLA9lwMGp5/AKwAo
IBzzFMIQD24gsQDbTf9IB/zB5YykdIquc52aV2MySEqEgtzMrNU5JH41yoONzNzyaxrOUxGnl5CB
6bnqTzqQ4Qt8Lzq3zoV4XJQxU30fB5nvnzV5vagKCPTuIQJAknoWCZ0c5KHJrOA+qpbKtc3ZXoAk
rap2gF2cbEu3n38HDvq9MRrNFyWMt+TNRF5jZQ393NLELoGWbAR5sSsZWPsi7B9ohmgczMHx+SUl
iGlltkm9NR0g1n2ZTF7WZsxY3SnbQsljT0VTS7c9FOOj0KscOy2nMDf5kYa5+ge1+R/4TOSJuWQZ
sYCjF2lpnRhhsHquHmMaFOdkqhNgfosIU2W52wIPHIzZuKG8JhFzef5KwALg7+hD/2uMOrPfHysH
SdncCCIgkZUUWbR7Li5NRjyYDbpjW4uKAeyYDywMjE8Kh/hzRVHkDoTfYGNTWBpi/hDN4R7xsRxx
0md5Ck+MHDcwu/twgnfS1NG3Q8NtAyzghhstuFnG8kKlCwNRF61H7AfaSkWxD9UwbTtEmGKRuQAR
UcBXYrO3lSWuogj+KOXbU95TRGrvjxX0uH8Vbb2Zb5+KTsh68OoIDmJoT6wX1nTPkFj6U42/+6l3
mFMw8nOkQ6+H+orSBavW8rEEveY/yx90l7WvK8bj+RGlhvk3iWpYwUacnuGF+5MhlOPz/olE0DNg
GuprKXQvch5kEfvc1dWLISfrtTWVNYjD53NmDIsXxO0kLBJ1FxdhcBqIT908/5zGCfwIBsJc6N91
B2gx0VN9vcysG5nTzrRBDtp6qO5MN0xWAhP8imQ3jOV1iMQ6mE9pShYu5r8D5PHDaPdUqoL7Q4Dh
M6fyoBPCugok+J069RegrcvRpCV2h9qKqvOQi/1gSJh/e6xPbXUu6weF6rpEhWAxqyzFNSRotAoB
ZgHI7h/h+AskKTNP/kQehtpXqs0G6xQNjUXDw1Dtj7gb+RdrFN2RlYPkqgS50+WjyvmADMBInQGw
jD960pdgRMjfbI7hElmFSyEVD6H3Be0IoB6Krp1kOrERwZgAciO/myr+Shx4cZRCA6z9snK2WsBR
Q+oTVYZ2CIPN2Hhkg2h+lRiON6PXuk1jc6lHdfD6oI23HIrbtQX4YD+44Iyykj0cQ3TsOa6qHBxs
K519mbEMsc/vxxZ1Wu7Gn2aTXqooSLY1ORnroJ+2ViOxu0VxvYJ4FtLB5BhdJ7SZ+mBG4oSLAML5
lTP1LV06e7acPvJgMrYj02oSHRnycD6Ajhg10/uohScr5JAPLXjk9cQCK0uWnyb6CrDxMEokRuOh
2Ri27Rir76OevSmN9t6mvW+bgtwF0lZL+B66q2ytaBoR8rMNctUlfrehvIxlVPjpLI4xns4pCm+c
z0hCb/HVoEkYSaGESdquTXQHtSVuYaYCR++1Bw6Bs9PYfy3RnwZCd/ne3wV3ZNcZIIV6X+r1HYvv
G9G082aKopu0xrurT5AALEavJXFIJIf8rmbJ7uQOva/XNMHtsDoobnYxmEbP5XQyZvLs+kp9JK2R
rbHdgpEl/vtqDLC7ZeoSI9daOUBujBcuW59CcUmR4yOpegWK+Shi++15o+ATQflHquA6alViD6rS
ObgI4QlrCoBUVbDM4SAX8U1xih34H78uguNs/XWt4eGO9r2W3xbZuHRKffbSaxDBy4GjjhbMm3uE
ByYBvGRpVyYIwMVoT2OMDhmjhllvxiuX3Yw1FUI1NMIB89xqyPlYDP03/X2UgSEhKVntfifR/I3k
71xM3cug6m/EeeO6rVEKaZXXgZ1Eqqadh0gtjs047eIUlESDONxaUVd+Wq3bki05Sc+qHHFX2g4E
nYbpro+1eq3hlwdyoBHjU9fRx5JKIazSXXcu6WsqXNP5CnbZLP7mxFU6+bdIrAPsbia14Y+xSqkx
dPPskmlpd6XHyRHLQL8zqz8Tqb/qdGc6RFrJqXanWwwUUtH/tmjWXGbE6dYglnXWcSPlafIiDDZ6
px22Y2OitGbL67oSzBTE9EwvyUCKwGPN1bkLYmU36c4HTi/Lq9F7h2467VOrxYy9VFLpeMQ0Nq+7
ufjt4rNyaHcZ/bt8awI8KhfJkD9DqosMMrDVdZviSOtD2IWQhmMWiAUr5HAWdD/bJHPfpTb5rpKN
bxlujqOsXI2xZjZ86QF61EFOzGXY0pWqb29G2DziMmm/kt5mmKPYNr66JjvkNRphXK8nhDqEJlRW
fSjnqfMpZu9jg4c6c1smPva7Zee8DoKnyajrMMMu0c29xcMqCcfAcFp/Vmq+sSjIDdjNhLWt+lF4
g8sKyXhg8AGCKa8TNCaDzDtN2wzxBw01aI6t7hLSRasFcPEVROqJNA5/0sP8wcGz3Qc2+ctBVQNb
qtYh8TaoOJp8S1rBPqZpRXgHOWaTBADYoJJRiwD8QwO805bgd9rdWM/3tm7ZYCbUjwofXi7c9ygg
4DN0DK+30t/TYF3RZWHnQfLUDqNv2bugiDZyync0M/wcVZsJepdGJTZ0DkTtb3pBvjUviZKQbXrw
4XDbOPj5jvHQyi91yH6E8ZvmivQlgiRIFPapJ9SHivfqRObvXsDyrrrddwwlzorynwGQQglKGupJ
bd4jgMZNKtQ3VwVXCVTE09yfSYaZHxblEpq66AMpRFcWB4GVxXj10JfqUTGI9KvU+E/VUXLPu7Kw
HiB4gjPJfCnvmr5ko8Pr6atVXL9ywwiIxaA+aOmS0TnS19znLcQ+6roYpi6heGaUn1JBQzzWzfre
BvNO7WZuNkmxGArV9lvnTaPnqZUsN+TFhQIfLRSVPQGwzskiWIlZT6uhYp77tUtywVaQUmankC7n
SU+WwMJ7GmffbZnoflHIiLyOQrkbRX3ClxkeO1JPTnbVL0UgfsqnWecFliTngvwRd0tez5n+3myG
65Q8QgEXxlhCgoCqcgtAZ0fxwBpXSuShJKaoMAApC9aJdnAgHNgOsR1u6sdxS4RnMdirSksJk4Q+
s56cufYKoo5RzkIWjsIFSMO2nimqz7AaM2PO+Ze71qOBHUM4DOfmpS+iN9dO71ACENV29UQcitHs
yLEjcCqCJYtQhlyryPyh0W/1+GQXr4NDFB/fz5d3bodksSGmTKhtGhlN7znRiHslkH8aoS+E/IRk
rlZ2PgPZs7RYrtmAXuBR60ryof7th7+ac49Y2+X4ncboQCeoxmSdWANn9AChLaDW5qzi93hMCatr
SOJU9p51vwoFBg67AY+nFaYHKuiV0VR4DxLOgMhHAYMdWysi+sUFitX0lZ8YauGFgMJhBdcEEiSd
h0Q5ebcLsFmS/khwTlXiR1LC2yG1QJqc7J9DDtlQ0BOIK3wn9WZQz3Nwjl1xNBYDFPnBAzkthUGu
kijSUx4bd2sMMZKW0u/R42jKdnlZzmh8hBNtrw+jZKhOVxwgDa21O0eBbU4DlMAvTv0DjlNQ/uB9
JKVMbpA82o/jb1En36rTU1i0427UOUI6TYJPgqgSu+JxrHjrlxgjDj1dE6RriXbYldaKGpbzKggq
eFzjfZr6dRuy7PVvLcK4+D3Of8fZpxGa8MLJ+PGycehusRK+V3NLICPeysMM8eejH+JzXuZbmJbj
pRKx/pqUePl55lVibVbs+ckBp+jZiUVHuQk+sXFU/aMK25upnBo9PebzyKRF/qgb+pqEPL9FkO8p
71eJGOwNMUlHkaDPCnOTOFqb2Wg4Q+Rp2CAW7wphVfsp3ehZCxqtBWo5bVJoB3JjIJ8jpHpUDgRl
ky4yDJuSS0nKzZhxChTGMWIb4nUg3CJWqsJqL+/V4lrgcA+OE+dFqPkAiTYw3dwD5G1iv/LSMxy1
fsMXAiGx7OzfivhV8lT+dQrjQVVIZax/9KTDgFc1TYrONRvnwBRrOjDiKmLGVwCWTF5B/8eOfJF5
QY5Q5jAaN5FBHdrb2msL79DQXtX0r1Q4+mPc4ehCN2IxYRxzxWd1HWxCfsC5j5e4/hyCWw/e2GTn
0ued1LdKcIAsMXVvRvGQIKyqdyb9qeJPoxcNRMhsNPYNqe7SkNAjKrC8J5Ko+WUAtOoLtur6jy2Y
ebHzaNfJ+ZxoKubWT7QuDMtGa+skhKDtB/vYyU95nDFZIJJHOyu2bIPNewALwdnwBNo1gQYb01lH
ZKMVzLNeB5bcdCX4uF1NucKd3tjw/1yXxV81FA5OJib0zu8ymTySgpycjh3Sk1OH8DV3PktAj3lE
Gp9mZ8IrUtl4KQbHLtsmdsv1Kqi4yDBvpMbi2NzjWtO2k4D6D91qU8SZ/m628+9cTaieLRRns8wI
ym7QMijFn7RdPr80i6iRCJ8PU3fPWYdZ6WQO15FKZQtR1U0Vj1knBFb4HaR83RpaUUJAiSa2nDAG
hYhsdgOSH/o6hhzeQhepTT8crOiUYW4+jL1lbY0xNK/zSL4RCeZsut1rHZhMl1EenV2mktte4SWE
LDjrbgiKl8AEg0PgbLoeS+cI8AeC+FSejU7bqzrH5FQeBcaKFldi3gVLqMI2L3pAt+TSpJ+jgGWO
Tc6k72N4Wt/5c4R+pwCQVRKUVT9KvO1B+sG0FpJu69EXXpMq4BLpYBv7rD8HcPyViRTcooNap674
cTDl9S4B9FYQ3VqF6ZHDCrzluonvoABIY6jQSMHSynBE3Ipxl8boasdTjOHpRcVsQ6y502ztTsJi
lOx7NWCfitp73uo8L63F/Nt8Y10ncGPVY+9D1sTouzrVKj0+CD4esO8GrHNKwV5Svo+pox0QT8cQ
BzuqgdwX4LeDuPK49it1Ts612+xzY4aAgRG/ovUwOmQ654TVOuxfctfppGWi8sQKuilJAB166xzZ
427QX8mB2IaduZ0CBRItZWy8xJtEh+VzZh5BGKS+sUhIUGlPYbc5dcs1ccsNbIA1FnB6wRIrcABw
FecdKlGwqg427/wNmpmlv2iE7UC/Walu6vWQ7nOW+TbIKPjzrU6KWWBQJZCxWHbcn1AKcwXpPMkw
48xD7JzaglJy6DZL7HqDLnXMIQJyoaLyNK4MSP+gCDdTXW2r0jywU3lygJHLdDurzvwvyn5E02uh
o3YNCY+BxDp0Kh2J1wyAQtZwrGQEyqiJoA4NcCyCHwge5toZSqLHcQ12HVMKDQ955uthdOLQQPMQ
R7RGr2EXND9EzB5NcQTbhKe02TogLa3hnbM7O5G5LUlQzrrr2JEgn0R5fc+WL01uf7TBERmtTkJl
fgxrGrVd3lXsJ+2mJHpG037S6nDznpUnUrByDDuCzuez4sYaVdq0puFGTOAQHFTiv5uU6JJ8ggmJ
FM3OMAtTtPOOUjQUKQBiQZTGaKg0HiQ3ob13G9CKpEMIS9noM/nJsOxyH8Lcdu4lNmpauPD6HMq6
0YbWzkEsDGwgpIZP8P0mlF9G9Ejg+dShuUarAfMVg18OqJcSzmR7azuG6kCqgL96rjC8KjC9rr2G
4VeTv1hu5FG5r3N73GTisYB9YhXeLmLEUk/BRljgSb9ZlCJx4z6w90LC5xzGySOX1tmoinXKjRqE
STgn3pTV55AXeV62+ozjs99p+i9l4DvA0CUGaoB1GBwJOLcV8ksFcSZV0SFuLVPWTn6XdrPGlKF3
mgsqf2tb0UkDKViZ/HVDuxbCZSxgr9T+KzEYnsbgwzeN1el7WddE2VT1OUsQ2A0zxEnEgtZ2tI2z
mKT8w3TqNtkTB9h0OgJQRWRZEVbL4Khqd1POte16+zUqkgtP/bastkYEtwn2PiT5S2+op7wODw69
s66JTgUtyhGPMRMfOs598gjqRYQ1us0mq3QqKbuFxY7Z50ok7JsYmMIQvHUcK3O6dFP3iXhDe/Tu
Y+H+rmr1tf6wuvyqJO2R+OALgVbHQPk9uKFvGBmYcG3LNPdIDO1KDZcYeiIOc28uHM/A7J6r7tpA
rpwDkJatuKBxONHtZ715rWPhkaixqTmX0aNignOdqt8SfrmmvygSox/KPnW4ozXh6M6SOgYHqhhv
5A6A9UkvhtpgnyleNpCutS7pheP3/qkmW2pWjqN9s3FJse7mWV91codtLbo2QfBekXu1MihmPHds
iCACAQePKz1UZvnpEECwN/sM5EuG6llvLM7SznSPuuI76xQV0a4srqLX8mtmV8U1NjPpOaZGJszy
PVJisS2gAlxbY76H1mQemqCNLiUzMsn49Di2Xa1ypGtu7jSXHO7N+tYUTGdr2FVsbekH+hCJ7dst
X5qq63bY4zkK/AbiSfh7CSvVDfk5pWnErorrHyEDg2vPcOFdL27paIs3/tLsCG3yVjg8baJvoqtr
Qz6PyuZYFYF55h5GlDxfcmcuN/g/8ltXIPxKp2ojTT19cyZY2EryJmk1HOcub5bCWXp91kZ+o9ud
R2yHb2EV/hwL502GuygUexnqXz0t+3NgNgVtHfzrwZBW20I/OlZYb3S9UV7SrMh9TeJpIIKlPYQu
9kbGuOKYO+nfwUmmY6kTWff8FTJzbdupyk3cSF9hVWLvNytQnl1fjRuCrymQQE91tpdaiUXn1DJp
XwKcjcszeX5+yWjvmNslrMqezMoG4OuR14OjVM3JNF9XSfEzj3OO4JFFobd8wbW7RFn3KzM2OKsl
aX4KoaifaMFSkAvDn4iw9rSWLEKyehNi+Zr2rtrKrUVr+YEBqtt3yq5kbgb+vlY2QSIiz5znhJsx
A33TuREUrPhniGKewWZvbEVOjxzovkpbqCZqQpzCEgKh0kLBYs5C3TuSYWgT7gGwh4MXGTsO1O+s
BLgdAA+HAL9Tx/IW+xY91TBE0V/p86fdXVKl5R3Xj4E69Twm1t6Q3XwtCSE+zYmLTEwbz7g9u/UQ
fZRadhddhL8vxHjTGJSjwF2Z2jeqWPM8w1ftEACVGqfHTsBRI0nOjIgN5XNKDmw1BRQ5BkJm5CRE
EFU3hKBT/zW07Z+wnJNLGEt3U5VyOqddqML+UJITOlb6XcJ8F2zHG9o0Z6nZR7jePyPaQ5wai9aH
fZAchF79RmcUHKQCctSJRhp+MJbJg/PrTjfofhgB8VuigHkY+k2UCi9qp79DHAgQx+mxUATJO45e
4GzR6BJFQXZ4/ur/fTEiu2bpiDtfcJKJoMNeaSX2Vr2hqeJbWpxfsDNEBqQk273zHMRraoJg09nj
t04Ix0VJyAQze3LEsRFTPsxmCuq1Vj6kTuWutDurduedQ5iSoEN3DTXqnkbDBjRiiYZXthtCRbwT
m06B2DygE7/TK9K9uh8NrrOrXfpO36bEb3pzYMY3e9bbS2nz+TMluE31twxh+Had3e/kFLwUKXgp
Ar4YqKRqeXj+SmgxRqMZrv1TMFIJQjOzsUw3iklUcI4CMB0Md9dMmvM2qLDBiV0ofZQcWwvGE54e
s8QMqIsVRr11N/0o0v0Qw518LxWLw5O7UYi75UI2tIwEm308YjojHHrmyfDJnujuxUioNI93uGdr
lJ8lswDTGesfrIeTf9YqOeztNNzPbrskMnwywFgbgfGwtdz1jboSZ3qTM4hQfN56exI9+eyBEGCs
TdDiUu2gaKdGdUJlBDW3Ifyo1p1yK9z8iBSlP2B/+mMPclizveAerRRWEz5PwiVcBvRGuHGS5F2r
G/M45fbFLqPsnuGF5z1TXAuG8B90kHHRlO8uLYXjoujHUr5yBsKty5csdbNHRsLyit6qu021mj5o
I77N2GGelGZUG8VMcIU/91Z0HDPH8PGTFp6cr5hIlxbf26BpP+RO04miohNFSC+XlPaj2PdTOb9X
hfSHjMiISLtnathdYMvqUFqYsxEMUb9HWvmCjveumyORTG0z71KspuvKQIYzlhQhaTPQ90ZuTWPG
nl4JodEvy7kzktmBa3iLgyj9YmndduQCEEcDDyssSHvopp3DSYIoW/hC9OLUtLwUlV1cUroeXu9C
HMabjqL8+U3+dmvv9sa1baxdWae/pj68pAz79NqgX7T88PNLo6KQINeLo5CJbKQ99b/ymnitloeW
7tC6CjxcBJ9m0fwobWjVWfzIWPoDgMxmh7TAMzlo9YDAfaJtvM4gVrAkb5iUOqgeal99TNJ5G1Pw
idZQpT67OMmhtltsdGRNa2gaqU4ObBgyuPNoUKokqyj1BnwkoRbVgFFG/nkmr5ESZJXBq85psNDT
bd0RvtmL68BUjR+lrG/18DDG8o9S1TsDLAuBp4xA4oKA56exr9x2zP716Rkwj1aS5p/I4aCkwVyj
eTI0ppc070KNQAWQhsQ0l67cKB3tI8tmxOeey24e/MYFga4mv1CFXbNaU98MDhxlA0EkKOp7xHm8
thAL1Oq2VCDmiDLsV4Q84AIbf5liqadUutAVenonRWQEutGMSa0pchJgZLaE/YKAiNdWC2abB2FV
JMUdLJW1pnoqiAPhBbuoEUo7Po05Yrt48GGmBqXyThwIE66sbzgqFmTYuwzizZImSYyZYqOZdDiK
THs3YkK04jk8TIbtDz0jozS7kEZ9K/NIf7DlMJTtAqaSUX0SFuKWPi5YbJr8kzmZxmyccR/qLp9I
lXljYUzmc7Z3Cdr/K+E1XyNVuJEaf7M8M++uOntjb3SbesRcbXvVlCl+rUjzva5qhtFMTRQu48zs
nRKn0FVP4xJI7TMgr2MUv0zmA8L47Nxmh/LSawxzpU8kC5o3O3mg5t+E6ZmgP5XmhgQwZDMIjxub
rjkDceDjoA/Cg8Xwog6iP23BdVFT5T0ig/PYqrG8JHfCh8QqGhYlQvujy76jcYZFw/MpgvAYX0UE
f8HRAnFjIbi6qZO+EZ94iAcHv01OOGHC5OdgxjYRPZVymmZX+Dh4ZjqOMzyURqeKgLWzzxC1r5AO
yw+IfS5L1WwR30zxXFjoseqS+IlBiZUHA7MbLWu7/5M38xctnjUdR34wJAKrxMyBbMmh7DJ4LtRb
Vr3kkOCz8nsCO6FkRJHHXHud/5DTJXsXQbtRo182H0aYWDhGXiaLYCpSn6kEAZ0jufjRSJr4Ea7Y
AAYgPhC8EB00sI4VnOeNXYDcRvR+L2FJdkytcDAuFSJOgo6VClgz2exxpewLq/H05AYjFVL4O+0P
LFM0RniQBOGhFJWt8Kr64i4REMXPxjF2vSPW+YxaHYVOau6JciFVrVftWx2P7pk8eZNNxw1l8rPm
nnLk+BKNYXZG9IUApHBbQtOM8KcMnH0vHPcNdmW3nxPA/nFrb7IiVH5oTrdqTfQSoZWggEbFEJrE
QdBDBe+Z9eo6oaMjl9i3W5B8ONuhf1GqrSMPgWttSC73DHFlctBP73VqP8w4MDZ1BvywstS/CYtu
bJCqVA2b2pJfCPz2lfwLXgwxQ7euYhrG2jc3rDL9nplUF9FqyJjQ0evtI9CbbJrkgPhFUJob3SVV
mtFZu0cWgDpRtva2zUZlPYuqeVGCR5o3+V2n6XtW2pKpKrHP0RF77LRE4fhZp762avTWG6Tc6xNE
nJ4c029zNjcKie4pB0hC7CQqhBUOuXjfCQ2XPqhtWkbR+NVPzp8Q8fGtbAmk1BNGWM/vk36H5JnZ
tV+lr8pQnftlEAopGSCjOny1aGa2cdUhJFh+y8N/QDXaPbReGKDnSIN8fn8SqEi6hgVfK93TlMjp
lgXENgYOI4mA5ESoEMY9Ccf7grvsIxddO/DWuzVAx+mUuP/BiIPQlm6iD1xfajdhyFEy0n+nTl7V
7G+05k30oi2TlwJrJGmrkChSPwFDh9pHNCuLuLEYm4IKDRc46NqRj0lwQpOf7vTuTG92HKxnhwWY
f2uNKpDbB0qE5DET6ChMU91wSda5erLss8aguOzztTYwo4k/EB+sVSfzKnfgrE9x8H/YOrPexJlo
Xf+ikjwPt2BmCIQknU7fWEl32vNYtsv2r9+PaW19W0fnxgJCAgG7aq13vUOtNnZFZVhBKISe5Z9b
JnKEwax1WpChA5pwB9o8vLb9YGzHrRlD32uCCgzO/rMou62euVkH0lhP6KYBYBiSRYBCgvjsqbpV
0V/TJA85+7Ug8L2nNhFEVJIvNCI4QoAkXGrXrprXyfdEZrdeiHW1wDI9w4k83zaJFsz2NV6SwGau
DkGcBqY87hdEraCZIlLchsDlSaeWEqNN2FN/skqm+hOz/ZUUP2xwL49yS2JGFPGBtkwb+vYFSyDe
ebhCZQhs/bfiKkmbn131SS4fQyrS7NRZlyk8TA/x6hWC0nYi9mdmlyELgRWGTEYTYqzhkU36bwss
XH+lczlJokbGGQJqtzPp22G7csalQc8iv8wb2SYCm8EcHWkgTeQ06hUGS8n8PpM9CDyEdP1ZYIPa
dR8gu4ysK8C2AxcC4a4g6mOygPArq0mC0b7j7bfqrXfbwafvIAhwQiqz9yN4JdGL67xG5DwrDUSk
eeGTXDX8Lb1u8Sar1zOGS5HHWc+qqYUoZ6xf8M35Cnv0DISlzJvKC5bB6ZQdB85tvT/qaDQdCAiq
wS1bu1vmdvFjWyKqs5TkNN5sRSnnZH/DzsFYT2GMC5KCptf1/8T862IEclmuJwZ16tOxfpnR77wl
sjJIxre+Y8wqnrz8YMLwlI8y4a9Lb83fWcJhPBNKanuDMb9y6s+mPNpevtVhHFGMroSGhyQFdet9
pVqzHpESZfWfVuZIU0gNgX4g9O+a3CiH8e4Yv5FbjNsO8dd8AXEh+DSxa254EZycJZlt45JP53+F
zk+PwJeOV7FaE2sjoj7k1iF8LUtI/iJWSv+bjYwwbNL4CKsfamOjgftQ5OyITiTGAhZGjzsjQ04S
2V1eYYniHECdWwZmNiePSUjsGAe+d58cBZrJAK+CodugoSwtBioF7KttVqbxvvQQ9Nml/1RqnXwz
dPgkPY46WzcJvY+w/sGU1oQMf0f1CzO7GWiGDLJW/MPM2OUVlYF6nUnxGBt1gAc/vhmzYW4KUIYd
6V24QY76r5DT8Jb0VvvqmfaGnN4vbFajG8G/w7EdGS72Tn9pLWtPwKA4sBg/dbGf3bUssxjXypPW
jNk9bQrt2fcDSM0Nul5sE5n0Q9yM6c3AC1x3R/5jeodMmNwhLB6MKILXl5fNprHm+F7PhvYktHin
4yNyfxwGKjCnY4YRZVK7ODKpT4YjsEDRR/9Vb2e2Kjblbwpgakwn/MoVnl1ce1Sh2kicDsDP3h4N
7xZ7Rs1X16kvGfGMwcG8Su3bqtKPdmn+nTtyG9y+TRiW2agFlFVfNHRMxFRSCuFd9dYkI1ZbU/in
c9Kr6jlRmdITY6U05/LfodZCaMZk+jha8+/hxyP/PcFaXH0w9hjX//2AvR22C8D4EpJkXdRymMd8
H6l6Pj4eSmVPcP3j5lgm4LpG9vPxtB45Epj+71C1FYPMSLuYrq0mViLv5zg15T5Rxnx5/KCZG+1C
ysRXE4fNGuV5AfUNvymYvD+rbNR2jkXEnU7+6s+6T15lbf5Oxig76TZYl++FgE46efdF66QfwlF2
ULkEKNnMbxZf1PpjXqUFl5mhJSzanWyOUzz85S182I1w38vrMH4XdfgdDWTosYFa+/wqpnm+6aX8
a7my++iGeQfZAffs0kg+DHZ/1bZ3q7e+qqkON+Okmu3oCT7eCZzdaJ4LMyS9FWoteJo8pgKQAhe1
+po5wJ7Esu5KB/gyC3XrUzryiC5crAYSN09kZC5JxiLbQQlUPw1fBXZZHWUFuyIdagYvtbzCKnd3
jSCRNeyNu+ZnpFNr1ibWyLYhBM28ZAKFkpHptzIKybrEGBIotdvjgvo9yn64Yz5PvCvav30k0/kM
I2I+xxGI+oqk+miPYZah7qJApqp58ABKw15FjVMdVWaAnJl+Uh8H1CI7vKP3OnndbV8TG0nETl62
9Fc8M53dDRKeeD8SkLNaDFqOsy3MJ8fdtAVW5VaQ2+bF6gex1+vQ2nW19C6PA5IpEA0DtbSCsvuA
gx4HESagM958BitFShXaxMDDjbD3YUcShrHARmi6Om81ZyX5RXh3wv8HWXr8sp2DguChep79JW/u
8bfynBcayIVj8MPzqniG9knu3a4thQOIYLlbqGEeq0ZC4h+gcZBd3EYWN1jFnGxVb1D2ipNVtfqz
q1tQ2Whv3W64VegkAll0+obZThWIGs6C7v0ZWz47UsH0tRWnh6kb/pYOg/G2c3FTTJ6z1M23qDa7
TTJi8uyJZbOfy7/Rcu/xUNTd/W4HZmjeDRTVr05af1eMks9SFVAei2bcI4xJArRj5T5PYvO1zSvM
oIkEJ9yTu04Gx7Z1GfE+7iacl1eClE51bSMcqsmtiEFUX7x2G7cee7xqcRLGmM6wAf890rs/Jr3B
tKjy46PudSdbyvZKsjfBnLV6EiUsxYl+s3MLmIcJDs/F5L5HxSwQpqzyAfB66iU8MyLT4GcK+lXN
vZiD0TFatHDiLdNkMxnKusf64K0xwWQD9ivIEp4afsrUAhjq+/nTqSAZl6ViQ4q+U88J0DwCOFW5
eXEt3CgppVBDtU43HLzBeJLLvcdPkeRBjBh6zjyfQHiip9s0+D+/97j5+GVO7JvVqPLweOi/w+Nv
CdcUR4jM2//vrw66X2wiSXjZfy/8eGJrTNc6yuNd1UU7z7V+Eac+k9RrEXSnhAxkxDAKO1vCePjw
GNyr5rpQvK4zWaUta9fxca9y+4XfYog9Mwid3Lv6OYp950YWauLO9nMV6vneroEFMKU0707vMZpv
pnTfd/a9xHj81+DjINuwkq1ak0i6uZqL50FXi7Pk95zjLBE3fgeNi8ufbIM/dJLyqOcgSvbcSdTm
mbmt/V/SEtOx7y/OGMerOTIdRvowNFjo4eA2+e/Woqi3NWPnGvNTv4il9Q7grdal2PpZ35JvAmph
GFagL6AGIKfCyd2C+EQwqj5k5pr48N9Omi2sgK45yyYpVv5cD5sWqd6xF6Av9tREAal31ZYUX2fl
ROZPuJRiG8fuGY7ubwS74Q6JiId6rnszQoS1SOOjtU9laIZ9AAnLOHh6152SuK33RttcQpLPrskc
yas2t/OqaokImFog/nG0r6NV1ZfKaPchtLBdVMMKSyIJWd2AtVNXPzuW6K3ro4V2693M5PTDM+Ex
mlkaH7ALDut2OKM0sM6WLLM1tCpYJdbIZpPIp6gtfGqJ9JZWXM39AD2/rsjGne2opdixi0tIWFNV
kdqaGQsjQRElH8uOCs6F28oGJqD+xCPrTbZ2E6LiGaMtgZjeb3OEH2I7gN+MtY8QqfyccYcuXTjw
iX/KZ0ij5ShgdVRfkyMaQEmhNqGS1b7M3cMw0GSUeQMpNXppYEas2KX+GqX5CtG33JJ0Pqygia1K
9B8E6A4HF5eYFPfFfWM3+lG2/EEjHM5xr+VPNqqEpuPLwkCT8thMdok+y4PEL2zIOz3oTVICK2Qk
bDPadJYlO2MqQizll7vOGAIDLLc6t6Pg/+8+Ul0tUC9GQexerM32RrOGN+VDR6LSkls5w9URQ/rZ
dMa8ZpVuVxYi/SA1SoKEoQqOeS0u9YRcslXKuhq9tSEsGvgQdd44OeXzSIv9pBNgOtXPgx+PVxN4
Cp8zcdKwYFpRtBlDgtoM8/o0fy1lT2afQmqVxpm66Nn8NXbasKsGxoWjQwI1xGlsoyfweFKYt7mw
s5sm2s+aYf7B0v9CiW7OWe13FwMFYe/hYt6EWX8uAC4OMNOQypavhmXzwYyMvGSO7ED1GU1t1V9n
39xZsiCDXGk/m2W/dM34CZE5+ZLtr7Bm/xoFvAM1WNWppCcmCgKEIrnmVvyiDX6+V0nEbLZM96PT
rHTcsq6k1giX/6dlMMDbpbG2bDQrjnqxiA12oupehwbmpj3SNViK+zxssms7MoIzWay2mRbeIgsZ
fizwa+88RC+NlDMUbnc6E7Ic0Si0zT4ZpHjy52Q/SBOycdj9SKhGScmEdeCwxa0iummsBZedoD15
Iz1Em9v7wh5AlFRTbKAvC9pV1bXy9NHgqbtuBNdxWpfZJgvxwWh1wFlnRPQ0IkdpQdHdzv3rhIV2
gR5fMX3Xs/6bGXrBpGiOErEpI/xXhll0CBmsP4VK8yPTk22cEUZBIM6p6iFyeTmZ6VMuk8CIiPft
6Ia8sEcFF+LoCNUKEglYatKfy8m5h43pLTGwCF1pCOCUxWt7QJczlhjN4guob2eYx32jG7txwCoP
ppW/KfUMvhFdSbQkQepkjviL5ULT2PTNc7JFs0GoWhkdIPhccher9BxfHDjKJA8lEkP7xu/fB6U2
ONEQFea+FNiJjCHLOsrHQ/c5DpN2kZN5p+It33M4NKuqkM3T426p/3Qrb1icKDHc6sjMxFG/GP3u
OU4m+5I5kLRm83WolP1DtQ7IS1KJnV8aR6ZsoHEoM4OEPCoDpeRa+tEHBCK01d7000x9sFdddwNj
4BvXYrU13Devnu1V3OaXxuu5oI0RX8TWQlgCltFBkqsVJ7OW+h0ds3YuIoxIOhwtlhkuEH0inbUX
Z+wjRXEr7EoSbu/9KBUNNoNWa6OACoo4XnfAaVjEeAebXjAwuhEYEZ9jBD0oL2PnNYvcAtBBfU1R
+Wb3NcZs5eeQtozTAWdXcAjXedISLm4RKaRlEedOHP4hUrraW8s0OvdeyHiSgTsferufghhaN/z3
EEQFkya3fBoTrz+Ng/8c+XLbi8+GJfBc1raxnnGdWJUY/U2loyOEHa+ONJ1babobL0VglVqgIIMC
eBk73QhYGEadFPhOe9JRIVWgpS5WrWuCkg7Ixa8q0fOdauMX3Zm/kliHDOt7bQBvKU2Nac/1vO8S
OR7gsd319g9e/TmWMsAUmKiifbbo0dVi8TLG5IkSiNtVjb6SU++RTMboAhONGYxv1DcSxOKqt947
InnvyI4yHqWY34QfQcNFdNwjqZ9tnxBnA0eppkCDqZVwp1tCDtScHQzxyyomM+jBOrTqwyl99xSn
06vRAhpMFnhR0pCFUpEfapHaeTMJmctxDdSzVh3Jya63VsuMAB+PcD/0GYWFO3Pt+ObFmBL3WaQs
qCI8VUWz2I+H7i1LG+9WN+NfbKfCQ7Lcezw+IwYuoEu0Q3N2/TSHms3CnHeAkWTa/zvUyy0HdRuZ
ryFIcVopFlUNC8mHj2QaR3Ail8PjscctBx+bg6HnDKLH4ihTzV1PSidp1pevItH7zWjkn36de88m
7QkG0fm1EzAqTDkdcOTpyZSth1OmEz5A4wesrvQ9VuOQPR1MkrmytdR5ymItPxkF5FEGK9wsQlww
bYafUOUXVUiCsQQOyAO6VaAIUr89ftoUl6q30EAZfMgly+/RiaJ7OXbJrhj66tS6IGVSEXkSSyEv
VafLy+OW1yx7a8ep6JndT4QH6Tvr/h5rQbTWKXgOtIEqUI2d/tC5aiyuJ5Ph73fB+6cICL8GdDfd
eJo9dzoVKUloE5baJbkhYz5I6LbL4wiO53/P0HzVHrWUjmLZYWDZZ1dHX806RCwQ2fz638OV39xy
25PH/+dx7E9sYD0cLh6/PY1ujsGnDT2mN96thbSZtu+oHpcxJ+jY42EHwfIuxH5ym4e6s9YFGVx0
fNrxcfBFjEoj1DQQWL5TgILH8fFwJkskAU0GpjiH8dN/h2LOUrA79qTC90ttNeAFoq0gLmWHdlYv
jyeGdsFXR9Kw5rb6ee5bVt3lg/fyPjoVhD8/HnocUrvBqyaDIYa4hWBdx5P7mo02BjlPRxjAI+7r
tah3VUkchA0VBOap9VaktTj3Dvtxib3nT0dlBCibc3SawKl+dl+odMeL6TOsjKbXMBTyB9Wn3Ooi
/DKyQZ0gwlTrMtKnd89yR8ZAvoNjDndnh3EBylj3KcRw5IdCLjSVEzRkZV4mD0Lqv2chloNbxYyn
7m+eQSwVDrozZHpMnvQaIZapJlRADdarJLDBr6m69SAwKCynMN+lc6S/oUClMKeotugQIuqqa5ZS
3/lwuj8kPJL16BTojQYMIGMn2j4en8F5dr6P21KGfuxDr7pNxsDm1a3eNdRWZy9p/++h63BKSGIb
PkdKBuPjp/qk/e9TSFfLg8I0GMbTLNEq88uPP9NW5dXqkDh0sCP7znKBPDLvZoY2kmy3UkFGfXku
ynGHIhmqeFjGu8ktpme1HELwP5j02XZw7BkWe2c/+wrdiOvIZ8dmnk/GzUFp5d33FnXRPPQrwo4r
0r99sHLgtsDOJsm3aQ2/I/meNH34mRbjdVD5tcdB+nkmvOjZyGW4Kd6l01anqQo1XPZ1aKSeVj8D
hIAX2zA20hGhAbZc7tPjQBPT7jyBYsnrJ77g5fDfTytYzdqcKmTk//sL/2718RDEIYvYfz/AwG14
8vPAxSjrzjIQ3+cuv9vCVed+uQfa0d66XALbc+/xrFRj1+6gRQG5DO9WBm0pH/oXOxwrEBvEFY6O
W5ffYwgqZJ0FKQrGAGZic4j9fvsgED0OQF8SXeg4rkXtagfm2mvlbrH77a5YdL55TZVe7ITqyU2H
HoYFHgmzb5/5r4vNqBvdzsmpX712ofmDQohhwE9rMPK9Y0HhblrMglO4Qzg6NsHgMvmZfY/TW6U2
Q/VSbVU7E1mtYDblScoI2x9+zJqxcBgxQHODWGXd2ci5dCGTupchvY3im8ZS28HSyNd+pr7yzvzV
gjdsBd7FuCUaeD/5pXPyoZzYKedAN9GPEunml5l3VBIpZAN5yRs7BMG4I1wijM/zKPeOVsZVVmvl
c0phBguTgp2B6hHu+nMnsJSonJErpB2XYViPBNtio8uMBnfIJXXQ6jgdCgWa4dE/r3AWSI6oej/M
GNsWGvqdRxwlYjZw1br7Zsqf7a3kmmUDsg1a9E3juVUQ8+WuPU2SjgQod47890g52j6mnnCWlgT8
5JOkxggHCzMKyMIwOGnsjWGG+n2IGVf0TfYnkdHw6jEySp24RcyPYE6bOuNsoQ07lUiijNib9tX0
1bjpIdT89pgOL41pVifHQALW6S7lc56t+1RuPa2ALCW93SAJm6pqD2jNT7WjnhYvLj3xhi9c7enf
lG7/WAzG6IyHQq29qvo7xpJR/qwzRGm6d41WN/H8hYmt2etuGElmqzHmS00i4bH5WpPC551w/APc
KLGNUKOVn/QIhkFP4iob0DJ9gMRydNn31dgcXWl7u6ln1YxU3O3KFpRsKO4sDs0uqtjdhd7bb5Ul
D33UfGFCU63yGl+ukOqXeZKgWDOy353pzDT2yOAdBbEtS18y/FWPhkpggLFCQqxDhDZNKBrkHG3D
lIUC99p8Nbj+FscJnjVCRi1Y0CtmEztlESha5UwNvWQ/5dCwOpN4CMcZ9qTxtZRR40+4GxmzcFPb
1rpCf5hNe3CveoV7GcToZqoCykF672CEB+WmOzIH7EulWRhXIAFJQTQm+I5b4nQg62jSvZIrijuK
q6cbDd/PjUsBt4YfZD/JGH1Mj0vOBuVce7NMwplK5OxbG2MsVLK8TZQu1tOkmEbBzVt1WPptQ1Ue
ZypzDfe6Tb3saKkLGleWpDh3fb+BkdiseS/N3lT5mRYvXw+DJrbEPm3HBFcvSW0CSpSZeGLFkh3J
NsoSXmr4TBCujWVD8zb3E0oqY7b4WGHMTh3Qp3spnFK7ySn7anNVrXsJP6SErsq1tsvGnMTPHM0Z
ndA+JrXr4jhOtAEcwznVZ9FwM3oz22W0IVCjidom1DHz1a7sqWtM+IMixTcEIAv+YJd7a9F205Nk
Ip66s2BBIJmF9ms/qxCibCxhO4KC33DXLtet0VW7Pvbo3yf9pXaYLNNehMCP6ZJfDAk/wzV7tExs
gTRxsZ1sPPsDrUCiUB/DvLwJsghh+OrFqtdZeaD64B3ExBnuxvNYyd9W439U3Yyr41uhQ463UYCs
HDwiLP81rlH/ZZnvXdKye69K3GHcOCkukRt9qsT4acms2hkIJy4zi6tOj3R31aJVkjDWyhY/3y7P
/RNoSXFItfzc2BKbLy3asTOuJDXwB+lhv1AbvdHCJhdrOVTU2riTe2vdBkszDSxdZkCLtp5sRFEI
mvDL2RpF3B3IMSw2dnbEG4bBfhkhz1D8RWJ99iT5EIikRcXVwnlA64jk9CMX42RlBtbk/rEb7TvF
e5LZXrK2/exd2E118xTeHnFMiN38PnowjjoDHyQQ/Lsf7ZFg1kcqSTp7D1t9F/L1XjbAYLISFezW
+cY09reORxCgkHZOJuweJg3tST1Ht3giKa13JO+8l+ARoRSHuPga3XMX681T5Ej0xXgK+epj0Bso
pmQoRZhT+m2ZElkKHbutUuQP764xddCqo4VRBpmqiiRKxxC6rG8a23gu9D0pab/seXKO9bQv9Wqk
W1zG+UC6lk0SWLo4CVXNa+Zl0ORhhEpoYUo7zQOkmX7hl5CQsW7wceH7RKugCTAHDMCfNDxl9lpW
BY3DzC9i7rVqLUlsqKovBKuPtC6due58ZMFl3Coky0DPi+dFklOyhy2DSqIijij6/WNtUghrYjcC
pj6FDL8trvinGg2VXp7HJjQOkw0hpIziNBDKMk7O8DsuzPrSaFJfQz3NAovNLEC+ZKy82L3ExGUd
O8Ig9wQox9Djmw3pfVbgaeV76LRQn6fpo1cSRCZG9zpgxINCqoa3j82b22cwEfLkD3ymYWtRerNB
ZDWT+KnYaHSngFTpuNgTxCSJdbsa73KIj/HfzjA6+L9theIEVXAs8NPLPLlKpuRvEaXeto7GX3QG
8rBg3kpfkl2cnvFULp4rpFG7vkPxNAz+sI4wdQqknjx3tvbLQuAHeax+zZGHn5Uqd/BUfifa+Ilf
xk5UEH2xSTSCFj07DOtDPrlqFw9DTdMNWkHEKf4a1UHmYKI67PNNGev2Ts5EMAqjJKOghNdXj/xP
PpxVxo7iU4jY3IvEsd9rzX2p7RQtSyUwzsDo+mBpzrwbltl2B7NpW0ReeNVNF3mzJCurm/RpL7v5
B9b/Nx1q8BBZ3WZUGet81y0elKRm17A6QKAZ9wPqBl1N6uSQBkmMhTkCpuemky+OUuqwp8PGsEGR
rpHrWIW5fN/sCDtMo7IN1AZNG343OfT/CBSb5ul1PcjIOrm5xLNP3+B75z7ZwvvjFbO1qjvMFJtG
iXWmeT/CBg5AUguywOA0K0CW+1ASM1HFH9mkhqcRNTTw3LxGVaKfqO68LXy0wCGaDZCnfdUQA+Gt
MqFanG56kbZbVxVot5FJeuO7X6ZNUGQ64yesQ1zGP6vWmD9VFE2rUL7PKbQ4J8twuaj43Ab714RC
aUsAa7u2lIHWPzMw9FHmZo77+8yYjgGb068nuQxklWmubL/5myIyWulO/V1XLANaB724/TRNJufQ
3eXWIMsDWI/TMLW6s6jSYWU6NSS5JHYPZruVuklSoxM/MV38gpI4bzoqQTPr43OYegdjJLGrLTyk
XIJC8HGwIje/+ZH2XRsY8bYtgG1d/8AP/RuvDbG2qnTcetLYGcQhsn6AiPeGgFVaJfvQZlk2i4Rh
RjogZ7B/JEryz1CAwS6utnP0nThdfxlNQRGq8Q7tjO8USusuh6trFIM45UxUcD0iUnxm8c7/WCrc
VbVOGRWXn9ZgfFKFJJsUgTqjsVKdhorZTJ982Goeri0dBgkL0dYSljz5fXImSlGHHEdFNUSKPPfq
SU1Y+WetPbwCcTIpjqata08YeuOI8UPLbXjHsv9rpH0WFNalbJvhIgRse/oFgk8Fmr45uSBanwNY
VCkSBXKroYoEel54sFHs3ynbA/gYHj4en53ZAPvoo7OfjRo3mrTEQ6w7RD5WjFBBp0CLiBIWDfRP
UaE7LFs+kYiWHJVtEEpEPH6j31s/NjYM5PeqiUIi8/BcMFNxCV22d0zQmGMt0VXJF1G4MwN5ikTX
BgDGVBOZlKRNYIlfuV7zwl6AjyIG3QzMqxc9tAhqTwnpzirm+lzyFb0UHFVaUY2JqofJXImtjax0
xJ4y1JkdDnsaRoYHBXgs2QDQEChqpZqMteb477UxdNtKzDkOX+Yh7hFWQPzBEDf+ChMyfp2uWdI9
FWK1buruyvAJyJ6GnV+QtAEztb80fgFnHNMwl4SI4+PAWPOXY+T2TqWcqYv7BMu39pJVUMPjmcUq
wyauEl6DOBVbeKbkGaoD8P1sLIx1a+O9h9gD3exs27hs+OTiurW3s020er17j4ZIe3kYo/0L1Mts
JrdWVG4JHrZ3jtLh302g3lac/XEIwtu5vjpUERPffGE1V8rSj2Sf3KfcxLN+cfs3sHQPhkaZWwtW
eWY664EkNaxGneRSlEh/pkHHOQKmd++rNHDSUVzdnB0yq838R9T8HkmCe4lwgUetg3kd5or4MpnU
7sgGnFVZmE6QaL73HOUAIcPykjp97q5zofUZSl4N/LLzId5Zi8uxUzKkGe24uLY5Zq6YjlzZwQpg
xTK+kQr0C7e+K0mN9lHRmy+ks4fDpdtpVWAiXrk6YfXdtf7A5itfmigvuRakfHk8y47ncQu/KDyV
iH5bX9BOZhnGx2NN3SXS68P2bfLE08Ol0DGNo848AtqmaC+PD/0RLegbEgIfPl1PflMJHJb88VbG
gNVLeJjXk6LqJ/i4hHX4zBqrmPVEmzI3YTC54tRmWYJzAQOfpmam69TNUycj5wL4vORsoiRbAmsf
WYVANWtL4BHR2GG1boy6WWOtBvukhxC+VKAO6lSb/27Nykl7jLP1pcWkXsnGOok6uUbKno+SzrOv
STEVZppe6FbJPEMqkVrkIhAG6+abZhTaXtWucXD0EK1JIu1TzoZ2Ni37bLWCcRS+06sqCX/oVT2f
Z9hKOwKg31uSH46J7QD/ZRZZPXU3/vOoVD55zsgLQeLYdc+PW2GM+qN16uJ57NxNZLjDK09/nEQh
Vu2o5qjiHoeehaKs0lWz2Kkb0rtnJXb2PujDah5oZkkSTzmBY8lU0q2DUECQ7YRc6dQszzpiIwY1
jvaCGAS5mR4XQV3QfBYg8ae504+uBut0RnV6mFsf0ydkUx6rKZKde+Ob2g9rng4jqshuybtIBG8t
YkIwIUVYPRzZcSqctloHC6Qw4D13EHchYMcTjr9LQKlIexwds8Vgy5307WghrW/8qEDIyq6SjEV2
jTSo1FH6+5+fp2H+i9p85G0mma9DhZ26gwaHiBR1ZCSWlQZR5Am2d8pub0g+UGRfhSmgrXENXpZ7
Y59GEKKZ7U7phMEodMZmbO0XOXmvPr7TT5I6ERWnfaoRDzFkroO+BypBHDvSIE6wnwTiDqvAJUbD
VP8Giz/gTIC+UQgPLJVft800+aoTEuxre6uHMGUKkbr/vvE4iX0aIW/TauwTfpqVT1Edal9jlLOE
QNRbzyrGTsLy/9YVumBK8vAkiABIJp0JaS4heTY6fo9THA3bmRgHEJmqCDBS8/YeYpEfVDzApCNx
eKuyNkv4rem0E1o575JavfZSO05Zyfs2YW6OiqyflNnthWag3Sdac+hk/14zcf3GSm0d+qtsJlc+
jCNCLFXmXSBRTRtDG6mDsfN//hdIPHRgr145EVvGQTMnUiVJnSVvA2+jXEueqFkprqfozk6Ce2s4
m2yYfn749/5FlP/QrHvDaITaEoKWHyV7G//XIO4QycIR4FuUHXVZnOb7kWA9cgv1G3zrfIu3Qrsp
1cQy0goYdW23d8o5fFaYNRVokO3Z1z9ZNxgKzOa0mz37u+9M8QaojwnQ8nnhypwDGnMOG8aLn1Tu
czbY+ziPDgbpvivEZA30bvTsfmxtzCSHaMTM/om5/m3ZwQ9dhDUWqXRXUxiIz0NhU77W341voS7n
NL49Pm63GuT+cbmjFWbouEA5Njt5zXxoExqMnaFGuOD9BVo62KO1573N/ks49XGgK0+SoIYpkpnC
OlyBeJGvKYW7+7e3hRBYqjWq7BvddUwKD7RzaVjuJiPcfpvZKGlqBlv01k6zF/x4D+0Y4xK8rNZ9
Das5m+2dn6OLXOki/YPkmXwRHziCVnyGTtt6OVhCL+ddAav4tcDk+DAtQeZY5GLXpWnBgLgJTn5x
05bM31Jv7dNjB/gXwfdYpJFhmUfl1VtSL4wn8iNI4GnRsY2uYa/NxibYoQn3ZtuJQCRyCGZk0Vdf
6t+8Om6rfA4aIA+GC+EYOcE8Vforxg6gya05PGdVdYyU/u4AmD6LHlJIpavPUcWk14AsdO77P5Nk
a6mt5qT0L6ojtxJBro8GGHqCAbKzxdzYvbUdJPZUFHAqBYNJ3xFvOKzXgXKsPZvMVwa5+n2ewLGR
bpDkDJEKG9Zl9W4NCJzkIrxVTEq6xRx9Rs3KSJ3SGfVzu4pNu6KSa5LqnKXz9NsTYtVPRgo9+SvC
Bu1a9nD8+jFyz6EcYVf3i09YKM+ZS7ihZUYwMvGDwucWtys4jo3HC6VvRuUx+OrHSdsmqEf2Vcyw
mRy0wOzl+Pw/jJ3ZctxKlmV/Je0+N7IcDsdkVpkPMc8RHEXqBUZRFOZ5xtfXQig7K/N2W3W/xBUp
3mAoAnD3c87ea9/XTnxBTBmiCLSgoWHkmRjHAly4ZfOWLMOoWWWhuY47d/w+hAChgszc/L7WZIvr
OlXqO5FINqZDA9pN2uBDaZiBTuaIQUxz+92Qye9t2EdrmBeELqTtAU8dhwwfJ5eYDHUIDPQfBfFc
C0OjsxSF4U/eaOObUDrlWWkedYg6BT2fvSbNdidEhpk+VmDtScIOMCdm0pMPWebjGZBV/tDtMkHI
scZYYk0qCEqDVi2MqaHHYJgZRkSh7byOSjnvNaQt8y5dmECt6pr7YlCiW/UGeBC7q5aIGIaL5ZTH
utsmg2yuZBxEyzIMHdDVnJRS/DL3d+u+FNIQFT8SJaOVO68Mnp5iQbDM9kCmxZeyo3RdzFwK+iod
+tZJfvoGsNZ+dWcX87Fz1Uk3QM07BJfGkZDHOvyz97ctxlW2to2dGofi6giq79Y31llU6zv7vlJV
JF2XTKw3pcSb48xM2a6w4SCbPvkBjrsTVUbOVPtjbEiyIWju/f5bdWm6W6UnNOHpyL0i+m3PspTr
xOOuLXS92pNpTr7z6Hz6jXo2Wqd9tDpug9ALmPEiduY0PtRXvKkzNKO6yG7cyyKztmow4x9jjcgx
zGL8qX2hr/02KW5jhuAoFK15aTvvXYOp+WOAS4yWQfRbnYth0VdDugF4D1xmvnkGSiaMAXhJo9Jf
BnmfPMbFHJeHSisz6+qh7pgA6qn16OgjUM25M0zS1apwMv/Uou+9QCP/oQm33RcAymhyd+JHW0A2
IReGKMhpOMXKNemgcfQ2OjbtnsPiStqzNSdwhtv9rWFEiQKLpJtqnsQTO9TuYoysRz/mKBT5Stul
MsqxM3DgcikFjpqZn4MSeupQ19cM/DUQMF4scSKzreGMmWHVwnVcmpFR7lMd5GkVwbFP5pyaCXcv
vgtomYnNU8QpChdFZuXel5AyuizBHTsv96VufwCKtJ8ak0VBZsE8rwTBbtU6Cwu0mEOZBxYGiVKh
witcxtmwe0c3U0BWkI4RjWBx1rWmheOU4alJcetJPX01x3r4uK8ADK+K44Djd92W3BmjKrqV6BBA
N5Llv44GZ5VgxMHjZyWXIg06jtSsXUlfIR83yFUFpMSaLFHsEVw9dGgrLEQKGNQT3MdZlp7CJpxg
bIwoWf3+Vswmvgx32kp3Cp7C1aA29WW2dmL8SEFeDefoV8NiasXvdjW2FzfM7GUWm+kO3D4GabbV
hYt1+FGZ5dlFEGAMuX5R6L+WGb6eDS9R39G3Xoxlvw5sytr7O14FKsfaj/f9HmyPFsPaTJngVDr1
1pneJoY9gebQoT+zLqqq2OfV+JOujb/M9a7aTsNP6MBoGTvSBkwQP5WjuWvPRnfFdL7EKJVh5fdr
dguPOG/UnW9kqYntMIQdnk6yTgWMLoQGXFD940Rm56PAdLbJOzncfr9bWTcEiFq5I4yyxSoDJACh
UKe4DmLAsUebxReW+I7W/8CZANpJobIdDAX/GDuKo9C89woW2lXN0X1934/xT/EkOCvFrkXOyq1H
bWkiy24+AkGTNpiP48JsMLnWGsLRwsJiObSLYeTSbBLzKSxNdFejyWvX0VHPax7A70pcwsbrzlWJ
ptyFBXCPJJgUpfVUFICtgIoswPwweaFYUDK/0iFzV5WLqVTjJ9aG3gfgpWdKl/BOfmEH17zpd6rR
HsC8Rky/OvgkIeIXXEO0VQHcFlqqniIidDEdVQTjBGm7vBecXRBdnaCtT35dItNDkLW/F6l5bSBe
9cOnfrzer/XMwbXb9wXcn2i40iW1j/cSFSg1UjCLYFri667cafqKJnFFggVg/t7W2BBnp9g9rJ1p
qFprDeYEFy/NNe+DVTPYzwa30aPqQvOMGeCxEnq77wz9RK+2WLYI7g4TBDj0i1p9bE3/tfSzdWGO
WLyzVp0cab7n9sAVMR+hDMKKMGbrR2gN1bEmfbbGceYrupEgRqh8RADvtBsOWe3cTGAqS5WMYomd
j0+r006gF8MzbD8aCYj/0cuZmF0kHtKw0tUFMXyHSjTW9oS3qLE1T0FSlqvfHQKGYDYYtEvU6K/h
mAJF7JL6kjHfPVee1RyGdy7GnC3N1a7BpDBTGNOr7NCuo+AAsWu1iM1Kv8FGevMrDPsOrgQ/kavO
gbGAwss79ihUUZMn8ycbaRTL/IvJdbg1ee+ssc0ohFj9egTbYVaJdkuk4mNxLHcZDmb97b60T03z
OhDYSuSkfh0Q+i1THVdpMZFnbZrGY0EW1NryOPZMtHAOwtc+nVx8m0IR/DAdRr5ZC6gHdc0z2oCy
QX5jwcK+irJ8obAaTirtyq1HuANUP9pEYwTERRddv5e1Wow1Luwxhdj5+4Cr5eG7xj36LSudaRHG
tXWmBwo6dCzeS5H0l6lqSeqrA+TzxotNPOi5GdPghlHRXsuE3lg72f6tPKan+/bRO5Byfi/+sTV5
W2MezTlNnZzvf6pbXKYdjsydF3TqplX5t1bI8K1GQ2oP/TVWyDddnItVDjCfF63xe53VmA8mnT/4
9T3V/oaf2JgcGGetbXjEX7ijN5TvWjg7xyHQgiPVDwEPqFw6fT9MVfhILRC9EvBLeKl4tVNrF4J9
MxyrmRaS7qpPEtRyjPXh1Jsj8obBH9CvNc+1o0Nq6csnDCnMEfCaQrPw+1daMFicq34feQBn7teJ
9LGxN8PKKuOMMIUEEHjnqUUc+5/3UkqF1Y8we7//JrRL+lOmWBL79imIJumyxA3RGZ31luaSviIN
j4mBxsAh8yGDqSwdzrTNhvO9gcBkFwgHF9siLTgO6135q9QZxfmyiS5jWNzLHgoPR4fAZw+wHln/
njqkS+sk1rqNPkzd4++FObCW0sBZfL+4NPikCYr9vsTBj77X8Pd6w+kBUVP6jHVaccDtqUZHd5JL
jiT+OWtfmK0t/N6jtk3070ED+twcip/WfBvGiJi2JBMY7LQkGsLAWAwF4aqcsIBwdWzZQbkfTFx5
aWl+S3xPex0dDhYBnybag9i92hxF4cdJ/3OKXiUxPD+nhiVENHH26IwxZekUxLv74ih6x/s2Gtmr
lQ/JQxFY2gPAsYc67+u3qGTMjgXM3+hYLd5CZ0BIpokQnFRP3YiIbN7D0SWfI0BY471Amx9ynV4d
mo39vQwUkvyiJDP6sxaMoJzc8tXBC3LfZqYI3rVSbaURaEgMwe+4D0eJbyXAuDTymrWbhOjHxiTf
mDVDIQrI9T30Imkq85AP9ZP07/4HoePxwnDXFeXxvx+KlMQCwaDriBL0iipF0qcI4hPJZfo2tjIW
5xHgLBDRleMxuLxvjNVI3B2n8WqXEpi5TJnlfRHfBbBsrMCN1xOA/wB2osNY/SRyFTJYDqpt5PKR
4YPpD1LM9VWNqjZ3Qyb69Lgon1S+tKcIVQSdacKJ5wOd0TSHLgg1SJRkvGWcIdaTyBhbFZgTQlHE
20zRg8hzDv/e3FaNejOnPdXeEjJ9t53Ls1mo6BbSKpob7a38KqqWlzf44fdsgkymdegQaTKz3hjN
Y1RVZ0JzpyuwbsC8Cb7xEJXUgWmmembf8VaugeS4dU36KhwZ7qWPNTU7X03gWMRY7yxoJjREsIrk
vjXs6h7LR5F0zbGdnGA12zkx1Q6QpzPyEtDF/agIk1x2Fm1SrrX4pU0O7j2+CCsn0J7IhiJUKMw2
kGf9Tpv2Rd4Xv3d4LUMK21g1TlGpf90vptqCABd13H+m6KqHrIs+E0rUlUETjgXB+BZ7hHzNby07
6yoyRPA2ApsKjPGN9WwXmFW09GNhPoFRf07AEBxo31VPaEi9w/3iSy2wVmWRvMbSlNDV0erpmmtu
qwiZFUrhVoqfVpzsYEJgaBzOc6vw90QCzyycx9wP9nWl9JXXcRIO46m5EIP+4Bh5vNf9zmaPd/yz
csDfALp1TbBpHTm/ZEVHA+ANo16kUZ2elYekB/LNOexzf3//GCoNwbc56CcmaMylHYPTQUUcLKXy
kuhWbyv61FveI9qKkAMaLYRn+FD2FgdEsLQaE7cXlaNNnPBO4AshmDJ9rCfmVGEuHnwrs34Kq7q0
BqiUhgbcinPnkkpN3jiG2vs855BLhjWZObH2XDCkX2QD4grYqee4cG6l0dFiDGmB3XupMA6D7Kbq
IViPWfcTiNWM0WyIYQpwRCGj6pFbE82WJt1Dn1O1A/+LkZkJ+eIlXrThH0kayfwcjlj2hreuvc54
oQb5Gad0kZHAT+A2KMxFqNHZdVv/dK/nfncWyu85iW6PlSIraLaxa6k83puuBgfguflp9+bs9cl+
0dhsUaEb7nnsyQ+4X2T3U9F9ddQUcb29RLt1/15sl3RcEuthKu1vw9zJV4lf7p0YuyQI4A3FwCvD
aIc30bAvtOHAY1RQwu9fytAheiYVYmYivsfwCL+1FKW4KccD0r0jBtzsZhEdc9PZ7O+/b3JA8oaR
KldeJvqbJcwQaRKBBoDNxSJvSeGxojF8DLPiZskAU2Hq8mnVsypX1Cthhc3aH7t8i/qCoPE0fUMq
j5tpZJ+/39FmaZ5Lg+wwbSKnurV+el76gPm6ZdOnCVxYx8LujG8kgT5iAYZ129sdMxJwYFHcoGOP
snJvjtGPuMlJ+4Ync2k8NE7sHnt8p6BtBd0P4gVXvtn8EnTkHh3choTDGzoJNXSi7h/h/XeZHZEF
HtXFKbBFd7r/SVm46n53PC303Nhl6ivR1eizJO3fMtOfYat4Z1JsoWN6jBzuP2EiwYsTuBmOT+Uf
kv+G6AqnaNhMW61Djw60PLz43LhbEgBQTM0LmpXEHxM6rHuc1ET8QlnHZPchEX6z0S3NmR7UkDKr
d/eXnDIA2vXWQahw2vy+Pf2Zg1/BXy3SLl7el3cUTcXJGP3y+Ds5GwmmOoX5V2UHzrvAQ7wpEMpL
ImVAC8WbPpLRoUuHp7QeXhVHynsZkyXjdOk0lOXVxm9LalAxGKegyyfKGP6cSual8bcELPMZUdCP
3kBz+vuYUrgFvE037G+Z4H6xmuwtlkjZrZC6UYtgE96Pr5h6XY4EdrdpkidDI5yinDFe9zsuoxzG
F0+bfqweOgYCx1GNnyGm7Rs2JvuWJlO4r5UO9zgePgqRnEGtMFfQidPgUtXpcPJg4iS/5O1A3esu
ZGfJl8kRt9+7vXLkyYAl01HsXupMVQ8WV8pSOkRp3JvmKkE73rNRhqlzbDnk0LmB7UF4q3X9n8NO
74n3/xYpq+sC26l0aEFLaZv2n4I8ZWIZ4+hXa9n7K8fHS54FOAbmCLN7+5r2lI1M96eqCCgh8pAT
WpdDtIdTkmOdOdTKfGeVhR1vNNoaSMnr/+MFOryAP79AeIAM25RrmEr+KfNWw35MxHHApze641KU
vbcPADtQBWnIq1p6pYNhPuP+Kg+gw+NrSLvch4+oPZcNfBhvLL5Di/o+1i3Rsco/I5F1fsfZ/se/
xZ7Xf/9Pvv7MC+AmAAb/9OXfnzHX5+l/zv/PP3/m3/+Pv5/DT2J98l/N//hT26/88pF+1X/+oX97
Zn77P17d6qP5+Lcv1lkD4/Oh/arGx6+6TZr7q/C/8vkn/3//8i9f92d5Houvv/3xmbdUTDybH+bZ
H//4q/3Pv/0hFRnl//Gvz/+Pv5z/AX/74yWuPsLs6//4P74+6uZvfyjxVymUJYVh6YZ06M/+8Zf+
a/4bKf+KIku3HMdRCDEMRbhslldN8Lc/TPlX3AiGLYQ0LUPZFmnjdd7Of6XUXw1nvoR5RsNydV7b
/35l/wiu//2R8U784+u/ZG16gxbS1H/748+p5SbPooQrcXZw2Rn32+bzg23F54f1/1V2lQcAdMxW
vpdvPU1+lnl1i4xxXRny81/elP/Lr9INbPP/fpFLxNk67muEgq6lW0L8KU5X6XqZJCaBQlYW1g+A
zNeykQ65KaH7AI22pnJBEuCIEcVmjW5s65jaqzu3GTIbdtww19LVvJBUxk9zXrw12812TlAHN29+
SAxiTqmt9sTNIt+fmupsJNqVqY24ZoWTbrKik7s2o2MqogN0jGgjeqyKfY4HffznA+Bizt12vzMK
IV8L6Mi+I6J9Rswg50DdOXjpmG8DeEqr2vQ+mkh7r4irYHtvfjGJm+e+VbwlHsnfjX6oL41evCg7
zVGHBNNSb0VxbmMbU64ZB4eoRa+lLHLSy05/DiqiRz0XQwdRttOutKdh1WnIZ4fRRFmNy/DxHuhq
N9tujpOqFO2Xe1xwnCSIgHOkCh0laRVH/a5UefwglLrpcSiPzPXQ3uDgXGdTL29E0qRL16S7KGOc
DZOTjEAseAi6oT8g5MQD+WBoewPD5lUhQt/L3nKhaA791qwKhiTYe734ZOPR2NpSe7KwqJ0y4Fo7
FD0vqAmIL41MZqCko6fVmCClo6s8xOIprUju0p5cXWovNbiQp3aNfyxnJPDS2bhjsTG3J8KIx31k
1vZuTFeELltMGBDdUPuYC9sn3UwTArOzV+7FumxdHyysLU61IFbMNNxgacfASyU5kh0kk1shcZmy
7PYIA/X6OcpPTUHqLEb6Y0FkBUMmXPlWKdrXus7eI9eg783s5EjfASWfa+16nMKPqFyLxz7qrJ3G
GKzOikNbwt7n4G3uhS3eMFWoE9b9DC+CaV/Kgn4+IaS7cSDPJseQ9FyUgXXTVbyVGUllZXqtfde+
NtFoX4s4xsBv9rDtqwTXkWWIo5t7THgrhXBU9bf7QwuvB8wAKIB/fiukNbkyu0wt+jiBSiuz8aWI
yKI1gdy+8RsINjQQkCXxJ4fYkyHH+uL41c4BDshMVV9pkQkWLXCe6jD/VDHlnpvE3drSc9qnDWmb
+Im49WKK3/uJtzXNdtNNqJptBO5FMb55pfYVlWFCPtxoruw8mTVzBGN3cTYr8isC4HKUNR0em2jy
3J1Tk8TetM/+FIenvjHCk0JERCcmekFZ/6QlNJVCpM+eIvFOjWImTuYBuTfjCNCM0w9qGVPnBE9W
NJ5e4O20lB/SACCaDWqsHBpJMxuqh4+nqG16cSAhJF5rPmy6wKHZSjPqZvXlcPAgIy9LeErOxCRi
NKK9OSRPWdAPSzOx3seQMDLPV1s6jeNCn0CKBaa2JMy42wkV/6qaFmk7WRTM3Zqb71L6Bql4xCgu
EMSuggFhX90AEaMjoYeY9eoIeEPaymMV1D9KDblqHvdPQmeS40ofCIwzbfJ4fMktMIo6egr8FBR9
Awj7m1HWzymKxY2cmWioVIanqdR2ISGDb6T+KMPFAEm/9hAiIvuXh/v3osrkuE5HahtrirRjmidr
DJr54+AOD2RbjLMdH+ex7UWnvA2/+Pc+JJ2Ij12HOy8q+w2tvGkFVD3ZdPT0N3B8qoeCMJYqM8L9
EOtP5CUFzzTyt6w89daImf2TfmDcKiVOkniPusCZHLA4LjMazCc71utTL5mKqym3jzi56p7/ZqmG
Dn5+oG2JJaQmlxGJBlksHC9nm8oATK9jSrAbXPMNe090jPnptegc+yNzSP0pEyZL9NxJEMIYsC/6
8tFBlHmxW3TveeP5AH2S8dE0Z5A0VKrA69yjb899TRVd69YLL5NG8kdStSe69u4yYrymptTcZh2x
0XnpirVdZu3iLp1I0ua1dXK8Pj7ZGiaC0mNjEzlTWnYDaYARdhDJ4CXvmj0xfu577BdsfJPaOPA+
d3mdfXNMvd31ykiJYcmqk8dMpGlw/KHhJ+IDcCUW22DvNhmxYaH5PAZtf9BMW95c26Q2mmSNw501
PbD43oSybBsZ5iYlWbabzE/QT92r2fbpsRtEuMQA3r+m+CJ3cpy5UwlJDW6c6HvcKh+JlMlz6CO9
Udw0W8MX7Ys08+ekG8NPFNxke1DUP4G8ZV6ZuYfW84ZTKRtGZypKn5k79zAHlPoc0G3hQBx+hQNR
LIBLo1gMn1U/fGdfM59J/5yosYHipnoWPgm/gADYOcTBJs6rEymmdEVC4OBIpofdudolmhS7aWar
Q1HX+pEZCpP2VL6ndhh/63IUtwP33AWfTfStRARH3Cky7sxsj9gCsr3WJOQTJWP+QXRM3Kb6965B
Dap75SnAU7jJzbx9SQfSpsI+LNf3L0VugW+NLEKoR2fdakn8cH/oafngYrStpe0kSyuW2NGBlJbn
dH6YVDwtEaVWKwZ5+rZo0odRnqU5LBGu+edB4U3IK7c4Wyxvqd7G33WI0iwLPvAQffy0TWLxdGtn
ylGdXVSf5/ufwm5IzjLcCxaYmKH3UY6tupRG4dFglcTHWhbE5LTWMcRw7QEMblelXms318RtgzHw
yUBlWg+6sQ4V+e9T3+rnKMpIprAvQ+mGj1Yi4r3pVt9AQcQ/GZ0fPD22XlOiKuJae+sHQNpeneR4
gmiQR2Esdv4Q1mv2SXgHtbEfVJOsvbijazogOnEyqzsUVFX04ccFY97ukOe0Y6H1JlvbpIBNBhBw
kIoP8FkYbM3elpF3Ww7DJsibVUgaSUgmD/GcssTnQWqHVVrBTg2EU/FM00Lrah0+C1azotbFEWAK
DtEeVUilMTkAhC1XpTaiiKxj82uON8B2QxI8MZW4sO4PQCFeOwPPSKjrwRJyjXvGVQF6bcBZHg9H
fHD6qkJIfsC1V36bh6+ZSo33JO2/53b2Fmbkbyo20Q0XZH68g9TcmcwWtlm1Vtis2LJia9NGbcmd
VyYPBkCaQ2BZn/evUhU/TNHgnYaplAsUNPZ3GQ63GhjHSBP6tSXaZpWPaXmJXFLZzFKne1hXh6Rw
2yfVDjAvu0z+SES29tJC/9Wq/uQpO9kGTWtuAbY76IfS8lnTMx/VbpBdA4c4sNKxnYPrkMbZNjTq
895PHkopMQcUk/Gjhl4WRdgP0qoMlxNggMvkZx9GBfZPdKQilVNOCkgtjDPc/Rydi36BFIsvH77u
K1Bwwt9MBGnVyGhcJ9oLAFy3yk3buCoj0zi5pc2B/qQ4GcLJN5iSx4sVpG8tnRH65d0jrJX+MRpn
vtNAAFJVGEuda/QZ5IdNDJ/HamIF+VM9T5BmwkGJymJIuMqY3CfX+Y29DiWTWseYZVxtO5y0QA2n
qRq/cxeDorKdHH2GfUp8bDdhNvTrft6n+kiATBud/b0DfH8YjQGHLcbQdVDGu5RuhRa4/VXXrImA
3njd0HLikjDjV7phiAHT/uDnZLq5k6Vxe/ssaaNZnQv2K6Lvsu4s3ICIKZA9pLr533XTcaENVdEV
6+LFgWDDbM9VVxO0p4O2+sCHGaLp2eb6fKB3Kms9+kYFEan50dEpvg5+dgsBiDzJ5jHLOJZXtbK3
QxUzly7GX3Mz2Q1IPdc7Ll2nk/YjunOxCbpwPAYzJSjQ07mhmFXcHnV3YKwxHjw/zfdJ647EQkD+
rU0YYYyVU+wDNTTw1Ks2mMjDsxE0v3DzZVcKIkjfbE9ODB8K0UF2RaBIfo45XCWRt4f//haJuhVr
7kDnsFKQgUN1mKoq3Wf0OQxZWRxPeSik8NcaCsxVWKn+mIqZ9psk/ltmYQFNop9+0KaPRK7c4kwL
34z5PNQEfDqtv9UCyXw78gdKtHhVNeQq1BmhnyNqCDYZzgc0WszHNPXJqfWTVaYUPs5ybBG1lf3X
W1hPP6qgSR6y0kN0CICL5IiweivyvEDIB108TbR6i6ybgAMl+J6o40efj2wTFiVkSw9arxrK+rXC
qNTm6GhyoDk0cBq5y6pdVoTj1emM4cpeQzBqij4CC9LEoZII2H6+AYKh7h6r4pkDLXTGymVBrG1x
iVsiOgxV9Nu2xkTky2crbJ3tIHrrTM7l7ACuvGlB3lu0tjqmJ2XGUYDc0efRSXGVjSkgR1no+0xh
ZOpGzz0Wcfujs8fnbi6dPRYyOGgHS5fiKwXNB9y//6Fy8NRmV0xrNPG0d82AKFuvAd6eJfoKidb0
0CcmgUWhaq9+7Cm0KY4gvMGT4dWWObbPEXeH42TQMcmzukQAFSjdMbhWtR5sEw/6lDM+cE+pa4oI
XkWFfTKIN9sZoXojI5RhFgT7tdnpTLcjYkQTiItum0XHVuqAWMYnDIjdVjAMxbpdGAd79gXCAL0J
oG2PtAXUFk0uEH9mQHLyA0QrcHfsblwnwJ0uYdvGDzkOqL1hKyxlcxO0BTDYNo5zjGjAczb13s3I
Sz9Q9a5Y3H6yWfGcMw3UV8NettmMcNQ5V2UY4POw2AYAlxaZXhpr4Yd7PTQ46hRhu/WHKrlUvtsd
bN8qX5Rj7ahuo4e+rQxopsnIFJj0eegO40vZx3g+E4SAOsKntWrCYmHBYdzlZK9YWNmsCpWUMF9r
Wz2BmxtW1Ohw65L2GE06QYDdzK2EnLvw8gSInq+9dWazT+akRRvmCIUfOJRGwz2ERd+ovjk4SZdD
TCVJei58dDG7EvyfWts+UMKAlqhYDPILkWsp+peDOjdxky6QzOfL3rWHZZeG3qpnXs6MvN2YlX4m
vjJeAMDWyXhT39C4H6B6m1uFPRRnBOgLm5V6RyvlpfAG+5iAmrOQp1nJq2zmBNBCl0SFTAZdYcms
yyaK1BgWWVFXW9HoDxDfoYICdU1jlGFe3OOQ0q8eaxWy4ecJfOiSXq+puyCjo45zWoDplKif/hmh
yjm1TSgFaJPj8QuvgwcIkOlCoGsMqBpnP9J2XVWlby8r9RGqMV6WApPL0BBsEyXigM3PQ/AdXwar
SPZ+DuphDJflaEC9SQXch2SBVhzER5Vi6OejigjZWkU98j2jidjo45URatOOeJ/aZBjmoqAMYHWs
RiuNKGLEG6q7Jzijcgm3haQXiFOOXUgcVJe7i1u28moN+YAosj0ZPhovDO2YQqRBcFDmzsZsj342
pzskNXyABT2PhZg/C1BDRV1Um+ZOsNUKELX3BzWzbJG1u3uT4RGKxIVEu8nHINN1bROxWLsvaPVZ
gjvygAsknK5811o+zAKWcqrcUzz5A7r36pCSBrVuTO8WDhJRkQtHTov3KTF3sSfag0d9u1Cy7DaI
bDdh5uSrsYgAy69b1fysmhC4BaG4k169RGF/dRBlgcl8gi0hFsotn9ArAF5YUfZ8WEjaIAaEcMtz
FnwyMIZBC5cKg+cyLY195ItoZzQ6gd/DbqQ+WlQmmCw7dojRAqjkJ78a7A6crfF4DE8J9GJaZHus
E499WX6fQueaRdFDMBZPLoc7WFfq1PsRy4N2hNUA1L855aUk4dHTnsy22w61/WEW/U+gEa8MEhdd
FXwNjf+VccUs2qi/SAQHS8zLuxafFKEfWBFN+HJkPzAqI1LB1ie1rqr82cpZsQLHJL/RE9GRKJZh
IwrjJeis6eD2NlllAoyulThAC/H+0+FA6Je0BfOj6Ogb8poUSAlgLBMOXJH5lgrGZxY0sb7Jn+Lx
h43KcIHvDClhyFbfjUG5RVMN0NeYnnqzX0PVJbRl8FAB1Xgq59QISOw/Ikcwk67sX7kWnN0yOdiO
+0yPQiyEBmUvEBG5Y0VF0HAZMawlz2M0Plw8mPgwg89pbLtDm/m/+gGiTgY6AH47GE2GMxj4UWvE
dGiq5D1B5blkY0PznzyAnSFxW0Ds8GC8rXxyugKS1T0gNnVNvJehqe04xr+IPyWFeioipOnO2zRZ
TyDVzwHmWyBJ6nvfbsoO8E47ZybFkf5BPg2ywEw9awJxmhzAZJBnRP/KRilZmyWsiJzRql0vEoMo
WrSDt5jWPZdmaKxVrJ5s6YWrPsTfIsPSWc9jFZx2TYgeTL13CihDhrIchQgfFJqUKNNIfrTQtFQF
+TOFBBoLWZU5LNoqC3FoB2S/DUmmIW+2FXOwMKZnv2ofPUhXZUY8aaeRoGRaL5hqCQiyzK8YtHpl
3JKYG3AAbIWG1Bzlz8K2U1oJ2NlsWA3tmJ4McFlAvcv2QdQj1JvREmtlw37QofjFg82q303kwCua
cWHYLjVH3wq6gaBCtGaLjKHfaAN+7VSULAjpuLNS/yGBko2NHyR0lGQIgZP8Wjreahw8by9FKY8o
8MC/lK6Lq17MZKbntgvkYWI8schnxnQcbTnpUgHJAz5eiBP29BRmmCaa3kWaVBbfXYU7FQcWFt82
YEvnjbIFiL9cumhGVO/srZ4DKcZ0TUPXVzQeanCoUMucBLIWtnZO2WTB5aN9Q+adh9rRISlz5Xam
jQuxQ11Co428Nodenidw54qEsqlBstYFxMyOMlzF6Wvnl+7Gq5wHLTCh1baj2kwBRu+RDI+dZoI3
8btPkUzy5IyleavCbwZznD030Y4YEibkhjsd3TBYJXXuEQ4BSh6vsnfIVf8Of4wSnX/10jdh6eYp
jNyGssCA0LyEoIN/WpDS2pkJuUZ0zLaaO5G1aGYk+2TpuvFJDh1BHGDRZ6ybX7tqAz7uECIRsFS3
aeFcYRqpgCR0z3GjXXybnYVT/leQ9F/Y95olmwu6PyS2LVHGRYUzWdgYzP2aJgCH4Y2eNOlON2E1
WtzVyP5jtBbauJjkR8Vg/1T2j6MrvtxG/UJu81AM4y/05MFCs2zcB0ZzquxCP5laRr8IZsoKY+20
JiLOQpInj1aVAuuq2wdYL/vSJMOr12yPDKmG9VFAUGlM9QH6JdvYHFZ7SXbqADhhGxD2AbDXOg6W
pm/+i6OzWo4ciYLoFylCXNJrC5rcYB77RWHYEZaYv36P5mVicbzbLbh1M/Mkag+xY1qEHPqP9p2d
Ob7hABZXy0kHLCT3A9o9e3aNxCJPPC2OiWaukW+7C8a8zfqxUiYPcFkGq162u0FmJVdZVod1UQZm
Zn5Fmdr60AO/IuZh2OHdwSSGeOpdPIY1y+EkG5iqGpa5fYYpMR6nx1F0pje1eM7Yfh1s6rb9geMe
Scdc52k+Q6YoE/pjIk28cCnS5QcFIZaY0Vds3EZu6eCEJcSTITpoSX8roxy0uxiq7G5MJMETM4Pt
8O8vxpJQlg5/uGVDspIKTvSyCKdSB6m9SrCCg9Ht9QjWeWMqql/mCcXDvJDzSI+DWHQPG404cloA
1ZkLF3GCPGfr0zv5fG0zA32oTr5XG8t8ryWYLqwP8hRrQ/uucJC5UY5wSOxu4OaftJO59svFXVTC
pXF1YYaNzzoMTLLq7a3Yeh6k3n2j1ES+XvahCisncKLkOyuiRyqgybSr6Vu/lOclnk7OrLYfkzR+
qkKKo7t96ay/dmunu2GZPyfukhyJQbDwgLP/iO0qSFUNDlUjSIbXXWBNfzX1Pce107KY9e2YE/a4
APuY7S+cgPu1ZytOaoSWw0SlWUyh6KPRrym7JMJ/41NqbXkMrav8uSO8b4Gq9dhCqXt1+1ndQvxU
SR7yraoSlbc/mYRGLchRHNxYgRHJw2zKy9cW8hgztZxlC74ICCSzOTaVagBOWYKw5txK2FAnYuWk
+g1O7CXR9fS/BjsXA9Vy6LUiPxjseHdA89QznV68bAw8LNM6dS/dpBkkpu9kC6ZLCkr2bJXzwaJX
ZK+QstpjmIw8bN3ABF2m9yihF0Ik5cNKDxXYVvAQUEvfsoRDWwHB+2zKzuF861AWjvF8OxlxYIXx
ciKBtmtkclm1ZkZmc+FkkrEhmEk5pBAh/xwV3dYobh1b7pspOVySqgrSro2Os/Y61OvIDnziORrZ
1A4kBrKOJp475I8vobGmzpYBr/fCIVqn9DOS7peOLXs/AbTCENto+9YQv2a39uFo8lUCEVBvmo7x
zJLds3CX7tlYkAqXdNaO//600jD0Zdn0IZia6h4aIKM989vsPHKGC8WifAGMVx871fyTswyaI1a2
oiwu0KGp08M4aiMNRRrIdGPjTdonTZ1UjzVS63P8s9RhocCU55zTQZXpHN6iiq4WR0tS4V1pwZrr
5XOlL+tlEshjrI4RKNorMUwY1USB7RbwSJMA6OsqQ3/4WRM6XptU93uHzatqGX1gxnPyVo7mHgiS
8lBs2Cenlieb73EnXEe7WCxqkwKQFvovmCGjLh+NkoJXG4GmardYBJgBTn396pvlss/dRjwn4NBJ
j2vZCXsuD78eZXId0E85RMgyAtCSplfTHDlfj7Rgs/2lAnNcnLPaqHgzIUkHFeL63nKnPwMdR08r
cQk8iwiGcZ7ulX8BbD1dIWZP9dVhCkfUewT2XpyzgaqK1E2VvaNWmdeWMwHFiS4hXufJfZ7n5K7F
3R93rPDWAwCG9VwEmjGPH4Iu7ZSDMY/hVpw0RfcUboSQoreknHx+37d+oEFXUfQb3NLPceuztZoI
Ek1DVAKvXrBMvD5IsvcKgrTKfWD/4PG0g2Fql5ekg2I82CpFYhS63yYBiHdS3wjpGBwm6c3tazLA
fcJacz5ZM/hBKGw7wA4u3/1FrPTpUHajhIT4zutER4QyKBz2El5W5Eme3Y1LLyGJixUsr5oXCDXO
p44o7goA8Wgokh/lqSq7rjpWwNpSoBOmc/TSmEt9ptJ8OnIn81RdWMaa6db2EN3aFJhUq+FnmCnW
7q2+o7FKqcOoes1JiNOCjFZDyk97Ul3rWDakWG2JEVVViQfOEKPnfrzFLhn8ZLWWkMRWdu0iowjp
BwTmMpRHd62uq7tQgya+x5iiEwcyn78o4UzSPXQmggNNKbFyjNGhMuxi18+uvBoOedDWMNN9wcSG
IxqFuGDPMK1Lf+Zq9Re1RVzkBO9hQGRNC50DjlGHoYk3G5s34YGQW67V0u56Rh+LvSVlUrXp2ZsE
l2b5Y6O08XXM8CrDxNlZzsEFVxem4/cSiZO9jJ8K1QJSVZyrSUXobTAJO9iUp7LA2vUg4kLadZtd
v4vc0rltge29MDguyxz0MJdog+sjGDpYlOyAdg4NCx6cXgJ8eO59oGVnWVJTpkXg4DuIKEGym5A7
qTCoaAsqTK4tezROaU/+dRFOF+ap/c6bj069jpcSxEyS0JwMSfH8WnTXeqR3afhM87NY7FdByw0k
RP1W8hC3HVzcyWL2XgP5jtjieMbHCcJ0I/D3rLpRojzqGnD8kcWOOhMqeLU1Nt+oDN6SzwgLeaac
OrUEqUX8cOR18zd29VBOaIuj6WUa6aRRb30XhN3dzJaQ1IW68nvurFpiJdnaLiUH3cqmpS+iGmZq
GLFaSyN7FwGC00oypMyRNSC8+D5Jrp0I2NTLQo/UI7FePxURuxOkJOLbi3O1rUj1snoDnqiskWH+
FL8Vi6a14FG1INw9YGqofMdaYN4NRvFQTxGsyTLT6BJAzl9rfS9ZRx55KP5Edfwn0VXODLy0/Fy3
K4AqC1jNFpHObqwvzekDbdJBp+czYyzByQDvVOJLTTCMjeXJdRu+dM6HhZ7+0i6FcydK4Jg72Jdh
ZOdIxv+KyE1hM/fp1KpOia2F/36ppK7tlrIdz0s6QSIqIEwlw6gDWa0usC21UDTJfza3DoufpDwI
FyqXKh0m0fmjGJYzuf2FfrYFbJarLVRfTKHFcSCa5uEyDSXuRV7C2cCl53Tblixdm9CKhm8x5n2o
AAbwhq61GTsxG8UJ/WhNl8jdrGYAI9z+0ZqAzKN5RIeeL5EiH4XA5krsSCqfTWz0J6PG/mCXMMp/
klkX5JuZghOJe8WIUudQuSW8fpLyUWfkDAOjdvr3C7VKMGeW4bMRLnIVB9zdZLbDKdvWDuwyjg3/
Io3ZPacj/EfL5i/lFfJv3M2P0CMGhePFqPvmgObTzj3FGYUyge7UlFskOGZvDncPXRTLCnabweJN
XJv3yij/jqJ+MaW0/mQlz3QLk2lvcyYmoMBOUGs2fvgQQLDSdqyr8gcOVsxg9qpDkGt3RjURiNbm
j7qvA6MjCWIowz0DPIJPKA5SmxrAdWU3MpEtTuKc2hBrtsOfPducv6nIz01HjakVGYCC+uTF7UHw
LaXZnFuuymftM7UU6KqV+koD8PJmlNTd1870pK/9p9qKgoAiPXaDsMlbJq5PzsEKEwOGRbPWnxnl
sattG3dt+wXRpoVTNeY+lIGFyUK6QbussM07dmEQ9vfKMNqBXPdl3UgW0upnywLJLyVV5mMGOBo6
724t8wr7BGmFvEDaNbdvETrfKYFz8FiodNYTn3iN+QboXrC1B7tqFVI5JpWF0o23TlbNZ0pwHkBC
QlbCc8ugM0qMbRpxJmTUkTvdn2YxnRFG5/O/PxrQT4FQKN+mqCmqGQ5ptVLSF4HrckYerBHWbK/r
AZwOTMqSwUhflG8LOtqS9Mm2ZfN7SRkUZ5+Uas2oDmjsoZe7x3AuS8t6cnv5kMs2OSnO+p8hbD2c
RLTPpR4/qA2qMSHH16FtqLrOYG4CbHFstqQk5o0f06ZMBIyCwSeNkdC9JdxT+6x/d2GT+Gm2cESJ
OU9mGhvWAe8AR7cMA0Gekt6fMqpqcj+Vi3KFQkfry3mcKuPPYqXHQkMIWLLa2CMs2y8lfBuMPC7Y
xCUOCbFt7aFl41EzY4aYjrFbEGChioomEt7VZ5E/aNUYxkXf7wYLO8SkqfuqwtXeFHP7EkczefMG
SoDgKlF7ldDd6jwIfZjPJmEx+Q+33jgg6dDAUS2HsBhm6akdjXwOIEI7yXaWrMAHDuVy1MbkY6ls
eWjzWr24sfY2MkaHtcieFWWieGLjqjQ4pTy1kvnV1N+lpuvPeKVzeiK9Ok2+KsK1HldeR8OZ+K+Q
tcHYZrOocsJcTMqhrKY3YiIFZm9+9CSr5khzCnRK0R2zW5Gt06M1qi3fI+3HSVoe02JDCPIeM2tB
DXUkfURN5dhy1+0mu/qx8fhwTTOL8WGCxlP7iquPRgUxmpfxBxyPjhh1wrJUBgbdj3Ss8L87LMvg
uyzCsIiV6DaGACKSEx/Eh8sDIKtPFDSfrLrfjdWpdOL8sNqRX+t0WNW9jYXrZOXDTHZul/dNeWUx
u+N5eMvSYSHLR6uUPsNQXMrHcpgiTzUFIfUs2TDLoLuwzIJtykYT+Fo5XMny3GOwwKFQIXE21IGZ
OlAUIsCbwzGCCtfWIdr0F6+rkwQA5CVbut6GjrEuY7afZfLXqnk3WQz8Sae2V8MU/1HTmt/UV5vH
PJF5XrJlwvqkR1/fWRp2yKw6LNk+Hom0RQ7botnupoeVttk1nfuDJg8RtIwHsyXVb9IXOMUnx+BG
7mriVS35ZROe/oo/cVVn5YEnNKeRMu8/FlNTX/iI9uXKIy1OYorpZvlglti+bE1+VXa/EZ2TKUDo
Pesqz+gWJBSi2vR3JpBwhCrQXjO4VusIM4DqProaRpOlQDRoeAeY8At0dfKfZs4G0lAOxTQHON7c
sIfnMBZ0xOOZpviXwqPMog53oEZci7euysoKm5WukN7MHhp0P73igUN4uuaFAf+AonXP1WAlN1HM
K4km4dBGty/G0XgYktcBMXUEfrLPYMoAeoVUWRfiyaGWHdr59FZ07JkQZ7onKE92AMeUZxN8Xqcv
PkjVmoHuOEG9lPn70PPJdkMWVEV8V/X3PKFCI1VaJn7Mc9KdniT0R5pdRexvyFPOP4K4bk5Wsyp7
vrZtD913N0erWqLcSh3gQBzfZ23+SquqYqU2tYHDF6RwP1Giyw/EO9fOBRA1d97LhihiZvEimyvn
EGfqPRLqfDIyim/N0Wi9fuqehyx7swkU+ajV47426WSy4srPoAMyZI5vdAr+sRhkfQ6/HQvWHKNz
niteObjhuFw1XKhMhQ0uFWWFMoJWN4u/U9cPgPunxi/tGYJzY8urM9pvVZa/K9MkHjcRreb14Ee1
G1gm+PEaRUISaT5j5nrPjNe4id1DlpMG7GeMW5m9L6QZXyFtbDu5mHVOE0y16Z51a+LcarY4HF38
iYVihBzW02BqzJaWQYbrGJYZM1aF8AkJFBkfgOvms/r3CzeqdUkq5z9j7mVYWHRrtOJo7fSuzaHW
abtKZNaVkUi7u5H5JjqaEsrCuupDTh9G3NwwjBngBo3+mOuIbcj/pyrrXyM7y6412JQhq691AuBL
HfXALpNLkWGL4UxI+xkPte4DYH1Qd02yX3V8Pu7SB3Ze9zSHEGxnhuXJwUsohbqiVKdUsf6mjXSO
nTG7V73qfuHv361GH1mooeLGWc7jLsMa1ulqiqt3kJjiZk7nj9YCvH5pFriTJiNCQaZk7rLQjtCY
cw24kUs3nzfp7JJJZDPBxvKSyfEdaAcTZZqwTEvSM/5CSpgYO7rq0SYunYu248Gkf66uOUKOnC4N
vYU7ZDSeJU46XgTiVjrQf77SySAbhjaFJ0M4UoVsEYIKqd6EYSqnfTtD7GOmiE6po9En/YfKPfNG
3PKpyqprhHIcZ8PvDGCPWAeW84JWrLZisFGj73Xrr8CV+rnwkt0xMvxnde2hcqRx47QRmm4ug8xt
iEqqVMKX6V01OuuiFiX6s9hsIBn90hhMgmQB/lm0pccRvzsI+rnUXnEPSl4jkZRcq4J3epAaqoV9
mui01I1z8qx08/sMIToqFcU/FpFMDtwNKUWWjB2ZdJZ7t4jT0NH2DdCkC1CUyp29pArnXHo+ydyx
dRY9lXQwQGcr1hlckNlr9ZG9cLrvepqWOUPgl1lNI2iSQ2mw/l9lOkF367JDnev7peY8hhJHTbsC
NA/mYeKPUG1Y1dNiCn30NBpGEYw964KY50prF9kD/QyRV+QAU7lZ61272OwwcVO7MZGKSEV4M5vq
hAL3RMrrUR9MXgrrjBTXJzzOMRQEw0bkZU/5imflZmX4/Emn0FFkyA+dgdIbNbNDfaVNgVRTYQWM
EbWvSraZVmKTulAWyZagO+fqqAa8QM5zHLtHHQTtLomUJxOn+InjeReAeZy9wUhviYkw48xKF7QJ
DSh6jQ1G3eRFyALvmgZqzhSIAf32X9fLo+Pytwoz2TuzjPxeN1aeVPGXuw6EKTQqqbNojHD5VL8g
fojAC5BBFDj7asMBJM2ViT4WV31w8HN5qzZofPyxy8OFc2ArXOsqzQWZv+O57WRHSak1I55263Rk
LNcmE8htv4mDoxYWFYENti6JUD47jFnoZpQXlknyR0T53Xa051HBRapHn6ptA+LXwKZPTWK81CVA
5G6cwnU748uUgkcsQj+AVbQ9hfW6r7db9vCBj66+p0zl+NMy7ZKnnJ9xm6ju3J7iojKeBcCcA2Qx
1k30Wa1FDMRUgDWRy/rHNuA1DmyoCC2HRcn81LF38bC0+oy4wuctvRfO+l62puOhdy2AYu76fB4x
zLOn7OkJ0PUPuynoC1JaGVDwUfuWVbHrnYqv3u4pgnfLH6LPcJySYT+mGlxKXWclwlgsuJvoK5/u
KVSYvZt3VCQz5MR93L7aLh993wIJFpGGB1/QoTfXnPG0soIng/7SLr2vNzlgvQ3FIdI2WDVL7rvO
DECTKZ4UEsg1a8YZZhH18NljGtE8P5flZ46Yt1syOkIxMWeHWC9fWzF1lxUk6kiY4IRpHkNkf1wV
io7BATzZznfdgSw3IS4GxSdUc4zVtAYdECZ4W7A44NTOa6cX8zGbxBuXhMPKP4n2TYP3YMBOdVDc
BZ9g1cGDSPW/q07r3Qj+2deZb8Oqoc6pbLAhanENhLNcw2V2/pSk0Km93dtLxBKW1XpW2N1eELFv
5/zKOfquUVVjP5M5MELaF9NQNhi3FKukDMT8s9ozXxEG891svtBpRfHqYj2AOSoJaKDwr+VRb+DC
DzPgLLpxip2CQA2roE4PdrzeM9HhFVQZfFrc6l3BQI1ZfA/F4o2ijlfG0fjg4vLx8sX8G5fsyAt9
3NIw/kpuFrgmdW1qpn+tCOHh6q6oOkARxqTYqKPWxVjhbRJ/K/0obV/ZUIPXG4HBzk5uHISTPc9u
bvkprOmQ0Sihp3DNrknSng3VeLSsrrwNynRf1+qzqnN2zAXrGDmfpj5O2MhVOt50gfeRBeq+P0PV
f05ILp0I++j7qCKkgBsz9t2tmcFckfAqK8sDDTgK5R/xQ1LSdWsT3mFPRLXzRmBlTNbcDrsxZSnY
BMyWdzRezjXDPczsdepYTj5gVjoOxuAc9GRSzsQCM8+yjM7HwAT4jff+udCnP6YJo9e18iBbV+tk
Vdb32lPgIkooknhXXmqoqHFMIRU7ibPtCpU8l/keze2Oxb91XcXKjKm5t8H6r6R0PFisILVidpRi
2cXzaNyc3aTakKaFyV6vnfZNq73AAcnCsedoVSJ5Oq1Bv6cze3iIKs9NFVrcjLLbbrFHs4dUUJea
Z42gkTs6uoLBTqu7BRtbFSz2E5gw+Fu8OiPQoVUnxj4GnHX1iVa7YTqQpo5koV9baoOEzq6pofr6
ofljaRgFYHKKM/GrnylXoTgOKej+oUxCU1G+W43fpK3YEeR6BCjdlik3DboWIqyi1+ZetSbsXsub
5lAY0rIi8RwNriCG68d6o6dh0A0tOhzA3PLyUEa63Gmih9xvERJqHfuh4yTvqUlPzI3uK2NMhl1h
xq9LG7NJc+Jf2R+77EdXUUCcrPwCe7RbBmot9IWpx6TInX74D02jQ5MMlRokwxstqWz3Fo4ouUlH
kZs4u15WrlcL1IypQorou32fcPtJbB8PfUuJiUOJb9LwuBwaUBfVhDJiJ3dXZ+eRaNm3bvIPRnJk
CE4Uqqam73mZC94uIlD7+MdO4UNpGF53a+8mFBVl1m69ilk4e05RFxkzH+Kzrmp4SFCvrVOxWSTg
kNtqyvfRVOTH3Tva0rRjBh893ejPGd0PO6ttTkXp9gdH6F8uTQXCIL3DbCQV42VaJs4mLMF2Uq4M
SvOLoa6kWEqKMDSm+MEsn3ARvoNQogTNVjUvSube/1pm2n6gmLxg9sfn3XZeyQknuPdNPZ8RenfY
ADDg1AYAngELNhipBhz6mPRTWLT3EeVzMwPecU/e1Jm0oT7AI5iLANK2IyvH6yQHEmwH099ofCMg
rkI4OVfN8KkkWHUHMwWqTU7IImCKQCT+ahk9iXX1brOzsLgvdyu+YvKBG7xlIZKCXm7/B6MUzhwv
Lw1tPltOCF51QN6IQnijQKRC5kVFJIMPt1XnbuGaD4m+vYllCediOpUNazw+XNwtxqEdZzIPE16b
rnJPsaEF8+pGOwDdwYpxgXoQPlWo8qO9jc3lN8mEO20Q9LO0v11SN/6s4+Ob0gAQ9VBHe3NO97We
6oe2q2iIRE6oH3Mx/uqDPQQSLUqPP7HG3pplwcHVlKw6ZN/gwMV+I1vrLeEpYLgZeo7WvYuRDUeB
6GI7EPUwPiDbEFMka5N5JVVT2DLZ6i7gS/Hd9XqwzuIZemPlMXQLX1Z4huD++wxKJ0V+9zBhuduU
b063LMp7idUGNzzGA5Zcm4JiOKMn3Kcc5dbvov4uHOV5+0bWZBXn1Rif+7+DbPuQgzrriwVPrr3x
2Ei3Fhnjo9WlwH9otpoR1jw1ZegqJ76nqHwU6specSJElK8Ib9GMh5+WsktlPSFJzsGHvY5Y25vq
3McFvO3xhwU7O4fFqg5Qm+KkBcmR4BNzah3ZMD1HcLF6K6fHhOwPrzJCHe444vEdfdr+CgCmnF9Q
o/4adnfshzXdsbJ+YKGNE0UgnaAdXty15Ca3LrAr3qqVgd9liTFP79JanbCIzUCYEL+jET+DhmbQ
zKjhhnl1UHLgbux7KmvKjheykSVz0HQ0MdV58peDHxsRPDRb/yT0yDb7Ukv5PPSa+YqeUu+io6Eo
1gu5yXuOMhEWbtPytkmvidHXH0t2BuiCUa+d9RXHXA7hKBU3p8FaliAaGxZ9p65r/RqiZTabc3x2
K5w35ARUaMzcvkYO3iu19LmqxI0U+MwLgWuUI+Z3bbCRGlza2Rr9mcBoKFvSwwOParN2TNA1K2G7
zNS4UJPl0NpYgI1hys5mNQ578ECAv7XygIk5lDSw0fBO8Cl+LqPVOdgIs2Gi1GxmuICXEcdBg0ls
UEcahZf5l+PfdHAzdrB5OR1Xm5GrMTh40C3CM8yY3gxFNzao3nJoFG55hzsyhdp6A9L7AewC0qaa
FEeuEwBfSdl6lazY4sqL0UNkS8XggPKjEmErs/pHFVWNGc4n/7m4bj/JwR5pDJ6OozMEiGLRRVfr
eJfGPIZ1OMpeZmMgmYcIYYIN/w7nEO3PdrpHPX1ly/phGIp7qjjTqxIzXIxpQu9EuqPlt3noud4a
Fs6EEhPTF4b+1kURa3+FAgakyb+jRQFdS/clAsCGN8F9kJ5p+6GBppx+6XnVsS+4x0T2mHvUHgqv
yaXaviw8lEfTGjAD46yndYoqD0lRpi2cI/te0zNcMz5FyyOQcXh3afzhrKPcrVOd3olUcr6qjjRa
oAK6SoZtBp6VSnFokNM6Se/jER/mJ8s4aqNNtg+5cTYKnTr0LucjUnBDNbF6JEbG/7eS8IKK0udW
5Q1Qku/Djf3EkgdnW96vYWwrr8yhu2RDByvziBNTVT5si6Yrx4nO2ZxekqjJHvTKftFtXAw2K1ru
ju5sqzHhPGls9h9vxX1yKdb115C+BcCYN1JpX4riXW/nLwX44GcSO/TgNgIpuNQ03x6gdcP/RiEy
KqKz3WXSWGvZoturnP63XA3E/kWEU06OPGILAWSalcuc5a90Lgy4asTVRSK7jmoMOQr7u1Kbz1Wn
voHh1PfKJCnNGHj0ii2nxcmIgOr84RSf9BE1f5poKxCnCdVXAJE3TW2+qsUtj20JzIhTP8MldUOk
xG5gYagfo7pxjtz9JG1q2eGD7Yp+oD6c3oSAstOj1YNmMmC8sYFI9tKiennF4aAUjcKmXZ0CZaZh
FSAfyco0rvZ0S1M83rsniuIo6qXuuefOfMLOQHaHdsB5GJwgs9gy2NYAyR9rkkFDQTiyEWjsqQ3z
mba7kTMBHc1/Jr37NgANqSDMwxzmPt0hbcxryvbKyS7CzMnecHBsH97SHyxVj/eN0kdeTqH8Ay7U
JyoEjXMPStFc8WgaifvYb1E+hhux4+ynHqWpfcPDrULW+ZmnbnFiM9UuYMzuCmbzncsryEolnlKq
OurculB2+TINLN/SfLp3Ums2BLK35mIPvVL+RGgFu9YVNeBs3AgjeeydPsfWoSgw5+lJDNmi+eU1
RBy1EMiySdp4KZwQKpdoYZgk9nUHYFdNpfQ8m8vBcPhAtyKV1l0YlTXKrYXGX3cjhcsat/1crNO5
tf4sjs2iCXwdiR83g+BAU1EUsa/b9DQCC++aYf9ngmRi3KhxmZEyH0RmBB0eWDaWjBqU99QWbQsL
yo4O/EhbF9evBy0O+7X5S6/vpzFVZIS09StVs8WPtqvHFazS9ZG28iShDlkBiVyZeFYdku2+6bBe
bh2eXYqor1HL/s+qymCohXkZPqVrdif2zWSg47rhohzFnkhZ4nUm5+G0jarjTHgqsJHE6aXkEM6/
sGfB8ViU4D+t2TyJyn13iX6msLLllDTnRQLkaZwJpWi5uQgrbP+V/OL2scsmjYOwdD5GMFEPprMv
1ZweIRY5rWJwMn3CJRb5tNmPm+uwDGKsh9eUFESW86MdSmvNnGK1hbi3X2cJHQIuWmpsu6GchddX
NFzHjTqeZkFjYuNqNM2alLzrq+VTlUnlLZHeybD6QKkbCu/hzroagVowGnjFLDUAFntisuaaGCTD
xUxJisHh3G2p+sF17xssE7CToIPP9D6ME7qPGtvmfY11YLyfFCCaj0JZngos0D4e9JHUjp/k1nMR
JZ9qz9K3s+kLBES5i2uqmFXzp9HWX9eku2sG92594wxw2CIa696BFhxjmjxG5fK8mNSg2+K4LBL1
ozHOhcSbNrNBm7bW14wlwGGlcHFXuQPNWBbNVDObQ5JQvj7TyNnA3R/qxmZfXTmnsvj7z/lpznp5
YaP+yxUgqAgoen472PZOiyeRfrovYVdn4DjsPXAvU0Kbbj2PFQE6rjqTMy4xfU7LWXRZAQuULj5F
5g56mEGRYX99NaveDvSUE5Ktzr9Q7JGglK3UvVBf55Z7adS4g6p8KxVBFc5P7OKohcTXwDwHM11f
N1CY8qewTPPEpEuAuuFNpBpWChtsshDdG4UklvIbOaVC5scY8FwLPGXuCvNZjiNNLHjqcqphUbwQ
WqGNj+qhLUbMmubwC/fGDuZUvK1YXKwxocdHMZ4w5rJTRbHzC5zIDZSVV12zDl3cN7sKUSjoRrb2
LVF/n2zKvJsKZnszwQ3Ksomj3wv5PpUnXWYHWqVM7zBwb+4/62+CnG5x1CJslIVGnr91efaCMQ97
TpUlnoOe7smMyMlcqLFXJBr4ltg5R5XzwzSNoXatOeDJjhupJa1AccM9U9Ls7KTfJSs+v8SV6UM9
1i84+FFoKY/Vm58M38yN5cfAwpNDu8AyMGj5vBO6rK5cxMxa6YB/ZWT9ltLPpCHcYgpOwalE7Xtb
raGVTpa3aFqEzwSPnN5AkS3MrgpVbBtiiL/Q/1SPtgviKIDaQ5hO4LBjXG6zo36hYgmf5iDVk2DN
DnVs0oNIwKPuIVniAEycYgQAy+TsSFLJ5Sv7BxNa9az6k1IMXi6pAAMeEyKcvhJYN/Zw6uLAWpsX
Hi/mDj4rEpb4cHQk1YTDwkEzb/iloivWnrWaV3xPTFwu2VU4i6VHZTDIDS4lz5g3Ykp6HHrfYmbi
4Ic91ygx57fFsXaqOShKqj4ihHZWwNM+N5MI845xhvWKlLdaTThV5nlQygBBFBAfoJCBxgaGPsCl
VrX42GkwaxvRW4mKfJhE6UGFTs6pKlbuhTwPh7x+mCrOAQTxM2LQe3LvrD1Q6lkgQQXIiyqwFYWw
UMTA5RK1xPlyilsSB3Eq/5unjJDu4h4WMy0vq1V8piZmejepwaIiIC1qPT8UWvQz9DSoqvc6WsRF
FQIzpu4czCgWfm8R+UpX5T5qyXqcq/oDyWhhvUs9MG5kaRVYQMiNz5xOKBGs9kuatkcNK9hWz6QO
j1oDBcfdQJ5WnLb0UEe0rSaEpIFQY3TGMbjmMlxtdsBVzGa7aY4dhR873k+AxFOApozxFhfUDBpo
sLIzhwRW4jUn9Dd7Q3TjdJWqnrBAQ9ZGY0p3dYn7v8lj59RWxnhrJor1QMcdF4Xvt2AUug9gj5do
psYHXMgO4C5UTfvMQOEnRWlT/rlQqeV0S5AOmDCzJJ4fSsAoKHZUI2njI9QIBfa3oZzg2iAwV3QZ
GAPmv3bNGq49djtRu3g6/t3jWvGc0BXLDecRJk7CSvTMJvS+kGI5zAu1S6u+doeudlhZJC4UV/i+
/45nwYh0RGOvCrCWJCym0OEvI/h6Jo66VZxY37mW5WG7YiXaFYT46KRwGl9tW+WM3oSC7YKagIjz
afe1OGPs/EkjelfMyqq9pV+dvWFXms/JtcTLswLWysgYQi+1bl0qTl+E2fPjSKiatl37Ymh1sx81
chb/c3Qey5FbWRD9IkTAmy1coVCWLLJpNgiabnjv8fU60GIUUmh6hqwC3rsm86TINNhryhEgpawu
N0yY+GeTKP5pjZmNCvs2s3hZylJ5Bm0YZHIav61VLJ/zGs/U//8YdZJJok9Ts3Hg32q0mlRUeXEc
OHaQWQvEOjSTZuNYmU6poocJyrhwTExiAxMUDzV9QVlHcVhHijthKr5sFembifIP/kXqD3DrSTny
m6h+XxCO2cXaf6UCXG4Gg1y+k76ut1WKSQAxyIruaFsIyB18qTm0wyC+Gmw6nXJTQgJmuYwjkhEq
x1LU+lTEWu8OEoqsdV0np6GAwvgG77kwUssrVQRoY1qvKAh1dyIDDygu5npCDVxlkYTT0hYvYPql
YFBxQI0GZzU52pOaCxdMXgYd0okE2eGPabDMZ9WmswKpZ4RHJVl3xPhN8t4uZUhiOjns6bHXpbJo
PklVI2uKAUMVX2WxQyjw+X8CjlgLEcpC/TVv31Lzg9AqvzRfYuYSG7MRo6JCqDHg0Siq+lPclefJ
MC89bF5VSv2m/ljqMhBJdYjF8kQ9QnQcliDzZY4iJA/gDFmCOC1Oqp560ODbTHNwMnc2Z4dymZ2y
hG6FOGLuLRtj1GuDCGAjzEJP0ITI4cDZK0rWi8SKrx+hBiztcelwbMHdnZYO9zc7guVN6ld77AfH
NOM/0XDSJiRT8VHYDJTaaSgVV2mY3YGFq9FiiyzZWCyDQpgMjgKkAgygzsBN8RbGxNHWHzKQdLN9
s5iAtQA4EJqHgPmRbbhMl0BErnpzndNvk4SBVhaCtqIFZP0pgLSS1g8BcG5DLNNE9b1oK3a+2md+
HMzixqCw+0g03sSVOFaQjKUusyBmLzHSQiGeE+GojPAuqq4/N5Z1ovXAlvEltPoz372rDYY3qW/i
soUiEQrFPOKfWu8s7IHYDa+SgOoZ+LfY3YQ/5Ng+xvhV06oDXCxPL2FKfjdQ9wKsB1X6Jq/vMXgf
sj6Yj9JGCPQLLbt+eiqg/kvLmrBuvGj4V2LVROUMBsFZO+Il8oWkQdJl2xqx5rdhPooWWAPGnMjt
J/hdlvBqSKi38guggyLDip99muw2VHJ+4wFtw0a2u63HaKrQHlvEOgt142+MQwqT9mIM+Y6dYWpo
uZdT1nUuSBqHDcQb4EB7Qr4tiN1hUFASVHe2OTi2r8hr/RxvPBXQIn7gc9sTE1yLSs+yHg32iYZc
GkZp8CXYJzF6T9B9zHZFgkGrnDF9jRqib7VmCsJCdvDS+laq5WXZPsfZR4XoCHB8i0VySGa2N90X
yuaYGVq4MAszIkpljKkMwC4ILA8bQIYNCfrWFk7W/0SMWkB3o2t+FCpfD7LAErUf9Gcj7z5RcHi4
yvxkiV6J8DxMoLyG2RYiGk5VJ9/puElfKqvnhnlovv1Na/0kS4Udaxc2+gLJ0SNrPxngfN4lvPf8
LOv8GNkAmXFJ/baP7JzcjO0lkj2lis4JLLSMrBRkWMdcV/0mCZv0hMss0BXqr+Ud1XkQU/0Dz6DW
UY41ko1J/47bRy59DdoG8vpZZMibWy/y8LfX0l/y1twq+9kTZcUmBPam0aLpw1cjnoS5QE/UBSMf
lf6g+XVBYTjFZUFRUgOYgdhlSxhH2DCyWzh2PHBiRI4FWIRzyrO0BzR0UnaYMbbFmSfgMZWtp7Ef
Pwqy4xaGBKyzg3VeiSD5MxQ/KL5tHL4iC+G0uYnlpRkmTj4MEaCGmYPmOxBh4kXXPvvqpUSzImgD
pK5b0f0BHxag+riKWigiUY3gWNdEQxYrq5ZLK4S8IE6eg/GNnElenPJFbditr503pbUTFSR360ez
uFVxUO2DUcj7+fi+r8FjQiPZUKLeFLVLHx3YJCN5DfMlDw2U8KXFfdczBuNnSzBLt1gs0wmJ6Rcy
1DQdLsB+aYv9iZX2tEF0Fs6o/w5V1duExvgRs772TS4EpziUyBwqfJUS30dgIvvMOBYFjMajjG29
DzJQ/O36s68Dh+mjHcY/Aw4ka15dibmoMbr4HgMBjTDiTRdDp89y0x2SLdCyN7zIrUriBTPzZWwP
szx5y0gnVYH16P6mbCMshrKxdR1NlDk1EEKSw6E5C9irG5h6Sz5gQbvMnWETJWb37CyYPDAyxgyq
e8WMmRPhc34FXhIa462LeOmK5GK0RyE/D7hp5fUGlwevwmhLVJBT5nXQkLQuHAqGiXLq1IPsQO/3
x5KNMGmQTOhGIJq4Kjng/X5SGVuAvSBq4i8VkKOzDRBJUuZ6Z8XD9937hWicqHEgb+0KG6hbEUQJ
gCNIFtt5eK6S+ikF+8dN7cwpSgIF+VV+GxdOkqgPKXMdC0dMTB61wCQT6LtHsufxaVmzJ9zMB5Hm
BgkCQv0O4tmtQdiKmMTV0CvFFpM6jNCR/rEuyp4absds6yEl2XXyVHb0sxP5w8hMM6TZMvUVhgn2
DYPTpX+l5WVHT2ToslmusQHxK2B6fUf1Z3g8aQtLpgZJaSH9iBH/P9VbK2V+1RS22uMaGTD8tuxA
8a1n0UI78QTUB04yRFPOrSp5gmFAU0LMYOQXPWE0yEnEatfAML9YmdnXxKmyGFMluCkCWKzf3ZuA
MfxSK/3RRO085NLRRD4yS28iLplNPk3xQzAyRyC6M2FpaZmPMt0zY/vD824O19d7V3E3EAIJSYKt
FJeIaSMJm7lqt12XFSal5mVqcun2rdYusxrnYEHrg2RvBrpXkzpAdRkAIbEZ0R86gF1k1ZVk+D7i
YgzpkZ1MvpTYDmiJ+Ypvyp2cMHFf3WdgGnw2GbTg2tPEMb7wUq99yNJ2LHs8UeTPyjUqlYm6lQZN
Rm+WkTXYJm+i8I5Yy8AKPVaHdj0WFfsxwLHs/5mAvcTDdWx/ov5Hmd/Sjvndq7GID8RqfgLz2aJt
HxJivWvM8Mn6ra4W/xx01j9tQkzOa1oThbfU80unf88iEsea2Yf4XPA7qrypSc88/SRv5Etr92oO
556Js1aeeuWGZm6nUXlldO+a7Mkk/7WOIK2nHsQvt0qacx4ZB0r7sEqDRhPfU/031Ym1cCLzyeyv
OoIksh1Qry2wPmeHULwwk3hrWLHkK4lqCcX+2AbKwIA6dwDZhU39Kg8nVJVBbBaI6hmZwdg0f9Tq
IlXj0YC+opMGJI0VTKWEOiCzQRl06rVvsKCmGURYWPi8boSH3GWO+6Q0rhDDPhIZOkduYV/5Hgvm
0DvVdEV0cykZOGNFF0xixvP1qVflUGCAoy1htxwjJsONgrYquvZqjlD7n7AR4qARP9+9y/1fFbRP
zHxzSgTEG++FXPmLMj/dS/xUQGENOWcQvvt9cQgTZJchL8ckunKN98+GRTLmZBwVLfYMk4EIEgBO
dXNODqt2EOWc9ue97aibkB8wYBtuvcpcY0Ewt7zFOecUerB9Owk95EKz6Ukmh3DZl16bYUbs/Hro
JO6x+lhnhFqpy4/VgWOIlSP9jy+u/2jFT9VYP8ltSg9iDX4176YSizdEPeW8nFr0zxRfUyZPbaaE
3fY+6y+F+jtHiBQFYDtw78C91TBUjY0ER/NptgjwMwWPrJpfFRx+ubFbFV7RqL/MjEJYrPwKAsIu
rWT2gwh4ZqAGOOFVx9hoYQdW2UZgwaLP4Y5cCdc1Bgadqq+n0rlNhAtEqMJcTomhfhKRDiKEnfXC
ua6L57qWcRrONlQY6mFKfOouTH950t3MLD4ta/6OmorqFGKnSs2vGi/q84pkcV2pd0D7IR8Rsj+8
Fa5stucaPZSid08bIcnrSvYuureNRHXLoP9u+0e05YyF6gcoXGShCuoCxHqyQJRucjbVLWz17oAj
U9POnZYc62U9YvsZiNKaNoF3/0yjciBDJxAgFma3Lin8Imihq66NdoZj6sUlBWFkxt9pJt4MJgWs
qI7ARw+d+j5YVyvpbUhmtkG3X1NiWI3AHcgKZzI1vxjqA3kgnZYH1oCIz2qDgQVl21tuEu/b6R7A
nfCz7UKpjJnxyGLuJDWRWyjJQVuDTeu9RmYqvBcWQs++vf6jm7WT1cyAJD9Ch8HDopRBMSmQOL8F
XNCNKr8UVfUAdeqJNH+lisOSx12EaqRPoMvkcFGPYm2h9+RnyfI0MNbAJHHDEEbPAnGlGC/ZNL1E
QIH2flOE/to7tagzLodyoiJaY5q8g0DHoyonNwb5FIGEPVa3yVB8Td3sAWH1ULxn+4863MGZsVZO
oPe1wN6IEdPGV4VQZKMz6HL12zY+74oQafrSDeWk7bvF+HNV6D7HxW2MJ23Dq73iVUPn/F6VGWf5
6phM8FIdEQjtUn9psNpGmR4qKQXpdiQDpgDzmOv3aYVUy2rfEt4aWBnYa3yOn60+WUJ9kM3urWcR
peLk64E1YTWomvLIyN2LRC2QoQdnnMOrcNmE6TEv1XOaR/QZoNC3ylfB5SZtH9TG7I8xnimm2Gn0
2WEjMcrRlmXU8wbfNfCN3w4KMIQcd95DA9s0XHrQUfNhSztfwv5jph8AK88x871+O44za0X13vfP
Xfe0418gDAvq3SDOkgYJ1QJp9D3ZmWKie9kCOS7GCcSivxWFm17DWDe9KqIDBsiU78BWclRlVNhi
tv2xVPQ3I5KsAqyxiEpXVGuQRAjoMsMMOKHJbSXxKb9WVNJNNDjrTopjl5fyu8nSsVwlO+EdaDgb
GAb5shy7c/anljQi6hDjJ6+RRlEuQRh5olN3yGjS3ybpYMbVxRiAsuLaN885pQqRV1hY5/GLezTb
vQU4HvF2xuhQW045Ps8BtU48/u0ajUKJtSD5m6gFRGHB2AUClF5dYhA9Ll6c+1X3U6J3nsbElsix
6psn5LdHUn5YAKJqm0Ei2ECL7QJqAsKsOQvpGD2LgexY39KhAdaGAn51taVElFc5cdfdJTFgXQmV
PsTWcmq5yfq09ClxgNI5bGHeKfjRK0sKWjMfQulRj87p7nsVZ/K5kT8NZkjllWoRdAos2U3p9uqH
znBYFK4SjoUlrikJrTubXVbCUo0066QI4mkyZIo86tTtOZZCBeKUyCYnZbDCmNAfkjuLN9XuyAsB
aywnJOfym6FeY9Fc+V1EsEiCdPyWr8MzbYLc6oC9jqtM7JC4Ol2Tv8jxHUhE3rFtudZgIiL9E+8G
MkFIF0XzNi4oQJ7HOj7pbKBY9TgVwb0m1kNc9QXJuCleiLdIGWjWDUfVer/cCxkVkG/sd8hfy6H8
AhH7uagnnY6uqKJAxvljtGowx5C9GX02tfG10ertCagWe1ijhiLGnKUOa5xTDbM02DuDfregqvG8
JVaCsYYXZa24u6+G+K8RSJcsAYUe0cBUpeT3FmUSZ66pP8f9Iy9xYjcMlw2fHWRW/tUFYCg/efJZ
W8e5q2/AVNyIgX+3MaCamfKMt0ni0Pca8yuWxCNwIbsE6knW0yy7dezumSxSt6/bTIfhFMilY96d
hyEw0rNEOTmBFazrBcUrMDj2mVBWEj1IWBKwmvK1qXO3XgIxPx3a0QTjan0V6fqyyYM/4rlr8mi8
5NV0VgVqMF3rzjUQT2dWJyBKo/hQul9tmjIfMkAYyXCjlHlpPUuUJn8izte2Zq2/glqw2doPfr6P
WbQwBSpBYIL1mmvqCH6WdTE0PYYzUR4ftWYOpoEvWF8VlUYmAavY45cYlUx0m92S9X9uGzwrpvvX
yerRKSZKflhi9ZE3xJO3WKJTBBjempWVnRKNGvSJ/Fi6fr6hu6w89FwxM0jYVplKALuIhhMhz4yO
w7aqWiSaqfyFqzBxlpdfaVszGVIYsShs0DK2txFyhVvcZldTya7kRaoHaWRCV04m80gFjc7sNjBA
gxHB6nFj3aSWiula1vpW8AteGNv96Xc9Qdm5ZS6kYc4ihiX+3gviqG6t9meskfGkuK7VeE0uELD+
EAiHZs9sx5OQMTSG7XpU9d4nRY7ZZ5GarxlTysOoZqCA6t7VdXoGa1A8bOW3JdWXAJwMnnWShYOU
J0frLcwN1hv7huepAuojSuIr4/w/BE4ghSINArLWWCMSHcoXSacd5+uuNxMzA8mOaD+G76admb5F
DZx845UuYfSAVPsNI1AvTSfJafpoORjIaFRxOshDOt52N0OzB9yPkNXhIujELQ/P+TIBe66BB48i
Z2I5q/8kROlXoPGKHsHG5+yPgEUMxrZeWeRLpKfb+Nv/ov8eQ/SLROZGykjOLgYtqZCUJ0bc31HS
PQ260ZAJt7H7mY7aKJXHqaC2mQgbnSSNNDLu8Pq3BqgbzBaNbblmdxOY1ywpst1HH50GsOiwtvxU
3cyUu97XNcSKBjrIeJtw6TT5Kxnk1C0bdlo52RoPIoU1C3+lCNdDxW8KKhc5gFyGFuPXGkKiess0
qMmbUNG9ZhB8ujFjSCtXjp7GmfuVKBQvM3FksEYBvJJwsun1vczR3G5gLX7qvLcCaRL+IvWmP2Vb
YxtR9N7MGXcS3BmA6/q7SHgtYZxwy4XxSScfPC+VlHEMYrJZFmen2dhu9Hn/N0msvfCZuFaW1WtE
mcRqQsNsksT83BT4DpWJR0gAJbk9TLRs+3PRTpYabCqAulKy2kOnR6+zAItLi4vQTPRTGgugqhlL
SFr6B024Eap4eseU5fLWpj+G/C4tlPxOxSUkdBdp1ZeDshWyvSKjmtBzgqUGitnlR7VmBB3tFfEC
mEvR9BfVmsvrKhmXoulD2SJ2PMePWzcSc0Mo5PaUosoBhYhQd8hHP2ukDT8+9+aS6BIjh3yy9Qrj
H0qEeUi+wIFzYC1zfZaH9wmCeKTM34XSBmbKzUeUODe7cEJ7ait5d9wYKlq94ZOfeBHa9qAAE1G0
IlzHDY0whDUdCaxyU5KWoelTmfcu1ruwTl+HzAwlefRyRK/xVPidocCv+O50BdKkhKgp8yRkW7AD
DBmugfxXAzjbyU1IvrmJSe2SXSv4Mk5Sgyjkgg6wHXnU677KwDeLH4xucEmvfsO91hYr+nuu7foV
44iPgBwULgEzrMUFsXrW0uc6tb7pj0swJcTe4sf6Xghd7EOmqJ/VPr3gwbKyGV/NIUenvTXYF74M
8yZ1SFetkIQHlhKlTdLam57kB0hS+Hpa15je4m0N5B5kcvTDNO0lj+qgTY1TJxEc4q1d62Ak8tM+
4qNlswUTNM/xX+nKKU3Eg9Xn/kRIgG7d9WE4yPJru/3L5a8FvecMlqqhiYyYH0cMrKV2dTA8X6WP
sqF6uAqW6SnSHxXTzALuff+YKuYsjfmnFynKxkt30DBBKgdx/MqZu0BjZAzOvjUnliGfHNgg940h
g5LQWYAczDov4fDbMP+Lyj/QEMjRuZ0WpFz0FymNX9qhO877UFJf8gQQDnKqmY8b2x0OP+t5YmyT
52wHEYmP1WJD2wyVzJbNT6M8VNlR17yCROPoSen+LOZZ56FKduz2b2VuxwaSGFk2NCvZuWBaJdC4
paUXUzVU0BvNdLkX0nkbbyBZnLipnIbo1VUBUj8+yap2n5VX03JT8+X/qa8RwMpgFsOKuaPY3PUU
5qg7VvQ84VPRcgVFB2LSdbnk5eamceQY+sOsr3LZIorYQnXY09erSwXufpXgv/BELcpjDCpGjHnS
AodCeKcgnK7kY4u4g9asIM1QjtjB8RqI2YVGm5YHMDzvJUMUNGTkDSUpQw7DaRLhuFmob5CBqYrB
0478nBRdgbu63gLsMWyeSjdXaU0o8cufTH0jWoReEMzZAP/E12cLiYTHyzRqvTPlnxk6pUJ5wy1/
UGgxekTKdieIrH4UKOtARpkvTsOhZnuxrfg6iTaHdR+VNDfSeRlrmyLbi9XzuDLRMKXnLTd9ax7/
EqxOGRpsBc6AcITZOzFPgsLpLOyacwSSy6kvP2AsbGRxdmaI5AJT3a7QQwbvMJvCJOLUNYI66J/W
yPDbJ9DOTpovYDX76Gh8lsZbjdpzHoCTEO8yo/DKGtdkcVcWF1RPpoa/IOEdiV21DrbonqSkPWQ8
yJ0d9TO7ogOZK1B8GfJca/Mp1cmIwIVFpIDNp5US6Lo8SAeUSFOMtseV/cBz3b4ZzbOMzBIIpSMo
Hx14r07B/oTAzIwQUR+FrD8Dvmfz+ydjUweoymNVDTH4N+MAXXoI0ilvFGJX8UugwivGgYvyU0Dv
NBRcnMg3lwlnPssMCyV7LV116astPkteETE6IDNyZLkm+kRyWiAfJLAIMz/7ZSw+WknzLeqXpQYp
wlAok1F1tUBnCiou80eM8bowkxDzxGN9a0dFB42Y10nDCAMtosv2EAvpkZsiX05NF9Kd2qS/batK
O2Bdhsy4DvRLmxgT+/2A++dzzzB3BmGU4pdrRPStr5M8/UptewcWnPR5mBrLS1dIhwy2E92F3Q3R
+5RVjpYvV71Jfic5eTOyPW2G+Q4f4mxRUiUKeqLVGP8t4IjTksQisCTRyVgA8UZGyy2mSLa+9C7Z
QU8RBltxu0+94o2V+gnZ/GnYqZhUdMnViE3fkDwW58/miIMuspyqlxGp4LbLbJ35/NQu59XKqHXm
6v9V0dQJ+JG4Bs2G2hQfQTG8jogbAb285QhzJPlrkurvCS4yaczXqqRD5E4t43FnzLNfSsNE+ZSl
N72J7/qXNDx1mM+i/rcQTpGSfKu9GPZyiuXY/JiFxZe3/ajMP7KFsB8+GQ7wj35k2ERNa/A07zZf
1iETUPmo7BC/5fcKFzf7W4b+3Z4SnJjYhOowTlN3jBHsWAzTm8biEdaPsaUeRmCfltgc246NjLov
Sj5EqUBhvL7NRf4y9vWzMBuByFtXKV89NApNHulYzNO2fEkjqB4FahTppCnc7Qo8gW6SeE5Hb9e/
87nX4fQ6hSdPzhiVCG8bWzJMdsvpcUtAWTfPHfY8uUPBPya30kr4E8OxSUBFtSdh987hvSX1+wVN
Xmg1o9OeX2aV3pEmR5yEuy5t+OWIIxY9PgLBIDbsVrIwZKeF4eJUN9pLtLIjWr8pDCX6Y3cAOWQy
VIcvxwpc3SjN2bCa3bUTJqKSUgrWweYZgjuX7GTGBuUQ/1E5z3X08BK3vYi7JVb/oiKosNKjwJO2
W2I5JOrG7UXJQrH/KCzzSUwP1vqMBJx6NiWMttPh6UpBBoy/PidoCRKO2a3+ufO++WvySu6Qi5L4
NOrGQSj/DZUU7C/FlL4lzUPDsVMBtYpLheP+hlAVvoW2eoCNNCiKl7K8da3PAgQZmyEFRg752cU8
rrd4neBEjtydJOkNIlYbFzYvViKDi0TxORpBorLOws26pz4DoHnK/nB441gXgKxjhdGYXaKA5BZz
DAJoAaKiFiar4MFiWD/zCHSaLfyRf63WB27gEQQhjo5MnZc/LESgdnpGcMJGWj4ih+j+ZYr8Wsga
oC2G/jLcEQsjvAmWZJTYKzf3TK8CndvO6ADldSVLyt54GkrV+SnYBCameJQlvhlMtx6+dZGw4KRx
SA84FjVmqnFmCMpdPxbHMkdOCelVk2JXYlRisfjhRmFQMDcB8X7FkLopfvSAz0O60CqgCV1ec9Tz
LmrSonOiyC7vyr/qa0WPf6tRYwIYEcL0uB77l+UVw+mWuyalcOO2H0wFLOTMk/MRv9cvvG674vhu
Hds76F0bS8uKSfEZOTGebLV4idEtzNzkfI+3As7AVCIhmlZS30hGrvEssU2kllxZnC3SdxrVjM6N
6Z8wucrnzPK2dTfHChEKjC/qWeIWkrE8E3TmWH9pOCwI7UhMmXywHAFC8lvekdRhnqPxq4Q32Oes
dqXVU9uL/qgxwpgHvrYhD5eGm9XuvAaLKM5y1AHbZUEOvAJtt6t/6ztUAnTK+C4oQzfs8JVnKR/l
7lwJmPuiHSa7G/mKaSJ+49mlCLKpFXju+dGmjWAefkB+FDzn4+a3rAiLkIy6oeBnQnWI8c6PGleo
H3hqkAfg4ZzjcyF6lhTQknrzFKrxSTBPZXLi9mvWI0VxPDA3DoTmhEoIHcwI3yisodXxBUKG59p8
r/3hgklCjuze+MXka/wlDw7FbA1lbA7YnDBGYb8HCa8ltZl1enxpje/OZHK6nPQRHpHbwsM5onaV
tOuqvLJVjosXsX8oja+1rx13F81o/CALVg008zxqt7w+xvmtb/kRFjTrMHPGW9Rze1xetZg34U3M
/FILBlQBgDGo2iJ+Uf0x8ne1/CwslxJavY4MWPqJCl/41wy+LALj8/rYTp45iRBIM2bDwEcxmDoo
1lGxsW3JfySUikCATO8VZUGvvtIMDEymjQuFH4qTXuPAOmhQlQ9sD8w9GR2ihz9Ba9oc/DcqYzCk
mtIhIj+5o0P188LHvd3KZ40tZ/oqRV6WB2g61eHQFr7cH6HazO0LBwWPd4QhgueMpCAWF0zM4m8w
2UTIjxqPPWkqfqW8mKMzZEdDOqyPuXTW7TS/yYzkE5QpV03wZpXEpgkhtmt95py1eA3woCkvPCJV
c+Lb7Qf+8CWaDl0Nx5JlFydtoDeXjdclji4aCupD2R15iFGhMQ5/Kt4S1AnZsev2X0khAfFtI+rO
dLRDq3GqJl+aeNGXk1Gf+j4QhdAkErUIOdUl08lcap911zbuc4mKNJb1wS8kJrRx143crBLIvnpo
45/NcKSay6J52gzXbHBnufqK6eUgEw+UH6v6X6GEihyC2YmgmG63dvBUkCX/+Cj4DrknW8/MnUVz
Ff0Kt4WvZzguV7S/DYqk5KBaVGbgYJMDM8RKvs3yfbk6IliDzqX9Yo0rVAdp85rul0m2AUFuOHYx
YEgvA4XBKUTS9eBNGL1Ryl0oOVnIRtj6K0fh+2Jz0L8R+JFRhoJAQaxXs410munRU85Yv5SDas/a
jZW2CyzXam2RaijHGWW3N4yH8a2Ajz1dsG+x8OYJiH6mz438jxwKlkNi1ljZDSo9GVIaiwsEurji
nJ1xpMLyZK4STgjVCVOTfFBvHe0QYgatIsILG/Ytf+CrkvsTfy5CbElBb3c68xQX9Y3+JvxLuVG2
I6gICnhvmACyHApuxPrBW8OvTi7NdGCuX8ENLfgG/xDxnH3uGL93BZKcFSLXE6lSBge9XcnfQL/M
bOJg+ZoBD/LpknPT4YVlY4VS4WWY9ePACI/DjpQvrUXd9FgW+kKRtpupEAB9+WkXlEzCs0EgBPoh
fCywBQ7GFMjdpUV0hPlIRMH8WskHVm7pGJqcwbwgBZwCYjdJrnQ76bIySkvF68Aho64PlWWm5i2M
5FVMN0FWH7qe48MFfJDfZ/dDoSu08/gU82G9l4vPQSxHxzJ2CySGyx3MGduUVgQH8LSxlWFr1YXM
E63WYT5AfKklH3QdvjaUg4S3+0zQLO/higx3cY3Na0scYgwm7Pm8e7Y2TwK4S5xTLUJn5cT28c4V
yVNCCwEQB4mNK6OYmg7px2I5q3WZUyq8AClnREqn6qJUGURHaXB/urERgORpwI8QYJH78mjHL8zX
2h+J6LpX3jEKOD5ZEIqtyUnqKt1ZSW49Dw6D7fLZ+qpWZ2yQyOCWu5Eple/ngaN3jPhJtwtQqwkZ
UfNuZl0HkMsYAhsHpFgbfxHlqBN0JoeNGPCr1YmXq14Ni4Bd/t9Zcvn5VhhwrGo+Y2SSD6G7qncN
+xg4FBaVxExq3O1u95WnrCaOtFCIWXHxqO9Ez1AvcWeCCxrU96r+EVt36p6Jmpn4r3Te/NuTeUN9
4vE68VrwtfVHHh6iSIqv5LohP2MTQdZfv5+2cE3E+ZTzVW93aBGryhCKFEJ7PAv5Q+fXJFUe2pB0
qLtjHoUsMnR6CB79yLypVghUnrnt4JVGwEGtEVwgvDGwX0qUt37GBr+xB/yyNru65cppsDB0GbF1
PwMXZAmKtessIxkYQg2ylBC9rUaAEE9d/V75u5FWkGLpvk3/8OVBD/ipO9ccDqv1ZRrHHjS7CuGh
C/qWYKT5oVSnZDgzxspEJpcglJCWBTmCgs54MHlTXjku5hs3c4nvIw3qm/Kn1n5K43vtghlHcN8w
4uZ/dAT9hfwDiAtEVPNYo+gy0N77HWycLtCjsDUPEwtuanWUGtsFOyZLz5lroSwcFfk49g1bZpzh
8Q5xxWIv66ExYGdCF77Z9AI17woKGG2vEuXthB+LIw19agt8hSMS6yv1sezk75TU4625Gk87BvKo
vyvhQKxSNjvFhjASRsOzYPDAe5DA6KCoSwwAXvfYpP5A/+cW4o0CdSTontOahEXG8c1fipLU+MFa
wa3Dmy+ULllnuXXMm9vWg76lYfANncwpsCrezA4x+sJ664xkctyIumB7zvWVM2gnY9zn3qaiR9w4
WI88e4UBlTjyOyQ4fWYqeALv0XHfSRfsCjEDk8ntClerwg7xQjWfVbI0EHIQpzYPlya5ScuzkKH7
bTjXiRHBNWpQI8nnDE3Ky4YMfoPZGxs+jxl1VU0LCYS5Xk5Ye4ix5b3guOOla648fsZMZxmADgNQ
g04M7tUh7i6JSEblzpPgoTNeebLCeqlYBUCT2stXHqukOlDQUgGkd53p/7tq2VOYn0mO5ODgr4xb
KGV4yWWFVdrrPIdkabCQOeqYBXFuG56yrw+ZLzsKHp4YChN5u5w+Z5iiQH2k3KtZCKQ/1uiCFyAV
Kf5drtwO7X0rH+sMc1a8Cw1xCchq4NDS3LJiFgU7JZOpi5ZjYonHuEnDcRuDGDrt0hCqTHOKNhCJ
LbqR1tNZq+qD+LyneazaXy7tOZuRKhAKM76TEk5VZhAX/pKaaLDmmzAjwyuOKmMXpiSKFDj7RBtM
J61keoG2soPSGGwJjETJwGMchpxwIXeXZ64WW3tTBWTVL31DPIaGI9iqXNEgtFtAo02HME53GJ9u
e1/b27qM9BmXqv4mkIbjHZ1d8tRxstfVp9JtXrV+Fdi30XpWnz0n70r+VEbKgyCZqF8QyEifWj+A
s258s+ZzniRPRF4wHzWGYg2ohHzM+Or/4+g8lis3siD6RYiAN1s+7x2fYW8QtPC2UHBfrwMtNCNN
9KjZ5EPhVt7MkylzBuw14keJw7HCw1IdR05/s301TgOZyNwI6qOsil1Wpx36dCDOgnHDugTUAsYj
SpNB6rG2zm4KNYgPgtOjOafOWycpMBz3KYoPK966RclWAKIHS2nigJub1SmS7LJ++CY3CWf5eI/0
77ymdSKg3Lr6NCG4iDKZZW2H9gWNjzmOn51A+wzOQn0aOlGsr3uenk0LWAELxm9hHlDs/fZfW1pv
jYe0d+6BTaXVSzX+0Y2F3/06hg9MH0sKEa8prmOIk/a6b5+pWSF3BhYwkKkm3OS6EzKhyobysYEu
BasYrY2saJCyXCoUzO4qtd5esXCrNRI/rukx75Olb0O5DEwuBnrM6ay5+Trw2LgovcjYfXU5/WY9
c6DLmdhIrCw9aXbVmytJzzFDrA/TFU317FoWVcXmrkagZff4J3J2Q02rr52MU8kewVwxe+BySxS2
U3A+jApSQMWKspoFWs0Y57vIYrjfKeQelZjXla9wGR9YjlKgPUusVWinyVaBiMrqv9z3Nh+9YB+5
8hFBdQk8y8cFYl38gbyC5d9ouAgwAits5204axXubttz8VfpzlP8z+C5DliSlF/fNA6Fnax9l59B
oHaEHLlCROJZYKUoZMZK1tVgaWlnM28IGhoLv0feaux2kUXl3eJUoj6JHPNGFuYHqbeW21C7tAxv
kw71sZTmd60EF5pgF57tr7QGwSAauf1MAatxMMIFIBSiHo+iIY3uF81OdYP3TEvimXll0DYrKLij
Qg+vcBDGBtU7Sy/7s4Xz1dJpGufGsh3SHWHsjVY1v41vESbnGlGy+spzZ9YNIfEEnaumvhVp/FGq
gcHqZSoVLPZ+a+CyKV2KfPu9rkESqH96zkyrLEacQgnUSd37qTLlKy4R7gtavPBvkO/xmgJcV4Db
xbUp+yuarU93LfuFqabt2jvD3iKxO08PeZ9cVb+LWYDHOzAbZD4FQ0NDw4BeIviBTDeXraMspQI8
TLNMG70VwYYiaLzx0yzUczqnhqyBSJEPr8LJ472qk3qXQE7LmV3J2rOGJK87x+Ko4j8fqDMzablq
2x5IEN9HTX9XzfCSFs4z6aEISnIEIB92Msuuhip3kzuYIblyNRrU44CIe73zVNYRlbbug/AHTzqs
cgCBSIQQ1moqb0jW7NkAHukmIWzN4QJWlHZk12g3YXewENkqaqgsn+9+4dh8+rOdkttH3ZO/ds3z
7yiv3r9WwzTnNmc9BiseIPXDOR+teEtL/TZ1sW73kj9furCQQfPY/utra9fA+VWc7iKgOL+5PadK
3u40GjcS7MQJPzzJ6jZH2h3HU8lyKNaMlaidL4CCRFgorIHUhcOpSIjTIOsnfvolHf+ZcOq+hRi4
+BKXUFzfAecftFHhubHzDUQA9ofF1hDB0tKiTenR0hKCpEUYDK6WxMYq/5A8D77ZH+Tg3siRGk1z
AZxO14UC4s3nbqlzx+djtF4YXOgYPdYu200V+K2BzGykc64fo3eCZntzNeTr2lzVDa/YSR2L6Dco
0Rmbqyy3VcFW08kOdWitknZXD+06ycTJMEhSWt490vxDFb+MCQU5rf0N3MaEv7ImWkfGe20Qw25Q
KDKuay1CWbxPsE260OIGhjGbQvKp5DbGfyZpfKQrqmCcubRZhuaY4hB69fFX0v0b4xbe+D43vuFu
woka3wQrXyhP666hKGlE12JDSE4LR2rOOj3rrUXJABIJTKNM4i1xKb3sKSdyyZf4s5hAWjXZEnil
mNVniXdM8H3RImVe9iGZJbY7KWtGQGjUZOLTitHHR2HPpBrPfCWfqcNWo80t+nGCj1oQe+KmzGG2
VLCaQR1kKyMAmWCv1oqZ5JgNkmLRd6/a/We4/0CfUTW+cMNbmXxQeoDU03HPwpHZZnshIoyG5lzI
YF9HHDBNuknBawfNSZ9qLU3gRL5YxZm1zEGQFRKtUqXJrLYhxkIGoNlBaz1WwbS0UdxKKdpSh2Jt
Au3hAWhKOCjDN0yuN+suZHMsjGAZWf/yHDey8JB+/8Bg0rkTruAaLqg6wcNpLHS/5FHDyA4aqwcQ
JIZ92b9U1ztoKcvldEZyeB+P/jYxxq3et9SiSNrecm517OT0rdn5nxpwaVYQ+6IZ2Z3m1IUN+DZU
EHNKz54SkHnoU6es7VmnrGJqZAOyhJ1kEd91yEhgDaVhvUxmMYIENLKYfX1TOYHZDc+7YCBBAXYg
dxZcIhFaQKDMAk/MdObdgnzgLE5RVy11XvH/pvKrzIZj65tgcpyzzqK9aYhmd8ggneCuIbGh+3LD
qXnGhLQOknBV5jkbCW6yoKbOJuJm5PJvR1se8v4cVUcLwNybF6mrQBL/8NVjTZk2Z/RZH+mhtJRd
xfrDytzfCkuQMrpXBhCf4L6qO0C+wK4dSERT1FesMRynpf+n2N2TMqKdNuo3Oxy3RFD3Dk5L6k6g
utPSogCAd7RzDoNULyALu/06UL9EePCrYNn5yjFfeS1v4WINsfSi99nRy4xVMtan0UbSZmfjad51
iGr4p/C+W3sfEvbveyA9kDzvOcGVAGtOhE3ZoOkGsNrGgaadc+ntPcL+xd4YE9Av+VF2NR7kmzdC
lWi6L6J+qBga31uiDSQKkybcGJ2LrvwjUXXtbsl++KiHzUbJzbnlF39qg204Ct6HJl0ylZ644zXc
RBoFnz46ne2od8PWwLuYa35PBCn1TxXucYiGWVMZQNTUtQWgxAK1Fgv9WXflS0pxtLpqRx8mJcGv
PsHDrOt7aJcUqne8IuW7bTnUWYHMCnFWY/+qx/bFoojRfGU7VxEa66hXaJ9IDiMbaMg+YOicW8Zy
smr9a40ua2W4lhzSx175KtuPph0OY1Ld8nZ8qXp0kLQxkb+HtZl8y/7c0HAa9A+Fa1xcoSKR5QfH
nB30kU9QfIv55vYBU3oWzZ2wvMIzY40TtOyPxB7uFRBd+uSbZJECIRPahed1iRvqIEk7pDyGVmh8
u72P5FjCi4m+1Ea8VZFYBkF0aXSPXlqaHi27O6WY11kjcxnqiL3RJ3zXqWLAKXjslfTWjN4jV4Ob
hQyuIdRB+9lkmvOnSjKkTsJUlQMRRkKCzl0SUVYhBnm3TBrvOmglWMJQNJqjKFj0x3QhspcvUhtI
fnRosRVnvvx2Ij7ycFznrHgc7hP8rpMoBGjA6q/9ZGQeb9CWr13tPLw6etZutSwD46cWOHPioniF
WAYoJ1/2dX2AcEk/se0dLa8+D5Y+i9jBqyXeKmfcVdMSweEd7tcfmCBU1VlblvYRNu6JSxgnuruv
i2LvmJPPog4I4TUn11w2RJKz1PbeLEm+BjPJJmR9QZlXQrqgKcQDuuyDl9cqJbBh9ncYUM+SWrpC
pndl33f10a2Suyi1dVZ0fEpxk9Xad5nOwrBfJ4WJGaQRt9K/+r78YUDC0dguzOnHTYs64ekeb1tx
w9n0NZgHTInnrqi2lpa8dL5JYFoxEq6q6cYGnWrtj/4uGfiwDeoP+Ni1EkT4+48drSMVYKekZYcW
Rzt9aomwcMqWrca1ILxVqXYspDZLOrnq6v4YiuZ3kPnJTJVlblf/WymxjqGPBg3ac9obtCnNbZ/r
f+18QnA5G5O24FFGbfUfmiNOuZYfzAHzJhy/YcC5XnxQNXfSQTosx4TslJvtmSsC3XjaY0ntlYtm
qbQrt5imDn9XBHIPHwkORDprvD3tissCZbNTOIAgMgSptq5xvtTsU8somWJEPHlTvCn5l8VwgfS/
grgfFB54WD+yXQpl1zFFiPIJbh5o5CNJUWpIxQVYMQSGAR5ZLf2ifIGybggQq4a34MRazsCQcwF8
60qxrInXqMipGS4GEbGhch8VypRCnG4wWqI2MExgltjpPJjwLQ2URvFHMSyjwqfbo8EyhA1+Cx4M
5kGDE8ICbVlC0CTuiC6hAHFJhp5+MWxkarjuQCyFlPf1BMzJ1qxLmJG6hh+hwKL7jBIsC3xxbvAB
VZB+2WGVxSVNRsFatj9lPcw71PISEFmDP6v1qJ2v2AaybTI8dzYOKQR9miHNc3LyY6bGrt6B9dh0
IuBO5sN2q4iYsG52cvxt5mLEHFPhoNMwPDj0wSWFs1GKiySKlbT3vjgpUHnqGKCt8s9B1avxx1rC
whlFlnQqCemJbA/NKub1MpD8bUzM4KyVsZj5BhhiGALEJttexZ5KKfzUWwrhyo3ImnFBVPOHKZyZ
wnKs0ps5XRVsA3ucnO7CDoJTHLdrpUJC65otY+/CP0q8ngnHyvQE+LCQBZxUlSAlr5H5aGc/RnBH
p8Kat2A67wf23+i6cXlx2ltZ9lv6QZZNveaM417FN6FFZZwsihQL1ET8Y3ptS4E8rDcLu8JUBjci
Yq/hwPLUfgfSuSMlVxyJpnXBLmF4NvsSa1WywyFAVjPm8l+dfBjVJtLtfWC2W3zd+gfJtqVZ/Ey/
TTfJpcRKagz82amHCaSDQfQRcCngfgvRoXJsOfAO629eiW+d2ONvfMuINddfA4YnNUA8tr5lzqDX
pmxALn7GB+SZeDfcGmN5AH0A4bHfTGhXPdm29rdQzo1c8SuN+A7532ufZr7W21/iIpX2RT42iT4k
MbgkPtGXqwtAX1fgTJyJy6Kkp443XCaiA2Vlh5BQBXHOeuMFrCIreUzc/g7ACRtLeUA8Rl0MHG1H
XzKuHSwKV1URa7DmzLCfovgRmJOyrYMuZsmnK0+jO/4/dqfpJ8+4KbPXgIVWM69V1AJc97B8OaQS
Fo6c2ePJ5pH08Hna2A9QIBmmOwwUeTTMVSz79fAU7J+YFVgW3YuJ5p3+gU5nKXQvgURhrKVVFm2c
uyqWZQgKkEwZbjS0UKtaA0xBftUwZRtH+HcJnDR9ckRJby6xkpHuxFS5blOcsuXDI2AXWS8F1z6x
Z9bvEGt4ldR4kpJxH5IwGUnySwhugsi1CDXQGHxoyATAdeGXWvMgdJfTgULN6sLA51Gp3crFXIK+
KiENGOop9D3UUbZ+HGhhTaa8c9Zcw+kiqrmP7n1Mim3nb1vQ7BIFuyDiN0JTkMB9LByhSjgwbuE0
1/fcfEzV3ogKAQG5WwDCc/t+pqI0STx4Y8HWJ4BqWZG+wuY56OsUJoyNO8fk98sp0CrYd3RVsnVh
obkS4AVx2ABlFFTWrAgJ4xBK9pVHhS20Z0l9sWG+RgMXSFK0nI/IYIDakuWoshTFlKthoPB4V4fI
hNhtsXMuwxCYQoQsGCZ7qr0KeAYDmKyWVIod48tNAMuVrAeCu5mQ//WhoIsIpc1bRwLVIFkLQWVU
R8VJhIOg0z4GNz3wxlhwaVzlBEt8M1/qOwQ01mRcRpYly5gxGOeA3qkRLuHjmkeF3lqYFQa5m2GA
1geopguTTZoYq5I/QmKxG8O8xEvrQgvogZauii2EH0InS7v55CmNyngHrWlpedP/NhE84WiVxqoj
NuV15m5K7NJ+vW00wogBVRZFRm9IBwVFpTsLeyyWYpiY1NSya4MnSahlMYKc1tY5HleptXN6zucm
3gb8EWvKU8haV2/8ImtQF01YwRhV5lwnV+BDr5BBlmGDv4g3fdhFG1jZ06o3dh5C/qYJO4P24kxW
YM5Q0/4n0Jh58ov0XRDpqrMJ/zxD/8PUP8zNjPx79CfBZHaVXCrqb5Vw+3LeB2QjwIDL/LuGkcND
1tBmYOUfbXUBZfh/8gh3jA3oUjW5hzOLUkOOPZ+YDHxn8i9Kzi72FSPW4ZNuxD+FO1Y4vgfKRR0x
+/IGxrC0GwgMBckldx9Jc7aUn8AHYooFxnLoJ3vIjF8HfERhV96w2xtJm+qXTDyi6NKFL73+pTI8
rT+c5lUajxHB1mDtWitUKUVPUJCu+lFwJ2/xVPWsVDLs3508W/KgRaueecqLvgY82sAbTYcMx0rt
T4F/BjtOgPwtwg9t4zbU3wC9dzeMVUZ6VuVt1F9p/GubUMMz2HkwSi+Sm1//Hoa0yy5pKh60u0aZ
bAebxMF6WkJ+0NjYtu4vlzYzWwdZQRSumXkxnyCMsVH72wRbTrm1SSMedWy8hV+xlv1YTPsZCeCG
pZEL78Np36MWisxQLY1BxwAAAC/NVj69HAP7hgFjQTbyyiMaFoKCcRLCI0Z58M49vS6WAtDHgyjN
RykobEzECSNYN7urfj0jQrhUPVa2CZtElA5u0pIfg4fEqCcXc/yaHMIAw8E48Fzp1lsdPdrh1QqA
djBZMm5zDhHOvEXpTt8zl4vsaUQL0+4E5lxl5xVLu1pU3V9k/0NQbgWL2mm+c1BvXIy9mGZAZmPF
xF2O6XCUJb5TOcsKpo/WwvpqzaewdZwcR9BFnb4AEOmOy0RFb2c4ySgh4pXhU6naHYBq8sXs8+C9
L7945Sr2kwY3Pur/0gAIxFWLfkbjpuKIN9tfy4AMb974cRrjeyYubfFXDhDFT667Sd25QH7x730b
LBOLMDGvXrHmD5IOF1nvg6k+NfTAzADqR6tQXgUrNKG+x+GjWATxzW0+M8wxAIo6wptNl4CEYrrY
Oo7JD+pQ2utSe1gs7pvikjOTpIygnnwWzAOhMSuUAe/Kl8sS28aKTYHRm21deBw7cabqEx8FSJz4
lgAjGdVHUTBq42Ai/RN0uLm9c9H96zT22NnOq09WcRlxtLkB/A+0cJExcupscUkogA0JisnKyFNy
TmxW1RVGG/vDwhxeeC29tNgkrS8q6WfAIhqe3TRFjwzfXfHJF0Qw3PZfubLyss8KF1ptPHvvJwJF
UbASCaNvFKl5E5/N5lhPt8diL+VZOpfA3HjGMYzP/GcSLoNim5gnvPm9ggFHARSOrdDklk7gmg8P
nnhnikWZJYs9psYYq2fcbwgCofGNC6EOG1P6J1dyFW26dYzX1OlITRbKcQr5jWLTO9l9+kdFJrsx
rNhx457kJspdfd2FNafucADCACSd7onw2pU8pCORV0hLWjzs9cjd6jHeDNPe9sk+6KmdG/7Zuraq
QEJQjLWUHVctzaBmVKM5UduDeAb+p1JOoIEBA9MCUN3SQCgm5sr1JZtibjuFiz0zPkPNPwIK/w7w
gPohSrfTXKNIu7Dr+TTTetVPkSzysLKxl7xhy1RuIrRNFcHJlcDevGIXHUVtQl6KTk5HC0cocIz2
H3qtXbHqk4Lon2qg01kyLOH/rtvkHhk6a0qIQkWMwJmvjC6+UtW5HTpla0zlokG/SxircrddJBOg
vS72Qzpd1jhupr6Y3v0oeKnZEaE7OewdWdGrRFyji1/CDN5pN7209Fd3xMyEjU9M91d0fK4z5KtU
/1YwsnW08cJFmPQ1bbTWjt+RtrK3OcAsP85WY2JtfEYcG+YkgAz86M4W8L0Supu4bjYGqqWjh+vA
p8UF7GDIyKdTNVIgaoPIMRoSlorJ6qkb17Hr3yybJJ6R3XW9V950q3WIPm+ChgVp3nX3sWIzGbD1
p0Xs0hr8lnqu3+2JBxuWCHc+nwCMR+w72eFOZi4Ox37RzYZOYhWpsdlS2cRcpv2UNHFa+nRHqV6i
g5KlXwqjaXdTr2vmo6qkQXUzFHNvy2alRRVbOAUyinHki9zEOGUKVoazVoXBPhYHMys/hdquR7Dp
U+IymxZGE1+rs7gOD96XhKg3UCX1Fgiqig37nDDrOnQ88BIYT7XBYOHDa+QKDlR/DjJ9T7zx0mkd
bKq/NmmPicGasQ/VvxZKHSNvCTZTVbJ/Y86H1HQ/FUY35ccG5zHSH1UB+uh1moinKBEBx67/cqtd
8shc5d3CnOfjXqvr8kSW6TMjNlJktHfTf8UqkLUASQlLaN+9B6nLbvmiq4jFAlqE3x9rTTuafO1w
fY6d052FrZ5D9oRtDF2kvOly/KpkeCbw8Vm+nGhgFmXdn08uCZCett+8Q93f95xjRgZdlJs1+56d
6Q5XAWXfse6dG6395jeBFla6ylOo7tms0qvFPRCnwMK2053lEbG0V9aITl+0l9E2TnAl97YR7weW
fwIOrJB0harbCpU/j8a9X4+ros2uUHlsynAzCs5VJUCs0fpbFIcv32VtKiUhex3NOAfXnnGVc3J9
QRplUfb1wqD2wnNWBozpFBNNGruHBi9vpASrnjZdKoeBjPtUT0Ck7grWoqQMONhBbJzVhipQeukl
Lx46tYCFN2+l+qclSw99k4T2aHznPuCnHGVKsjAotGYdBwzCzrsEN1InX1E7bEZcOrEJljOyF0bR
LKe7YQj0xR3vNiqrxTaX38gatL0almcj155uMs7G+G63yjZmu+5CthoCzPjG2zxRL4bzGQMJAwN+
UsmYCF6SwDmWICjWduadMDE5t9IzSTYjgFP4TfBobkVQRUzUBQBDdnbojGkf9yZhPriCD3j3z7eH
LbBdfJDaImzkehS4CE0N9fDTHE89/lFKibBnhzBOhdddLD+6wAk9glVZU3GpYkZqRx8PKwboJqIO
MiSSkcmlqzBGMUj07StOPawhdP7FKQEaoJ4Gk1YMmh3Dc54hMsFDsSEt1mve2vo6hwwa8tCXrn6O
+cuw7bNvuee0wb0PektPFAzsLJBfthNcAkZc2JNboHX/YnrumjLaZGwYpDTXulLuB2gC+oR+VfJN
anA9c4Zx40fOvqh+Gqy8orSIa6Rb4XlkEYiSq/bB7Y299QrPdlAedf4CyXahLQF6u3FxQ5ISpf5Z
4WouwP31qfUYB+0Zqcq/oE/PgRgXIOScVzEkR0skq1TigKSVy7IR6AiWZ1qwza36yUXSDGEWbSLs
Xlz6W4hgzrteLLgN8b/yN4BUAJTRNUNKCMNSfh6dzeh++hxIebAymysNwIV+IHvyVdAwWO1Ft9bq
bRQBTOPjuDe79zHn0F6DMI2SaSryOVJAE/jXoHrG8XcISM3iryab1PgI+xgOl2EfbguuCJ551rNN
jdWV62u2KMQVVNRIrZ/5LYk/lu+a8TeU0VtUn+P4s+5vSK/9S8tPY/bBCqRnuDevjbNGe+POV7Yv
x1tl2kZqG8XdKs2mANVTeTPHP6jDv478JutVJ/8QyA1u8zD0p6zBHDLgkRNplB8wTRxnPwSusL3+
JFQedNOXO1C5Y/6m1XdTYj770AE9FfqPa141PrY40Kdo2RLbeoVdI7uMMTCr91p+MGWb0Ttt3aTL
GK5IFzrqLxYE1qWtSBfjJFngHEzIInYpY2X54A/fRntIdLzN8CRtTWXn5FfbIX95aGjMy89JRbSW
0E3NbanwfGJOf2QlFmO9gSF/pFBuZkAJTwRPLn/hxmbshYLXvCxokUp+0pU9jA0xfkmxq9sPp9sG
DH6CIwLhT2GF3e1Sf9sPR9AZFUYuNpHJoSEKSyZV/+sl36rxpqdPUNMjVsJo7zSHojlqXkA0Nnoz
3N/IdbcpaSbmXx8Ej29abFYnluuMDkPW87T3YEuvYKL24RXSy/Tj5eNd6JswwE8KOjLBi1Vm0O/3
zHcqwVXz23LZdz+1esNX1nk7We9KwNMOaJJHkP807ucImbjtnipaXpNTOfYylX0t2Q2csUTHv9wt
YGk2/cHp1pm3VOihpzNbbkLjGrhHBvqUCLflAHv4dop/Gtc+cBam+EogDGtnvzqa44LYZhnSbMIJ
/l6USN7Nr+X+GfK9zK50OoXFHcFe839S/dYwRbNe5BlwUV4d/5oqLJX0z8w6BFybax+c3/BVmIe+
OaENpxbMlhkM0toilHnnoRlj0hvvmjwIHco9od6JfXftBizuW3/8F1r7zN1hvMobVFV6c042sq37
5PYSaJ8xkeaaJ65HYM9TDDonD/QVOhcyz8mUnwO7+axPFi6hggYkEWuTN61PZmb2O923p3OCLx7I
JiLFcPaKw8BZD9U9asHjf2XiK4IUM73cjgrHn//wcBHTHIRbJlq02SHtl6H90/dPT/+N9T/buUk+
Xj2Su+7SX0M8u6RzM+KK/NV2gLvKuV1j8iqfur9XoM3Y8wgfNol3ZXJEE2UMz64JumXd+Ke22cj6
mI47R1wa7ejaR7u+Z+nZEc8YQ5ZnGW8O0RPNexfJGeC7Yp38ZMXfpByMGsmM/M8PwA64LxfqSAR9
WENKh+EE+OcQ2r9VuqWjXcVCqp4T5Tzo70CeuSKwre5Jxt350asETuAfaPxI9PJR6e9mcKiJWWvp
ktDWIPAFHewO49EjDP4844aAYhMclPQY5V86apNJoNJEc1PZUaIqwc39FeLcB8QPikeGUMpLwPVu
g3cs439iPBhwa7RnWv2bHjAypuqUfdOAp2p/KIodAYvBfk8Qu4P8Taa3wNia+qGqlmN7ZNPWEzLX
bxGhAde/esU2S87egLFnXssnVSDgwTHG7TQWnaa+cxjatY3mn1h8+Oi1kpRBf2wncAEhykZi/u7H
EhwKtJ7UL+x5ogQ2Nc7Wg0b7V+DiUsbIcB5GYnWD/wq5EAR6hOeSaqOpd5lrKqXTwrlmin3P8/BL
SarvIU0WkmFHG8Svw6Q599pXQvrvrdTRMFyWi4Le35ECOZb06rm3GY97KR5t1uG7D1SIIwGYcddx
55SI0KOdUXrl2XRpl7GzyCjprJrsoOklKCoNULsWYIIFqM1PpFISFghlPId8b+LWndBrSvebVCUm
InjdjhFai8IUGNJ9YhRsWf6gfLANC9MJdUBvPAkkG29+b6w1B8lHmgUyrkkGIzZjrnKxpcx5+LKV
3RQbBn1/l6Ig41dfKbI624acx50x/3/hSd0GLsC6YvUZLscMA67ThCEKh80HbYSPR5oVsvgol3Wr
blNqVJB27bPqlqyjSqAz48DdquxXjeUORziupgqx34oRjJsBd36q4F/HO843w5r7MtSXVDTP+yJq
lo3kQNQjLlDl6P1mWqMvE6hmhc4SN1Y27qBF4FjEXEYZFAjVJjJphgPP8LVvjV2mhhQ0pgK9WlH2
JkMUy9KMaZBbOn2ZvBjYZDjcw+hXq05+6K3c3KWnRNBk6SLqtlU1kX2CD0nEuxmGz0Ihz1JPbFwr
z3umjWLnJngli4AjZPp5Q+nfuJRzY1zifdFVNI17Pw5iuZoDkLNAy1UAcPm+R5suBrqkCL7ajv31
zOHK1jeQl51+4P0AvYJGE+Vt0AjBsLXfRZU5rJva/KtdN6fy6cfM0onSUSoz2arhZqT6fJl2Ja7v
GomdxjbAtVGtL1E6c/VhamA7R3wI0tJ3oVZcq64urxofcNbK4GJJd3VW+W3BtqHKR+zYkohtW/CK
N7l0tkUC20AB3YuTdRY2pCIqO33PcQWJ+jUSCAoNS1vRjcipqRnzEH/pbBBFtaLWaDHkDqVeXbxk
GeliOJlUv+m9Tkc0OryTq0tha3+ljsIgnYo8IrIAv7MryAUPBJX1VrlZincCw5ITWKR3Lffyo5tV
FQ2Z7covn82IqdJxQY5GmZlvJH1cQ+sqhwimgK/q3TaOGH1CEsCQ/ffCICuWOjFG8pBXbSp3Wj0c
ksn7oLY+ftOyXpkKN3ivpOU9Q/Im+8JuBiI9VVBVqC98EcPD6Qll9xFPrIm6U1R4JowayB3/YuaD
0N4PmRufpBw/XJHmy9GNVqpiGvMGQCG5eCPdeLlnr0JJMVXmBrS74OV8Gwp+iS16ZqLRALUMDM4c
mNn1LDuvI6ojF6Wvkot2glefkYMCZuTgqonVSytGrPTjtUe1W6Uly2RLKh9m4p8YvPxdX3RAWBrS
I1mksMZoNBQ+MGedcxocAARjAVpL9xyHucrZOnRiMYMEZzhsGPNFseNTrc6UKIHOn0zZatu80C9D
NiBJD21ms8uIiRGE7VXL43lqsmKy7FhfRjUh9AQruW4SWil9k8CsSq1LwfWp8d/KvmvmnQYPAz/u
vPaQuzpzlDOjtzEb68VnbXTpW15QKmEqNekZXP6Q84MZjS2YjVq6OHKkMJeKXOymCLwqO+csVdZx
xTXJaj0oLmyNkhhHvS1rsGqVv9SR67BK82Mw05x1AhtlWdrsyMK2nwnKOKhBjBZ1a5Gi8E69xCIv
3AFMPtYqQNrtph1yfLTx+IpCOroUMOlLlJVbnNl3PmkrRrY/lGeAq6OJPNp2D+D7BhGE4gTw6mXF
gvWxK5kEtB8fwoxVkMugg2eDt+qS+PyM43gQPEDhJtWVDpUo+Kt0AlxiYCvZY0EAPSVnJjdfVTaX
NCNCHGcd9Djv4mUw3RSfCBa6BYc7BsWUTumFrJxH3IR731B26G6KwyntFeWr7cx3kEJXSYhOJP68
0zUdcH5FryjfXFuCzxOq953C9l2ZMt4WBosvBW0Ct1BwEhlvEU0/R3q7HVh9Ara4x5zZM5sQUGAb
i6JhI+AOwV7vQsSkAW8LJfJ8y2rijazS0iZ5h+JPG4k9fruG+klLxWemfXfISPFgU10P2YGW4Xqh
1/3f9Jx27VDxDxUUZvcg7MjYRAZEAUmJS0kX3cx1rLMT8FZ30pby6BQ+vA3ctoYESeKDdQTHyZth
Yg4WsaGu6jF/TNB5CMt4vVW1XyQK1RxBq8+9aFpP4TcbQ5Rxa2RTikXjZkGb9nqLcdfSfyK4zxh8
oKRP7Lw4M1/pWKfnBitmbx67Md16yfAdFlKnrgV9r/WnbWrq0buQBdYSaipHL2GhZHBoItoyvTPJ
8VHkrPJ5Sd8Nqs5Kc+qk4olf1l5Fvo67Yln9Zi06bRCW9rITOza4uLiFy0Ye66Nd+ZdBd7I1RnaH
NyTdltliEE7DYcjau00r+H352a5UtpA0l3oRTKnYFqcIVy9srkNj/sfYmS01smRZ9Feu5XNHtYd7
DB5tfesBJCEkEJMYMl/CSJKMefYYv75XUNVD1UNZm13ThQSEUAzu55y913YBzwtzDg1spBjaF3Lb
/iZgBGMUVpCVwwn6ORyZPnZvA9YTBu30Om8RMN0ZKi7fX6hzub4Ui8zItjBo9+FA5U4SndqUBXjT
BbnrnP6mIGPtPIYL089Q8W5aUj0lvohv7HFr8LVLH1eSb8gUqx28aQwlIUl2+OWae2fifZTGqAt3
Cl+sxb4cFDfTPiYIsPcQWVcVnj93Zp2a8VD7XMehcr5rsTxUliOpjc3NLKu3hvyPdBrQjMS4ca0H
HfTRDtg8bxlT3Zk5uO79j8gOdhX42es6FTl60PMQ5gfXYGUa40Jz8bAmoNrl6IQt3DD0LlbhsS3F
vBWl+FMh3jD21xgHiKZDP8XVVVpPRQm8wOnaX023QnaG9r6YvXFjs21MLQ+ZEVSziqyvrHCvct2O
NG+gz04Y9nP/LfElqCPsMMhlz8GS4talzRDSZ910QXpOCk3OVlK/dejGN90XWqTFTWxvRFV8zNi4
ojEFnR4zhRm1/dlbwVkE2ZWs2HNKn82B412l3HcBusTvXZ8+OoLTMgjQd/fuxsg+xTz1FFqjvmz8
5yAFDkrOy+fsN9H1bMDIMR5f+cwhvqiM1qjLFIQ3yUrvvCxYU/AAzU8+4QDMQVLXxYMx5ASzBjIg
h0XdlEP3Ppj+lKfP9HY/42jYJ9ZwTfrb3kVVo8WT3WCYmczI8Nht8B33n276O8gUja+ekVKFRztb
uwYBqaC9n78VnveMhIIzg2ORKpyOeVVxqab4xTPgs7IgP2sAtjXg4QHLIA69xbA2Ewq297zDlACg
mVHREM+HiO1v11OQN5KjoXR7O7moVdLIPLvEwRNBQOsGY93esMmDKDPa+E4YBzCDvB7WFOIcmspc
Qyn0LUU3Ofjw1x8rR4qAJaO0H51NNXsuLhossRqF2abIszs3pHOZFkLxRWNdFq68XZwBzY4g5M/J
UBnVLORpSpHPuJfUG3J1nfkT7BQWiUglhNtQcSIjCZ2mJcUlsq/Y7YNXUork+YDZqIKw1XQ4OQQ5
itLBUq/nF8dpHvP6imV/K9rx08/hakcnswBiGTx0mGbo97J0j+5CUniTmc3Xd1Tr0yxVeh+m84s/
VlRNpmHxVnjnCyQHUwhuH8Q4UxvxNi7BeyRZZxu64hf0aZegZKloMObOY3eN/IUT1h1uc8DFNuk1
ukbnkIbYqC1LPnUlNho1l+y/7nsL7V3U9d2lLernuGZrl9SSxNK8PjcdmCAbd07dEz7oWSnpPBIH
lJVBz/CJ/SwKTGWVSc8eZSs6nJ/FTLkd/w5cf9y1CuBhTDXZke20GrBg1ZTewfObCUpUqXfkgF93
Vj8dnDrGuj6g6m49epkBMoxkvIHQjcWgHs9i4VRYjAcOdhmRpjtASDzce9U8AN0Vy47ic6GoGD9C
2vNRjGqp4VYQW8j9YA6XOL/66DH0Bk0HNd11ukjRsmdMppMBESxADd97Npl4CSYcNyUZTZ1f3I1r
sE2Y968d9yj+bDQvveRAOvMroml2OMxFAQDcj0J8ONGqYO+8m0zEz2lMb3CKGoTTFWZ+SD/MeEdr
p6g+L+YBMU4YPTmZ9WqFOMSTyEEQZzMlbhz/w43YTSHCQIpkAGtOIewTmhSXXR6lVxoDpmXcYwT9
kQYE6spWB8HFnK2OHFnuRbfATqvPpCxfCrW8Vx3FKJk19HS8gy77Kz2NQAuz3t70UKJRqKM01Shv
0DeWkAAyC1sc9O+zXRHDySzCsBa92SsijXgxBMqS5ITQfxBWyqHMAuzxUbxLIQGj9vKD7VDNx7rr
y0NRN9yEuVdM3Q2ISvgKMsGPPcfFER8KAbDttcNJPKd0INoMPCvpVD0mCjfeD0v+a1LsiCMP+8Fc
HpJ8/CyJrbwMGkmadHaX1fmTLVu1ydQLWqvvJqnP5rm4Y1ey0mpg788xsiafxCmalbvRR1qtAgIE
qfAeEWP9zqY4wt/fPpuGxm3ubGTnA5tOs5UBzSpATxm+3c/SLS9k6+/m1H2u0W8tqfXLb5FPu311
VUqUFotgxa+JHCgS7tD1+N2u6LYS/g42orXGfWc8Ykp6BFliZmfhkLyuLTIvCnbTA3xaWt0W4zUV
NNtInrwSGuxoOzdON5nLQ9rGZ8p18KdREh8j5ez8OpVwg7ERRIqpSLLDKAgxi/QwOhlVcz84Nk6a
0dVb+Gszbw/pMKp4CXq65RqyhNUQZNnrCLHLsIHA+ia8qt+Fa1Bii8NwydlzqP65V/ENi7yIkCoM
PsNGp3UMQlrQRPm8CtVcWjN9qYl1gCs8iW6fDMjcAsj1bRHKvZ3HcKwMiU8hmOFVHIeXFGOPue48
BK4WFBND1TJWCU4d1zwuVndXI+uzFKEH7NxobhW/Uj3Q821uhj76HI34WZC1ZBsPSwD8kzRfzra2
z8BjKRnKGEuRjebLbU/NAOrMSzDG5ziqugm2oOUuRMfK5aHP2VUTUcowKg72ivOErbJ1bRGULSZY
whn7ubJJfvZR/Eo1x9+QGCoM1lEjquvGQR1j2QQkxxlr37jSXKpdZJNyMkf8rhFFGwMITnpafpae
nnLTnFJruV+FeF008RooBtI+i68T666pycwrS/eQRv25DbjeG90XNyRlX1ZaMcX2fQQz0yQuyhrZ
bZ4l7DQCIJFuiaihsSf+TDKmmszfszK+BmTdGct5WNZ4Vy3jJxyGWAdY1hvVetwSSjxsklQEX5qO
nT0XFttakslyBB9PsogTNP3xfbJqDbAaZbM9XvrrbwrwtqUDaX6htq4/SSuDiVSYYTsGj43hHmEa
hxAH8epHLEGueieVCNdzc3Si9FhM/U9uMTjWMkwZ9A72uCH3COo+wnC4qSI/uvS74Z5jEffWa0AQ
uItxmCEpJEbsk4BuirVxyBY+SieqpChHmdHdRbXczWusRlE/z0P5YDoMJolQWFfttzAWlF6aF2Oy
etc009knzIi+NneXmZOlrrofGD6bDRmYHygvz62B3TuXWBwSSbTZItnlpJrOdj76W2uoo435rKvq
Xln62vUtxDsVsS/Q+h40WpvVHdBditBBPUcmxpj7VJtj++okcjkYiU24HEEygHWFCiES2tDjg/Hz
vVs3GAsbduR9sXpiJyzZhDq4KK43lgp/Bg4NomCKHi21nxN5Rknxm+ALvZ1HePV+R06ggw47Jtvk
wqVxYkWUuGEwQWeqn3s8++dl+vB1xMxO0BrO1uCQicnsYOK31EkwNtXFQoOZVrexJ/KbiRMDepLR
lRmie9YqsBeFD51DIN9qajlfln3wPZ4NO7EE5m0u9C7aKpKCEQ+ylaiJUVEzMNQRFBYdYVI3UugC
TvoxKM+5kMb+OQ5pi5xsNQrSem8898WOoge6WreEBh+LxGG95h5Dk3ljwChNimXJ7Zvf7SAv6T7/
6NyCgAju8DYT77yF1bXWkKi1UXq8U4TQ7HYOY0lYHwac5MLTw/VcIxPqOsYjtsc9mB3q2kO8BPAA
aVKDnQxR/FwKK4Q8SBIUwW14C6hm8jy9iy1nPLT5yr4ZLhd3/mml5ZtLn0g77rXWyAUXvK8DanSa
pvaLTPqfmfBfvCS+hB84oXniAtQNUJ8ETTX5DsP6FkvAGfCj3wWxuXiLpxvkRht6qu85MocOwZPB
4iidjNjZJmArzc5l6aNyE2puw6L2nkZruXMJEaCABkntrWudumIjN8A0SZxdiSanc4lDaIkdAIV/
CE36Q1L4I2W1CZgamU4FntRbTVjYUCBxLcKsIOUs+Zxk9ux33m8dcg1StXclhv6yeu57jdWc3bcc
AM/0Bi5EkwdkaawPpJnAryjXmSjeP6b7kEZtDwOHK6/sOi+2Qa3O+GHxJKALKxeYB3i3UkmQUzKq
Q8qR3k0eOMkYi6JOV1YhyYpzgvnNuPA0V40MaW6/pwWnGeKHYIHNLkJkbXUgqh25pmvjWcutFL+n
on/xwuKxJFleDvIBFHF6UiOxJ5YP37WaQaJm7fKo4pB+T7R23+HPxodlZokCLBtsmiJ8dabiNUwR
ks4hLcAVtFdEGZTMuH1rCHTKfeAfuJ25/VpBh6+CHWaaIvlYpvQd4LsK+x/Lkrfo/JnHkAy7UshA
1SjCnu8GLkoyRl7T9bgFOiTTBTKiOhRdaZ4V8xm3ggo+mAoRa03yT0Mfaeu02bwJauYnpcOep3Zh
urd91a4v8Oc8e68doR64viImPzgtiLlurzIfpLZaFibE2Xe3oSnoa/9+qGo0FlYkN7G9H3rInUVQ
Raem090Fu3C5rxR6rSzFTV8iS0Y/ifCaXLJkPxAwxqHk/AxVo667khbljMIa9ibzSW/WgC4dLPTI
X+EgkUg8s1W1yguRwajKp1khbT0MCH5pWqJdTrEq0jjlrW03gwYVXg0yuAhr0zIxy1jRk11TMV0O
hgCCnWQmrAp+XDlQKkgjmQRMj4aIXLTxwt5hkJzivIceNf+qEXyW1fxTrtlcowXab/GeuFZ+DbMn
UPLmcpMzJi0ID9yn9XyuJO7LfkKhFuQw50rHpwNS04HcN5pncKoy3qIRWtrPUYuDC3DVjhie2D5Q
7xRojVXq+eBDUvJlZnZhYd5Cr8i3ucMAobQIkF84Qdu4+g6j4K2qBjBVPX0C3pXaitnA9tHqpbvX
RBTQYcMaVbSgXFqJ+3lh3nBZEOobuXofDAogpQZY2LuPqsu9neMzHLWAvuesoZd2jr9OnMZW2bta
E8HjscP02vYFET9BNOZsZTgZmmVPC/l77nvgwvCb+VMND85mJGqXv8JwPCi3tNhUMhEflv7UUSKM
GaWjsSZy/XwQUDlMFUgZmEGSDSFzzWVq9RgojVwnywPJ3A9O7702ET0w2wJsF84eGcB2c2iH6br3
QAHDdy030+8iSvxLRP0hGzob0xYjRuvZqhdz25GJjVV0uuqUtacxd2/Nprts6SFiuycfkMiyS8cC
2q0wnXMl2lvpj49+oKB0heiB/dneqWQxB1UgnawYbe30Ktooe9wii0Pfwk1bZnqaJHOQwz7CrxWA
qfIOXhMmqG4gabQNKvItvUbQ4Z6sTcv4+GgbWjsVqoSmOXQziZn5NKzlLVdnge4jSUf2D25BWPUI
CSMgaqpoKroQULOUzRBl8k+5UJjkHTLAo1ici5LLtGYTmft6wCKbPbRV6Dx4ZrpwI/JHvQylNL1Q
wnJ8FL8Ed5FISjXDfK+El+T53rYusnKj2jDbjjmehRGQi6XkcO/iOJ+T+3F25d6VpCy6NBnpJXli
bxNTzF43QLVpXOshteu9hoI2YlU/xHP5YptiuM696sYLAc8oyyWpx1ZEVUxiS4AGYSMzY62osd7p
5P3uCqiF2qt/WnEARqoJnzXQGToCvNlZSxau4VRIphlmqfQhtSe/ege8Syy8j8EXhF+j66xHjDRI
DGY/BFjfJ/PWTZf9SCFMWJMcL0sMCEkgUFDDG1Wr0ScHc4voG8sHt+oNkmaLgLzckW9U5D/qdJnA
dKJPXxqmPMVItOx7N7FOyDcHERxxW/TYKBD1tLxlLtC62H2f0ptpZplU8XgHx5fxQHTXdw4M10Dg
IBsiwFYDc83lzZ0bn1io5oUAZu8SVd5j5eQPo0WWjIjtH51XP5BbRZeCN4wlm34sM9qQjgPkIWDB
QbYOucP17Vnqn4k7P8Yd0nXjlI/z5Dy58zLQ/oJFM3r2c+/m12zgmVsPOCoblMX82jS8pTKHsI9u
hIAUXF3LQ9MHT+3wapFp6XnLDckk8oLWHUwLAGe9prtr/GXYFwxbY5cIz9bDflJDjJT2fKDTFDGl
JzeY7iLVKFk8vUeSSERXbDXUTRIIxTIhGa6vhgWenrwwTNtUOLBiErlNVm4/zVcVgLQU+Ta5zxwQ
gDAtBol8vO64KBeQjHbxPWZ4FOafUdBel316argVd7+zgPXb7+l1DMymWusgh97QeMvhSrXVJmNY
fsWurWObhGKjsrYicx+SpPgRFtErU0C4HwOz3QCtU7iLKOgHvTAvo0uGPCziV3i3IRF6VXAfWJL7
J5Y6JbceOs2WfepU3izV81TjhRQwp9vquRs9B5UyHNWAaBJFdHSoiS1hTG5U9SPHu1OxB3LNiF5x
uk1h7hfIlWyURxF9mAxAayn5vwZHnDYXbvHeJvd5P9Cgw8yKAaZnz05O6ybB8kOmHn3bD9uoPZH1
MRc4MqClhwidxPalXG9MjaZ3iQKI51+qeUOz5UKA4l97gQryeUdRN1KatlTWUeJcYmJV24RWcREE
oAYYCNfJviTWFiYvrXKvp6ykbcUMitk3TFSUhM4IKZJ9ofOThJjLgVGgoIDG7LRpKvvSQetSZJdu
w5SoXuIP49IGLoOraVn6izmnlUdOw3DJnuZ+TLF9ZSSWswOENRkTIotYIbcal/wmFwCZtXrur9og
YNH29o31VmOS7QYfi0eyqwklywHbZT0Fep2d1kT2AKHsJCiedH7o8clxb7uhYDEc4+g2Qn4wlO/C
P7t0R/M1M1UXBBMlrHPopAWOEfszKgW8Y928atMrti9VsPNUhV0Unmc42NTXISqZIMq2a67qGu7n
4foVgFtmC5EuPOCUBibQgILKPh9mXDPlDb1nnNXNjXZ/IEArXO2RCos2MuLWlhJEojr88EFGNDVu
3vWWjc8B6AMyybl7s2vzXYbcFjPXv5NGvVVpADXfpjICblJLKS5jRWs1rxNm3Vb+3Dtq51nlxpTm
yQhqGDWDBXTCVTl/5UpQk9gIG/Jxg02dVu6zJAxNtl383akwiXo9SASGudZjVyDbmfJhuVlclMKD
5/WolhxzKMgQBfcCj4e0b0rIgGV4UNZ7lPbDWQ2AZrqRGmd6ZbER/fzsLWn08PWAMnw+DuzkQt96
zvMpPgl/xEaDtP8u0uAsh2K6YUrSHBcbGpNfhuVNNTLrmvWQ3TM9Di46PxJX2mpdYgegcCw+7mWd
vjh1Oz5aRqvNoGb/OhoGkjwn95S4tUaNVNcEPHAUaMbkh7pG+8OFcsD9M/8IfKk5tGo8+FFfPa//
TljFqBDjeuHqF46zX+G8iBum/cO1T8ynSnX15nTxo9Up56EyBRY3vvvrn5fM80g6afQ2GXqmX6Zu
KDzTeF+4CMo72gfPKyqlKwvyIVXvHyLBFaK8JXvznIq8pcY/Oa0175h3V6/xUj4q29f3TLua5xGe
59c/07Ghz1/j+ik7v7lUMtbfv/r66RSW+7HCoDv5bNC7CYE8pvAAvuq6H5tLd0tdDc9qsOSuRt30
VFXwxTvlG878bTzFzi851TRrtdGPSYDIpJzosJkuie58A1B97FV7IYKxvTELcp+WsLjnZMzcS40T
48k3KA68zv4xdk56ot1GSIEze5+SHp25F4ErHnTWBndp1967EkQav/m1TYBdi1CbG4Nfq81HCrWo
nd+Sevmo3bi5p/s3PDbFfBew4jo+4+kluurggkDumtXNYmlYY3b/mJN/tdGW+1Y3CH6LEmvcUrfZ
lVbodRTqBQohqztCl7lIQFDsZ0TlTxZZiT48stiuq+tOmolzB+5RlZn6KvWip3XAsfedOLid4/67
r0x3bLC2wmOaDkDaYjfiK0Zap547eUZz8XbOckO85XSYu1yiikpwCBXWj3wZ+cxjzYANhnomyu/a
AL5c2xPF0gNPuMsKQOUd+1+SFQB+fz0UPhKhJSv0FbXvrSc45UUox6OXDssuWjRofM6g+8mRHxGw
tvcJyR+QQOekUoIL6aIypPNDdUrwWE1crfSjumHrhXXOeSKdm6qukYF4YqcFQYV523yfQjID5AQV
fYEBOrNWxRVg3jaZCAMQEn7JuOwAYcAztsefnn3llOwOL5bE3y2MuLfC8czVOHA4Jz8An5ZexfOI
GSox707Sc/nrbD7GHgxk+Cjp5QLVTVx4ddtdKzhv/jpsj2lhLVF1Cmx06my1geFYUAJaZuU721kT
uyVbVXpG+zqIEQn1Q+KjZEPnOgobgcwi2y378kczltHt5IHF1jlb4KKdD6wa3sHPALDFvpm/o/LD
L1cnkL87GYAYW96Fke25rDEhdQbgr6dzWo5CXo70qm/mmXW8Gk1zVHAjdREubAsFpYq0EIhVYCtY
z66bSVJwzfbRh7OGN+ou4ONBSwR2XgZvieQmU/n6AESifKU5xi4gM997MPQIdOlHA/W02vhx7mE/
db1fbWPmloyEhblMhQ25HJlvPRX2k1QIByPOhw8hy7vcTTfWjFzaca3xNoW2whgWsXY3WxPtrAYR
DUXOjqdND42zU7Xn3VDeY8K1pL9tOBzXuZNcGz12b1LB3hCYLFzuEDCE3PxWr4Aab7W2wy4oferp
aDDsT9yk2dNUQWaiRHrlzaneN5PDtHYQbX2aY/BJNpAzcB8tk92vB9wUEKGWEuXdD+Y1CPuZTd9h
gWJJzWcIYyZHsrU+dIaJurWgLEf5og9qBmhNiN9tlSPpTPrhyMyMOrJOW4IdB3HriOShr0dnn/p9
dgvr01zETVvtvj51rCy7vVgciFCKi+RiATi56jRpWBi6g6UviS20ujMWwuZeu9j+bJ3jH+Nsvfcd
+56obvxLvmmPZn0QTQ4JSsh90hTuQWs7vEaCkv6CFICVq83nR4nm4Grs1C8j3I+sLZpjEHgGI0kg
SNkpM/Yk3XXMTnYDjMicCXkfr2RtDEM+KN1O5UW3HkqFi86z7LtAKnhTOWEofZDOp2KSYC70rptc
/VmGiEYzOVvbNoCCGpmQ5KpFLTv5gpopoQn+ISkjR6vzjp4sqtPYU88Gk2KvPeLiArjh3hjYmElL
sdPb6OSyqaQ/FXSEEHviORhXaaAHRbqi0D60XtJvk7jCvGMhRywtxIAWcL6+DY6VGzkvNXlOQ8kZ
WIYzdJgUn8YS0t2KJfCqfsQZW7XImqJOPPThqhkh7FZYu8or6DC5qY02jnSo2M6OBifUMWuCXV+G
43pbuyiF7zGxdrJjZA3ZUQw5z1tQ9kjkPi+TS8zOUtjVntPpp4EFc5ok3VWvK0DsZyx82qkInw/6
66zS/VNQ2/V96GkKwZh9fBYdKALio5czaKquoroTp5qy7KmoS36U8CpUi/OFHn15NDKcjtoiSc5A
9Pp6YIRAqgrdWk07/iaiF1sDyThA4wRwTcqX/SYnEz6Y3j66Tjo8rdCjPlY9Ci8V7k167LnJ3tb0
SpgPDuWTbkgzKZPxnhvuccE8eWs7jcRtRyeHXK488LzjElrgpNYH/h50KnE5b4iXVixCKaUcNxm5
SRTDt6oR6qZYH0ySPs/4kq56EYc9fGn+7eur6VgA7ErDB6q8cnW4nmm4Ae2HBnD6evj696+PjFx+
zD2773/6969PlVhDiGRPwHbQhgx+myYl6ZGtfZHN+tRBoMXdmu4raW+nYRxgDXMHqEoKGpJ3JRYU
iYIi5PLRur5fvAhL/xLGp6m0kKMvmZ1vdb4mKHQiPtlwB09fH/EGBEe768D/cPNI2YIdWxWIA3Nh
l356gqqvZR61GxwLil08nCxBy8zt1qvnC+60PjBWXnY6wiORDGV/m9OPbSK2PW3fQlAt0+Buyfrg
rnRRTKeBzz1SNmcHF9s+Gl5bzx4PVpuNB/rmAuRT7n4fhGYX2AchTI/Uv/Xz8M2zeZ/HWhhwE/ED
qjG2wusR/PrIrJ9+fdRKWjlMa0AV8nfWqx2y6qNrIesFVDUPeZbhG17w6yXoLyI3a3geI+6+HkCG
4rHtnOMsxLWKwnqPcdQF8h+ZA6TBOnfVTbs+pE3bXgnJaMt1y99B6kzXnVunIHPkbyetzfF/H2pc
rnud2qQ4t3oQK+MUqR30AYJPuK1RxjBG7rvgIxAdORYsKNhEf09JJF98GmQsAut8MSCtNsDsGtf4
N+JO90hyAjxCdmM9Jwu2yyQGdFyM7dOqsOkpZCcr7I/DLNzbrwfGK8nWWRqoKktU/IRX7BGW0DPF
lhAOS4J0WZc2qEpmzGQz3Q5kEtXimd85NVfbYQjydFjufFQTB1Qw+obh7UEX1L+yre7qdjilmAm4
prmbZhO+p3mcadK4d6iM4bFZqCucPA6fZlScl9LQHVA5+3Fhufl6+ehzFpSMgkhBhNzx3tBffYw8
UESF04Ek6lnSgG1YFSEhC67WE/0SQr2EC/HUUm/LMOtjm+cBCngqNRyW4M9Cj9Q1P6pfU6Fqrhv2
OS0EwwIJwo6x/cFo+PYTlnCLImtjl9B+fRBeGyKCKBWVtq/FSQQVeb1OJs5jhsJjoNEUzj8a1DCX
+DqSkwci45i04pEffE0HPV/LGZJ+yCAHRco29wvITx1tqRZS6zaEmbktuxtmo4R2xzQ9apiVReIB
UvQFjovYfqRTsrFr/1caNNQ0Q6Dup4zcpjDrckI3IpcwPkW3JVbBQ1oR9VBMLWWVULf0PskAWk8K
yD4lE9AIE+nAIQtt+eGkNJRGZrjpMIV7NTXytsz1U5o8JZ/h4ljboDTTDkxT8iJ4GdtyEaRzk5e2
rU0acOdw0TGFh8r9JQK9puatprcyPkeZfBvckul2Ls+Vhj4VE416mNbYYE9WB9NjLiqkuPMTqjan
JEeEXV18lWaUDMWCAXdmpCaRsGyHrgHoocmITAOnvdUBguwu0QJyVk8xXAxnIXHRi5a8RACSJRYw
2iGx49mnsMjlqZGI8pYw3KXrLUnStAtQhCNqxRiEhwj2kix/5LGKcYoFejN4/XSLFqViT4qedIn3
uAPEdoyt+noCAWQlag1MMPNbbomdZTX2UxQOKx2qolDBkXxCWPgAErPYV3YPGaaPkvM4+CgxmmQ/
hpp295Cb3Wj7ybOyvwtvkE9lW6XPYICPDdThi9qQco2gcz7Hs4MUPRp/LwpqP6o1eWASh8QmAN/P
kWeX14f9VdDH80blsM2CoKJ3kcTqvFBNA2xiLFSPQp6LGJVo2dCqdivm69bvsb51YtndmdzCO5ev
NxN2Z1dJItJHPVY0LmORYxOBEoPCfTrEST9dIcNK6QYE0YsMYT8AeY523ejfTYw3HqFdfA9ta/iQ
Yi1qqdfdtV2whPI16HraoewDt8bK3d2ABgdsPDGpQW1VuPYH0l2G6ZMA0eFva+vXElpb2OnGEe9t
rr3qriuzjoSE0Np+fVrMeX1XvNogAbcR0Xjs/Gy6ltY92RIlKAc3eitJG9JLiBe09646p+iua42N
G+8VAQXsQCgwYBjKSKcnsT6gCZl3dkuph4UR6K4DnaNl+viYFpb7WPkPGpkbve8JR4bTMCmRjdwH
BQmFECIRoaCGRFDWVQ+iXV7y0RrP3Lc+xQQGZHDjaF8KFT351sVC2DRXvlN+BvWzr/B1jY5Rh2yy
2Pitm85p5VAGF4sFvwuitHUfVhEqyQn3pB/br0UVMtEtzb3fwI6qSmHtrQplSqsEeuACDadtavtq
COeHdO79G63f4gjpspzJ/vG7jIxTbyJChYKYviA5Pmr+2aTjOzpE/2kZil0A63Vn+064y7s4e+WW
fiTL0P05tYSJ+C5giplpCTqWBuEX0sDXyvMLXNQEFEdjOT9GVneNdLzcJJSQVy05g+e4RckVjWO3
w9HM3XnpsFqNE/VZcvGuBfBHBwbziRYvs9bEJ4QzTnAk2YPYG8/FWJcQ/QoVFB0C9jwN+dTqRuzF
IBsu/V7Mb2CKklm1N2UadyDmEFw2aYqGJYFpCxRXAjCRwYfojHOt26nb+rlutlYEjmQF1t8GBf6f
IvlB1thV4ABDwAZEjQ5bPHHSW4Sz5FJPctq41UuFZA9uCBEOTddBENJq3PrWEOwjj6pjmfFrTV7W
cp1DW3L4gGac8/arG5viAwFoTZsoodUfVPeCc+A60KutsPUeRY1cAX1mt4+tWN5OBdR9L4qdOzQj
cuO6DkIVkz5T+lrA4pzm1qq42mXrEnjUVfHNGKQfZcFAf6rB4dL5BSPUUZD6On/iDa5OvtM1229/
/Ptf//PfP6b/iD6re4pEXAjdX/+Tzz9479skis0/ffrXc1Xw39fP/M/3/ONP/PU2+Wirrvpt/uV3
XX1Wp/fis/vnb1pfzf88M7/9769u827e/+GTbUnzY37oP9v58bPrc/P1Kvg71u/8/37xj8+vZznP
9eef3z5IKDDrs0VJVX77+5euf/35TTtf79Pf3qb16f/+tfX1//lt176XH5///P2f753581vwF9cJ
Aoc5JKQETwRKf/tj/Fy/Yrl/sZWvsS9p4fras5X69kdZkYjy5zfX/ovQQriBcG3XVp4vv/3RVf36
Jcf+i3K172nHU7ZyfM/79t9/9z8cv/89nn+UfXGPAdB0f36z3W9/1H87zOvf5Tq+42hfKPZQjuAz
zcurP94f6aOt3/1vWeOGbViX4iIvxnk/qMkDgQF0Az0Qp1iCOyd3W7Wren94ggcIP+eHSsGdIppG
t+kv5MFPcz3eIBiMLv7Pm/j31/qvX5vrKGkrV0rfQ7UZ+P/42kRh1aaj74ZYCQd51MPwd0Nz38Sz
eKjwj1bJjLQGTyjmTgnKOmgGa1+2UFODWYOPFkZvDOsQACtlb/71i1uP238Rdl69cSRpFv1FCaSJ
SPNalmVJFj1fAqIkZqT39tfvSfbDTmOBHWDAac1IarKqMuIz95777xcOOb9vCZ7DYPmPx5v3ny9c
UYGNUmaykCNZhIoG17c59/VV5WRZTR+IKfU1doKMbS6767A0xFNCemAuX/qyL65d/atMYY8afgZO
XGLccR3MzIt20KoqZnqxs1FN8xM+gL500N12TlFPRZPZ7FOBpo8t5NEZdb030Az2M0JRt8+4ya0y
ODvWoO9/vgQBLWDkmKSR8l7/lxfBWt6Bf316ZGBZgWnaUgjHoxj+94vgFB00mqXH++dfbYb0SwWw
yJkZvFd4V9oHVurimf0zedixdSJi3T+YQzoffn6arDGjS6uCGt/ekuBH5fv/v02SB+Xf36FrCx4T
S9g8TIHn8iD/59sUda4Xawp+BOESROYQ0VqHYXEJSzFfCrsGmIoVujJ9hkeTLq5ZSovcS3bvKRbB
HVNW0K6URNd4rrLN3DjtZhwZx+bJJJ+w5nwFtXuPAOlB1BEWm2DyLgDo4A6n8Kjg9YKfYGzL1YTx
LmzuB/Q0GE9SjnCi1yFMhWf82smVUarzYlr5cS7Z785dax/Il63P1kjQrJNaX5WeXxqd9/dtRMyf
6YCPdViXlYGMb8EiMxBhSjZBbG8ap8ueHah29//lpfw/n3iX15BX0hUcWpxWy0v9H0eFGAWdpcts
SpOR3ptpe2tk1G7ZcRDAza5sKuWDArD8UNfobERShPdl0nyblRruOxD1adIWKOEC2PmqDm4lEs9L
5gaf/Fl3301TfUk8/QX5lKCJEQ3Q3C+OCTouFH7CuCxe0P99OwaHlyiIiRBlN4oQ124BptXdWQjj
nuRz0t0i+RDW23SWxVWyW/R89ZzDufmYPfLYGBFTDqFt2A0lu0wfC9QuyQ8IR5qb59aPZIXk93WW
PUUzw1x3jErg0/kfuNcvKESsYyihIv2X15eF+78+rJ5tuo5t2ozhPMuXjuma/36F4Te7uPhoWK1l
xzuNeLLqljncaD9WCbosgzpqlaE22RdodJSNS9qYryrBThCi3CsYABiW65yn0vr0ybOQCsJEKX/X
HmhzpWkRROEhSh6QVUWBd0kbGw+SZQAMKq0vAjn0Wo6kM7hwqvXyIGPH+BgHxrXe3LFbtAh3lBAi
8qFeeeZEi1EG9dmtUEFoVIsqpgvgd50Lp7ZPmJifNVIArybpcS7kzY/9l545m50Yn7hJaFUKVohj
Hb/ULZkEZXV0OkIyXb2V0iblXWYsh7ZymLa1xjoU6frmmckl0uRnW8I7icZOULMzmG5uOhseywBm
Go0U6ka6ZKFIv0r8rzSOecvSp0SHGEFGpt/MXtOSQSOr4Dq0XpqkfvKsp7lMSQkMPLVOKcP1og4g
1P0R8eevArBW1u67mWMXf+x4n+nvfojEqyWQ/LGwNrknTnNgPfiGER8C9vpwu3PnMETU230h20u9
NNY6xWMUF03+mOcX2/Tjm0zukZC384PqfY+dtwzAz/cuIuGcb4JTgCG+gYSrZuoCnmCyEcYN8DXM
cA/Y69eQmcGuqad77Er2fcyk9Z8vkp6M188joMYmWqHP5nc7KI9eRcAfKy9xFHMIOSIUIRECMUbc
QJf33sRwxqksebaKJrije3yQ0vL3AxOhvexK9eD7joEoL23eLD1/69T3/1CE0k7uZOba18aw9P3P
F5p2tB10bCxZ2LhavToD9kLo4mLKpBRnYJ6VC5dQL0duAZ+rHBPxVyRv+MSYKdpZeWB6FP4pVfqB
wrn4jCRIZiMtxKvKIpJNhRyeaA4J6YhIkRZ5czUxQI65lT1DTbdA4gT22VNHKxXeszb7D9GV49Xq
XfsFHQGRI84J4Xf/0Bpt9xxhb0KFJt5AWewiUPK7KnIqVhph82J4wWszDd5e1DPJxnS9hNcg5Qta
+VhLUlj7FjRnOBbXqsvFuiXoCUJLsuX49A9BP5OgjlAQ+gOoi9mHDdZNpf3EPluTITxEL3iUfo2e
XXyqCnoeaIUHx5HNmgk99N0c2Z1o6++fXzUxkVT//B84oVU+iONsauSfP5uFf76wT62cMNOcHbQJ
ennGq4gIudTLgbdGD3aS5feh3VXnii3zCl9O8Baoa4pQbWuWLSHkwcx4h4iBtnHdNXO2YS1GXIZO
Y5OYYo4haZs9eA1PmP75ny/S9VFSrBGldn3hYVXo2sv/fmlsldz1haZzrHhz+kbtWZ0N76oxXYhY
dreG6mQfjb5S50RoZxekoj95tnVOtDYfY5MfEOAX9K20UwcmIeR7PRoRG88srHcjar58mOp7L6vc
ExMHeIfaItLasn+5pKSNuv+KKl8hjZ8lUac8APuftrkshTwCHfmnic51BwleTOMD+S3wjvrm0Xci
64wl41Lw1z/ivzg1UdvihgdfGifTwkmdsTd0BUacIEagZ9tLgYPcrZJvRbQYiREZ57jH3kumaGtb
TSh6lEuBZppdA51tsWyykTxafj/dmRiuWQDEwOfm4QbKwSftUZioTTZGGpQfZjv8tWpgQhAp7rVD
tWLJnOrRNoHd+nzwVImcAnfcsRzr9pZELpyLeh+MdnNLjA19cHBLw/KWO6LCF160Dz/773rSvLzK
Vncx4Idj1Mbhrgz9rSdii5Boog3nKftdcAmfx1jZB3tQW7M44gMC7UuOBlKdKHqXMs7XZMHg0mPS
iUY91O/pMsPFmtjmz7Jvze3sIClrl18m+I4oGHzvFkzRXwTS9X02z3srG8ODr8WT2ZcTyym+dJ6H
vr2o0lenDcjqzboCf0fartkoNES+BtVeBOhc0SxTWAyiZ88bQUwRvvpl+k5xmY2WSs/FAGUQ47J1
h9y8410OERyJ/mZ7U3HEcwXZnLniDSVedg6D9K2XbncrjK67eRmlOwR+KBw9xq5eaJgUypSnKcGz
XsUYtEyKz9OA7nY/aa7roMvjE06xhiyE5R9/fv3zT34OY8QnFHJkE/GQDoS8//xoqknScy3eaqfq
f1kxQU2+P8BRFeQE1owASpExIUnGXUbxgkPBsu+cinqTpyPY64RgrNoiAqZ0ZqpVLqNdFmNzUuk0
nOspqfehy8r/p/ZkzrryU3ta8Rxve3u2L1Q69X7ustdK5d6jgR74MUh9udx0f35+TjMsD13sZw8e
Fwk2opqkysirH+c+Ieu70nvLbskEHErnRRclTSQkTUelDWmkR9uSFTy4lEROz8/P/YTasJx71gZZ
ccaawAE7Ae0YKp0/q6oCsx71P4ETyAu9MIB+iuc1c53qKRw3k+1YN0My6Z62GWf7CilMxKONAwda
K1daf4vnud1nPmOuOPaJSkOnFhOXdNBwFFfV7BAhEszXujTLx9YPT40LzjTK3C0qq/IDXMVR9luE
by9TjvRJjH69a32Z7djjcxOjprh6S0xfaZQ5VPLpKaBduPA0Frcw/8v8zX2DAkRi8QhxsGYSyi7V
bJ4MufCax/APXut69/Pbs9qOMGov1UczfHXWHJ2ryq6eCM74LKaoPwdtVD91Wbhz/EBuaG8K4ENM
GSlJN90Q//Vn9v2dIF1iHgkBB6CJMjPnVimnrAGGZv9xhkI/O5K5lcYoFFadRErdX+seprFnlT6r
tKQ4Qz3DwBee01BXDPK8jwijCMo4gHpt3j/kTDNOc2nCZCnyPXrVm+AiPVKiDFebART26gTRGaon
rFErXRIOMSYsdaKnWKxjLT7FSHbeYLPDAyQE2WBuQZL4kF+6AIw0rdaYE3OXZdHFDChN0/oCdSh5
mdr+0oBebCyDh2VAW1xAyBrxy2yKKnllhSbPDd01bEsCVmRjP7mx88qCuznx2uFr3bmjkoRptTh9
8YOWDFzRKvWliU5+ujhxW2x9aQFZm/uvgL+HBfM2yPwVhsSUd83ItmNn7FoyenE5DqUyLpPLasSk
J/S6rD+7tRdvo3Ykebic7l2fglnMix8qdu8E8YWd1+YInUCtDIBdxkYencCA3NMF4xV/NLFT4F4C
gyI2NyjTbONUOv64L4p7E02LXzbEQ3oLVL+Cz2TRwzjd0xj2BZ+tb4Mt1q7HobfAKByL+AKKu82U
mBs2BdwCCSARc5o+zYTBvpPtDbAuorgxBPCOtungqCz4ViCiPlbzMjl0ytPi4GMj7x9dYPFTau4D
TYySRl1CK8JtWDMGrRFvmf2WbBnWa2AHcOWuo1E9QYsI7oBc7MJyUQgH3afMA2+Nc/UvxperWBbM
I4VZPXbEFwhgF0TGRmVNEl9rzndj+meGaGcg0yc4b4b+KIu7qkCmP/acYe043kVTeu7wWTcZH0tv
4tPug4bAUjYA/GuKrQw+PO4WOO2lvdae8O+UVbzFqR7WfWAQ7KUpY5KaPNf6k5X2wM+gYu7DDzpr
TsnBWPVRk+3mdPobTJAsh4FIShNaOQPidRxH9YlV0KUz/Ud7MI2N7bANTgnECgnrUrX14rVOiF9B
kkLTxPex5cktZrVvMhX9Las9GO411dpkfeQOpnZu+HdgviQJFLLbTeV8dHxD7YQiZjgX87FyWzYn
PKsAqIeHJvk9uPU1CtLsfkq+DDP299R1I4AO89N8QYri3AXDYlCcczxUDf4fzXKhrObzRQGLGRWq
5m7xZYvcBfM4FgTeAWsT8fzl+9NdA5Rla2FM2rhRyLrOyrdTmSIlTheDGDaLUgLf1PC3devcrIkG
LUHLPaUAB5B1SI7L9jAgNiFtGouMl+bmNU4g4Fjlswz6audWzlWWXXVMGRh2PR9nh1k8vdG0TXOL
SWM+nUL2H2fgOCvTrSAHY6IapukvNg3scnI8iBbVtYkKqvKC+tTgi8IVgLfJMYoDU76XKEPtO5aQ
gzvH3ORF8DeehlU3VXJnNsSf58+enZK/3tqfYUG4V1Vpd6NijlP4+nOH0bGZLCRlQLKSHom0OQ/B
ynZDl4R5ErhnxAFwODLFurF0IAQG2aIQt2IsVTCTKPWPWQbpIivjl9xQwVPQY4qMzeZmJLgT2Juw
Ns2+QBqDZwjJrHY1Y7sRuARy3e6w9ESxURWgJjze/JiHJCHpXFrGbvAxOs8zH+GA4wjhsmIdzeXt
huoW99F8QkCtVrIc72pgFyvdmQVeVuNXHkKzy7GhBLLKTmmD6SALhnnN9PQ7YrawKU1ZnNrRWCPn
OxdGOnMbOCcVCvWYl+4jRZVpG8UvX/iPIx2cXaRvM8uwuMEM4owSnJ1X5/vJpxrxHQBuscgvKDaZ
7DQpkqaBZmqW836ufIaBrXXWffW7CHBq2TRUfCanldWRwUKIAaA7mOzraJGcuUsaL2UQyvF242fk
IqQqHeHkjr8rpJEcCNUBJlSzwZiOn92/SsBGKOnyPyj7buFUYCqfKbFdBw6mX2TMhfjO1zCPBOX3
ZnQAqPAJIbcDy9aslY0mvzgXDVxiBGXomuPs0C/zCOVqNr4tdppC8ze5oBXHvLpYsTIxNianpE/E
YRp4z2Q9WXeOKdl8QoYWECVBscsPhgIFSvbPBkroPiU3bteGBtAsZL+VDA4hOoD1whNju57dlVAx
bjkpFWX3lhAZtc6GAovmLFk+UiaH1HFAyPOFdKrobyWmBsxBnI0W2K8BmMOkQRcwtAN7OFrkuJq8
BlnDfrS1onhrgzlKC87SXIseD1u0RQcE3Q85rNVH6V5ntOi0z5vaJ/ivg6KyrafovUYM1fflV6uI
0eqQfrmscNeORtVfUqFjcc4OhtMc/GD46A3Sd+TfKUL9zQoKzTam4PRQ1AIbo/vkzZoWZojHtdVb
B+FkLNZc0gn1YMPEe0vtBPFMkfHT+JDITerXThORTYDSyp8CtXNjsbcZLNy8cnoMY/KQ/MRKNpnL
kWDnsdzMirMMlYru4kvImpaoNQX/YWDELsnElr65RFSQ4tMWjoNymrsb38QhaehZyoLgcOp7crlH
0kis0iXhq/bBzaIDtBWKUaaArovJd1k3RPiMj3GPiUfq9IWN/q5uEO0jdYRBoytE3jC1NkhaLJN1
e93sbctqdkPGqz5mAdmrTXNiNOReGAvXPQcpLC9EVAnTYGGWCFE0wmFrfJsCLniwYU/eguFzfFq0
iPi5qfSQaZtgDgYEMTNQ1I3pdO22tqiMks7Gz0VZO1g8FT4Rziz5JecpVqM+6kl1Xj6Vbp6NeJL7
TzvrT8JOP/OIAJQiN/gOAEGSNC4uGvRx1tdoJN2ndrLETiDG4IEjehIIvg1LW8vlQGNoLmxQVI7f
r9GGASt+c6X+Mg2PQGtEmdnkPbVd9apz0trISymB17FPnXiH5YzAN0TvZ9ghV4O6CO6Hna+wP7YD
LpUckhsQzmIbS/PLZvS1qWor3DbuUtaZjLlDkTy1vdpRnLpAwgLjwpIZTTR1EEQKH+mpn8CPbMnX
iQjgHpcAIE4HDv+QXosEImWjRmg8C+zASDZUlmMyie0XQyt0YyVAu2Tw8gtAozVxg/bGwhDFBeQZ
QJY443xh8QxN3anBa7sAE2x+QM/A9sKdmkUEjcdNQgirhTfG5M8Y/YsTxO1RhzxXcra2g7VERWS0
ulW/op51cb15BiYjavmEhNfBjvF7Kwz8M2X1uUF42piY4iH29ixz+LfPBcFbkkCQzAyvVPqMA4Ha
lYNHKBzG5nXGwTfM3IStvCsdBjhlCQrP1RijohbOda83opw+Kn94MEumKyEzXSYx8pHQ4nvtJ8dI
miAxDbvaUm8Svr5HzuetykRcXARlLAkkRxoaOj8qYRqKaCSth1205ZJDxRh/Szv7HFhE10Qhdwkf
paoy9izT6k3lMSWh32vQ0sG5mmtQL7UfkoaBHXLdLlFeTe3nqDAROkvS9yjMOQCRFdyFsyBOuWtr
SphuYymPVgwt6TYufH+TLJjFFPKwWcfpUbTVR8X7c8EtckikPqAVKvbRz6Yd2VYP2uJYN+UmtKqP
dkThbrUEGpRuxkNvYr01rCNt5PSKb5hAxZJIEvy9e7W4ypo+NB5oL6O7RBZ6J5rUBzuAJiC0rjai
zyKYeqx/+LbYJUHgfUhmRN9d036H7rhExeurJFi7k8OXAUuF5mBjllvK3muA3Gmj+4IcDKvb1r5D
Iku9GqcC7c1Fd+K9qcpfXgK6a9y5gwLW1Gxj7f0eJ/4nJ82wD08HvxsOHU7Q0i2eu0r+phq7JfSe
XOx96v5V6A3YDHwQ+nfBh7P1w/61gX+J8Mg7V0Q2UCnwQ1Zj/syKx4KCARRumKr1aOKwSJX3EU+J
t6ot+mMZ/+2y+DYhJ7Qgh6j8WkJ476eUsXIAk8/qyakzjoX7G2n5V9ODRfDCuID7XTCvxYr52xt5
nrJ0fLNAzK0pGZ5bRHl7uSjoCEmli58wCIPCoy5bkYEHZCOw/mgxMk+0nhmB8bnjHO8z0D6DIiTc
0NlWu3yT8aRx23IJtRWpChMpor1Xqg1DkyoxX9oCHIc0lwcjuhd49vPyqFQBDypV2Bzj9Bmp+r2R
PcaqpLIdaggeQSx38HIQp1TmU5rkr6lnMEoey2udKLzTPhgtN6at6IzaWZmChOxQtb+Tqn31IlIh
GTItl5/gXOmfVJ7UF2kbdxrZ2M7x8Mb7+N7WynJIkTZS2IyyOA4NjqWit76DCGwfA5d5ZXobD1lN
wkKtqTELY7RnPywIkRop/VZDD9MhcNGxjOKLWmfc1fqLddLWGXxx7/1u5DJpcZHFaMbymykiRob1
CyAl6lLgd9yvMVq7PjrECPC3ObfLagwUp31KaZ4Go7pGWfEXXsHBHZsLOuBdPMjXlvk5308JTM8Z
XLyK0MviJXBLyxasGvwDpclPMDnAHsuK+Dv9AHoUkXDYyX3Fn20ne8dPm53zAhRgVH0i7iMMw4fg
3YD+H0X6dzAZJ5jJL0V7SnE+vpf0pytCM5hisKeHgEvm2MCsHEpmBlY2Gi81s3AIVzTlBGyzlren
U9YoUradBPdSQw1GjtARB8ebGPpT4E2kBReaOL+EEXDltLfJjsqdYbWk/UjQ/2Dz8nPTv3CXh3dN
4WPPAW/YfmH0IkFHJDczp78Kw+S1Qq5Ekulr7pOxZeoJNVNfc0kCOVunGMbockZCcFGBcErgh6po
X1U/3TPNRvKvfwlCVtZdDVB2wlfusIXw8oqeSBEZycKYD5ndVGfHdTaZzLYkF7lYlb4I1wUtQ/Jh
GgbuJq/1k0KvRbxsDMHELPwnz0v/IBvezlU6kwKiTm4y+0xsT6iSbMaKK7P1zqMdv0OTYBxcP7Up
geSA2AkmrIwHMZOVRex7s4GKdmtsjCQk3dwKmwVA0CwZg8i9eUoJM8sAMI/jXlhAKOoGYEJYFIAs
y2KiUB/oBAkxQj0CIU7ywXI8mH689JDrM6Z+1nDFt350uxevwHRgJbMk4g8jahsGTBZ8iqW+3bR1
6KHBB25SMVLxO1QXrIyJXe5XQpW/lj2jEu9OiDXXFhIVedjsULm+VR4R1ImNldQfUFoFwXerAyTB
k/Fi5+ADuj4EBMbgMs9pEfKUfA7j4nTAWDpzF+JPr8pxcZwBOVb+LofmgYKbts+j9ci88Fl16j31
wDbAQPkOGcsMNvd8jwWqNjhZJJWqaT1mvXwvBOFzNBQgfsEeGJ0sKQBiKnXGZyrAc2Shl/MfVRHY
29jiEOLNvU0Fw2fq2A/Xo/bnOw4ItEQ1Xd0gSacrFD24LJlbusT/iXblYsvASc4Ua87v/KokqAq5
JCOJYWe3/ltitpDi6tfEJyu1bJo9lt4YJ53d7IeofMjTeDNGbbaJVExn0VOdjENy6ntYhKq5UZOu
1QjHqILvB05FpTsiYfOlf3ISV+9s1M2xxEytB8Ls8hipK8Mu/Pk18gfbIZDIjnN2nmjVt0UAaFO2
BIyEJWKiLnEGDDg507EYIKONO3v2mcnkHLrjHCdnBOVXoDgQeybsyx6q0nEkYYhl7yphtLpSIySV
YiUGoo1Dr8fybVabKXjT2nv0VGDdFYwkGEtADLWHgiIzBl8UDOpUWzbh3g6ENINNpUjD54BmDEke
HKeZuJ9AsOSzWk2QdxEfotTBk44Qh+dXkGbVkFKZ5+nG5Ji/WAz2YDYsISNMGge/GB9Q/O3DUd1m
r+RFqrJdXJK7kjKuDqxofsO83aA0YeZnNeQZ047cGsP7dO32m6PBw14HNQf4eb0KMus9Za68lm0O
7J5cAo+98mitnAWLVZnPk2fttcEowJ1EsvPT7iOd+7NMK3U/wECJpwBrtQU/RswAQriuMJ9FSs3H
6MsuU2tfyuIbvXLMhWaqbTWGjx1HYpOyX4VIJFZtu7QuRH9qn+qVjegKMZu/d5OIczM7WgaAABl9
w9QrgLwxgkNFvB5iTqeIVmzUhLTMJcgInNT0xlmfrp257Og62KWoh8FWX33NvswrGKPlLpKAFMjb
PmwGcgvzbTew7fNl1RKgkpyaCQySy8fhOAK6LGZhHyFwqX0MvgJi6d7zQooUQgMR3P/qjI4HzUxf
lassBPGsWoqN2zeHCiLPemp/o4DrmUsEkrFvB6xz3kiLKs+zJ/tiO+lZY3SVn6CZiledVQ9Vk8Fg
tUwgbgwut1U8krqL+2Admriax4gVocdBk3j2NSyspTb+kA7pR/2DapN4PzHjWo1t/UzFL7io3Z53
w63XrkBPVQrPYcE08pflxjU0g/tEjg3xcWePXnIbZgGSK/1dsFnCisnIwDEWv7R4ykV18jDj/Pz3
CDCYskFv6rp+M6qUTkwAFWpZHxl91h7lVLu4E9MnqePHJMk8Sia2o2xZtoNfWgS6tsZuPpHQyzjL
ZylWEHYDsZGpObKcOkCr7RK2SSpqlByb7I0KKj91Q3/MhDmSHb8kdPnxbh6MA3ycX7JAQx+aFO3g
UhYvJqrq96RhD5zYVzr6qg8uYPVeLTf8rSErT5qsU+UiP4DUApK/tqIdW2xFyggUI1UKPpGAxkZB
YlCzIU+W6i43C+Oxct9j4NXoBlF5tN0s78cw3buCF92M1C6oJUMz90ljUl27HhCKRccXtIhyzY6b
HFbKuiHvrVUK41SAfHzyMd7ToS4GtfpvmVaM0ipiKEO2igETaX77u9X6xdZKjHnfwWfalsUSFhgN
G59976F+LhNdXuwyOCTw1TZpRz4onyYOk194uR6IBYHF0oNTKWt6+cTlaWOEuQ0kT0rSaNQaJFns
MXhf0IUZ58F/rxqylOyElGCtFr5v1d2nAzqOwP0D88o7enXzKwye8CPjr+MahevmmhdpZq9zzeeS
AJkBfQauLhGEj7pmwtGYnfke29mrIUlTLstiH7RsfMsHQd0FUnIgd1wVfzD16cp9a1D127AwHOHL
44/FChLeuaNP16AJJTmsk0IAF6FK3zQq+gPaKQ6Ivw5dd8Fk9Cfun3Oau+3GhBUAIqFey4lUCe3r
g07ncMvWY13BCDNk1F9zKe/Gqki3YTc81KaKV56bzTtvNKw7PHOnshuw8uYjq0wUAI68z1usRFPC
iMwPqaegVoePYwDfmeOeBbFJUFnUH3UNYtIh06RrvZONBTvrrNVCzMKZ3by5ObPjuWhBTbXk9hW7
MiMJM++IfPZD7FksMd11ny8pJj5NrykIUkl8M3+0kOjAasuBPriQi8rC2NW4PgmBB5Gz2OOhA3Ct
G0Q5k6SwagATAMgyokMOm4AV46kFy+BI2qvS1uOmiAuYKsZ3GkcPFqZeUhSSnQnSI57ZsxVDxbMx
L+kc3IYtmO/VbMvqwL5+PQ+wZarARxGHjQMbbpmMnxxXZD2m9mMeVAtHjJDrtJCYWCvfvjRNcsWT
z7eKTU3Gd4OMCDZ0KQMck3Gvq7jaY2rapoVXNY3JOc7sEUZ5rjbNyxS7z1OQfsHeblZuJy8Okzx4
ETjITWbE636ZyhoJlCVe2NHz24OW0wuwualmNZeAFowNH1oZEeSLHTaNja/civUaUzGbWFo6XQVU
BRMGG0xGYwJ90kqBeUo1PmqjfWBvDPaoin9Fs38fMHZiRBMyrbXZPXcFMKHu0nQAMzFcIj5JmZy6
5tc4xg9TYZgbUhlZI4Pw7k2nJGhvijbK7IBaU4eGQX01DfNkxt3R04L1VWBnZ0MqzMES7F24LxKI
vgCC3jve6ELDEgneYTuPqt52FRAmYTjeJXf7aINoowapT6vaNslr287XimSPYskrt4f6xQAt1+nX
HwyjX9vblhXiMW8i8ufbTmxHk8Mq6vz1UF+ECI4p6akPDen2VT5dWqv8iAznHJEJvGXh9zxDsDiK
qj51Uxwc3MT7U4kYPRxQs1XGrHzVZx65jc6SDxN2b6490alW3L9x5Ot1UY9I8hT6mtDpD1iJoR0n
BrhHN9gjrURebIiblGfQnPB3ZsXwt+zuiia7MwEJr0mQiO7of9cKrRmmeqfZ4onnIzdlxEC5LQne
UfEgzfTOr4NfFGfzanBLMKBBhtiIogvEEPeANZvlLhMeaz1jZwgT82I+zatO2H/B0Rp3sO4x7gYf
Q7Voz5bJKcrvfCvonjpEeTk6GC6jnI10Blay8YwHfKd7d0QGqWcyqnCFotcKjg5jJMaNxgk21RuA
Xj60AXk6mecfQN0xPkEHE0lc3cCMD1E4bJDTR/QX1GcZWFC0lvIOi5mfIlXMKuN3ob0RW2+5H2N5
YrgDlMHgRqtQ1WN5Ku4txp5AUwIsXLLEupYnp8iPXnnziZUKTb21e3EbpAskfMFdZZZYS6QPtB8b
pTh54yIlg3pM9Z7lqNqwDIenU0EmGiIeUpGdsuEiO+QA7vw3i6wL5/FEnhMhzl3ymTTeWyuxMoJi
P+iO3rKFvxs2VUXVnlEB6idfhOXGL/PffiYfolKITd+wdKomhEiJc62M+LHHA7YjgZe1o2AKmRpz
smfEk5nGt2py94GJrFXBJGZdCleMcQoTYasv2E6tZzgJV98k1CVboHAZN0erlzCeWNX7CYucPaKH
slXPA+/Z51gO8aZ1wx0d3LOVEWfXpX9ZwYD6NPIOP1UKDs460kdB+R2IhjJJvatq9xkQHztkhw8g
S8+91r/w1WGOwk6Ett4HUgXJ5i4mIcS3GMvNWXnPGLyHQbev0wxtj6MQuiZju/3bOTYe2EbsW5cI
lMHvxLrzY4ymTBHZ/TCMCMyaqybIt/HyuIoKxp3JSA2CyBb5OXdor9atx/csoubFDYd662lO74rt
ujGox9i2UFstxanwv2pnPOulXQ1QUG+BIt4VZn1K5vQ7qhwPS167m9tTo9VVl0imkbj8yWFns8/8
oDBDojQMgGzznAqyYZpWPY5x/AX2xF6uo3Q1oWjaqLpi8xJc7Yi+FdkPe59kBiw6RljO5/ItYcwI
gDffyZrxeBh2284J4NW2Ao2Cjf1R9G8YW9UWvXaxSkh3qaIgv0ud4jRGlKUZC6TWM/uNCmFLZJ19
TtzhVpg/3tJ6WhVd9TEFrKPKhbrhBO3ZwDvRGMw9DYfCp3dfK5bkrMjeE/0Nbya8Gwau9F5/TQ0M
2wQ/9cbx1G8eRLlXUcCAEKMvCdIJUqwp+a5Kz9jowt1nor8vfGOD7PZkpGa2G2V348rgoCNIKG4E
4AaSjQmaR9Xi80D3KNBHIG9zeTD6ZffczS9Zq8lGrgAySK3f8W2W67JuqcqsLVv6x9bWfzttnGY8
LChRvO8c4mXNB6Fr/4erM1tuVIm27RcRQdIk8Kq+tyTbsl0vRLka+ibp4evvQBXn7hPnhZBc3tu2
JDJXrjXnmDj+UqtAq2BwnB/YHFaMfT1Sf2gi6/kvK79Vj8z6g5jpver1k+zpcQy5PbNFg5+M9Ii9
QEcbtz/gE1GqDoA2LEVAm6wApXZAXhqUeovQM4FPmhJNbXKkBQXrHrIEca0/vZBSEzvSjiibcOlq
0Rl4CtOxPBabvmkr3qXhb9Lhm7T85NNNA7nbOBO/sD1UHgclF8Sb+nYt/Qv6lrbNzYHyovTW8YBk
rZDyO2F4tOnk9DEpdAIDXS4tQwFbDcR6dLn42RLj6CNFFJVT7e0S1RVtIFyaInz4bbURKJ9WGvdn
7TN+acfh0XaM0bCW1Os7EufPXPjeIrWdZKMGtHvOQNt11C0Si8LoEsXa3RhwsHNDg4Jr/Y/nPJzU
41fRDD/SNgNjGDvpWm+rP0z/H7xq6apBf7PEw0cWImi9ha0XPraGTCyXw6M0vRcvFpfQSRzoF7Tv
8tLeF6aAdcdQbWEWerqdJAdaRrzlimX3oAUMuahbAWhXBeMAnYVt6sK9kcSPPOETEXq4CSPXgsZH
ZbKt+X0oDgF6jfLTI/N6ObD6FZ3+llcwVdnAgWC4t8rgmN56/WNeahfj2TXJ/qw7m12R2Q4sqg+D
gIe1cEFGEZzkFnejob/WZvmXVrRIhrv2N2FI7moy0mKrWGrOhSqO04RHtdcgFZeEFiXhRMJygWG7
a8npDv7KoPqmW3jvW33ivkdbXJFHvtAyuKHqrEPvYtHyk9Voy4GBb7x28MQuk0ZnGymsb1u8AdZi
53bqGxMtPIptf4/crW3JAKeq3PicyZFic7xLgAr6ff7uOMPVqO1w6zYA96ro2LcorvMk5FbR01Xq
TOQhfWQ5lI9COHSdJ849I3c/WboxuX7QSNaWw1+gACGslTrlGEkRW6bAKupmVwXJ0SPGXC9NY2eU
qkdWxpmy9hRxtnPke2Ff9RFpDePng85rP2XyoMsh2Hg5ZMxB0PM1lXqvK/MbFRhLa+ix91c589eM
qZFkFuF7rGtRnK0YBdE61QDXDzWJUhmRwB1quaaLWoj4My5dMIKpxG1IknDpZWG81TmHwDtvtwHl
/7IN5D3MB/oWPmcIjLdkxk1/LQuOgUW4ICuleqcBT8904rbu5LdqIJOZQ4UsT4k3nAJUGXG8qpL4
jiXrTjjDRP1e0UWc3nzDXHelHbDB0j3BpXQm1QCGtk99MRW0GlQSfKopJM9pmC5RGT+KZM18NIXc
VG+JTga34BoHHdwPMEI6PG3A5ipddcyaeDVqxK7EA3hbDFQgntqpJDkprY5YUAt6St1Liax/g2ic
5U871IrqydbHN4P3RXfIZuBeEuQY5sFl1kMXDsrXSkERcTWKGPbBjhPUGCLoZ9uuLRNGJ9ml0uBA
6eXttzAnuQWCly+HEVl8RxXK1p7q6K7HQF/ii/yhAtjysZbT9k4K2LoOcoCYpGeXPtNB2mCRghUN
a2b3ystWfRx+SxN5SzkfrCqjuTaCQ5fLeJL8TwPATc3UqilPjjl8Gc7Q71p8bl3QjPvcVp/Kzy4y
9QJQ4zl184ZiD9bVubS6OZo7xkgYi3VMxMoSqQjgKa36Uc7MIDS+QB4JX5R2XW6KuF2GbgvBZlwb
UzYeJrJszbzfdDEvNFaDq6xkB5q6q1dm/rvG3YN9KXu33em17hUCQJcfPOnVsuQQh6DRITkOqkc2
vTWW8TpNVbCcEgqdomk+mhEAZVS9RAo/B1vC2u8F6Lbuo1PQGyntFkMAKEEBJFt3XQA12Hk4RvY3
tKYveuTQDpPmkhb9i+vHS1aKbIOFyF9C2wEFMvAmKJTvNpkSPkXbUu8pZFV18Kv2w3YI1UEV4S2n
hr6H6wBftopdkU3m2vCsHmUUMclhHd07tMP8+widQqdOxSPqUkLAz2tXkpV+UVIdUJINH1RSGMbY
yMqA3bTTEW/HGOcg9Y3IJMVfBm8sUxGs/dr6GAi70qRJVlnSgwem2Um7KD9lprfryZ2omHHJFved
/h2m+U0mVkCfmS5jBwi1GkFpa4wM135RaJD5tA/yGxVos+LbCymvTTc+h64CR2BaJ49mys4eGP1P
kEkHNmNaSF62dBS58bZ17n1k9k3VIhLM5FJ6kkpD8gEqqWKdWCy6mqNqa3ODdQXsx1wSUCcdrIEN
UiLK1Qn4NEKCQOuZPqExWSKD+QXe9xK3fKSlNXcZj7QWoSzO/wHZCkSbKQrlog7kNp13bVyFyRJR
KD0It6d675FAmAk996mGnwORlOlNtPDp3QEW9zbwXw1yVzJ6r+2vAQ/rJtfKbzPr2OQJOLYIzakJ
IAPBbWGejbR17IQtfX1Kp7l8zjTOStrAJKONo4NbeszB0pG+r/ULG4t2zurhTCIllXqQvTO4YbDk
rJsGamkCcq6vL2FDzl+tk1wxXDCnpLdkim5jHlsHs4xfO+0yeMPdaceCE1B0DJMxAz/ibzkzOPuy
iD57xC37ASN/ViVQCSc+plWob9BbOEe9iP3taNWkDsySHs38SIww31JuboG4rDEYwrrblGnNkbe0
L3Dskagm4XtHuBjrKj0Z+2HjCtumoBLQ0gcAIPsA59zwEiHtZDEqv0m8sZqA21FOq8pHWGkT5hsF
oltZc1KblZEC4UbZPQttZsGET7qh8yNOzZ2VZCONIOReozudh96EDjsM3065hdPVHYM0OPQ00+fP
/t0i7uZGJ4j7z90TUxXJFuo+ODjfo2HTxo9hiuq120OMJsw4aN0TuBhMsW6x7zpkNgwtoYJ27cnN
6q0WZ/HWmcNQLEKs3DrigUiD1wA9+ShHKJXhyqXVT/M9zA5jAauoJXJWyhXgR3UaEQEKaF4rrXoa
tl9KX+Rby+ZvbfQj+p4c3HLc0OcDH1v7VKAT7dihzPahle/4Hg6RMXlkhWPSp5nVxWoA1JcKNnuo
gWdFtT7LYqxDOY8Fyq69JSGKWYap87RUAacaxkWnYZQw62U04sVBXEEM3CBMAh98sqQRLFqa/ML0
4iEaH7y/jp2Zj4bxmhmTIgFWER4G8oFoGs9aG10z3aK7U0WAVbKeuE6C20zCVMA76hvPCV5JTZN7
E0hSVZg/kwjoeC3guAnLgojbRntgOXIdEyo5NMUKpAZK5z5XBPaZrVrAZgZQtsmC+KA1UI8nAk4K
J57nlbxhruSFxg4moGv81Hv7d2piWo5pkWq+lR75ndBW2sRYSTr4HPIxpLg0AgZ9Vxtld0R5siXL
9pfCrb4fKnMdWOLZwfyFc+LeUOFtarbWpU6BbWvtz9KZM3yZrVdOjayZJKDOI5kiHSiQBT2SxZi9
MUfDpz/PMtVYfVfkW68MD22JCVuPQ0K6hqtWLsX4DaEVhAfeqIVClcA0YfyySxICcgibNPCSg9+W
CE1sfWezaRcNzo6CJvgarGi1jCfmjHFBeWanZEdnVJpY8pEAh9qqEA0nMI8OLGJCc0ug3QbgAPTg
ukQ6KCzYPsQzTTU7Q9ko7Ep12jE2gw1TOPwwk5LKQG9q6MVPfhqxO9QlU8JhdtjpXo1DZ+w5LfLT
FsKMznhb0hJNo5EYv7UAgk/tH3IWHT5r01Y3rwXdPvpLbbRCQ9FvyjZ8byv5N0zUFQGGPsSI5LWu
Ag4FPYBVQesRmHrDUfWcISKyjy1rHdaMNWSY6Mx1mrNeG19lx4dH59umuD0Jvz2NmlG9wC2yaEBT
iiUNIWPEHq0rLzrTUnbQTbUjezrKxuFNUOsBJKR+01x1Nxg3bH2LDE6MmW+48/6QTBjuLXxTnIWN
7WjQXKeZivuw792XODGPHu3/HY6HLw3pGHIiwEwXsssQSI5CQRMPk0sgGNkOSXgVWmBbOy3H2lLN
rtHJciUsf7oqCaDLl1yy1SSBt7W7gvfVS/Jb3+EVaTr9u+OgSfMoPKA2KZdWC/k5sdQN1JJL9ZTc
Cqs5+8OojqXfQPDyiJ9oLaUx3ac/wqj2wBardpqv4SlBJzSK5pimYXHwco0JUmBMOQ69BlB3NRDO
kTfxnyxxor3tTcN8okx2po28IG+6O6eeCllAT2SaJaIfKumbxdQTESUxp1+SxvxBqI+epyc+y7CV
kuoXukBCKO3hZPuedmWG8V3KAUvN/Kyzu+VoG3Agk1I/15EXbDo62z6DlV2DoV0NPaJJmzBtVdHG
CRHcrumAoFBM4nHdTVp+aIqiNlByBukOSby3YYpBiEaiios5X56POqEHh6rzz/99HTRRtsWIT1bH
mVNW/aokFp8JBf+yRfgiEOHcIakPiBmBIIEARAdjBFv6yTUoAM/fp00VbtUcNosKHYsqSIhVJoz2
iqDQxfrK9+E8YuKSxD9rzzbWlPwEhtEkhUikAeAZAOToDTX34A57CAkr7ufsG9U/ax0CuETL5duY
Tejlzfn8XTv2m5F7P6oomusfY3qYKQMDnSDDi5WX0yNndeujrLlHPYmDhrt9SvkYb0Y3EyzH8z8p
XOGe+pGsOCgQxAMA0jBKOz840JqWosrN9//1lG3voinnUbVGd8sqoIAiv9vzBUEHXCmMXDpCCXNs
rQtR2MXRHPttF5DLtxDesSVH4dJmjXPpTBMoxuBvclSYRz/3rH1i6G9ZMplyEWbuoQ9ztPiTk569
hrALJWzYSb595I7nhSWtaRmljnP87zJ0iXvsYhdRlxNN0K1YKUzXavaY8qx7nrTyIhy581RGsk1W
AamUefpe4m5P/MG8D72evgNUuVhJb74AdQsv0ugeauSNl3ordlWjDXfiNspb7n8k4zTcCeVIl1Y2
1JsnlVEzCiy9mDnqzr2XduaXVPr+b0CHW9dKs4MFXmafTJCrHOWmm0k6JFzarr+zZymTg25k3VCd
7OI0UV9lzEboVtkHBrND0Xk2THANPXIYia8Iszj0K3K2yY9BIExeI/q6mtlVVN9S0/31ZGgg0Jtt
vu9RUmBUBVLgYCSm9T96SC4Tw853KhTxrm0s/fS8NHyI/j16PhWMABZRVO4EzbCd1nseUiiUyF7W
vXtjGJxdj2mXjfRh1Vq1jXxPT8iKD3TENLJ/GKqK0ES3ai8tKHht2R4z01bn/y6Oz4c6V/Pfm++F
awo0Iv9zCWZ5au/p5wrd8D5/WuRRxhJ91kMzkBb0PoxUI0cBLJZp3zQnNEvrdmZcJlE7/7nlUQaM
HBd6gZHI9lCMI41Kw5PMaiCWRrCzTEiWxHMJd/182EU5+UC0/WoPYIQg72pkEWSDsMGx1GV9G1Pk
d3k5Zod+5rRo0v+GIlRuheWKo9tP4hhrn0YJOWHtdb3/zsauLbiXmxsHNnQs8QwLQlJVnuzxOBLG
B+yR5qw+AOAv7Dx5gSJuLidmDoLd5jlJUDAlM9zKGz0tTwjr2z+GaZ+dzJK3Qp8+C2MktjKI9LvL
+oY8nYjEYdK2hn1x8A89+ONaLBlDf7Lp5Wax9SGSVsezmmKX0Fp0x4rOqZt7PwcCwI82tnGGCyOj
Qt/YdHk07jssBJQNIceYDLw5LpY9qB/kdoMAz0Wk6s7IqMQzbH3k92Xo7+bX4XkJdCQ4rRo2taVT
fsxm4c6QZxT1xt6aPeCBT4/2yd0TYqqXKX6VTdJ8/VssUtwDRKqwwcfpgwkMfYKZAqNQFKz0qeyW
z3den2oiGeJI8haaCPyf5H9mV1W9MyrxSHAmMfwysyuDRmudc0tSEUkFmtjEI57k51iLw7VLxvJR
x3cDopuOa814FqmJd0Tr6x+Fget1ivNhFRs6FuGkvSMgBzao7OCOYm4/DAEbuDdl5yLUyHnTnIgs
k+3Ytw4R4NW2lBdZier279IX5UvkFMiH8x4JgLr29ECuMWRy+tmRt62n6UuW0tw1tp9vDUo/OmXO
NasdJL1626MYnsrTRDI0K9mwj0szffBGhYfA0EhG1ZE+p0ocetPUHysra8huJZ5i4RY+gTMFOYTW
aH0lZU+DUIJvgwPxVsmgey+dKl4RIkCAm2V+iKjCK8iWauV2twUpULwKm7ERk4Wo0dqHk9Du7bsM
zUuafZqDKVd1XaZ7MG2PyJxAQIzGayX66JLyIQrgvXxPqXWNadfuA8F0x0365MOixlprY51vkMmR
XzOlR3NyUw6iLrZeCDsozXlKoILaTX2zswZzWQBb2fcTZyDk7qzaBR6ZNu8wUUH9Thzi5Qtl0RPu
64rmraq2LUrwS4rI84KJhN+l1X+DsJrW2BAQunBEIEEkyk5VWKJLcsD8PXFMSeoGV9p6OEppdG0n
e7TfANgTYA/vFPBMlpyUlnnbKnIolbLhaAHggjNYMtSKm/GSuA/Mi/051wnETXtkolmiiRN3Ye2F
D+I9tfMT4WlqLYfq8gavlUyamastZGhj6hn7ZDe0tVg+P/aCjBaGa81PmzTeVyv+3bcUvzaN6RLR
BXQfvHIGQkjWiRCbXBZz0C3is5q5iPhQjeO/xScBv9DOuCIah280XWkl+n2NGicsXiyB6hwA+wIF
2PhDIvkwTC9dV/NRYmjhRE2Udgc+mnD0sVsJ5jH9PswS/ZprzW+RIssqA1OcqqjQqRgr+9VQyTnE
eY0wC2yDhXUVejNuD29IDmAD8utE7N0aVitBjB1GA1s0f52S6N+Gv/I86nl2biFG7KrMvHcGtqO6
Iiu+Kjr/GPbmPpLp04ZMI68DZiJhKXKGtCnjcw8TrYzWfYT1v5jJ4ljIjNXzjfXd7m7qPT54Bc3b
l6O5xTyZUaU55poF28dA5HEEDlvtFJJzOC8OtEF1QPqDRQUWSx/JRF3+qg02+YBDwHOFalkLN1TA
fw0ReaswdsGVTA5eg8b19yLMtSWOo4miuMcAMdYYscPoK4Bw8VoAsZ691g4RBbq11DtTwHzgopHq
xEiYFTq+d4iSXtza48DF0qd5ZopTHKK/SFP9MKR0yEuoakMIuIJ4g8Vz8R8JhV7aNfeBmyK1CDyI
4c/LYIycvz2y7VHyUyYnImJOX2n2NrT6TzQcmMOqkDXEs6EjhQ1aZteA+ssocT3KYTr182Vo3PrQ
0Oq0fegMnKOd8QDFlj6bGV8kvTupxc45YDL0wkZfLwZdVocyzj5TGGXkFFBg5mh9YEJKnZs0zOjV
qY5NFgUFcVTpNq3r6TIWcxndB1dgP8TOBwLk43z2qSHAvefAL2ZT4wO4AVRn8oJv+bSDLD+tn0vO
ENYHu23UOhfEzo5+s7fNnsZgWA0XvY/RE7MUbZsG8qWG7lVfzN1j2mGMYvyMlIJEjDsSB08KPcAd
CTgJVnzXNjDRoVd5Lre5AhIbUnzUXdycvEH2nMVSoKiFWmFo6h8UNGqTVhOZYbGEpdONJ8wu2rb0
a3uDAcS5dy4LxJTMZ3o74rBJDo+URrQ1UrlqiAK2qi685z71Q427uIid5aSi6lRXVrgxZ/rFv998
iPofw7wCIt+9TrZBjTlywAEdEQLamUs8DXmwijG55VU5rPT5lhEYOUjz5amZduF21CJFlIXnH3mg
0KyTnqjyGOwFqmZh1y0VXwG7rPbRbjY0BSNCLRA9TltZIvrG+ZycGHvG+0DlH4VFo3IIXTI3Mxmf
+D9y/FXEiujAy4mfbwbMQNnDxSm3wy2YcvQHg+OOKOdLfwrOMQQvT6anrv/qp9Z5sQv6FzqdSkio
zcvznnOMUqxip3HOfm/lh1A33qvYOPTaoH/0CKo2TWu9YqKtXiw61YaUYL6oShf8asNVphlxU3PM
S43Wus9QIIss+JFNIwwnL512rq64U7lhaQjGw+n5qA5Pg/yevUDw5KMXXF/yKihLrzJB1afy45D6
ApnP/3wZeRxgJrBrxLpyjB/sdUyGw6FNO8LCTLtYjbq21SNpXmTDYIyTgrmLZ8S1qNVm5HB2pou2
rVVcnuKZmYcFwT86Vbsjw4aSB7bFKu+qBLxekJw1NIIsZ6vJHOWbXnTuEdMPWXr0sb/Gzlmx160z
L5c3l670tm0wC1SyhK49Rv5ptFt1NKaqu7pxke1danlyb4Pu+rwoYZ4DPfujp9PNyhxm3hSXnhiu
6YyW7sYaDpWN0sYby2Mkm2MR2/kRmLp3s2W/eW4G/UTM4r/PaltYn7DNXgyNj4NokuRN2Q5vRmC4
K7TA1hb+Z7I3PdteDQCg0DWP0IkqcsDL3j4abQpZZ+CunvA+HYtSMDL3aoo/6HnIJY38HheT9kX3
k5mFLYOtzKd46WeYqVQVz06qKrg8L9IUwaUJrPFQJdWeoau+KkiAW9JAhPsZmXMWrxFrN+48aonE
v3uAgvFso/UtnEkxMMQzHSsxrbTA09ZaFyV303qDqc30wJfsh9CCGqakW6NwaaaUCvKymVji2ApG
PrFgr65oOo1xWPibcNTkxmHRXoTzZxoPLOAGEBhrSdlRBVV9mKKBZLL5Itv0i0VhYMuJkiORjmrj
leRaDugw3kaqhjl1rpCDW2/KvvV22G5ushb+sTU4AVpIrw813tNFNP8kcxbhKUf9IB48O9pmG75G
uM2XysjCXdd1gGwQT22RDKHM1R187LSaNiQaKaSvZnrtpXXpgtRe26E3biq/Tq+ekJcnCCrpQI5H
nT4eoxbRFgnszrYB4L2UaQ1jrcofqlV9sLdJ2UJX0RX/chcQiQWrjpDkpcbZaVG2JC6UdE7zwsgu
GTmbN2xP5XZGwyAdMs5+ZN9o8dSv5kQvI4rTP5S+/VeCN6nX0hQgnsfOCkhJEyNnLyNVB9F7f+OZ
m9yEysFxwdyK+e60JwgFB0klwpUYXXW1at3Z6vgzD5UMgV2MAWl3tUamc5695D60bC02AHZVrrt4
RkaQrw2Lr0/D1fMpBhtWtDykz9sgrUCAlKzsnINhK7E18Tud8RzTbje8VdHb1jEh5B3/tIkUVmpo
p30Tbuqcv8SyC/pBAVvsoLszTdbqa9dAFCM4nui2xnuYFmVFw2lvJSYXdcKsqF+aRiVPlGvyZJt+
RHBt9ipVsUt8L7pOuQjeTAjvy6mOta0ganBRiIlcmrBRmzC0mce7ctXqRvSJihQwBQLNyzhoP2NZ
a+uMqIdr74Tb54KqgZ1MhOxpQNzKINCP0pmSkxbKM1L3uZ86/5URphObPWWlCYQhU2vWb0+6kkr3
vTdYF0hJ1gktGJwJxwrOlhEx2/eYFqNKbdR4tWRiviTul29rVC9VTwyuJndp1F6EyOhYNfwMDIQM
XTi90FIxTTK0jmUWS9CReovJ4qa3ZIoZc1eLU8uCjol2EW1DiAvxKH1tf9ZynPZ2iOuY/yPRTuae
c62/+nfQMvJqOdEowP3iBdvKTWfNpkcQh2BueRwMl02NdZpmMrhGk3STCazGEwPVGt61NPXgmPl2
eJAppXpQy70RpH9U260CO0YnDUK2Xttp0jGwLbwXsvzisxfpADg4+lZGB5jBIjmMJGofYTw5jBxd
Dk+KmzSdLzUR39jixl7XivAsiKOPEAPkJZ4vspYvg1XlBwVPxAz6remk9gs3QA9iaG5k4uPLDqqW
tByV/F0bBbiFpA9fx+8WO8cmzflOTW+no5Dt2unYY0o4nGMjtIcy6ZHBfAqYg4qH32TBFUhS9LE0
6TcfVWWkGwPRwSaLQWc9rcj5SMxZy7qW5j8d6B6NQFu5rEXkvvz3NFNWd7BAM/0jnyV6521Lxrg4
eVJ/G5KDTjj4uzDQ3tqaNq5bIC28oVa9tPTG3Roem2+dIEuGGh+cu0QFoAhiXK9R+a4H04HgNlRh
6eusWL1g8I+uz0syUhDIpDSPeJK1d8RBi0y/ao0TfgNsZQQb1H+MBG9ipyX2ThD4u7GsbdgH9I9g
XEERwPa38nO8mVLz1LrQOp/3paThPo1td/D/qL7oDpVqmk8m1Nyr7qdTYzwtUz979dwSiHvIObzK
SUlLPAvlt6p2tt5VNyKrBkfM55RR/yp0k/fLi+5uxpDfqbu3JOl2+aQ110ohCSByoj60Lik6pbLH
M8euYBNY4OF8SXIFonDMOA5UQ1OrPqug7fY++qqXiMPxkuAQ6GmDNR2TyP9LpwrNuOdBWmPRZDFG
fya60EU71OYXbTjYva7AsgBa1rSU2RDVsLbQoLZbGkyPTMifuaOmux2ZFzCr1otA2S+g4v57lmKQ
NUVabHToBJ/kFdJCdb5yW6eZOqT9xhxq56ulNwR70n6nn4ZN1foAg9eti9ExX7MYqqHG+JywtAAM
LDPPNkq/TG1U+woTD+kPzhq6/fiq4YNaPR9FMYPC56Oelh/+3H5tNciUYzsybs+LFVUoBh1UTPOX
2sFNL/NctpIuQ0pFPF8WZPcmm/RrxI7dxjVAU3ZwquVqBDjQ6ejE5svkARigF90sqSluvcz0jZUw
/4djVyDRwZLvohk4ITFyFrEFokH2obfPwokIxYATQdObzH9JYyvc4SQmBJ2WQTk0tHsOp/HRmqsJ
1XPs8arkTUI8+oJB8oHPWKMYAFERibQ5JyPVd898fpeCnd7YCgW7CSUFK4TzR2GxuXaU0mXwm9Zj
dHteGNtau3D+hZzc9K6k3RM2sIm0oLvZJp7EkI79DdUyp8u5KksG+CoFyd5xEGe/ErSw9Njr5EVh
Jlhxrv3VF7J867R2jVoO+HTqe9DDpNzgbbzaKM+ctGsRNRerSff+DHWWn8w5qmZltRRTCFbdu2x4
EcsBpEMx3yRFom4cr4LvrqMeq+BAoU+ot45dZu8qZnKP4kAgo44QFYKr0KdmPQwapoXacQV9RgsC
zESqF8itCM818o+0AzfYoRwkLDu0T0OJ/jxx1GeCu21phn8q1MzHigrBrqtbruP/fdbBXVFfoCFz
ANBaz0K8RXKILjhw6e5PbMvIdh1Up/Te/HU36PFRDV6Mmt5BaNyzSndldqTmODIS2sCI9fbh3C0j
f6XYPTeOOkLi4lN5E0JdHLq0Hz8tPW+WdeYx7qC4SDRIzfWkj+z96PQmy0N4jrH8gAXL4Of/IWWu
WvSDV73ZqCUhm2SkMGcaLO61VEG/SHX0AONYiDcHc9I6bmqxeT7tjByGWiVewXDBQ3SZptvh4H6r
snuJzK549HVZbWuN+OOiauK30B1/mrWwL3ViZwv8Z9YlG3E35WhqdsWEZG/VFkO6Tkb9zCwYZ8jc
F1VFXd9mkAznRr6m2UF9GwyZHmATASaLHL4laLRdl/F2Zlp7MrxhBCxIL5Ssc/snsZPf1Kfq3qBq
9qb6heWu3AHwzJASl/VL7bDAaFNUbjOD3jiNKBzLM2TcIvhuDQwZF+JI57mf3Eesmed2ksRVQM0K
LGMDEki/U7eLO2IKZP46ymvLY6LgwBggPn2WQSov+SmKdtspikbdZPrgVsl06iwH09H8smbOQHgj
kCETCd0ct0x0qqm+sYXgDCyCPUuPewgZ866CyeleCedZVph4PxjiImARWOSDOjaOtFiy9YQb9zqU
f1xGYEs4If0HRQBsasdR1paAcVaWomg3rVFEZwBH0dn1Cyal/z032/i1ommxe37pv68/HxVhw0xF
A6vkZX6/AWZj427Sp8t/F6cGtO1I/3esBc3u+fVQdgNDAvFHN5pE2400oY8D6uXjKGtj77eWuMMg
7d7bn5WBQhAHAU7NqhlJZcuY1rlEE7OqVS8+ESYLr/Gizw480ioIrWQvZl5+1dQ7TF87faC0gIhi
333fP7M5jJ8dg1DqDAF8rPBeixgpj2H+Lkx8FYHeWu9GzAYf9fWOVLWJrjvnVST51p5MmU3B3Jbb
DdUcQXb66dmUUDrcjxFPzF2ZWnNL/K14wKduf5Wj6JZGTDdByCI9IqXg4yDhQnb06p6XXp9T7RHY
8oK/0xbYe0XrnZ35onU6mYJDbfzlc2mB3TcKffXvX3BIb+texwj+/78b3NcELmCiDOnq8jo4028a
Hsb++ex5USCjd2yHJTtNIUrsUGi5KjkcpSDB3DJxXXY4f5EPVOaBtvmtTnzr5fml5yUtQsHND27n
//yD4zfvQqqXqgS97TZheNYmM4C4kn64k2oPnd5Za17diULL+NvHo/rCvUT3fwrkXtlZ9jWu0nl+
WVhS7J2qvFKs0hl2DOtemx2nb3KZHyhm+IRpevkeOfl9qtxN0Zbjj1569RqrNoNteH172HSbEUfv
69QX7NH+aG6e1XWcH1FJL4soMA8E3aF3bFJtkY6VT2hQxZJOr+q35RI+lBl5swvmfHg4cn/hWM3G
u6qAbmNWHzqRdloAPKsWxStElppAZJ6BHGXoDaiJEfqEZWwRV9Y1iYMlCYd/B/lB65+jqeHE27TB
BUh9iTSZODEE8118MAmY5g+rDs7sPmak5aEjTOc1FY0qEfF+FX5xrNCx5Nu0g62WFEbKoiHxVxk8
NIygU7XR4m+TSfDOjFxAd0zGEa2sQgeSqoxxn3uUmy6aOYbbGDpKYIqgWYqjbtZXv2+QNNVhuSxG
tNUNN0jR+zMxEEmwrZmLUXnDgiGyuUQtmcBZmO1pdOmQvTc36SuG4fN/mIP8pEWRrD3N/ZXP3U+r
RZTPiH/ZimqO/qnctaqp2cKQM3If/CZ6h7oCdwP+YKY0QIqrLlfkP2YwjWnv+d7LaGpEC2euu9dl
so8skCUMQMsD+YFbF6bK0q0IdJb/j7zz2nIbybr0q8wDDHoQgYC7pXdJk0qjzBuskoP3Hk//f2D2
TJekmdL6r6d7NReZKlUzSSDixDl7f3s40cPsLinmtTxS5aIspgZjqi3REabBejI5WrfI0VxRA8TE
8GJFFFDsZH/5Hm0bcnxIa69n66ca3zzkb8R9iuJhLJAq+0Rs7hrsyEmPLZQG5GGoVXqbGpaLkHlu
oWiFzRZ4V0VEsaaE52an0q/7ZUOdvpgMQi6zkD2S/ttqJI/HI3GEmhrAbu5fW81wTzoBI4XTAlTp
OOWHBU5tqhk6lvqwCFtsvIGN7LzN95HQt/lA8IlyanJLTR2sTziULPiYugiUjJZNWr7rOgCJpCsB
vcjCW3uq4J+gtamJc2iTgx74aFgtVNKDZah3Te+Wnks2Zj1FwINFvU9RcuzyEIdmZ1wDZrfPTmDh
uxhbem1I1w0b0aLZeFe0wjS/Z6LonAbKVJodjUPQRo97d1928kIPJtkyjFxoIPn3Xh6G+64kbokz
zcohZwCjF/i1KQECMnrOW1Cly0YZzbqflL0Li1UQfPfwjT96EC77tgj3UwsrQDn8yg32wEPW4FHw
I0LvZ9k3XhmTsGk8IikxsHZ86iEyVn5DuxTTUTm24F58ewDcyviZ0O98qFBPxI/QDZhcpd03MHbv
QDhGEIpGsynKgbA2THIYRJOZYylQZq1Ge3hzVAAZMbadWeV8ILP3GcGeWkM8Yy3qKFx78zuHqLWU
5jcLTcTKJYh+kQ0bRYboxujqZh6SxiuLQ/BCtoXCSpZudKPzDl6JaDIBGAfvCNwiCEJGfRNFnJE+
xxqj48zw33Co0mrMv5PHojZ2L9uLgY7UVtASp6L5juPcfClYKHPX2E6T9xqlmEWrkUGliRHzMITy
TbOx0eWWefVDkWKaw4CtBep7aNt80oH27tIo3WRDu7OD7lZAFaYsTjZxhc/iIGw3vrickIrJPQmO
/e9G0GyjJrLXgrUXVBTXmyq/10733YuZQpIZ0i47n0yMYiTcHRlgYGdfBjOZQSAzGAnq+jJAzUV2
MreCoxtibcKTRfTSVYSCxq8T23JHyMS6tZ8K+gcXI4LA70tQC1DsNzLI1SkMPYTT1QBAhcQaNgCW
KllAtjHgfZXotK0RRwTBvcmizsmM6BVJBt2ytoovRMOcQ8MqrpDV6RlHAI7oagCKrOJv9Qz2sZgj
0sUV5UpUNhJsc9/oWntoe+syZupUCGTwzIiujoRTrtwp3DeS3Hjk3bNfmZIDKChKg+6hJZtqEUdI
v/UufSRBB8+7V7x3JTqMscQE6k1duQqkXE9Vpg7QDxE9R8cM9Pis5jkPdnZ12yZcF5ZPQLH4odH6
WWd9sYv7hIjk0fEOFrceTZ1pWmHg7+nskCBb5j3C7xY1MuD1HxrwR9Bf7rFsnBBNuv7KlfRahnAL
0c5tHAsOiqqFza3WZ+BZ+cRqUa1yiYpP5SjSNBOeSJt+g7kGqzBcZqWPmVpIcLsvdQFQNknbT3Gp
uYfGu5QVTmt8IsUSVSkqJJMJhhuDHBx6+5KUEGlGv0cDx7qzMa5azd5Bj8l/rFy0kpKBPPWe3Bu1
luwxGeLiD6qTnmTumcCncO05hDWox9YnAQKy+sMkuddENUYP2qD9GJLmUuA+2xY68RFjL34UWfZK
5wVdlBf/KNrumRjXz9Ukz0aAlx2LTqGQP1MRzqRTA+6NyyE7hmRclW8DudD0NvvP5WjZB1HjTev5
OcZauLYJFeMkuHeCfDzc3ClnEN/o2S61uT/sZseEfW33oThya30C6MMpI6k5ZI0YCiDEIZ7fRqPW
HyIkYU6UWXvw0yfL7s8W6v8DOgW44F54SN2BhAofp0mjldmhDcN2k2ZcSzFu1GHknOGV6TnurQ1G
hm+Tr1+brrgIP5cPTh0fysrfWWEmXp1ZHoJMJ0EuHb67bsibCrVVxJ996j0/o2nFso5mTtLCXeQa
cfWkRetnOT6PYkRcGpxMW0ecmLMGSwOLklToReCna/ojPjy867ihd0OYfXHh+ERaa6/NJl3quqTb
LPNmS9RpsSy1Xl96o4++rDHXLe7mB1Vwfs/AQVmVRC6CZKTL0++0CLtz16BtVWQo0MBaurMdH5Hl
Cj7rbbKIv5js6NZhAvOG09R8yQpCJFJLbepU3xaJ/+7pxbfMHFAzgUWg9Q4XQkTnTFfxjoHCIta2
mtbS4NX8ZC3xX2yZtNw6Tb5AqYuc/IuMivdw6L4Wg4myBkvOhmZtj5h5fOgrELF2UvzAkfcjMrIb
biicCMwEds5ARdg1LuN9NywOYqiKAzUTI+SHEv/LonAh/BgV+QIIEc2Nw6ziifjEVwFdGCt3Vq3o
Lice4G1SOD0sz9Mj4loc1HG2i0PApEHn3KIEUbSbuyCZgFGspdMjAjNRkJmKvOpi2Kcd3VlbkA/j
UQg+VorZgdDhWQ6rOMJWzujqFgpwCC3t06Vp+semqtW+17qtVdtLq3KmU5XGqKsq17qYBd1bkpQR
yX7reu2GAXzdE0fz3LByVTOAUlpPXNb1uURmPyVQfq3O2fQ/Gl80a6mAOjSoSHKUwk3nFvtCYlZR
Q3CKasIZo9Lf2thjJ/xaDy7F1aKJO/ItCmtTmSmARk3/y/ELcSlST7+A724czd+5MCQPIos3qKko
fcbpJZggjFYqfsfyo31Som72PmIXUkmt14ax3Sr2xCMNBAsxmpnsUJqYu7F2wCkQiWNzl+wY1EI3
LiCTeMbQX1JcrWlK/CjH5f8Z9AyGVDwjVJpsA9ay35d4USOfVJ9RpwsGYy7E1K7REDGJ3yyIiUn9
4ozVz3iy8uLY2dCwBmOFukcayHkHcRmyINplob3nLL3JE6Ktc0aZOz8mRSGfHq3Y4yCv6DmOm3/O
zxIW6Vj5PbFyjjKkP+QY0oKk5ApbmpDv5j//Wz4Zwisb/B4G7WoiacZpAecEsbLXDok6TL/Qldjs
iIgG/Wxd81GjbkYhkLXOJzmaX3zSZmVoMDRDeRKHw/mf3538LdvLMUyd/wNhYIe0GMH+/O5AxXD2
GRvenc++EUcDtH4/8W6tucFcyEdZ2+HGTPV1GqvxURgNyobw1RTBA9uOtqkLqHp0305YBwRoFlaS
TNJZTrUd8R/664SPBy9y8YdQMiXmgLyfPlXX0S1H2rZl6LpNG+3n913VFuifpAW9dx+YwKGNz/i9
0Z+5o3VCp5U+sjj9hZU0201UWB+aGHg58ME0RXIQ7jkG12ZPH64aN9pYWYfecetDNXRr1Ejxk5Lx
k++O6cZHN8zQqt2wirfoHVP9EYuj/thi7NJqGHQTZm1SLCAj6KUDpDF56XSzO7VZ1OMlriXsBzNY
mQ1IUMxKwCAVcQZ5Dl7Ac8ITgu/06OfTsCpxUVAoGevWK/Nr04r6Ex+AAtxFAoRWAPqqo4JZuKBD
mehZeAzhHi7Rz5lYJ/uQJXuASdNEIasitLZdDZYLhhzep7JwHL5dEypbiQ2ds1Zz7DLIRHEo8iN7
qNrnbrsGwcbaIGP34GMIhDgL0pZ/h8TnJLVtlBv1w2TlwVYFo78MEtVs0NOXB7PQYPDPD/eXYNRf
InSMm//8KAmyYEPv7AVWA3OxJqaNxiZBHtX8t+5///5X7cAix4DcGOVNwcWaH8oMC7CU7WmqCiwY
OUdTAaZ75YwZ403GTKwB8mvZ184Vwf+inJuJld8TH84rGhzAziWnn7hrRiDpPCQ13InWRJmPge18
b30Vwhj3okNK4tPIWA9allCCt0SRhJKuQo439/5gCesZPbLa4pWK1rh5ckgrpb1za+1rHXUpPmRI
H4Re5of7SxWHl5FxjFPrw2FK08e2McsdvVr6qNp5asjFmgz50LlIQSGIfRbUgvsxMCC2iyIi0QDM
/lCP1k1WBdINh6QHsBPe6f6QlQkB6HYN1lQF2inVc2pivSE5hjrrVvWF8RwCVHS1aPo0ZZlEUEiA
r08tJQLffvdd2ePbAoFi+GT0yIFRU1P2SyskuSah482ME4X/yHfhTuoqi4fYcZ1LI3N1rcezHStt
Y7aNe3AGBAV91QCuNayBI7VpHEijgfJeVOPpOnBVnvAoV6icTR9+QF01G0YgXruY7FCdGs5l2jws
xeqVHO46TDZbOjDTcdD87EygWMn4sPoOdJQsU3tOWae6kWUvDoPh4iWVo/ZIt4SxKN3QJS3KiEY1
cQpZKYZlPN8nzXx3ZGvXt5IdSX75a1dk8cJnvGVUafGowArCyZiIUphBAkyU3JOJAWLds5yTqFVC
xidjDLCu/tkRgC9UJ7FnwbG+Jj5ugTzL7VVgzWeYMIHWV9sI2aa0Xtr2UB0kdtsFyQt1WkOXrRyM
1BH6Csax4WF0/G81OwTqlPE0TQolL6x6KUuCMqx83zhRtZduQWlO92unjWF9Dr0aL2mOkswrXSYm
888i1hvyy7CeVLXDUYUSGgWoU5Z8r5pxtDX3TNBczLstghMaiq+eGQ8Msx8oGtTJUyby1SR7Yw5v
Hm2v96EdVRgC4zol+wBL5MjZ05sTYY1CcTzRs3odksK1HdIMAYYmvqOmGD8HMy7dzVMFW7BngAMj
uDYHrMaowVOkVOg8HTf4gWtX7phbFvsUiuSqZ7lZ1qMG07PXi2tkTP4Oy+zRTtz6YoSVSbFaxM9t
wC2iNYdcpckJcWG06WpHP2s2bQ6ncpODYaPiVXn/YOACx5JqEOqSR5BtxkPsRNFbOwOcx7i1iTEQ
dDXQO2BHR8shvfbL3QdE4Ou0iLRX4gYGGFUHZ0QUBD/WbF9Q+x5puLk7Nx3sbag3P7qgS29hMpTn
TOj2ojGM9oyCUa3HxghPZh+Pu052b3lH56PrMQsP9rBKMWaOnlW/1tnnUCHZ9Q3OGFWf5NQnEDCT
7tyY7Txd0fItdo3u4ljuwQvEQ0iEysXzlLYfM6ciUCRY6J5B7QA160wtxURu4tQh+kzD/1Z1mzRv
5w90HlUaGNOI+F7R/7e+FbCFTlEPNarx/f5QzQ+KDtqy7aS5hmbCDmqXYsewLX2aoHPvbA4cZANR
KhoeaKZEwhgCjbkPycdYabQLvmjdDsROdqRXU25T05uW/ohaiR4/Sus0fVB8Cq9p7wE09bzhwKBW
fiT+/q+PZOvrx8b/S+L3Ly//vwwAl4q6h6T0/0cC+DN+re/f/seR2Oxvefr3JPD7X/yIAhf/Ip7Q
NFxXOorAbdslMvrfUeDOv6iuDCKkONCy1EmHIOV/R4Fb+r8cIrptMkQFOfamxRtBCniPAnf/5Qpp
W66BhUtarmn8t6LAfw1zBpFlKdt0BO/NUdL6JX1W74zQsoqAFaXNf5iB0UHEam7KIBxTLDwTMDQR
Y7Oo5P7AULfYMXhIqUM5sQdd0B/ubTstCr8Y3tRu//aB/vvC+3sauLxXyP+pRInbxqyPLMA1bFtI
TEG/VKJxjJcf+V9Nn61rGAuRQZUa+rm3DeM6FhaSEYN0yfvL+0MuWULLTPvMDgahM6y0ayUcjRqN
HKuCcudDECWVNZ/lmDMMEkJJpMfTe+rGtyIxtyku3BPfW/pUEQtHJeZm+6azL745fGWD1/e5RbxX
ZDFUCVKjXxkN0F9ojvCYwFpvSU4Nv9Qe8ksH5MlGJepLbvrNBapUTz/tLH0AxEAT+1WjsoDEZxw0
9dSkLxJDqFXR7UwabL5bewSSM7SYhRcs0eO+SONjjsAMU2nLSTcIkBxgQFk4nXiPIyv8wr5H5ksJ
Odbued+ub74I5YefUof6VhCwiQvQXSX5FL/QjOGIF/T2qmh0WrvlQKuEJs+p7t30iVmquTRbzjT/
/t0oN9Ga9a6ziJL2/a7FtqzPYxj6B4UIZFu0lntzOx+URQcKogy1L2hiYNFU7XeGYz901bTPjqCp
P/UwH3HsbwpHXH0bvKcfA6EMSgPDuO7HTyOGMsipAejOBeq2YMVOTf/cqjgp0FvLy6znS/AfA4RB
lFpMSq3GekqcbrqVKkN8J0j7kDkjmrzPnG3tNljT/WDbBvpwbVJtuA6ahR2tzC/Y8wCYF6F4QheU
HBJZaIv7y9jy0wuUUGRps3bcimAnW5X28arVtfEU6OmB6NxDNIIEBR7EDuQPrbYtV5ktTL7ZsAiO
scz2hAehRp6m54jUmK1SGaDH/ujGznS+D/juD9nUgUgGyjXUNBSXBSvJoeCgv0tbe3jAMc4wax4A
YxSTnFTm8Bx2s4Ut7CdFVh7uZ1TecaSNCzMq4SQMzsPdMnY3X+Qhln6Gf9/h1kxARRJ0XXac4giY
qawCnoLX6M7nqIkpR7xkVY+u/UlIgutpH16KQzgiHKXMrk98PSjJemNHZyBLS2ghPOH8w5MQHWin
5/SxW0o89jrt2HjGE3g8TAo2cXebvrRumYrGryNPtKif3jTmMqojRzxFEUZjh6UkVIDBamyHCz8c
8ngT0ajbIPyzbwWsewsZTKga+2alUfLAsAdlBQow6U3xg6KIwhZsJSvhy0cyUurj/btL/OibFT5P
euqd9PnLzPjB7C3fu219dorCPlKkP9RzU+DeGXCzAcGq7amVMQtHvGCctmFWj7AW7Hn4XCV/RV3B
nVyVT3j2jxGmJI4Nuv48NPAkYPpEf5EeefWTNPjyh8Xw517HvBaCJWbLMIRpGGh9f1mryfkbrdHu
obUJj7C4qM9PPnbFu6gZBzqO9ejiMbx59rtHrTJQKzrFaxHm5VbciIaH7KQ4Y/jK7RcqzSQGacx9
AJsSuHf+JzCD5rOTeOSr2jGGbCcgnoTuu00b8J9/EVyhP/UX5t+EFEtbsfs5wlZgDX/uL0yhFbe9
PqIwrVxs6G3EYUMbmQIL9KYg4LYlJohTZUbiakQmJCq7rJdlp/vzCdk9gxhm87G66NkvHPSccSRB
I3jX2BgRPqbwPLymmfnVKlr0TRLt0YU6u6rLnTnKu131YWY83p+JiJlp5K5QFbjbJpXyGS4E/tHY
Fxs7guiDB+6deIdlJfXwU41JS5BbA1KuWdqzouf+oGuII4wSQl1Qp+EDbCf31mvj1zRL5OeKtVTX
o7dstjOLgtw9Zu/a3syt6PMQ/lW1ALCaMuovXQwT2kVs9tLmrYZOsIFPSrreYmIdZWA8USgXgq0j
TMsT1hKgCHNGa6anexJP+BTEC5PjYystErb6elrpWEweUO3QlqGyHFhIlxI9OeZOcxn0Ddrr3AsO
oePZuw8jauXAyzA8aNOJIkcJGJxWP4AanqLI200NyFinZWV0nHhbFVLtNbyzJ/pE48YdW0bLaOcJ
FexIJrChFim9HQ+m4wjSSzJkiXdVdNCtNVR8WSu/jOEsR7Q1kiXzVq5hBpM8EobptZ+faTMhJyj8
5AFp7LTyHcff5VFUX8qezKNADFzDlhZfA+B+Bztz7I1fZcUZyBDP6JIbpUuh7zL81z1OOrM6Kk4u
uhZXL43t7kfAsY+GjVuix1fuLUgU3GiNIZ4iI3CWjuf3u94pxRNCVZo8mqmtwL4fNc9WV+Y2xa5H
kEsKnvNRaf9UaP+93lGUfH9rvM03BpUOPUNdCW5x59dyrC0trTBqjpdNAazUQ1vG4c2hO8NAsQ1J
9YA1UZ1UkTirKkddQGofp7G629k1QV3glOx5IY4/B4b5ZpkGfASverPgW71GoQnE0h8IHyftyarB
MI0oJUJ5oLE6vCMfcVeIUrJ1l6pPZkeIMGNoa6PVcxfGapFGc/c4Y5OiGA9uUvrTyTfgn7mdhQGF
1nrnBLus8MPDPy8Wxm9rBQWwASpfmjYtED6an9cKzHSlMZRkkCOB2+WyDt6yHstQASeTIbGxDZvZ
VC4gG0VkxCGuMI766MDiLyeLLI0sOultWW4M3dzZoXT2PY7FI/lrxp7OrXvTeiL3LLPPvrIzbksS
jZFzwg/EbjiuolzthsGsHtCwdmuvqy3Otw7BDijRTzJjm0ZPgNVQa/e2D+kGIL9YxIWGWiewnD+0
ZSnuf706LEbIipUT6TBIL+eXj6KDjdADDsU5AtrLIOoW7tNTmcJoo+zrNvj4zXNb5W8OUxokFTUX
POygbeWOV1xz/uruBcg622W8xUtHluMxNLQB9rOgfUDVuC9mnxi2oQfpE2c2MLN+sTwotFWu5Q/3
lx5iUaXkCxHTCv0KPdJsKlyQxIqzAwJQyN5h6jCkr4JNSefn/xweQBr/lTY615vtbdDwIbOxUvXo
x5oizaxBpUglCAZow1GqePPE+B0vB1p5ZTN9rwyobpOFUp/EXnBbsaQb56mzo23vtU5Tad+M1ht3
9xW5HLHLDL1LRl6HCL0otWotLIQYCB/w/M0PGcnXm45icDFl7bBxMiaPcZDnr7Gzll7wKU199cPA
G4ayT3wrkGTkRAdFWZS8wYWlzGpHcZqCIV8MDvlfbVcCVccvcUz1RCwQEsPqApBG2Jr7OIlDGJLN
S58YnnePQ22g6n+MopbkFK3EVo0/6ojyxcKzTM37YVMYfRwwLgIRaNGBekk49cPBHJJbmgRyo1I6
EsWEuoG5zBXGTPd0V8a3QN2gWdUXvWt3iCmTXWKho7cbvWMuSBRbyH53kWGgb10dCcr9pSBULi50
cdHzUds2lbURRl+SJTDuURT7t6H5kcPjX5tyIrw0DaC1f7xHO634ip0OCYIDDGlsTf1thPdFJ1RG
Rz0VWIXy/lusXB95XeKdPpZb2oez6eX+EBXFVy9o2gWSombvDGmHMXy0KdGdhrmYB2KCTfHaka9j
xOOLbkbVi+4Hl7SI/Dcz1s5AdE5aU1ywGeRPoclX0Mcgpou6/qrRk/8c+uVN9xPrU5vV7wIJB+4t
bC4fRoz7a5pd9IJ0jPb3388xB20t5otQFOoxLZp4YVW5fbPHmtEbssrwrq2cH9gLu2U6VQJdpUbz
y7HLvRvbYK3afo3oKH81B5StRsWs1QR8vaGn1dENDeXabxx9pyUYxrVZiwfVBM9TXL2adOh0zf8e
TaQ3l94Np6GO28COL1XOmbwlxmi471kQZoz9GIPcYogHhndAmKSx1KPeD/s1lnEKWRIVuZxymBN4
cEiFBpm3g5KCNjgH4WjKC4MnWKVurl8/vhkU/2CvoAAfI1/NuYgVrToCmHCn9cZSk2VxDaRGKmoY
vox2+ajlnFh8R+9fsrpMuJci1zoIzqnHao6XD2Nup2wk0O3+0iod69bFbbnUwjRdMmScGa2RdsAa
KU51ZLhrC+L/Rg9Hltu5jQrAl+VZexZvkMBRLmVk/yyi5T/vMb9vu5Y+t1moRWmpmMxcft5jfD/o
+B9awqkTw6PG6qm01jlPLsFrFaUWaUb6/m5U8sIWoCknXDRDRbqe3Sxr/GocYEoit5VHSiHqnm8m
ZSdqjvScD2n5UPNvvo8hPQMBMAnNxZupW/sQHsAt7s3d/agCbzNDsNeUyCStdzJ0gj2pTHSEbZwh
3cQkggb+XHNG0DlBJIlkbarcxu0y2rDdsUz/4UP57bjBhyJmogt1iM0ocB4S/m20Wsdl42GpA2RW
kCIBS60+TvNDOKH9H73rOK9hRCJ2KJfznklBBsXSDSQaTjO4JfVwKKNGfapQA7YJFCZlQb3KdAPV
LX/OZ7jr0+ZA1TWnBxErP7Ib22Z97Wf7EiAndPXbWINrqlCcYLWZpzotcgsCTWrPCK6VrnsPiMzW
0G/jDzdG6FlXMyLjxBBOAArbODepCR5nEBgBimDa1roT7//5czL+L7uyTW1iKkmRwhD6l4tH6Nix
jflzutsZxkDC5GhnpwyU6sdERw9n+dTus+kvHUXB3ttyoO8TUqHCAtkpiF9XpOCjZlt3aFXWojcN
Z19KeLNlVV86ogAHJ8L8x0Kz7hFhbdiI/Q3Uq4i+ObAnRY4kAghuVR835A5rQY+y7hnjnvGsgYqk
RFgDlJ42HJw6UgyRQ+VtP0BDrv5wtJO0M38uYC3dZiTv6Iqrhg7lLxdNl5kRvk6aImbHdCdviB/3
GniAViL4gnkwiNacSMR47Zzim+4Qt8AFwNyQGf/tw2XouFu45bDkfGvttvh3KtdDAmmZzQMdfTgb
hbfHXVSfOm1o/lCAC/O3hqilu/AkqMDpsDIA/vXbTKTiO5hPfJUOE2KIwuP9gRnov5/952dmV2XL
rkCsssMPbM6O1FXUtuYZDVx1qwVOrorQ0WUaaekSv5y+tmbuCc78+kAwx3UQg/nJML5ZVlk93l90
TjvB+yGv8/7SGiFJGFVA1gyeqn15n6DRHIB0Uw077Mfigpw4X1WycC4TJeOpCIaz7dT+KW1CDdWN
B63IdN46Zwp39yIhCxpvi0ckWQW01x4HUl8sYhN6qPl2+wLnFccTaOQ6gB+bJtYzbi/7M/I/lLwy
HG9YmlyQ8a6+Lqoy3KSFy3GEGKTel8ahG8Xnaeo5TzmD3GGBwnI8XDDyjseM7W6rueqve+Xje5l2
C/f3osgoYcwK6DBrcYfO9emXsYzGo0V2XDrj8zsnHjGV8OBTe2Lqk8OtHHT9lPZuu8lZn9e10aZP
QvrnngGSJkPl7toZ7twVVbGE7I54HJ8fmS7waiKcewAnEARrICs/Gk1OoGDz05zTJz3Wt2nAlp9N
ihYkLbfntK/CPRaL2VhNC6mDkordDkzxfd229LzeWoBUZK3Vcz6Jdsu5GpZeWNafS2t8N+is7j68
/FEQjozxo+rh/tD3jbcZUrQSNdaggVxvC52hx2IqWkpzOEJfDUjBhGVEEdyfWSXBMGJpT0llrLou
sLiKMMqWAPSg7SMWxyk+nFITJEeq9CN1v/0QGmWw8aekW0EpiHcuIt2ZmeqsUiaYC93AUSXTBiDk
0F6I7LT+sCAY5m8LgjXPKkxT2Yh0jF8XhImrsrV1Nvt69pQVhdy5DD1XZukGn8wi4cG9VQNgMqS9
MVYOsv/kDC6kZI8P01DXl7vPTs3LCT1CVNiqxJVQYjJBBZqd2dWPUyueMQQ5j11pQcJyx/ci151l
AH79lOiI6Iooecx1D0ZNuB4TRckkYMckQshNyPD3KDo4Zf+8Lch5ofhpcmFZGFTZFJjumLMKiD//
2/ZJ9DBUuT5DHEEqKaDlDPbM4mOF87+7fZY9gansL/nUAhgmnjrTPW4Bj7PpPEMfMcsc/Sl/hxw/
XMtMl0hFoeCQsL1wQ0Jl7nt/ELr2Q2vJH//83tXvi6AreO98aaR38Z9f3nuvoaUuai9egoD/a1SN
Vi/iHgqEvkE/bB2CkfCQIQyIcos975YBnUHx14PlDROajeB6aeLZ4S7u9GZjz9aasS6f7hdAhO6V
i7jXD4lv6of7M5mpcRtgLPT296bzMJKJChHlUdVjeDOq+EUjmXtV1YH16iByiIvqGtRu8TJ63iK6
f7paOC70qQQ42IHl3YVu+oPUcrAFw+eR+daarbs+2kZTH/X5GeatfvPPn9ldafbz983lLQwqACGp
3n6tITvVh9Yo0ULRPvDJ0g7IVDSU/hprfr3Trcha5VXq3e7PoJ8QK5xKbyMSKE52b74Ay4jPtg9I
zen6Hwy737KG3N2U7hTSq0au3YLKM4GL8gnh80bVtfVkGZDMKJUb0jZwygqDJI2pjb6VNdkAhREo
FOYW5YTbVldhpdVDkWcbBKCty6DciP/Un/h973eF4+rKcmzoPeZdq/e3K56xt+2bgKI5+8+MXhga
UQd1kOmOIKyoddZThkIdLrLxIIdIPQjXTbauw7nEHSL3NIbR53ujrgts9dDkFEJBH7dbM4zPpldF
iCf+90OMrPeojd7LP3+H1m+9JlvXjbnRpOiEu+6v133k0MNIIb4szaSDd1CFzuchGMLbIMw3R4h3
g5n/rjeM7LEGSvAYFZBO8qG5Vl00x4tJyLhpCHRRAa9usvSENInUPpvAJ28mpjBrAt+L1YKsCB33
YJAAf5tHD31cxNtIeF+0WQfS2k1+SNR4jEw3+oTB9S+z49ggaFrPIVonGzZYDepv1fc1sCpp1Y+j
qz/VxADO4k/p4iKHEWaSu1VXl7RrmF+q4hH4or4NU0IhP1YhpCorP9bNT42ReRgBywJJ7bxUNZP1
9Y5auD8gFQH5j65oXQMg2N3v4tEdirdwyD4TYdBvgSEGRwbJYjkmDl05BCp/uLnEbzU2X4xj6FxY
dC11NGc/L6bhEMSBsooUUxXpcPTg1HNs+Pth7L921TRjYK0Ku4/x1e6H914nzTkJBTkOs7fUg20B
d3aVz6EXMQkSn8aoNHamTQkgw+YP6775WwvX1hWlL907hjWm/etd4FnYITJ6+UuBsUKgPsGaDILD
nwQi6vmlgi217VvmOPWMIVVokc0atZ8+U1vuD01goEDJ7GfDdDkbF2F5hJtFZhmMs8tU+iQtm1jL
EXtF177DOjeAkMpmTn6kfBvvTEz2EK8cDYo3ULiGnVPWF9nX7tkmQPLW+wKyINkkARHVetBfzKhX
Fws7LeuWhSiPIIOHCi3qMhbk9lXzx1jk9JqTJAMPO78EhfMcmkRK6k7T7DVNrv/5XpTzHvPTejp/
jg7HKc6fupK/rqeyprCWmoJXft+wk4lcDthH+C9NgBq5THeab5EpOGOFhn4oHiPbo7jQCyrArH7K
W09bVrDRH2xkNnWKuOfehYrMo7rf3JOTcWa11WPUe/b+39uIT4M/y8t4meWjsfvv/0amUIzNmXrx
319/o4yo67Qv02T5Ucf3jXas0EK2yL2POVPYZZwlyISpg/ZJPGnreOrHd77qZZLegjAJ1xXZ0ogB
Ju1gDLr5Zub50dGbBphjO6fFUZsG5qb1CXT9WL44iCD1fK0n9faHX+W34sYWuqXU3Jk3dCJnfulE
B9XkeqGkQyyb6A0BfLFOOjBcvuXBmzNTe+nGvv8VEVvXkbZdxpgO/ZnKp2GPxXfCB94P8K1C8yXz
jWplj7l9YYrQriBlEQTRJyf8pBm/nYj+cH9KNb+3ny8sITjhGfK/CDuz5biRZct+EcwwD685z8mZ
lF5gUknEPAUQAAJffxfA6j59VW2nXtISJCVjJhMRHu57r22zTzv/GKMyWRwiegnpOip8yejKzi5L
/8F946OUv/cKq/pMC++KeF+MwQ8tT+wb4a8uAQHgv/qZiDt46TPt2VXCEO4xh7v0QLuxAs4FDSwJ
EnfXd0n3VJd2tA/z2SpaGuVDmBtEL7KOrXlZ7aMCI1hnVnkl6cFqipITSOju2QmNTU9W0JGeCDmb
88nGkt3wMOLRnzsbqi0uPRLP/Tjpd1M07tVkoncdTaIug6ILL0hS26tncOgGGrJyRgV02khQs+Be
DOmupgQdXsqsd4nmJol8KOMReH1xGRLDuhWlmz3KKEQAqDkv3fwQZDhTk/QNKvdPNf/irZurmZtY
7f2KNkuR8pstzSAnBoZBijh5TQoqd6PHT9Y0YKV0TLXlbZ1wvz2P8wPOVh0hD00TuBzTIWZpuqfz
A/kM/iYe7asPPYhjEf0PBUdjV2rIgQcr7u/IEvbiVx+52sXDobpG8EKfsW8OYaVlV4pWc1sPZfVC
sMkEmxwtik+PKIVGtZq65qKF/Sz6K/9+qHPE9JoqLsgAqk3X2OKhrofZlZhU5zQkqU0RVHaflJXD
C65hVvTTAadVfk/S6K0jc+hCv9YZON+UWfqhsmrO1p2jJbMcwGhF1H0Ul9/0UeUHkzH7zglk+a0R
NnlY0z3Jp2Sj2UGzzoT/exnoVgrUv+iZsRgCFqxUHKanXeYy+nSqNHie5q3XD033TeZw0fVaVbdh
tyhbulIR3uJjEIwZuR+WPmPc2M7Bt9PHPJPxmTV/MxJXg7LZ6w+GmzvvWt+96WhMVmPjNdulGqHV
hZc0zCgFgtlTJCbHukV26p4TLHlxYFVHIylPWNt15hM+UmD3thwk/z5Nroa0vxMaZwMNdhFd1ja+
z2T8yNMuv3RtLgHyGi8VfPWNlvqYSWLZHMg3btci79X3ah7zRP5kHaMsQaKNFfZoOx0Zc211hzgU
YS6BKO0zoDosHxCwwuTrVavGkOUusfX4WYuS4dGCiIw29LGs2jrbdnb1cyzBE7WWSl8gQhN55Wo4
GK34GfBKc42y9snh3di2rQ8gNfGTcrOgiPQoak7sfp/Lle+BjLD00WHmmBtnhy7+GYsCcBjimk7U
7dpzHgecQAL1UbnJv/SnnLl/9r8Xr7nNyEnDY/6H/f2P/hqAW/qFhp6vUZHButBAK/eTm1yqofsN
3oUhOanSyEJ4Bi27BmspWxJ/mLITfRh860S+oy2JXTGBlNJMU7GfQqE2y3lUOrwVlY7Tj6CyuVl+
iVQPTooqncExR/L5vG02PkpsMyXE2VAmPRg4HI5GaBkhRSl+X/ENxzeJk5OgF9aB45oK1W1inE5H
Dv7PJGM5H3HBkF132qMX+NWbDcOvTtR3XGfZ3nEfvnbHWs9HqBw5d2HP6H15BjiHIXwc/cubav6z
ZKO+YPRuzJuy4f3ZwWXCDN1MryjZFprcMvpZKN4hYLeVdO2fjacHUMlRqZVCe7ccRQSdFiq4OGK0
Tk7O9qeziWOqYbgzWldbIrxQqq8elsYmkIECg3xk3v9lH/7nXuYFgb8oJNnK9D/tTzWs+sKqyaTN
SlPOvKrq1od7i0j7m5xVdrKtt1AbFmg/YnXvSgMq+LsLUbYQAohm+BZ6rXUMsXDxOWij8qjn2o6q
kP4k4dT//Rc2jH+0FpZqzkDb6uq+a+t/fIBFh88ybSmCqt6zXwOTyoCJifm4PDMj5oBFMt26RmDu
DQdCWbg8a1nd3qDb0EBJs+TcopG4NfODsjqkLR3EhKcUV9AbOoDiCWXmQYnsljYUIkRzEwQgIOo1
es6ozaxPkZ67xKJi1jSEc5adLgk8ysoHB8X9bvna1EFAMSzf39iq91cwItV66LIXfgWAtA1Hrv0y
BSN5kYiO8HfnNsSw1v6jH+qEO43TUxLWJ82Ou3cViAjDoF+eMO32tyhBhs64gElHwQI3Xy1f7z0L
zIYnkP/lKf1XI/NPy03p9QPzwEYYx4QmFaqPpHnv4VIMKQQRWTcxFQOChtqxG2gaFVLPyKnW3DfB
Q2jW6earsE2iJ4vB8ypy0InbSEo2QZEPl3YElQeJ58QUAgSLp9XfchzmIHHSByZhznM7MazuxjLZ
L0c+89bMFXWmGc62xxLB2HJZF3izhxNwG+C5yx3kuGiwll43RGyEeS6nHZIjWv2g96lLaA+FrVfm
H5JTHy8ppSFXNAW7RFT2d2em1jPGfsL5Fj/lqfo3Rcmft7vLUd2iPwHXK/Bs9qD/fZgkaKYciwFO
bZbLu9YPzTdmf3JFWze8eeZbbUTjSRitd0B9zGIYOfhzensXku69yzkyvHpR+KbS1j+6JsmA4Txz
1YXpnu3wNNjt7qsSh73wNF/lePTivqy/TY3YLXyzLNPKje1IsbVICNsyWUv+ZXbHmO6PfYLXaJlz
9xFNt+0SzvC/XyP6MEX69pSvx6p2NxxKNnHksOdhZeZl9cVP7s5y9SVo02SJC7Y4TTOpvJp0fx4P
4S8RZlzsc0eMq9SLonSlDz0E45KcUSx01jv9YxQU+lMdeqRHGb73ZDNY1soUOgrN3aIZae628MDx
sol9YBJgvmiK47xJ9mJmm4eTHZ4n2xnI8zLewxSjkDSG8CKMWn8JLBRcNojHZsScazfQKVa9c3a9
iMYJMuLlNDcWxHAipoLxlIzFg5FKWNEMM5LVnCpiTpO8FtKkSziDevAUd5B1SezCMP8DBUSJTIEf
a6w0A0vs/cxHMP7o4cXNadNfXSvvqiqGpwyJ+JZ+pnOCJzrdO4KOMBkCF56eCzvNjkMTly80nP19
mRvJZqJAHTnaPzsS5ZoVW93B8MsXTybNPQ6Y5WitWzyGdgAfyqxi+HTJ1OzYrInTa0i4TWIn/ain
6JhWwv+RGzpsrhYMWrAZjSr83eP5KXJRfvdV8xrar0vLjKKSmUHMS55PgYn0YoZ7NtG9LuMnZ76v
C9lAJuAP7efodFQ8xv9yYPf/PLDPHzkXpRaHK+//I+qMKuXLykPyMwT5i3Sqbw1+lGML2v9uMfBZ
+7SIeAeJVEXe9Em86Um3cEoGjVFRLmA/k2UHULSPyhN6RH/ntVn74hTRdQCiNRlG/V7h4V53IjMe
tXnWkse+eyHP3t30nveDwEv/bKZ6uTfshOlwNhibuHW8lzCuHCztYM4a+v+HyjaKQ2OIczgyl/pS
ptTEKYoyUCfJQp8VOIljeqbP0F+2oy+dt9Ggsham8Zk3TIbyvNLeJiaDR6SZ3WaYRVL2OIJwQCIZ
TPFwrtM0fhpEEK/83Jh+FLrkMzdkr8IhHG7y07lZK5U4Vn5jXdncvCNjjBpegE8KuJZhEBYMC3XD
uAmSxDcJBoPXKuUDEoixuS5LMQ8t3Pr5wahcEuf6/iVPtfhhfNDn8CBB0b/OY9ziar5MQ1v9y+D7
HxMO/uAcBVzCQ7GPWP/odAViiCLH1jMCDEV3hbLZ7qNWT7ekpduPUra/OrfPt1aZBcsZsvUK7WjZ
Ex/VqQIWodNNRYIqC4xa/IZuZsIkzzMyH0HAEm31o6gb74FqOFsbIQkh/1KJ6O6foynXt1177lgH
Dh2m4B9ln8GRQ5M2CrMg+p54JgkEsUof2/nBtwN1xJdIXigwm0erDdJHoZLsglLuvvzE8qW6H5m8
o3lZ5S5krtFKgVOMqdz784Gfs4J1DAbvr+VKGRCX6JXuSaiuadIJ69bYz3I6Rp2yHizxMcx/fu5R
7VEFlX9y7o6411PJdku3e2l+/9EGp70JVpttbmfrvniBornxSnGMsBNjpu7PAP6ZnWQxcO+EgibN
xulgjRmHu07z3pCW/UoHT3wSHd4lIQyvNAB6M3rOriWp8A2EKG0P2vb8THsw3dLaOxWQ5Fw+iAGZ
R21NP2guWg9Ifi1iWxrmtYyZj2UzdYjtu4ZPHiOLpUUSoc0lvpiZlyHDFeL2+Y6ephWGOTGjABsO
JDMOIrE2yeyNKzmbnfkm8rswon0r7fAo8gTmx0j6Zta8lGb6mZC5GCEO+Ktss4eS4eZX+zpSpPQA
e3uy9MraB46+1eCE7RapVeiKtReX8hwbIkLx6KMon+JuqwVuAHwU7nYa9Opnnc5GUdf5oLRyAM/r
a5mJ6MUU4KLweib49R37iBY127LMZhtLklWLmvSb42fDw6C6uzbIbCs6cdGMiK6Gvy/4KJ7zTHfP
k5qM51j3fuu9/cjAa41BKXnKXDcnUtQmgZJx5iFWXn3swPweG9Iq0L+Hu0Am7XZyp+B98ObRfk/b
ACIoIjkAkHcgK+UaHy3lb+vQ26rGGoSmW121tHVgg3jy1axba9XmeNU7N4aOhAJkaAvSVriHX90g
jS5m4ZMrO1/6FLWm4RwN04Au6Y7hcOpc4+8HS5c6qalUBHPF0DLmoyc8ZxLNl0veSWimFaW7aRG3
CuObgvWOYtXYe30+bkIN5WhfD5wvk0d9hsoG6CVuEfkFN1/huF2elXoAQScGE7R815t/RLhluevm
bbXR3SugP/sjrfpx0+sWQYPKMkgnUsm575xq1+qF/ZhorrsOzTh7FwW9bo6tzttkBA++xkSl5ES1
t8n6xA98TCog0l4qL4El65+u14PBSwJ572UK8YB7aNMVY/UTp8jK8OhfRjkhnYETT2fkBihZOeG+
Ed6FOkv8CvViK90seiHbK3tqbfalYRDnIkJFAUYB2t6gPVG7712R+yRwWGRtgtnfolu8dL3wXkQT
Yq6t/fjJyBzxlPNeH0YiNAn24zLEO/xkpPCSqc6bg8wZdETTk/Qz43l5SEX+homovi5XAeaonaGB
uybr4lmGU37SyfEBcE9Eo90R+5dCePx6UCBy11NtylNQ294hTtppT3+veemJuMchvC7rIio3g1XL
y9dTaXIm96gsPQ5Ax6rRjqnlnxXrzasuHB2emgCt0g10TyqYLVqtn+25ZzIDhc/1WCoM/JrDY5gG
CKsnD3PCBESkbrVbzChoVzV4vTEB+dflgQbzmDb5gRnWj6AwNgSdN5+MNB90YE7fwkLDOoFqN0zG
g4aOelPUg3GbUB7d5ESeOcyUQU93Rmf2236u2+zGnc34AJ4Y0XmE2CPJ7Wr1TNB68eIOHE9raddn
oCbJJYjpH4mcOYiw3W7PgV69WqVoWWAkQg7UJa+TJBaVRI9+Z9XeZzN5P2zggbgHMkhqYN9W0xjh
jeCWNGPu0EyLXxVHU8vQHowJniNlH2q2lATUdZBix4L2dJeDJ09j5pOWnQdAtqeNTAIGPuakg7Ui
89usk4RP0GivoibEDl/jovFo/lgc6VcJf7nAD59ERsR5+8Z25m1aSVhJ5A7bcnQ8Vjpx6AnSrhP5
l05OConR7SGwXDWzRZJd65OuqlUQ7FrrxxRl20Z4E25rd2Ua1bANpmOhyh/WlAwcQCN8aZaNgplo
ifpa5ta0xzf5w1GGieAIOhSmO4ylE9nipSOsdWJOal2JjZ9L1umG5v/YV7/pFHJoqYlxx4XxHqQm
U5I2vpM0+0PPkctoWXTuKReBV1GTYe3kiYZsPX+1Ii/fh2jJSv6vc6K0B0TZfPyb6lc3jvpJ5xAA
8HIm3km6sZ3VrwK7CbCSMeUMLE4mwdWa9JzYLivZ4qkjE1uTEKMJI1tbT3gk2SLbkGobvc021AY4
n5VV33LW+FUf6PrK1e1XPeD8G+jOtBvQWG7MdpsZDKeiihQdjDTIjsbzaPc/SFYDgO857zDezDkA
4pEQohlT/dPpD9K+g0h47C04tSMKR84cJJJrAuZ2SJ6Xm2OJQKIW2MC9VGRn25FQ0HWtld3GAqcW
d9NFRk16rUrMgkp5b4mGoKmkNy3YEDctYeuyANSByKy/0GbLmRj3llPvOggERpyfCeFtNm0Nn8se
iO7RRofE3/LcueEzsZP+sZ/YH9Vvtx3PGaZ4EiKSfReLTyOiH8uE4hJmabgJsbivXNvf1iG60SnA
CRtbFmQp620AjrXRbfnIG8/WZnT6KqNpq4fDGWvnClYfSihzlOvAoA3h8RfdNPhikhEcBiRhDlcD
zUCQbN87wkOaoJrwfJFFqcX3MAnTsypfBzNWp9w1u7N0TAJ87YnX5pogymH3SbpnZPMF34Pu0/fc
Yl3l+lPpp8k6T90fnQSppFuxuWa5J0X81CcH1yX8mVlWgtHG71AGgDMkdK7eahPWrCbh44A/hOXH
N6DLCdAmCCCoIHTt95jWL1VU/ihHfVPL7FME1nSYoFFKGvQdc/scVC555t4RRdmHFfUEg7vmzqEw
YL3AR1pxkOwI0JHxUzo1wcquJT/eEarS9wgH6DxN3IvSkYoQN2efNjMushOg8Jmk7jpGgsCY8CsI
T0MWBaL2WJUfvk/QUOaxYpaOGp4zcgjjAkhCFJob/qTuJoRuggKY5kzh76yeQCL4c0MAaLkXHe21
MTm6CktqS+mw9iRmBoX9scrNAxUQnzKphq1plvxyDeJuZV19D96OrU+nQZQ4ZlpvWAvLevDpcM1D
IfbbrTuW+rbz/I8Yncg6Nb1TU0R3k4PBCvJKvxv7YV8w3doVbhCS6BGSn501x5Ez1HoI9ZPd1N+n
FF2Ca25B6LDcm89ZQANfkiCfT/VHrc+VHoIKal79HCGGZ9EUHPZkyqglGLdBS6hlMW0CtioYY2jm
8uHUKMJU+pqWj+pSpOgVfZCCMBs85Z63R0SxyjKP2lpWt4jJFi7seGVF1Lue/plqO/SENVmm5Rpc
sXuwZL4ZR0QeeaXeZ3TjmjDdnV3V0cFsTLENs4/WRhoDTQh+enu2S2PYV14Nx3sgfsIKWpdAFMTW
QtyI7ISDaYWKoFgyTQZlEhHFHEJ4HQ5LRFJjiteryvCVNVHTb+zYDVZt3XyGHgm9kiPSulT+r7EZ
+qvRQDdOYQ6mxnMUFtkKtctnFqWXkiMb+VBrvRTjUdb+Rg7hIbL9t6ElT8yO8UBncaNtw6kjxJsh
tBdO7sbA6LgtzOZH5Vh0qZOhWdsjMhkOvpuiRRZY5zbZFY7ewJaiaDPbt8RA5+X0UP0HAL2RyqJ9
TtrUiuigR9kwxiPbNypcghW85PcEjXc1CsNdpUUEylgb7kFcf3ZVek/blihNiQcszcAhmm9QvyDT
hSWWz4qagtxVUOgha0pBdNmoSbqrMlsHQ3CidgP9V0U/E5VfsXE+xqF6yHz7gRrixetmf+LgvBLZ
eJSdRZxbG50IJhhZUCLkJsEPAzbsOrA+DEBGxF4fej98r1te45B4r1rFZNxi42G4HnBL9tPKcNy/
nNJ3D6kX/4KQs3UIQD2aeAi6piVGGth96TrPcYTMzR892mSRyTLLMpiQZBI1T25lPeOm0C8x4ZcJ
9u8MI2iFtdIQNuO4hND37hFd0T4dPtukPrm2VFfWe+fJJUCa1A+CwYAhrtzGkUfwmwBVknfdavYq
SvFK1/uij8sVhKwrLJIzOCgIqAQQrE03nVUZBeSrXOFIJ9sO2Nz3GJYB3OdtokPpJTlP8FpBwhZD
263shkj7pMGcoie/qS+dLZriu0kh3E382p396XlUp/QPmgfGT+ZG0d4WheDD5qifJj4Imcnx4Nox
ExatIVBe9NYu5ijIt1VD2rCZqwML1p6Qo/cGqdBaaz2CxCtnV5EyQvMhtg7Y7JBkFt6e7ZqKi53H
ZCy2qTeNa76JNv/mjcFMuaR9meowHtL2W+FTcDiyqzeEZPHXIjvQGphlDpLlYoKxDIXLHguxsULr
UI/BuI5SZc4F/zfP7rHRyGnr+YreQGEgKjBCRpj45Mi9WocMCmtZhMRqtv2MtWdhrKJPQo+edKh8
kzmte2bGW9ZoiNMGwkw9JxJ4zN0b1ah1iezowtFz05TMe5LEXWGApA83cPBwWdJk6eDUD9m+LMek
94XwF5guByAU1Mv7EkvWWWvs2zPK+M+pir5zy8bb1hEEGQmCwIBJrOx0FnZb3h7BsbezD2HiIiUz
WfGzUqk1GdZG8hvGUZt4hOv54hRIStYonKw9rXNmFegl6APGp8Fq3h1kwSRM8o9jsy/RwAQ4BRVt
FJ89R6/+ipkfrjyOYSuvf04YGa1Qq55Nvf8teolzMYI7yyC4D9Nt1JBoYTfORzBR1nj6+A7WGeyV
6SXHmlyoXBT6s4Nxu/cNzKygltZawzjOKiE1NwQdG1VvbQkzWtsZZ/RoqOWm8DSDIEPUt/wTK6AB
Lbf6QIQjRDc6AL3YTcXk7VJsMBFdu93gkX6k3PpYtgVERK36K8TMF7V8Ro18FnOlhPy6hXGYWkj0
3CbRJs66T3CFjF2IaoBMArrWf+nqMrqzBBOo436fszMtPNlbpaMvaLK8e+50oeOR693VclnNXwsb
lrDyWEExeiwc13wZ3Q7TB4zf/94x8/4xNwk83TQ97Ay+bWB9+mNuogkmwSEKVe7oOUaph7OVWTPq
tBvK0yIAyeeIPllsUafF27rt0gtpgeqA7ZFXh4FBJG5yWkRZmudutMC4mTTpdqyB1XPeQoiT2kz+
HgNr58dk+giLF27ONpblsgn/zyhiCC5hnhnnRBtf6goCVzzhZawCA+7c4uGTriTJZyDCLbJXVd1M
wFzMDYnh0bMzhnAw9Do7xbNWgK71YzUJjNO5nh61unMfMjYfXxb1HkgutOWxaB9vEEmINpkxHErY
38RCAsC6WO+FjO3j2KXOHtyueagd7RtChPEmZf0tbhyHDvXw4dV9dcWv8feDV6pr0lnuvyjMjD87
mh6DIKbTGMihNwII+kMmqaJO0I2AwljjlalDUpNSwnY6JqOroXP8PdAMFJyWuGmmlm8GJkKzEhed
/dQ4eN8gFeexe0Ac8y/SYONPaTC6TbSK3K9m4CEn/1O/maENCHIq3TlrQB4kwrWSTtm74wnULrqq
TtEY4u5zC3myGTZ+6dfSNsRGROgJDD7Ci//7p9n4U8LGr+TjU+IUhjsBttAfn2YmWC4BXAyVOF1y
TwOZvvUlWZ9liIvcm4YXfWj/0g3vlOXiYWT2cbV0wgSWaN3//qvYUEv/GNd5Nk4kO8DVbRuuZ5t/
jOv6MIwJbwDWl2mMJXVSW3v+DoOsdl03o0nE1M80sVvU6+2Z2bZ9jozc3QV5bD/6OdQXIKibHN7H
pkj0cJvIoL02JSKFefpiFm57NG3juwO1fIMKKd46ldPev0YzNq49nMVZGUFtTfAWtWFvvXoTtdJy
mWvGm+8NsAVD/KusCriEp9l+Ftb+rrfc97/tGkhAHBf5+hLl0/Rk6GllhUIHif/KzyIaqj4WZFKb
+WgavbaF4/z1s5wjCD+MS3/bDn29FRoQArsI1hFTrJ+B7GHSYGfbT3lQ7CrS8LapI2dFcqG2dWPH
m4bsGKbbM4QJ05R/BUMX3PX5oZAZCV8FJlyneXQK7ZG4PeyqXcj7+jWojkz/2WXbnRW62IdT+p7b
StQKg/aChTAzHANYJM/KzwllaZOrN0z0cXEaO5PVobUzjBfflU826pXbEiVE6YPCUxVn0CH+BptC
uIl1X985IXPBImReGQ5EN2s6zP+QowBnUvA9k1GispuzpBPcZF0u7Huhr0oZiVejwm7NYSq4pFlq
HGpdhJyYOiaKDhLfNo7vgi7u7mtRnnx44UOueQ9xEBBWkFhnEdvWvqdKKb3udy5S+xiahv8Ariw5
oRvnM8dmu84CBR6o7WhC2dYAijSC9tRF5aX1axKqxPT3s/jSafEFsOYcQxoWSMTQR11Ct56uY4XY
P7ES5hbSOXL7YIiNjPJptzyi362eggwa0ZDiJ+ngt0LpH4t9HXTfFVbIu90rbSNjxz4Bn3FOTRk3
OKCtox3xyZrGK8ot59DHDsQ9Rjoc6hJztRietbAWOz8o/aOlfOzIrZ3vNTV0Kz9xom1q+ljfdZ/M
3G6KaNg3xR41ezaPhIdUEm2dgyhuKsHkAmxEgib766abn2m2elSNXh2WLxlah47KG94ItvqY6sre
1UEPsqjSq2snmuoadJhg8WYgCEqYhziNXqKsD1FKaLi+1kk8YYpUTvfQzA9D4Z++YF8h+YdrMlSH
6+gX3WOeO29J8+xkKqL0bOiLguA2MY1a6jYpWIduwVQsq4MzlnEDKhYPSrOtTeU2gKRZMjAx8wAF
c43UQT0sV7pD9QdlXa1iYFKzsYQxUHhbnrFzuMcq1J990hPJ8g1eMuaNpNLK+DA57jdzMaeKZ9VS
/8N38ba6XmgXPWusMykM+RkPenjVrNZem15l/MT3prJNr8CMV1b2UMBLeWot+Ik2WXvke0u56nNs
deGVaUN7xhsfAE3sSJAj87PkLSySI237fTN72EzfBUdTKFpwFefdjb3k5KZp1O8mwyRfZ3LGB8fs
dUBq7Hc4EME59t+9aFKnxEFmS0OBim+5xmVFVISSvxY3KnntqH+szLmKysIRZvfOjf0VHkTOCdD1
yB5ubZ20CaFOC8Wth8q87P1OE3rAZUiYVw7nPJE/lpb9+vU9dIvfo0XNWowThE2TpCBKbXpZibMb
bBqF878To108ku+Vz3AEj1PmLnEdWprzZTanRqKHyzciU8Y2K/TumtP9tFvPeOmFkz835W/lFCxM
85ijG3+JMFGEcFXtTrat9ldYcghWfXCvUbvfMJQ2u3CEYLWQJ0Uyqgu00d+GL2l5c8tr4QHBC32b
QYnHCiD8XSOeWqmn/3xV8834WrMUNz9pH9jkMECJSFvjWC4eUJJuN6Ed1/sat9/BqsZgDvz9FvCX
/8DttPJQrH9nph6DfnomNC3ZwBIcn3Q1JiT3dXIX6irdkiZWs5nNToi2q7ZmWWj70iYbAGautZrk
6OM874dw54YQlZf7LhwBr1j1SO9xvgNJg4atUNEf+5IekZ6YnxjOXIrGQ8LY+NhmwqqkYkbIZA+K
EsPXaJWXxXiFIDRWe8PhjRyV/F7is1wHJXlZy4P3f58FtmWzypB4UUaleU1zElIZtZK9xLke3XUn
ULwS8GFeVP0chmZ0GLX0oZgzkqv5ITOx9Jk+oXuChJKAnfylDjQgc0jo4fMxggGg4qbMFZkPfOJp
XY+97z8ozf0MSEq/kCszXBgIw5S2TAKW5svlG23YvfjYdA65R7961cdGdvHhxQjyGq/oP8U6Lihx
nIWWxvEw3pNot8sVsu2pjuVrG/rtujaslgDVef/DmKcf/t8X1WQEAPUloEcXUcB1ZNFRq+WpKd84
UG3zKbVIuXCit6QKfvmkpxy/xEMdJraVD8khkrXxc36iZxZZ9SHZ4CWxliJy5WsnJPoah7hjQk6t
Wa840JCYVhZdUJKGXSqzMpoAIhZ4nfS6+ol5Ew2mrtN7S1NR36tPYf+KByRdXdLDWSWhcttPAedx
Kvwt4IdrXwbTC4nORJORbJHt7Cafrrj3za3emdG2lQ1wA13QtpgLr1im42ZMWxpnXnZIZJi/myQU
bjLl+OfClj6aJ/Uams1GzqkWLnc5gtH/PFUBHbFG9z6+jA+LB2IobOcUoWhgpW5beXCW1azVg5hW
ph9sI8JY9wrZxWrRNC2q8Faz1N2uf5CCYrwxr5mOJGbI7XhuI619cAzIKSCboGY7NgddoyKrYnR0
e9qURPUguGdund/mRqMb71qb1rwx10cL+yXDEbbrUVpvc1fJDuD3SPpyjGlBq0X8DOQhXSFiCi7u
UopTyBvnAle5WwfhGUnfyif8+7TEzcXDaLImNlSTmF2/8C7/Ab103rfQf1d95qOpA9Tc6Czly2Xu
dnQqMoLMCFUytFWGJ3DvhoxPEFR5mzR3ylNkZL8XEzjiZPVlB69MbzzrSf6W9aZxMTzOngQW7pZi
rlVW9gTFfkcY7F0pyHGe2+Mbb2V4rFtGSMtlIrzxMTCm/lDPAWR5Xnw0hv6ZjDg4vj4e9K04nTv5
6DD4Y0pq+DcIDc+MSbzwTMj5uJoo1A1IyidR0xDrfY2Ibi1FHlmp76S1seEGBuXt4O8WTkiVt7AF
izj7uhzsQRwSkzwdb4rqZ1X1P4NR+O9Q6GmXEY2zPCwhOSrp36WIrSs4rvQhCKPfTUxGT8QGyqdY
mnunrtWHl2Bx1xMTQQE/Bb/lJwkqcUpGYmNkBFkztiJlKku/c2qg3RKycXFsto8BJtQdKQb+a6S6
13iidYzbCA2BGzX3tBmOFdY7Jk5F9oaQZ22bMnjsQE4cJrOf9nUVJy8h9C8WA/ciMFHeIiOIEdXH
j02e10ehxBaxnHGt3c645jhzrstlWvK3GPLmB2LG8l4msoRqWlMtW7Stl8vlG1r72CwUJ+X3BzW4
BCFCQf6LkKbWKMyf0zj+Fpi9F8geEtk3n6PTU1oAkKZAs1YMSFNokrOIEchbsyX82YKXUIlDDdV6
RSaqDvqrtfjN1bRtssFC+AArTbtVpVvuqOKYSwpAmCVBl+1UmSdu1K/zE1VBu9VtZaxDLatuqMvs
feiZVPlt1R+joUJ0Cwb6Suxft68imNHUVd0+1khlzIzxr4m77EpZPBGtYoofVRDfDe6o1z7JDSYa
YKMtYkgQdBM6WpMQVoCqxXAy47IKt9jIUudyLs6W7zpdOx1cUWg7iQ57i2+0nyt70JpOaLxpifur
ZKh+M0JhvjEq29iFGJ9FRWCWwBC0mmkwZ38+4aC5A+9J8M5ytXzdGzOL8OP5R/6HrPNabhzZtu0X
IQLevNJbiZQt1QuiqlSdMAlvEsDX3wGw7+lrHjaDpKq1JQrIzLXWnGM6/z310W+AEpv/m1b/JdxA
P7lj628Q+o+rgGTa8/Lgzc+KBHsRcTM8jckg+n++//I9qqD5qykFiW02Gyy2gzLVws1Q2OQ7zLiD
KgW3AKfyoR4daW82ru8+Z17q34gq3i2D+5ZEyUFrxdaPCVVdklWdbMjXlF4r4jOrlyRKaMI30e+w
IFpSdhZpjJPc6TPgRmTlvw/LS46OhOIV5kBbAKI5Gd93ik3C8FytXidtqZ1hl4itY1T9nt3ZescD
JKhgiy1o+OzKsawgHNBV6wQoGEm8VQKIonO2dL7EVtjW+DP13CP3zvjuZOUBS2C3KdiEafdnJT6i
0P32W4Q7Xtt+OoCHRDZWh8H29TXlrvPq6ESs6VVwprd9Z7AYXRb6CHfBnikd175hjE91IqYn4NPj
k521TC2q4Db/j1TVGznzw6kQofbRGc2HHQfasw9U41qL7FeIeIrxtvtt28k/dZpG7ymqgV1bucbJ
6ncBCP53r7/Zdlx+5hDwnqI+fuOj3eooWf+WDeXCzBGZfPPZdVJ9F5bYQDyH7EUwGw0APhW8OZ1U
24w4sN2iFLSMQB5IgtXBRg600amIo6qkYBL0XNMyW8j7MdOK8ocNtnjfzgY52TQgztLI3y6a+QkS
xXlUDDUYyGGfy4ZhJfIRJFzG+J5MluxPqxoGgH703mrOnzKqPyOZUhThBqSQVIIOVFa9CviKL2wI
6Hkrpe/xYcQ/AZEuhInlbUxK0CUCcEyh079bqfihBqWRGJzb7w+yiEGf6ch4yz76RfySA2t6DrT9
4q5A9r4xZNjcPLRhJ3qOoE8F7mR6pOGLGwXFB3Lknr3WpqaK8+iL2yIkzcErWM/bYOUWTDVqNaQw
Lggx0FAF/YpGdfBVpX/oLa0Ck+PHWpTlP8LR9Oei4xNYnoHcE7sJc9szxTbvlTpVeArpEYoUKyv4
gl+NFoC8ld43gxk0b0Fl0qNO20NSaNc5LY8kuwF9jNdTCIzNug86DphYu05pxzfzM6ExZ67EwXEI
9E5aCGw1K7IUFvkmJjyUzjGSfVqjTHBma3JrbDqCXy+tlHJvF+UvrlUQt0bU02qQu2RoT7MF/CPN
UrSuw9SfWZ6jD9Oj0x1boBaXr5at/lsVTn4RzHP8+bjOME6/iMEomQsw20sD6qMgGtp9yremqxAb
20VvqI0vjPji1xG30iZxi+yI8n0GieQYOfaRVfZ7XxHihrgi3I7lmOxH3+kOOQSR94FunUHJB6lf
x76Rj9mzro/XATnmDq3fdCwK5Z4EERjofc1dPiKXNye7vJbeYG8HtsLXMIj8FZ3jH0kalU/+fD3I
+XrQ5usBbwKuyRiXM5yWwLepBGcKspl62q3FyTkStEsN1wyQt/lv3CA7/He6W454uUnU0IJmblIE
flUy4GlRIs7XZpfGmDjM5Bz3vf1ihhqK6iJ9IzgcEk0c1HtA3qiVZV6YEJGc4lAN7a+6IWE7CDp5
sFnT9lT5h4jp2HMXkM5JJ6v8G/EnSwgN1QiYM7NQ7O2yyXdDETEFIVr1O3M2foa2NrazXw26q00Q
BNllAif0lIITXDtBmn3+u2Hr/hXpo/bsjjnFfVVR78ep+5pPVvgqAuMtY7u+dkLrr0Vhayvfv0Ac
GT61vM4urgt6rQpr/QOz3qY1uo+FpN2Emdq4ObNFKzNex6h96RrHf/OS/hJnnvwIG4MVoDFeoqq7
O7ObQWZDuw6tcVth7H3rPeIWg74499S3qGdrVLJFq0EGzE15FjZqZc1JnKvhRu06TnWswDNXkwxY
4sPVXjHTqWgV0eeCMds68YgVNy93y0troc32yt78Jkh+uGKcEND5LRe1ZFEAAi58rtUp2IIiqa5D
1XYb1lZOxLOun7+J2ms1geFTTifMgUO/W+xsfZr+8eDCOglEzWS0uDPBt66wemEvZRa8QDQzaX1n
ft/TPJv0S2m0/XGK67ehe0pKdHa4h55o4jZHMejViRfR8u7UPYm0dN9pCCSwWbwSq7cdXSFklx8T
yy9Rj6Rnl128TUvBuHZsnE8jgARiV36/EYTsgamcLlWf6ZvOTI2NtNNgl6N6cJge9iDrSTX8xCqA
9zr3tF3iEtvS9vy2JILAGDHjb+RPiBvTq0C7+rI8cBfoOGvtYhd2Y/8SPKFfC/GHuNtlS+jdMr83
tQ7m3tY2sc1OPg5+OgLB4rurqvlTj4CumtptD6bhDTgA+mMDReuXHmOl7C24HpwMmbJx7lkemCGm
HCQ7d7u8xHFN4C5kq85SeJ8X4/NgilsmzV2HX//VcP41ZjQ6U/XFQ1ToSU2e51rmlrpONWrLsYqC
zWLQjt3MObULwt1RfXqFjkQ8LSf0YzVnlwmVS2Ig5x8L/YrNLV5AiPLreE1YV30puSwJcinBJYiB
QAEqtpTW5nxnZ6Q8Xxr4zrpCnUXGcMHRVOH46dLr46mtpelVGhBz5sxlRE6Mz0WcmQ+/EEttRz5q
6dvHu0FfL1pbU00/xay1LZkv9R2fZ3cF/HLsZvr+8hAkhrZ1+OHX/73XgtC6yjLa1TotVJrrDAF6
EJ8bJx7sjZmN9c5hX92woLccbJLqnA1mvaFT/rtsreiyRB30dlOemDqQ/DCP9nKjU5jJo2pf+Ehv
5mrJSiwUE3FSbSwryi91EFASzJX+YNXQ0+zoH+YgIaeKOY1lMsI3u9HMOSqaTIjFHzWZPnrPiCDO
5SVhyekB6H+4cqOw3lmd6jFXd8ZbWpf1CaUI6/rY5/dSJeGpSEzCDMmC+01VvZ1S0/2BeYqI43kM
lkcOm+Fc3CouxP/joTH7W2Yw5Z8a/Y9s7fCvnvxR8fDSsEOdujrdEPnbnmODEwzAToKfbNAvBtao
3TSM7M9DER9gqkT3Ju4eBCEf+fpr2+AAkwhWIQ0g60k1HXGHi36HZuryAAH3rjcz1EaO72nDj/xo
b7qpHd+WQ2bn/HCkJ2+tU7fPilEwu584+/MB33NVAoRofv3v0xJmbwo1+Cr84tpMo/7UFUa3Sscm
OMWdzugAKyaGNQEUFB8O3UXISc951eyNgvy4pqHqW0rcatTReSktvTDseo3qMeDGvuA6bp4BbDAG
mnr7H8YPKOPyLroMXRVf0jr87ec1FWnXjNvaM+xVeiD9wPxbBf6rp+nTe2uX+0Lv/i5/vobj0YuP
VpIUSSY8XNf3oGSVjTbWkKDrKjX37AVN+9uAmb1qRCI/YVwS3D166UmRCrFJPEYv89QhJdbghsX1
3DcmxQE6uDUeA2hIftujKfRxYGfUVY1fnJfeL0kMDGI0fluJ7v7S5EzcnVREXxPmsXVWWfY5hGn7
2gbUl65o7noZRpesF58Gv8cHx3WGuvjTllf6tB6GIvuQod5BDYTL6cs/kR8k36EEYT2m2mdsJdPW
RjSA0tWpnmqI8W4Tvy1waVXZv2NvGKGro3NKi9I5TxUcTd9ow6c89PutPTr9Sy5LB2r61H8kOh3N
Ns+ZZkhLblHpVWfPA1EynwOX/ax23qvWUO+Grv/RsmA+NcQUs/0V+yxJHeM3s/SBpb0yX1F004mv
yPJt7Hxft0CibEl8WOIFc5QF0i/i4BRK4fnN5cvCcPxLQetjZU8t/uf/gU8vzwoUOp7fAVesHE1+
I+nMtFI7KZMNm4pifsQERs9lftdVkb+bmu4jNcPqmts6xquBTcWtG8Qu88vlC6NuVsOqcavq2lRO
cCp8uV2++t8/SRXD3HrQ3hVkR0LK9OGokaNNe6PSbst7vjV0V/6Me1A/hMDo4BgSXZR7b87JU7PY
fnmWtV9Mf1pCJwIGBYXvd5dGYg/URoL6bEQiSLfQZAqG8e8S8vmxiWjDl4P2zXwF9V5cerALUoHW
043OWmBml/8eMEHWSNq976XhKDJ9BhhDVK/UeSws86w811o7o9uln2Zkdc+KY8Om9WF5L6uJUzTp
BUryP5U+dMe+iZu1FFwkUZR8L4a5vEmsY5zCHbd1oKQj/tf9sg91nUPmOclX8KquWKPk1rW66JUe
2TEHzn6pZwhINLYDjjFTIYhkVQgQCTWfbTT4BIGdWjsz1w6L+teg2bdiyCd+CbKh9ZPwUP+P1Cuv
ccBCrUZ664Pe/RKF0x6IpTWPXtcflWN665rK4dSkcCijgBGFPrZybTVt/eULCSVDdzeTO1O6tKm8
+x0wmNk9gGMUX5WCsu0NyVUZQf0L7Qv3QmWIa8Lee3M0PnOprPBoEQe0XcQvE9XPynKZYPzb+6WG
33YWcz60Wx6do4G0vLBqzkmADbALFYx5cnKT0lLPxoh0PvCgjS5759IAN5WP28Yq/mi9FpxL1z93
CQM2OqjOmenyb9lUIxMTXpUEAmEWsatnI/4VxvWAXScgIU5PTvo8A6/HsNxi8mJs2DEUMKAM/tYK
fsVKFX/pbv/Twep4Z21MdpWD0ZH2f3fVCNEU+So2UaM/kiMmlyYvagBOP/M+OrYR8+DoTzk+D0F9
9Bb2e6MXQAABMlpSPam5k7HA7RSCrM5qvC/h5N2mx/1xqTWKD2O0h7VTxO/DoLr9Y9jdyT4+F9ap
y2r3ox2hViDkCUh4Ms8AMJwjilJm4HTHzqxsdNczYNTkvl+XvklYsEGPGQ3sdIbqLe8lzh/2yQE2
RRY9NehS1mrsYaASCAezqNrWfFsSSx3nbe42H5H+QCqZX8ZjmF6dhDOf1ewIfKW0Ukz+KdnQLdLx
tF+UCbtm/qrvSXG2Gs4ozN6N1wIQS9AG8Y8AA90xGVC3MYIwTzHm2Y0Ddy51vfQ9UCrb20SNHxlO
uneSfKZVHmJDd4V9AJJlrGWv/G1c+xqxn37/rHrN2arO+tRmjzUZk2Dv54feJ8BRgju4MMT7QLox
3RvPTW+VYwls0aH40vIo3+bSuYQ0jq65QVAwUSneV4Bjea10zTy3fRC/6yRBYMs0TovM4eG51j1z
PLCtWRzdkvHWR9qNaY/2Ydbj15Cl4XsdEqqXiG5lurjsApebR5b5v4VeHOBm/O9AvfQctTwe9vhh
3ht/nAN+Gk0dc3e4gxfyaz1eMe5VEAUFB4p5+Lc8693qZ+czuFradZNniCdXPw8uKfQzeZvJyiqZ
omnFscC5lOlwxNtRb7o5tisC9hB5Rn5vDd04tvPsmf4weO0pf+9cXC/IBH6qijisOjSm/YLVSLwW
yqoxQYDJc8z/g47z0U4GA0RSTFx7Km6dUU/cBKyXQqvIwvbFVF3iXD/7VciUzYHaeqiTgHW5rNNL
3nJRl615cPssPDUU4hWOJuxWfC1DsnQpq+apDGuLMNQ8nFgRdBRSiFpOfkMIQet30V5qKBnZON98
IwTBv3T9Y59UdO8xK/PAZhReJraa3/9IIoMV0f+tjfIFrxGkc8s5EhGFk7QheiEzxV8LbMgOecSw
cspxfNKrFjlCkhKjiovaPlqVzUqCyK/XsugU5OnJIIxiXNWaYR5TPfq3OvX8Se0fl8ojPoDkhZje
AuXOKIdmZ00kerdJ6a1tZkOMSU3u0I7BOX6V3SIDFNhXX+ZXFnkKt8fvRZS6eXeFfm8GEgwcEqkf
dRJN+GG/1LXKFYRbmXq0ieapvEVf7xJatbexwTKtw5DzCQP5+ILpG9jaPDcJyzetGPPPNGgaRA5x
xvZQWqSSCu0YdsmbVFzWTqN2ojWs8zJU9wVtGAFz4ViW6Vsu658jCKRnQya0QEq9uGmMCykdm+aA
MSE7u6WLqL227lpuRj8aV6O0p1qYJEPF2UewyLDCOojXZdtieomq36VJ+9SmEnxjfvQqjag4Bpyp
9lYWooqiObpfeMW6JI5ugSC0h3Ie6JcTqDB+jg3Ou+6HitXL48sTvDGp+djASo8g0clrjsDDHlF/
rad9INcP9xGCZxsqjDsHXGKwQqlzFEEo95Uxc5pmmyCk84qYombaal4bfKiBVBJCtfzWRDBvNLdC
v9izgMcqloUUtN2DEo0sIXjU465yon3FJ7GZcNpuklQXBzLRP4g9155o9zhrrZjCrWajR1Y9YyaV
zPMDpPy9iQzLR+z0RB/jQ5dNdit97ebnajzR1EEsosrqywSRvloeoqLzto/sB4yYI22xh+gBTRaR
OJx9VtGsDx0rxzguzH5Fzv0qZDZJuk1I/6L2C+Nqa3t2gOKpcc2jQwPwuICzmP3Wjij2WtjZOM30
0zJ9cPS+vjNeTQU8gGWs0Wf9gPXZH/cpwoxt3JKpWmMGwf6BIsiKo60SIVEzDNQfrZgKCdExqr2n
FvHPj9AbSVCO+s3jJoL7liR2hP+wtD6jgo5sqfkuybrm+Aqbfm/XE3k0EgfRMorQMRTEhQDYpGhe
apnzqbQs+Y4kSpSeODivZE64MPhD5Ka7lmse1TfkXFzbzblxSmcjKk4RTuO2l+Uh0vWfJiMRjuSY
+Flc0/YYW0jv4hApd6GuHuAmFsCMML5FPqkn7mhskpqlz6BAqWZskTOWO6Zvkrsts5+DQIc+VLv3
5dYKG5udMVfPTbjxHKhyXhfOldl8Qf71u0R9ixzmsGNoChKcP2GjAHj1uMaEriWrzMIiwO5prbu5
JSHMTB4aieK7Yrkmv5VxwWSV1iGugeqoYULVS012dHSvuWsR6pXlpVFioFuifyIRGZe4heLhk47W
1Mr9QBtwpBlPF7gaNwuhoaEO2WqMB+/0r0w813w2Zc3vlGbdno+mqYNnz8gYoi+qROn2L10VBP/H
S/4A2gO8o7JC0iTirKskoWZF7ybnqa7+Wa7QAukVUw1FayxPyLAgoJskEh+yRHGvap+ZvrLa8JiM
+lbOWp0FsEDPqztk8QsbAPl4rMNMrEnZTXwcqL5J1kcwRMENCvQfmjJ7JdC1eEHknZOy+226IfSN
+dSkBPuXlNCZScsrLkkvxQvD1Z1WWd+tg4clsa3/LVxLU/vSxQw089pk1CwBE/JTw9ePKwsvVRJD
z7CzjIzB2khWfS/fyLnuL0RiOcfBzUndDY3usx+yLSPH9C1qcvkKWAH0FeqHiDbfQzqVpJ04P+6M
bNZ9dwruguUTixPNO/W/B9SCfkMlNetoKTI0jZk4XpPcvRLlkNCrl68qbKPfmpj13701m5b8/hRb
Dsboyfzwag5neRCQJulZAzhWjrv/PSxyhuUl8drv2hxxZ4gK3/OMeCFGS7x1gK33cdWz49udu4tM
tlkvAUGw8BQms1g1DUlrC1gBC1qwrX1WDKKaCFiTufk01piqFRrElg7DIemKeNebkHfnJSmIMmed
x0m0jYjjwgdRlyDjwTqg+yyrDQFtE6XBPFRmrTiXaVjsGyiIX2n1VhOmvSuKQTJsiV8Nr9D+WiAO
GirtlZHbCCsQWtHLn5tUGgHJGhPIBBGBjdNC64WPDdXirpllCBGMd7802DZK/PkC8uwhztt8b0pb
e+/74J60toF2Ii8o8KMAH0wjoNx6ub2njHgmTgnZd2/DOyVKZ9o6UV/sAzey36rwq2x6/S/8x++B
P/qThnSYk2tTrXPAX+/LM+Joa7oZCK6PjlmplZhHKJ3LGlTb411mbv/qtSwRjkxvXKoagkiGtGJw
f9RlYB4WqlVkZndEDuPxoSOrUFlwx4sz4A4HAqE5/pxSJKb6oAU4NjrvqXNzhy7g2oQfyH4Q6UcI
G9omLZKvqO+IOg396ofv1f7Fw+RUuyP+XLcETcl5ZLc0nWxv8g5KB5ftCm5IG3bnDgF7eSM7BL01
dYOHm34dlYaEU4ZKS5BzJPqk3S6aLQ0i4W55JixP7hTD07Wopp+92w3XypfxPoxSmApJxEi0r1/D
Er3Z2IAsohvinUiHMvejtMBu5wwqAG4a9yJLjHtqAhFhsbPC1tw3mFzXDbvFMQ4IqF0WoHjwfnW1
C8mR+f5LFthXbyr+6ITqPSdEBiH4TbldckTfqe2Fh7azX9sp0c4y6gl/9/mGugyKH/gn/hQ2426y
ItZR6kUvMTapPQP6s4mq8EC6TkWFF99M6fTEwcrvhUzZu/YvkHLOYaCMRQRIHqHGuRimSZr9SXv/
gO8m/RGGHZKboS5OJbG/q8ZxBNMfGgOtM/3q9DBGcwcALx0GEM1VZK/MFJPOA7XjE+iTJ/UN/tG1
t3vzXWppsmkszTsyPM8Iasjs9QBognzJrmQUjgBkM1mBc3C7enylA71LU1RVJtibi3Jke4tLjGU6
ESpblCnWuxaTHZxFPzD7kCaryqeltmeBp4hSr1r+V81qosyYfzQvo0/bebSULW0PVvFVyCZ9k1Ln
xpwtNI+lz+3M96UlXsmENKMQRcXSEicxd41rf2/oVXfs4tb/cNNxi0J8/OkKJJaI27Sj1ll/NBxu
TIB1++YKMtFNcgfPHKKiN5sPguDHmy7M9DOT8UeZJcPX1NYJlIZkerV92Wz7Md6FfXfyescGSm79
dFCm0IRuoydWzOipC42WAtYt9rlewHDFzPekAad9i1IEDmBtfgwdoi+dzW6jB9MT+8RLNVS0EvAy
3zPhow72vH7fWU78KiEHUDlcTQJK1mNA1IXIta9FVv/oE4xlqWM57JEGd1m288fhiYZitkMBTnZt
52MnSBpiW6ahWg9B691ckMZrOUKvqTJMlhnq/6ul1fZd1tP38rco/ud9xagOS1zMBEAQwLykVaBH
PMeJgtRnqIvlhr/sFiKjDH3rSTfxFekG/uPMQcSYuz0dPq6ODadOdK0kcPS0d2fRyvRpMSuM0ej+
SIhaXicZLinbxaEwgBje2pH5qUUGI5y4dqMLRA1/GH84RH31faEOfdsm+9I0iRBAd/bU0QlKyuyp
GuJ2q2w4xuO8WVgZrVJ02WS6xKZ5HHrzVyRBi5sVtyfKwPwHNOIJzPyn4bQ2wF1CTpXT5h8imDDw
0r7CuZMXLwby5VUqzeHUF6DKrDJvLkmY3ZOwqW9jU1UXr8uajYYQd6NV0t+mweCcLArv9RCHUKBp
nu9rz/a2ZdCgb3DdT6Py6wvNkuYymKXcMZ0ntzj4uzhXrNm+kgFZW3H5hGeMqyEmvz0Jf3JbONZ4
qxLrAw1sedcleWamGfxxLGIPQ4HucOmD/NcW6U1tV+raZXJK+pODtZdGZdCPpGGk9eAIsSvPcwyJ
Ut0T5WeAizGh0dXovvVO1Qol0Lep1uD1rLMimw5LS14kiG4TeJSCciCeT4uyqO3jGA5q7RfusCum
nmV07mwS0dCtTb/AtRPLmxZ50RdAIlulRN9ozb9P0nyrG6n4SLS2e45wAeIJ7Kj+EL0RpLwyaCDd
k7H9Cvy5vRUg2RRh4l8ep3LUrnNIh1es4sq2AEY5aucyxtgNUSFfG06pgSWeyrJwPshGKC/1NHFS
nV8a5DcdJqbbG+8I5qjKobXOUapDaCKIJES420P7r9+Y4zP8zOzir6W9jGz264cf57EW2THrXGKF
+qWXWbYpwUC/WWHx5qWMGpCW/PT8iENdSpemqhBN9Gn5unw0SOC2CPKOrJ3NvacnR3qU/GB6Z71P
1mzV7jsuOC2edTRtt2exQvNMLslbw19n62muvyOkAH8vqPtLTAC7HUT5bbFMUJKEh3TCDpxaMdri
JO8RHOXOq9Y6R9n0wzN5h84rGS8e82cdkXQDVKXFvHArchuNDd1hnXn+cczi8cax3tu0vRNgVWph
zrDf7T3PZ9Lv4uevVTfeH6OzEF/uRhT1cG0lzS9UD/Wes4e749w9bheTBbiYf1927dS9T7cl4M2Q
KOeSiflDNGe+JCJPZ2c5XqEMHQQeNvoa5M1ffNfO4FBKzgaloI7kC+ts0fUibarWfhxzGJ07vYit
rFWM0e6cWBjiSZN+QKYb2oFPalF/66bi9w7J8QxNDzWOZADWCA9OvZ38tPzo6vSj9c2meyX3ZWN7
hXVZvJJhRRZpPflPVo3nMM9HoAkw90aP4T0xuv6LplO+lQ6rYyeO2aOqFiiPfMt1+D8sTraKkruO
/waBvd5v88xG+MTw6ePxLEG+tCzvhlmnDLMLxJOydl9SDvwPZvPyc0hiDjb0uKY+5m9XGco5M1ur
j62o3opC3yq0qoRcudOG1S7+Lqcel3HVq5NHtDZNz4AFoy9+mNBbt1nLYHfpUnOC3Dw+n863CZGa
dx4jEciG2E1OgxHuaqNqPiaEoEe/HhqO4Y65jhVQtMSstq4jwr91Zb6UuvcmyrF6swP5TcxU+gtL
1LcaKqAEhvrS3OzE7mZ/JiPptYwamckPUbKOvGQDeUHeeytyXsMxwKTTDvo+L1wH+pP+ezmyhOkg
n3vUgLht4VMY7Fk7skX+UXMachDV9iFoAtg9SXYzhwkhPxX2o2umi7zjYo9tqBVh/ymoxpFHvjwM
r353Ky1friJ3kh+U03xyeV4/d+AUD2YyM1bAuWkcvF+rIKxPgnDxVTVL+Jb3RP/XK8g4ahzvQ6+k
vWPS9yGwnOHIq6zPwCRBXje15GJ0krKySjNkoDHskhjZ3saZh0JQS8fDY20h1jq5Lph9n/p7j3v/
LAp/WM2b9R+lvsJOcLAbJ+IH1lQoE+iDEu1LZvZ0ao3UfB08uvepVB6ZgjThYwBh0NnxGOgz5J7K
BuHiDFsHNfbso1U592UTbfVCmT/7xFt1nSz2VMMo7WeCvufCjxlCqz9YyzaBncwqhPUyZoW+tsI+
PYr6FR+99R4KeEUpM+oNFiRvX4uEqj4e04vt87saudfd7VoxQ7LL6yRzbROWCveS4cvx9HgaMize
0q6DZgq8sI7rb9Ro4IuqfN8CW8Vzzqx2XjN1c+ywjTx5Xak/VYzy94oAj8vjA1Qeon4vQXhZoBN+
OIOcqrnUrmVvy/lhwbEr+DW6dQjoxBz/HwF+aur59qFznKLxKdNSZPMBrP//ZkktEw/CwZjkzJan
rBtIF+aQitifwV3XvGRWQuVU+t1KkgR0fvxkoF9X4SxBWnw3TTSBy430fuMvzWupQ+4hv++gIumt
BLjti21LcUiZZT6eLYUQbpeGE3HZ3CM/Ms4mh0vo32B+l7UtyJFoRdE4ty3L0xJMEOrgqYSAopUY
GWqLqqeV60LrmqJQAKOeshUVk/M7RMgXsJu+96X6AU4PvnouvO3S5lvWnT40m001eL8nB6tI73TO
i1VIufbTgr3Otp7iRNfXussEqbAwLRjIhBpcGCBep/LFyizAeMaMpghHTazzwPrWYYudMpG2myRr
4r20ajQ8dtpcJCHB1NnAUGPTCNd8c+2pwRrM2Zoqn+bCWSvc7O/8JCeb4u+Ytmf2pHx55//+kgah
bvk3yz+m/cXYl9zzwnD5QKbcvYlI0tFkKr5FxtmwPGB5twptuOBtQZpFE+qLSwrbLxC258BPvGd6
YiUzDU/7Ih2Pw9h/BvjlmTeb4hNv6xfPvkayW0Kb8dmZYbUo9ZuLBTX3HTVgRHxoH13xSoXnNi9+
htTL5+UhiU0iw9ADEX9qH/uoxLxVhfYRJwy9yJaTe41k4T31QEi1Lmu9RsrYdXkJ8uhHOMDT3NYu
xzdCdvMvOwnRZyGfHHUtPMpZNoJDs1uNCWA3WynrUpqIPZLaVnvZgcIJZsV/k/UfssuCl1rF9SbT
G//g9d1nMpXDKTX8hHaJrr9A6iNvjqa5OWzdmhRXOrDyxAWZwmyrSSxw0F/QqN12LTkLSzfZ8xKw
E3jGuR6BIkLFtkgDs7iAyzWhXwzjzd7O6EeHP0erJ0EPzbK1rmhu7Pu6/CfAIfdz1BSWbZKJHzbT
zjUEw14aaqjVvA3wpuoL3dU/oeRnUVK96DUM5khh8sCGCaMd+1gVZ+/D/ELreXv5B0I5yePZf/9U
L7vh2WryYYPdqvrETLxZMN9Ba7pbWQ8SZpCsad+pjTDo4+IUUBBYyMkk64AeuAv3I8t7Vuj/73Vn
l9vXJjPN9y591rqg23hWa91qb4RZEE1/ilFnvSg1/ealRXPSIDLtgDtB9GMwfBh0JVddM0c41h0R
VQZt6a68Sj2a5jxdsS06DrnASJNPvfKqFcFD4zWusuQzislOthgF+WZboY0tTlUg0s+S8EqAZwBk
ln8VVvnvLvTzfakgNdkBkaDGvIEsD20o3kqunLNI+3/fKq32hbC88CyDiSozssUdJ0Z6Wf596uF6
eHjD2ojLkTzA7pUsYCA0Lfkj5oS4P1VPruv0CHXgyWc+U0nOPenGnt/jQPhT1RKUST0AHMTay3yc
tl1K04cRJ7pDVdVq3bu4jiAh9a9Fg4bHdBpulaHeLdKP5aFN/OzmWzgGkywdd3n36zFxVFEfrcay
9b8hUdl0kv9WCTovPir1VqHBXSndjA/agL4kmB80ZZH36gjaMTin0pwjQzkaz3FmeUeTniQxgGg5
VNd7P9OJ5DTQKB+1OQw0dHtjm+HGPukV3H+ka7NGzks8dH+ueyZYmq5Rq4L18hLrHhEc2WiCUQrq
XZHI6TxImoKojwuGGG7zpZXdxJ8h2XAGvhd+om5BkjPljunEgKAiSZyVqDZzTJkkbC3Hy8Y2o20S
EZdjt6a6LM+i5aXL1mD22Z3uufNikCNiC7lvg5em0i2KGB56q5zObnXyGfasK6ugtrEEnAUc0/cU
v+u+joRC+lUYX2N/MyfX/5k4E5MX994CNLr+L8bOazlya9uyv3JDz41zgQ2zgY6r8wCkN/RFUy8I
FosF7z2+vgeS6j4qSqHqCCkjk2QxkzDbrDXnmJLuPgYajD/uUCfh5vJFJazD7aQg6k3KihR0ROdV
Hc+u6qT5Rujp6A5tUxwyY8KSnDrs9o1zVPbaCv0+XR1DX8BCi1NsGGkVNa5ABPaSKLbcFWTee1Fp
JeQVdca87rHyVwZDZptl1l1BmPgmrCv90Pj+dLZEjVsw1udH6GKvwlCU98bgHEkKv5DT3wRV0KnI
sRbjuH9yCoATQ+Zcj52F9rRemtmBA/tjlPsWu66rLczyUWrTvlxQCHFr0m2lkzLVJbtl2vxXCklB
1Hjh8wtJ7qo+xM1hkkA2KRVNntW36SFqJGT1IV0nFCrudaPJt0EJLpzd2jctSvAjdBTY2mzSD3Np
NDcflaFSWG4/z6AiIOlgfyOUrV1eEoDprGRa6Ns2IJ1diL464m7m6IGW3WEhVXcAStVNU2jhKo2o
VfuWkd+AYo3g3kBzMpK+fo1yc28O+P06OljbIi/z7TQE4x5tlnWjTk3k9ZpVfY/BMtY5yjIndU6w
n+AajlGxx7tnb9V8Mo9ae7cY5F/rSfVXM5qB46gipprEvG8k0iw1oT1HFlzUlZgt5NjeiyC41nN9
fGGWmmobXfOyaUZYWB/wEuKltwPnutIFf/jyrJXGW9aDr5+t02IEfIRLfwy70L4F9GB+oUQVFDiW
cJLV1OR84aUDUZZ51+ebQLOic6KJaS/gcsAjnaat1vWFe2lFo4/STwNCmg8wPaFRm2EMiuuRvJ4o
vLuEAdMnY/Xt9yvFjCpMB33wcHlQEczivLy/vJA44fDwaMYmqJbuYgY/Tha9tgkSMbnGxdBM6ZuW
AirS9Z/dtoL9WsemmugQ/cWqI/2pLrVip9DXZibmpU4R3ktMRz3GlX+C9S9R1iKdZW6EDVTtA2Wi
LGN8u0zK8H/VU6VOuTspU/chMOz6xVKIXdm1Fk/sxQo7TZV/zBkC1CX6A6zrY1I5xvXYz9Wul226
VgLpe5fuvZJI8yhjFCmXQyYsEk6MJlw5xki2whwsLvXqVE/Xl7hknDz6uRir4+UVGyMArRcc08e6
Vuq1QZgc/2oiaxxDX1JsLsZ1q0eUS2jfS6aIr5euZLhoR1MF8wXUVoySpW5su7yjGrvMyim2QivN
7mvIZc2sEvcIhnnjZ85VNxnOaerjeDfZdrPPNaVaVaKnVU0VqarK4Km3CBGKDDCFpBDad0Twri+O
p0gPNl3flucmjW6UeZS7WFFBVflNuzIu2KZQs5gErOLHx0sYL0vDnUiIvHCuAD0ib+10ZJlhZ24/
ljSF1t9fCt1wEm2PUJT+o9BN8DB/yBxRZaeqM+h1dkUnaAvU/LbEJ8O+mD+SMiFRsvkpRuF1UqCC
Ub9dntrUf0/+8kBn3d7qafPYOz6dCxnjHHaMAMoaUqJGG9h35sl1Kxr2GmkdHCmz4cfSZ2UFncFL
bWIHx2WbkaWEpBVTplNNoqZtg1y+rs242k2t0m0bWUDCTfKbqDVyt5STscM49MWyl8a00oZkGMDW
1RAi15jR8oj27NSlpeHqLUQJ1AFLh7qb/RUko7Km65U19tOHGGyKwnQdVqPlBkOwv/QAtBZVIc4t
BETaXGjrXEmREw7GedkCKIVavkW2chdYrf+q+Y9sZM7IeuLvpmhf8QfHX1IZBVsaS9HqY0pzZiDi
fcMyq2Gj+sZNdRPi0nzk9x7aeSi8vpL1l3Qa4DSotfVu4JiU+Olm+purnLkQD1c71cfLQw9t/uMZ
cY73lBjnbcE+wTzbwKhPTmFSOHeiJTVlcYCUQ//YcYHsLttdMymNTRKCd+Ww/MBzoN0YRRfj/bLl
cbL0p1gE5skQIAeMWVTojYY/gPsEJxCZyRL047CgcqCcrxXO9eUBoY+/xSw4uNno//G1yzcmmWKa
RZjhdeHwlZEH/bqs8mOSj8HVZbNbSBSsmonJdohWl97RKBLzNkoxHC/i8CodHptQM9BRO5QVHUs/
Xp6pnfkwwWGp16RX2MekiKSHr1Z7Emn43oKQfGf36uEoWeXmPOJexJoUmygaUe4PAF0Xq7MfmYl3
eU+9AxnZpGCAePd119M+yfNIoi2AWvxR2ukmkknCNPtaLK5Y9gLYa/JGHKtshG0RZoBG5uyIv4ho
4ctTRjI6X+oBnq1+7mHFUItpThd5WGXnE/siY1yT1goIUyYWCMVwWpi5EnNXM65HtjIGTLgBqvPy
0Ijw2ODlP9JgDIlXatt8gw2I+mCnK5yplMRmLI9TJjcDUMkrGXbtAQ41dfWqv5qWL4ULxTxg1Fy1
s07kYg1IRKlPVdRPp2Z56Lt0eTAbtyKpaz2aU81sR4MhN8xXQ1MKt1CZbYMIfqNKXM6xaGYmHYWb
6pLJHakIftnW3YjM6I+04Oj1LgWdKOl8T63RZiWUM+5h5rjRMopgCAtOyCReA4JKNpdX//m6oo1k
HmjSRaKDG660l+3WpAPSLRMbvS9NB4W6+dtI/HdS1vKt50kY8xUc5SZTWQbp8KYVWXanyOD2Igyq
/b4hRpiVDNqEjPiS+llFekTZ+G0EVOLZVMmv1HwGasPdrvdGIVwkfuV6dAJkOMtZa+PJcYkgIdSw
yMxrKNM0TZeWqEAl6TU9WfcXap4SJyZNNA+8L2k4+cCOsiJJL5T6hGJDeyrQCLmlVWLyxf8FZ7wC
AK0hLwg6NhzWTDWmol93HBy2gY6Wr8ZML87aYDd3sUZjk+t/T9l2AU5rtP+pj34pHMY6PypRmXUM
eBBflKtc9mfaCP7jyN6XeEx/RLIfbS4acXuq74KUIstFYGgN+T4HG1864zMMRn8FmfZ7YCvVIVmA
O0DXKelNOfAqm1xCR1Oys6Uop5IGxX0lw9dK0+yPV5qKIMPGmk6RjG8mYTSekXY9Xl5dHnokcuZM
ou7llcw0gME5EGwzgquVpuNtOVY/NErXcUzABWUQUsIoNKrg7PNeOudQQRBWseL/ynrYK5d4iEwZ
eCBWBjmCormVjxbdI6WdxNScuqWR+DR+CcgwCAA/RNLsNgLamZi3rMpSrmvTOFbyZdAxw6zihZvf
moNFXZJGQR/Tf2DAorOX5Si6VPN2nm11bxjOE9bSFHscKQAsPYdza2fP6NbtA/6rbKPTb3XHsQ+2
1pIVb1dZfTO3Y33T9eqvku7kX9CGhi0cQBTSMFTyDz8HWkWjJihkcLGIaiKlKiz3DZyyc41u8yaV
X6KlpzLTBTiKPvXiPHmO4I4f7cm2znnm626mObthCVi5DPoluO8dZj2diE6+1ikpmPr6qvDJUg9M
KqaXZ4Ux0l9BB/vhyBqJifxwaCEimkH1Ie/tRplhosKgaAxKvBVKf/NRR0/9YVUahouqu/zWFxmd
6Wmk35sXHTV8hEjx8jCJWJ6lncgDgKw/6Yl9iyqOGROwiyWHVpYdx8zdyJ86mA+Ua0tWiIsvrQ1o
Y1F102+yFnBVI9H1x8YNzO5kzUbC+MAXJaNvufDi83WJBqyBHvEirKqEPexPD6gjVu2Q6esmLNVt
CynmQjf877fxfwfvBSTvKSjy5t//w+u3opxqupntp5f/figy/vuf5d/8v5/5+V/8+xy91UVT/Gj/
8ae278XVa/befP6hn34z7/7Hp1u9tq8/vVgjnm6nW5zH091706Xt5VPwdyw/+f/7zf96v/yWh6l8
//23t6KDCslvw32b//bHt/bff//NIZLtv//86//43vL5f/9t+15nr/n0+R+8vzbt779p5r9U3bGl
Q/4l8YRLhPjwvnzD/JdtmZZwLKlT4IbFy3vghG9DvsW/sSzuC1sTwjRtkwj1pkBm9PtvhvyXkKa0
JdkKJihpYf72fz/XT6fvP6fzv/IuuykQZDW//yZ+zvmSqqZCztS4+yFV8j76Ej339noX5QE/rf2v
Wfp0flpW1h2h5QiBRbjpLWm4FFiQpM6kRXngkokJmuhfOB2NF5bB7sUtGWjqnvr2pooFo7STWme9
AktsUJ06aYrGhO2UZL0tL2XkJ9uuHr5fxvK5MkquUout3az/IsdK/5kEevmDJOgnWzVN06Kv8Yma
KocmoaMYAuwv5et/hAFmiXnE6Z5pqWMpxNd3nITSrP5D4PLnRHV7TONrtFW7qMWY1gT9A5LX6Rr3
DjZ0RBFTil+n1MyIVUkvPTbWNtnWiMAsMptO1RvEjyq04FFawXDOoqIiribbEhg43/zp+vrjPP75
vF3grx9353I5Ln8mjnBdV4WAMWrY8lNmd8HFYvQ1FnKwIObxA6eDNfB73fQx3rAWLwYs0DpolCPl
OWNrVlPpXTpWnS/r67YnlDuHktaOIc5JZ7q6bCaCLjtRuLq2S6HtLrKlWMLA/lC3h2Oe7S/7YdP3
Ha+q6n1n+8pKhVX8rTS39OYt4QfXfWYqix3LPFJhIEehUN/LPtBeqIV3K+AL+Y6qwcok/eequYol
RrR+YO/spkqM+Fwf1z2G8GOT5keS3BIWb7m5MjrDOrJchwicBsFz01sWfc1Y21xejvmUuiXZ3Fdh
lNtYuJc2JzghoZcExUM17SIV4apofRK8LHmlTNHsKfCcPH8iMNwknPvjIdKaXySTXWCvn0+UZZg6
XGkJL0f/dKLapWlVWihIRtphm0u9LC1T3j7q052t7NQOg62bxQJumUzXWhxTZlCM1k0o8pAcNb5m
kypdrluAd1MXbOx+Uu9AsrBObywCocBv2ss1ECkKmFUqMftcYM+fbETydtRoR5no80ZiFf0FdPdT
0u7lGuS6Jm2XajSAUfHpViuHcph7pQHKrer1ztADaH+jlV3BxcdpUGkUQsZabj9qGRdnUZDBlNBC
3TooTVt6JRURD94MYRKFQ5i14GaB8/ucTaF/pQ6mjlqoSU+OMv0KYfwz/fry0SVcVEuonBrL1j8j
etUiraqJ2PjSydAwjdYeYEn6OMC3BDRtH8uWlbNjQqC2pzIAkRR4JTaNXyR7Mlb/V/np4pAM8IYj
DFXTgQb/PPo24zASQBmz+KvJbiDVw6b6lbZHWAhf4hZeq7/YOsPl2UQk0rbJSxoZJSZEW9475i2b
pMWkajiHy7PRDImKWb4WWLJbUYqFTql0AOLqqFr1FuenawZCoJgEf/Wn/N0RNSxqQappOY6uL3/q
nyaSJrfkxLYi8TqlnNbtmPTHVqf2FmmHy4tuuakvz8gLrHcsH6ZdtFwj/3mYl2zDiaoPWIIIwtri
DaUMs740M42SkI4m+cU4qv3Nx+aOZ94jAZvPbX66EMqu1e0pwQ4te32V41FHyYdPlv1Zsg56TV2l
Qfw9qzVnn/mKsbXwoivJL+YsbRkDPl0GrA7EMpBzDRifB/NxVjsr1SskB6UPZqYK3uD/kzSUWxhD
lxqlE4iKromgC1ZFNzKs+l+cPu1nZvVyQxiqalIjtm1GKeMvN8QUUeEA4YOGIjUJ1Gv1lbIQziNq
ZFqq+ke7aL5ZJJtQZlAgftGM6fXh1qiIXRmj8v4im7BMH7Fh0B/Vi2EsIyjr/M/z3t8cKkOVulRN
JBjCtC5Y+z9dZrneCFuUrL3ZLXGFL1TJWhPzQTQ0vI2uOlWSOpTRdsYppN5JRf9XgcN/PVJcJ7y1
aRrEPdmfB3SyBJKc3W6BNWN3qVWOUGnYRj9eGMTEEQuvqYaK1kzzZbJCsbYmBV8RdQQ0O9pJNkm+
SewZG9KCM2pt4mgMndaU6o/F2mGURcVAVYPQrDu1gXNpUKLc09RrN6a5oSZdPEs04EgqynF9mdCz
fpIrmtdP6DDoHlmzcSVqLGDR2CQUC7nFwAE0x38+EeKv16xk8WGrEMdU3Rbap6ErsdWgaAlN9+z4
EFYSkaHqDOpVSOfmSpft2ZnCfm926aHDJLeGyfdwUaphQ0VhXaeIiTX6CBnU30tZXG31Q4L0fN+2
KfLeKHR+MRGzYv50j0kcuMzCKotdCO2fPi+ECiMcmR4/FkxtpUZbC3vyqdYBmNmx8zy01ocGIK37
H/98sH6OSV9uLt6bt6QGyHwJO//nsdHKfIPSc4cBGZb7H57JWUcO0uhd9sBH5mZSaYH+87tqf/Mn
ayw8LEfTuFCpCvz8tq2vAQvJg+VtFd1rXvMutuGD0SMYnYgIIatW6UBnGFwnZw2UCEergRWJcqZr
12Hl6WT6HBKTFtbY6GAKdfO+OQJ6rn8xG//NQkJq3NIGuwlmY8P8NHcQURbgSuH4hFIA/cKIGoRo
/ERnfYn1cAHFh3eXmvCimPUGXaUXqaAXv/hK1BqLvsjMdpNG87cSZjbO4Tq7JrBKcelwtvcqWYHu
GKa/OL5/c1alMACcMYHYfx2KKs0OLFTvGcdJTYl8RnBoRem5abH+1yIDtZ0O9uqfz+lfVwxE2LCX
ZM3FcC14+vM57WQ8xzOH0E0qjcFae+kqaqcwiG8d0tOQxUovA9kNLsCmQhigJCBUyLdpzOi2nNzc
hu+ixqD8gm9OQoAPe87VnPnPgCRa8omUbYd5ooYegUd+Sbc2zV/ch4j4/rJFs4RGaB6LRtNg9JCf
boeY09M6NZA0/GQ1fSfjth6TcmtHgC7neLExAxPyQ4zPeiRoVySryVDiux7ceNAQMFuJVWusyZuG
KmTO6coCbQm+3gnWfRnaRAj4pzA0LS/UsnkT5elN2eoxfDi7Wg02XU4A30tRjEZt72z0QnPOrKv3
vQa0uzGUd7OEqapFADMUw5uL5Jg47V0uTPuugfbNWEiV3Sbqj5SWWEEVFJn7xg87eFGiXYvUJ6ar
f6yVbE3HalFRks1jqQ10ZpKGdCW+yvyoOWrdc2/5fOLCEOuod+zVUM4IfjD0DwZ8dMKeXUSdX/La
EPi0wvcGOWHRDJqbs+ZeqQEyG5pNP6yBVYmM82usiwbi4rXjKEf8zKe8Iv6gae5v2cpBgRioF3HX
t97QpBZZRdpKHedsr4ucECp25qvUeQ1UDNwsN4jgJn/5oPrJLjQGOPS5ktANsp5FlBL10HL1IfTK
NMKkgOy6NflaR2PWbuB1lPe5l5Lxrce30o+hl+g6RgHRPOkqGazdZBGeWKM+GDNyYqKbIpaoaakk
u6AV8QCTRLNtNDi1BaFRcXfbWENHyZSotZSW2NbPNQHaRSX9IO4V7H0lAlQkXp1s+7XijE9xNn0b
wxHhCoAw+H4xXnSosrqk266v0S2J9ZiYOaDi+WCHJNaBAtY3zWF2kuooBFCBNBFegD3PInUR4hAk
6SlX3pJhPPltMV6jxpvOeIY93DzfmlxEK0UbvBDTpCthqnVoJTJ2dwgtErhHsVJ6bf7akllLh5mO
XpmBeUacQZB6dI2+1yJMg5U5a0KKLSxr3KZuqMd2+7lWaX5VOdd1GNIdJvlI1s9JCMwemOP3zqqy
67FsM1dHLbTl+u8Q3OWl14lDHWiHzk+wPjv6u5PadxkuGjdN8mN3tNsEXn4y3QJk1Khz8wvafLwV
6CCwnsGCBz1Dos5wmNV3y5zyFX3M1EsTAMcQGrul8fkEHYQGZYfCxMgd8gG4CgbT9JKMBLwU731u
NhtzzhDw6OayWW12ZhR5gQGRlsxQE11Y+UYOWeTSpkDRkwK1JSwNXZzqJBuNow3eVvdawjLWBpIv
N0o7B56bMpCzmb8tuFQniGkWahnSl647lET7bQRz8EaZkxm6AARjv6VaSn4W7e86MdZtmw27qLsd
6ujYNIwnzqTBaFmbTUiCVtMSLgYAopTJfUeQ7ToMl84u8dSUqRRgeNtuzPY1QeirifSJXTRaxUot
h2KVhsSKBoOTuz0iCa/BWz5rw/dMEl/UuQEZd+ijSwK8ZrnuE660UYTIC4E4SHDFKKnM7MBgT6AA
nG5qAPSA42FRb2Guq1H3uSR63Ou5inw4Vgij1AQIihAXnZIND6Hx5rdO5dbWd2qFmufY6kPFiOSl
JirLha25s2kk0JbyvT7lzPhFfU/CQ7xF/Evu1Pyikpm+IeT8m8WfJqDJrM2l4Za1cPhq8gcpQfu0
lq2HMJ/CI3nc+E01lWsU9ZE/oYgO/VNMP8+hlOOOOtGmA350TxgxHXWS4dxM9cMV5rDvpGNuygwL
XpODKbPym9pJDl2UPohiH4XBS6b7g0u3hI7SCMMwV9VVrdDCcwj1iox0FbPlXcfOUK3Ibmi8FuOI
n7SECJb6c63zROHCzZz+hEAj2hVF+9YuI0XB7TkHLZYTUgUA4SU0j01zHU3l61SiKo3KoUMNZn1F
Mkf24zB/DcMfIdJ/L0lwn+F9zjiQfYTpSbnJ6sF2K7XKyXaMFVeOyovtVDu7KHHVlV3lxSkTiHDU
6VQvgepijg9s7ke3NeOOeSG6a7SFYUq/yarNZ3pz8przyzg44xfDvutKM3lWh1zbxMMLegjrtkyL
lFZr5GyUgqBXVPFuB7Z2NfTq00z0DzrclN1DP3u+iVovTe8UwHXbOERwPyvJvUrXybPV9GsWETBn
U86swmv0B0b8jr4CWXxjnlq/3jVmpG1kT8aJ6IC4FvXM5ZS2IakLBTmqOWI9jRoQOwqwJmmBH9Ka
A7qNo5HRBBbzioyWp9681Z1xm4E/WhmpsR9CCBR1QTRIVzYuZp2RNHgSCWozuR+LFHQ0zVw39hOS
5rvgLdTrAVUYbvpCfjWVHDV801MlPGUdkRahgB7SFKa/DuJr1cyvDQz4VAXT74ZT6rfU9ygqKtZq
miK0jVwaVSdcZnSUS51qvoSB7iKQivaO1p06wgU2uhlcMVXu8cmSr7WE0gzBMznyMaoLHYaGEV6b
Rn7OYFnQVrZf2a6Yq27BWVQjgPy6sU6AgK8YprI7BAUsVvlcNQwzXCynMlOeQtt/YLO9L6mJ82Ny
ozv6qk3QBSSjtkuievaQHnt0whXohSg6yog1L8AHyBQlMawxDdTUzDaWzHOStq0TjVEU0TU11LmQ
W2TTbzBRpeuwXht1UKxZJHVc4PFTO1WKh5AYE2yYvmqFei00UlBD2smhiQ2iJrbWmHrkekrnpRVw
bUKI6xI5OpEPSdMMa3Sq9YboR2TIcxSv6NVtwGbiQgoLeKPpJKAXKdDiLPE2kWblDqMj8FVKuROU
irmRxRcz63uAsglonLRwXLlco+okdkVXvArlR9r2tpcRreOmiJ/Xg5LaKxKf8ZoK+44F6hlaI/Mq
4aPGOBNLtHzKtDPRaHbhWke7HQn9hRkPPFsfs4wgB3WQ4D4Mi00MS8FVW2SIBHP+LZW+NaytQ5Aq
dDnRhx8fBtDl32oMmDm7GVe1scSlnaTKjGNtHSBUS59zaE5Jog5EN26DYMNyJJj1Xd1beNDj98gQ
OzNVXoPmy6iawQaI5lQS79NMNiYlxwCBTRqkyajtCvMmgg9BlLLJHIA4oKJMvA4Dhnk1OVqqICU3
LhjuAGKhIruDpIcELibjGVpptdgVIeWGN6ICQxNz/VdajofKHLYQH5fA0REHUFJ4HaK9nagNQkG0
4K3VCarW42wXwPvPU7UmQ9I/sU77Gi/NQaspz3owvPRoqKktpYipqwXPxdoU5Alkds5p0yI2jyzW
ne0qq+anzph2Q2mprjYSdWjM35w4lCxRlaM5kIk4vBIvC1o7GYiuNnClNsBTwaXe5IpiYCoI12Mp
r51KBZQ6hPd1p+5s1OlWjAgyM0tCaypHf2KX+CAmMiO6UT+WuoVnGwjqMK9jmb5kDiKZLNcBBAzx
WR/FNlNldybA+8VcbolUEAtP4Mo2iXAqlWYg2Be1Nz252GvYr3e5EwDjsYsvRoSNPWfdIYR6M8Qz
6bemvaprOz+q5cw6yUVWzT1RRkC3pbIuEn26I0Kg30yROqym4iazG2cfC529k2H6B2mw+ixC1BrY
aCe9vVeg0zeR0uyCFLtYZ8TOGsDCC85gyN0aRvJMZZU5pyfiJwgaZjDJqEKiC89+gL/y0D9wd4S7
orqKGxzQId48ly10ca+hhC1a4Co3FH0FrnglWE9auxn4f1TrbCWV+WEwjG+jpkD1LtE91ceq7fa+
Dk2qGcizNBnmtab9EZDrqcbvDaO12lzlicm2hvWg6IwtIZtuIdRTog1kreg3eJncsnow4yAk/Jtk
JWwruYqoKp6OAwmx1MSWFdorHX8QoI96L2+nhLVPn++FoJxDzCor+MVNGoVnHSierdbEnBMz5hXa
fFWawtk62AVcI0n2fm7dstKJbivWVZ2aa8iU2yc2JUlfELLCVspNg44Fx+Afet2Zj32mHXInZr8G
socFfbEdwuZrHS8BfN1EMINeeJTCHwbzkJqpDqKOtrvexMpDkw9Hv8EbjLIJNzrhpu7ySYsCbIrD
Pd2LcDV0ierZps/n9QtkeKQVTeIuJKMkjxH0olcwhAYWtvSKVv0eFvpt0WjkmNuYk9FvBAtWfNVR
sWOOfqHZangJnXq3N8MvQ78SVlS6KBB9VK3IBhXjXU3Mb6o61m6oInTQYogk2HJc38nP7HyAFFdO
tfS+bzMzOpEN0q9nA6d6kz+lMNm4M7ALWepLJO1vRkfWmBDPBkc2YyUWZgq8ez/+YgX+1aBA61Oj
m4alP/XvgqBInDALBCp4Ym851XDX5uklKsvbtrUwXZDvYrcGChvYWCs2RhECqQyF7vyYOsZTlohz
VUrh5sjJGUiJajP0g6wr7TwB23NxUO5h77OVxeqbqUterdbAJBQIYSWTX6qEFDejejsTf+bWeZm6
2eLvKrApKXglXEUDMtApjwTsluYmgouzR5nyQAD0odBwDkAFI5lVoPyL/Anb4vw4Cad37SzeokW5
K/VsO2lB5tphecrY3R2YczeGaMSVyBN26EpgrXIWfRb+U7UHo+iU6WvVKC/aTCxt1hrvsaKvM51r
h3HOLwxwYuGbVDiuzNdXEzG5gvUIwKmArYfPVkBJHC8dSdbryMZY4+3cZvq9kKKBVmTd60kMRDkr
PCtUF0gip0bivgOeUZZeDh4rgGa4D6Pobmra16g/M3VbPfpLsKPBvizGryLWKAPFceWFhXPIawUu
br6alfCromTVDuEdwTUgG9nwtR2Nn3pfGNZdlQm2cSz1y51jSHvNrpODlxDfFxz9sKEpF4RoW2FX
ANuDRJhHd1jdNDcQ8n6ip7yzYC/AG0gZJZsIuDODTEZmvItLNXwyDDwNWZUGm6UUs7Z8vLommUw2
th+PbEd8YUJX2SmZM7/f1TuIuVOMjxyNKTee398mlhh2AmaaN+RRzsJvZi6yZ6RVJnvaNMeEVvpL
zRxxjtHvQjNUkZtF89HfR9JoSLLwaZX0a6kzPcKiEZ4iFtq3cVAoL9MvJvVBtO9+zWrJ8NXrbjC4
TMMnHDOs4hoLBbPNgwM/FqKMfC+Saq3czVR1t6UvYmDc6ENtU3UdPRpcy8ab5ixhWAOO/DHtbpOi
P4SF1W1JoNwTTbdKCOhiqaSlRxVNFTl/XEZKHliugot+183Fj1SrxwOUBPDpbBdI2ZDrMTRwsNEF
noEqVynCXUrwnuyYaQYYNGg7z4bGhQIxMl+xhtu1Ks4+4jW7jZ238uBPzUaSX7WHYX1OuuYN6b4X
l/B96lEbOO6oMquouTEI4Q0UqW18To4bKeIJqKu6VcpYx5hMbhdxJXWVutUAk6xJgOsAg2z3SybN
pMjwREvxWRlrZ6XCQ1rZZnBnV4b9UBFh4SOZRjzwbTIZW/OoiD0/jrJ10+Qrp5dMbuPIdqYmXCdR
yIGhhpS3wzkkk4gcs45QbqosQ22zQe1PmDI26OLvGowVeGSqQzoY1CWWbadTfyfP2vI66X+FAr7t
UwE0IyUbp4HIN+T8WV0cIA4PHtPRRkFuLIPZyESVSUKAm7H7CuGNgUjbT9a0nUeFYcB/DOf23BXp
1u7lEfjhN9Y0AZaa5LHMq2ObpZydjlOoh0+2RmcyNKvTgEEvZvtr5gWJQMUaxCOYKkuDnVuVwhsZ
pKRDWF0j7X1soyMDVhu06E7xsI4rdCZMosDLWHyA/awrm/AOkwPiD90mQijNuSVErGBQRGeGHrig
TI7mgY1e2WWsTpHTpMmXZs7WesJO2Czz/YShe5XUlEhFVG6AekkP6/phtEwi4gaNGu/ciE3FnsNR
5TbXGLDCsVQgyJQsfP0ZNw8mSJ3qX2oq2U6d9Bp4RuH2/kLrDLj2E7OuoPyNrqora5lr96mjBYdI
WFiJ+672VJUFHz6Jx0GGP1rLeKI+sm1N8dURA/4SB5+k3nP79Bq+LWRQzCfZ9zQgoAPMgScHIicX
NC/VR8qhIkS/ZbwzplaUEjlpqHXEtcqONV1Mg7op2PJUj91QAMigX8vl4TiEjWdzZ7BwNO8EFI40
bLA5+D0RUQYyKP+dbFHsJGkuCZsONrXSgSsS7SGfbBY64ONdlbpFqhNwUWcjupKaeKCwpdq1nA/g
t/RJJfrjsbsbtCrcOlr1ANorP7DVC449cL+6NJdqeut7E85ddLAxth8SP8kSpwSxZGGM50gQoLsA
NdaxH4F6zUsagApa2YkFzDBJqJk6FyZBN/tCoTw5NBkOU8o8inMHIXlVTQXwN1nux+ilzsPwBENv
bbXVVowZRoJqIE1Smw4ZhHAnebKqh25C7YR74VZqA0UWlbBJs9hnw/jkzz7RSiQm7ItKWWHIxqBD
iKcf1M/sKWMMWiEhW1X9paphTqBaJXK2PZPS/k1vAAfXAzD8VsXPN8Q1BgwfUEkgazSpxS5dHMVN
uKMmTgqW3n6p2I2V5tAccP9kDAs99hZYupVQqZ9UAibIk0ME1KGOqRZC6S8llb+4U/dZ67CpdPxt
qlolEy96BtuPz7RjEq8IuadSKa7asn3S6/C7wFvrWbpicnXo1j5KzZVJGs9JnzqOSnilZM194cMN
cdA3xfOX/8PVeTW3qkTd9hdRRWrCq5BQsi05bIf9QjltcmhSA7/+DnRu+Oq+qCzbZx9Zgu7Va805
piXIfjUB2BWRtTyQwknuTg32SSkj9Dr7AYj8tAPTudCtc3yIrygWIHd+V/OcHLxNHrqRQFniFGID
zWWUORgL2W8KaVd3w0SpRygC5Q+c/kIwLKjGNCz0BTI+1izH/JhsqeNsXWAq8QGFRbVcEBzTkfS1
755aATdrx8ymBgVLQEjQjGvBJCsf0z2BAaUc3/X7CNLHBjhFwKmMrgBxhIR5YJymljmTNnHplyLG
GsxCxKGcAb+vAxm1dQTkwxPG//WUAJUyKjh6l0ALbKgqjIu4zakUNkmCN5F01T/0shSwHjHvdR3x
+4g0HVM2XsOqf9TQtHKIwG9Xl0W3IWZAD7QLtyJ1EimTJICwZ/be3nGycmd3hh/gESyXn5pPIJDG
PG8k+GPkyqm/scV0NKHN1mp5gWNHO2jsj3aEiawgmW9rxlG8XcyMIxzngr6PMtD/n2ZUYY3zjYjb
KYO15lAjVWzAjZFttbliGmHRb52a8QlwR6grbGRjPnk7okIaOrBGywhKccuSXpgXdBPJii72mdND
EmLijgCnu6dtUQOqUV+a38VAXZeTBaMBEThwlqm2tZ3heD8crFitbQt1c6btM3/6YUxdPs8x6M2E
vaprMrYAm6WphfIJAxoslhmApOkDMCrTjm6ud8T+BU+y53cwd7e+8yx695tNhE7CmMxn14x/fNX+
IVhUHFMTQxQjFXppxKM2v47n0pas30CUwmyKXrs2++k07a8F2yfQoqgOHWLIJ3fYx/wZvJGonmxA
amHiIYdhnwOY6HH0bioafwCZ4k1k0OiKZ0o4Uk9HhowDBJuw1om8wMR+NpbVzDI5OwQgnwSucaiM
7yeHK05hSIvS2n6xZthT7lw+DAYyIK/Bg2g/OZxFgoYrdexflmwMkyT3T6xqey1N/sUqeSrkOkMn
EiT0IhPmqNcRSmTcd1EsQ6Xh3YBgJSFNNBUfUIFDLPCQQUXJ8lPMD25LMINRDGx9pUGOH5T22Gne
uJGoB4rfeD2wTaakLojZ+BJkh1sDFXwwhYVo+mB0GVm0/uxsjdb+0yO958zFisRW3Y/RfeVXv0uX
ESs0OD8z3YioydZmqHUPAxfOStuEVkL87QJwxchoOrYW7b6+Blo9TaHexv6dTZrp1pC89Gp6G3vJ
ALFP4sAc0IeV3CqBNXShPrq7du5/Cq15JcLxkPtZ/OJM8cm66CC//B9X4iWYohdaO88M/InMUcYT
CNt3yPPZrlnDKYiIm7lu4VlsCA/SN1mlmwFx1A/69NcF/BM4BmxURaIgcdh+IXjl02fFoNhooZ/4
mk53tYdlNn/bc7+m96pN49mvvSkezGhxTgwyjhF3Q5DVCB3z7DC5WXyXtmUHiZdStYVmUTo9C0bZ
XfJE/fPgy0J4NLptpHDHWrsC5h/zkPGtb7m/yTzZqSR5SfBpbGYeA3xm3naZDZo0HkcmN+uCdGFV
LCfAuKwtxJ11uH/rso23fqfvJodWp5eQNCBFwKeaMZVQoWETmKQLLL0y854bp6XRAkcncUnNwHiD
V4K4T3J3XX0LMvWJEAHzjrjhTZOwX8LjJpKx7N6ivdklfztwtcAhAEmZ+ajCLAVHQzDVs5wwydu0
uwKor4ExAUZyRPNqEWUX+E7JFlCTnyA1lyyEL7P1KYoaFhttRn9RDNOeo+K8ognkURIhbKN84vp0
Btg2k7GL6F1R0LTXyuyqXW/pZMk75RsdV8CbbkxzVLiQpTiAB1H9U9AzPgC+In+eA9rGbJpwwXy2
0SC4p7TEs5pLr9fGi+to7nZ2aV6WiJ45NsBoGSvz06WkW0Mm2XB9yhUWN0kzZHwXijV/dDXQMlr2
4yxMDwSchE3XlGd6QZSKrceGzOF4iZmWMpY7Or15bkrmVDg+eCnQs8Z4kGcbGQ3jxjxmVu0lO0Pq
Y2B5ZPgm3vcM6hjofb2pMo5CGAGTGKiPsPqdKMDa1wvN4l4hvSiqK9No8FilYPrU2f8IljJ3RQGJ
c3AOZu0fh0mBCknoWmVbeHZjMHCm3ZinUilyskfFf6ZgYHF+ELbmbpq6Y4DTzaHMNbJ+W3oXc7Kd
i+zkGTSzXCvHDS+3uS/cQK+XkveOq7JDGuCuuQ12fcAUborY37dCe4Pr+C3oNtMk8IlqGbR3AIjw
Kr3XgdRor4oGNFB6WOKvACLHuKzFQbOTE+yaohmYF/moHWq3v0vYblOtqQ+cK8kqs9csWyADVPgB
7+niNNk2nYdvAjyWih6Wmn+MnlWkNTk4TJNg4MbRtrVgyMn53ixitVF6UQZyke/1MrxGmXX22vRf
5ptv7oxHejDrV8cnPJZMOUJwZbVVk1Fu5YIjN2rrwE0iTm1YGwFLHnXCKzZMI6lR3CPC7fvJFiTU
OfqJmy4N+jHjdiE+lwCG7o0W9KPVmpeJ3vhGV6+RHU/biMUYI15OITBRJ5SRv6MN6u+9FdQ+1d+O
yE4IAtZkQxeaAzdem877weufRwrPqmAXX8bc39H4+PjUPQ2T7WTvvbyES9WMaPn17CWto8fZkZ9p
W1FXgtDYOPg4VsIsaj3bfGR052wQ+XNuqqaJr3J7myTLuwB/TdfF+x4rDuMiHoEt+j9yJBrH6N7a
LjJ2RWq/N6wiO7NnTYpkdJGRuV3R3rHxWBQtoaocxDOj5ng44s/bxGnxFnVlc/LW3OsM6Yl80csF
6WBW/dFHiaDPE3e64bwYvvaOTO7UjKYPo5yFueposI8gOg5eSZ5C3d2bre4cgCf327GY7ksumVG+
jFAwN8x40c7nmBV4O4OadnpuP9Lkck4RwPvNHJPx6Y3tNjLnhJYN1ihv+O1nhZQh85/MjK6ZVRAX
MYw5Mot+v8Tc4UornzOz/fXiWIdE0+/AP+6TiqYD9D4ZljmXW027F70bsDKn3ceTcGhIZmzR5rLx
l+XRnUeu2gqAoak+RW6WO12rzyT9ERGYU5/Wc/ZR5/3jCNcYnj4IaS0CG0VET9DNt6NNvLXwQLHs
2IGLc34dxSEamCF16U8yL/6KCk5KV/3pSlK2mFqwHEfnGb104Le8f15K7UHSKnU/M6nNYLj+sYEH
RFpPRauonNgoFcshx4EJT/4m88ZjjvP2pdb1vV7OyCArqEiMnAxDfsIhoLtdAZMQog1EarW7qjbm
jTKXbzP5GRl1ALmijII2mwzNc+aQNZYh8yg5CEScADTjqY0w1dPrpdJwKPvATfYe3EWOebja1r5i
+pNXJqHzNd4UFCc0B+fiunRYEjkBOe69qMorOjhUPSZH1RZyxDTsk8HdEz4loRM5h0VnVjJTcFVR
+p41HSdG+la+XdB/c92KTPpjJd2/g8H5rDWWT+GGZdR+ez6dqsboAefm8x3yGJDAwFTAEdPPLrT5
TwzeIswZHMrRvxsioubUqnm1tfIhn9yzFdfPGQZzvJlQG/s1b4V2ycF2UngnKceFhqBQiGubDPIK
Z+59ZvHSalziQZej7OH/11Tx2caumMOLQMkhX8cUaHGisZ0BNVzYIIQLeTwe3VPX/KSAI2oqLGYX
4pWqMNlVrj4HyQyOfChoMDS6h5yO10yY6EZEODwJwFNbkjRRcnTtPkfGH2LhfnTsSYe1QlDTmgXk
uJeubmnNDnTtuvpzXqNa44J1rMiSP4MDcIE9ON/CC3UMGmkjne+2K637WeM+E3RGmsJD1++9mOl3
lxtPZG30LC09lxxhbUk9QS0Z3N8kibJAc9Q7cVz8K+ztHefJ0Kmyz6ey9CjVXOupmbXAIQuDzlj3
PurwJlWGDAI+H4cw6JbGiN9GC/WlSHd1V1W7oeE4PMDJiOiZWUyPWs8+kJtLjWNpQSo7d5N4s7NL
fZ0T5/C3hAWLmoUCRfb9V4wDNUQWxuX64460hNretR8Wjjtpl905iTpRiOvsX73YJbCF84xMaT8v
N0IzflUOIFAocwoWL/7XaziBqYuZGvgVi9hqbJ3nKHSn+n02sl99QBXj9jZ8rQqNYtH+o9fjjMWT
JOwon6j/bI993NedsPYQKSzElgQG08+NPlQfuLsfbWMMnTFLd4NkfIC3lOLIjnaj8WfxPKJgrOHs
NMUeeB5dr9hnXGMiwRs4qZuktuOgMH/1aO7f8wXr/q6L7I7Gqf2cAigMSGBYyXCvQ1a8kzeebJkb
vDT5oqFBQiE9YYOjH0PHlvIicVwCibMPy52L0HPyv8RtVEG6Ql7r6VX3GoY+LN5b02XZLFst6LKq
DiphtPwbtBVqJvEUW0UeNCYOaCsFknT9rVFvDhlG414ghRus7G20yIAYgHWN0znqjWnjr7DJ0Zdv
7YKJmPZ2sdWwi24qhAQmJDKqdmvbcIxab5F/BIO8GzmmqSUbrvFIl97Nl30uCa+VythO1ggSLOcO
qDRoLKJ71KcmnPE0B66WE09ZD7+RT3qog6Dn2HnWXk87VkikZFtznj9g7pz1wr3zeDGE65bmNs7c
j8Eym/3QzCfdE3tj+vFqG99+En3JxR72lV/Lrb5YD3FpeTs1uh5IXer6sS2fzLml+pu/few+9NT5
4KDJbibPorbGBexSwwdER9qBgny1rR2/DyZ8wgwipy8jAcgB6eZT6Q58QOSVAW21kH1zDjKT+gq7
y07LuvE6j4+13vY7K3KjDS6Mb6OXpJR8pc7UBRbwZ1a8GQmDIuzTYC5V1mjsMiQDtYF0itSMdJ3g
0YhLYWYQuoIjBxm2tPaz4EPNRF2tA/SV4LumsphfmtHnJ+i3y5V4Uv0KJPSxNoxXT/cSAK6qgk5A
JEIpCkZguo1qU53KrtWOho83IVHZxfDFSnFAoRNnjHnKsjvJlo4taMsLkIvnHMa6VS3ah570j3WR
7BexEPe55Ey6cDtFIpEPS97eEfSgGFn6H17kQL1KG2R5HGpCUhaOeitX2JQVllIMR5P+E31dlMXC
pUdKrjKTqVHuY72qaIGXzmWyLXeTGo8GCUU7O55jBu0gVms+WGyH3d2SzQ/olfPHro5DBtZAdwz7
nPhdGxATRP26vGmSlpmezDEfORKtyKEvG03Lr0tZPmXacwLqbuwT6nWPrq6XWiddZIh6XPe+WpQW
1CkSjFyIp2LKfLh4yCMGuvnjHLdHcnMaRHML0E3hOWzegEkgyFwmd/5bDMBVTQyLQ7a8dcqXEHrp
vas4O/ap+QXBYtu0EVlPnnauCbakp1aQANvGn0LHJgcOTg+kip8GmsKtpnZc+MgBqzu5gE1nAU3O
dv49jizw0i0uLj4d1uBM31CK9duWhq95RfkZ7WgQHhcrT4IWBtHsn2AK9CfRjGPA2PmC1WDtuabW
NhP0OAV/YcZKqqKLoWXowKUHDaRItjXpRPfV1N+j9EbvYpcQ2fx9nczERogKK5996PLxXvdg4gyL
PAjlPoJ3oerLrZyEuTY0+uXSaq1+Tudy2Lh05Kkro1PZTOT9pszVG7mzaHvRUAD5hdrRf86ivxPc
ylN5KNv2qKfxi4S0ZrElQePy6a8y9miH5SCXGLXALK6VVZ4bsz8a6K/mbAbeOoZEDc17PHny6Gv0
zfpcvJU0/wkkrdHcgag4SH8dO7D3ld6wKxsyKQ1TolIB8/Evb0LbGd5pW2L2x5JwVhOl2qgA6vpp
vNWzNV0I3QlIbHJGql5e20maB0NLyTFGTZoqiS6F0mpb2pz4Enq0DQwm5mUIk30RfU/LchrmMgFs
MOXcFolzGOa9yzv767XGk9faGwCk3RNojO5psPqMC8y0TrenFnt8MJFxQA1SawSj64i914CfNscd
2pSRfrVdp7tvdHJcusa4DuvDf9+33GvjDvO5tTxsOfYIb8MnbTKrs0O81BWt4Sl5FmsAtr+SAUrH
TPfSdcWBCoo8Nhe63kNTc/QxEgLCxPrUnfQ41Ea6fyxAhP9FnDAnz8/vWbeth9tDTzwPf0BM25tB
0F0z/KlURNkbJ6DF03RCK2g1T2jQG1vhlZi8mLgRb3nFivZZm1VEVADPCsR7Y1TGj6rXg361xeSR
urCB2w+3THdPQUVkrApMZv1hahNilYl7s7J9itpWPPfOUj8PNgMLnsQNW3Mp84c8S7cVvtIny4qM
J70pznYs6gfdSIpj1NVTkJSdvYd95iBWJSq3fS5bpqEQfDdJ71JZz0n1QRv8ZVTS3Q5N5IeDxtyS
aSu8GJb/I/s+7e2byx25WhYuYgZkL5vp3K0zzdtDrmamm7IRx6wzg5sjUyeC4W5eH25Pbw/lYN/r
7sLISx/oDWZV4JTCP/k9XubNzTwmpcYY2o2+mzUJzPwAHZk/3lKQhOf7QJGxfZkfs6lflp5WKnr+
96mxNdYrOZxUkqfvqU7lSFYtOo0uuc5Ujjv+7i50hCrOwmJeaCXNl6rs/OGGNOqM9mtYn7nz4m8n
xx8DewUtzW7yWjJXOI8rcqNuPecRvfb6k9uD7Dr7XBTDG+pcgLdV/TIPNGkMz7FeZZFW257R37Vo
VLd3Oh2K8lIEo4fcDndRHdo0BdamxSvxOmjMMNGReztKIuh2agHoV63gJroH9sUmdAmwE2a5fsch
qKKXAa4Rd5d1dpLWwvk2/HiJRQtZ0LhwTfmSruEwhrvGfQ0ZPN7BP68U8S5GnTknRMoyHH26PXR5
DQ+JmIVhpR1PYE5b00uhIPWgcjPN/iiqPU7A+S8mQY08PeN/fzunvoOc8wTc7bE1CvOazjSj/Gkh
4BZFNEhV7in0WSQrSJsLBiNGQFJA+8er3SrQctG/NnmCeCFHLrPkAerx+E5WZf7uRycPJ9lRr2Xx
mjVVexwxzjxpS0p8MWLSpdQYqLhTcywcFd6yxDU3csNksCZGhA3VI0NS9gSkNGhCVZAn3ZsBZPMf
fdpWYWBSeskWYLjjeS0LNpiHiKYE+HTJpfNLs8IGZNd1G2VUGkoC7jTqLfFM86SAZ/LsZmVzqZsJ
bvRgnP8Ht+/23MptzOgzkC0vy/39FL2RIGE+c8pP/piTh81bjy51bVThjc9eeLiXlWqto11dkkT9
2NKMz0QnDTu368tTU/ffus6sJ++oDsEMWObdPLyUvjOsHhVKebeXodnWMwR6kd2ZU78vXfvasaNe
88mx9vx73cEe1PCMMhCcsBneIptvD/lcJcRLAROqavUDSkoenI4kKzeX6RfeLHSlrK1PIKKM09gD
ho8rK74WdBCZjn8q9DM/ul+xlNLWeXaQJe4dQx/3OGKzw20dNl2vPMW4xjYtwShhhfl7p6XxQ9yO
4gm3Z3xFwf87IV55UEnv74AShRoCvrPbsULr/uhwnnD3VKrlXps5v6XTiOK1Ju/8tjioNRttUXyI
jN5DA0WOIKgEwFjXPrqihSU2+d0JXAD60qx9NSuBiMmnoIdZmb5HekKITSLVXnPG9N1NvQ9R1GUo
OnLBRTN357hsurO1fpVI4mHwBFxjjvvMqiE+u0m/R25vh76L9rCboYjkHnPEoVc6ekWrfLo9WK79
RloOTZj1W/iIuJ3jZJux9P33C7gYiKfWvruIxDIk6OTKNHvVu93llorgpJp3iHL7t5HVSSvr77JJ
iI3FPf6nT8hcmr3xCZLXtDH5T84aFvyt12YT1QGNIdXo1pduM1FwC+NHrLjbimzCx1v8pZ03y8M4
M5nR/fqvSOZ26xfTuJOZ/a8wiX1IRgaKgZhQd0R9QaXrtk6AFyy5b5uIDjtDu5BMoY5ervXQ6KN+
X60PZk6vanN7bisCrLHoWf899cuhCplrOv9lIo9LkzDSrorTKFbTlds8YUrL0ODIaK+R9xBUrYdi
x9aTZ1BGybOJEJpoP5/xG7HAz+MMj+v2K+PgFnepg0qFy6F23uidvtWe2X3VXv1SG+eMIcC9cwtp
tqUB8F4rgLzBGLIQGu0WQVfntsqhmUBP0YZ+g465SZ7MHgKXhZxmDdpbcQ1WvnG7q0qK+UyjHORc
3Knu7r8vSZEMc2Oy8EQm6M+G3Hgt3dk4LEk3bYkw0gLgyNquKtEUN4UwqAeIaYhYN3OLEqsClOh3
7hODiQwXGLPDqqRd2vkus6KC0XEqsh31nvM806Z5QP13T2RBs2e9tknQzoerIAlO6ewIY68OxSjq
XV5ryc7SP/SsHR6uPTfGg8OeA4C9/cp6UyMMgmAdueZyJwrPnBD6woBoOLr+9GrB8j3kZDXtDLP4
gyAE5Pk100idJCED4O40oPbjwLmzKmzaPrffdRiMV60T9Hd7JtizOyCR6RJ5KhnpK4OSmCyCXxvz
8i5xLCJu20KHPopewrDLh1GbSsDtVCZ51sJaRm/nEOi9r+Mhvbs9mFpFoD0hqRlLDMMdQv3Aer4b
BVFOFVo4urf0/akfDUimNNZ1ZpWAUHcF1qeApem3xVmzX1R6ySAvHgshLoslmT6b2rkZdW/TFUW0
a3XU6SZEkscZSLalq3vq1WlvOWqXoU0Gx27z0bHOWahz1WBkf9q8J6nbMz6KWKhA0110eIx53Qkt
okr7aIcFHIB37evHemrEwVua7oHcjoaxzkwwoFpbaYUhHqoBna2mTW8VrZEvAuz++2L9DpHSKGli
rBoY+4xwQQN4QN3lvxTJ9DRgP0OsjlayX1QBHAVnnjt68eYGIfcd/gaZR8+I5MP5vRVN896klXHu
OE0HTgMEebL144hdFCYySnRZeYDKMvdtiGkNcAqAVGY1E/zLdthkMgcUYaw38f+NobaNky067Snv
3Fcb2xgnSPfZctKShg2ziNKQzRWb3kdH4HS58nJ7x+wvTY8Pjqvw+faAW+VR5ZpNpl5EdGESI8j+
/4rHWwV5+x6SSWLH7V85QunHzfk/w9PIIQr7VvWhNXFuhWH3mqzKYt/gXWYTicjBNFwrTEygE856
ABhZLh6g8n+ZRs3HuiILbg+3RAdAdwFhnOoyzS0xNzaHIJ+s1SsptOXOr82zYbjJuZ0J5IidrA0q
+nrMl8r+cAtrM7RquGf9ExgYTone36lh5BzCHO1hzeS899HoRHBj/mZLd0haPhb4mV53IL1n3qYI
0P9Kwzg6Re7/KbtsOYK7/apEfW9m7ML6OBoX09MYXic0MKD+P+CB9ffztDD+qkziM50BsCQAcW5G
GR9vlWWjJdMlA3rAzab4Hw/0AB308VcgDzDZFMGk8Qq8L5EdHXudVqs5zD0HIUw+N8L1ssKQcq6/
0UjAzRFeselqvb7vWxKtBeEvui3n0+2ZkZM/qRf5/SyfadG412wwo0fN1Qgz8b5MkoGYASwMEkVm
XNsyiXd+TlS9XJ/evkdiUhWqcTUlzytvq2ikcR6yni85rnw25lztbQZa5PXyUDtOfVK8giTx5F3X
X7REUtyhxjjPQ2+gehIGWlZvOvsNA1gJO2vrRYN1RDPEtd9E4L6bYa7eeHuYhxNhRyyl4C4tqmM0
KoahDsNk5azuMKcWiGB79yVz1F1NR+8vBx8TPcVIb6VAKgT4K75P9TxTG69PEiIGGYF2Kv2oWtwV
ulEh1tTLfQ9D8tCaTvfc6ETJY3M1t6JBIKTVXnmXNvZpwnPHTNK764mph7+5WEmYdhNmmkqVl6U7
RzgnXy2JtbsY57+dhbkrbpz5mIjJfnQa/096I2Imi4+ZeXAe3krfRzRhCAaPi3DUPT3jh7lPsasP
jioORMf/okiswsGKzTOGtneESEg2ijELEbFxXB1Tml9QljezHcljN2AVb70CJ6thmU5YigdAqMuv
TSYZboU4feBd6RmPS/2ABfZauXZ8T/BFFS6RUe1qdBlhQrTMWeIwoVXjk4q1vvlWz7Ten63hkjOR
urhj9mSrYfism+jBmPPmrzBgJ+JAs58mG6B8XszzHUEiCzQAYe7jGQEL1Gx9H8MtCWvlD5fbV9B5
xkviLy/Y0NSplrQ7XSeDCbCue91iqruyfY/S3H6QtAAPwhn/xRnPbr2A2/dHpYt9kjh4nueKnIsa
OZMO7xOVyIqyRuVTdRj1/s+PNDX6Ox1kCs521zwRGRncyCjamhlz+8pKrXEPieG1a+L5/P8elrH5
n0+7XHCIHKD3/PcrKeoo6NBA6tdexe2l3V6ps45JkgSxze0HQ0oxaBhzdlZQviVZbn8Ni3Uqx2DF
sCdP97GzJOeIPOO7wYEOrOPmQQE1Py5FND0S9bKt5ZBcon5s0mD5rGUvCSXm55MleCu1Mrj9okiU
4Ao24bi4Zn4iIswNrOQqGdTf1etDWrmI4v7f8xIFoO8UFw0z/Kfhgab0iJh77H26m9PYNShzUWAt
ybIDx/ejG/YLUGXeAbZRAmTU0bPtD3QymPVttCnE7bhBZmONt7KQy5lV2hf5RpqkVdI8OGqO9ZxN
jyKOHwczGV86bfqbMqLo2wiVoAxjNrR7V/jvjNu1fTLt+sa1730ni/dAjbzANrcD4+qAJBvtUBaT
8TKbI743BsiytFHGTYVDiml9x/lmLcUyjmV5tRwNxTvv2fVfVU1wozh3HOK+R1DutMZmivuvOiLK
pMoIc8fbctRN8gaDUkNQjXInxcejDWe9plr0PcTQerqQDwxX7M4nL3VETH5mR4+g98UHDLevkYvU
BH6I2KqUwlWp5pS38bXpsIo3RqJtTfp+iSRcosFYV+ppOEhElfoEhaF1ExL8Gu8inQXaTU1Gk7u8
eYJxoLCYD2ZkZKHmt3QG2nbRTxvRx69NWRis+dN27gc0lG6fb62YgPUMzT9HCkjC9rTG1rnWmjwV
9PTjAoyvQPnR4rQh1Q1S9ARvOYGVWC9PZKjXtMAwcyVVfR2M8px0dClLs+x2jSkPVZx/uUN3LXFJ
a5l/iYlvSXEIP+pded/7470npBuMDj0rtjD8EFp9lDQfAAmgVRrIsJ9x7CNLH1Ft6erPsI5QbNKZ
0bWn6bYrVHOXLeLE9HTZxAgE18N6oMtZkcKWXmPIemv3jI66rp7tmjlKa6SYeTRf7w8T1Uc83YkM
FRMWVO+cLuxYQqOV1hbEibc28r6hsO7z9K2ty1e5ePQldNRpUhe7LtXvKieOn6RksAuPfG0nnelD
XwbiYDe14amTV7Kd45KB7jjbO5bu9eokCDXpx23k9OWBU4y+k7XxK8XeEUjJpq637uqyOi6yYqQN
72rn6s21K5FEa3F/T+bld92lnxr2xmCIVXUQibA5gJOQ7JNPGHSt80XwNWaFsW1346xa/GeZuc3T
EAWw5GBTfseLfx6aFEU/ukjUkBG2hgRZQJlzNS6md/C8f844/7LB0zIwxW/zKUvvfaJLhheK3ns7
O4TcQB3PI2RUmF/ZjewFs5bMOBI7vEr9I46hZ+AUuA4MTNDOl39Bf84oPNVuIhGHcWg7BQiKoiOC
lZ0mhx856M0jw1P+wXk+o/wIKJM8zACSOZFcSN/hCqq07KTJ1j0OBerNahRnUg4n1LaxALeg5nLc
1B40dYTz4NOluotywj9SYjzV6lT+4ynzccp10jJS+TGSTRhYBtARu4/AHUdIKKMhrEzPe4CdyOxx
cPB0mX5oNvq339PSYDTM+UoVUDWJlsB6X4ZLDPe8NR4SPsidVhKk5wEVwW0BT2EQ3WcuwREiY0fz
sry1JpnY5ep9fB0rURzQGfqIjBp75w/Vs1CiO5ZZ/JCPEqLK2EzbzmZE7uaMAumnbpvCZl0klsCM
rEBTzraOpne7H87+WO5VWx9Hcg2YEpQGGhDS6EB8m/sIDUHmo/7SPTXDI9C0x/ho90m5T2FtM5Kc
lntHJP8i7FInJFPVdugwDHuq2o2JbhGDhbyDQ9uOBp0VxoqQtaHH1ltYL8m0aMxHndCsWxQ0iTns
nGnE/KpzyIep3dj+/Thqe2da82l6ldIYiq4S4Pfq+hHI3piYcFp9mL0XLaIqfoa0gWPd73D++a+z
GkqiOfB6eSClHVKnfJ3jWeefbcfuD3GHAbhmBs6dzSaeasTRk8vSFPFyMuLkWCikBYYBd2JyKT+m
ttIBBiQolGYU3sIXZy9Sn4hmctS7NqnHTUCSgc+sqceFYDKzw1USbaLeg/ynkUtTEj/aYwsYkF/N
E1nqLGjZoSAeB+cZCyIqLwSA+JYzZAMsY6wYVJdOCrK25IJwOZNwk8z4B+a4P/e9IEqD9FdzGMNs
NnaxORAGYdEP1Phr7QZMhKwfolzZW8MVU2hWZgXfKcXxuLb0x5rZUNFZOL0Vk1yn6DkhM7gLWC7w
eFBPoK3EKzegUHLi/JSMjbxjePfez+N5riIt1Prm02MWIyvWunVP3Oa0uDXcpsyx2xiJn+Lw/FHm
2SPZB8yxF0+jJvjqbYcBTgPN3G2Gr0ihvC7n6szUnBSa7tny0pOtxeV2FLYM5/6E0xRFKcElAYwQ
/+y3w0teuu/1nIASHV8awPxIXQRKosJlTNQ3jx5BsbtFYxo1ls2/IiJEMNOiXW6MJgvdVmrESuQt
RgtaQoeygjjAsJiabl6HIxxzCDW49ModcU9KPfTyVUeROUAdTMO4CuSxGxujyv9i7MyWW0eyLPsr
ZfGOLHfMaKusB5LgKFKzdK9eYBoxA455+PpeYGR3ZUaZVbdZxrWURFEkATiOn7P32nM8MDRNxi0Z
MLgYzGTnlRIfLMsym3uNuxJOzzBkM1BUvl4F2UnGX5OBEkfD0dEvCSTS0ZnAY/soZ8FX9l3OyruJ
B2mQaIBlLqww9ePL3E7WhBCOgrnw2OPUiFrzlpGqiaIeeX5t+MoOX7MIDW3oPscaVelI74zLJBgP
RchBoRxrRqalZaS91RnlZOLhDDZT4zu26DtdVDQG5+REqWuvRRQh/oZ6y+2P5CiiyWEQI3axfOBh
iMBgtQoaMgwC0JvHblUhCI46P5bVIS2HkGtR0hjPQPhowyvBGPUrCY9PxDc9Rp3GOLvXUKxoBp7R
8DbK5cydbDp1BQpmK2GG7k7tuTBzdaYetfAxes1Bw06lYVtEq7sMSz8IWqLkgLADuKMjnHooP5SY
1X0lMei1SQ/zI4wZAZBNm2ZF7vfL/piYePgKtusDQsfsqY8fXiwf0ra99FYjD6ExvtWwjrvUM/ZO
JN/sRx0s2p0zeqgebFhG7Em588j7a3yiU1n3Wqqvxny2GMuCqIhvdDWnxyrknCLWzTdona2zwFoc
9dgro07cwWbZq/fWrrVbbsa4Ly1YAATsMNFjW6Bqe4fqHOXbHUhXfYNsmZUieFHtcJoqxzzCia7W
uWw+uZS++vRX6ra1n2kAjsMBgALM60uGiBOr3DoJ+o6LocEBrNPszcuaqXXqz+RKbCTa5o3pdoKr
cLRwrRUMJ7wfvdBec/IhdrXZTOvRDBbsE+Og3qJFi9fR23R6h52maW5I9+k2td2RTWz0Pz2rwSlD
y6SMHoCAYPpOwi1CSkIJp844lq2+mwvxOFgsU3YQuAsMyPEJ7kF7xXjQMNwa741cGymyMpTZxk5D
mOfZI4pkCGMo0optmRbmSZnJO3kYW5ZlfyZ4ezbFLyLWjmVi3gZJ9IIjOtlaC5xHmM0malICkW2E
ZDZDIROzmmZh9Jq2Zu6Bkyxd0L00CiSbJjML62082TFKqOg4edxXW4wRRILMn2p2kV7UTJhjV39H
LihXfdHdiilyMGDBOrQhgGeD7ybMIjWBNnjsH4aMK9NeYoKojlzYBbH37Flr7lSK4hhRYPTeZxZS
5qR/ITV3X+Ql+Vtl/+Y27bqG5hsy0lmzvap4IWjOg9w8IP3JSXoBjodM/LfqfoO0XIyTvGeHwLbj
0OskZcInqnWFMA1xJ9i0mXWYuLC8nwOCK+ZH9C+I7mLvV+JqP20xl9skdsHPQL0OEgQfKnF/T3bK
lit/sAOSxaYwxvyVZofaILrXa35o7j5HrJ6YEYNgW51qRYp1ZYOeyNRvYNn73pr3Xk9EHy1muc4V
lYcYH3o1t9smL49ZTOhAN8U7WNJyiwUgx76HUCRFD+RE9nuMynCTBRGNj/65m8GTqtCo0SRAvOzC
yLqZEbGGqsYCU2cwjqfyPTMwcA7Y/QcYKCqCoP1MMsepmBAmTtrRLQ5a5cqd6ZQ6PpHydXLkfYVn
pEdbeWrnlHj6TLLzYJDpTXNNloPFoZQlHjm8c3Tp543+NkPu416IKNlNOUaRe2764rbSbKwstnqm
htkGWsvkzXG5bDlypIs8Q84aFl7fO8oA/cGM+49Qw8ErHGSUscECzgp5yHq7BpgQNBux1MS6pYx7
p3B/u02OMrEhlbClfZ+3wa4kU2UNBeXNHr8EfeVE2q+JxP5qeO5HXaoN2N0r2+ppqLpFKxs+uXJo
D7gNGR4MWMJme7kUGp80Sb/VcuPgiolw8XgF7PYu4F67ThbV4dAa69gOHy0cxMi5AAnKFBE1OxXV
IlGcgjzZDMZgbUuK5syBemKG6Fzrvt51GRfgPOF3QHqKpzDBSdJiXOrDCOl26/zI2T0SE/XYKZIi
3Ma6kFlyknQVsUCHYOKAfAPesW/sE5/XtmPatEq4yYHAYHeoWdT4HkpfveywzpfmtpdsYjoybP3Q
Uj5e8kfNxWGHvYzpO4q+mt4slZuATyCRMOkG1JIyRoJF79BO+mHj5kj+MfzmHtQRjahkKEAnrCsb
jj7xYvBnxi5517pqF4TQBR0MaQwWnhkK+k7Ohq6PUVCr+YMdbrsKgpnfr7MjgWFRtwk5IGsXnb6G
+9aK34cW30kaH6Omfmsr9iuO1iBKzdJPCD/uSkGcU1V08dobLu6d05W/9Q7nFlPUu9jN3j2yWley
RS3bzdu5RuTOrOIjH6tjmHY3jdm1q7Hpz1AwqJH16nHWSHDSSrTjsiczO+VySIKfeB73acTa5Oqc
LPiMoYuvHEe9Dp55DnQK9kiaLJTjTdeb4dYcmmVt/nSi2O/Vzaw9ippWka4XFPWIysf0QQ0e6WLB
ce6BdVpd+dRYzkveIPYhS3TFVBIdWNY+2wARctpJ8SftcRtpkg71SStf1Mi2pjKfta7Fc1jSLtHF
sJNe3zDp6HegQxgZhW2JAIase+Yfrl48RNM0bLg/HKGE+5V58KiTQo7uRiBiIL9sfpF5XWwF90m8
e0Z+PzGv48r3VdXnZIWygECGIS03JK+sFgXsPjQMCmc9TDsYbCLDWldYz1qE85MW2sprdXjerNg3
HVhLo4Br6AiqtKmiM5kvnrAMa+fZ1Np2RWlLZGOoaDw76m700KJWFWGlkfZKV6DaBuUomLkaX7bz
hGIf4EDHUcJ4If1ltShgj4EOD+t1h3dusVEVqHQjs9nTTr1FT/S16G1CiBLbwrBA42lIHJ0+9Kk3
dMQTGBnr0X6Zu+4JfQfANKd4cmR+k0XBbVhxP3LEhxH9OGFDantN8zzKo0vKGBgIyS+m18M6Ty6D
3t3AsXg2hLaah9Fe6w6XE4ajpT/jfWo1Js6kxu9W4y6GW6szoHShzzGTc6TNaS/jewMPEL2FYedO
4sO026cRt8PM3iShZ6yZ5UMUwk5JowjVLpHtK1HnH67WePuBdHpWQvmhxYxmUibOG2vinXqD+UUb
Rq0CAxdRkNTkZ7JxdJjTcCp5fAwlATd4S2irPEQFN0E0OiWp5OzvpJxJvIsxI/brvNViNMLBL13g
UAhrDDPKsfwAufUtdeMxK/pzX5l7LSf1IvMOrkPvXA2/81rc6sgkN8glL+As7oxu2tBZejI9nHEx
HBG2ywTaWD1WR1ujNpRwAHU3Z+0DHbJubIaUdoFUqzX07ZcOi9F3DagwFUlRq26yqh1lpj4jP3Fk
fYltkGJO2O2njOqdGnLCy0zUqJzeFsSMYdObtkeUjBSPT3NYfGFUoTma9JjPMkmBw3y/BdBlwvqi
GMu+rdl6l1n7xKYOFsOQbOCW3gR1g8FYw8ljs/nDq1tDCOGs12jTrvKcy4wsMHAegXXJ2BSVzC8A
rClp8Ok7Gj0zZ4c7z8PbcZcJ7WcuHlIIlrvBRFzsDjH91JZdntKS+wQJweS2NAnsflVZk7lpCuPO
UcUnwwK1sfroMUS+GAImZxGK/XaOwpXnhsahgbOSNM5r3aVvCv3exEBzkzv6WU4Mm7vez4ZzjGV3
GAAJwVfy/LoEfeMiUxIjeuAYOzaIOYiQkwqoeKKnxrPMtSAnbl2Sgp3P9oOuW5Ffd1AaIjd+iYMi
PbWlpbZeDB9UDA7dxOo29oJ+RWbu5KczJ2RGnMcQ4OiYAJAUlfbJBFTx9CR5WvvCa6NzZeUckoD7
cUz4EjQ9JjZTtjaHwB9nrjkKhsPshcyTNJeZYdq9irwMb1BTgbCieoE0KBfejzXq5qpiVF472p2N
8uCIzHpBUxJTaXcx+bPeS0xHygdnUqzKhddTeb+jGtktGwda2aP1jYp/XjncXTdc7VsURmsxC7XV
lGrW9kyzc/YwlvdMkwBOSB5ae++mQB0Rl3ew1yvM4iimgdtCtMS+57PGw8tBdJoFeQwHjXs9Pqy9
Lvt9hQtpnZIXvArEzezqD8Q+G6vQ9nYRmgpetjOgKTL6JY5gVUBngCBB0YzYh6XPds2z1QyvuUEh
35Ept8YMgik7pRcwxbS2Ktf7QvQEFqaqT+xGi2NeTk80/hQ9Uf0G9O5vVUyMt+uDkiQZl7V2HOS5
4trJGtciTlfAtlsu16bzxqPoDN+SHfebLnoJxTEw2+dh5Oyvs2o5ey+Rnr9YEZi0tnFq5MgCdmUa
u2c8Pv1K4kzyKb5eypbYuRZCpWXPv0JTp7NgB9u+sx4cGaLtI/2iz0GBuqI/zpo4aW59KbTeWnmC
+XEyseUSdKnjAUvGRIk9YW0moCe6y23xEfTsqVmujlwCaEHN7iy78kEXenmT9+GevXm+ogVwK6vk
3TIqJmNau2Bx7rEnqOXVtjQ6ydmNW7/1QsHJ6mxKBnIX+McR5mbtoy6obTzXR4xE2h5HdqwlYCxY
ptb0PDhue8CPEKBSWyfQYDaNTpFHtjALtZ2YG6uzyKZberBjSR/ZfqqftaRY/DzuCLw6vxEdSiCt
6znVSKmrPYvp7gjyPHQAn5B0vE+ICFz+q5v0klSufk4x6W/mNEV7jEwFc7t+jzjMReg+vhGTYDF/
3IIA84vIHCklubZ1i0HlSNOSlgnraWpl/tDWtFw0yF1Vw+YkSLfs3Xboae+sWfspktIvdZCe3GwS
/HfOMkSITrn7uy20+FA3IL9A+ax0LYQO6qCwNyLvjBo+YrDMkaYlutVtfBLCLrB85oJPzhXF/WyS
GS9cd6aCxc+tIpoRTlix6e7Qs2OoMLY9+UrB3F4mfFJWIRRosea1hC3vB/EiLdKObeucSB33w5o3
KQQWhERq87FqDPSl+s512vDeddkuVjElVsK9/t20jNsx7Njk9vfgqOtDZLgnbal6AaPP2x6L+Upr
hztvjDN/bsw9XqTuEnNqJRWd9b6F5E0q7kGa8meakddIq1+PGjnvSqibULQ0iWxowh6dBr1dp2X4
ZTfkFk42yBST631TtvUHchCacwkDrPlkmq517LBSu2FxJz3jdQFKE/BkSu46humM6/YSETG1tvhn
N7dy3zfpS+OG4hcVYIgHI7irbb27sI0fbgqPypz4xBeGuuKcuqN79BaAkDk8GpZ6zwfsn2P9BanG
QhpA7IpFt4d5HgODMApvzO6XnkntxoyqM8Boe5c0EVMFpVi8ySAVKUuwN+HCcGYsY2mMdCaBuz79
KnuGN1FDPFOCsncjFVP2gmzI4kG0bXoo0n7TMtNhZwt2CNXsvBsnvfQFQV2sK2vi2QlJGIEyQPE8
lVn9bRQ98ZLuEC0sJRyTEP18V3hPMayTpsq5B5lavRcuzglUJb43UNn1pvmoYnMXm463rcZ459F2
VFNp3WaQOh65tgDHNr9qDSVzRsNU+jpKSa/8Hln2dUHrwpKSSSAx2XguyWhmUsT6GjBGrkKLSSio
AZC7H2lXvajeI4vzw1Hi0mB2Dqcq/2WDbmM7NrB/NcueOXc1vxshnQUz3oJUmtZ625NzOvRHHYbw
KbVeotZOjlZYknoMdmXd4i8bEzoi4F3JpIUVuZlgRE1YY1paTa6SftzU/jixjIgpdDYyiu6tJHkE
Q27vahuh54ghImtpaBImy32grl/tgVhqPk7qzlSdtGrRtqpTk0Tm40DAulicNaZIfELOfjRqOZtN
na/PNw3ToV2pO7dl7V2GkIaw7CfjFPfmfABoQn8YtA3UhRBUWVs/ja1J/dmmyW649WajOPRl+XvI
hC/loF+wMOsbcUVdWtR2PXgWjEoblitQsHiadqrBWRLm1R3xseULlMq3cCMNwJlsgxDA0mQO1cyd
oXuOHA+bIWcU++wPO4Q71S6baxJ3QaKSpmPr0VkCOF+3zrDWj+RhsbmYQITZmDhaZvyo8OLb2KJw
sGoZrrl5f6e28xZUyV0qy2I7MYyAo1o9STpviByyNdyDQyiYsVEDsO0xdPAunq9RsdOXGY8MSOz6
yQkWqMCETQECAHSZBkn+tLHaycS1DthC09PtaNZPdvbtVsSM0lfrkFnGc8Z9EAHgeRDuHcLZG8uI
q21TfCnhWdumW6Q0LCVEvhsY+VjNrLJkmpIp+sDBXTK0b2MonwvLpgXJ1jdLnRsNP1oI0LRqmJeO
Ia1q6iEQkcwoWBs3VvOGZAWHOGr8zTD0Xx0wH1/PsxeEtiPYHy4vvU+fZ1KgoOStgwyX56iyfVUO
xNj2VMzhlO3bLrtNbFf4tVqkVshKQDx3KQuK0fAJEd67VMdqK4rkMICXyq0mwB1jP6mh2zDff2Mj
8hl2lLBzY7dboU+7uqlA34zwJgzmFk5rXcYmBicxvpLTzf2n8j4Du/w2F7GFY0KvremBiFr0tHZg
U1D//JRz/djPBcZ02isqgz8NDyeGEPiDTh+rYOfOK8nd0RHatmTiaJvmHZFppajinWVSorvqLUdb
tYbkpLhoply9o5P/RLK6rSdQpII3K2rprvRiQCOpuU+jKX/nvfYlK/MYe1Z77sddocIHxxn3PPpW
Y9exKYIEBpoejz463bOC/85ZY2lwIxhchFJ7AjnjrWdt3Lo1JpWhJ8tNiS0WnRs0KBidGXChcc9p
hUFk7lEiGG3xkw9L26dFKuAaP0FvfPXiuYY31zP82No1aO+o8cxNMWD2rjX55aUIaIWLNr8y5pFY
czEcEsQA3neSP+BLeEuNrKG9cyoHhrRuNiX7CqMgXSRQYCObA5MabxT2GfBtj9i1qucjJAvBmIcc
DgJcg8ym1cSSvQKQ8zNqSHiNfCARtRmenFj8Mhm9IHgwb+0s4ebNlDyJQJliS4nIj5jGHUiYVRmu
0c/cRka6rtRP6ezhYsdbsnc/yWtkpFx1SClmp/a91qoYALLBdqHo0xyP1lNjAEVP2QN3gEI020Rf
UUzPIhWnHg3zTGN+F3lY0nSgLCHybkR18RdDrxP2UCzymtDWg+Z+VuRTAdDEZxa2fIdSE+zLo4TT
oUboQ3W3tHRNZ5vkRCGL6LW23QfiIbbz5EYHvVW3BQqTnsetnYApaQiwwC4rrsAkeuO+P3ISzshD
2KNDAxxYDBLAaK73AkS4uQkiVnBZy2AbeOadrCgy9Lo/6R4hDG5c3c5YRbbxgBDOw1pva2oj+ojl
l0QaI3PehXWPqvWYO+PrFCPnK7FerGJGK8zNqxpENtqPXeRUGwLHgQ7aUCmQUwOjTCH9LYOwzlm8
caQl6m5ywnLcFskPy2nPONi3Ws6BpBsMMqWxmhYxcK0mY2Nv4H7uonljDZCrAzZC0PgXHVz/0QCu
LXDIcBsP3tICj4WDRlgnCunYhxu2/57ftrxEu8cKExg/mQjJAqimF63jQ6yQjgMYevbkiL+1rAtm
QCVP6E77dkjvnIyysUdxMg4TksSQoS2K7k2ILeWG8N690+2V9FJmA8ZqiemmWdcJn51eiBxC/kZD
ioUwbttNmpGYFBHFcyoD885GKRQPuIJaw/gKFB0u/LxnQwbafpjxnxlOLjbOVAz3tLHaujy5aAjt
RP9KmeN2YbinazOuHDqQh8mAXMh85+iF0lobTmSxLyh5T/IxSLJLp1DMKl57ISfERJ3xZpjV/dQN
ul/gKb2bif2DmXGICmM+ZrMlfHOCOof7upXiSQVhR7keDdtprN6rsMn3MfJCu+I8p6z+MAJyCsSi
1W+KW0a21XGOy3cPkDHu9GLnRt43tvlfM7jTJDE+J2FMe2eCpSQ5D4Y+dRkBzBtpT/e13oMOo0VQ
VlZ6aqz8EFwakbn3+jCfhtoKzxbWLh+ja7apVdadlLIe4EM3D+YC+Zmcmtvh3NMmH+xly4y4gKLz
prQ8WD/SNLeuLHRfSFGcaqKiwfTR6itYSfAe5LvSMq3dSJmicm09h2hYZnBwWxUtXnmKp91Y4fj2
3GHeDE1PNruueeynm5OlF86ux8Xsa5zuK0NbKibzuCDtyHXQT4B8gU1gdly3MZr8VqgdUH1vhfC4
uAwNPsDmyOfmrTVN5+f0wtYUdUjsjX6f59Yjqz4TeGYcllmLQ4F6eeXaEnoeOK80YE5VFvGxMtiC
CQRfKxMGaBfpbzUv0u8FTVxNxvIkNXRW+kw+u0LLTGB6v5mpGzkmlyhtgpMdpy9JMx6TPKXhlIOE
BexAtEb8lLkMDsck/4Bkth37fpdO+UOMZN2NtL2X0YvorLG8dSvoSl60HmwubRhTOKm9YdoCWQML
PNLDLkz4Lvb402TmOanhbPfIBuugiHdBkN0PJQg7wXWwkbH7LUN1M5iRAZM6O1hG+V6CB1+7dKpx
5zH8dlA/6K38dAJ9AJmV0g5pt7FUDtLwXvfHzgHfqMIfNy0es5kpWb0M1Q1KHWv0Xrwo/ggsonAM
ibrOG7kqCpGQ79PFKF1Yb4hvAFiWcDQhrjMTZ2lMNYmBkr2Khr4GIyE54WRi9H1isVCIc2OwtFFs
g3SpBU1pm1AnHJg3Qzg9DmaMSyh690I0u3Oaw9SM/IjApJ1DAU9Kmr0JUN22tkSMTzT5cUhxjTdy
PIuyOkFKRJ2DPrVjZPw/h4CZ/y3YjYhGx8EruQQREgK2hDr/UwgiXZleuw7KC6qpJ4/zeDK9+X1C
ab3CFn8iPj27iMT2Tsyqal/O9jtlQr+fuPjv2YY8tkqWv1oNpVKquwylF5kVyTcnE74MdxPMKFpL
+15Tgqs8frRqTTyApbVZk+vybAgTIBVRIpj9C2SkOW3jKTXvipB+bVFCDILe8mIlRskkB2m2QsC4
iorxVjO7Yl0KWe2ZaDW3yvH/zIaNW0xRoU449sqc0vshQBFXeZNzDvBG+v/zh2f8t9g2R1DzOiC+
Dd20jb8GRBuc2KhxNLRzZmUvwTqOH5Sdd2xchvWgfsD9C4g5c72ZFJHtjBW9bYGUlgJzOtYpiBKD
gR5auHCbahE7MUL91noV7+s6JTAjhGgkYvOQKMI5kpGmqdEgVFt3pVKbCmDSvdVVGKbluPNy0zwZ
ZUYI8OAwV81D78mdtA2aXve+6sZq6wLI/n/kr0nvv0V+OzRQhDB0fQmytM2/nD1oFkG0GEh1SfPC
UVPa8q4MolPSatGrxdibfmHIXC9nJq+wzPyqs+h7aEbEQTHbdZHFFa2rgm2SBhjZR009sTYV0yUF
3YILKMRV1VloU+kdXiOkZ/hiKFWPEZEze4zyzX1k84/egH8zSxAjKek2N1QW70ZdfDT18Aso8wIG
bPTNWA8V3l0mOZ2ePA+eRNPXkuOWt/bGE023m6dSPrWatLeLPNEP0bCvTIObq6H08jFLwkd27Wz+
aPLcGJEAKMXSt4odFR5hW2XsYYDxaxAVL/awcipCOuTyi90Ay0wlmTgg+l8SbDDxqLSBeQeeJm+B
HE1BK27pJ8+HsbcoRspiWFfsk5do5p7pA+TAuQvpUSuKv9zVP+D+ercWMlePTIRzEE3HnPCHfSXJ
braM0UMJHL6VZvSj9727HV1oWU2GyC5cCO+FTn75NZA1S80U4nIP6kXTJLY7KS+1oBarITTBV1n8
SvtrzmRlAEidHCIIgq6LAf67d2MAzAfkQXmJLAY4wFw/JiLBpq29MOgjGDj4DeTN9Z+xsOVN7omH
KXOi37w4EOUdq6oxPAeNsjdDBgvoGrBelX1wKtt3InkuOgqoPaFf8Y4xjvcObJWSfEKuqmrkCHOz
1RUXpx86uvjoQJeszco5G8S0XpgCoYfXm1sm5O5miKwjcjrrJNWMIttuiruo19H4dOaHUw4OhT2z
mGkZ6NFW/zKmUe7aXoybHjrZ/Vx/Qky94fzMCS0o5rOuh8r3KsQC4ARBvZVVdJ/34jUu4xS2C3ij
aBEt1EvpzHwPuiWkzLNro3sTIwPMxqif0rlaoJOqoQ8JfRxsSPVbsISkyXipFi/0PCGFTjVCFGm5
rPRI6M92A3N+QnO9mSOYi5YxNweIZsVd0wONVjiKN7WTCDa5vYVyH8NgYA6MVsIhxQ9Qpdvr4vfv
n+P/Cr/Luz8zhZv//A++/izVVFMntX/58j+fypz//cfyO//3Mf/6G/95jj9r8II/7f/4qN13eXnP
v5u/Puhfnpm//o9Xt3lv3//liyWlop3uu+96evhuuqy9vgrex/LI/98f/tv39VmeJvX99z8+y65o
l2cL47L44x8/Onz9/Q+H9Np//+en/8fPltf/9z/8pqXWev/rL3y/N+3f/9Ddv+mkhuGTwepoAcwx
/vi34fv6E/k3V1gubSVPdz3snyQFc4tqo7//YXl/s22PRE0Xt5yru5IIzKbsrj9y/mZJ4liBQV6f
jR/9nxf2L8fvv47nvxVdfkdQa9ssr4Zb/Z+H+c/3JRwdlzR/xyJS09Sdv+SB4v5I4DWHcqPMabxD
gOztVN/9SgQ9jRlkE60lPG+Usauscr8R4jybtfsKOtJYeU2HEKi3bieNqXBMPxW5LTonLnOa3TTn
fcYYeu62W7MyxzsTfRMStv5QkFsD/op86k6jEcYc68+z9F9O0n9+U47x14RQ4RjCMk3pEIpOUewu
qd3/VOAMOPcHkJpik4ziRVdwCnWvZoMfSfQxuKfXCLX6Gy/wjib77dhgfiPk7xng264PXW1TFT92
KWHw8tBKY69YyviRVBs6+Qt4tR9IgdPVkDCuSeatm+vnyYHCoDzpu0SxIb+qtG0IyYBR/UKt62W4
dXQGXdqi8nQzBkJm0/pFiNz1+rTWkoMNE22mv7zAxgeh9iWQybZCT+uUtIutgnKHIO3VaHUIG3ES
rWlQQP0BuKAbBP7xlsVe6OopiEljK8IRp0gAWypmz2s3uLBT4TXszWIkIFX9yCilgQzbI31sCufB
U6REV8wqGWnEVKmT+vNvC7hQxegVaz5uXuvEPovxD2pFtMVtpeatbQNXH/XiO+3T35EFmAFNxnrK
NNhhbFpwI4w9u40bt8CAWKn8VQ9a7uJNQygf5SZ+IUY7CAQL+n+buqHImVR2KWd6zk2a//SJ70za
01y/9O/FQNhR2bjUpzqGItm+QAAnxJZxLoxPPrapuaHq0zbxcgaGVgyYts7tDaITEi9K9AdSy8z1
mEy0ViqGOXnQP4pZe4smQq2qwvm+Hoak47cV0stdxBiVG2l/clPvvuY6XQFB63fsFRjyLn+Q9LnQ
D5gTNAjYDhkJE0XRMzJ0w00eV/P2evgS5kiHOW+Y3iDWASuiTkxS9hYYtEnQMSu8/jOzZ3xyBd9t
9Fe4hSj/m1ycrIoPzzWSQzjPn1iV/NJryEun3IK3jL3Lqjp7nQyeOprLZ9gK3HbFmD9TYtUbPdNr
+OxEhpnS+LweP1dPPmz+mzD3cRzhz6Y0aJfHyZzLUK+XlJWBYEo99HaIIdVhNvrn3EHxp/Wlt2tK
Qomm0TumzMHlXH2iVnuKGZ15QyBBZunLNc8TgZ5qGcKACcV2kSm0MKKJXvSRiq0bQK1EfcFpbZAq
XqNll0n5ZCctLVDOZZyWQ1JcPLhUq3Dgb0YjLU3UO2zKlss3BjK5uV6Y0CdDqXc7HAG8GUVcU0L6
wgpvE6dswV8n12MdG8GNk7hf11OiLd3DwFzoz99P9NndfZS5Isglr5ABtjy9WiDSJEtuvI6/EwX8
sOzeGyLB/dqe2KIvnzNuL392u7v/esz17GXDQrmV1s2KAjj88+C7cVD6Gi2plX0gSIqRpJaRZWkk
93kGOhfplQkmOrtjUsvxQxyxIbyhW9Vhz6mCrZ4xFPKZuaBAWg799Y1f/1+mjH7d1gDgGKycr4tR
sHwGQK/4/rJsXN/Z9WH1MBVrTMXrwcA2Pg7RTMGATihmuutMIsCmaT3AGW8QINHqErXmJwYlYQcj
xb8+/PrUOOITvPSwDdvae5qtXUm1gz4BpFOCmiAL8y8trJ86o+Lbcfpo4+M6OMubMJTd8Eg4xdcv
BUsz+Tf6AKR36HegXq+vOtLEJbTMmSo8RC/GKeiRKr5OG/cjkMkrEjVy4crnsJ0C/3pN2yAfJixV
O0rPEVdKWVIZZh+I2reFRn7cVJAsF9d2zYrnbbnXWVzl8Y4weSgfOfE6ZsiiEQNJzG0jIi0iNLfc
mFa2YRNtpcrd9WiXAk3AAFACZMsuswr7nIan5ir3d6DwggjaYbvifPYcsiHdOxpi3s7w+ve0TR8y
Grte8Eo3fokH5GrOuvTZmKenuOCszVvVvOaVqA9hOAWcO9OujC2su55D7axuMgV9flK3KSCjTdKc
iuVKxFbPPUc2kg0JJ6OsgYSE4Q/t1k1k6BKdHElWZjQwdXlOKsWcHkod1oOW+DnOjWpCWT4YCG6h
Y1X+iEo7wqzUs5z0ciFWaDM+blcgoGhcSLVcGdebedCjv0vm6hUPhcu8paUdk9l+mnF5WjALGCky
P7++eSAraiGSXw+SyoZkP6NquV6iU8wGsfPA5smoZB3iDSR98DQu36aDlJOfdWw4u9DIobKLuU2Y
y62xMS3F3HO8g1tGTLlpnutl/R3pcuwafcauiNTT7exLUXOmqY7V1C4m1C9DfDbN+a5ZblW1EaLz
1bX99cq43rgYh4z0sfwIASlOPO9pnJlqD8tC5FYRWbWbyQPV6tgsBjpX7Taw5XmeO54+ZNoUwruW
cCRpf44XVcUuY09mfAVWEFbteQu3j11LE3FrC9L8Y9aRz1teM14gLGqrgBvcGgyyfairboe07ZFU
1Xif1DGtOBvc3KRx2NsspddnQ+xQotHvIuvM9VtxabTNps9tsqns6NApWLsUHZzNHGIFGP6gFTQQ
8BsFx8QDco5i6ulamZVTL5AKcXUsD3VgoICdyB+kC2hiSOHXVc6rUBWO2+XsyqrptoR9KKrXiZBd
2l+4qjR33OfWAhWf9kbC7rXuPYY98ue6PGn/m7DzWpLbCLLoFyECvoDXNmg73vMFIZqB9x5fv6dq
FLsStSG9KCSRHKLRQFVW5r3n2oQQYUYgAmAjDJakEd0Gs4yWth9U/b1VMxyZfZ04Fey2gZb1D+1Y
g4zFyRHI70B7nlCi7fGxdTbhiiD8UTrJ7XS0kIX43bfYYEcxUmcirkYgZOypOmI9nTkBFc+D3AQ7
G+RA43XppWPNr2LfuMI9vRgkl21AXhnokItH3U4fATkxy+BGVIyKAjKUXtTeh5gLMWoVZN54X9Y9
y2rODQ7tIX6amoUNTFYYZUgn3W3jACoKrUgPzH0f6U4QxfN7bY6BMTTHDDraTn4oHnXAzDXW3ald
bb4+JoE530tS4H+wPdrIZcEzKDqeBpPVW/4ZlnhcrbIKl/8VpVRaQ7RsnTiyVBXmCoFwgecsazrY
MrEgB0MWEoU1tNCWnZSJmP881t+yOaK1JL9P9RKqfyOEoGbNMulJyg8zTeywJoCCyl9Zal2YZgO3
hU4PQ8ymlaGZljJajrsaAJaoaI4u6HG9Z7ULCsHiSILsS9Q9JXhNyfY+CFka4uqFNZQ0tJsbwHat
oAL3lpfCIp2X7N4Y7Rd/jdo/EfQhm5A1d1Wd9Xz9GFF0bIsIKWNfNYeO7kOgnjAnGykYQ3rcvfnU
Tctt47XfG8y4PKHt3oGMGTXMBjP7UbfG9ZjIMTBuvSPR7pT2U3uyDUIssfp+JnTo4DdM6t03Uw/A
YJrcRCtrs3oqBnlxExPHKSNmW/0vtZQ45fDWWO1jt7Kb497VeMjn+8b+ucSz9fUZmtj6o7eSoHNZ
2tRqFWYNlDlZbzCzatmB9EssF3XyzO28gyHM9mCpSoSdeLABIqtNQi36jFrA6DDSTQfWRLV2gaRb
kTSjyvf64pLJCmkS64eXSDNtRYZqXXEAaoikFQMRCKv33Mmqokz4tv9y3P3zVPnXA5f5+3mL05Yp
aAUKyzBcTwjOuH89b2GTrbHqoWRVNZR6kJvZe4rgf+xmzX6LF5ROYAXDw1qExd6jbaG7FAfEXJz8
CtuhbscfGnHh51R3PtfGfCNSnDiOziZgPiqPkd7etQLZxL9ft2X/dvq1dNdkW7YM06aZZXkc8/96
3TAcbAKUDfJdB3xOBaa1Ei1o7OKn5YsPNH89E+KbbyProup58GAPWcPb1/UkBdVxB10sy/3DZFBo
OMBwycW5MQW1fuhMxVGq0ztvYGSD9mbS6LkNmDn3Vk8kkLmS5JkQEtzwIvj+z5H95rDEw4cqi+Fa
/Uff2vy9bctnpbHuGRZ4DtM1befvn9XnrOK0McpAWHRUtgUVuhZxpivlA6nhJTjMscYZVl4vZ4Sv
o63jkmoY2dq9qnfg+NjMOlPaqV1t7QsAYm7Utvh8SJlAVIihiiVMN/oT1eOWRmu+i0r34hbIrf/j
m5NX+9e+hfo0juEIgFa0oGWD5K/fHKq/BOg/wcgZLMjE+cS4uWzxWB9X8gekJ/jeQK+w1TtBgFQ1
Jie1cNS6R0O2Q4G55HeozF4KbfzzLVPvdo5p8EhGRdDnYDBh3Hpw+Sn3yAeyYgaZXY8Vb6qyI4HY
7K1UqD0kIjyD7PvcVITiaIXtwxj/+I+PK1+g3z4utjMDwAuJIK5jyzbOXxsaHtyu0WmSPdOxcINu
ZKcVdxa25K4taLp2NBPapN4D6r0tlnSmPKa+QA8cc01sh6qAk3uI+ioKbwqEEDigIc1QsBAvNbBS
Nwv/KQuDtQmNDfDe2mpPXu5jd4FgDWOCBYZG0rJ1x+7JTKrd5Jmf//45jX98ToNPiHWIppcvxwy/
PaTAW1dOwJmLlJvNyluaHlIeG+TCrryxiBdBPcCRMh4BYOIYzJ4mLVo244LZwMi113+/GkvIPtHf
bjuXYwoknsIwfB41uX789bYnumC2TmgHfqSfNK8RtKOkobMva+hwItoLQOKwN2ZyMTI4vVubaQby
vsjdO6F77+tGfsZmestImb4G4WvHzgPFTNTpKbRtVKI2f3DsbtSyGWbJty6lBC51/8oxlepJbqCc
PL0W97oqj7BGexCw2CsO6cJ7W9fesh8gg6uzhar2kMbgWgyHB9tv2R/UuXjqDroTmdBJqi2oZInk
4Ser15+B0bNXgMEgAy2Sbb0oxe/Kj9Mxant/ZDbnwMSHfT/jK2rkEVjW62mKHKGKPrtyfuTNuagD
p9dbIKnFd7WPV3KbMUxqdwAwx27O5NScrWpkvIdnUL0vbUKx0syca33DW2A/4n/rcJGFbRKeVY9R
X8Fh2N5V3SDVZDDH5DFErAGDiwkj+MN92sCNgmaEIxqpPuO251wjssmi7qDnIw/7kA2hObDKzSx6
siSKphTyXNugqunPk83Bpum6V3UQU32dciSHIOUkMRX0deaQV6Sakl9R5l572/mwnBiSBir9Q5dG
pzz2zQCCch6kztgfsgqzX2Qi3+7jl4j0cZtvUpXAM7QJOX8o6RNfC30xrnjJ7luiTJglI2deMhys
MZEs2TLfrkgL4UpjspOtJaTen7aBvI0JGpIIQPiIZUyPeiKUnymCeZ9ayKE9UomeC0r90VifI5MK
UH5bFNzjMZOjQXdkbxLAZe7JWqSxq500gLaSALjNR20Kxg7fjM15YBvqHSX4vbOwdjO1osohBnsC
5GTU47aVe0BOCCDWdjwMJv4cTMnuq9pL3DmJeEZT1C2UcplY6ClpzVfxZIT8uF9FSxuus4B3ocoG
i0cO5y7UmwcAJIi5mNZbRQY/nGzojRDLI7IicTacgTQE4nSsEGfF5LSnyU9Yf4ma5Q3CUGAQZqN2
qanixLbSc1MftmdSgh40DQS0ubPjjd7V/qmKzETbaiNWJVW/qnJ7aWE/sbZa9BjTMn786lvL8yf5
is2JhcZGQ6fNMjCE9N1NXqwHo0f3MHjipDYQNwa9R1mOy4z6xZHHRlYVtCmkMFBiM8f1YWceiNgF
Zk8bJpuTU9+E42momic/hngaWvQkojYd9miy6eTYGhnutofijIa65mkkW6IgXIoSPmLcnlNH8K0Z
2a+iWdF3REzfwtUMJi9bLjWDP9UsAG16LLH63Lhtsa0WsQTq9IjwDRI1+hZ14tap8HbCSOl6srCA
CKuDAelnPHCyTdCy69E+wt/KCaW08bBzJlLvcBk2Ow1Y/V+7uAzA9nHavxkE0G1WGe5sL5ZTbvS6
WwN1QkkpmChxsScZ/gtnV9hptBGq1H+oK2fdiRK/QFf7H2obAJCNUS2hBdv7XuDUuHW7Pi1OvZsc
tKLtjm47c3d9jR/n3JtVD1WTWlF1LG0GwIzIClQeJQGOcqPUOJsguol5+dmzSSeiFxUjpap93wcA
xAOazPTL5si96qu481P8HE75qdqMunx+B7b4yCNjQ3dnhtXjSZ2UJ7lKJDgFj15K+oQeEYAazl9P
12S1ECGH++77GN57afs9keUXJq23GbylempVZajemGhh4UF4gQXfnO1g0gxcJsxS1UEQxMi7Zafr
wWyc78M65v813pdTp9/3PIpEhsguQdU+ra6/73kWRPTcLGOZ4KYTUm8fjMJLGFlS2fWV++f8xJZb
jpmH13hH8JdJu4ntuow5h1cCfKidx7DX9ixlFW32ytbZz3mYvaXjN7BIr0NyA2PldSTcigfqtuHg
fZUrd6vZ6NLj+qpaR1i+cbd6rI/EcB5XBryaW72oF62Mn7Ksx33FAZTeGYwNDuODbHsOYqSdXaL7
ST143/Jbwe5L2Olcb4zG4GGXrTshv2fNyw/GPKPKV2dQiyOrH6HfaOq9kYmTCWEXLtmbns3GVbWh
iD1j60TgahjVzWxMqBy6Fz/xXtSBzCrpCzWstV9dYnUGm2n3oFxMtxOaCryXhCMOcXIjzPgo6uI0
WETi9WAcTE4UuNMx2NGelluUvBv2pL1HiYdjSw5R/veXLgY9V+SVbLB+3mzCRBhI1XhH8iGyNiLR
TurrSBqbNlRL7GR60GUxzPF22uHt6R//vU4y/lGMG6Yn5PrgOhRCqEn//sgYYATzLsc3YOlMqtQJ
18yTJwHWWxaN6tnJvfHbqC8/tAHifggBYOLzcDJihUxCmi3tmJ/+47L+Wb1ZyFToI6Mn8gTWmb9f
Vpl68zQLzBlA+TAlxtp+HO1nwmDpQKonRX7rlKNbhINDANFm2oH6H4L/uAz3d8WQZVi6Sa1nu8x4
Uc78VkX6sbe2+UoDuEXNcCgyAKO9ttOn+B1H/KaQrRJVdUQFhUrYoZEoB5S5Pkr6icPlGJHUMcHM
0GPGWLJEU797nY2TZXqvmueWRzv+qWmM+wm5/1boRIjlPB/GS5gRKoWuxJw+QtmgIauazRurS7bW
j+5gvnBwpaV0g56Rp05UIK8R6lu+ftt77E5GGl3Gwqhv0X4pAmpEKzUh7O7SM9pMFv04DjTxZw0y
4eokztkIl5fB0FlxS19gctVuVWdDvbGq85s2HIKBOW8bg9FCgooo8NGQiN4NDGd5nQvrxYs+SkfD
PyGXlLFCJEIK2uNM5P2ROHc601wYrc3XfrA4ElTWB8Ss+69zKqCaHBzbhpBNLl6bt+WMuPNrZmb0
Oid70rPyZHlsJrpyHIGe04y7olbdYSGhmc2XiB/i+kyf7XuxMnTPwIgMXf9FxXFNsjQomXlM1EYH
/gc1HplTgRqtpSH1ErXa13zZ9QDniKs508dXa0NNUokTdzD/7Qd1Sv56RevxOwKkP2Rzhlb1Ly06
qo+tKkA19vVj1L0zq+xMr1ALiX3UxFfbXL1VYG+QTFY675R67eQBt4PySP+YAl8d2XS55kG0q8MF
kxmFyjDQkFJ/W+peUxvdc0quHZ0pYF+36oVUE1B12Z0EM7dOuJsqhjcdaRrq+gYRfcdGTHeDlUqO
aTsPrsy/vzf/bCoZluH7AtWEIxV3+m+vLwriaB2LimgnOdVw3PR9zb4ZWvsmxWeBJb8h9dWqrUKt
kLUvh8Cym6uuMlrjX+bsXKu+8149a/v3emX0J2lyTt/+47L/uX9aAj0HrmUTXoNr/tZTCkvsCNo0
WjumUZw25EJjdg7nc7cGoxWBRcQ88zXdcoZHQP8y4ZrNFbIDs53efjQHssxiET6rN6ZexwuhMC3Z
ArKlSntYFKS7O3KVkCPz3p/uart8CQv6vnI8xHz2v7ot/88Cb8uV3cWwKMB+Or91W3ofmgcif/E1
ws5ySvQYcBYx9WvgTER2Znar7VRbviudwzRT7PWGfY+nnbGNnBdpi/nSUXDt/v1uW/Ju/v2Ebru6
T9iEzoCCLt5v+hWRowuOybzaRWH1AtHwGUEfa4qnJuR4yNd1vu2Z/KcjjR513kyRNK+Z1EvwzawT
C21ZITLmYTwVzJMP+ac8P6kNQrVf1RSzFt0DVEYLtTndeFUKqq65gX0j8jJJWfeM679/NloN/2iH
0PKhGUIXXja6sAz9fQeLcjC7ZF/QnyT24gZPByO+ajrVKzgnSFyf5sTBTjCS0v2dGeNK7BPx4HZ2
vcuyM3iF4mmaX1xRvXi971+qYe4fWxN741gNp8HR7Yv6R0QWGnqCHYezLqjwkRSVQdhTg92yXa6k
BOp4UOe8dM46rpVB3BLwC0XKhUaRg4qJQ/cRakePcvngu0g67ZuFmVTArQIdv/CWGQWsVKgwQVhY
jyO7LdccEk8/A2eSYLKtjc331NEiWA0IWpGVcZaeGOwwF3munBvm8UxPZ/a5ORS7nNzmZz0DOt5z
37WWRGiBNxDD/KXWe//qMnEP4zAEHM0F+Br+KL3BReWMD0DwokPYJJeWxOxjJVJypqArm6DpoC6k
J1yRN8lIPJORk+1ja86y5USu75ohYE4HQ2anZdqOdtiZY/cByuK51QjRA6gyTq/YKrFLDXRLHiEb
nyGBbhcRsg+td1mXAU9FDEOsFWx3TiMJ1AhAroFnD58ri689DzvEkjlgYcz2JirgVP/0NO05jbw7
OG9i4tG0RuAnxjVKbQ2fCINLgnLTnicw2ebojkDs9w8lpmtUDNjt5mjDqGoTh9q1XKw7DG/HpPEP
7m5tTXo3OLPTFMIFOlLtR1+cmgIHQtfl37zG1TEjxTvyYt8ZvgexKN8QTvhkFr9YGUBzGmaQcosn
CPgEXRucjt/mvsf3IjOXI+w4cK3iSty0F/NzcCxywVHodPV9jKm6AVCyaY9c6kY3bjAdNJT1pfuz
SUeE4Qib1m1gFAwzM3tzs6Q3fv0+0Z3cJgMMZk3fWdGwEzNOBrD+0evYE1HvVqeSen/1yM0wxk8x
1cybr0LYED3E1m0w6Pvm0c7g+8ZJclph9FW2wd0cv/M3Aqzg8S1fsvZQXLQKlvQEhl5Wzrc9E31v
scB3SwrIGDDhI0tWO3KL4z352LsQFXPJj8TGcrvi8GCwA7h+TijRhH8TNcXVSIYLgyvm6O5FeiQz
fnjV2N+dhvjEQfyRkyRKtvYI/C23s9OCLWXM/PtVrzmAmoxYnekJd6fUxMNkNcZTbcY7nN83oi0C
QkruXLM/5r7zGjLn0ZP8wmV9LNnw6PBpgTAiM73P04UIDud1ceJ3rbNpRnnHaoK2uprgCqrxUs4t
dWgdkZneQY8IbWTYEL+xqRMJzO/qb4nJPMzeeo4LYs9d3WTWbh70atlNTnnUi/A9Dxu6WOF0Zia8
N2O6tU5GbdmM8bEKCc5uk51vNo9kwyECujr5DE/dB3OtnwrvXtOWu2kKt3X3jkoMbEr1mFXWdjaz
D93WrmkdXUqaaOTEA6KXMLZbU+vu67W+C7Xyw7HcTdQCrp6ZmNlFeZ7dipCP8s7Mmb9W3Q2Z5EhK
HpIwvC0j5sxAycDYV+CAY8+6AwP1sFbx2+yG934JUVHXd64PHINTou3h3gux/pI6o4VBljQIG+NT
7LOZaK29j/r7xTxq2YPfJt+y2gBu6EjXc/841f5l9q8w8ve6ie+heqqMILfSPUgoK/5lxC8XPEib
ZOgwiyO6yO2d/pSQglVGuztz/INLn8PoWFs0u18G+yUEeZuLz8qediXtxjw6rn29rQGFepagbABG
eaW5vyOTb+Pd9Em39c0n3doKaKTLo9n+gEmstzNSpNtI45XvlxMTG2xOaKWQx4dL/pCBK0sruX5G
2FZwjtOeo1QJB2zwa7oz+/ZpoP9WDtldAyQw0n2EkIe+Ly+hfzHbc2dUmxBx/CzV7XVCYyDbeDWZ
vpgW5w7rA81ZrUASgEsDsWQ2fu8j51Gs/aWDd7WLZ2iK4cXjG/KIZZl6cYxrZH72w2r9mLXhOI/t
o+POx05AnODiJhvbuZ2fIzlcQ5unGePV06pDGX1i/qATfV0bf2eMMObafucnLUCmD7utAw9OImQD
svZMFGSggL3bzkpAn6LP55i8muKQl+gjRLFvuxJ30n0cgrC10NpjIzaza7ocdIBCoVffD3Zxsoj9
7aAxg1kda/M6k6tl0fC0XJuKg3vQZud5PjSOtQcEWuP5zEE/0zugt80ubh/ScK4CjnKntsoPDXNq
Yht2Kd7GIe45PUBEQC9nAxc8iVJ/NJ23lOGLxmh0GmUC4i4MPzEM+XIlwV+2Wv1WeD9nvN3m2TA5
/dmlxIds6IiDNWQq6bg/Bss9dV514fCM6fjVIJ2Awcsmz+6MiY44Wkt3PcTLWw98DFKAFZLmm+gn
MX86NL9ICNk7Kx0Ww3tLfIpRh2SXqnseuEQjAlTUFzriDhor0qTH0J10XvrHWFTClfim8iUCf9fq
qCt9sv+4dWdnXM+TNu/REPKO0TKE1KO3R6gCpBhZ9bLR9bsqGwIraw5Gm2x1rOS21x0K7TgY40e/
wnIyRZNjeJwuoZ7fYV/54dKu160a+LXN5pwTnMb2YsGG9S+SV1VaIj0P9n0dZz/mDodoUfXIeUrx
Ck8jxh9m6JuZ9m3109ZjSSUrd7bJ5xkEyLbqRRC/YczuFv/9E+Etp6lHjmsY6b35WuC5dbXHtYdv
Elq3AIntHeCoJ9uI7lt9IgHTt39WBpm9Mfbd0uFhXjsYrbogyD19HOChAs2LrZfR/VmP5cXUAGpR
o5rY20bixnubugaer1Gfu/JtgDVL9tohLk12zqCj0YY78g/M1QF2jY/Wc3e4+yweV+1oZtlDNN6N
K8x8BppmkR0ZV9/Hts2El8RsZCSF5d8b/FGPGC6HlFMIX/qwjS8o6m4SKzu43PosbEjrYoLECITw
0ReYqNfKpAJBGf296b3vTTicCVRMLm434sWFg9HE3sXMqXSomlaatIRLtpHxyAAewnmuf5CiDP7D
omyD8zk8pPbRYA+aMJZTPybLtjVxDgHe+96Tq4u6NyKMoGypA2ICfZ0dXhjCoWmLhe4QQqvIw3Mk
+Ld0gTJV9mV7nXpvZO2YygsOkvgMjWAhfh0uR7VEzdHUQu2p9eYVS8own+umjZ5d7DkHS4Kl1K+6
uTbdef1yHosFmyjUSRrSeclexB8NHZ9kvnJGRCv/M64q/VJbsIG+fnO6/HKTatyNSH6CplizZ1dk
bMDenJ/9JjJRGBhEUVHKXLvQa/B9XtolKl+X0s/PvLycaKeieNWnoT96LSQm8KX1KXSwkEv7UNDW
ZGSr39Ia3YDbtCsP6gfM9HJZIFZxnOa1eBUpC1pHktlZ/aolR76gRY2r+lVfQiYlAqHfm26GXi58
I4Vnn00N82A7rFAXEZRNctAxtagowo8lXL53EFqiEsTnrL/WVXKyuqfcLR7TZDV5HTTI3Uj3BrEc
mRtNEe2cBUqHPSZ7Y8p/pFfDaB7iFMl46tYHErnhk1RjMHUOmcR9UHrtzh6tJ0+s1iYg8ynB5+e8
w9whlmJM3qbuJ63jMwmRTyC+8L0PrKTzJJW0n0sKfh3BA5ZZbT3Y2voL0xy+n3lrtMRz1MwmJm8M
Gugzm7wWeJ2gKS/HFr0XGq2Wi80JQTanIG/NPUFNEbhAMjQW465zl10+gVeqIERMcfTiW10wmN2e
wLRjIsLHpoM0vqTreazuwgEQn4ZUAhA+yMooOvTrcF7M4lusB+GwuoFUp8UA+XJ9qMFWbsNVp9QD
0ylqVJrEN6B6NR6wIG+hlN/Ax/HT+DxKYqRwow8RC1THLZp/mzwLiAwg3rz1dsnSD9acsz+VD1YB
7ZqeP/kQLR7FlDWqZKiwtkGPDiqxWW2rKr530MvrkDgS+D/7qnZvmGIi2WPUPUweXVJtSM8QCdwW
T/PITAol3fxj0BnaWpl/nb07060uIJ/uK7/nsSCzsNetnd2hgGyBdc+1aA/5OgcNI+YdJXxvwtmt
IKO0i/erpDzwm5Qz56mL88e08G50GyoFNBuSlvfNhLS3moLJdK+tY+GadLYGNEOh9092cx+LnzU/
FPTjL6bLmxk0QpKIIwfel7IsAjN1wqDItMMc0ZCY8mYvtORomta27+lrYfMCcVmtr0Qz7Fq9+WW2
OLEwVoWEVz74E3CWeGG/tWxe6Ag3KyQuRlZsaPaQ3U4SdeiERbGvrPod5nO3R4t7ry07dK770IOF
5QJtLlwqm3CEGECyiLl2j+sSXS0NSercxC+CTDOsYWc7HWDNpqlxqF+tXLPP0Qgiqaxuk8Ekri/e
F5npE5rGGgEjw75BLXI/NA+Wu6YnUI1AKXB/YD/eqbmea7orfYB819SmixdcBszIjM/e6JODUbog
6Ir4JEz0O2aZLyBaX8hHmXdoVx+rXquWk9+LnqVoOnhm3Jyx+t0o/eoqxxSau76FSVFcco/wwzCy
7H0rU34istsWC/pGPrbhTmSmfoskFo7H2oUfDTpDIs606KKTbe1QUSWHXHZ5C8tpbqahgP6m0o6w
WwDE1GrtDD+/2cWcXTfdEj6Rq1UeIqNujk0BhG6RoTujuBhMUDizMf6m3WQd+oYIV3Pw2LeHJg1o
ro3HGCTdhulNdRw9G9J+JYh9rtJ7H27jBGPr3rP8X1lMBhauejTd1OdjklhXrWBbTDL7YYLSgGAX
g74SLo/5aB3aMrqoezqYQQoYsJaO6cG2TXr6K7TCHE6/Tpd5gxfW3LOOPVQe5CsfrLISras+ptcN
R20krIRjQ4VnQfujJDyoXEKom2nNZBLl4xrpv2BNPlGbODt1K2vE2fuFTkvFFECOh62lIrLam16U
HUU1QpWAQRCHI6MWsNMZR+z4hHLyu73MvSWTT9uHLgdEMiC/RtgTcUE0d2YLhI1DmW+TTkne6sc0
wiNY8R+OUsMGXa/b/yiUoyED/7qCJP6arOkJfYSIBOhDDv76nOQFr2E2XkYI77mFrlSvsEHojb+v
Ov4mD3W+8nR0LWJXRAH9FZWjL8dzduwf26R5LYR2inytA/3WToFWeC9K1KQa1EUMHXUBJ7JTMl2f
DtOGaoekObR3Dn591mrG7/Lzij78ZZZZeQEV8yVuVvN5V5t/iXTiXNiBw074ceovVyINJVf4v0ah
+uQVXEkvRvCgZlvqJ5srcBcLOom6rtQstWc9mm+c3uHBk5p/z2fswvFKfSUo1bD5NxhvGBcdErN9
YH9iJvYluFC/JTYwd6weKldPyrw1Kc/CWAJYpZ63QloVoEGwGxo722dmlJPlu6vd/K0PAeE1Rfcw
yh6/mvRXln6c4hgg1HRyhig5zPOPXk4IAEI/f7lDSBqTS1hmOCfV2ZQzVYkZZQDKDMHO7D1C/AfN
Bnev7nlkRh9m0R2UAEPgVGNAqtOsI+TLL3kJ5+wskAzDsenqTSr0+7DwlBQWnzRwESShLFPkmJwy
WdQKCpSpe1eKhG4wXtduvaR+U3xpFDI5oEmwWW1Mt3tTNpd1fXTddL2RI1r1EVWv1myhZ5quflDr
k5oEkJP0RCfCVRqYqUBjmbL6qzsWWT4xO0mzVwJepQBR3fYI74M1gptTCl2lIFDTmsXHzt92HGJ8
fa9sVkpCoiHex5ZAe1AghiFuj2Na7Ws7b3JeNY0WvVISq9utPAWhWI9RsZ5czYbF5OkuGko/UANp
bWANnBGb7lwnZiaVm8umGzXOfkNxnQeARoYcL6thh5qBfflytPXTDZOShpf2DCf+yw1RtimxDhpt
b5KVpdQxrYnX0hqf9xZms9yidrXOLJ/8YPJokD+NLCMcxNzNHOc4mKV4ZarkmMjjSam8cgoKa9oq
eYmyfYbSHVWW8WnU2T9rr6CCkD+1d6wXJyHHSH0ndKJBVTJyUiJDzsRby6qWO9r5xJMzOVIT7ZnD
UuNwhCUhcd8ONRgO2tNb9TzE9V7wACJtH8laibTD12TPNWvQfs1ufOsScszULFGNv1y9YiEgV0fD
qVLAW4ky0mULkweGN6jljHFQ38M8oKhpk2e1OBBSQ1k30KduyQby9fK4xO3PrudMbCf09ExYAtLf
045M9uWArZ6Ly7pWfZA30SWeFvxyOHq2puUf1deT06PD9IOu92sTtsxuw2bmf73+Tk3NPosugGZr
bn2UK1EWacxTomnjdPVDW7MWmV1kPq7twirDMv2ltFEzrWzGUxkf1TDIn7ufw4oHXk7hKt9/1gfn
2UtEAKyHUljq0zIBLU3LZsw+C+JraVwJp6pDyMXPZFDC1B1lp9TelAv6eZ1AqcBmQZFj+69FUzr5
yOPcen3V7tN8oDY2SIeIK8aGPYutWuTtFq533onuoB74tmHfX+M79dPDBAspYGbY/qnLgJnw342Z
jj+jyv6YIoIiyN+8UcOUNF0eW3uCudtV3w1rva2L+oOcsz1crfcqRh2eQCRoIYZewsx6ska4f7rd
wEUGYqzpdX1qEK59GQiaAqit1wXq/VYvmE4FdTIpOdUzpIPo2shyZsxBVbXUfkNk3gi43jeDaX8b
Ijej5VwwHKinGhWU9Jf1mIWITRYbtUoqSb9aJtRjnprUXCG2Wd0zbpXyLEZvsRuArW37XKxst6LZ
Js1NWCAR6q1YJt9KIeZ8Z7twlKVJcsxdrE5ImzeWgLPmNeB41JKXlQXMZuFia+MRRn+7Hps2Zspp
x8Rx1tluGZursnZIHcKBKeJHLQv5zMOVKk1U82h8TuKlGVtaDK3zA1w62JJp+NZ6SVC6rhnYvNEb
G5UnXWXGirEHc9WAZ7O1fbPaObGLCtACWbJylGBCR8stm52DZ+SMTuQHUa+/egl1DdNgZt4peZW2
HBhmH/2oqr4MLgWcx00dOTrTi3VHvJ90AfCIk93WyVQdHlDrD7AYB0DnyZfRwTKIe4qKIJPeFn30
abvzunE/YWKgZ1BDYLVcqCVPfS8mLo+91TZn9f0XWfRTIxbtq/hV2ivLRWdrfpTupJ1U1dj3CN1M
3GAos8St+iBqLCs3Q9cxTzVSExQYyS/XdVBFkdGhr+HLIFWUDa3veYiqm65rAA2xdqZhjMUIxskG
g5Na/tWGpGfusY58Yv647NiE6tDio+Ju41T3CNjyS2Y2lRxiqxl95uLP0x6YqMBdSt4G8u0DG0mn
KhEIX2L3iomZVmBbJHtfi5SFbGRadCC/cP33oqp54AmY2UToo5ELcXHq4VQqprwE9AoxsT8P7VGV
lEq1O5XRe+IMn2qbUatO2vsPOsqNr90HgVbPBAueBf1epJZSRucZP9I0os1FgvXqE+a7cs6V+hqC
3N4lZVftauobVFIGN4+/lxEtR7X36rPDIu/eUqU//t9m3AO/WbpkPKQt3VbRTkdl3rGklMzNvuFR
3ArY38E6+LTipVdbSiqdxL4uMnZLyRu7ck0DAitu5BopOli8TTujw0r5s0oDja5hU0bpGdLWIXTz
jxHT3aHgPW5IOjqqe5XW44JSMzypF32kh8a6icgX1165yWObsXiZIZ2XYg+lbmxnzu3ggMM/jcrV
OGynZXhRQhOlQSTTjMlU69wZsROeM2mrV8wVYi0lhBooYQ34HEDBzrO0y5SajwvOfrW0OVKPqtyF
anfJHXCE5l0mHdtK+ubVfNFogX+KNI33uihQ2mG1IfNpQ7b6duauB2p3XtuBTrEOohdXdy9Ya+yC
4DxVByFr76j/tZN6w9By1nvzx1AjX4rC5NXS0pMxpnTXclI2SsuG9CM99kojJwwsfzHRKAe16RI9
a1x1Md2nXbxXLmepu1lHqp2kSx+7LH6xq928ZrRopOLHmlMc+gUh9Zg4tskS3jVSJf6/5YKHAmJF
mD53/j4Z8xc+aXgGsHlynPm5W9OecoDLdMPubeHUbQ7SZoQGmpwZ9KvRwTZhdI8tMmet+mH1Vv8g
YPUwxWOVjDx09aUX3QJOIHQdh8RkJj0PwU8ltVAuCXVDxBhKrjZ9pux9nYbpCNMQV7c8aqDmvSZ2
yuMn5bvKs6ceNIV5UAoU38T7V4gIPOdMpBCA62ppARfbPrOtdvildJ5DLP2zIcp2Sy/jQ2Pp966g
e0qCA6OC1r0umbhpQp7VisiSjlzUbNGTfZq6O7hIayA/stUDRyplOLBcOPseq1rUiGcHZMZBhP1W
3W8SFF7Hzj2qPU2+JEq2qKqkMnq214o1zGg14Abf1JOhSgN1E1Sh3ctTm3rT4CE/eqHrKk2Q2hLo
6tGZ/lOZBOT/062rd/Ur4UIXfgHuGI+NcWSHCvdqUWtlp3P15E6gc2wh4lT33XMj+ifdiA+p4YG2
o5xsQehRQA6fWkUZujhSAhoOhwmkEEyHtAsYBPAKIxqWmpmvFUxWcB4g22rI14umm9dmWMpAqTXH
lrE4aE3o39ys/2HvzJbjRtIs/URIA+AAHLic2BcGGdxJ3cBEKYnVsTu2p+8PoZq2nBprm+nrmRtZ
lVISyYiA+7+c850/hf0wQgbWHVFr6XS99QFB5hAhWxNZcXsCb2d4Km/BFn/KvjbRF6MNW+wLWDLh
mtzR4BF2o+7DxWd1k5o4dvoWuqykPG/x12ui/24u/8HyHpFQfZRZd8cc4I9mjXXjRx0SEeW6tJBm
ubmdDoR3fd3eOVsNT+TkHoRVk4m18ANuktDFfhXMpYP5Qfx9q6tux86tjkg7aL5e0d2XLYuHiQX5
oqK6aXPnqQWnMeCXXwylN3MJHK8NWqPij5jspsLu+sWAa9bnW197+8DfLrCijK4+iKTQNd+SYKjW
89vtUz/MSypeNNrrMXf+HAgDctuwK7av9UigRLN8fuC9UVlLd0+Ezj7sBXKzFDlN0prvQ+h/324N
LGkGYffsMXxDbW+d+02oHprqSgT9j7nACABukwRsexchI7wJuU1FEEI1XxKve+IjX61y47tZvOAm
zePtfZwyD/8EnsR+OlOpGOtbkx/2kooaSe3ttUuGnS71o1zkyFob2BULRlhL5kNPd7ocTZXVhCc7
Q1QQTx9zNHGW4DE9aBE/kkiOdzwn+DLNs/PtRwWl9SLy9M2LW2j1Fduz29cCzm2SP+qZ62bxjI4t
/8ztne4787sxAlpnZta3o//223UQUbmmEgDswV2OQQIQiVvrnQ8jPRsDmQW3Bssdc8zPyT6dTXsX
OgwcdYlc4uZjdjg4l6Pi9mYt/yNdeoFxcVZUCk4pO6/GiZ7VSP7r7WuaNu4Jdh1/bLu3g0VPQEed
IPtmIHlBzVMcTc863V64Wyk5aQgWoVmx/CCsZtlW3X7aiPgcagWiSdVy9oajKNZIT+5M5Vh3pCHj
QFmSdyOubBfNhM95SX7PtDP65572iSlukW47tzd2Tl+9RH1Vn0PfevJnE3TxrfSgo6Rv0XBqk9si
hlLzdo7fPvS37y91ITUTQ0RgUOYwi4rbj7DaqmBiGE7UAx2O83c0Z59EzlhPybCPxqD/00W5Xvk4
zikYcA9p+UIGGlAp0eZhfMzI8uNiJV7BpXDwEE6xloclXGs72cpZdTuAwHPcfc7dEnTmkdISOd3G
hN9qQNUmyaB6unEIaBWGs5szXL29WZ6BXMZqKzp1PnI31alO6Un7wH/IHHm53bc4F2n7b6YM7OAD
oLFmFi+1k7zGrf0dm+75dozfemY5JYjmE6QFt+OjlLbayng+59C/t5nPT4ElN2KbaFwblzmPkVWP
rsMbkhcm+4CKe9IDlL8U4WPNjp2b11mHSK5XZcodI7ZdgdVVVm9xYS2ZPMk+7vmXI83IR7HXvNVj
0u9PfsBo30XDMVKXHwyhMGj07VPayWfGVLw09Kt5qMMHcL4rWN7VIRA9LmcWVCAk22PKaGzmLm6L
UG1EjjzJzrBDArb1NkRLggAFse9asd5bEK52ZDYRugOFyUVXQL6FJkNNUYENrEyF31d4RRjy2dJT
W1u217yqwx2L458GuMldazPpL+Sh8KnD1JB+hSEBM5ixP6VLnn1hq1OPBkbXoIEyIyt2uiGnETYm
C0NG2ylRDTZQ8xLxtRFnxLKQBqTU2mxSIi+iLtqngsfL8Fy9sRytNzV4+FQPCAIkgY1YeqZa12eC
9Ag0yk52www41z07a0xQ2sgihruYyYUfnf0JVOwAsuPJjzx5TOfm72GYQgQA8EuGNjnHkb/KphaC
kV7SE3wIjSNLLFEaR5tPIrlUONk60B42XJM1A6kEAPYdmDmMZtmScU16rrYrf5tGWz2YhF1DfC7d
kKiwyn3EY6Jo/JkujQV0X9LoGDpCOrfj8d6Px/hgHeumVpuJQGKv5FPdx+KZ5yFqv7uk+BU3PCW9
NYK4HJxrN9Yfc2ia234A4XD7pWICU7YVp7BNOmURD1cmTAystfieJzSGGWB/YYz1MZTmTrUWOjuU
qp4mVhmrptq2Cistr0yBh5jolymy9XFE0KriKuW+da+e4z+3biXxDk/A5NmPd/3wXrfqrnAZDtkS
FX9rGx+VjKB1uRXpKvgSwVTqH35Qw31tq10jIZyC/GESiELa1mQK16nOD21gE7rGWoqtGyMHge5k
KONXYO18TyhDGDHb16xIyeoQMQLfcKKyhHsjyRn2xwoOwNLPsX76GcnokZU4asAJP0zRqmesa79x
nW7yAPhBkzXnxidELkCVjINnyFd+m7/Vo+7pF9KRrORzrHrmhTpg3QwNPu/26aUbAeWk9NlbkTrZ
IW6Wv1cnYtmR7Em66nb8ZYXs1cC/EeDNG4f8k2bD3c+6eTOYs84DkJam/HBY6ezQ6ZELiPPTCJ5F
9FsiprirUoF80B/Pcmjhk9s/g1r8htMrdnGUfCVwEy8JBjt7DuP7N5TG8znEHAms9wKOi9GWkOUG
lqdLGR0jMqBxyVi3ozY6xiP92yztYF/I+FmzBQCog+9A9rz6lm1uUJcFwFOmN201ctuhdyyAMx2d
KgUVg8N5aKyehDmrv1igIQY8SVlKZEFKEHUeOMWdrBzC1QWiiH6ZC7WsSAD2Tes2TEmiIsDGUZ1/
kmJ40PMgdwlVFIIQWo6h/Kkq2M12zRjPzFgsx+V3JsccS4M+MhtLz2NNUF6fTMR8AxhlaMbZRrcJ
v8Mn6sZGq7V0BSTOo2aMfMyPmXlXAqtFzulS5Gt727r6LRxrd996oJUwlW+hOYV3PjMiBzr7cZDV
K6O4vSDqZO25mNRUaHsYjONor/2hvaTM6I1WTCdPqg5NGJt7k2nHqfHJF+/5FHK4obEA1p2Q54mp
y96poEfF4/JCVEuoVmsovKFLZySB1d500f/CPF7/qLv/jTr5b//3/0kIpY0B4r+GUK7+ziMGkv+E
UC5/4Q+E0vvLMcXi5sOYAPIC/9a/EJR/USXg3g1M2ydSyFrk8/8TQWn9he3CEQGTRmGaGPv/E0Hp
BH85AaJ0ia3JXuT3zn8HQfnvMGoTljKZb4jtfNcT0v43jTsQnjGvFdmPIUPttYrlfda626HJX7hN
TkHqPLs54rp2dP8P/jCxGEj+6R24fWXokBCwTcd03H/7ykmJoIAUeZfkL4egBEQ5qZEuLp29NX9X
wjzmqkOqSipB6byFg3g3++mnduYHUheSVXBSJ/ipIYLG/hSI4bo87uf26uOn8tt7psgHpx6OUPQj
QVC1aGMYOn5xHVXx+Y83+l/Pwz/xK1bwvxO9beCdviMsz3V5q91/s0HoKQo9M0QENzsBHAwLn9II
qFKzoU/7BmmIDr568g/X2JthgbGCar3CgOcnPqOx+1rkk87YQGyfS3sN1yuCpB9mH2kf8yyj+uvp
OtduWAGWHLMZUX1yMTiXAbv5B2Y99roK5c8ojPFPK2sLQvecCO/vKBD8BnA4qH/Zxm1QVQv2/TtU
T7Q33RLNbA4/ety3GAG3nh/9JICS0I4Gj5Wh7DtD9ghfv8WHWzwOZvELjikSiCagvCehLbJRLWcO
3zCnXrh2Fq2lQolvIP0xgfl3sXHW4XAtPeNMskJKTF+TPSCweNDt19ghW5pyqyM9Es2RoYhtEPLZ
14XP6V/eiyr45nE71jmDzAJj+iarg3cOuc9au+nJ8JPr8OQItVatQmBVQS2fQeG3pubC6POL1GhL
nJhdBgx03IG4mJTlbjI1sI1rWcv5LHcpj5u1CeCGjz3+VsQ4HOJZcEqaYbgXY3ESqLlX6OlW5B6g
w7OLZIdgnJ185uz17EcUxf28MeJ0eTGOboYow6uTO91GxiFISn0f2SDGjCSc9o5y5rUraDWqkai/
FJ9GBjyx4HrdgfXcEbjKjeNZ0J7S/IOUiJhZrotCo5mgutXzS5V8uTUkvEBEz5CQ9Yr5YgYQhDIl
HhbQSntcnIWNYn/kklkYRci0G7E3Srr4BEpAGTB8QKb3nGgacdn0C9x6O0+7RbGFEEwZIbMfpO5R
HJxFIxdYBKE/6cjCTIfVwTGJcvK9UBKx7u7IgF2wrHVKA71u2IEN80sxYumBSvMY5OVdHkVfWUau
dmT8YCxBgqazZDe3WF1cxGjuN3s2f+MahKr3nrUsRR+dpj25stoboz6YRibuhYBrHRQz30CXX/U4
4pqJmSeL+L6FAK5EcnTRh+t5nDahVz9XiiAzBvs0XXL6rkl1kyP+iMl00DY+EMb0QfaktWrHo8dF
yS50FUQhUdU9pf1IJsnGGs+TUTUrxAww0piKHtK2iUmP9S4T1Ta0xjLadpZGx+PYp3Ca73rD8Gjf
kH81yPI7MfWHKDR3XTH21xE4pGLs5VonAGOfmZ+226iFJTKl8XtigVcYxvynCyyNzCiDPYG6c6xg
sa2YHxH5fXFRWGtzaI/EjtlMR7JLbROlMYjyo7TkwyiRA46uTwMS8JlSORngLIV+FUhnsF3AGzFl
8ZkvGjDvPHe0hUVA2HNpPQdL+DM8lKWrqe/wnRKANuJz54Yi2w5ISdE2rDFUT6QEidLse4Y9SLLn
khCgfgmdThn5r1xyqMUSSJ0u0dQFUFkc0KQ1sUVahSgoAP8AujmXpFoLBFIrK+ADay6R19okWKGU
91p4eu1NiAdVeAI68D0TNoWwwvqdVyMzxBzNUR9jEdNJE23Ynu3Fkgk2eh21N2nlxE+5u3mJ5aYq
RMKIVEfZnIoBuJcAPC/Zo8kzi861IaKYSPNmQWEM15Dkb4kEmipJIMOnxiYbnE8GySVEF2ytKSPD
0CFA3E9ehnIkPqMSLMsJGW9LUk4D/yuzWKGT5O69W6zIx98l6eTVElPeLIHl6RJd7rT6gcXolxDh
Z9hY4tEkXAv1Wsh8xwuRYJ6cfH4n7EkgKyRaLibAJOm/iPFe1uX+z3gJUU/D18ThDVaSeHWDDnZX
kbhukUrSLBHsHVnsBkDMhBy3dUdKO3aNdKM+bOnMVMSAyBYQiqh5qaoKtXuIJRIdYWytNPnv5N2k
OLHI4ZLWYzaV765EvxQ1+DOCAivMuen6CGSyc65frSVgnpzMwQreFD06sobyJ04Dbg5WDyugQAjI
avcOpkS57hSy0VB65dryXytNCiEReggryLnHrvSml+D7MA3UyhprlM4uaX4zbXYmKkpcF4GuOT6B
W97kOanAI9isddNNB0j/B8JAPxvP3zBwN+6aczGHGLziGj5oYb7KtP5uRf5QT+o4R4m7QqpFneCo
J8CWx3wOP7WRi4OrsUeRYrohfHwhDBrfQxJ8pJwaqyGZnwtUU0dFjsIeCQGpxQaIktauVmUrENHz
HPpzWJ7qsErRKthgm/Qnq4pPbfoGTSNuUkM5R901/rpjgchOhnhEYWfroCXsrex/AD4dj8EYP9pZ
5e9nP7mbQltuzRlBuT+cGnUxYpJfGw1PMakhVJjxchJAYiK4eZfiTJPZ0mip/MkckNoSHr0j1gPD
mSG+EoZeaRmdGwkkFi4mg06uyjW6TNIiQH9nMXpQGyOcYqDgV+CGFZ1rUAxyHzWOsWp9cU15B53a
9x6dtlMo9hGadm2JyCKb4p3lpEAuW7x1qp1OTikA5BAWtCrllG9FeXXHHmf6Ih0XXk2EfR0++dL4
6uKAZfI0EjrnS/Ih5DN6h3ijVHHuUWAEPf0n8jZzSdZzYj4uvr+xMd/vSC/dKL+/D4coOtbl+IhH
IMHBV77GS+BNN/3KbDkf84b7nrvtXtf9dEmIrl+yAFjOgOZM3A+kSj+t9I40y+5ClNKPyLSuzci5
ksn4nhVLuA6W1TNUnV9RUtFbmTj+mY+vWqHDexLF7ox2OOIlMHYxoYU7UXTfBg5KplfQUhikRtth
4LIgjxuiOjEua3IYyYuL9ji89DQASNTNczLar6HJVEVZS+FiZ/VhCMn5nmbkjuQEP3huRY0bTxcc
1rhw8IwIWGmhH72gbXmmqWfrH1eovGUOyXHJiunepCbXdw7dr0HKs1ER0FC4DwpD6TB2v2BuhtvI
RgkbsRCPC5cMv6z4QZMvQf8QKTkMQb4KZovdRl891SRWeQNhwk2WhGtiVRFc81hKJ1vNR3OJ5mid
HN1JsjAPh+zJdYdtBatl39vJ/fLN2H64j9txO7KG6F37gZDh96bzJxIGZX1tEkEpgwgIHQv8NknA
y24gXLGZMJhBF9Q0zNxjpnhOSn8+M0zsIfK1ry1Yi1M7tocg6xGrTnF2MEMfxt1qGiu9Cwen2DC1
Q1od+5wsVcNcvtfZxzhk3nNT7xODwscFS7mrRmIewNazFh9T+8JJ8pz6EQeyBX2LfeIRQb/HsES/
t4jBd83ccS9Y9Uvs2NVBV2N68Qip3kzhHBOz87v0A7GRgQbVPzACSTxHI4UnVLnhu1kh4kBBRNXo
HMwWdVPs44ueI6TloloxbSdrrLN/28mgXqfwu+29dk8qlg+hmPkUFWpvzNFlqom/nZkKGh2DMqeJ
UmbULWYX0MQvVLzWC9f1ESgXHzV3nO5m8kVwtMwv2hHGu/S8bSKd9sNxFCDXNGh3k4fWgJcsXKWZ
12wktV6chrRSDL+zwFkjrkKOb+RvcVB8FtUMUnd87+I0uGcNLLYWXy0Moq9gWSpMYf0rddPgwKC3
YbsbRp9CVX9ndd9dURXVZ6INLkZmP3LfzR813sZyJtfTrdgc9DDt1kz/vLXX2feqNEeUkU5OvsvE
c0Wk1hbr4KEAUL2ekASb2vKp+3A8Omb90xzERIen/WNeCmogMTxbo7xUNlEo6MOtdUQcJHFehGGR
j0M/Rmi3IRDZs2cf9qCg5gQ/Yxp6GNAS8Tzrdr64eiBn2P4BH4rwTnLLazNC/SdQehO85hxqY0Ig
mA/B1sHaacx+xajT/jUNjOmrFIBXmfmggTidAERp6vn0QZXxmSYvN6KL6tIPBrPuucgRvgsg17Fp
qo1jUNTdfvEmB3W9y0wbWZC3HkzvymSJAMgMpXTtYi6Yyos3fjpdO+F9xTGdJIfALF/zibm28jr/
7BImRhMy7/vJ+jBpHHZYbvlZZ+OlqWp71zjuDowqGBI2DhUjZUZHjnqcSGI5kSpbry2+TtksoRM4
nKFsUCb5qWmg02rqe9cMX8cy8vCQNq+IpE5lb/wax9g+SoNoLba6w+zhSOfaiQy21maPFTJ3bBxN
qmFkXPYPiZp+GwEkFRa+1HRzEpz6oVn0OPJDBFGxq4YZt+fQvKOye1C0AGuTGnMhzaXahbEawDbi
4amKGV4bCX/8tiawNSv3rAjgzzUxRxr542UYkH0e2ziXljxHuzozqRX4WxNz35rzpw7j73JawqyA
ftDHQfKfKRXKBlFD3o93FfF3zJeDGp8FRodawZnOR/DOwqnu0yVYfOpCrPfdCEUYw9I582W/Z6vN
7FPz6EcI2c5uVJ2zpDA+zDGu99JgudELVL1dHM9rgg3VMWlYWemUhs3xdHdONYIRLCcewJi+2aqC
1RkNZnWvrWofcRp7vKXay9ivm8G0AsIr0ZN6F8wSlFKTJZndl/dujywzEFd7QYxDoLz2UZLuBkVl
j+QUHelEA9s198TwvQjQfeRzf1nRmXxEdjzMFnsneLem5Jczm9mhtBz0RfJNo0A51r/qqubCNiYT
cqLFI8xAdA67K7HY8cHHiEBPXGyCLFoWZpLk8nqlOoCWdX/MTZNzs+i9PaElbmijesu7X4R9fti4
LNEBvJB5TyZxeEiwhp71xGi0s0tkqDlDhklcPb/4iR88XvcuEDTHt+znrD8OJloFIwkg704r153v
OzP+cLtuKdmsu6AuD0MXm3ulcwBS8rew8cgKReXh1hDuQDRPW6ci5rlfYqBw9xlxb95nvQc9hNEq
HuVJ7L02eLHYxZ/dpAKb3lUFBhGPUX5Q7bl/oo2j8jOJoubKKagYkgRjWFHoT7UnJ2tHGFTxbHFl
ARS/ZuPw3JO87Wju7LiRp0p65qWMAl4oFmeCnFNb4o4drA+fGNaVqAEQ0uA5h94tlzRh6vhIpXsj
Dz8KWRgXxC+r0kiT+yrtFnuKDLDttaeZNcU5TDYdB+khLfO/o5gOz4npbZparI2aVtUnfA58KmFT
XdUctKSUpIBuDuQt0RUWDxmZSJhHwM/G1iVsw1Ve2s9M78mht9NvNzReLFSGDAp55twATw5vRX+X
HM02Nlf85HKfjARj1HV6jx61fVCdS2pultE+m3qjrT56jXNBmmkNONCOS39tRo23H7ElPfWVdYjr
0j3XnrGrh8p5SoXXH11F4JlaosCaXL+USR+9VGO358809aCvfmOgoK8d/FL46FdzN7fn2x8q6ekZ
iWt22sLCS9kT/9kW7b63bIOok2wdWWzdo17pXWWAN5B+cM2ihSKcEglXdfIFLW9w1p3cmG3Bo6Ws
ADZ6tnei5k0no7r++SV03rqqjNeI8EwWeDhnHfxomTgXw+A/zDZZG6MNsiPvLRQmJgJR4cTHsK//
HjLnJXAkVsvARcDi1/j3ZAw3A/Z87I8vOFQZJ+Hsdy25rYPkQvkitritPypchytXjdgCy7Z5GMvu
bkr13RyMNN5OvZ5b+9MbuosbZyamVWhcM05HK4N8tdQ75ZmBCObByqVJlggh8+Z+HtNig3Qoyupr
13jfpY5f3bEddo1HUiM5R5SD4qrnGpFoZD61xTnFCL8OpfM7q5BDq3pvCijeJjM9osiQOhuj2oTt
dChY5i+CBt6IpZL4KcPEIdGCeYs0D+6E5ndqQZmUXY3hv6UhW0BSkeWYO7+tSIdLeIXUYMH0sMTe
CYZuHXkVcb7xEroX7XPF9M/Jk/CclNxdfSlZGmEpWQNYMUisAi7tFESxuuYBlWO6Vn12Ujntq1Ox
OESS81khgF3H+NVXEOIWjfYX/6VCiNHmW7lYRsgpQ7jGI5Io/WVMlAm6GHBMqxc7wf01LmZ+WWfo
DVthbT07BCVo4Z+Da5dP40/m/Dx41CZVE2e7wG6e3L7+5VjuMlN1tgmhbcdmqn+1lL6NTfJNM5qH
nIRSNCZDvU3qNWHbBRJiOjcgGOrMhm6XCcFkwrV/FxW+JWHdL3EJK4UVjNcVyGc203wx87jm6CwZ
cGJ73ErB4Rx1eUDeTFtuz9bYlRv8GLmNKWLUPMYOH57GIk07TZg94LH/2ehgnefEJcRO+DSjQdh1
ZsKq1iUpuNIPpOvMq9x0+Fo6ucYzVrU0JwximNy9DemlJbgNiJF488fgG0fOV7EWhveZipqyTIc/
hhFgxVBZ9po8ILUhlzRVvbsET06rZnmRyRJiuLvoYqpeP5YM4JAjOKdKocqpU9+/ZFZ3qEaAOUHF
RLKQQAVyxu+rsqJXwKSD7Ls4DvCytknFneF5GUIm8DTCTEs+XPZ5YfCDyyhoYuTDvHg1AyXYHBJR
7tT1ne951PTaOI1QEDEwn+TMC80cflNj2ovARvJOGk9+h/1RFOy6R99gotzBJQdM282OvotFj0iw
BPBS1wiv+3FdQnFMWJGsERwOc9Juu/RNlQsvoK2bnYfqRY13KC4ZyEAnS6LkUZvqqceli7EgOgWe
35/Rznbj+DUM6Lgwk136sqV3zNR0EI5FOqXzw2M2lscuB1iUPTkF8T8UtqC3gbBgpU0YrPD9Vi3g
A9FFL+hqE6P6ikdOhSAdH+SiBfXBymY5rmInmeP98kbO3opyJFg5iEgzGZVbVF33NSjCNYVkqiB/
FYBIg3af2jF+6NZ7r1SwmZ2WklLU4T7P78QuwcW785j0ksSVXYZsYUZK/0huwUeeW/LojQYPtkCn
0MZnT+P2sDh00vpBdvlznbQOGvMMspCfP+KcuzcaE82E+8uq9X2aEtTXZSejAMMXB7skUpSwjj6E
2Xyp4sm4lMVvu3Onve/GI6bQ9NSYHr5JA7hPZtH/k0JJAxXrtTuXnCB2Di6BEfR6ioJsTcUoOzbd
mCS/hrYluTvUv7Sl9r7BmlgGwS6g+eFGd7CMeP11mNtgJUUGrssY6mVetwlGPltlyngoG9Nl7Aqw
2KvZBPS5ROYWIbcxlEESSZOcS0KmWYkAAvHvCyF+JejD1wYUbEYxeGeQ5B3gu5YrKam5S8/D2qWI
/lW+R9ywTTFokloNMHhVegVWlwAjgQiVh3tFo5ZEq+s4F6+mBcRfTLmbgAYt+NM81u6q6sv5QCaA
cxdQCKZ5cqkgxTAQVF8JNq4dFx1W9ZJMFZzb2yIupnXfFxnQBndfV2S4WxlvT2B+oaoJmwFgzHyv
av+QzWZxBzbHYcyonxoxA1bgZmqcdxPDJ6MAbNlp4Xw34DCMBKsqn32GTRFXg5+yeeod/2jNNKgK
0w7GFIKPHL1pa6bp0tHFxicHWErUQGHNcdcmT9MM7ogFH0ejmsXWdMqDZBxQBCVAeT7L60D2/UVF
7XvhQnewF+hDma/Z3VoIfw6NISGnDBErFtdjRGIBfDCLlONcP0xVc1/BbVpDafz0bPUtkFU0DXsc
b4A7I2kObJRFc6TqdeT278FgvWkcVux8QLYlzUNLa1Z03ftEvPQKY0a0rma2NdH4wgjp4Gl5tFhy
rO3QadbKASKZ9xiYYvvZc0FAAP8gq/23H1tIcqd42GeueSURmxOt1cNOmG/WrKbTaMyAV/pNQfCy
i99p18W0yVEGwrQVxikymh8WcFbokjnRHIrg7pY8rNLp9a6Tk3Xx18R2cueRTIobenLKewR1H3Nl
TUdtmsdwdocD6V+fYSKqO81v2JK3YaLnRk2NadruruVoxatkgPyCHPerQWy0sSSCEIcR8WRfMldO
J+DUxzkl986X7QIpY77pJaT3lLXxg/yodcw/dEqQLZsk0HU6fhjwYK6rTHp7Vw5fnhz684iksHOE
Zh4SacqL+NXILCAtxRZHy3dTWcGDUzgHMfCl1RjdG1nPuqUE3KIy8BfSfMlSTkWHQbgidJy7EMqA
Pz5EHXuREDU6Ci9Qb0nJA4ZGCvkrc7uVxg7Encp8iOeW9ZYEquazRfTt01T6xK4z5+F6yRnGblE6
vfUjRqs59nZVFn0YdRU8SLCZtDmsF8mOvWjHyLeMrKl8THvrxeML4uCntLEJAJblU5HET6QIJrDl
jU2Qzi/22Fg4jwr2E733FTrW2mAuwjdRvpbpCL+bFx0+6PBdePI6hbRwUTHyQtHZDxENCDg5IOoB
JmmMUPshA35q1vNjNYktyeIaKLrXHWfsfLot77qBcfDA/m3l5hX4U0VwWyCBOHmqRjCjCAmgugC6
AGqlG4dN04gvu65fBwzwFEIkL8+L5WlS3mlWFcJXeMNTKg4sFq4xJIwMf89qSKHaqigfNq3u7YMb
lEcwNWczag9mmccrtdgoq/quUovpSDKOG8Q2mSd/35D1Z3WdixGQOWYD0ihM8mcGWhmGMBevp8qg
y5WGTRJ5mJ5lB0GmdeO9J8cr4IbXICvilRGKcRsqGDipTzBFFlNgH9QIF70d0V35+rEvWcR1ySvC
/i+zpNbwRgsAlJcyCPXGdZWHRP6K1N9UuM+EcajFjMLQQNnQa+LhjbZ44nP8lfjRt9b3QclPkMYz
kDjBVKkORyR6EiBWDUQUUNVlsvNyPzWmv1Fu81vibFh1iBp0J3hj/fJppnD1u6ut+3g7F8O7OY/V
piGglrtnWI2XRg2ERwbDW4/vk+m1fNQ5L77EdVnaNvR+7Jg5s5ds8j5qsKwsU/Pt7E5qP1Xw9YKc
mkFlbPitLH3L5z4+FqRJgVUoj9kcoXFm1b5LRnAF9jIp4W7HJ4QQNUIzRzfJPlu6ApYREZqRzOTO
T6373DIego9dZrPxWZSm4KPYnMqM556OaoKG1WJdJiTAV/pvM+UbyjRiA7MbfzTG9KwYQAGl0uG7
My+jG4uSzPCfnDJO7kfTOcHEx/U2svdmOriQVQDiJVXx8Yirn4qrt9ilTeObWQ5iDUxo747EnJHd
gCjWeO1beJtO5fZbs5HNEX3VUzd2D7qwftbLrf3/5VX/Nxm/FvKf/1pe9T902zX/a8bv8hf+yKss
+Zflgb8O7KVOdD2P//JHYBX85Qo3wKRCPpIZBGil/lNghYrK5Ax3QWx5BNX6ElXWvzJ+He8vIRdN
EtAfaZvSFP8dgZUQ7sJn/afSyRYmO0BLCBttPjzRhTP6jxyTNEo6INQ4q8KI1Z1pgkSp2JPNkC3o
N9R4Hsd067vvNj7+LpymYzQtl8d4DvvFa+d5hzIngUvWrseDC32FHZZQsbMHR78WZByefDZeUrYa
G4cVry36m5WY3aMThQ+R6T11mn1n6dpv2s1fTI/FWWwzEYo9E9DbCMms0Duy19EJJck6EMljz2B4
hJCCsIWJT5boO4Ief4b+YnYbuDPGPvvhgxVbtfRM6/OibrsqZXlsdRp3pYNyNaqKI6ShAByzV5Zl
8Nkia2eX+p3YBkq8nibQRtuc4sQ5duVD4XDveoV17wd44aMwOLoJOLVAoEgJKtrYyUGAUcguPoxm
yV43OMUWw8Qmem23leUnT4OzKBweYkXfVAU4oYI4XhawwHy7+tJW81NuTqj04/vRVW8KgNLeirIP
K4YmKLoPx6PDNsgqpick18gFd5Vbi5GMlVDC6GPtms/YA0hHmJpin+F/V2H4ZXkYYv1muEOoTEoE
XdWmM5GNG0zBELghkW26Zkvab7h2h8X9w4gbtqGHtcSe76o+ZnvTJbSnbG7RlRSHBKlWGkjG5lVu
rnt/iO4gm+2dCa+CKVCUz10Jyc2fHntTWUt48l0SG9ZGdb9ByFRrVljfAgsMy3V89XDVQOosuD5P
lPadTNAdFR1XESiTX//B0XksSa5bQfSLEEGCFtsqsny1dzMbRs/0GxL03n29DrXQRi+e1N3FIi7y
Zp7UGh1zybBPkJcNHBZZ+zbKsj1DK9d60a2hNV+aNCp34yjXs9LGu4UqHbA8H5BmzJPZIc2rzX8G
lwurhhuzfOg6cTJ8dWq51bRgdeQqCLUvuJVlcq56rDj+2CGwpBQ9AwcCCcOa8MFM0rc5Ui9F7714
Cf0cOAoy1+f3Ibp+GuA20FugRgDctXDR6BYiKGPsPfuyVAfO00tlWdT7gFjZeYLhBxKtCpa8xdxP
iwAG3ST03ey/SKoFRh7B3i7RdijMiq2brrGwqZiFfWkfBL/9DueDw6WmfTLwRh0muXUqMG5z2qvf
BZHP/Tj05jtYxk/oTwv2KG2G6mavXDSV37UM4nMTzDPdhJFp5+cFCPzsxew8VG9dGk1EJJNIcSyS
7GYn5RoHooJNmqtfiRaUz6U2sNtKgGdj7lhc2BZOm1UHvjj7sobSNGL8C5q05Qca4wOoP0VdC14N
6FjEO/wJogOG8Wbe5fPmiCL7yTeneyNPvhtk/zwMxNg5vYPeJKvAXvYvgB4AXO54stw0O63ob2lR
k41T9K24CJzVxDQ2RRO3pLyFjKjXsDKQo7t+iq6qppdMkLEKDdI4tVjroCPlf5SZBW2q13ufRtQl
2lI1LfwqI3tP+fgCt9DZsTX0s9syUKM7YARYMXw1Ff+Gmz3ETOFzzK67HpwWhNfMEFn6wIXB/mTr
gHk9yzamI8E2B7PT4pFAa/wtXqAtJ6TC5KvLze9EFTkG7OIn1+yJy57gL4WBEx+FkIGlaOckaisj
IKlU6F0SH81+Ho3HpW1exmajlieE8iAS3pv0s7XqY9am6UaB/bHc5Do2xCtWFGJET5ZIDtkVL07f
JDSRXc2rYRc14CDhij6YBSrm0E+Bv83Bpcr0ydXpBw6KiFOBr5Hvcz2CGvYdpX1+kfAsGFQGxO8H
qAt7WFgCQXc58EviROjMx3Q+EMLhKRMdfo6Wjb7qx/rIsfCZZxJ0/4YcVFELZ3H+HiKYYVzFYCdU
8WeTrBeTnf2+M5KXeUPVZGasb/hJIy69WVpfS0NSSauRVSHHHrqxbKDmcnkl0UV0iL3nZY7aK5YX
KMK8pH1/awao0yenmYqjB7UE/cBin9QnFG4nzskrSQ+6FosED8tQZ3ufZuWJI3sjj+9aI/cuZRyr
A+WyCoeWspEc5Zt/Yt6LtLYCPx/13SweW7fxA0y86MSme2x96+IL2z4aEU252kj3eHi6D+1+OjhT
7TyXKHtNyWUhO+qc/t0e4hdIZu5KqU2VMajXwXJeqrH5ZzSYbHSvaR/MjdtoYyMolLlbZ/Gncmie
jLF/dml/NGtnI2B0PEhqeCJIsj1Z+QVH8EWC44VOsWDI4tik+unRxZfUcHOPxPoQe5HzOvU3P0uH
S58uPK5SItx7M5mBlPqGGikWeg8/gOSpwf22Y7Cny8yyWOwLbLyoNwdUYrP/Dbd6wbfpxWfVYWur
rOKRr4PP6sT619s0PQ7C/JVktNhawK9imCa6XUNIXxQdWmm0j8GJMfgcaVLsgz62uEesnNzOJh6N
45fWdhNkYzvtLGi6e0MkWOdoW9JpUoA+N5KAFwejSL9vInbI5UCNZv1rGuZznzsnsxJ0bLDb6AZf
Bdhw2fWsOI56BMgpr94Nsy0PutyMY1q/gDFJL4sYGbRJh+0jNlJoL8GqSQ7ysJqtT0Gr2T3LCVTp
vIY2Ode4Sfu9gwxYDO82ogLVgFAxveSP5XRGEDVlxbURdZtsM6EXdjFLnM2XxXZuWOrfmbIykX4u
GG92E59AwhxRGxRZJ+xPAWt/W8CRIYwM397mayp9wHped5ptcWKneW41ngOqICLdfI+JvHWlqJ68
Lrn1lfm54LAInZGlbpmBqRlhfGSbiFiV+Jl7bsW9eS0174ApwvXiQOzOFmwErR3xTrLziuwrO6pl
fpzlMFBObcpgTIOM92CwVCCHe6r3xsl9wmCBu0zDNLQW79gkyxZMw7Yw46UvAZm3s4lkEOdYqYk8
nsXIHatrBaOSm54QVz+MT9/FhzCyljopt4Bu3YTRCpDZifEy4yb8aCNzQMLNI9TY5RczDFWHMYHR
OtWfKzNQt5kZk6hMgeXyg2sohWxC/slxfI3jaTpIa3k3ug4x14gp/hif6C9ZCavNfDjGRGi/8EMr
o3xMNXV/X6YFvHIRO6FtJphYeMAW2YPO0+xtJqdBzCabe6PKzbgVc4o53izieymxL+YIAO4a7eGx
1AeWdhPzRo7HGO8sJVP2eMxd/RAjZJ0gyeI4Szs3GHk9cIkQ96Zb2NSseFBl5OyT2uQVAprqJYJI
YA/sK+wy/uixFvbGB1Hm+DJ7EPnKFDo+6a+cAo6SkP95pqhlN5vZHmwxJSxdTJqtqt+qjgm+Rk1l
joRe7SsWbQPv4CAfj9gbDZKC6kPF0w9ZvxsxjPGQuOZxnFVxTlyi9PWKiyAVXIEbF6KktGt2T333
KIziCF7tQFabD+eRyPtjLBbCmw3gNeJgcZefu6H9L679W1vR8uMaOLhS97vojejkddGrTEiBqyUL
KsM9UUBP5rV1Pg1QJpy15ZNjEhR2alxh1gp5eiTsH+Wn1ck/qzLa+PvEL4wWbIRtjEcVzwdP4e6w
18bnoc3uiLiWJrrvE/gLLEpLAHMlHQQPPLODItkFq3E++bZeDkAC6drBMCE8SE68OfDroM/Gnbyw
STqyvNv3zGRsn0gJ2uzeshTujiSyAtjAElxjNiXYa/9CP6PeaV2nx5KrgnbRdFP+UTHBlmUhUR/T
5LoYyHNdJiy84hbvEqrO7ckBul3DX5liCPvDSUg8cK0H+dLo+aMlsx+yL0qx9/l0SI1UBhl4x/3y
gCVy3EPA/Zc6G6Khn7Oz55eKIgH5zwGgv/NG7OV9m93cmFdfNmCTHxbCrjiFKLpl6ZTZpLm85csY
C1KXfrT3hupRdIRkNTJeDIFwpyaFUrqkLLr4K6hEX0wdeVdCF0cSfIepsf72woGt4eN/L/h5PaE+
7bT/kwGM30+wCZp5OllF9G+bs9um/5eXIuFdw0bCqSRZA8zyONgIykcblUWWB8dPX9a+jk5yYkkl
Kv4Gtv8hwUYikbkXb8Hc0dQjNzbzdSGgHhY2BtkFw0km/g1l/3tu4nPK/cBluXu0auvBK66oSOxY
iltejdlphqrNn7O6+mV5LCh/wDVvfwtuyKGr/LMHxuZA5u9RFvGL5THPjgSTzW769tVKCxxkSD1T
SN5W5A80K92hYgIvq3riqsXmyWIe1AZn1tyBZHAFwJ5msTgk1t9ULJ7MTU5dBvMysCvLprQ5jxmu
xbTmW9ZG7/D5cShMKfV19zEboJm1BlARzwrVaBLvtJoX6gTaIAaqnmAOO00Swj45vcesZWtmYIBz
+Wkssq+j5lNOPOe/eVr4/y3on3BM0ogSr0qgptVk6AE1VUDzOY9FPcAfNV4GUxE551obo3UeSiLk
UVFiTonTH/IF9DFOcgxnL4HStogv1laP8LN4lbY2RxFFfwWAiDHun1urZ83l27esch9iJNnH3MKT
jYbNli/q9v4bb0MVlMlGRVwdxs+sFWEWb3Z2xw+mcXqP/m8DwOm1p2Sdy1vb4vZZNgj0aGTX1nXs
UA4zjdttBRJLPpi9k10pJjzIMR6fOib8R2w9JoF6baZ0yvNAhbZOWZJaYGs9/0HY5lNH55rzABdt
vlgi4mONK/MmPQhnSzS9WMJ4B3z212o1FOGGd8rA6ywaT8JYddg67Wub8+XxC/9v5bG5d/J3sfa8
b7rhgzGGQI1kciAsnARIuv6OtB3bypntno+BdEpLzLvr/DhUYvP7REcSXoTM2Y3K6eQk9Sm1TVZa
RnFocz7UYqV1wFse2bR4gbkZG7AoXCyjAqhWDgA/YjRkGQMosLlZFWzDF5u7K7mIyyzL+hLbJY6h
LYJselAYWov8D3PbqxspWO5dg2BgiRB98pdpufV5qJMiTPWbmGzrFPfWq6yg35oFSFdrLkKU6Asl
ot0JP+iFLnnznsw3by7o/LqnHoZvmnnK0KjVTc8JJILWQ5S9YNeih9Xun6H6mPd+Ye2AJ3UXaxyS
aAX3RuN9WPnMUY+as/FDwE4f4vS6yIRNKARzNyFhYMHmCW1q9UJ86QTGtO/skKG2lzUzvJ+xP2Kc
geCWAQqc6rtRt1erdx/TCnmXJfFntjQY1T0T9CXq7iGGmrazWU+GE42OJRPXgRUiQ7F1Y7F7s1L5
oRYmKWCzxxaxejc2EMv6VN24i5w7PoGDS3eXz39WZ6tBWDfWWwWnXFr279qNQ1Pk8WXAwJA0Nv2l
LemAlfNuJ7nhjQResnyOgrwRNnmb9gtGbYxcrNOTDz3UiKPz7B+EY5+Eiraytn+d6O8U3ph81zYs
Y9Ufba94yJfx7ujmjIXwATIBb317xQPZ19yl0ogqQT5iWjDYjU7L2fKgmKSLuOau+oaBcF+7pds3
83wZcn5knE4JcidSdvtZ0GQJidIV/n9ZxTJWQ3oh+4asYSC6FDaoV3asGO+Q/xw1XmkCIqBepRff
JCzolVsfbCdPXO/fh/WB+yI1yIUI7FVzjo/es6vxV/O6wi0BgXFtm8eJAZhwIJOwZ87Qt+M5aBPR
HhrcAMhq/GoRh7lIIDM7pfnS+yyaVV4S+JIzqGCc4llmvpbPqcXjVHnpb7w6h0QYz1XpOydlEwQv
IdyPcYmjkTMuWtop5JIIB3FW+7Vt8+uEQSYiHbsDZ/btOOfJGn77Q8JycXh3uYYwqelLWpn0cRWB
XjewKPWKA4l4qt6tICMkA3O74nZo/RRcpLib4GD+Qi+i/8ZYQiOd6extDymgbIplfW7F8x9/oYdd
Y4GBHYs+yrPERQsTcS6DcuTNC7eARIh3F8KZdraTPfK8KgIKpKMw7SZigAUl0i+sCv8Wl/QEgZOf
IoIdZzTDxfGdf8L2LgL5bU7NL+ysDJFrhFWcftrdrEDYz7WPn0lFGH5xhBb5SlpAX/26n3fx2DyM
CYkoCiWmg+92ybHIoCHiFMAeTQfRkmUvXowTrF/jiwVVEt20Hh9Jju/XuTzEIm9ZZFsNVU7MJylb
VK837ZfBix9Ln5tcveWE6LJl5Z4YEayMiHncDsY4Z8HtG98pjSgBjwzCRIRrYLNiyzd44ykoZ14A
LayTpC+Zt3x57VnP7MVCyU3mJGdn1VdnVM+0OpkXW01/syeZl+WXxVDlJi8WchRsOyMKmqR4HXrF
grbIzsMSfdgTbwaSt2cQb8s+9leIdUaDchFT0lZCL+M4+6QF8BmKKCx4368ObObPU4LezEFXgD0G
P2ySXEqxuFyoCfg9kPpx1uGv0XQfcozA9uzLAW2vMbevp5v8eF75ivn+jz3gOnEBZwK6vAzJxwbH
of34uDQCfw+0dhx3DtVf/+Zcu2Es5BegOvQxMfHIN1s7Dc+eP5H+GQkwziK0eahuHlKrSHnNeR7m
bD/NVlSVkhKtwdxHYsK41Z75FhP0FP4vfpz2yIcfYFw9VhGDuhWr0LOpnszcHxJUIgFsZAgcFmIg
SVlu7mpvmq5UuwyYtvwbgR2MJA1Pc1bVf9eKF5LG8oKljYPTXH6yeK33kB9ezJi+FLse/jUF0+Qk
qRDSIKGmciHTsFL7MRrYdlYIu7HPQrVJS7ab4i1ZrTtbvGtf5yYjnvpZYgtIGMW4DeVoO7aXOCA3
P11iTM9528oL3/KCrg/7y0deeFCLd+s1m3oUHSph1D4zkQY7Z2wuxdAEXY8fZ6nK5yKbfs1t85sE
ohAfWICVmCb6v0V56gCFr/ppFLSlOHH0kEbpe1wgo+Y4syx+CDTwr3jAu+X5f7xm+RXPwNGLLHrP
3I+xJ7aoDQ0C1NG3otfP3WCRcpQgzpQq76WYWfxaM3Eq3sYMeXxbJ/mnrf+LEhq5455dAU71TTkJ
cAa904AQ7eSUAeJpf4G+YMMN8AIzKeK0hTU1HoHDm4X5XPfGT4NeX9jShC2snyrq48R6W0bjJWmj
wxxVn53t5OyIM7rg3ZiUinmKK4q1Sa7uQDFyOGx2w6Jl49OX09Xmr/FmU/7AXjinCh5NanTfcn7K
fFgA56SAAeek+13MDvcHDxJ+BSB/Ykk/WWq9LmDjOU55M0xzB4lbZ4fMDIyl/RyNksIK+CmGKfUz
gcNnJ8swOW+frwPlo3LnBwSKde+vGACkiwtHJ/fMEi+wejgqeJ3sHcSjOcMLMDjP/utcmcOmrn37
wuSesvx20uVa8NJxMqxluHNUCb1ZqdepgQSJ2zQ3p1Mtuf0ziVqDfcyQbqrM8THtNA8dXWkq/m97
/6zNv5ya93YqKC22uJCiu5wdkyY0ziwqGGixkX9csb5NBlHYkYqLmf84nUPHH87z3fgAd/ngZMVR
LGP12pfdQl9XPAZx/JAnpykvUF5iBA+j+Jf7BEXRE266l9GOm2Z+o4HN2E/9ya8L49Fb/V8UDvgk
Ywi7Z53VnVLOD4ma8lpKGawoa0drCUHy8RLCl49JM1PnRT0SJJqCJKUV167a5WWo0KdihpsG4Xc3
7kyUgWsHDeSKS4SjZCXjYC0QHhEzVN+cM6N4B9bjvfil/QJtCO+p7J8aRPJLvmW3sEdjcfTWBwXu
AWHd+yWJLd3byjy2TnIvS4s6AJ+FyNilvwBGubBMeLEA2CVucy18PiZjeWu90fqMwGNhNAG12fHH
6Abj5E7Ja9QQ81Gt8+jB9wJpYJMLHZ7mbnBDRU1HD0IKR4VKj/EvFH94WlWEhsiuYcjmP4nd/Kug
xGAwmU8QuD43BrZfW//55UiCquTnb8x4vw7JQwwQOaipXmDXREH33P/yuvqeEXYI83j+vfoRrd3k
XoWoH2VanNA0TBRPtnYtHir0teXkJxn202p+7OhQ3RXOdKxNSPIFaKBNMn2bS5U81TOvmJkT/YSo
bRjGsrMRdF8aPN5DCp3XkHxDs2vMpY0FrKvCISucoEtaJ0x0FLAbtX0E8DyPiXcBS6Vww+So39ar
1mkynJit07udi+9lMx4NxX80zZ7FArCfHLHDiuNoGKRdCouZqs6/xNlqqJvLBg+ymU/CpRjxUDc8
ryPbrj+v0rXJAmbMchUG+5K6jb6kk7iu9TYb2YpzkgYbjB+7ieMt4DB6GlOd8zeDR4F53KPx0kmG
4hlHTQkRlH83ZvFr5fhvHT+5e4v7kg+ipbIWkFfd1xZEmpqZr0eXNMW/cqi+lUEzmzuu+ySvFPJd
BvymGEeuVJSpGT34ddgfJ+JScNmSEcySK/8SRxlDnS8S+Cg2esObu0fT8Fjv6TSAVe8DBR2Y2Lpu
AmVah2NbwybbQlm4y1w2tOtE1MRysm/F/G4W7ZHkF2lERPlh1N8jASk0GGI8uko/JdI6RqEEFAR4
EN4r1LjFxt+l8o51amIibK3qyLh9axwMakbuFAcnre4Ff8Wzra1T75DaaBW/CWeVCES0yQkF78DM
OCXkZk4wXIJh8A5NE+mHyPfP2o/eTMf/dOLmZrbY1VqZPrI/g0MZFy+9YzwUeGRv7TxdeOe3gT9C
rECupQxscm6uXd4rOyFUZvHbm23KKjn+anqb4T4i6KaoHXfih2LxEdNFd+N6qc86RgIZDOfXZPIE
twP5ywhUbpPl33x3PMBiHCkT4XT8BT921Uie1fKR6FoPRizUklq5clj5hrs3lQBUp3iUB/x3PNHM
BM4D3Uqnf0sNRwk3MS8mgOJ7Op1e8Wl0pEISHrONa43vgpMHQoWT2zAAt+Cbmo9p/sK64lP1+FWT
GcnNwz3EEg3ZuyGTtkuE5LJTItYmRVXsI7ZJmyUKeGuPxA5MhGok7RvQ/BpSL9ZNkhF9LpLkP/UM
s0HF41sJWw/UZPqb7wKcPk+/Cq2xYHauOs7Os3BA+1F9trdMTEOGXDi4RuNz9H0ddDNiaMz2ANS0
4vZQYRbrO/eZMcScSvPgO9nXkmDC5vKOQWvLhhclEV4lv9glqpCUy83K9Qu0kiEENIq8tPmLS7JT
SIzLbbTinEtr3bBgjKwnpZqTP4tfreI90bK12svS2AJ6ybOBgv2kJ4a9zCSOq/kq7XXyT0/r7z7C
STL51m/spsPN9QTDXVx+j8PqhOvcsjWiA4wgjN1he08AgRLvX5u/q/I1pZWkdUTt7NhQkhyqrS/F
k0HA9yNpuYhCEW0CXXsQKzTGTEq4hA1sOPMGg8ZPbgfCYB9d6s2qRuyzOg8+UkWXXlyfqlMHybjG
QpUsy6EQzU9pMIqleOixH6Z1WI2bpxZMGHVhJXVmouGgS6Kb5Oxaxyz0NMqAwWqaZprk6jPFKEiI
YdZyd44WHGLUCjN1UahNVUIA7fcPcHf34Oe/ssyDG9RY6XHI6tc2Ao+G1zHaG4Pakbd3Tgma2a7p
oggA+PJm4eAlDvVT5ET1VfW3jYe3MmGSZdKpsFMyndilQVhLGa+dy5TdjbTYE8XhhYFpmcA4RvEC
Pc9wnOLiu1Ub1DM78LwX74R/LcJLxCkoD2YHn1Qh/pTNg21F/U9Hwnsaxgp9hMGqbmYdZlA5gqZH
dncjA93IB+ko0/wcZbV7lBApA4fAVsxbhdJZLCX6FRThenTT7shlUJ44Cp2xwKTmUpVrx9fFeR4w
Rp/algqRtsT4LMgg7Bnk1uNKCHEn1WBQZQlQ0lTdJW+FeZxN0aHPw5qcStKdIOtcsSgszUBRuiFu
w8TZirxLcckMldF8g83GyjdnhI3ymKRcrsuy/qsKTUmOPbpoQxiKxqVDT7YP4GL4nzEX3Hbb7nGj
EUQ2E7BX8Hz6jBsu9zk847vINj+njIR9jR8BL2FMLZmzlNT//te75nQxycWx3/sTASvGkUqpDyue
3dQ75n3OlmfVUwk9XpM5vzICYyDQ7otW1n9jlPnsscwL5mHA5PU+zUUfrJsPoS/oqUWdLx790vvB
0DMfyuhTC8FfjcSHXwMmKZfePjTDuW87/9JLJGNrXEcWdKrGQYO3tjPjx0VGCWW+A/16TEVzwngz
8JVMaZ4cCpD6+MmZYGZaO7YFeVzjD0Zk6rDq41tf/qiKoL6ZL3exDSW0nN3WUvxdS3rgPIvJK8E3
hjVbcqsUD3wEzdU41zZPmkr426/0OC6ZUzLZ8k4uTTvsmuhbr0Dk+uk+sSgL1MhylmjInziaP0ev
H0OpilNS10NYpXAIZ2kMoZxnuSOeNxxVbwIa6Bhsuuq5tYlJ0KZ0WR2bJhvIqrTJYdSpUw8vfsVr
ai6oaxMH+ky6kO1QTLFe95lwGgR+lLLltKz0ubgDnxF2/eqsCMBZPKNzoC/PPAUZNMCeLaalcxrC
J/crBidEOxzF2/6anlKHS01NihRbGtGrefhWbG6CFjQFT2db4M1krupyN1iU7vf1BJ2ykWjaL7A8
uteqeZ9rcaPR7WYP6RrW+Mni+nHxwSYOYviHZtWEa1SjBm8J7SylUooOqKK1IYeq6T2DxjXaOD4a
1iJjvTK6+GzPYTnx4VCUGCbJl3Sd9urlnPhmxpiMSNM7kicQ0u61gZy8jB9mDvyb6zAVUKQdIUlq
54w/4uIdy5VCuzReeUg10Cmr9186t33Brn5NwTAA7zV1iOW8Qwn0eE8dmkSc2rRVd1UhUFJgDpOw
fp7IqB56E6WHmwIKS0XHVkS/hcm6D9M4W0GLLSSg8ZhKJ8Im7FVzSN8xrc9LGOObCFCL26AN6RxN
X8BMMeHa5l0StIQXQPncCnBUaT5mjH5H7cnnUU8tCsaAgJIsV5MXkEklajas97iFdbEMuXdxEoes
zJK/NNJxA79Zv7UsF2ozoeRnxS2ZJ+cBjyHhpGk/5cbrNKjpxh71jK8SVrcLerW3UGOge99XSXEp
R92493jxLYK5OuqnsOuNS2b317hifMBRsa0p0zGk2wHTCfcrrxA8FdtXyDZR1IRDQTmMmD+q8ADM
dTVebxqlHVFhLs9f6zr+twykgunWguFo1t4+GnCR8MH6kZx+49L6K0T7bTf8kY3S4qjMYA9gtPs2
MH3NdmKFMq5xBjr/dVbWB3NFqE1E+TMZPn1seYgyznuUfPsO462yEVEZecnt9IJNatUshzYlBTNv
pJM1oT5QNZfRmek0zHW1c30+/LQ65Uvxsowjnv38kMPDne2ObLbWb3WHL5R5dc97YwwI0F4aJ/nQ
WRdds/QBHhdjr5uS/zIj0vSuTZMmbvRYavM6GSNTWzfCe0/kb+KlARtc8qoVuJLJQliOoNr05DUV
b2PydbrcuXbLyQuZSDbc38vCeR3a4eTFXrrDnMk6lpwFHVfYXIahvVAn4qq6pJsVJzb+sfqYCEJa
0iJhnfEZ+GYir1kz8d13rUtqPLeaT5MVNBpRTbY4cbtrI0llzPyQIFKmNWA5wOmrsg5HBFtdVPuY
7KJ9Zpk7HFN3yYink6vAIM6zMkADSAhCpDMpuNngv1vxwhqMkABo4FFX/fc4mQ/KQeNPSusk3TEO
Rxdpz57KKijs+L2sptB1L05U1ceR/E6gCSfhoavp66H/PAXlMLjzGLY+/5bWDlc/Sz4MqRXUPoEQ
s7d+uU1+cfAAY/36uxiGCI1iPhqlHV1qhjf6Zuz42Lj9K9Jt+SlNdGRclh3EknOXDa+YHQ/SjwrM
Te4nT0C3T7L1R+n5yYuHn8bL2D0YRnKevWvNe/fO5UzYQW5MxCCa0mA+mO5p7fHUJ9wSJYs6Ewgj
SfQCYJwLY29lUw6fEfclW+g+u9F8ChRNjAFbk0ch2a+Ztr51PssWf0Acz8tTFKd/Uto0kEZtcCYL
03lqNjs3I6Iq62CtPXXWoMNRuznvy0ThHOWesW9RhAJClnOYb5eFIU0ZVdkluS3sk6rFngwhE428
yp8lFrM1WZqzt9Snhe/DyfQXXh9AYnrKfmuu3vg2tqWW9521FTPYil+BJS936cL44zIoiTIJqMGt
9rXS3wik0zVpX3J0Z6cjiNOviQ/N16Oc2rZCMXCM2xH489VN1dFQpH4S2FKF/+TVEkDLzLNt2s1t
FWm4OPcoX5+avE6OBKthEoF4gPlG23UdJ5cusYa9WJf33CeqMjKjceBKgA7jZpXQ3ned9XwKsGQm
dO+jFTUOl0pJ8KVmT9vTTisXG9hV09GabdBQP/8aQVbllRiPjondW1BfYoppPPSc6Sm3saNn2kWI
uXZHcDYCKwzTEGSCi10ELkiDZYjjrBLl8FZv20hHEbcx0zZg/Ht2OL8pLtzc2KOmZDwRDyWuvZM1
Yuhz8j99to2kpAL35HbSfcIYt5c2Abna6dfANvlidTjlWuYcVRon0Y7PhfL+bf8gT9P5lI3Df7ME
4BvDXLkkcvqARDQi5cZBDw/4uOYcGHWGlYnvN4R4Dg2fgujK+g8r7XoktYRhxgMpxoiAXl2e2T5i
orPzHrg4riA/UQ/o4xRcTdSoRyRMe1aPpE4kdR+Wq8cvM4WLyPsmqHhSKRo3bx11tqRpbPAaDSQT
lLIcZcu60/jdWj6LjDKn6orFJ30NsBxxS9OmQOfCPHu7puH+Fc/l2VqgaeO2tw+j5Nui6/ieA30+
TKb9FmkcrmscW0SK5RV1nQb5XlpoCxucpdDMl90DkAc2LZEXceJfSIZC53Bf49YIy9V9ADO9+b2a
gZ32cE4wl57wfvDLFbI+VLZhbtGXI4Ozh4sy/9HmMZdtdu5n+2BDj0dOpQ3dL0+TT1VRpgYPxDUx
b8MzT3M5Gkcr7d9cAHo5Gv+pxqu41/Ew7cYN0s1czguiCVRidNfFHOTJa5wLDCB25gygO+CgMgAf
zRMhgbqP/StQIuro8f8fLPLxLqT5Hd2EWyJ6/MSDdQJ/GqwdxZ3u0qLbmlQssqz9m5Vuc25k/JHr
sn2O+O0cepoEKvJeZgarPF99y8iQQS1GDgGz6C5dZIVLyX5yxGpxACpUkUm+8fg+w72S3ONJbzuL
OlRTKU/1wAaZ3cLfSKFFchdX4MPc5s44ixUiJSAxWeBAHADgieKy0UNHPUSrHfRYrRs2Mn9T78Ue
i9/UusijE5ds8sUzrHs2RvQw7Lm8QN2inNz1T5qENxz7fK/8kZy5KghVuxHOEQgwUE92rXcu/o95
KcgZselNINZq3uVefFBu1XMdy184xPKwpqhsieszjQWXxKMDYk6/WmmC7vcp4Eybhc080u5uTkFZ
yrz/6DWXEpwRC2fJfKjYmsAmM3e1I59N+r4Ce/yQLL0/BzxTcKzuFGZvITs0drI0n8NmD6C0YVbD
zR47D+OGlCf2FcWu7YwpjKjq64ich9hyf3HP+DHyGkqMh1PWgHRGGfdOF3OGBWUN1DCwiSYLHnKI
MBHYNQz7YiV9rKrlNMXYB2cDWzEXyNtUs4lid0fzbElY2nbUaynaYl83Z+51Jj/S9IPhGUPYAKvR
RzRFEiq76iBJxr0Z2XSdLOepFmWYe4i7i3yz8M/szG4GjdAzGXoG/mjiZyWmxx7z0mbxmfzsqcV5
vCfjbexdFI/C4c3UY7uM0+l3n8EmAZqwUNFMJptVGzA4G1ZeI88z5C0q2S1eVGX3apTDJw1vWZIg
X8SzOFT5d+YD81/M5lhn3U0r1V7AqyNjxcvdnMHvGNktqhJoBDL/U/g1j48YaLuasyMbIlq+/sfe
ee24jqTZ+l3OPRtkBO0A50aivJRK5U5/Q6Sld0HPp5+P1eiDmoMZYOZ+Gqjuriqk2RIVZv1rfcuD
P1SmaDUzwUyaHgGopAJXeGqwFOS2eOt63LIBlni7hIhpJe9lNDNKI2mAew/DbTtD/XHdAB8pfFm7
9iWK/7ZqoYrOT50kUKIFkUKKvhtalxLGWL8zdAPDeuH+JEMXUT/MNXqescFEwiOJp6kTqeYANDMR
Hll+A8cquPBVsW8hGKLmzsK3MhVzVzUnPx6D6yRltWc0ZKnmmdMS5C24zMwSMdezPUtF81BggJrl
Q8ldPd5EIZbMziDQ2i15IzkyKhsonoTo8oWIZW0yAuiZASWnLtUH828dN/9HNmf2bSjyg9vPA1sJ
0m7XpZ+zFmAn0aI3a7zpkSkOiN/EYths2VJOPGHVFfH02Zb2qxDiGrv1W5zX6Z/U9lrC98LYNSlD
UeMlHIhgBTHXpAAEVRXBVYw9tR0S/OPexNQjaIbxwsUh4toax/bFCXR37eUwUcalgN5i4w4suMao
DH4ZJvsUk/g4NDzVqVNsLHRKv529aM/9rNhCNUUdw4CKVay9A5IsfUMniOu5tC7mgYx3tRw77jeQ
R9E7EWD7htioo8EwsHl1iwEFecb6Tmpk3NFKyQd7pgognCQN4OCRoU8IjH3msPi48QGPDsBBrsIl
UtKnnZn2RitihJWIIVntkb8yLL09FFpxiVOU89Sk13SoLS6jY+pjW0AIq+fvQEkYRnDRPM3Td0ab
Xc0srRkK6gpi0ZEI6MxOStYH3FQO7tsEcQgYktyyPRTVni4ymAoiPMmR3FJh0Ck/AD+r408BXWtH
AwFqgNUkayvJQUFVyMnSKO7CoGQ8keKT6pxzOcryJBOGuH0wMGeqd33O5T5aELTCU96BJo4tc00+
TWOfbawq+XU1/Ih9Z6Vna6bU2uRRHWLn2irnpSbIuqlBO2+7cLnZNTw4SUKVVEg2imzpH/YU/gnu
/bYDNUTDXk58OkLNtJ11W1lr0dAZIq8GAtN6Cf4MeZXv1aIpmeUfl754HAn5t8VDarlZ5hcQClbj
dZqM7D7UyAUEAkOZkfgiju8dfbC4z3jvjZbdeV60lBKApNC7Z8NW92OmN8fQITEQ6tWXGRMqSQLn
D9n7/WynyUYfdLn2Zi/bjAGMrSxkVzdd7LmTbn3r7N7DgFIw1Wwvpk6IO9JGOBBGmF+cb9OiUANs
xTpjBLPjOF7OZnBhG5tLrzsGJibDbIK3mFEPQVfIwt8yNlziahaNcossqY6VFx3BtAwbbKKYjb0U
Wb2DYFRb45t0M7JEJJxpN8XFTiCXbjJL88ei8I6F9q1r2FbDnlm0k/bFw0Ca2O1qjvOpRb7A6+87
6UFOnLKacNl7ztD1UZ8PKnNuuYQQFKT2OtGGQxLwFguvhLaDS44sDNN+rI77NhnAdyU9Z8WxnM5h
zzywWMDKqtcZ5kNfqnV6WqawrqlyT7YMVtmvGhAdHREzygKLbZRStu2BYMqYzu7FFHyFiQ2iIWGo
KsfvsJbUFc8D1lyJW9weF3e7wlWvU8ixhXd4VzqzxVCs7y/KykIAuExtDNpW6P7QL8IYLxzAn0IV
31cVrlvwGAa1JM6SI4mQj7vyvo7zi9m6CxFwgSwKZyfKP3miT/5kaycbqxghLs5QI7aGUXnRmTsa
J9SQGo+2Mp11p5d7Nqn6f0PNP/+9UDNNAP91qvncjT/5Z9mp8O+9EYbJF/2rOMLC3GTrurAc15GE
mf+VbLb+4UiO6x7/EVgFbZ1/86/qCP0fhmuCC/NsB/uF8Ph2XJrb6P/+n6U6wrT5XhhdKY41XPd/
kmy2/uo1+Huw2TD5HSxpS+E6FOvq+n8MNk+VFYWSNXElmralPttGG8B5RYiHUyifk1ikJRrVADWc
0HFulEvVGnTHgdupCppNXqFNm1G/MRVTxjkw+RhI70sL1EsEo3hNrSNFQQHniK7J6jU7DCRghTdG
t7izsc1pcwIDhWNT5zS3AY1tpgBtPRvD4FsSCSsY3+BowaDBylrVWPujgAvUSS12xFqSi7Hi30Ln
MEPC1E3bkqtyxXxUjoTA3E+DVGAsDHEgaHGrMhOENVMxK1w4E3Hz1Djwn/s+IGhSjEs9A2C/CTU6
uHc6WgepNva7UuDmmN48J75jXTw4XQGq1trnRX8BsHGkeb64tgH2MaumLZP71xoW7VvXLBEYwizA
SsZC4jeYidrlS018XPDpXKKhHScRert8V4NFVIRoT32+6AwF6ddgQmuvEDRhBX8bXM8pWjJ030E3
Qfwy0f5ZIvRA9/apVn52A4cQlzjOylPghEKrfAix7a3kbxZ321JXjxxtPiNpDjtYk4dUpDc50hYA
S2+oIeB0HjVkTFcxXkeECeeG+3bbhN9Zh3jTRaB5IFXbaCEhCsz0ZDbDOUvuSPgNbG3mKwbYdZxH
d72q4QqHTeKb0a/j6J9h6DEE1q69ol4zrh8RHeZtYQyPzWgveZwU70cg4NahzYWMiJKFrzM09lIG
155TY/5WQXGNzWavAJHFMzMNEW5siV5V5pbOVNv94NIZfHsdR4emioBgOI/2KL+1ctRZC4d6a+ju
S2yqj8nTeHmc6r5jKMw4tKOPQ+OZz8U8XAqFiEf8xXyAKtAyZ2dOlC/XXc/qzkEr4Hi29MrGFQZu
aqALHcidS+VKPbpQR12TzSQFhGwptkRBcmNemOr1UkQ0E4CwmUU4vOa69m6kryLnPA/b8NlwQYlE
Qhp+EETAXQ8hAitehmM8TdzirOqhGw1rBdgohSPlV4XNgGvud8JD25X6sJtLTlwhtGOsm081cQky
P+pZToISj55jBZP9aro5eOFjr36SCYkvaCCrjNAhpw3r2e7KR70PkKplcKwH7+yO6UMWcaeU5cYd
SBFq6nGozkv7lZl+WZxy1z2i13YezzHS2kqQoluZwr5QjfKyFHI4ef3sidbPIlSYWJv2Mf2DKzOg
RTIy+heEeZouNBNuUP2nMeqA+Xh/aXHKrqK0OxcLcsRoPgssGiunoxC2WHQVfu3EzT4M1d8HOq5U
6XFbDeRulOe6ju4yXW0DAnVLPeSX5EqKl4WQguG27/hKj7w8/mzFH6nA/dgQCKoCKFz+pO9DNz92
rexp2gBZXHjGpwLDTBiBsk0GrlpYPFkhzc9LPR3e3d3UJR/lUs2QjXQ0LGUN+XK6yESsNpMDQYaK
squZKq70lDwsZnxrqX0whubQzjGDaMK+dju9cgXJ1iH36hKIs91QHjHSIsEUCYWSXomogeaTLVUT
nqJzotRpbUdwA/cITu8eNhXukLrf9xjM7Z5mtm4psPBosphMRLgZb6304nATa4hvJh1imhlGV0NT
VGE4FYY/nj9k2FPrYaj0MtRIKHF8jjn5reyI6OEBDDCa+Zi/ahfcGaT98S2uarraIJ/+tpza1t5g
GivPrv+0S3GHSYMHw+yDotEjDLQLBADkG7o+8j65H1WnASQbmbwPtrhTebs35nLHdfFIseetoznE
XG7jJRZkv61+p3bcezXUJqrTqEPVgCT17nuDAyalj4R95xw48a0cyTO2NJbAlkKXCSe2miaoKPKQ
JhXrprORS9lJS+uJpqcaGAucm7MpkUobnFVL24xVL/wvGuLOa3zx/CxC7C70XxAzta3/KZaylX6p
XQnoXzGWHhYtvGsR2yXneMh9zDkapzngaaM/Ur+3lzIXd6l1wXr90C6VBsb8MSXjo4HKtiKZLNfj
UgpTJNlrTLifgTOTO5qrt6xAhAsBRtppjZmQlQuhBiXQAjMZLNUzmkEJjYtp4Y5FWdtbNNSYS1WN
ZqhDQN6zmuqZSye8KY1Q2i6lw8OKO5TIpfSmQgUVSw2OoA8nUksxDmUURylzzpi6uyd7k0MhKBWR
fUGldMFAcynZ0bLl6snpxDeM6WQZoA56XJA6cwjkC6Debn3sJDc9LtEF7sp83d8ClwmyNyTHiECx
jgKVRHbsUzDJFCTM8M14v2wFd4BmXQbaj8FSGhQzBqXcliIhw+yB7XkfZGKudhylV9mp5Bm84okL
7T09Md9z4t5aXEPejHsp9sgHdMlrWJPvFyGD2Libn5wMO/5UHQaTSQSHFgQKdlIH/dyqQO41JsSN
tMCM2eqrweoeZt3Ot0E7nwpoFrkxXr2RRC6r1kY1xW+Z4UNwGYivPAI2K43YyU44AdqhZvnksYEv
Tx9lx0WGcWS4T6JfzJqvhL/9pLefQ00SVJL9JfAowvTaMxxbTu0elloaXN+8ADWq0KFtJfaAH0+c
/xdE9N85sy9n7P/6yL54QD7+PxLR8hX/PK8L9x+2DuzGBSdkCKFz8v4niEgIkEIG7j4mKC7HeMP+
f8d10/yHMBwsmRYTASpDJPSifx3XjX8IE+KqJ0xTuqZj2/+j4/p/pBDxnTxdlw5qli6Zw5hLH9vf
KERQv7pCIHCQ55Pvru49pDGDdddp//ngfI3/Fv6U/0kfGl3yvAB/Bx4JkwSY7TI3MC1Bt4+9lM79
7UfVkzVV3TDwMUc2pjWj6IbvMIatjLDB01t9IQz/ku9gOKMXPwPOlTxNmKOR2fVbr77XVHKJYnsx
lxnOGrv8Szhru2hUKGfxof1LlKMgVas4cxtXACkQL5MABNiCA1T2g92Qk7Fz7zqEM1wOZvg6TO0G
6PoKqh1LVEAWBENB3RMnTknNrdCsXsbyhm0adbt0v2ZguBiKUaLAAEr9hlZ4qjRAZc3UHmxJbD9P
u++YowdnB3NbZSA8EixwjS2/ZA8X3pOZSSyVewHAmmWUuG8EtWt5hUVSBPZT5ohFdHPhntoG6chw
OtRyeC3qfhcj6K2GwGIADoChzSArVCCguvSt0q3fNLCuDWAPChwQ5SxI4C5hcasc4LWM4bzGwoWd
BPKDXernLpkeKGn9kGF+HLQTuS+gyjne+tSOr7qRPsUMh4XzDWYEwfRTLK0MEpv3ymOMtATmJ0r4
/vkV2GgvGczKfPmllASmQoXVe1RuSzJ33E1MYApMDoSurvOkDnYoPwaHibtNWbeWLDBPcm2Zh5kU
xCPDxjgDCmmU+Y9HgpiMlX7fMrlBJSRwY4+vA00buzCe3xSpeB9/6pfq8+eGbApELwxOijJZy66R
Rj25o5cDwdVJWbVr8hXakOLITfEnNNGwsIHpiCDc71cw4W1WzcgrEZq14AV3CBsyljauz+Cn8nLN
D0H2sWh6nqYnzWtf6ZbmPNXHOJZzD7DB2oyrhPk8bRA1PSDczIZfo9UOc5PbGy7AzK4J/8JR8iX1
hCTA2k9FZR61P5gf8e76DoZWmasNgxv+MT0gq2yagMviNCgHnLwIVjuvmZ/qhMhCqzEoaec7mzkW
Pt/wqEc1hRSdE6/jhkRvDWI9MWZsqIYHYD8+CpuRSaLS70bXm9W9mRcQxPlb0SyEVOupqurY9wyg
PK1TnHkXR7KPMHMqC7mRm2VXFNhZNQ4R4RgfnKwheIuzu7Hpnyleey98anhzRJsdqDugqXpa52O2
syIDBxb3Z9/t9F9HuXdG3fxaTvNnjJGWiA0TK6nCGjEL4hFeQqzB1SaMoqPJPxQmefEKJdS02+9y
5IOdFu5Rb/g/IrcCHoldJVDNgqIls4LA2g/Wc1s3FsG59FZ39bWZiNdjK/8WbXNX9PVprGHU5n1H
eIPhRmLBCpgNlOyRjZfsGKycKsNlzp0HuaCOyJ/BvGfq/mC1/VYOLkRYUFN9Dz16UsMHjtiKeHk1
4cq34s3gVNyH9F/D5TTvIfrpixaRJhG9a0HwI1JCeHKosCBg6ZhiIm3g0Okz5xYMKGlkRBZAAPHA
dw3cV/B5g+Ykv5cMatc5xY0171b21UGa+gk1JBfMI2e6b4D3Bnv8MFeGEHRk/glob/S6hOlJM9+G
Ibvvu12nvJv0zMtUDageWNRDbWQKE5PvFzZZMQrruV5auzA0d3iciWEwFGhscHND4X0RN5PrDkDw
GpP6H9LqOEwSfMr1xFOadA12TgzgUBWYvKhxU4CjwN3Ymf4wVqdW8/odY8R9UAz0e3cRoLo6uOhA
fOiA5LKrGrR3Uezn4NIF2cYNPQrO3i3ZHePMuk84wUbjrRvrF5J358rsn4powjXS7kgIbSoQ6nrf
nbDGYsHaNDCi1Txu7Db0B8lkN+ju0xKvo1MdiVhsJ2H6lR68WaCsRuCphW5vdX38rNsCi10OqIax
uk53jed6L3VEV4JJfdNyVdSIPITdSuQuFkRLJ7VPPHntOHig5prVxm53qGvhBjfztWDtZ+mNTh0s
9sFlw0uArUgaNFfRXJH+z0h7ys9CG3S80LvIwz3RwRSlT+cCRe7aEHThmnFsyHOHctcb4QXu3M4O
oDHxoUzl/AiRfleWAXxXcuZlC/mizvSvkeNmmxraOmqgJ8nvBgAIvhDt251ZCOGpXrmI9HQvaHqy
n4YZC6fExmwZd6XOpZuOw2/Ru8co9d7z9kOfMvI3a+ECi0jJw0MXQYui/diidKNt9lKDXTaN1Z0d
FN/cQla65t3ThfdmK/FMCuahJjQt+vklZADMPgQC8a1vPfIry0ZS7RoYopV4EXdB6y4JGbLdXfwi
YIRCHRq+B4aF/Yzt2RFPuCw2OE57Sr3AMDBm0sBRQAesjE9uQrcsehqVPMZed1WehXrt3iLGqW3E
X1xzoUPfkx+6NKKgz5YBYSL0Y2Fm3wR3/bkuLqkdPChYKnV215jeA8CWjTNZWN4x7XCLrEZkIGsb
O/HJxmFfHf/iw9MP92Z07R8gB4lTI9QDGnTK9lXMFvVlSqwLcGN2eIriZjfj9FdWtTO7+Fw54Uft
WB/C0nnbdQy8DOHaej/RYdnY7pa6mcdC1Jc5DdWK1Ntz59IiM4sPnNbnBAGCmnbmQLPxXMyvZSHe
tbH4kaNxxia27D5UhasHSzHkSuLpFZsqsx4ovG6EQpKkT1FjP7bD3lPGg+yaey0CwmBWN9e5g1H7
iFr06SYd96aUQgfw3E6h+3ltkuubTyZOixWpvxvb5S5rzG1oOmcRVF9Wgdhrl96nUXvnbw9KZATE
n1GR3CcYtTUyCUK/2GJYgLFMwvpkY6npPXCn7yiIzrql/eAFQ9dC38RbdhMcgvqJFFGYTqRCJ5PK
NvgcrvMUFzZu0oardpgcIsZlWUG1ZhbROf9YVmT4U2x6lJQjqVX2hQnVqxeaH6ZW3WZFb9gAtWbW
ND/TCsKg4VugswyOXnHKjGo7pgXFJPYJVM7FcaNrE1k+9Z8vKrrl4XtfACXj7aNp+4/nhKe4cXGK
23tLr14rgEsRtqsBvSlGXfQ5772abbdzluMI/r4ydgGlZwlBC2z5rDHYMjn1qW7p77y58on75lMz
wDoxJCEW2MRM6d95zEM+cSgFdEYhgxG+NZrBZ7bOHrbOKvdiCufNmDEiIscRWjhhruaSOj/Tm8pX
KknIENei4/pF18F0my6l9ZcL9AiQlO7V8GhO5MQk7VdVfF5AmljeiYuGwr2E+CaTOWRXIffC3v3A
fX+j5R9mFxyEOV4R0peQyXYOm+Py8Sxs5sm54Dg+AWPsryiEbAd0atTlRmX2U75Em8jh9sX45ujh
bqi0LwCTKXuPeW8O1Q4I6Wr5Czroq0s3hWdM+OggetnWTg8T7M3WLWqmSzUDpGClVePrVJGAgK5h
zcci9V6NsQCWJe8HhA4drOgI7Cyd0vvOpFwHQ57jiUfDAb2lwXZavDGwqrFYH0Ld2ZTGcKORmNDR
bHzNU7f1DIgqAqF/uoPYuQl2NeS4IJNv9ImAyypvbg8JKoq3HvN3992EGJx50x0Bq005l8/0xi01
TYRopZ+lzSZu7B1AuKuixTbIkjPZy7UTqjsx4PcR+aYSZwufMtTwzYwgrMCfDIvglMLJZsQBNsOz
ok3nTUfFAgiw8tDplyYd4BJYhDuC81LDLMf2uPyvsCcYBAVCOIRPS2yJ3W8xJBz7Ur/kgK2mSULj
KbFuOpfll1M8v53V7gqjWHcQlrUmPy7/nCDyVMb+CMwuj417l+4dJfvn5V1wOTFoxHLxLUHZHvCF
UUBleXvqXkQePTaV3LqEn4MyWJdi3CnYlWT+tlS07QPTuQsiwi9jfBu1bKsL/DUhp4jqQYUDwVcM
Ls9xEx5x1dM94DxTdXLPI7ld4jChrbETVLvBUkeaUhj5k3ru0d7H+Jvlae/5GeVfC8DSjpLz8l2a
rHmfhvCXR0pU5i6ru33TK2CZzj5CHbVxttABzMybILTrVZ8OXd21SZ2jsi8Zxz1Vf6TbUAxb/AlQ
Ex5cHNpVFW045mHk7q9DhLVIV+ulT1DxooN5XDcwZPCtbs02vhPp0Wixy/Emy54gHOfN5WfOToGr
kffYG/AQNzZLJBewJtRXBNbw2Hu3Jpt3kaQ4QfAODvOuqYh+8djAedkWvfRRAycTH6xZ3vCe7TWK
N6jvBjcWn/EssSEFhzb4dsbyYMnoVGCbnrlM8BpK4pXufcvXU+a+TafOj+piM8E0pcxoHbDDd8st
uHTvgonglzOevI74YkQ+rWPCFuNZbCDRUFiW6eMZuXbD3fBCRRXZnfgZAjth/Oqgj+a1E/YFtqrP
xJBqr/iAF2Gz2Eo6OZ40iSROUCZDYoxaa6cA2VvY3NgZznqAE7Le4qPaRq3HabO5lB47mybWeAl8
jQ9+FONg5cnJNQ7xUoML/GzO89oYX1tPbI32DeqqrlZs176gnTof41NnFXsAqkRItXuLWnvozLsu
805tNJyX55n5HKxStfE6sDdLr0oZ75LY28zK8iGJuwomfQjkIaGaihCi6KeLN7qHXKhtT5Au07Zh
X+7TYLik0Krciqj1ZF9sFsx2wVAqZ6dbwzbqnGtHjN3y/JpqvkbzbgXpKIxBMHyYUUA+2zCwv7lx
duiN8sAs/ki2Z1cgSxuZPCAYAVN3dkEnD7ZSZPHJCGHy8iqb5wiXcz9uiE9vIEptlvWM3nl/IBnQ
BMYWE+82UJ8JGZfJaI6p42yWFwK1ZoszcC8wzeSeuy08rJeDnr1UpXGZ5ne7z49FFBGTS9fLt4qc
aU++ajXhEFleRJnqu2qg+8QO97asHjL5nFGwtqyFtRmflNEeJ7R1YTElMWMi5e4NFtarC5+REe6J
8OlT0HoFBhjnaQQi1ITunWi0h1YTO1PucKK5m7JJzq3LQRGZqT9EGXnlkTjMhN3bLtQpUyB9CiB9
lf1cLHBifSp/lDcBWI6Ns9XZ3+ag1l1VP5Ymw7gsF70/T8uJNoAW1iQk7AtqeJd/5xgTLfTYSigC
1KlgeeTTJSipxKXdsyPUQxpvbUgSfhAS210oIu4g0WV/KwHFKXPNpctV5wIrYQyT/8Tnr7SHYpif
M1KnSObc+RrvAYHmd7bR4YszyWNsMy64FGN2kJy5Sq2nGIc8MlUGd96bn4uSklBsdTuDdpsNo/yX
xNJA5EXaSaa2xhAc1Y6KSdKvE99n7Pur0tzNYBKQcHRVkMDvd7on3+eU0RZAnJlA6R+jKX8ph148
O9jt/io/lJn4MVqu5xMQ6VUHjxqFGo2+xrQt9PAhjFiZGuO3mvKfGZ0Ot7yWE2IZ2VYceai19kNp
/oQkFBt8bVxkgo00yH03JPilBuR4s0A5t3t8l87CyBE9awn2RpjVdHtvQoOFLCin7Grl7Wl5T2nd
Yi+T2U8keP+twXkw7OynTDQ+gzOaEXCLX9nT9xbxJ5kVL1RGxa/qx9+67q49vCX0AZvYYMSXs17E
/HDvqeu1K2dAGM68vCFT5U1bx68OuQDaG/lVh1Y+mxGdAw73t0G+exPUHIffxkx/YFNfa+nBNMfc
uXLIIILI3JV6SxshL6SGvoIwFDyGplhIRxR9dT1TDpokLCO+y9M7XerViaY8Mv7lRxE0D7jjBVpB
+NXas9oqypyK5GpzYKJPlPxNzasNXmqv6+kX3o92bSfxEUW32I/4vdcAikDtTG4MSYzqOwr6MDWx
5SSAILghVCN3PYc/HCrhauh1KFeg0BDMeKGYvBozNzKro0tNG6KtPU2gHIZXDE5ibdh4jQRMgvUt
gJ7JhQ2ec52Ev0NoSl9nPV87dXHrtacp1ai/a9Nn+vaKo1ZfSj5Bu1JOKAs9qZc0GMU6NOxXLYTy
VeYUwWKO9pPoY5JxBQGLPwE9ce4qcKqT1uGMbNWnG89fsuHd91S9o+xZbpKdoWCDDWl+wRNaLmNW
SmrE+Fja92ZoE3wMNGgB0oBFh7MLmyTFvF61lVP8O5FMkK1z03LOOI1nHjDL8FmwZioyu3inu0zb
hzL5rqm5geFlPWHA5o88Ir/VYbJBGv6cLO3dbbYuaW+6GsFhuctLqhfaQ7x0c6iMo33LS9ZyTiK6
sY3AB2+cVsGPDx04tMy2/SUbyfUrXNt6BBJ+29QOOX/+PtNbsZk7vhzrs+DsTjdexCWQ0em0ZrQG
UtmpX21ROUfjWlBPzBFqmLByFnzgAGyTi8X3MroU+eDL32g1ulquhYe/3toGhxeJPeewoJf9uq5+
tKr4qUR/rUrGXEbFy9Am4VtMlv4gFXUfAP2CU7PUjc0TtogRqRLT81Go5EuHa5lzzhlD1stlVSJl
AHo0TH6kScQUz8NrSinhXU60bVmZRyhZmoratd5kF1wPNFa6R/AU8zXIE+cIMfChtJKPvMANTYYi
8kO3ZYAIbwcDON1vmpg5Nd2iyHy3LERX5aYnyec4NEkUpxlJuOWndC0rQjnZ74mqsNBWdxqO6TVk
KbrWu4kKj+JCvOxcRdC1qQNoNsFvsCAeiTH2flMmfwAsCdgwXkfQvb9muOX29Vdr0AXZ1QZ5VI4S
Md8ssVj6YKpgkeWP74E88SezA25ZqPcKnDFEHBYiEfJwmcbyeJQRscIF0D8XLCytk6FA2mAumWBz
W+/2fZ99hYoVykj7Xd+Pp97VMQFV2Vp0ym+j/KfTQQuZA69ER6liOm8o2kNANdVWRO6CKsGYEpvF
vmwVRsxFFbSDP8gcbGQttyL4grvBc69EKq07QgdyZ7XgHeZkSc+0D6XiF5mQY4aJbkgKn32n5FV2
vOVJbcpj0nkYlzg7yGL8iVzHJO2i42nsWbJkiEsU/qPVJj2bv73vPbhIfy0e9lJjjw/YqHmZgDd0
65rWOxMacJ+5rHh8fMxZvxuz9NKGw9Up3QcrtdkzdD52ts1/5XK88X6k2zl2bE674TN3e84dBe99
MBGan8awuiPkM3lTtOtaAS2r7l9itP0DaYR4hffXieRWzwFTD6nz4wWCs9qUbomQOVxgxs9l7DUD
MF7ZCcYnZYEE8EbYHgU2Z8orUWYld5VwAQi6k9rqTKWaODHfvB7H0RS9DuQot4CPObzSUR+X0aOH
xxZbQx8fc2fJecPdQM1oPlIA3n6iHonHFb4z4Iqj5uhC5PWLqA/jFLv4aSpMbTX1spPJg0LMA0Vi
cl7mnPnP2GMvrRyOLCXyF9EPuAua+0L58jYh5dUNLNLLY2KO09UC9sK1jQdZSN7+ttXJXFfRXael
j/bkEBPVNai7cApaSuRwuja7MBXXkSnmPk/yh1n7tEow+oY5ekQfzfFoWTpEtzgvN1lHB6Q+kAJr
DXwac5bsh+4R2JjC01O+mC1uATUbr5rEXkVvFOacOUwYqnWv2RK3s9UCH1XNZ4DfdGcwMiV659za
KtTPvET6OY6dFzOUf4YBdXVJP+3mnBG3J3MqGqfIwZiKqJdEjbul7HdCHNkQl0RKHTgJV5NMt+AW
x5s35N6mYTDnQ6jEBWIQsxRxdzN6ao00Fxmg4KgpIgNFxCMcrhF1rFXe4bhhWKJN6XcWdTRoyPRS
dtmrPvfyvsgfnXlMUZw0EPoxqFTJbQnSq3lU+pfl0IgiPUqsBhNfcEzKrA6j1B/d1mdSmcN9WLiZ
fcedpyH52MNzQrdc5cCjb2YcndqxMX24afgfrG704T09enCg9pzHPvJ0upgxQwJr8XXXdU6w0xmf
x5LNM2pVvzf09oEaJRLfPU1q0UjbHhsZ0Qh8YDw7VKWFwy0pSnzXMybm1rG+XMm9YwZgCpNhr3rU
poB2VDakcTHAm+s0x9RVWzUPGhzq2TbtvT6E98Iyr3Ztvo4pdqGEPpU1VpZHErAARTksqSWvntbg
y2NnX01BfOpNBmd2Wx5ZBpqEgpNMvIdCBtusM7bDXM3gdjGbVFzFhuyp7dHGpqo95BSkcCWf2p1s
P5LZMM6yY5RoavM2iPulkZZpUUD2RS+4cmYj8xBVyGflbSMUSOL2+z6taIto2DCEpZ205wi5Zx0+
kQOI/YdwLgy/48wBK6jQ1hizea3gVfVhuXwSNqEY3zgHTUP9rmXx/VT1HOTgl2yWDsi+bJ8syvoO
Uf/kAjDcpJr+IhvVr7k9sgql86s3GvZ2wZKR/oi5u45Lu4Duaxa2M8FkKCLyASH0I7Coz+y8Co0g
al+lGsQmQprrg5xKXRwxKzsjjqxqHgjyT1ugkQp3EMIT5BPWEYw5g6KRRoSA1HKT+l1eMWbZHEpn
dNRBsXXGWnrkgEmqCddhjwS+bhsigS5rUK87jD5hy/tx61cBvlWnEBI+CvWRgdCjra6NrwERXdhQ
Lfb/LrlozNJLYAjMr+s3PbLlKeenMRbg6dWqEN8RF7OZFPslac59W85nhFNiIS3drtjyfaP7Tm2C
dHmVRL7LI8jDpPZgPj4sXlnbTKkY90x75Vo5iIzW3dVqvLD1RHv6ILDzc2K1YYWyfMiDzCEf62Hk
D0ljrptYHCp9Lk+aizzplMz/YNQSv6YD1nbG14pwCEdGPjsUsDInAJsyVZwGKmRUPaHoVgHRC7yf
2cjYYtOK16n+DHsMpm65zLlC7QAFGOSCzWnJ7k+i4ozW/Dtl57VjuZJe6VcZzD1bZJCMCAJCX2zv
0u30dUOkpfeeTz8fD4TGHAESpEYbnK6qrExuMvibtb5ltudUNIiI6NbH7NeK23e208nyYQAkzcVj
2VnBjh0iTXpbfE7eDSCRlLkzmcskYd9bcd9dgmPS6JD0wukCc05SWkWQpRkHtqWJydBwX1tdWptY
nIYaQIvtoHwOuhiSeI1nGs10kt/U9HZbhdnRwg5UUPdswoRaAbjp0XPCa12BIKZlOxRh1j6MZfyZ
zzAyjKlaYk7sfUEkAmpg6GCAx9n0SgKZbObtCj3vOiiEx3Y6hwjqEfGC6PY1mh7BYshNVUC4yivl
rIcegkE5XY0qH4G6pXJnJAex5E45ynS20zTaOBJNdpR+TPUUnJSLfJKfpSUmdSLDl85GEIoE6F6d
O4yNaD+Jxg0bqqCFVFNW5iYGZOLbgXPjz/E1UPadp4iA7BoClYAJHN1KPYXEhG+HZMTT7xmXCLnz
KnJ4FvRYbxEdwGXBxrpGeXEyR/Cns3CblRl8Qd0k4UaSbecVL7xG5VaQn2FWmoFEVZG28jq1Fk51
Y1AvlTm8iiCztsCCJNxF7NoBfGzOcsR3gJfe+y4zDtPMoa4TrLGcicD+OC57Irt8YhjWzMduvKo/
dwHFx6jrhJ/c3EpcfzyALv58/1Zr9nSNgce1XORisIFZsQpF7FE0X3xJOHumYdpnmtgpvKhPVY7Y
0u3xfeHDuvMlmJ9qYaZlRsQqoh7PDfmelrUo3hU7RBYKFyvcxV7WXJyxYdReMuuvywh3c7wN7Ayo
k8pvPWYY25wZqxObz6KBTh7hu91AFKJWCetn9IEBLkia1HEA7YV/H08r1pqy46slFa8sp07gUBvA
6v1kW2tyHccl9Tap2WgwT2p2aYwtFJgaC0/TRX0UmNvaqAPCzkS2FxbjWYK/503p8UYf9YRdtGKt
5IjVXMQhTtMAx0sbnKTPu4LnfJlz+YA9Bc7rDmB9nzvnqha4vTBkhQzoNv54z1oNw54ajrmKSGNp
j1AfiPfrUbLqFsxhDXMJ80L57lrjfeoGT0wjERQ1qYvJTkBqJTYpHFAK1TNkREq4m8HNH7yA0HBw
U/FFiPIAv3tmLWnjY12c+lTHRWzCvgRrT/Cy1+0QqLJPbWGoJFMJkAyvF1OMT/gXpGCBtSU0+LvA
7gZo3KP/omKn6fIamp6RaChRuIwppsW1t8sjZ7hxveLZa+zLYAX9rUuE9kCU0CM+NjqLYBcsfW/h
s7cwZ1NBlr+JxDxee894EoD5mRyxTnV2I5BYL0A5a6bJwY3zi5TNE0Uzsuk/qpYcQfOtDme+JTN5
TQF8jqkoL45VgOKQiI+wo2/KsvuJAmKMs3j86JEa9Y5V7QKXzi6DMOghp4WvhpWZ/ReQmSja5tO1
7vtyazfuV2hb9/Hs7anM3fSNBLtx53YAD5SVgxVA8TRWEN9VCWhaKRKJa5CLPBtXGwnVKnMIXZK4
WT1UW5tqDFnhY4IcKdb3KdJ6xr/TIzmsLNN6pGY9jkSfaAYgmKXB3IM/kxf5XRkYUAOCBA0VVXtW
qHTd0GiDxWe84FAEqfoMpOiYma53F3SUWUnv7ZreMVeejr+cDsukN2EazZKnboaiPxnmwj+H3S+Z
rK0i3TNJ1u45d8jL672zmdtqYxuJxpqKBdPR+nYkzxpEFNV24B6rVH0XcUXaMF4xgE9JvZ/t6KsS
w7ovqWoUV5PjkwlTIZAR2dHElfDgBHsMTZZMvlCF/tFp8YVxnLKAIqauSb23YEazJVT/QKJ7dTLT
9ifQZbr1QqfZtO10ZHpy283NNdDck4AUG8wq29maXk1yjmoLpTuSG6gDcjhLzA1IpKkUdXrvGMrH
A0z9ODD6zWS41W2pcE4g1ULYcZSYHuus3hTC4dsNred5gHtaG2SPpqTw9LL4abyQSAkdypM1TczM
t57dY8tbvHEAzx6Ihlkpl3E0JaB98AtCbduG4mmePVK02hjxdf47CO9U6OqrwRXft6wMFmULp1fu
Q6rTKb7veApqaMTQroxg2NX5SxnVbC+74VjmznEGRbwfCshb5la7rOkdpFLUzNjlNJ6efV9Bg5MG
wTWTQxr7bLKd8Ahtr8fLILE9+qw26P2JTbY5q9f2ZFzLqt0mBTR0W+tdOk75DqUFKmmsTwCR7T9j
Bn7HKYOXtA/PaSvcy5AlPyoimSqdfJdo4eDZbsGjJDouYZ/KR1H9oLzMTxyeeO+rA2lgV4wrnJqE
8WyZioLhcOJtppAM0RRuUs7nlYXIbJuy6CJiuNvWiffsOvIe6CGivJoXcuLVRyJJeq511mPxIe9G
f465Mk+YhsytyzZUqt8uJvBc5i776Dk8mq1LrDhg4YNtzWeX7Zgt2SrVUNd9rERrVeSQ3aoFeDqH
DyHo0JVVL4lEFYrzIIS0SKQ6E+WNo3kdsWnrd3XwTtb5u0kZmIalA/HSksu1lthR210sPpgPTtta
mfaqTWvrPMXeW7lYwj3a9cU//E7kOJnmCOSExKIl8SqvQ+89oT/dSxTtG0KfUNmTOpzzxltZPqKr
yHZ/WZjeS5dlFVo/XB7kw9nJkSHItmrJHxyjG3KjGQFZ/FUg8zHjNCEgCIIPZiYXywyD7Pic9ziJ
TIe5QHXiKqQLTMvXiZluzU67pAnl9zbLqUqKbyJ/MlC5QL+K8oH5L/FtwiShpKLxMN79NG3QGGIH
wHz6JNEA0q7ewfv8sgP9QpTondv4P2jtZ1G8jwbKIDMoHw0U75A9WIZanT4XNqbhmiKUyoMJQFBA
95ivnEj9MRXF3o2gpPJFfBDxBFpua3PibUDvNatb5blUiFSctkk/a+IE97vGPvRQMljZGWcBUnWb
Ozz/cAFnjjmMAlZvsKUlx4WkmsmswNL54w79VL8aNLv10Pvrb5t69ZXVhN6nLCQIEMSz1n4RN4Ma
kkyKmbKg9QXmVayDppcRkAxCbCV4Jdoe4Sjg3XnFs7zMXIftEw6PUFXeWvn8ldypW9OoyDjKrbdc
Tjujmq49ydi8LsqCbQNpCA0fS9SMZOKZyDtYMexBhaA2LSJj7VMarkgqeKUnKuG5PAVxhiiOUHS0
JXT9ZcB4dvRAd1gf2nYX/3N/nqaON3hQNQBJFngQ7rq64qdNiEob8HGICCYOM3Ugtwb+p9HyNrNR
9mtt+J9s3e3tQJ+7Kxtzl2hKCyv6ykiY2BDSd2VGcaHvYNQJJRtj2CvH1QEt2C+FZkVZKCFeY1wH
IDf2fOxmyA4Y0F1jkLTuQ7XV88UmyYX4IFLiVeljS0/34ziGmw4PJ+aOAI9zgJJvIAYJr2S959Y6
txUdkx1VcgufDsDRlO77NFrTJDB1jINmPeRky5kcCmiXVpPHtIkhx8Hs02cKzcfEU3/CBgGViqu3
ViIMlTDcWaFtZlKa1mBcFpHqeN9XlM12d0xgdqEPAnfYOSiIggbjtQVRAkbh0crGZ7M1vmKWLgQI
NFzjLj0EiY982+WnrGgF2yl/YDoEALjEBqLQPAfftWT+UrYOaW5B9N64TH2mmUeXZnE/lkNIw6/v
CYVUWwVdbQXf88VFbwnpg7w6v3HZEEx3hbRfym6iFHsgz5xj1If3XA+FXNNNb7uWkL3Ze+tiDxPY
wNGomRO2BAZ6tgVpekDdZ862oBNVBKzh75NldwH5ypvRT5AWx/m3MyFIRKvz5DTBWfibobFTBFBZ
iWgCd2wBh5XEr4INNxvvEGG5HTok8k7WRiXTh+yTZwRGcASSLT7Bm5zIyw3EpTeRoLQbA/Tu+BpD
g9rIn62j30HoZMCXSXVDysk3iEwjfZWZ98cIkds53Qpd3fcE63HNkOgVHVOIIh39XMwthJP3VfWM
G+mbRpqBOVtX3ucwV7spg3zo9R6GdhDG6/i3RGK6NUv/fRpYOoTosrv4KuBvga2FQzno6lwhUw3A
UazZIt9qBCBE+wEOgrPsG6T+mASBZMS90BK2K4LAX5OheCt7820wSdW12k+3dB8w7K5KSY0xLf9n
SWc71+1L4CLiYb9+9itUZ6Lk6dAlVLKZwTCPMW9bE3eradffGscYyB+QQgTmlOBri+V7MJd4sDw9
9aOPrCtudsSJIVNgXB9QAmgmd22FbqMmjXnsWKkj/gjWltnx0qMnzIr8lW3TU2jidIrBxjCuONCm
UlGG4dU0KMMxJCBgkfdgSWLk9MmtMsRN5+RH3wm+bI1OJ/iWHc6ELkyeMgA6bNxB50b2p5oq5JBm
8DKYwEAaZ7oFNvWaL6EcjcuMZ/LE0RF9uGksfMLDvVwENgnk9lWVgaUPKvEozWLT9JjyJABsaUev
tVG9KVJ+VkdeiJ+4hp31FKBlhze2Aar4LgZ8wp7NosOYAazmXrbO6uglH9wzqQ7k+EUKp0RzmSaK
hjA9WbkHuHmewDWYR58fM4zglWU2TQmNsFW277Wcvsqi/CCNVnko/CPIDM3U3eeNfSRc7ANkeLhu
mnkDGZGG8+y3aEbZv6Jk6f0/pFlois9zQcZbzRRJ6AgJOpQojeESiBcbI1l+Wu8uRXFZB1eoJm9B
QMWXmHTzAEqOBK09taa80S50y7rFByJSy0HldQm94BilxTUD4D7QlXgmGQrhjt3XzaBqump/L63y
y3Caq4OYg3weNxwemMy+Fj3LPglMi8bHmioIMvpSa/Es8+EubAExZr+VpZDkqMfKam9zq98Ty8b9
2FznOG74cUFXDR3TMSukAu1/pd8fA7VYbP2cg78WjxNybIPgUxQlFJG5fGNteosG80FFw6XxjNto
WBzPOqaRdhEwIRWVlfzoO/IvkS2TgcBbycL36/o3wr3hmSEYdvnFGG8C2y1aBxzg9gsiVtx/OSd9
PGACaIKUsErClNLoZzacP3UkL330C370trew1Ucxt/Tkzu9GAmjZWZa8vDBZT99WbotsPD5GNVVj
M7DHbMaP0k6y7V8/8jDEm5luv2uiY9bie1Op8ZxF4lD0RONMN2bQApU29615M/kUc3MHrnvE3Ek5
lT5m807M6iOiLeGTDpiaYzlfNgRgogHOaG5GS9ekD56qUcB5ibPPsC53glQZWkhEj2PrHWygPdSH
DKoCuhlKBr6s/QdBLbJlzg0tuGOXlmxqeQmiS2Ae4nO9HPHLKos5gBmfCt5GEF25iZCK/AHPHKwY
/3xol9TtULffZhueSYS+1eOLSsFF+Vgc11MP+rxzrx7gVq4XBm8sRyzdxuJKWIpl77JQE4MRbFVN
lnsezj92C4auc+ZTE2WvUyi/cR+ya4BGVi2EnznEGz2mvCnLehtnLG61zfSrmLD6GuMnmxEwsqgq
B0YFdCP0HU7gPRFVcxzI9+in8s7zrKdJlJ9RDQeVFejKbINf34nvMu28t+yBCJXZNHmHRQTjDoeQ
exN2wb0dPDYdWcF1BOkhBwKfd4aP7ya/s8lcnuKqZMBJnooFzb/sQBVLUV0zUV3aAD86I0Vu2SpG
LOkApFQ0DBS7JX749NeHGy4y5kWVewPqBn/HPPUrfr67boQl3zRuRZZJ/OsQB6eil6FKvktEuZkT
P3be/MVabjeYYLIyOdLFtt8lb5O8hGeVm3TMM9Jz1FtbEFkQUAgufVOMcbU170syd3Qrj47Xg5YO
kWxCcpIJQ+ykIoygLl69rL4JRo9xpSS6sYjoCRWxpEJQucbtXaw7pMB46lZq5EmyTYUYMdn3ksy8
YtnX53oxmL76ocIU3j/YfNnUgfdaqPApR5jvt5tlR+RK56TC+akP7Zc2mPE6Pw9oopHf3wCqumY1
NSUG85+2H1/ws+CfMjBRFaN6GIy7UM83bhVc8IvI9fJVAnddZvNZu+OfThFyJhsGxqhE78y63VaF
gj5kQnGa6eJQzBZgyBuUeqnLoMGhLsuj9IyG1mJ+Ynj622NjCwuu5N5hRR41kHTJ+ti0E8uLbkHY
wu8hA69JdoPj3HoWx47r9ECH26cIQzKP2/zsCfcDAjtBj3zi7PO4v+VQruhob51+CfwtfEpLMDSE
huAi4Ht2C3PjMgRak1/+DRaDxWvYHTC5v+h6OXOQa67aMH0ewuLoJO3ypOJykUZyMcIRsF91ydpw
Z3uMA8lcWJKMFfdgHn9rJ3+KKoL62A7XsK3WNB1cyiakbpxfmubdi+NzXnRPTKFeS7tEI1YUf5wM
MCn76K2RuPd4yt7y4M42ox/GNrFovho1fuS5ulBEXYj7YaqMOhuQ2MXu/dukSmD7S//ZHR3oY11K
uc773VNy7VNwgiid7xhMnxSDh1XRp4+Uw82q9FHcL4GhfT77PKFvaUfUBMmDAeLr+6EI35XrWxuy
M566jisy+hmx8FBpt523s2WIMMQbThnzobYe9iMvJzQWD1XAu6sdJy7wDCEibsZnp3UuKQKUnRLN
SygRCcCkWnGVCwY7tKNg2wXT6wj8YP+9fHtjGTxPEG6s0uYALDsAJxRuXUfpga6otkNCHxIomaQ2
oUIqzo7gJVS32FtMk+eXwTzq9tk4avLtFMtjxAP+TsIHCCrsDeRSuXsj7W8zE+2Yk/b+yWQ4d4xZ
efbSzs9BqkgtHgGZRHJ8DjTad21jB2Bkq3dmF1t7N3kmDhkHBeB1FjlYQ8LktrcduTZsANya57vu
0IOMd8IYCUyM1pharyASADYU4bXpi08ICYrnhmkBeApUQwD6ly7Nc0i15GFdGe9J1KJ6DdimOWH9
ASfhvmbcT3bPA2pa1yemHXWVtzVP6I1g8TZgep1wUGsz4QrbFXlckzdMa7j77jZw9Aj9XeZbyofK
IeVxGPzPscewxvTI2ISClBWrNeetYoeoKzYFDKA9Hhu+95Lq0SyHc8zF9XoCZshuvHgJBtN5ge8U
2ryUvsMTAL5th99xmYfxqijjKwqmuwQYB68LRjxgT+RmHtweR716IDAcZoEcIWZdEAGCp8n9cy+o
D82J/AbWoAwJGJNgHkAIo9Jf+H/McW25dhL3TRb8QDThel0pexdajtgTfnuR/NKIWodCp/0NbXW3
/Ge2OP0J++PFXJj5Xk90h7QR+aIZqcUlJbAK3Z6+8l65oSehQ9Ws5hrUiGKUf1Lg5ry3y25DWtvO
AsAiYU3Ad18KG4Hdwm5OpFztY8GiX0w71FqoiQVnfFXKYx1Pt2x/TkNjvjl0aaHbX1DMml3yPZVs
m5csTghsAQoiOm96pU3CLn3E8A95lk/BHe1wK3kZJEP5lfkYVkTwqX3nO8jEiZbqSzIyT8v4CaaF
hpGOQCZw38rxXJABhdhzvnSJusRhvxPgwZe/Fp32Z9HSumXtHSYz1FGE3gwZn8/A5sMl2aqx9sMM
z2SOc4KcJ+cryJlUlelnQcxnj4rZqSnVRGq+tYFzXqrmWvwac/isourLC9ioxex90Ysu32NtiJ+o
BHXRiIeSATY0tGflsGdlwnSI3J71HWRUYaK/EnaCQy5q78hCfcSX0AFoIbkVsmwdmM8xE9ignJ7C
uPkSFeDtXJDioZnAWLgGqxDjadW2bAwFeU32/RJd01jFJ48wSUHp0RvMG9and4EKTkZTPopsqbJq
9PLdON+MTJQKZx2XsCIy2rCQ22HAD8LrFcC5qLFe6Qp6bvE7FMOls/LVgOQ+Z+lA5Gq6m0l2QkA1
/cFg8ckmckvm3gvV0c6YnUePgUDdMj4oebVmFu6p7m3531rUtzzdh6Zgbjj7KLW7YFP4M/ffPOGs
tJu3ofRIK2GROlvGY8C2Fcm32kPAhvmDFXBtOhG3kQYN60/XXGUjavya1MhdagW3y89Q1zeuSb9b
1G+NQhc0pd1dq/oXR3MUuRGLozL6ovLEbJtCXCQQmVKF/D7Kjo4hrHulQ/msMnkVBS8/SjuT/pdw
KeJtWugtZqZPMfUHcGDMRRb0Zh0jnzM5SWtCiooZtelynb1ulKu0w409NIBSQnG1J4tMM/GEYufZ
xrIKMuS2q+q7dBxpJPz4YfmJetnvsiE89+H81Yl577vPcV5eWP98NrF8RPV/LDLilPsH8FjHXhvv
zfRVmfVdazhvjWbb7lbOfRECE4Gn1TDoB9avkTF5aLA7/93x4JC4IGMyX0LV7JKr5Mhk9tH/iRsP
rg54ZYkeD3X+amJWM1mIXhqA45WkJwo6Xia6kDeRWe46W0LV/lAKVwGMP5edoF7u6dDIX8c6O3ht
uJ2VvLfgiRAVv1AqTz1g3IF2wqeMkmZzx77lWLYpyj32Pmq8Za9u4YNLGiaZoQXxiJ1Sy/C+DYv7
QEa8PSPesEurHtkhqRhQGNczvsqQuimrjIs1okspembmiBTuMv7TwJukxjcvuWbDmtBnbvxI3Jet
dUrn+LVvqj251vgkI5NgIERIbLbo27MbV1MAeOjheW3HBEHn5RsnGrl7V5hc7Lnj9wH1jsNH3VcO
Ex4Xf9mDRh6JWOhJwGYb3buyR7Kt9FgtsEQUD+OATES+xFXxUVKwpwtSeBCAYE3bOwg2yiBiJBYg
FI44wH9xXX2aOXvnqiZgb/qMEJWsA5it5A1QWrrPXsoIyy/2wgehUgCS3kSies0YW3auzXRToWWP
mc/ujA5rPHt25l3kTXYvYIQsxpYMpCH5rpVNNg2y6ieSBqpzOZ1ApeKtwraQC+rqKA2NlTZxr9v2
D7DxD59zmhi8Yl57aL66JMBjQkyO4QCZHTUwl7KhLIjQ6tjYCwZcEaTgPRBGtBwnfyX5MiKxeDMU
tbGOg1NmI0myu5Tdk6z3yZ02suAUFZw0QDUQOrL5VPann4QM6uF0mW1ir+OlCQhttr9R4oD8ip8L
zzr834VG8m9/o280//x3/vmrKJHsBWH7n/7xn+zz+fdff+Zfv+fvf+KfN9FXXSD5b//b37X/KW4/
kJv/59+0fDf/+sr87f/x3W0+2o+//cP2L97KQ/dTT9efpkvbv74LKCLL7/yf/uL/+fmfUFssE8bI
f41tOXQ52Jbpb5jF5U/8B7ZF/EN7YBFNYTIbBbTyL26LJf/BbaWXfwFbBFfFr+RYrheWov4HOBcJ
TUVQY3ly+XINddPyS9AZHUZ/pq0FQkoK1P8Nt4XuEDrM/89TMQVhca704LdAcXFtR/+dpxLETRw7
Odw6mEQjtbZdnkmke3OkIJAOGzqD/mMaxutOIwgTbUboXVXsoPedjSIZd+y7g03sJyeH1NOVKZFF
9p0bbCqt783Cr3cJS6q1eVvlFsOsAGO/oqJ3iRhIK4YbBB8sw4Ol7TCrrS56nBSTW69N2aZkAOJh
rfgNlhG+WJwtm4YA3Y1gFcw4Dftvi28CeXG7JXAuZq+MJ6Al9J4tBXFfwYweGasqJqOQt9HkMA+e
+nYDUQSsP7nb/bZyO+OlbJxTPqidEYULxdf5EyGWOfh2UnNERDhbLYKniU0GkJVM/Toy+sdofAZJ
y3YMGFNve8/MliAE5lvSiyFTMVQdx4qQIxXmy0jy5KTM8KfSMvZJUrFVyJl6RwHW3EFdkhznnx2Y
aFM+AXtZyE8iAGKcj0BR1KmosvAAnetdzw+10fsX3LKY9cDr28jq0BZzwE9J/p7Ow5I3+ZO2w5M9
MKjGhvOhCDZkoYW0w2bcmo0/WuEzIhadk7/9yJY0Igxkv75V3HIbthTHExIvLI6JMPfMrRk5BDT6
1MHwTVzzfZZfKUU7YAeW7AxUTgWDr9ng055yLBMahaQVpVA7vJiFxskqm21Z0fuz/WbXsszFzKYD
dhnRNFOUWcT2rCH2r4q4VcSgK+I7SHOpirpkKw3QB1jAas4o1AMbagIpfw+cigQyTP2rLXNqIozi
AavY9awbkiQClEKcwj7aCZiECSi7dho+89r+hVtEemQdPkPUf7P8947tO7HtX7Hdws8yzZbTnd27
j3AMbLdpZCev3Qs0GzsJZGXT43MGRgnBocWR1Q/yhYTg5whQQVsmTzEJfhAMUARAyd2r0f6TGsy1
aMToEZDSLdiUVYKWghoQWwPn+oWNI4LdkC7WEdN5rHvQRONrRKl5zHvvdqzDH03A+ma+6/Hy7pAT
MRmw6XeEhesSrSRJVPBWnCS91D1kSzz/xF53n/FYf0NtYEESTQQhksmXKUZ1JrzXPRHtN4lDHGsN
Ny2rT6WJ7scgOtpO8a4F7jBsk7ahrZY1dmzrNS0IbcrHpoan1iK5qBVhS0gXIlzjWIE+CZq5F5p+
zopB5rTsdjOBsiysgr1rfHt+NZ+xRs8krpv1pguql9zFcppZPQZTNRtYDsi9qEZzU/Sg5KORSZYl
pvygwoXK1FO7t2W4JkANOv+sf9LEOFStnxK/xXDM9hKxYb+MZVhhup8Chiz0d5+ulzzixtA75gAx
Ll06TY2olDF2ue4HL0Q2QwKK6W2EjS8rz8muaDRLLVdshwbNVZ6ZD1gd0KPGBGIMJM+DzuVtPnFj
MINbJGkvDuKBBYX6kRrp+xCQMx4qlKnhSCZMmW3QMryWEzTVoqParJVz57tDvApxT3ukEW7CnHke
dkKKm5CrvNzeYBg2Yi6rXZOyHbdGzBUGbpPJAOnBUNut6TrjvQo1ic09xp4c8+Aqr/Ji3fXLaQY7
vbJoZ+ecSepQScr0gSDR+o/tWyikShCCFoV+LSDTT2yGsGigz0gSBJGDIZHeteRp4fnBG7COfKuC
XF9uBryr2ozeppxh6RwVYCQIo/dFMPNpFrBeKSSl0rBZxv4ymrhRip6MtX66bxXy06R/TiJShrHy
4TjVn3PixmzJ2RtgAQJuRSBHru5dM31XoXH0LEJcNYSIsJ9s8EMp14kF4N4FEIaKyQ4OKNuf8Qyw
6vR8tZtaslseOhHPiCjA39kLr6QAPorv5SnoOAO6gellabfEJjGSSg10UFiyywj/U21EzzbU/CAv
Kd9RNFIzG69Wmu9zHtJg2MxavPXiYlsdi1mF0mxUX75W8a5tj0OuDkYrq1XrYgxWoMBXcaF/PORU
g3C/O6O5idq+otdobufuZAiX/b/LcBm9hlgZ/W3ZMjbKfKiGhmgdDJLjSlv67ClL7GvGd/g5oofE
riJYXaxvegyu3Qzyk6d6CtL7QnAu2G5AMe6KtyQloorF3zbXM9kRg0r2Fr7YsS2O1dTDG7WXRClz
0azJx6lcIlp0cLKq8cx78s3J2Xo33TdzPUSa+j015iXRzAOJRLRXGCMRb/0QMAP3Dc47hkEjojKU
jhha0ze4C49QPoJNj6Z71ZCSwSAMXzgvO1zl5VVMwNcZodjLI4xplVkRV4zjgDt2zF40QCZ2b5D8
VcamT31NCFHWtPuMfLHOBksifddgbRwqNh80lQM59+w0MDuNIGOahjlZabiHqhwOpkPWBlpbVpBd
c2N5fMGpjb4t9PdtiRe7HQgm5B4mUzvlcARsFszRdlrK6jJ5EHyUq7LqkXLnz33E9l3ycK3CqT7V
rW8fDAz8KwPugLBQtVS6P/F2CrdBAaaTITGM9uiQZ7xlXbk4C4As03ygwwn+0l4OKNnD9qLt6NGY
7R9Pxfelb6OgZOpf12/MlYyVKbgTE68l9pnrhvHHdes7lrITT0FK/CKlf2usbe3hbp5ZRDISl65T
saimmWAOauHX+1NL1C9B2lcQU8PPiEByxeJ/QySPvYmQ5fTJtI2YuIUxCph6iTIaSjq5Ma/fOQ4W
1TWLfPNInAC6cb+tGeq0VzTLEKJBOJE2B8muP/oNqwG2QS+qyhwafQlVBayuPc2kctYsT2SJQ7q5
kkXf78IBeyGTrGOxdHVJV1VQo4GfusY9gGPO/9rCFrbMjzznZKJq2U6SmyaPrhkKIALQb6qcEsND
3rQmyy/1x2rDtGiLmx3whcTi0qb+I4NOvi6eQWJKnLM9jNvER7OhiyXxt75zh+YVdzGdcc3WRw8P
UxGvCC/cUA+bSDrqi+HP1wkeVdiGsDo696sYJz5n9qQ+7jDP1zcVjNOVl/0RaXxnNSnpnJV7IUma
mU/uxRtcwkBR4RFK19jnnOnIdJMTawBGognTaf/q8FomhLgv90bRohVZ0voKNswG0wtvFkflc5fO
01tuMuc2J2FsnOVKDOhiHYQDSnJlswC1CsxhuNxCrYcYhER9LICZUi2xzJX2bBH2CTbOeqpkpG9y
vzjYUzjczcYfh5NqrYPgRXfZsawkRhlG1xvIAyQ2FBe4JqHdGQuN4Fuy5AcCevVY0whmk47r/yQ2
Rg6XM8RjOugaWIEQY5h8z8jKToURseDsCfMagZ2AXCkf/QETVfyRZ8XEuAQ+w1LWxDK+Bam6rxO1
oQ1nlE9ZjIYmpfpAQhUO7S8wji10Px63xESoz5S7lZ+UYFStIdkTKJK3orC4mnrcIsq8jP6TTNEW
dU7yMdvxbjTFoVHISk232CAAJmWPyWlU180K6avapG7+RIB4av9MmMUPXqTaTdjyxsmyPbX7Lvbl
oyq7CJK56SPhJWEpgVBBnBCO/omUUGlc2qaWh9As3uyERTs5QuR18twHRfzliXI7peGfhG3XmkKK
Aho6nT1ObDe65skusvcUMcvaIE+RfkdsOht2wlwmqHCHZpPJNzBkgukXuQ1lPwDtUMRVLe/MEgwx
Oqm+sT6cZH4MW5Y/vp6/43czBdgXjv6eTHPyusslYMplXh9mLFIns7mxRwy4TZOuHIAsPdCHdSXI
qvWJhWt892fMsvFicwMdm4HXIlocKRd0MW4G/ALvg1F8oaT/dmH3IwIth12G3nliXC0nn5CkCEV9
E6W3OsmjJf/qUOBKXzNNTreW/JS6NLmMxUo5RrcnVWlZGxIwQ8op4H5qWTGFuA7mNCXLqOMdKXBj
Lph2j0TuNb4aCzo1wthoa7H2KtDEkhg4LuBnLhPirn3UNRlhvGdf9fZeNMM5IIeLy+qOe9KgT4N4
igvXJWGT5V/H1mWf5orZjJ4/3KmguiaIxy/ZW8VLttmgXxG3vSJiux8MFzcMG2IhH6zR/c2y+tEw
MhRy3mnCmUE/wDPqZpDb6zi9a/gUGGHzX0PK8DTph12ph2+fKNqtJBzPh9mAFouL11Xq6MdGuilq
DtYKjrKMnG2WJ+66GgGWJO1l0j6ADJfYW2xr2wSW2RqX/TaM4geIg9heOQvsIs42qlWP2hnvwyp7
TgYPMsfM0JGFDFf9Ms5L0EtAFmmfNIc060mHKi//j73zWJIb2ZLoF+EZVASAbSqkziwtNrAiiwUR
0Br4+jlg2zN7sxizmf1sqkk2m13MTAA3/LofN7PwlNiCckbtuXHyWzHHn9DavBXuFvDVFARm2i4r
g32mJLQkLGmgL+Kz6CVl9N9ZHBLoldl3wyzBmnp+AtS6TRpnl3BErOVAr3PFfVoVz7NrGTupgl/1
4PwaXZQ9Uzkvi4UNlGPLsS2l65tT9wgGC19kqPapGUHOTE6ias6DMKDwuFz35JGTg6NgmNMKTlpx
7iCkhy2Rf8/czxAcc3CqO2Rc0uACtTghT8Oku5B3ejpSiTJiEIc3HllnNjjOzm4KnfgHNXJlf29h
J9U1JTpJLMV2qDAkTZlH/pBBRHNJvAlq4FBvHgzl8SBo6nlFQ2ROzpBiS4LVU06fLtaVm20m7bpI
ws/OrNgKDBh+Gfo3CP00w064nnLvV/hmWYPF3B7FiPzVOwwsnkdyeDDqpWyW1jEvm3oqvzhMwPnQ
15DPWMGM+ik00Ef6eWk+V/hKOqrR13nSP5iznW7n6DFOeWZYSBM8q2eTNoTknQ/8RY/DV9sa97iS
oVj2+7Q/WZblRyoFnlJh+D8O0SNLIRZ4HMnzjPebItna9nnd19z/kOhvHuYoHIQ2R4wGD15nbWVK
wHkU+ws7cRf4odRhGgWHxtDuEC8gD/QPA70BDYZy1irwLy+h6H4kVVJx+JgqMu2k8sKVNOIDZv1d
XRxdHUFH0saLxNqTAWguNW6SLBl2Hr7SxuK5CrrsXR8L0r4Ju3KFBdpCJNA4C9GkDFRH835VnWv5
RsCufLyxuLmbmIQWizR5RRp3txUlyd5ofrZkXombTg8d9KA0dE50lv14zLY2dSDV2J1GN3vIO3Vk
3XXsh/6geBwC69nMXnuvJ289BY+lo71XnXXr0uYPU+AVo+cpdNw7GwuEJpW9yjm8xMOFpMGBgCon
3MjXdA3A0sniOcha/sw9bmJBCqks1Ocby4IaG2DwG4rIfqQ1aCoJhiThoeLBv0lHYmE2horu1GfZ
Y6VXJxCaPXvb8Iu19ZthRw90Sz7XzL9zMuxLHOEbu+hZV7gahgXOyLghonmAgxICqVs3qj5Fhu+Y
uKyDwvUzq6P502Y8MjVcdMvzrzalxepCx4HIsmVV6wH9j7lNZBYUraDvI29Y1XX8iJE6ORk0Ye0L
lgHZhVt+vZmc6WwPj9ZcoUBwAAdpePSk84Lx0+LJU3Aw4LG1QtMOVqrkY1Sz0dFj7XsweZ5KKPjr
llveLPFlWOewGM902ZNJhodRd9mZmsVNpVN06ZrhR0m5gAjMz5EXv8C8bZVUlUzptItSB4NW+8eB
nk/q5tSzuU34v1ZR8Kv3sp9ZR8BxTJgqMCs3AjrKiuYI8ZgbrFFcM3hiVDuV7UKp1zC/qZM+sYod
DfciwcihhY5U9cnAz0pv22vxQ6pwoU/11ci1Awe3XSCxqfeF/aEbOfgM70DKKZPZC+iebZYqskea
tbXy1p+i+W64xn6wYxNVAJ5J8xbi5cERNuw1F9fR0Cd7zbYuSgOX8+5Gj8qC02Q6b47nDvS29Bsq
ZylTNyUxzpiOhVx3n4Dav+i9BcUSi15lVlt2eq+jDM+TvNMHeQ6hC2xjmapjKvyRePyagr7XOaBO
3ipyYpscCpMcmBM9HGyfcHpxytKhZrksU0IvfzCV9kqsUGA+nMq7m8GZaQrL3LcISrGt/9DjwL24
Em916gHPqlB0C1zXYYoQVNMQA2/tveM0bLj4sup0xCxbDxDwJ9i5kccxSlDZ1hkQMCAeYsQmFKSS
iUQ5N7bG8MhbMF8XlfQbPmvSFZu+gpAjgUYf5tE4kNNHHq6XwoblUWBVV438PofG1GHX9CYrQaq7
p7WwGR7LjDYaA7mIltb+UwVfhWyxJnvOQ2PF2N9AGWHWS7aEnbBn8M22kL7QIz36SMwUaHTSf6lR
sH71VMUNlPBH2u1iu0ceWFbMDDXUg4zmS5N517zj8BmIHySUk77E6dqm/V3Dsa3DpVvYZposC/b4
ZCa7Lc8xevNqkvzEd1u28Xm0C8aJ/1MX/pIzq/qEBtlZ8PYDaedbK4p8DQrs21D1Z4J0u+fJse0o
6pw9bvH3VGsogM2Tr8Rq7hJ2qaes57ISnEJ1NO7MA7BdJc5bmE/DRedJV9GzSiG6gChb5yfOenZp
cpanIjKKgUdjTGixiPSwClkSLoE/xbfC4p8sVN0s/In5SlXnVaQZnry0RFmOAoqOnInUIQzkXAi1
6Q1juhkL+o+t4DdUTDw6FdU1DU/iWrS/LLAbqz5m52o05e+0oasvDkgBz9WxYdi+lz0Xb5fqn2Yd
/6JTPVj3FEds2CF+wxTfVdCQF08OKCRMr5JDnYtONFDIcIUvtGZUZuFtMtc2SfM96cYzdmFMlFRw
F7lLVEX2RGYVhGgDVyjuDsI6GQeMNOEZgns9WKWSF1XUHQGHmBtYHpD5Lqxqo3ILx2EQGKxBt4FM
LkxoP0m/HKEVAUe6SUGQBDSMY7KEdICVf2OlQbZFr+Y94lirECh81u840xXuKp0u8LJANBkU6v+o
w0WKTNpBvXHG6eUy5Fr9S6Hw9Gt8wMu5OtlTeCVER2CwZmZ3lI4PA09NTnyEjJwO0cXiGVGV0GFb
LcVAkUuOO8T7WrgDaSi/QhH7PfWLOxpYv0zi2ZbO/2ueyOzFsf2nk/iGiElAx4ojFh/00BNjnbei
jJ8LKo33RVcS3wFOszJNfQuRi4A9AWOr4RPZ0bluq/B3lRBatoh9ehUH2SZw5k1M1qVxx19SkXGD
StBt804HqWNTMdhTfUHLJUyDhFtpZYc3F76HXibmjsuLD+eERiZqqjyUNk1rjs2Cw8j07eUQ7/Je
klQKDA7inAqVow5Iy9eIBQCCB3BleJQ10xXxZXChedR9G1JeVBXdhopBc+jyg+Tpe5678tiAq+NF
bKtNit3WKeYa8m/PFYXEt+0wiFZWdHYT/UZYmL9Nra5UQ7H8JsvsGsN6aLiokX58XiDTwHtr7kF0
4lPjQEjajxdg1OAgtFV6t6rhWpDwCWvFgoI7PCdZQo6YmM6oKhAjy7e46o4mAbhJh/7IrO3tS+Mh
uOmx293ZmlHYzhvIOqp8lpmLQ7YUbEtm+1wI9TvsXHc/eD62zIlmqYe4aoDX6zEmbKaXuAOsleFg
Y/U+zE5xFPF8DFrs73EvKVNMjf5YETlf7N7hDfDao0llEMezBndTRSiioRen9eyBQlNk/TBHsow+
4yC/FtownQvjpNzcvYYJErXHpd9O7FIQFuq1AVhWeD0KkFlcNUmo28MduDWXUXXpJaaDdXEMANl3
8JzVBnwvYj1Et0g3cjM1jbXo2BzRihm0eB5jmFXWNJEbLwh6dKRZ44vRZgTSbLEtYkNdcPntla7k
aeLaqwaO0XGF6u0g/pPP627Q8uCc2+m9idS5sdOB/2yHHWY2AuXrGJbXbO3ASAA/8RMMUQBruE67
SHsQC8OsX6AYkpx2T2R5LXqWqZESX12DOTibQbrEwVdoocKjFo37TK/3wKsor9Untnwj35KVvXsa
+ThrssFav+kepoQsJJRemg5hMItFAR/iVTWmt6yEN+g4ZrUZza+Zk9xyNPijWpovdI0O85h9hQ5G
B49gd09t0obpUGBDAgHOQkJ9A4h+KePlTs4QqJwZoDrP37EW5Xr06n2dMIqLtvzgjgJuQ0K+k/Cu
VgYkEYes1jZX8B4SNexa2+kuPVRMHNrRmMabcDy25Ug9lwLwVVulP8+4H2ZiCMViNR+T+uYVbB/i
JvpWVqz5LSewOkv+VGYeHIP6YOB25SLHdmXZLD/mqaTyKNSuSUYNHMtVwK5u9BI6JQJgb7m7rtSh
RtiP0GN6HseZxzEc/GW0HM4SvJ1m4X6S5OFwFyx9DVOkw49TZ+qSyh0rSTTf+tIRelrbCy8p5sS+
opbzFMNsx7fCCmJpJgoDDB4G6++wp0vUpMBuBsVconWFffluSJ4GUYPua3GI7Fq9OSZ1+ztvUU0y
RE6Em+YlDnQ0GSMEQWOP9aqj64PGc0RfPWdP2csqO1HfvaI4fjvlrbESbidWVsRRgM8sHCpSsSEe
aobsJ1fUD5ZhonRUH95AX3etdc9uFHKkh/4SdwxPUWxrGytfttVcvfuggxVfjS2SZC55uuJ2Cbgb
dCUrCT1tMJwzeXkZ6QBPamCRO+TJRuesqtKlr7iPnmpNO8rCkBe9tP+UMcEEnJnOKp3CYxLnT9Tv
yX1lup+g60ywLH2+xYC8lVXdrtVEocYUOh/k/9aDWzz3aXATBqeiwX0xE5aU9vTi0QI75eqRrm/G
Osqphn7LS7ClKM5jFcWNXytIdafefA0I7pcSsMcvOJaE3AQnZC2OHxUDZ1Yhn7BK4X4x3GFBxDWT
XqRlYjs5M7gX8mnE3n5Tx3XQ4uJFue6rliOUswF+KVtQG6R5jLR97LOC9oFkR0/uHq7lxTTTbRhn
v0vZ/xRN/T0Z1Qfy9AoW45OJak9dApqWLedqUyG59qGRXkIq8dAtiPzCzyMgQzy9Mg0ObpwymAkI
61XczQ1WaFFK4JKWJ9230uQVNumDIrg1zuXCUz0NNX5b1QwSx+NjUlW0k2Sj4KX3/ji8r+bEGRS+
RGTD456ySidxDsarfepM2uYyuRiZRw3mNNyrVVER3exbXNMpm+l1lWH8LaXax0531tzKPWBzygs0
GaIzRiKdQ2RhKKCABuKQ3o8kIiO6akgh9KxdjqB1vK3lsDzPUKZuRs6yl54Ndx2PlGUSNoUiFrXX
oGHSlBPVtnbZo3c5CkozIKNEJfLspPazXhCuJ/fL0dQutV07xd411CXYEs4++GWucoBw3bbDMWcr
6bfd9JzOtrhyg/AtmeSHLsSDL7wg2EH4ZwPnduM2y+bmQEIEJJ2Oac1iFHesbDoncT37AkMp20CS
XY7+QqliZky+nMY3Z2JOapzABkyQPbIlmnf6TJ4nmO29ZJfBUArQNmO4mKMalGZ/AgqB697RH1XE
OR661aMTx90mFzVRZCr6IOjpUAcA3XSdD2HX9JHv2VMNyC2TRx4KqbDsODuMfJziztJWZa19JeRb
6KeIPkyGI6fzapR2rp6WPWHEbOmWknx3DWCzH5lQrSzHisCVuUmZf9ckp4kQ2M1bHeDkHGzkvViF
GErqFE61271TPYJDn90UfS75fSp2KEj5U6fHh4pyGAKKAblfQ89P1K3MK8DI2YqLgjU4TxIYyMKj
aaLdsDvFUbqTsRk+h2H75hlm6CfYBCH09w9FPIeIReMzSxlkGBYIbq4IKxFSstJC7GUan4cK1JBL
8vpkUmmJql36fRNmr0X4R5PjfOzw1XXVXPkGxrotfzQ2gnKgh6OhpNH1om2PPkDKAMxLrcNjkvx5
K51y5707UbddZ9uaJ/bBDc2dE3TORmjEv91W7LCWH8IxqPYBVYTrurMey7TcpY3TngmhyFXpRNgW
MHAhp+Mqkg7sE2LE6MFjdQuSjGLCZpqvVodD06sC80TTIh+OzsgOoTR8KwGGFozhmbDqdwILyNFm
HeeoT6rJWSxCUBENDdWlRpwtsmE8jUX5rDeoUQL57ZgS1/EkMS0KcFDOoOSBXdUwyVAAkc4HZUGz
LvNXEYwvQ+C9QBBjeOKmboSW9xjSWLQWZgD4BeD+FLQAcaWtXTpmBwq4OZg4QLVCpuQ9ZU5XZGzI
gVGer4G8OlgU2SWVdVTSLA7mNmWYIBdEfD8LLyQqaJlmy3qmrWSm6RqHFmEbcCfAzI49HPgwtsdz
GUp7K5eWuahhY04/BNHmAf5Fqg/vWYf+mCQtZPD+DpaLG2DTwGWyppehZgERVO2Taf3B/kwsvwNQ
4TW03TcBybncmch+aa9KI4HU1eiKYzB9qCwNqPo1ul0yhK8Syi5ySayf4QSDN+Kxj1679/i07Y03
zXFfm1Ame9RejcsfhRrg36EPAUw0o4GEgeozsXvWEtcEFsx91ymkX0Zkc9Oqx2Y0iLugczsWnuan
oaLAhj6KoDc3k4mlWmY3bhAJv41vXAsEaY0KeZpwY8jeB1hl3A6spIwTRNwONTW96jIATt/C4dbl
oe14wrGiZrJwJwRlDbOeXtydSj8HQ/41Gs3WmshSsWWYbNBRrtPsC/dsMRFivmq+5iWX7EbWV2jw
ZK56bWuQTRjJtkzLZJhoyZsj3qQHQtsW5xGW19Eq7VXYV9kuCZlAacAslsg20Skn+mVGHCDzNPT1
rHuxOVGW6OBWEd5dbZy3BogZctgPek1IwsHqUELSbABJeLFvG9FCHDarXSr65BjycI7yksgbaviO
CeGlAU/RziQwZUcmou5coPxs8fVC83y2U/u+Gw+p855wZ6jikMcILyGfGiznerShFj07eJygZkIQ
8BJI5SU9cULpAn53oncc7qQNbLYSoh3djUocZKxW+tE0+AEWt3W0NMrJYtoONToXjWehogei1YwP
pn4iKYH1o6e568NZvEUjAk8+zeEBzM60FeguSHG5kewCHNkb2Zo+jp1pR/KWNyFG1pvJlAJx9daj
riF/CSS8eUbASCbWpyrpjqE6D9MkngI1Xetp2HP0YohJbhhvwk1d6ATDsOAYljgqK0OnbiFiBc2d
NRHDYinAOCetr2HGzgXg/GnUfqUsMLD+8A10E32sgc7cRsrdNvKf1hIgLUKMXDZGOIwTm2YKz8DR
213XKp9kRn6w0iXkye0hkm+GSElxAaN3VcFFAQiEccI8ylr4DuUwyPKpu4nca1NTlJWy6QUPuAQs
2PFmTRvsKxDRcPhBmlBDlZrriJJn3ldH82vbefMcPgXCMi60zJN+gTO8V210pFCQJUHuYkkpy8zn
9nPXwUtR7M3RwcWAkjJOZNI0j15t5NTtcDNsdKLxU1fHuy6mQhN1dO32+SkriyP/lSo4nRvwC4gE
aA8RE8Va9uPR9bzXbJlbu8TmJKn6L49GvE2HyVrh4iNEGr0RBy59vfZY92lNvBRpVjjYdkZj3LTI
6Q8DzkGLu96pQi9h8Civ3Zhw6AAHotIjHI8vN8XSDwua2bQAHSji5DXzVLx32pGPGbcAPbP1XeTK
awCIEUMccotp1zzRZfjMXFwSgQc3V1K1MFRUCdoyOlVm9K2XToyHsPBj8zV1gosRUanEYsvC/VA9
Tr1OvgISILvpo4UstVaeBgheP4JyMDet7vXrWXeZqli7bfhofbeKRS4n/K8iUO81RJstwyK5MpdR
KW4cY2NbDHqaZ26TeakPYAvr1WaxnSkPW0GjrP00oIxm4FyNX+NaohRiaEDLLXH3xxkKQa6HDxKo
kJ/XZgM+Mn6hfTl8i938USdgxV9q3fXDuNNbYA6e7EoERt52TuJbMXJrciNSY7Nk69lYBHmhAX2o
uoJdmupizZtPuD0Sw2ZiIlz3BVcZ4FtFXRa0Q/hsKgMsGZjcVyxccJwp6ZUPqd7uQVl6Q78Wadmf
GkjPJZa0cpourQ1OyGNjIaZAZypH4DZC6Y8UZNMUh92GNYHq4LIGXGulwZoadKrY2oVkYaOoVrRm
nhRDKa6Z06UL+jUh7pCyyhizK4N0uYH3gkSevJNxfoobLFNSdHtQBRcNrzZliOGNmtZxPUmGxjLA
VaeSERymDQIe8tua1DzwCwOKJ1V5DlzV1SC1R9uhR8UR1pOacYyBjIkQFOG1allxMqKa7R932qCU
J2A/H1NQlZsxGD5TmEQEGjCZgjNEm4/X3Awe7PCqh6w24NY89JLRNh1M3GrwB4iFkdRwvGSnha1f
Bq95lFVnJ0Yhsfr0pjoI07HBcg3FhJzCvQQGVSgijbqBMcAU7obWLwYShR0qyTSf1bzyJzA5TU4V
WQLZZjSL5xqNHRdTjkTKZ4nUDjn4dgqfKf3kYGyE9EJaHVsko/YJQdztJaUD4T0+2RnckFCWD6WF
eziMlZ9qCenXVivpLmspSIHeh9SdfwqHQSL2PEw/AIAmetuoT+vb5DCV07swuq8GsZ/EanREQvtq
6LA7FnX8zD8PlDGOH3n04wGp3aSp82EtETWrcfmoeoRG3Lx7nnE9GlgebGXCIxjhi0amDzQDfzIv
PO7MldOWMGYrpGBl6RsELz59vEM9hrvVaAgfRuPOHed1FOX7Gn7hciL4IT7Hvo2Bx0yBQqZ8Ruea
p5/7OdE1R1s06Lvxu5UNn1aANbbl/jC+fgRuioEOvVtYnP6imX0Y7W2Nt58s7ZFsqMmNAHZilQy4
eAZ2UTXwXy9ljZQFT3nO/TvRzA3+i2+tz3YwlzdST7iylmO9UdqHOqu2FtXC62mhHaCpEBGqvX0B
QUQvMEoXtqUdpzh/j+yoB80UbkXUvWjpjF3NSFK8ERG1KOCdYLVpK21c9hxOe5sh7UR28swO3sNU
HXIOnqGZ4KfnnSdsl0308jQTU0bWdlxREa9N45q9P5gSm3Oe0hgi73GHKA3LNd0FXXaxc3pijER7
gVK166TGjXACsD3gA0X9MLG15OsCIulGjtwJeYmMGpuMZZYN8Qgsg27FLTwU1blwwh9XBy9IxONd
0/SdazNQj0XzrWVA0RxSuY3hfM7Fl1aKb0dnDstydjqDPu+tIUT5jep7JukSqQVxPTzITl88Nvby
/lKtQtpnPYCJW9dpnmyRN8HC2/sue2l7ncd4RAdliF+BV3YlEpy14FB+hzVkIOX1s1/Zf9IR5laE
d5tfgGXJE8aeEf+8amDCpJ8tg69IOgzeBbcnyP8/sQyugSynvTmPzAequ9txYR3czsF6EJavi+LT
UB1OV+paVfN+iPC9Br16amatZPcGy4I/cfCsl8E11W5MWHx4eTOtcoOnJJ2cq8qzYVk5xNmI0xwU
5wj+qgw57ug+BwDT9Dm6hJzqhwJHvlHGzJOUL6WcgHT7wCeXHjXuFOtS1l9Twc5nHtuDtTSosG7s
95kRfmoDaQg8ACy6LOJT42ePRyApSDQKZZ2Sqv4OiobSSV461j/GKUmNF8wGjg/K8CXSRgjh2njE
AxDvmiWoqgWS1WVKPkzMb+3CxuypKqtrXYDnmGATahzuwvjRFd2rhy9rQ7kFWkEfl75qOp/C83Fb
T5raKZg6/MtYrqnmusHx/rI0aeFiRKJWo4YPgqu9iuSDmRa67ygPfqNZOStilPjrbZyLZIjHTcEF
XTSYCvGY6vuQlgk+As1Gb5IPxzSuJVrNys7kLxsmKea6+I/t5mTPKQ5vMoYvd6g4Q8zPseFGFzyi
aI2lfemd/WBoz1nBqjrQHzVYpVurS3ZhwgBThoRqGo6tIyIbK8JT3ZQVS140oV73Q7M8tLhAwZPA
KCG6CtZ2H2TXscifx9b9XZrSO0o+LAW/LrJQ7Fk3Lsdt/dQ2iMqm9TmQZ9p0nfem6XOyIw/Ew4y9
k4i1K+8AlnRr9pnOK5Yk05dj9/dsHD89pCI8PPhBhYDsIeQ51LBTR5nzZU790dYcE2QvmfJK88Z9
POi/KIhlipxgQkeT8G3NoyUo+DQjASPcWxDFMVKdqkhTh9OB2By4tcuMEjYEXLiuFXHaG+ZjVCb6
LteAfCrWQFQkVfdCOI//H8L734TwTIN43P8cwnsqv+L8PyN4f3//n6+mJTL3L8s0XCJ2Jh3Trm5L
0nT/VKdrhvsvw2FLotsk3xCfDIrL/53Bs/7lOI4uHOrT+ccStPt3Bs90qGK3dek6YgniCeP/1J0O
I9r6bxk8IcnfWIZj23j8TcfVzeXf/0eneYlNM8bK/xNXOVQT2NV+PBCC6wGpPubeVzeEw1MsSD3k
+Ys50Sts1w9NTDiuICy/LTlrX5WwSZHM6M8NNqTj1GVInkCH19EUFddI129JbiNWdwOwBPvJcg3r
WOkXFnhs6mJG3o4ui4vo4+rFoMBPpJr11mnYJRxrVBsll1NynOpfpkJjxqXxkfYarTMFc1RbWdta
d80X2xDltodS5veE5S/EJzAfVux1wtFWz5RhGdvZ/j3W1XSHiGdwmr2CHYTb12avyOzNsZ1n74bi
DbcuLQfW92Z8TKscigRA6ykN1Dkra3Wm18Qt2nDbkHe4zzWJuNbBDgn6BGd7F7TWse0+nECohx60
4SUAWVJvizD47pc/XxqFd4vi4bfekdFuGm/EcN5zeGTfxyCE5aLlBnrInYHkV4MZXyuMfh8lPa0j
Qsdnvfz3bl58B1HZHf5+y2WikLLrkWQIi1RsexTblS0FTcCVt6EW38pZm65REpp7ysTQcCfcQGEM
jm+X4NZa1Y6jwVGZtOPfH5XLT0fTpoDM4sC8ymt2nbOmmUiKEGRLN5+uPIuna2u5wCVaKU5jCO23
0UzaUbo7Sz5WPPS2DnOc+gkQKr+jNODRDi8EYhYRhfX9ndID8TTF3QJDrtq9sLroKdOG8ZIJ754m
reE3XclnyqaUg15AOzj9/dIm7G+nwD6mw4OO+XIlmOTf3GRowRJQNm66z4mWybPpmrYfl+J9iD9s
OoanOqMFBwn3n2/T8rpzhUMeT4Mszro90begaBERASmt3MPUMxlJ82AyeHA6hnISZsrcSo1QzN93
EeyOe/vnb+N6WXRIjSa/t7UzbnmiNHBVYh2DVRBQHdppexXMwenvlzIRBibQ5ZWidQTmSqLZx2RE
VpmqvnscIGlJqA08t4F6auUutzXjF8ivQyHCFqnHvqjE1o4oO/qediJih+bQ3OLli2NT6delfAZd
m93nGCeMBhw5NiYGLKxpg3EX1SWdIvsbYwv8BGzL0KpeZAW0OGsaC+w5O8Rkzn7buV8W5Cv02olO
s8rzO/mgfNP2AD/hFQAOdyOWbyvjG0NBfA6ptFjXjeyO/7wiGtIhS7H6YS4qZ1dTYsmwpD4GkbLL
6rFpab37O89K9/rPz+zEoKEaMRcwKsmDQIYX8EQOe3TjRYmaB21UGeLUEMrYhpQpbB18NhtdzDr9
KgBnYA79/Qn2/Rixx4g3WtaBdwA9XgECMwrx3BnADDCHRDjd7PLD7eTnSMfVAwWFP+5I7LdffiaU
q4Drq2H/z1/VTXF6YZ2//f3ilQ7E7OnJsFAsoF3KhyDtvkFtOpzP6S3Czl8/AAqi8m6jYUbYk/LK
73T+2VvS9tlGq70Eoxupjb+/U0N+pQYmnDamqoprH0jMreAKoYH/cfOfKBSYzpQdwdHoB9o/GYUb
aQSPcc51K9PRgpBevvEWpb7H9hSbUFn84tYi8v5XGhVig4QLmlrisjSpFHnRWuc7SvDhxSVwJKOX
5kuXBt8yM0CD2NN4d+zqZGq2d40rozhNCBhoFGJ469rhGgzRXcZGcRmxoz+pcPiZAPZifuj7U5Eq
HIjG7NyEizJMDdmmI6+zHfNoZBk7AGn9+8FpKfw4Nzwf1g4R08MAQSzUo/yO+5RYGoFNbpSvWhIm
T1ooDxqFJMe6AfAYwFnGuFzLpyJIKWxRqI3RpF2m3NUulLEHdIAvDJJQyH3CHoonDS2H6TC9d3OL
dwy9ei8is7lR0jKd5lzHVRnWlMO2P5RcNQ+1cLnf/b17D3nY7Ely7e0hy+5dFUHSSkL0THXLJlQG
yLjxzrbj8s3DvI8Cqjd7k/0pKnZ9/vvFlIHre/obJSmdLa9TE3LWtaAlHVmBAreIDwi4zS3x5oYe
Xe6pTiHob5PdeFEloKJKoc/04Vhc8fpw2CYVjFMnlE9ZXb4IUNbHckxBTeJSWf/97sOW5UXVsh23
IxUbq9QaqoMzzg858f21S8UJ9SR1dKFRFHeWXdz+fvjofZ0LbslG2PxSXfcWVmZ5tD0NYBtO3HM+
1w2XdRSvPUJ7Xqq1j9agn1z8EtwZuTUiXxbZZ5LSRmYX9k/X1htP/maOByNqklovicHsyhoOouKA
sCU8rO2qobReSpd6soH1YseW895aBvdXF1WjsKfnIJ4nml264RIN8bhXBu5Ii4vXdkyoc1Xd3ISl
pgNn9I+xfIDy0iFZ8b6OfYpUG8jazwOHV6AYx4cEfjPJ47q4TssXMWvpebImv51b63WM4i8De9q7
bvenEpWKOuUxOarSwQw0WpQnIJJSd1RNT0OkX5U3zRiSgEp968zuUYE0alIT3SiBjjYnxwah3rGi
NwyICT0y0bjWFjMcpRf92U3LpeGGynj8aPmejU/1wVbWPIeD+5vio+zrv/2ATD8+udasfQ8ecMBe
ZGPWAZpfVLBEWO7z0fIFfOt4Zpu5UxMKiaSiyk/Akp1rCN9kq8zhK5KfXVGcwqGQtPhojEJmY2GN
4nfG6ZAcrJo2jNzpsa+bZsQAB/emRrr8ABuUrTUAQLpFjq3CCfdipEi/owSkr2H2AQwB/3b5svxS
QrvPAQfzgwfUH/1FvrtdcS8hXEdW3D93Wd8/1668WV5AAVsANLEG133M9eTktHgA7HRubyPQERKS
dQwjsKJsi3TUfSJZ3rdx+2jm9hfXlieP4Vw0hPlyvMqi9ph5bH1vw+jaKkaKHe2AhFYyNuOE350L
MFb7NIiSJvAi2vy930U1kJWIpo+/d2Yw+jyzD5iTLuxrYFGjnOLrMecHz5xiH7OO7Sp1IOnhvMRt
Q3V8UH8FXY6709KBPAXzgHbbbMewaPYMTfVmnK35Dhfmc+4Bc/ac0L/rainNdCGNDWN2USKXl6I1
yxXDTfnmGslHb3NBiIG4yphM1UdC4CLGc32SmcLMk5V/KrStt7jLBDtmnJwmRUNvhmVo2DyH9NQQ
LyokGy76g4xHzcWAUbaEfSxX3f+LqTNrbpOJtvYvooqZ5lYDmgdPcewbym9iM48NNPDrvwfl1HfO
jcpyEsWWoHv33ms9y0qiAYsSirBxUktGIwUHwuj4hZYSjGAtO/RpffWy1PklKlinTe8x+m7D7tlF
Xw/mzMy+Qts61LG+VziKv7DXBKTWMElR5AXbnIVHmvN/B75d9UP8pEJcz+HcZsehRA6fjYV8SsIm
3HURuAtVnazEp0/LF3oSTxc7xCrPE+fx3UHDL8V24vWkTKcoSrdFz/zCQAwJrLx1zo0n1JkLP2aF
Ry1FostwARBQHbNKWrux4i1sxPiBJX/ZEdwsOZZRdX5sFRoGIuiRrYuDHAQYHfLhxrbQAA9GPO2m
jXnI/WX6UNJjInJi3pW+P95Hv/G2GgXm1Z56++q5scLhjhEmK2BNTb7oL52j+OXlnD7RIkOJOfbV
GwQ6YtiitieVmfTCzrCdI5qI46NofjxgIPdw9LUdQSXwRDsUgb1ybDYDXydkqYQy6RAA3xlox1dV
1NVBpCRYsSn8u3yBrFr+dh3tpbWtX2GcwvcMc/hNaVqtk1aXG3x/HUUHyUodBy0Y/+nfWXY/WVx3
ry57G6HvNL/SYoQbbDLPyv//V8sHq2YRnx7f/9+/YYwnuxXi0GJLf47tcTE7jPWVog8ViA5ugMWS
XthEx9jAssj4qd8/9ifTRNvnp7xpXmnFy2Ss5pQ01RUlA/l7BrqZSCby7MREqz3qhIbwsk/qDBLb
mumPhObxr6wEWeVs6Pu8aenArr2cQtOx/DFmUTByZSS58aQfNOk8vHKWGV5Nfdrpbm7e7RTZtGtq
58dHWYpUbBXC6jXrPhrL+Px4INkqZtLAw//5XufWS6zG77g22jXDyvSotPbguU11YaA13RPbPQ/S
yM5InSJYAHyguPOq6+NBROT66KpnFtQQi7DsX/82sWXPSsBhbbSUTYzUAGYOTKWOKXPdSyh164JC
i7HE8jTmBoNoyrDN9M2dX9vUJ4CdX8ma/VMCo0YOPLZB0safFYia1xZkFUVQluxyvS3efZtjdtQY
/+lC4hBU4VeNbP42+IJ0cAwq2z4sh5cpTzEBmSChORF3ifGq5RNIVlQE/wrH5ZmXETUiY+BvNXIw
p++7ez9GyblFr9RO0iV3rDK32FoPbT7Up3TQ0M4PLfjjsXrKwoF4IkHmX29a8srwYvuv8lo+w7Lt
/n3r0U0gcbjaaS4a2C7KgX/2VvRMg/xzGLtPPjh11rqkfQlJKCQMjWGNPfbty2y47YtARpIuehzK
oOpZ1xlyC9lgFvYzfy1sfgxCSzl7ecZr7fUGRwJ9U4yklg0u/4ggKrkD1ICkKi0IEqUEBekx1h8e
+I0bfHc3oDGu7XpPO+VDGQb6mDQfwL0OoWa6Lxh62KydDO2BVuX5NgVdg59kHtorOb5rpjvOnzCH
QwOjq3tbstI3hG2nvj/9hqCy602fvkgSjwcRlr/QEESn3ui5rGUXZzAv6xj/ZVH+trXqamMKLC2C
duwS0f6jgrZyfBB+bajgUXPHDQ63qJc6W8RAGK3m6kc83d9TFOU7HeVjQHA6h2ZyWSdPpTeY1+JI
RDDz+hmtHo7pMYjGUa6tVHHgk7HfHRvV5LveavqgQ7yLSRtTojbctLRgMUQJVmgZA8rn0h2+XDN9
SjBKgo9YmOheuNZrUocEslCtepGR8aabE+oKyuiV8+NFBIrG0TvDlJciTd+IVP0vEiZ6fJlv5rk5
Nz59deLEn3RbgjBdOdIkZsz2TmkMJ0ToGbt3+yxj5BaumhBcERWUXbtkBmu6yJ/R6Mc1Ro1O301t
SntJMbmzMFEXs/hMh5nFSbzplfMsWtwJCSV5GLavCxbmhDP/HHp5s2rVAhJumKbWPhGh+kRfG4UO
Z+iU8PORvZh35oQzYNsNVfiRu2wq5fzDScLeVKD31q0x/ReiD9gU0oR9kvjeZVacZrtl0r/4/q1o
QK3Q/DHwgl9QrLAiTJ+epqyzqzNpUem5j3V4RPXVN2NySoQkSMcxd6Ex45TOLIR9o/lkjd41cZEJ
xHk4EV7GYJV2VAmHSbNGdWMMgPoFedFGuMkStNtc3dTByAA5bG82U75P+told9F4pq3C1RG673EO
mdMxZHfwSqW9MAT6TGbGLPFE4rhgDoJlLgg9LTr2Qov2hKk35ErcfERet0HTv6RTqANq2KDPhugQ
Topdokr7i4jgUUHryWQVn302lHNDu21sjPqguAHrssWRnunohIdua//JtYrBk0z4YdntukleLfdV
tqI89SbKUU8v30ZXoljyn4iC8//K6pbPxM31k3srGQshWyM8BB7K2jb73UiC3oHATOTcCzvLgBGG
meYJRw00sW7ccGjVV9ImYnU2n4XBFBtRw7RGjXywHU6XFIHFxhIKhCLBLWGFKyvLJdKoQTzlMPcX
JWG5nwqHGNf5ucroUxZhCCOsPThe3G6Izlyi5kzo24XzCh7ZCeyWiSlTqGrdxrj2sQP6FwIv/KQ+
Ro1bHefaMjDaLMDIFncyvSvKEEB+2jT+cMb4AQWYoHtAmmHWE9R8GxNwyBpkqD7wNbyfQNVPTWoD
3AyhR+OhswybKV2DE09NILhK5zjUOIXykDNtHWIZzRZT4VGWfnnQdVxhsDeqdUwLZKUyi5FZp0jJ
rQnjIbq5ugDU1Ac+DxS781Ggts/mHqwh7I19jnG+NdEFZT3WZ+j+aj2lU3UYwnanC+/HiuiHJelC
GTKIWDTH+Hctuh/zLZyrO6Lj6llgX8idAvEmg5Mqo92R0ujzrF+9aqNt3cJWYSk/jk4LtXAut9Kj
1Wfq1l4a9ilXmG87DQFXQwZ5SJXPukA/uTReRpQ5oZ/Il9JMPiGTwWnFl07nqTTe2zZChpcdTWIj
L/1Q39AC3rE0oHJxCOIproREqLWVoUmH0PiMLaYP0OmXxznCCFBoRIDTdKOF7NHKQoh89Dx1jbr8
zEDbOQAeRxlsqqMfxTsi8SiDxPCHLYrpsDJvzihfhEqMUwmN0Y69bl96n0mHGpX3xFg/J9V0BHOq
fRZK8v4S88LMllQhqdOtIKHlOCBlpGOfk9Nbfmi6B0oSUPgA+oGxZLZq7MamqKwyXvwoZ/NataS9
5t1bmCU/y3sAATR7n8zpp9HxdTQxbJ8p727RpP2QApZeSgusVE1j6wJO5Mnh6EEfBMU6rIS89Bn3
xe05y3ACSy0/0I09WLDW+OxtpAbMmJ+jTkTP9n2STBaSpI53iIkErDbnhg07JcNeaDsbnRV4IjJ5
iW938IXchISAMMbypa3rOYj9XzGRyO3MOaEg3WU0vNesL/6m8LtAFMhVaXIZtNJoMRwtWWWq3NEc
8FYi59L0ZEK5iCbEjc13sgDf2w6Em1f6jB7LFA0bHt0eMGhb0ZXumpbzoDmrbZ/1M721AYM3qAT6
0DkMElXv5wIgRaamn8qNTvQDMVl65T23MIZM+L3GUaUnkWx1CtdjwpoF7aiB1jeTjdNACjLD+tNq
wZ2S7fyMCpZmLrhvlhVOp1gSVhW5Pr8nOAOxjQkD4HNyQPjXw3FjVJ+nEwIO+wwc7tbrWn80nIPZ
euyTvYHicGGLdVC3EWRnKDAQDSBOzIJ6FpRMllvfsfBeqXX/wwW0pkLDJuUjl6EsSjQM29ixopPu
oIKawwG1+kz0t+9hE9Fz+t1gRqy4ss9Tki1tEfjvhhog7jbabfBeSUbOgTKZb7zce5mX2Gcoczga
EjdcMwkn/sKl50/lvDY7lCeTk/ubxAMRrVdfDeFzVF2kqE2E+GgsKHiEh+/Zbr6Vx8W+RPNlXepx
DQPMk2b12cz+OeTQZsLUvt3yFqp+meVBnuFSQRT0NOeMGhDHc+mLT6ZsFToc+zsasR3GQNE2tevc
I7KQ11NifrhsYvR2gMNrEbNqAvLe08q3dk391tSV8wv927dFbww3cbOz7La/VcTtEeqZfzczXZwq
/K0rwz9wk7y5RlMd6znhMOMuyVptKYhsRGUNn+NI+Gxg9bXNMoEO1ymxpNoDMQTOnBkBOsjQJVvH
M4iZtIB8iYYmuWV+u44BlXikAUErh+DL5C10rWPXAoWQGQpLPraPGH3BpgDEtDZVeyGQ+rVpRhRc
FhmX+GuQJ2afLE1/hRch0HSzZ1mRL0s6fQ2jEL/iGLRTb22MpJ/fJKKqsXafYJBx4Ck0Oq7kYSOz
iDARIcMxVlVHOF0vcnF0BFIm9gw6mH2dHGAVkbRQDc9J/J3WG04OYh+7hEknLYyJUHyA5oWXNtLw
Y1nOKeJqhC9NSGiOGx/mVtMPJVv/QKz2jjPazYA3chCJGYg27nd0FVAvl527SP5UwE8V3m1PMklH
bMSwa+PHLpUdFJQ3Zd3rBIVrWTvlPjYkA7Q0DGRMtKnnoQh2YeTabjEiJ7D+pB6yjppEp6QIQlVg
GZPgJwtmiitDhxuEl+fTpfBczwTDbLyEXxlOpcIYJbWgHgk0zQx9Z/fVIYk9eFI9TW+bBM2uKG8T
w6p1gfZr1fkVIBvuhEGz/PNygnAqBIQyFNph7r8zj7jSKq7K7dA753hi43UHhZkxq8+o385jkZNb
QGeH0zRw/vA/K6WBmUdd8aQn+REhjLWqzYn7qBj2LoqkFdOT+kJut829pz7meUGdGnCfIhu8stdE
X7jSWEoIMYRHnJ8HmAm6kyOCqgvgKq1HB6+eu2Od2qCEW/9jJI71xqd59pFm+ayHTMycnZiL5uiO
C2SkQgytZ/5h8pDnhtU9jMCKDXp1s8i/uNoeeeIhEsQO3gwhKFUQLSEWqWzuyViT7DgJWgVty46a
wjxxCBcAAf4MIeWPGenZti9pseWUPF7YECyrdU9aLOhlFi4yflyvm7DFmzUhxliZzgLM8cCX1qQL
MdeYfi+1UiFjaB4KXzKTs3spourkIXvFsUh6ru6AAOKz3DV4DH2TphzS9w11qn3wOFO3wyTIb/sv
dmdkjJGkY4tplXirq24zwtIIg6Q6wIffu+kHMYQZfnXuWI6IhRURIsSZchVqenu0TTL7piI9mjEC
LGHmpFQsKaGzCUpyLjImhO57q1s/+UPdZt9RqReU6uk1TjRm6PQnUCYzajEYPzrNSxpSKmI5ORht
/U7QS7aywtTeHFxD+4knNImmHFgLBeo29PR/jamR26QIk6Pe2lvL16czc2SaNiPekdEaxrMyNTCu
y8Y4OxZ7Lg+YHUEe+cQp2Vl1qLTi/fFt5FX2AaXnWzL41t1qpy5wQsEZpGTu+/ge1A+3drETxQ4F
g6Z3zilZmKz6ZBB2nnoXZv3UK3PMuZVn9ZLYyItid5Z5dXk8zFn/oVe22OkIfXbEo3IB97b+XLi2
RNaDE+rx1AMDc7cYcVWJus+5MN/d2Su39C/oYOkIC4nXGLaZiOHDmxUD9TJh+gykpabKJEOcc3ZR
D/TpNFYc5OX8tUoVpyU8lZ9eF9GpWCY8Qz1m57kM+0Nt5By/7Lk9E9Ru8BQDKITjDbhZfPMoLAle
Rc2EXSs8tdUQnuo6Iu51eTmf/OdtNmLJmuZxwOkF4z5l4GzENroGUdztDCStr1nmWigRXcjmIOEl
wVuRhN84Hcp7vMzTbHv+NDH0r3zfmbbM/5wAI1H9Qbtb49BjqYsli20Z2dFHqTAlFv5A+BkK5sZ3
0mfam09u21pnb86zZzFDcOo8LFMXe0ine972HzUu3Bd/jhvoPd+LPMPtPDQGamqfIm3vpgStsKeH
gafq5qOdpoNTef0uih+Dn36mtLPkHmFndKeo3saI6dRqIuHOxbg61JzXHg9xL05RFa3l0iOKTDc6
6pYH5Wjqfkd6VPynbDTBuWm/YR/a1qMIFw0HtmLybv+1Tct+2a5ktKV49i7p8iC0IT81Ub1vxto7
mTO8CpE59ou2aDVUEu4HrW/P0zIB89Hx5gZOmVQlqPiXq/DxEmYe6cSCcgaKuCCvYEqxycywcRVy
vq0D74NJlOOcdLGEcE+OUMDcyEkOTL8xjhVAw9PjISMFpl7Rvco3ZJOYNKZpBWxsWtTn0UIRgTaS
9EUDKQNdFwboVZaW+wKFybXsxvA6NSaZ9Ry+1vmiLZimBn2E2//Fr6wCQXuiK82cZJHQuhrubJOs
tysc2HCb2Bk5Ssgp2aSI4DePV3w8aLQ9NzXJXWg4jDxkaOjrZ8CFAArK9DRO+EFN52J3JqQSFyl0
VMODjYXRvqSkJ67/vXrnc3J1pBEAEjBegGjSGyCg1d5QeYyAdfzw9Ph5fT0E1fnoLpHeW6wf77u+
vO8y6CcLYbFdnypdUpsvupCZvqPr6eOx9BCRcNBh68rDQE1lc6tJYkABUC6t6Yzf26yTLaaNZJrU
C9TvY+0rDHG+gfU6i2ycm0CFV3Iosk2h1B8/Zco96S53ayT9kz3SE0ZLC1GgzeEStPXeWfq5Y7G0
i5vJDUpHtk8Aw/ZhVzoXib1g9e9Xx2WJb4dz/6nWXdJ7uRsySHjbjmn6OvJ742RltsFqyVd1TMBM
7xO6p0kvhov85/G/2JyoL5F3KBeVUbOIjjjUZGdSEp7/rZadrp8LUqn4YdX/PEAZQERqpCdtmvnD
LKNUiaBnjlByL7KlUf3vqzSyjj2poY/P4HG5PD4I5MTQznExGfgaOMctIZNltlyOLp0pf8Be7paJ
CB53YeegSKyZJpi3Ni5+3Ka2r2J5GBqKKFcgZgeW+6Q5vsLVm/UnpmN0t03rXSj8fyMuwEsh7W9T
h4/HhCDZ92nhMdDLtAv1OuhIi8bSnLjajkYuNMq2BFyqwZyTgjj2tHLRPXhAcHTmZyhndo+Lg24e
0/1jyvEFIpZ7yzsagR0THd4jHS+b7u6NuhmDMi12rFTlV+lBMBkRbq1QpuA8y6csQNoGCQzi8b/G
LeXouVML9GVZdjnQZcd/fyDa8TvT4mKHYLTDK5GjYSIMJUbsfJdsNE4qn4YBWzSiOJ97MyPzqSr6
c40Df4XaRt8bRWluBRckOtkCCfTA5VsjdzsMZhIfmk6U134Z/8Nf8dfSgYrUSbCddiLekF08I4/A
4z1X23+LHJr238qwOYZZ+nggup1+7b/NRNrNgtr1x/VgmzZbDV4Q30Ft1iJR+5uGL7EMu70yMhkY
OmlxOLqcdYdLimJr6TwTg1t/jE49bQTunieIvq7eXwCasDY2yfRPx/bQQtUDHv2hbSDxohZzY4Y5
DxFB7enoxDOWZ6aR35E1au//bnkxPgK9/yr8ZJ+6C35uDjmm/Jvy+CZ43YeqyVpmWoNl3bN4OIOr
PKSgUt7Nh4TMjcu/mocF1NPzZ9OPkLfwLFKU5ungIL1h8PYWRm0Qu7goDH1GiduNFwdRfZCXpTgh
TtwM9mC+Kde7PXZLZCzB45/VRTrudNiFAPZQsDx2TMiB46Up6MRmcJPxnkAYtUfL/AQrtgU2CERi
2cGVRaX3WCIeN4yB724ltAb6iR4T+bHsLo+HOQKQPvRsG24yEJTV6GAoDALksUI+R1k9/Imc6jka
6cSZc8lsDB+X0WFO7uDkP15/hoXAmTOGZixVtgtt4qQfxdckaYJ3mTshgFb/2ZKpho60yshT59C3
dvtLefEuyRgWLr19wkDvAGXYxyGtz2FrvNC+/Pcrx5Gr9mY/ff1bywxnOrBZEtS6bMhd3nf7nsyt
1IYaGYo6/6iS4WmeevWHYzNkjH58e6iKxm0n6mPHFO1Pi5KZDZemEZ/IMB1YyvyDki4W2Cr8MSI4
EY6nUagUDJ2dlqi1cuAUIPwB8Kwa4i36FDScnUYB78tiYskZpqOBSQCGhJa8JpbadRyct4YgUkF6
574rQczl7YtmEmlLhA5vVzKw9nawccmYuqRsSqkWB15ntUfNwD3q4CrfsfizADsKoVPUBMZyeSUj
UqLU8w944cS6jy3/2NmKfN8MRUwTzdoWbiwqSkeUt0xp87oqwjkQja7vyKmh01799xgn9Yi2wU9p
2zGpOFuBQGUDEWm9F0PmvbRW+p/U2uYly+sS2okV4E93XhxVf4Ezt2CCDy9mnjAj1gf2lynO16mt
AaPQut9NlyvCvDc1k6nfheqAu3DJ7MvlaR6rF3C35eXxM2Su+3tBXpxK4X48Bt22IeqLBbf9jEf6
q7Lt6bfel5CM0/DrMalzqdE3A4TElUUf6a5aRUSQS5MhabzmSgZku2FWwbwhMpzrgNSAYaegZ74C
nErHunL+R0MHExu8b2Xi/Jr+4yRuoUHrcUpYinWyHS/AxAdUhLofzI6r+Hz6/1yNuEjNod/VNhbG
Y0ybPEQsUWE0VQR6UBIQJDUGdqqyddfEEmFITQwfyN/HYhkj8VX5Kx0JumjLvlxBxmZ6z/omIMUG
qh6qK0y+QBrHScbD7aF4JJYElROTnh00ofjig8gC2UwStObF0c2t7D9gMaN3eiZ4jJTQ2Pv9Y49x
4pCY+i9li2dj7lMMN9FbHbr5r6Is+8ATORZYw8vPlunv9bQkaedxH9pm19716R2QYfLbYU4Ekb66
moapkTcBn3mwlwaYIltnuftYTYi/9YqaFD0MLJzzr4/B3+MBVv544eWPbZiEG6PK727XJ0e7C1nz
k+ktnov5S0d7s+o1HQI8Igey2ery2e3Vq5z1+sOo86tMKeyFohuPI9p6IyqSmflCf4IG/mKHM/PL
uIt29CIJWhDwUYXn1fdWfTyOGoifSUA2bf0uIjyPMdqUc0ZKwLnQ9D/qIbXzi2qHbU5ckMN5F7Mz
vUvjUUi6PUyDqe+H44hDcduPt7LlLGyFDNiplEe6LosuMkoJNhfGjQiStTeFP1FkoWrQhHnvSWlQ
egGBqeqYjCC9CfXiEYfyS9qGued4TU/Y75+sZVwFaWCL1b5Hezl8M2bXsBtfiSXkKBI6+lZrDlbk
5Vjqn13A7s85s51QqLsBv+llzANHw5xndXKDf9i7yZylFRFNoGjYbbGX0sug/QIhT+7klDGVYZSp
bIdDNtNypJ7giHK3STYwEr5QRo+r0XdPRZGLvctIVKsvZUxbgHgSYsFM+lnZpQQH6Ljjb+oPPciE
f+FKs/CB400pkAiv0NexGrrV3i7pv/jxPU9SiEoCARdn1K8ucsNNbJvfsm9/mqr3CVoJz9EYbTSU
dus4RFfE5ACyn7YbyC3dp3KgRxuLj57y9TAm2cnEC1yiF10hlq33pTUQSe/RkexqqHN1D3fERefB
4GzhY700JLFQPd8mXC8DWkR9TkYael8Sjy9m52Jn5ELuQj1HkEzneWVkxTmnNEP8922HmFwko3ei
2Wvicrb8bt/CMPtVZBj3zp+unuLs79gatrrET9YRWjm7ucgX2zSx5+fVR+OAgLeHNj2IWh3Iq9Ce
a8It0Ge/F06qnZ3a2PtlF92QPmtpOxNXzqAz7L+KkVb74BrYDRrVHlrU9rS6xbJM0wWp5+8oJ2dU
NwtrRbtqz+yl3bQNves6ToIp0w3oALDWCutl2rOgD6Q9yvCgWfJPO6TRPsWcjgGb/sNgZNdKweu3
lpl+jXRLWXqA2pOqAJtCMHqavUVHlAdIrbmvXfIVuQsmBb570LELITAZ6NecIBJ8zcQ0EP0aL/0B
CbjLQ4MgplPbklOfCj7gtKbtxzpKtxFZc8r7vhr1vt+GVn0fZtL35hYzhL5ctDNvUdxAW0ib8xT7
L25pN+uy17acitAsxfNn5xaXUYGaMpAimZq7syh8R6+5T/qOPhaE9lXdLbDOHC2mzxTjypkj3hcw
EWk2vinMD+tC8n9VokWpbDFSIKv48rseuIDSrP9EtBKuJaYEgEskpWmuOJQkQhCoKppwD+OPCZpd
PHFM39qliVwwK6GEQ5NmvQ8ylaGaIW0BYaHzK5mw8MBFYaASrTop/wIXPDOoCFGeY2vUu0Ydk7y4
+52/HdPoNxlE6K294QdF9FNXMjiMop5ht8ZawMZGFUSOqdP8Ps2D+5HyJ/HC6Le81N+aZTKdevkE
1a2T7rSvQUqklrMjEQMVcbikh/dvw0xIrI4Uw5hZ7/wG/hBkMIBXtvOtqJgwxOTPjudEOwVEDetn
/9459lufNtxly7aRFUhtI7fZozIlzIqzW0+yYGP1xKXMFrJnx/0S+HZp7zBtMdTKsCTOWYVbfKi+
FIShLKezC1HJIIuFQJZSTFvugGwfGtOGz7/GzEknmCaGyNtdFGlruzR2Xdtil62c73kms7xirsyi
A2mIGf08TZwwEgKiUCcwIs9ffXqDW7vOfvVcSNtmEfc5ubXhiv5lA2JHuFeQWFfq3A+2t0M4doVy
2Ww1sDGBFyOkb3Vn83iGHPvWNEzYzQp0mcpICrdNeu5Ov6fUOJST/NIx1SFggVaiW/haVtCkXmf5
6kYMsMpGAOlWUPQ7k7Sk2T2Mru0HLV65/1TUXUJEDCfD7S6+ap+rQS+PVLhzcmeM/VLDC631Jj5T
zrRwmsP/SDHdpHBhAYhAqELW0K8UxvxNK+yzVXKCFjZoPeWav/DzbSDGK3RogtkAkbyEVmoy+2Q0
zcVeKOCJ2giuKf9E+MrSKWNynqf+JZmBXWSmf7db47tuowzOV3Ln+s4IyK1+xzFqP6RaRwEPpy85
3X0oMrybpPjh2iH/uKXPmOKecXogj3Awj9yv98oo3GBublVOiHnCgWzFVBR+HGxqrc6AommMoBhl
8U37PLcTduzQcHHZamc7SREscLxZk4Y4E2nA7lWF2paB3we/VrEBZlpgTi5f4BJUiOBg+KuFupua
I/HUrXZyy19INL1tU3BbmmkUuI02b0qyt7bA7AZeR/YIOLVsaw3Z81gnJI5ggdxLswzqEGoSkh88
DSHTre6aop6FucbW1FghYRmWs68LSFKcFN11yrq5amIggC6V5HIjvaFESCmFIICzL7FH6jOBBoCh
TAzVjVR0vGZt7bX23RsRSPi06xCBETQ1o0ORsDt8BHwMMp+8KP8aB/3LUi2QcftMKLkGKyNkFuBr
xw7AqON3W02ABGgMhhCaRO6aNFW3CgvyYdsqQRk3fTAZBFfVFDs5sAuLJKjHZji1QjEl/ekcZqEj
yQP8VYESXRBIP2ZHDpkS9PD816ujbIHhspVClzCmpDl1PqjIPrxWcK4yp8kYqIurDglZd36kitV2
stXWhz6BFsx8kYN3XgRt+4JjZWqhIykjgZuWdFV0RtbGgn++FbhiV1ZGHCUm4lM9UwrZ95n8JwKc
mbqGxK6wWGNpCLHKUqtaXCb9osuCgIVGVAZeT5fGuMdZ2WHzwZkq20Npj+VBquEPkXvFzra3dmEG
lpl+Z8KE4Uv/fM3afyUD+YMwstWMbX8zkcATlAkhCfCUDhwDNIons9p0z1NsvIa6eicUEOwvd/DG
Rq+w6hR/w55pW6SvpSXVofAArfbmC/MeYyMl9SA6tJWr4MmZoAu0qfiNGe5v0cakuiAOg0wXr2kn
4STglAIPNkVz8U4MMyfkRetVWMx0DA9wOWy7DsRioCVAIpjgGQuBcyiOHbqMro8lIKCSm9Gn2RO1
c7IxTUgmTvGrLdGsQ5sDle/vhDN6h6JHjOx3+VqvYlzpq1Ba0wFtcxxMzcUdnT2fMwKSOjyjFZ6p
YY37TMDsqk4GcJ/l/DfEpIUC9C1zLRZpea5SaNJW5ZIhj7IIPJERBtqi7y5/SYzboDHfo9a+ibBw
NnTR967lvGl4tte44j4Hv95ILf4whPPkxZa2rsFu9vAqhzzvuFmI8yHdZd4LD9uj0JJ97iOymyMk
25RPcap/sbC3dIHefMvHHDDCx644B3LVAHjNMAQqRo8royisZ7omGQAcYwwZJ4dPZFPH2QDNremK
rWXkTHzGN+lKmE6udevlvhud+Be2mjXEP7GGL4uuh6k/IWxMw2T1tzfPKjVm+q78MVTaBRtB+o+N
ZxoznGBFImfFHJOTHs1naZpBoetgDwlS9cyK4SD4maTRkJlV2c2fPnLfvpG6IVG8A7EokAXuSJn+
ZLVjKqqp/Nhm+ieTi55EDYCjUUM3BPRDUAGuARvyVmCEBTbZnXMgQGs6u0Ssc17i3aQpIwr3KR/I
kWFGber2h6XXMJ3mmfkV4W0OknsWpbjbtr4EkGe627qSl1Cgz3A19QUK6ERL2liZtRCLEHRr4Wc5
YGi8WZE2HbNpeFI601X01ZSitDdW4bIUFbbWbEGs9Hpzr3OwHk625EknA6OLaF4bY2Nekoyz42R4
xC1r9rUuC3VumfiyKc1xmm1Gr/qrCT7vkqCWIItoOmfSPRZDD6PczsaNIT2A7XX1RXyP5G1jkhjV
1vOox3/CEGu8nnXzPtFsMoaqQ20jqZvJPVkTQMdPAkh2VQ3Vp280YAo9WN9AynYsWXhubVyGdqER
qBy1UN5rpvyLLnrWriVHmv0EhE8z38d65NJWamVLYF8wC+GyFYm5BfjP3NTfxyF5JHPzHmapsfUG
L+gjm5p66fEwubtbkzjZRu8jf7FugtjrwB0mRKjez+gP5NPxpuGTckF34+xapbERDDNy51JvqLX8
CheqQxCC/yShm9JXzcnmsLhBFkb4mDHSWLAoUVIFDePOKOb2tzmw+SMQJW15UNRJJMfhBDskf5O5
Y1xpjO1G6u4JuYgdTD6ZBogaSWdqkQi2qYIM6ZLMWISoigRoXoYaGMTGTcfK14C5q2wEHwn8/MrP
KUT6TU57DtHQgfNaAvQE9Dh0rhVAQ6WL9uCbPUsiuwNRLOe4VH8MP10WnWPawdYnjYjAJS0BL8GZ
iLPAYHikBhljvrE8bRs2NoT3yP8ZR3+rRu5UMam1C3tDt4gyBfD1SvjNayjtHS3GPTR1yNjUkGV0
aHr/NConRawyqwDWSmChhEhU+P8YO7PluJEs2/5KW72jLgB3x9DWXQ8xDwxOwfkFRlIU5nnG19+F
YPWtlOpaZpulRSooSmJEAO7Hz9l77RvfIrOh8t8mTsxtkRLswTeE+Wx0KVEueS9sBPEyKSqaDVpx
MMhSHyyvux2bgkp4qBH2sAVyPW9pXZF+YzrWrnpqOeM4GQDyKPa8VZLBjiyRJa8zz2A1otPC2Le1
MIn0H1HLsN+cRnLrC29tzgJ6LxPkHGln25gBEwOZjQPBYpwxocj5+sFqqKybuvKRHXCxQ4UpF/a7
wfFsgSndOrbtwREEVGWR9VK5xHKrEms2KgWmMxBiXXIlBVZ4Tg4++HZWQj9M9qnlRyB1mresaR7t
1J77e3216UT34hXNix1acBYdwB2CqKWF9t6ZVosyjIEZoMiRuWA0mqzgHa7vgt7kJutmYLJUzgae
vaObNQN/56dJ4UAqiyTbiLX4OKQBJWZxDubDeYMRvSSG8dYQQ3LV69rOHFv92CJi/X4oBvOI4AhZ
RWqaSy9992q8nZwej5kFv8fDSL/ugszZgaC/xevx4c/c0MSvbiqwLYtUT6x1wA4QV8MWeueDYzj3
rpxAX/XBXjV+vDISiUPXGWH2dul4oqZZZ8sOCsiu62J3NUYUMXlGHrAdQLAMIYlqAQ1GQCyUn5VD
iVCj6arqmm5n/QlOFgAi7b1FbXY7dPuf8L7cJQDOF88ttGMIYJG8CbpLsiUxCtoy8xpiB0t6nsw7
l0ZdkzLojd66MTUKwHo6zQHqUnAqVXn9FHqTv3TFmeiIuzrKHm2oiHC00k87NuHEjMNjF2H87Bp9
JOwsrWFbJkujIbzSJIhVZGG6piUGgF337hhVJXRTXfqktjgxeIHV20/8E1CdamjGiZ/VN5k7fMRd
Ajgmr8GylN0nc9HBcbJN24b6WhqKHoIBAhhcw97HsQRGZir3QfiDoGPC3UN9mxLssrayXczOsM5r
dDVCi+MT5MqQfAK6Ucld2CEA02WJ0r16qJvSuXEFeeicaiu36tY4O+8NBuiICjYpA10gP/QIuc9o
CSAab0yiCzyfa5O7Ats/mJopRPJoSM7LxUM8ACh3E4uwPuaFZNETUm8NPvQ4+HTQODHhxslXa071
No+iad+pbmM18sotwnNVgAgqC+MhaDZZ099p0TXD8pJCtbx34+Qxqm8LzJS3RctnylWy1owsflEa
rSVpU12nODFcaHxZ4FeIAqF05h5rC1s3OGwFTlWO/bM2AnhVacJngO2JCc9Mc8/EGsb7THGxfqrg
3IQnsny/pKlWiFLBPwUOUNmgepz8RJ/vUrbgyEqWFIOwZSicvNp5wZLNjoI0dGF5m9boq0Okb5tI
q3GCGi1Ko+ydQDsqa7jpp8LMtzVin4VvA8LwpvaOc0pYEq9Xk/oA3Ijyj6Dkn1OCgzsKnSuzy19A
XyBA9TVUgnzzRDPUbeXObXJcc71vPBUcXDfeqMjAkTn4LO9NExM3aEzvMqN37p07AnAOvWD0LZal
Gscd2FcQVSXrpdvee4RobiuVkUcNCnrDjoA76Su01lNlYMTW+JmAepBELJF7dXjt+wC2UbtPDmMB
EatInmyhyl3sZm9JGxB1JfB7xn44U4Z9FqzuqAMR39Ke/wiDdocaHt7ixNjVYxQ3piVOV9a79RxD
gWQk/jFVPiLQHueu2XI/MBGt7vGB+kvOtLtpyMbHNB/w3+nDTyvUjFPsQM/RPKBxys8l9Q5HuCHq
3ZWKJ2MHsup9YDZHaUJHVScqLxlDrL5mBdvw4OWdfdcNIA4SVEBRSweyHb60wjgEpGIvda1ugdu+
hkP7WYs3oMPE5fSrIaXNzya67Qv3tXELzBWPveGMh6HBd566NwMbI7xDiXDhKSIsxGqIFWf4ZrB/
2dN4PWXiPYFi0oDPX9YMuchF26YDHrt8cG/B05wYhS4sJL+Q1zkqT3QHxhRVIsTkioYQYsiPITsb
tendoj2cG75IPYpsTu7U1XGeTjPEDm4K0zl6Sv7keiwfgrxptkpw9orEdGKsSuroKrDVe6Xip6gi
5XcayBcSya4Ho5bw02BqaLNd0ZPnXFgmwOiS3qFecabkrX3i8GZgtSY+oEQHLGuEcbGkdmG6fNuY
eIXAeB2sLJv27QBwnQAU2ykANRDiUtvbstUfpiG5Zw0m6bKEWOUKXz8yZvw5IBg1beQCFSNwzWSt
DQhjXfS1Zq0jEXJ6zvyrVqIFTr15Q5+6LSmmfkkta7SEyaQEPwjPDw6y0644/G5Ni0x4ZNa7vJwA
B4Zk9rrKbsC38nIoaveNpIZJXH2dmgPkX9N+xAvgIaJcBR5O65bf8LhrZzHotYl7buPfBprr7s3C
EpsxgepeVtM+GmoHH8uCVtNHXXMKdphnLSoiYbMyZ29JbS6KztyUErtfBTlMjfBQFVYICKlA9fxo
hHo51gvmQCPtGj5OrUyekWxuOb5ocHzRtUq3pjTX+pxRUrDSgU2Td9psdY0eozYWd2HmnpKAWqJN
HgkGxUEwncuo28ppo2GjW4p0eDTHPJmZBVj5Adz0kJrpnHMlIt7FkNM+o+KflcvlW8joA++nLffK
Ks+l9gCb4UWT3hNoCJwginUwj89JWRosqSRMpi5mYVyO8AAmi7xO4I+e9p4JrYYo41ybIjWQdUxw
LMu4WeJsw8xeOuz7pdjWRfjezfG5do0KOrmF07k2yuDaaTIUut70Zu+L3rkhZBJMcMLN7OQ+TS1L
EkmTEPdnkqxNf3ZbUkiR79G9tz6gU5X3WGpEni97QcZDPL4RYU3u88BXGo5iteb8bL4q4JfLQbgv
zEFfcUmngto/m6w3NMJrMIzFomK33WXxNcHKRJHMx4Sw/GG5UF8UnG3MtE9Mg2hd0LLlohyWHGa2
Xj1Kzm0On1yBXOJiD4UDf5VFrtxfHKNsQxrdsHYIdjCFn2paBbQBvSjeBb11MBq7PvqVlx6+kUQa
ezDJdjFpYNQ0tTsygbs8VEwjXGxtO7YETuf9aB1L1WpPtM9PrPLRHbI4TgYoxtGS6NiFQR1eKAuC
rK/DiA+BJAR5Vipiuxjia6GEYtPo9XVneYILjf5p3lNe+IGM901HqKs56zUuTyUDIfoisXb2IyKY
TQ3LRK2lJyPXh2OdynhjK9NnzeZSqtB775lIcuuhKk9FId/yCVxzaBrdiRkwsHcPW95k1vdTw1oO
H58WkuOZK4UjnM6Ljd7Sk9E8ZNpkVTveDXX4gawuvG2jplq6WWoT8qozsSc8qqnGgwPS4eZ7dCyL
6NqjhjqGgm0lmvqR+MXmmkhWCIuucR9I3CbzulVehtWN4l+MiTTZatWIs3EeP/th9wSWCZn3FNyI
AJsK61GxZi2DB+PDAs3UpkbHVybd+JZL6PkijJjDhzAWyynlqYh/0ttLHy61aV7UJhCrgIzcUnU7
fcyiFYBxiSCQtpGVfpoe4wCduAnPzU5l66j9/CZxdVf7CyApOBhRGi/G2V6eEWLB/ofbfv6VBqfW
HmqavWn4imO1PzByQjAcTzfkPo1vHgKvldX/VFaqrhQq1H3QDum+HHz7ZNsSp2NNpwpq4AguOWJN
yo263X9DV6hn9ZUlGAYZgRvelLMBq4s42U6alwMN5qaoEKK9Jzr1oIyc8XbyD908aadZrrqoPRmO
xpRvlpu2BpeyXSB+/f67NU6T9BKvQsN8azuS51y9sw5e0Bh0dnkBf4C+3RIx6+fZf2Qtiq8wa+r/
/ptp/X9IakoqBa5eNw3bAhr3R5JamUsYFML9MlzJCjkS4BUYjG0zdewjae27KXmNgHUVZiAeIiQ7
a4WcCriIT1nyrbq5qI1SvPBYD4eryGF8Ztci2pdlHtxxpy9GSCkrx7vD79CvHSuzV0RGp/u/eCGA
54rv17f/8d9/m5FwluOawlKuYem2A2LulxfiWB2bcz6hlSstgASVvjXT8j5otHUBsm5NC6vcz3J9
PfcfnLIFydtYPwdF2TyGQF8oCDlkInjIFOWx11HkQyhgW7PMGy3UjkPga4s//5Ft+fuPbNlSKN3R
XYnWwNZ/o9j12Jn9oCTbTCWz9FamklDlMs22dUI/P8YC9Fo15t4ZNYGjPPb32WTEp7yv6ZNOhYnH
lnbNNreKAclk4h18m35HpoxzbUeHdJbEIPlDDemYR3dWX18eiiJYWZ5frlLH8wg0xUeFa4CuqEFu
QmzTE4AtUa3gqxOJYcfnQJ/MtQuXHQcCShQZMXvRXVBDjdSv6vnh8iurEW8CyAXsHUnTCXTYiVZ0
u6ybfNgSfGxcZRTOE/3pWyaquCIcW259NaFfkLbzkrU9v9KCm9LWqud5DQrqIj83tXb0khC9phVh
KtITqJMYwa/joB92pHTwQxXowRDUcCeaT3S1tSOCnei+s8zmNqcMIteh+ot7xv23e8axHbLjTSn4
nwR3+OulRsUY0PXSYIqwxYd5uW/IczuTB1CdwmK8wWixMAPNSrcm0NClqDjiFDpDtgtADkyEOvvw
aBFj1/hOJsKXZmpTozK0QIwE95enrVXgDixmmIPe3JdtEu+1QMMYQz/0viR6i1Q009lKp2JrkEa/
7lz6vmWNva4cgjPJu2drtONTFSqUrRPn11mimQ6YlYXLEC90M3VlWWTCYWW/uSzXoz2QJjsZCdzn
rlswqQyPSkqf6EWXjq9Tp0dEGbs40e0nBx7crnKgDIP+xhcUJBpd3QQGEoyTLvh+rkpxFZUtEwFs
b+fKCsvd1DnPQ+reXXSolwfkxXfg11DtSM9eeymlJqmw7WNOdt9CWPrw2FTGrVcKju1DimpDmvRk
Ro8sC5Ux7CDVBzJRNKlVkKnijWnOqshc9enMKr2uhUFmddjQOktjS8CZjmkicU9TmH1QUse7f34t
963Tn9/d1r8tSO5MwiR40KGUVnArfr1KtMDiQGQAqcGb6m5qNNYQGa16oym6vJ0M9F1DuAQHYZ02
Q1+7pN/G7VmMLEYjV5hYIHED0dgVuG8dBH92aKwMTTx2bdjctdoY3EzqxbZUfV9GNOV8L6T6It8+
jYw7vW5SwDla8rPok59uMZ1QZmpH1XKUHSomIsXUE3dCouW6CNBYX2AsU42SszcE+ZhkxvV+Mt44
WInCysnPl4e8bUGGoH56MAtqlnEYHFSkUOMF6LJ1M68Fg6jQTU1Ruu+V8RUmYf2q5QEK7bx59gH8
wWBISQaN9OQJLOS4hOQpt3/+xkvz92XVZfl3dSVcly2N9/7XN16IsVU4q2CCOy5uE6soYrBEebqz
xVpP+7cIai4svYAk3iy3rrzCA6GR1e+VjEm31lF0RQjsEHDljG3QWtDjtP1TrexbH975fRQZMWs1
51pZYfacqYEsrvbB9obXi/j68uC1NNVDw/9wRhPXkNW55iMkoA0DeH2p12C8PeiQNDLSCjUSYrNe
9tOVwSmXOph+TJBf+wI8/p+/N4aY16Y/bpOIjbgUFRulqXRp6vqvbw40xylxg5LITVqq2wugspw9
PajuJvI0ie3LdLs/5qqlMS3zJnuPO/np58Fbp1R1R8MezXDcwKhKJ3clGtRu3PrDtqpIWx6azj5M
4BN3RYNk3GjkXW+RAppXJfkYpUjpoc962NbJmYu8Xr5ic58eVQpP6PJ0DEmz03JP/3DjdtXHUbGp
ZdFfhYNhHBwVEgQ0qnrefeikG9hiHctyMdk3+xa0+2fdW/eysK9Zc6fjhQXT6TYrEwHWx6nsp53r
EW2LICSJ4zxg2t0eGCMUH6GkVRHQB3nCy5ovQjKmUcp7V7JzH76dDBqqsxbbACgBAxGUi60cjFoW
j6ueJuVBz8rsrFvGR9AS8zLBXQnHYcvIZ3yh2Z6tRW1YO6Y0KwKRmJ0Fem+uE36DMI9GZ4g6gsgb
ahDRTYnlMIFLxWBHc66/19gwR49X2kZ546L1mxX+PZqe5VgCzLjQ1S43cF+39ZGSdwZvDLd0muvl
lLRyc3nazeBYRu13wkmvLlpN4Pf5tb7KobydRFa4vIMSo1HoNjfANccVpsT8yVUGsxhYi3hBOZkR
5ExwBQeHurSWY6KNgIuSVRcNvKOmxuSYhfo5oi25QlnmbeEdcvG3kV5vmaDA3q776TVJhhtL9PIn
1KQlAbF/VVcZ+u8rACxexRDNUVzt0nKdufD6Ax64Br9YeKDlabMEJImPvr6DtsSZMih2F6yagynW
oq9EP9smjVAXjyxgdUxh9V2EF0a59BgwnVMRQhNPVHWc2sG7Enb/rCyfCSKcM+N4wWC2jfVFl8AA
zVsfzNSoH7VMbw4DTjxwfmTc1N64NghPgZjSp5scvS4jkvAFe18AzozcDPro6cnsHYZEMk9PYevR
zJ8Y+rijG+zrgKgZonPStUYR/sTh2l2B1VoNetyfukQ0NH5c647hOpIxlg1KBfPKKfvF99VKEMZE
4jRBUpcLJVEgWPHD4E3IYG/FhUF7vyOVfK6EBYy6m5Bg7GWclP3GmJ9evuYw3NzBBIdjirfILyOA
x8qa1m3jcjsM8kOX1pqWDCmig6HWjFd9ZDmDQdSQpWEndYL+MBLxRWFuyYdKVNcsNaBiW/sNwdXP
zIuKO13j6J7H6N0vJF4NygOSDWY91nSLXTi+L2azHwLfHxBIw+PlmV+04V9sH4acl8Bfl0hpszdL
3bWpVS31W3k3+YOR2qXBKSCKY1iDZbKK+NeeBkCe5FyO/g+gNRicW5tYFlCRzNJrvNpmeWdaxs1g
GtFjO940QPxuCj3aZVMAhIQhLa1n3xJb0p6ZssFeAAYNhISBLuJIBZ2VicUUrO1EJ/osipblpGMP
tAlj30Qhsa0jw4rIrNVtp+z2scjJb5mJfInhqlPTs2gJ1EFR9lAwmr23B+N7PW2Cobn9Pi1ULgkZ
YY9jWhfy0JK1e7YMpJ9DVh2MviE2zwqj9Cp7tZsgOF0eLhxO1VAlsSDrdM3wMujuIsja4nmkp75J
bVYgafvFc9xYD5aLHSyQ8Pq6GaYPoD+Y6XMI3GaTED9XsVJCw34yK+UvD72vbEqgWHx/zTfIWSgE
0jsFv+7A1CZZ6aVwT4Tg0kgEEXigCxEsLmYCN6lRVlUdHB4SGJB7MaBq8JmPWWdfa+HIvAh8GPPY
u+/2hDF2p1R7J6cLej6ZOCj6Te+mSi17SbJTAAEDPURuGMnWAVEJ5yCagaeITu3sHLa9Dn6JRJ2e
aptaloFGPY+8uVarA8W6vAdSskKYZj6awvavKwsBXFx9Oz+Rzr04w0CChgcbTR/11xCU3HU36z3D
0YB6mvVuu3PSmLOZxc2MnprZniKd1zMnY2vSvO9QuKOxI5/R1HZ/XhWYkNn/cMXbpm6ZzCQtORcG
ugRY8+t6GfQGaa+xh7IIB0hiqp0dozrIp/uA27EA1bor6A3T3cQiOzh7Q+bRrvFvhWD66QVPAcrp
CJ7aaGRHu2/Fg5dk167vrL9XEQO9lVFDZxiwmIIpAI9XUHO29HD3VpNt/vzFuL+y4Xkx3LWWoroR
5F7wZs0v9g+L/8RUlTZSTZpSqCEZRXvyLAsGYxcbiFmw2fozDCwU5QSpot3KvsTQMh+a9KJE1Fj3
B4ORLw4DTth+6qJJuEAN8emG+wm4LRLD8bmzYScQ5FfkwvqBW4Hpc1S+fX+n1TUaAz5SzxmAbRLD
qyCQlCZkw25aX9wG48CdQ1hlFc5ypzA0CJwjA+zb1mijdjxWytgqnVyFOoTAW3iouMwQhqTPtPOB
joq9boZYXjnDORkZ5kQZV47WqDN2lv5kXKDaZfIT1yZ+rj4lqmQocWBwq7OqjtMBFQ0B0f22Cwg9
7nPYFQZRt6Ybn8YabQDnzWad9YqEUklbvPF+BLHHYJigyJ3mqv0E+ns5RIV4dkHRLVFzZ4c56+Wy
dEePvvL63eAwWb1A0klI/gS75h4xD4VQTuPbi1GOSA6fdGFf7S5PC/hpf3FhO7+e1G08UkIYjmMw
IBbooMRcKPzhWiCxBTa+1fzIZzbmOM2GN/Py3hBohH6b5WVR6L52G810KM8xTzY263uJzJj4u476
Yb79tZEu7kxdy+wBGXiLUWMQGnlsFu4GEcwxLW2zLekHbqKMQhSTgrdMoqpDEy8JbDTq7nZsZ5Eq
UymD0nzPTghex2vFgTAn+X1JIB77lw2vmiMCu3HOMHNk8ToL9RRrnNnr/ZobbDqYbkpHmy9C8gfo
qtsWQgmTcEBW1SvE1BlHfbHKiqHeJkNa30UTMOV4KuEcXwzTVnFjMVqGX0oquRH2gHYiryZF4M4b
x2XuCX1x6dWg1R+vQjN96HG/HLQuZ+Y5/8rvLbmy2ja/nxy2nOzKtGoHvJMP+cWfjo03LZ0Q1kdi
/Axq1XIoiGjGo/JyvfcwqR7+/J4XBFL8soDxOTs6RxobsLKhHOe3Uw2oNTtRefJjMJ96YXffRR6H
72LFntrtwiSobtKJmquNgyfbDHYgH8c3o4Or0ES335dET8jzNmo6Th4jbSlp8T50onwtPdoEaVLh
kRnt4hVpJGz5uyq1k3f0N5+T5cRnLeniQzEosYaRsfRZpD58vx+WsaBo5GRXkGS+0ibhny4PzrzB
Ah3/83eB2vTf3gYHNL4hEBYbMPPs33qgtPxCjsb0L/sqRTVncO6IOnN6Vwk0ds9/yzJ92qRR8jxW
fDaYweTGNnHAwokudqglc9gFlC66QBVGlFT5XmZbUHwn4dTVqwrYnRLCQq+0oHgpAjbkMQ3H28uD
gxL0IIMJMJf3YpDy/DH/Qq85vTWW/zI/mf7nq5wVaizTz31WxehqwFzhniyXl4IknOsTS2oPDOfy
a1AlKRO6CdEW/cLN5Ptb7iiHER4c5Aw5JWofYFpB1KJYhCqcv48pAhM8kNXJt9yFnMc4TRe+tIOK
MX4Unz0hoTc2OV0M6+OrbPBeuolYkITP9ySJsNwmDTs7ptF6celOhUQqHetY/BDmBOTEwriNmpJe
fJTvsN/K59ITkPIsHEtVVUG591r12AUS8F8EFR2H6c60nmk4/KhmG1whmoI9JMNZHVYwlVAXHjqB
OYSb3CXVbO6TdY2Q28ttL8fG3CVzy47B//c3KfzgB7+dTWFRdtuM/8QjEy+BcAlu584YEI8Mvfc1
NOmuTnCkVhW4DVzR9VHMDxxc6iMOHNXr8ZHWq7n7Pt+aXm5vSTIfH0MrXXlRt/n2+flV3N9fPJ3T
oG7cQVx7YZydusr3TqSI0IdMGFJ//x3xYN/oaVTBxH8u0Lo/o5c5IRfUNghMizUUjeAD4kXh1jSZ
xxJFlJ9RgLUPJv3axzQIsNa3zq6QeJVdkXW3RW6NQNwSeSgsq92bsmfOMvvb9SnZZm3gk/BtP2T5
mN8JkTSbnPn8Ls3Nczrm2p1qyLwi7fE0z6ig/8buQRM6k5tBNNe5jSRxmtpmDYpUrtQInxXKT7Jq
qtZG+x3mB4JlKAgt24exiYFXU5p+KrJSfwJP0e9UZyefVoaE/DIZ8/TPFrgmjMS42aWENJlCjSdv
Gr1rv4f/KZUvtlktp4PUtcXkd/lnw7KFMWF8ktTH1zVssx1yl23mj5iPSlc8J7DM12VdMte0IGaM
nCqM4XkcvQrCIvWH6LQIJCEdqFJUPzOTt0PLgIP4guy8jAjqtvrwp+gaDG5zVSu92cZ4dklu8/td
raJm1406up+yJmE5Hk59CJumMZJ7AeEPPJd9X0m7X12ArZFKx8M37Vg6OguD058y8q38KHT/STs2
VbLETpo/5B68ybgn3b13p6eazj7taLiGBgcmHC1eMsAMA0B41jvZ3F0Wwf/zOfyn/5Xffp/T6n/8
F88/82KsCI9qfnv6j4c85b//mv/M//ueX//EP07hZ5XX+c/mT79r+5Vfv6df9e/f9MvfzL/+z59u
9d68//JkfQlqumu/qvEef2LSXH4KXsf8nf/b3/yPr/9V3JNJHfwncU+wUKavKnnPfvwS+jT/qe/Q
J0P/O4FOdEsYajDwsyWbR/81x0Gpv9PAlsp1TcvSlUlH5V+ZT/bfHRqtwqXjYrLtmBRYdd42ASFS
6u+OSf3tONTijFYt82//8+p/+RT/9an+MqfkFPLr5qYbFt1+nR/DpvHN3/fbHi9CSDQGGMIFcLql
QlqKmwNMPv6KhEjL9nrSPpqmMheN4xmHxOko6iUiLyp2FDkQ0SSB6vl0TbL4wJiaox6DGAATnERt
8z5qZkxplq6ou5FcSvg1se7A9BqeIGDB+QjPmOG83ZB/BlgW11kn2oVozJca6tge6+O2j2ZnxkC8
dV3YOTDrKVrpSZ8BZ8FtBSXHZViDdd5IUYDJdjq1/kSHxYlXKpH2Fs8yY/YU9sVMtUgzTa3DwRw2
poaXrrPID880QHCe2k0GFBanHHelFTbHGk9OS2xw6RvxpiPEhZWM2y8vm3LV03pfGGb6CJSgO5R1
hNtspM1bYC/Rym5YBQgGF0fTRIrClL5lg00/TAtBjO8NW98aMvIB5D08ra8C9t46aFvQM/KhtVLw
vwA8LXiIK3NAwWsl0Rdwis807ptDKF+1+ApzGq2m2tYXJrBmcPbhGYkY49iulyuJbJ/DOtwpM/UP
hRZ/tAgg8ar2L0zWim3lIZPwcwL56uqmSSN+NjwN8MWSTdnWT0NUvuKKxprBm16Xo3+gJ70aeyvA
0EszNgBSTl7mNaEYBCEia1h2zbSnCKg3RGYKfJFXyn4PzU4cxyk8+yU6gyF2T7otmpWDhAy/7dxf
TrKNpQH9C6qCETJup7ZywqWkubjQexSOE440i1P8PTcWQlsHb4CabmJUua1FkkWKRHfkhApl/EPC
HYc0L+9LlQzLMvCOOM3w0aHA7I1NasB3RQuLkrMg/heszKNnlNhUUoamOKuum6Z5qGoMAdlSbhQd
sLX/UjLWX7Si3ndh6gAWhPdJ2PjZqYc3J60nIILIh6UZH7SEbpE/oqPwUr2+pYxfAGk/6qbmLrUc
9B2KtYH+so/Tk2NaMWT9GhzztdCDXSmRnxVohzbxYEJ1qpxgK/oMvlf/XLT01nVPBevGiGikEhZ+
cGvzbIgiuy4L/boOLOJBsZUypOYn6CVE0nmekpC0TfsSfxERvBtApUQGitmu4GJLJS63ZrIlh/NE
AXdscveRQPrhTvn2ZzqBH2whKM7pogFqqlUJqByhXVYt/Ql2E8Se6TjYgnZi8FZqd+YEUayp9Sez
S72rUO/P2gg3ocj6YzA1SKwr67rPRrhyDQpu3jrIrS8kldfLrnfR0NoO3VOmbQRhN86u3w8Tob5B
ahzDtAYMTM7vpmnz7MTRZGekSH1sIdeOrfK1F/hbLyvGuzQDjRpIyMLKnFZBda9x5Rh11C/SwQXV
p+CR6KW1yDTH2ubh9OrpAkg32pBuso6SrvQOq/qdHdVfQ4q1gq1fgGoDwwotw181MnCYaPBRVuOV
ocnsliut4TX7x6nO8hOtJBGPCvLtQMqR5S8zJVYe0AJI3DCNHB9Cg0sgkPhRFGbMxxlQ8db0JSb6
dwsSOAJmxyZzQ+bqlNaVWpY9nkdnVsPYwBst+tTs43vXsR5RiFynSht3jTFdEyFEaG6T72s9gLaZ
rpWmsAtAItSH9wJbtulgDbZh/BNi1vLxNeEOTPaiktm6qhBgOAUF3BQSKyGN9jmNio+AP7IPMEvm
/k2gdSW3PVBiS6U3kNHcFfiQNya5+YqlRyzHOlkSW80C65Bb1fKxjdW9qmeREtnkJeC1hdZFO701
n8r4kA5Jj4TFs1YR0/m1Ow71xhrorbSmDp4gUmsjZYYv5rWh52Ojhx7t6OH8sI2QoHXSrlNnWtte
Hxy4woJFkq3NnEyrUSa4kof8WbbenU+S7dK065NRDgcCFdBd8WIqFy1h6Bi3IcT8TZCP/QIFCPlE
k1okg31bgc8mgPurICtqS38djqw9vbs6GMDErQ5OGnRrzZcxoqPhOfN2wcj0tyzo+yP0hUAG647x
9y2pQjjsC3oeU9MerD4MefPDcENegLeWBiJTrem2iu3RS4qj4gtAz4I1DaG5TYPQlE48BrdwkSuC
lHON7BA4pizjEUxh7dhkOsBlOEMLLYk0UIWdufJsyXjT87i4QxS8mt3AYEnmOQNh5IkPbTKt1FYn
bhcaMn6jmWIR2/S6otJyX63yc8QVNvr0bd1Mu/ey/q3SbASsghDGsBLNOQZNt8hc5wodJ5xB/LZg
OA9YnrOtN24d0zaWHHyb1VAQhxHVzQveRbJWbbAOHvtvnWj3ndH/mO93k81lB691yYku2MZxuNJC
fZ5nyIfUqRPseuHJ1uJ+RfQe57uuJspOA5Qqw24x1oaNV1A85fDjFvrIuZc+XLQG7A0tTzh7wmyb
UZwYyYG3ptqHCUJrqMlHBJgGd3M+6kszdlZmRDSyBLH0IvC72xV1tP1sVlCchohBalVUy5I2+PXI
eEIBfFoNte4u6ZVne23OSU8y9T5VPaOVbNoGvf4Vw6qzYwKPYYCs8jiZnUKEGDiOudVDf+VNYOZC
s38KcscEXYltwTGrL1XaqNxxxHih+omw7U7Z467juVtk2Wr+DbQ108qQQGKbQaTwFKxoCQ2yWQY+
LgG+9QMcza7KJ9w2lcDoC3dST7DJGaL0V+CL7wYjqrBfKZdxFNnnaEAeRolgVZ80NPhY0KTN9doO
h6ZIvZNJReYYkrCWmQeAEWJnan23Ya2pFxbs6DS/IDWm8+gzhuftwnq/FiPGPXbiK/5l5M29yYfn
lWC5e52mekBNBPAORtJ7z9qzAsa36QHwQ8dOHbDAk6M/4jyG4NyH5Hub7Zr0E0i/PcY1K5ojCBM8
rQrLRDRv7OQ+KAO3eWGenNS5dUea44Z7FLXjbJF3zCymHJKJIcW6G+0dAkpwbvMGCSILw8G9itL+
WLrkfGmAbHm9wco2dyrVPxLHGxgIsg8nVU6FYL+r/8veeS1HjmxZ9oca1xzSgdfQilol+QJjJpPQ
gEM5xNf3QlTPTFVdm66ZeZ6XNCurTDICwt3POXuvXSK0GtSipehtUImABi0kk541jgd/UgcRT2Bg
BqBvi0tZ2jvLouo3B0D+BeOt9VwYiB/G8cYzqkttIMvxaO8rDwrfPPKTNeu9dNjp/YJQqUAgIY4i
BbH9wm++511kiVVkEHK0cu4AbhKI3G2ypKWFYQUAR1FboLMh6kV2yWOTi2etjZ996JCWPUOamooc
5XVJTAXsq3s12wELHnElRv0NmMJ/lMrwd9McERsy0cXRcQ7mj/C+xkZ53uD4meLsJsguMcnLR2bj
HMXt4StO5nuilL4mSZ7lNPpvcHXKvUDTl6nhqWXieLSwsYdRzkBgLt8SQz+RG2nHe3N5S/MYF7ae
9l7oGdzP7pfpYsqXxYnZ33vt+wjGcWkVtnWbJohrW99gA/eAyWS0c6JgNi+eZAbC27BKLbrLXlip
vURQiWiydKIXdyirzYANFlWTjrZ4b5iqJCiS2SqdEEeuYBO2EOZS+gB4xLuSjQxNQG2mG6PDyDWQ
v4nl3Fln3pSdfafoObe5RxFF5J4AEyChAK2jQ+qWg/asKiuNKMj/bNHfrE1TlOfABOSH5drZKSLT
cGJHMZgExvJRMXgHb4ZqJ5tpg6Qp3s6srI+1ch9blffnAjbGxtO+gNztRjf2QItX5P6Dcduh5FS1
SysJZ6geKpIq3OEhBsgRkSJwHqE0G7pA02XPExJv+5fgoEjf9YfvGdikcrCEjWIpqj5NXdenpi3v
WpFPZyecLsjifqLm7PepCO6bqC0O81h/+r1H5q/jwkrtJ2RzxLgw3kBvL7YdHuVTnRiHsvBPcxFF
93VdW1tOJQ8Ihj7mDF4RTQX2pYH5PmpolZtPUIk3jozdNfJwKq/BnU4zR3A/hbWNw3XEfBqB+0DD
Lp2vpVzsm+pcOxt/KocHwFCCIqmnojFD4yDM6cZQHc4G2/4CXpvfeiZnoNC6N7uZ/Jc8kRsq9W6T
DCjWY8t8L3jMcf1VYuvrJZbTJ7PWDFiFe75sfsAaKi/Rko8VEfQxQdbi32c7P6/BRAzZfVOJQxVg
pYirpoR+PaJ+y+eXhsco0sKj8BUEDtDVCkviWeFhwZDmQIcGJNjOcm0FUp90NGB2q+tDnYcfjdtY
25ZZcOnqn7RfPEwTGHGGEmgS3qZNZlucCHJ+DlYFmDgBM5/B3jPZiomz3LotGoq+TL9jHCh+eoaM
cdESjFk++t2q03BokG1sUw+YSBxR1iWy3sTYPBEQDcxR3eI0/YCBFq/GBOppLse3XgwnOT9YOcse
XnQxBuByqBGpmzcIrCS5CYwd2qK6Y5JbHEO7O8NY5FNw1YGJ4EmzYE3Q2WxgkcvXiic5GSBoaPYZ
WOkDCkiX58Kaw3d8wPWl6z0aBiwUfd1g8gYHbnbqzqZVe4QNDvzBe/RF/Ea+D0WUgzGo6f1NNXYn
AXHfppjMUVBDkzfwhqcnzx9gchr+r9Egq4e8gBnfME+Cyr+MCJWl72JN6JruODU86A0cLR/mKjv3
SyQ5IWh2VN1gvxhb+szDAEo84+IoP3HWfufWqPglUc0Vy2QNdY782+xXS0N8V6XHyf1tGuCAre6u
jKBAwmiw0CS5LrYZ2wDUzQloZLtLz1AW76rapWmYiB9LP7ZJSNMzY+w6Qe99G8g/iNRcErO8+Ach
sARqkyjpueNpyKP7qWSXFt6NVwbxpq/HtaNNIj3UJoBxjnmK6VVtnnM8Kuegkh9Z8dgGv0tvFTeg
LjykcBux6BsUYPttWc1fKcTsY+4vTdkG5nXv4PWte33sxUug7a/Wt7/xf+ytGVN6I7JvJ5vQLGJX
N2JSfVuORqwGI6bU4eIrDMODZtBLdKuAWxNOXrAeuuCZyz2vPNDiWEnrdkMv98ax8LpUIUzYaARs
Zc7pnS9pvarocRj3aeB2N1btnEptfE2O+W4b/nPvzhMMDZPCn37Pqp3CEx3LnSq6X5MoPgNLwQBB
7sjAoPDVR+4695Bvkz1Wvdq17itlQN8ydlbbnKfe5wMZwPaT4JtKOlnB1vbWZZigeSakzukVHJTu
G0BTjPdG643hYxctKmbC0ivWYUIjU3i/hqTE15+95QuKnRHiraTMKCNGg0aznE3ZrG1kCnhgAFiG
pNUV6Uc99Bu/8p4ZQIZUoNYxI8OAc6La6QFudJNyWjLsDKAUcY7zbav4rpnHbtD3+V1MCFOesAQn
XstJ2IjzgzXEl8wh0RYVSlgmL4GPyF0mRHraRf6q4yDejoP+YlKIrcQJe85BH3ZrD3A9lngAzDZT
5O6atkdoaQoUZ8al7j0issddRcuR/2u+aKP+aBz/PurKm8BIFZoqgAZWJ9EiAHBoS16aHBHkLiOK
qfQVnt7+4ggPXQOqm6lkTYiCJRNyhfMY5bT1lU/qmXzbbJfF1dYjn/YywZKdq5ZGC3wZjyWBYRhD
7hjrMkrS+dTkVEWQKxDLOoTMLnkrUIvWEfC2YUBoYAGpmf36ec4LsAYZ7KxC5fe5Jz/Ydn/nzbhw
3VCBD250h2JyXmG+kGsPj9LKRb9a4HAGz0LA7ro2jAvHLrFJQKL1kZ3vpG6P5HgiA1sbXshACklt
7wDNM3oGfiES48JGVVq5e+hNK1vJYF+52jrlgT7BOVOnzDXAUkaEmrp1d+oGdHjlXBBM1X3ETjMx
5iKPrISFj/k1owS2wp9zHN73Ez4R1T81Bd41e3QK+glYjLss9w5ZYtsMaDgpheYAFlliXiQeihyn
75HtPynyk8ySx7jt/f3oOCvYRsbBwThINjdOwyxhBdKLXFM0j/UY3odmHwK7oO1Uu9W3zW69h2GW
W/OJtl/V2RCgyVXKTCY5Vl0Fl4hlqjQCRr36EuRE2qNqIdxEsuZKc++Vz2ndzSiIqJ/LklzyM/KT
DHpLOKyRk/zAWtushjGHftGUIB2H4bsz5Mdceo+xgIBi9U8l/dYNfR0zmd+IzV1lCpWhUxc7IZlj
Vp3/GICjcpDY3y+9oVUz2u7G8se9CSzxhlzyhfTYyo2hnXUMFpzzMmzZiddNueQNjKQybsqx3rLQ
wTcKDAAVefScGxifacFHQGLFU+z7dC05oYc+yJMQpgTFZuMywbfMQwf8LRneYlttqk6RHhh7ev1O
1V/Bu4S4uzxXZpvVmy5r0SfaGOvhjKzlFN+auZdeyppMozId2F36al3ZQLQqvzr3QTzeRRnFtoNV
dDXE4FFgC1c4pmERIEPGcAYReZ1Lg8g3C9NsJ6DL66VByNRu2wxL5Eq2RJCobavCfKeEG+6I+e1W
lUzWMFceZxU/m0FytuqupEdjkKQKiRrtXbLBRA69QbcsnAN1ZtrsQQhz1InUqx/Wv4rYe5uXLMEJ
a0AbU6NPyL0ZJdzImua9lcDyjrRzQ2gNQvYftH8YGdSPREmuzFJCIasV1OM2fkesDPxCz48JBLBV
vxx2fLSqFR5Q29mhk/ogz5xDQUkeLieHjZxnCAKIQ9ZFbP/I6gcq3JtytrNn6WqawRx3Bua7PE0L
W4Sgswi/vBk+Ta20N7kxJquZiLwq9HdNI7dKjQSL9AvuROzmoD2V5k3UYkCax+ISoRfFO1YQ39C6
twS4vajOrA5kCX1nCwu9ZkHzfIb5wjHe5qjdhQtIkjI1ORTNjyU50GnLTzXBiNSQH4Wh3+s+APJf
pLtx8NmOARhRHcoT0UK/q86Ft9FABiF4DG5J8iLJSOu9/payHaBoFZ/oeOJrcXE+GzP5vfPcnmaT
SA6SNSYm7zEBQYLO9jCofE0CBR1bVh5tQpDmnKTQPgOSIebEyPPHdsz1OdL+Y1aRSTz0HFUGJ2St
Gflsziy4nerJjKyTqeIfmEJRSwG/CaqTTXhbBXOsHHxw8jYMYK/b6jz9Apohn4Qk/6MvsVs0dI+y
KPA23FvaXyn5xUk3/KSB1sPmlewZeL3qC64MVJ9GQy+gTLO9HORrAtegLyP2Pp8lrZw/0rFJ6C0N
d1GtrHVm9q+e8AU77ZiwcfDK25HXgM+hoySMPgelykRAq9c6V8N+sOLXNi14vGWbPbpZ9NKWzc/x
W8Ry18DoOIjkRQU2IkzZ8GyYAEqnwq92EwuieU1+D/CJo37ETBR056Dv35rOTk5gifqtNae7whuM
tykZz9HYuVsHO+SuNLC2kZA13CyYjsp29SZ0B9wQ44xSV0NrNQkZXDlRP/4oXI9RFzzl0jgMTv57
bi06YJA573RobGYwUkUFhbyNi4siMyHR6qAEOc+wurqb/Nak+txkpDg9hAX+7DwKjRtyfRaqF923
LPQRxOCZamhjrRRztAPy5ddGD7vJhYE6h8e4qH5nAWkRilCe1RCE/qZoTJjNQ2tvu0AnR4mFVTI+
Nmr8wQSx0ulJMtieJC+5fe4c27KY1+WnFKNDwAeRDdMnaT8D4G3zp5vaLF3a2JgpII22BlCc1ZmJ
cmMUlCTtwRtAQ1FhwXlYKXOZIZnTN70bkMZudQopxWGL0hcWArqmXFRiidmD+EeRSfOkJnKve8pj
2nz4OTf2FCMAippXp2p+ZcRsbUg3t1duSoMFgh5wQiR11PjqVoWsuaOXvYb59GTr0j26GKR33sAa
lIRKMrV5UI6+k6p8bngdV0FYUWJWpTrZGD/vHFESXW+BJkiQn2b5odEaFlYxm2tXSW4Xe3AZQygN
VPiuyQLYGjqEI6iLeusyTwJyR7n1EiQmk3rhfCXLG2ynNhJyXFeBn84baCAmizseWUAWdWo/A6D3
1sU4v9lS1ev6O7PVY+wC1gbEwtLoYsjL5M9BfaVL4w/QYRsn2YbQy0epPfr95S200hFRpFXlj2os
fmusUWWHIIJf8Q4NCeORZPRpg6oQ3mAif1bPPUTMVYJmAzqNf/E7uidBpF8BimxrWd547xQgljg0
of+7N+kqUChP5aOu3V/kUXJYJwM3GI8BGfDSyw5dHI4rwBu/7GKbYCxddVsbKceqdYrPpHd+8EhP
U8WFbWgvubedMPttAok0ROy0aSr/1iTnMDCAwDWEEM8/TWLLEXzfVqWJC68YvnMUM+zt9+Nc3uNy
YUENWH7tMjuSO2reDpJyeRH6ZjreEUGcHDK3Me7D5Ut2PiFhhsvWgbuM1UjNrzI8jVpFDJA1LmjN
1HvEVXiKsu5dK3L5Up2eFt3dRKsScRlCEqQ4RwaIx4lQjhvHb99F0JCvRYkBcT/YGR6K0I7ZEJU9
aK8hhvXpDPhQq6g96CDkGN+6tEa4SoJ+2blZsktbIklo+eOAMWzlnWyNplu2rUnpItsTUTpI3V0H
9FddG3S/nuKo+kR7PO9quyb+knhpD/WMO4l2h1qN8pO2HNjQrN0LVL1HBkFnNJE3HFdJdU2x0czb
gJgyAlIEEGX038003k25/eAIzsaEsvfHOujvB0+/g3yJOy9dEVvk0eYZOQHBNt21QJZmRio4Hyip
qmRdDbBnKh/8qeUODOqjW2ectwiG5m1sm0z6XFvv8IFxesPsUCKYhk2IVDWKJJJ0A/qE33Laon9w
UJXw1njHeby9xwoqD1rhztxGEUPvIO1Oqd29iDg8cZgSOwgV2bqFPki+Fz5JLQ1kDDlYp5EMET31
Z4QPE4sR79PE1nDmMFiRilJam1ygRx14wkkiIHwrDuVKptZLP1ZMDjKwq+EQbfDDsKaM4ybxrewS
WZr5Aly7XDB0rQdcbZW/gBNwpVA0CubXWCNx4ES3Qc+qP1rGrvKLp0TkzarxqPGhB0Vb0/ND0krE
z9EtK9gozEgZ28sDD8WBIEG2PCO8IU86OhksJJyyD86EzWMRF0hMOFuzAhHW9vVrPklY7t3zbMh+
g5b1Z/JWFx1TVtvXNGvhnUWCmjvPfjoWwyGpEnKjYuud8JojuWzbUCDCsNatOiGL8L6IBMsqATiu
SSZe8i/LDd6YF5A8bcwffetHW/zi5CeofdyTzhHGRG+aFUAc7T44Y7e3e/B0FlQYnoYRyB5QCy/l
ONijoWOcOXxNxXdVZ7+9fHwx2dRnR2erjjByzhczYcgbr/YocPt0x3Gz2ee6fRQhF7o10/TIDOiV
hOlPdy6Kk90Wvz1PnypgJ4iPSavGxjvzffg2+AJeQkvTvk7pwib1G20Zqlw7em1E+Zq58tnIJEtI
BtQ7HMejbOyYMyQshZTO0wqpSnQUqcGG3vibLo+Ku9LquGdsX6Fp/+x9ecoy7zcsMtIWO8JO49Y/
4A+k9dPSYXRw0y7t/onrVo75VriKyI+RfSJzwZiMjjjMrmDYOme7tDIoLWl2dj7c3VpbPIKz9+wC
vMGMLgHPkM1BXHdyoAW1dRDh34gaiH1ptBRt6b4iNhX0klw5JdhLUXcZXavwyLHZP3DRP7TNK2qk
4LeIRqRmZwg/tJhgCrQKtvU1MNI/pQUZ3OP0bQT1z4qO7arpOfnqSJg3w+CSKdb/Rvv3UYecLcul
5xpACCzpjNkpIEyftJ0yfKBRdGOEWbGfVEuvjsG/CmmqWX2/IqwzNfPkIEXEgC4IdxFFEqGY/OXQ
S7+GQo2bQia/wOsL5rAllDsSF2JR5pfrH5y78guAXJJ98V7SSkIpLvumPadd/NuKmd/MDbh0NyT9
pkv6D8uNjqaV2pcksDZWYv4OLBNoeli6K7fnLzqakZ9B4M0lgz7GG0sfnTlZt4Utgz47s47hR8Jh
+QIzgJF5+MlpBvY1bs6ocj9Fb69kTYJCBSeobDAKxNGtQrh+k4ybYSEeQZa+qKl/rz20tZr+kp5e
e1n02GEG4oXBprTccKqf+w4+6eOgCJ0oknLn5ITU57b/6OiKPceqrQUpRbCwxO7quYRSEnFM/7WO
ScQcsg2+S70Ze4aYfSlvXU02KxZ09Oi0AKrMS+6tiO60dhPkWE41bxMfyUNTA+43sjdURelpxNi+
VR5IAoZozKVnnFgAuOkTNcG8Af6OXjTkOOnmD90MvC7z7K+h9+iYAkXedUO6Y0ZNg328qRZt5TSy
0OFraBKpWeS5arqnHPKmN5OtaBXOWXRA/m0l9rhDUcqiHLhvmSS/pXXEU24LJvCcsY51S+MDkFvq
luA6mSetC8uD3Wc2Fu2T6IBAPE0RuL4Z40NFv1iHotnExfQVCvpIOSDLyuTs0tfFr3QyboG4EqQe
9+ApYbEymLnXZQJvU5KhNzNz7ZFpg3Ei9CBOkO9P+UeT2avWr8KdysUDFnnSFGxQTY2hj2jXERaT
mUcFNzgHNJ+fadKARLce68L2Vi6uNRrToKxm5YSIh5uDJ2r95i6j/Ewqpn4R5h8MWWdspttoAr06
ChIY4mQfJA70tjymRVWQPl/N8ZvfdtZuKOdzMfZQbNOw21qItWS670rWNO7fq64nsekR2eF5HX8S
6IrCSuYfaODsJSL6pRtvCxPEBPzPZN87QnAKKj/7bhIUltPn7BNEnYaTDUwBRCapljWxwYlFQPzY
0jBeG0tZTyrkQeoBH08FO6wr6dkF843FnirIVVwBy3NhhIOQDNFHp8qxdkknXvvJ/w2Z1DmZdmBt
ByjyAd/NQJNV4KVZQ+Y4Ai2Nb9pqfneKBQkVyuGkB0MdqpJAbq2fnaWDnJQX0s1RWZAguR87VpBs
wQ3y26O2YqFrmJaFtBkk/ek8OFdmnHxQpNHgdT/SKAH8v1AUFyISqIs1ffy7NqD27LT77cJEM/IO
lVGTXwiEpEZziVBIbp00h9NGU2gT4FSsze6hDTT3N58O5Gah3VrG6P8BxLmeu4DxEgbjeG04wVfJ
sNPuhyfGu+icvLc48/d5RawE3wsUrtjVEuZLUF7mCJaV0Dzs4zJAzZp3A37x6j+AM8/p7NEPijxU
HCOMQE09y2OeoOYnEm2gl26I6J1A3Y07MFTyjOQngPGnws/vLR+0TuBzL+2kOMkcTCaZm+ueqfoq
hZfCpo3v1RofLJF3p6x8F9mYr/+/Wvj/RC28mOL+92LhY/P770Lh5R/8oRM2vH8JwQg68KUjUfYi
xv0fQmFj0RBLxMDwbLApOrb9v5TCrvsvWCmuJy1PSMfClPU/lcKu+S/+qhlIYZmO7yD5+L9RCpt/
9QK5jgd2A+ff9XeY0r3ae//k+QoKfFxBC/AX83n5FE3+/RjjFpjHDBilst1zFdD5pJcBCNWCY+Z7
KrkVQfA7KnLopqZ7Gojn2UdL8yaCKrRubcp2cKrDPmn+wWwc/A0SwodFEOhZDp0Rf3Gs/815CUBF
EF6YAbseF3Di3GCIyU+i9d2zFkXAiHsBDKTj/RDnhMCHAAT8eg15L7+/Ggl19xDKxNl0HSCx5Xv1
Rm+tpRDVxsAkAuD8PlJtDCToPnKZU7pQZ3B5mvY5HWPA3kXh0d63+j27pyhH9yw9e1sb6CqjoQr2
vXdAT1UeaS4AS80FDf9E7UIj+W4tzUDZ6kzOrtdYtoGjmx+KA5ktSBVSDr3s3scGaP3BjklMqb0b
a2Qqafp5dE5izlyO2bxFNVl6ZsdEBvl58Ej9GxxmlKFwg6yPIJtYoWL74YrOivghRS0rFNzbmmbe
nnRLTLiIfi/uiFArX9xtEyVWjkd7xzgN2Ker3DMZc+7Zq3HYN7jJQxLd1oSjAyiBFl2p00wlY2SO
fG2n8kMQW6C7gAF1P0vUQU3NxYr/yaf1V4fq8oRKn0kTTi3XNm0IJSjd//SEUu9JI8i46aamcFY6
oNFSow2qk6g9X/+wFqdOVwl6Tp4697q/G0o7RHgZuGuCf8H7h1TxJf5iEUfuuVvA13NNWDfcioSg
2suc09CVMrzQblr9aS34L2n+n6X4y/v9J7Pdf318sqMQz5mWFM7f+Cq1H8fZbKU1zS+0x1VezrfS
TZNbsilWXeqylyRMw9KsW036oW0JDIj9TO2k4d1WhQIyShwSjAKPaogJVF3lRB1zYv9/+JRcZyYY
UjATvDIi/nSRNTPVyaqimibTfG/U5Q1bsY1wYEC6PlnJcRSfSEutU0bXrB77Y8kI5UwXL7/t6uw2
bifCMqOObX24xX9UnO3Q6Q7/8Bn/banCkspKubz4Qlh4K/76IEiR+nWOOBveOER2v+0/3R6PdbME
qTLITGkvc71GXkkDOCy1NmfWTF5ypIDb66UktommSIwXNc27fVQ/WAC+PYZ2/4C8+vdFFXc4R1EM
Hq7FyUv+zXwRBAbTA6a8QIVFd7BLNLE9izn6qOril5pVaRx/eTEaw7h5ihUqDjiQswfpdAxj54jE
ZO+0MDcTIBKbyGaIpr3MuGNWWO3++4tq/dUnwuO5fFRwhVxXM7D5yH+9qHCOphTb5YK5jr5Aoiz2
BwdOlcXwjUs4/ujaotw4UKD+cHu2IW7PEekhVStLTFVjVyPGAtE0JyqosHFR2nSa4YvDE36L6EH+
wybg/tt6QFHkOZYf8DrhvhHLC/enR5VMtcgOzLFc+6DT6kHZL2F845o9Ezk0mxGJApP+oTnnvXam
Yo1rs+8KfRtLNAb1CDk7jVtrrTQBbeQj/jbn5psW1sxehl4M/HvX3zm0Uq9P+GAti7wOUEy1sErT
LqQTLmtnS/puQoRryZjLj55RwO9FaINt8So6lAp/BAheH6osCadFXNznWT+hMh1e5tF3HgI6vvdF
c07cyj4wtD2Z/jdy/f4ReAnmQyd1z6A8ylW+Hg0Gpv/9Hb+i/f4E7FjuuOuxlGK9DZYDyd/W06rq
COgA3ocOtqz3uW96Z/Qx9C2WDRHYPLs9T0EfkMGs8ppxmED34/knWJHFQbiQihkeBltn1zbGdPsP
H2553P7+4aRJvc/Rx0HDt5wA/nRzbaNBMOPgjWcYGO/Zg/MjU6aOTtGdLs1uRyKavljCoosliezB
kXmyvIzWM7r/f9p4lpX5r58FiSzpelJASkTyt6xHf/osnhyJsYkErNTekKu6aJK72cqmozEFr9f/
ok1pkeiQHjw1TbedhXjNcMWrm6HGvz4ghZt/D1MaorHI7QNJ2MmWWLAAyXOjdkFo9OfIH44RU9ZN
75lyN9QM+EsV/8Mrw1vBUfJv3yVwBDuoheOZFdReXqo/fRcUGUQsk6+77lUV7bomJnk5h+XqiCOY
HAxNrhHsEtzZPOPWfoZlfLZchYqxJ5dheQnsbv6RRxHmnqqnw09HZF2LHslLWFmbhpxbYDynfGrO
Zd/XpzTKzq0w1f2gEDxSAfoqsM660t5RBbXaXc9decc+l6hs2hlZ1B3b5eRhJ8kLLq+OHRGOVpFe
0iGX70OORtkmVbj2PtsmTHjZpgBFQPTTmuyEwTcJG4F+DAhqv0MUbcKqTj+VE//Ss4W+xqevPcXo
WerFSlzZRHhmXbJEYPqbNuyZww+DXrsBDiODUVUiO0kKCxPZZYXzpKHeq6B8T3UVb2uoI6usJfdw
lMSyFcx9G3cbSvqtgRrc82T0yS2hXTpLrBsj85G4hDcRC+8uMjqFGpHgMHNAu9MAQr4eUAekurdo
cO4kL+7erJK3GA/BgfHSm4iUsXNJq+M8bYg/LlBCyFPj6+omC0xE3bQHhHAuoo3HnUa4s/IW5BDK
xc9k0go1onHnLF1oNAqg2WOOgYV8sH1iy2RQ/+I7xEeG8vuAOGS1DrP4BcvMj8LEVp47NPKut9j3
KoOTrk9UFHtYXJW41blVw+DdABU5F9xi4Ofhts+DaVeDGncc4FmVEQK2H3qANTh69oGHiwDuIDEG
FsHhjBA9d9jSOXfPRQI5bLnUo8UxIgvrZ7tD/8H8p9O7rjKtvYH0FQZ81mxIrV9FqdUcZIRRFuNQ
itKDHx/HM/OKQbe761qPX/oJb64mwbt4Taxk3tZJbW6c0d1ewQVTKO0ngtsuMh+O7RhOO75sT5LY
qkDkiZ4EZcDU6QABb4BQhysZuQ3prklyG0aD2mXtkj8aT8ZNtAhRqhRRRt0i6FZjfQym0EDURg6R
SaAk2lYaIITM7MCn7cexoiBRbfRj+K5J+loL3oz9sBQvGg597MTFpjeQC8ohPDs1SgyUd8Rx+S6M
e7Tq+6JJnaOTYwaLQxLco/qX1A6j2SUUy6OrCDHu1/UUmepiy9pmb1Tbp4SdYCUednVRlbvJQKpG
jsxPs/XQgy5XPgyb6onJ/C6uTfc8K07zy8s9Zd5Jhe6+xb48R0CTOPGY8CEQl/sUlShHeaG8uYt3
fmUXh2sJCXfzYEVMuQd/erNqLY5g9e8anDnHIgy+NIke+BB7sv/i1NtmMTXaxKRk13s/Oqd4qRT4
clwAj2Y6yTuEswvuJZ3xe16vvnKKzayQBMyYYvat3YRPfl19ZrO+rTy6d0oiiQjwMvM6Is31G4hT
cnAP0bx0xFVEyWfzwpeNgZmueLaV+YrCMPnjMMPY7jkY6EXTNsuBMEKEw+rS7u2IvDhCmeY2wUOF
vsczTXU3RmRN9W91Jr+pHS70wstdRCQOxrRtW7Ek4qPyNq6KOIViXDj9cXVG5NgKHN66gjVD5956
tYDp3uVHl6x6JBHJ7fU13dkYfjBwIs4h5ZMxbxagwR3c+Rz8qomI7aBDEkTMpCIKh8Uag66Lwy+5
AO65F6iWwFOgWZ+qJ9v3t3VZ2I9T699Ghh7v87bAtNTjT7NCnmWiTbM9KKpVkxc/r5f/upLNobfT
EAKwFxADLV30JQXdtpHszVUeeszEuhBanYW340YnYNPX17MDfIPt9SHygpC4Dqw9f7zMwIYLpJDJ
JvF4gF3CbZeE7qpwD9cnrVnqWUIsr6tzzXsf0ALYgoUAnUfUdMrW2i21URsVt72YHIJ0EzD3DD+P
NTNYEQD5bUmpXXZciVEZust0hGzEEJ1R6zI07I9o9XwU2QCXTQLTwqQ5QjopTzWpBevMgSHsEgy9
prq5Yxhp0dZHNzgbpbG5viIJUMRD43qE1SbEW2vq/euL5NoxuDysNr0D7KIZJYZhEjT1GpyEe8at
mmw8s0m2TdZMKAn4ZxQfoCw1AIl2QRxheAZzh2EKeGO2iDL8JP+eyK1ySDjdU0td99/rjgm72Fpr
F0MzWJllGlWeEp+OB4KIxOg6CEvEILZ8u3BMw93gk6GAduIpaMjy/OM29ONjkCp9HhFPbKLFRUpF
tcUsrp/9rikgQfxCi7MNqyl9RYrzTOqXf1rGVtuyQ34UtaZzjhQRo55x6YtUHoyxoCpN0PREGVFC
GPoQe/pyWCnnvplzfZz96jJlfXCXJq8WiIMbPfYOs63QepA/HItIvOvB09SDWJlR4a0VMImdgZxE
NgZ7e1gRwpcRBCNLFLGBrLl/eTfet4nzGcU5ePqaKTb5VSOTmtI5mhVNGmLpfiVCIWThtbGSZufF
c7iFdYqhYFlrI4cwMoK3yCBkHnAAYg3jhlBSuueIG6986eut0jYzLEahOxrTITeu3vgma2KkS+dQ
BCzs44AKpFYDiuO2UMd8eYVkYZGYMiLDlgHGO5Nv6o0OpjooSO08c5zJFMegfm90UfrmSm7yUCfr
XDTRTSpinHREHJCenQfWp5EK98lr8m+7KNAq4Pcrhd6WS2PgWqFfnwiXF7hp8vzCFeIwE7TH1BPZ
CVwI4BWbKtTTqOYLZqPsFNOxh2+2LpPmV1Khse21nGGMEvmXqukH0ltrPfvz3ZRk3v76069NAJgh
KLcZEGZVyNFQjeglBhNemF9TLkTjVhiTxIMP3V7O4r0CxHdwwuxgz6O1KvqxeyRATvDc0lVQi+eJ
FIytw+qM9v84JAD8zJj1+rpPKoySZ02aeY5fpy5b6+K47Tb20+GowP89zUTA5G3GmA4SzjEjNUwM
PSrVLHvrCXrY5S2n68wjUTK26EXG3fzghibO49wNUFkTOVgjBE5VtSlmF8EE3Fa0xwDLw745Dl1q
77ISHU1vldkdRN8hepLTf7J0HstxI1kU/SJEwJttFVDe0IhG3CCoJomETXj39XMAzmamp9XqEauA
zGfuPdcyjnz6LLJs+3W9shXtU/cGb8twdzczXeBCZXcxVGGO4HiOd6hsHbA1QJLW1zclJz0w4+mA
Imr0baE9/XahRjP4Fu6lDR4jcbNKXWUVHyO5iuK9kbeaD1uey9bmLUfppO4URyGW19Cqo1SG+p4h
cLTZ4BlMsuTMxSbQv8EoXbg7S7EiwsHaudHYb0LDQ122ntvVLH6kZ7Cg1pxqU7ROv/WmKQ3Wgxj6
erj3hu5WN5yWK39rOVOTFtKTJbwfQ/TKVWYJg8ykD35HrF4yBqD6ckLgcL1ZdvzYdlunYGSwFmPQ
I9/Q5lIHet3Zgoi8643iMsoC50zMcj7s6ZbD4WGtAY2mqXHEIZ9fLydr6jE+d9p+bpwjeYPeDlSu
bdb1mT1rmKnkRlggwvosvdBe4b9Qp/sycE2lPOuhk209oh98PEbVcRx267vfJKG38xJNbkfNPFIq
t3+GCed75d5cfNxjyrpsOUjW6cH6uMu6W2J+UUno7Klz5PqDQ+CaoIzK07C+FXN8xQihb9suugMM
cq7qy1rYWDJOT6Euv1RvVhlAxg8EhHAvdaTe9SM7U02gLIpyMoszGRlB19TXHvGSgmMJHQceY6M/
IQv008TMcC9gjEBPPF0xtKBB0Ipyt34BC2a36snq1NQUz5220BbJl0dtXB7WR3CoK26riTCpUIWm
W1QMqhk+tz0pfxvNFmLDHJqXwCKao+dLOQ4NcKrKMK4OE4oQhwkWbPFfObugT2XEUrtnqkGUXFa8
m7N1Zwr7Z+rrM4ag8GWEWqfBvTBHkqUiR+wWvxmODglLIup786n2ejhPTUdAsseGlxEdFv7y6uSw
K6yJNyniKxsY1BP54CWB6RIh3A6IA+wPneU7mugiulvun6oirJDGY6/bSNrbqvqxUpZgBfsYcl7m
g2qwQ7MkrZloRLclpmerqfV/smGpOdslfvyG2E+MpbuCtQcCQAceQl/v6liDFupOmw6+CeDhRB1Z
8Gl/OwJgiMwAtAyFXTsrQBSspIRIUSH7JGe39CMo0Og2c+wF/JYMxOWY2vNzRjTwTJbTUQ0VajR1
fAPp0/imq7/LWTO3g2EmwZIFgOCZd6LzDbX/hlZBNzkuLxo6esQyWoxxQLX+WRVlZYU1Z9PP+Ml0
dtKpXanYc5DwjEb1JsICThY+PPKOnCAqHWNPtZcBnKhPboONK0kuevwtjXNWgK9rdH4z8IJqC8ky
S0Bj0CZGMUqkUU+tTeURXjMhbc6bAT2ajBBiqD/m2DfnGMXxNpXWjncCm0msZ5taW+5nwJkHHoOD
XuAYyjsk96Zjn7GXkGSAGMyu8zJYgv6AV1zIxjIW1Dvju0WXqYXpVlqsrYeKkK951gksTfAgAbSV
0U8i0TNga0Wjxeg3UOzYL2mmtuAzSfS1Q1Y02qfrTt3e66iszF45zWRuiWSinovjRS9mHQaDNPqU
jLkyNQzUlxSsxtCRYOgS/5du7I5GvXBRB5hJ8zdVye8aC4VcbK/ZGF781+7VV2dZ7dBahRQtzPyP
LUEye91ksiMFRtUwJRyCzyVqHc+vZ9fEjyxQcE17VWfRTIrXLsqGf3H8YNa9QZFJIJJj8oz2aYdS
DEHe8stFkYSHSqpnWzianxMd/mDU8bgd5Q/dbgoe1d7VSXG3M8TLrRp/iwqQwMAqvEsxko4qGLSR
aGuoFIw3wjqAVcrXoU0fSu9lFLoj6DaBEMVOIt/F553v+QP7kDvOhSauGSGOzG32Y5QURyaGNPPR
28DPMiUsACSKQpoz0jhaGg3zaba2FmleJCigORt+QjyKdl0/9ouWiMJhg3qGOJswPYtrFCYXTVPU
C+PPZ9srnibvKGZOiS6ff5xxObQ7VJS5bT07Xngi6SE7di5fTJV2RzwpAbkbX22l2geLIZGu1cQ2
WRjjTSAKm1r1/gGdfakalZyw3n0rNWVPVBYAhb+WVTLMK7xP4j9eI0RtW/R6xzCfc9LvHKgDxovd
cgy38/hHdfUHj0spzIlDspNrLKN/kAyGvTt4pwqMWauiWq40YruazEK/52BCcAUW/LBAp7PY06wC
CrKWpDsK/B6VBVdLdg9F+cPVfU/zJURuUZArGhpJ3Ym/TTKiNzn0xHpmxiTko8BBBBnCQz40Yh8n
tty3U9V6q/XmtfXkrrb4GYnxDP2cvElekszwo4i5cYxht7Qo7gu9+tQtaQdMtW2fa+M5L8p2m9aD
EpjUqBzmVGXCdF+B/6LKdvxUiccjZONtErp7OL+XOsQz6IHnmxPtGVXHjjP42FZ2jzjI/epsw9uG
LZ2Z2xc/UYo+foJ15BOTWW/bRSbG0xyiISGVNFaVZ7ZtpySb63OEZRn6UINPqK5vg6EfSU0kLXag
mimdEm9soQ2Ysc7ZnDt+azYYJ9J3o9JBYeAxPNQepPGEMiGX09s0mnigu8wvZ9M+AF3YFnAAN0zn
lfSnXo4yl5ixjUBu62HUufFtM5KleaVEwZIDaibb4cOaxrVVLNMgDt3ylA8oUoEmh62Lriuf/bAJ
X9jII0erkHKivAhkC6dD9NMZJrdBUVryBc7lu92ZHZnZ+o+uP4MZxV+a23qgoutz6g856Ccvtsvt
nFZHtQlZNdArb4tJTrvWHPckv0ATjJac9TyCjuSg2uGc7ch9iXuB9L6Lg7KYt16tHRvDeKDewPZW
F+Q8q9i1HJH5DvAM5syBoRcqRck0BGzGycjN2HHL6sHtOPHb3K0xMqUxXEUu/Lp1tmbDFMAxih+k
dPfC3bUls5qQTNNtp/kLmUT347xTgCwSUmBNw3PmqGhIXbiKJVPDxuiP9OCApOWSt0gXxUdTcry1
NRrFCne+agFPsvDEUQ8dgZuq27nv/yUqnpNosVYPLBfy9ok5NtI7tIYNUSR2SsudEllpRrjA4rh+
13lXU3jhJ3AJxQGY60EpHwmNmw8gPH+cHiPCVH5OSfmnbuMfzAuWnwi9PemKBbTd4ySpdBWhmIrv
1s6sMqjNbyab8aN0LGebkOViMyuLDwSAnbr0xKyPdZFBZHia2J+5y4k2SP2JIEBcZi3ySu+jhfe6
7bWajDqbrZI5N0HugfgYQ6WFHlmR9FhgGAiTcyjuqhcCfsB3GIyNCBol+5jbnDDK1pihIIzd1kZx
iyh+9HkFHCoIvdtadsjxAc1NnabzqltEBQBsZaDZBiDAXRn5iWm9NpZtbHq7p5DKrVPlegHFMKeL
yb58itpL6arhVjj8qS2XKfpAgwx/NnWn72F+V9TKPRLA9Iwvd0YHEFiDhQm7pHRv87jydZGdO4YD
A0IB8pZIMinPzmT3l7z0qCCBVyomZY2NFnKTKCabVeuVlccSHVhxgLbzxXTDU4Uk0ye2Y9rOQHgC
1KfE+6mwgGyEWcDTtppSa3i3EdfKaYG4ePNuNOzH3rzb6ByL/l8q2u9INx8hl+vbSrpvRK332FD6
T7iPhc35JuMOCdaQGwd9CmQMGYNsaXXnlm5Dj2Kz3EIul7ub9I7HpLx5qEa3ZEqIwG5QNcP66bb6
k9SwB5hsMXxFIcOElKM4SDRs9NZdcPuzPwaoyWzMu4p62EyWEJDnYXWmhUsdVtnqqRT1V9cTFs+g
+CGvyvEMru/REXFOSnX2kg7YrEpY2GVl/nQdBUeIjj0tQA5JiEWUTfcw0bNgdKs3E3fcNk9a2596
+V07qMtcqarBgHmvMLHXgBXY6kpm7ZPFEuolg33MBE4tAlQ+k47EVsWpru5M7qHl1xmHXSIZj+Rp
9Vm6mJe7IQhb+J9kavpqlAat8RmVOfG8Lpq4We1jJsMhrNjWbQ5spg+aMfwHpPvZFC3lTEg9FDEE
aCKLw4rz2oma175hzCeek7ECdUuHAuEYCgTTOv5N4AxAu+CzjTm1ZN/4dWWAVNHoE0zC4lK2CVNK
yRrmaY+PLr+PWZITar6Fq5n8RdAJRSMCCyeiR9t7YCfzoomxPEmM8X2Z2ZCa5hrJdkr1XDXMRtWQ
BL/KrveaOxh+1YNBnUvLIjIBE22z/E+24MpNuNXj+otsP73nNrkYTQWhAR/O0cGqjEmVf7KWFt1G
hhE51/EzVhQ2D83yH3WKicCTZn1Ies94MLzZfIBzGCGKbQKCjcejnmXwVwdBxjEOkjimVEwQVsmp
4B5a+1hs0HHsOVcPCk3lVRhaku7E4TzgP5rdnZ0uOhESeA8N88LtPIaom7N8T+pBnETmUZ/Kd+EU
3o6jqqMJjKogyZyU+1eFqFPa27WrR7+5T/NyuIPfdTZNAa3OxS68ScYiP2rpe92OAckcxQPSfmBF
2TTs1sSUwnB3v4tvlsh7XT07IUfSNM71MU+I1E5SWe1Tkqj8tKmg2IXoHLiW0hn50VSZWDdR0wf9
0oyms9cGKn/rV+2EhciIkz0lbkoLM/eEfBkkaiAx7w3WMSkfYmYTb8+HKNj6EjDLvg+1pJ2ahzn/
hghRv3Axrdqzpf0H500pE2bVzitRMLm5XewHbSZxiJ+a0Rxd2idtFDwgxmZMHwYkGXI8QzwBWQET
aXHOoiu2uambr6iOdWonp70h/6eCF9NxbhHyFxVFXhH28eWgx651tAfB4LkPv2fd4MZAyh5ELYW4
xA4MyE8rLgJs08ZRSOhsoN4Ti6SKIFbRCus1+WiqIGl0mp7qzHL3IHIy8MrtC8UbrkolMAZdR3aT
3AvU46/u+EZDwAbMjGcWWcm1kPKrRrMeeFn9rrjd8Gi0PNvrWKmkt4fy/JrGNtzmSccJHuunaNZf
yrT1bmUlqr3tJd/thAOGCBr6Kacjmmh8c3HO/m6nMPGY21FEKqNyNjQkTEZBIbrrOoef7Ehj8AqQ
eJ1HrFOfIkYw4YTJuDfNioDJnNS8RFFvsjFoL634GAmczuuEUcsbHmE91O5Nip6e3mFrVlp+KLVo
5E8xgIVYhlERGHCgiOlBG5RkV5RlMOnde9J59R8k2Df6SOc6c4lTjMbU0wRKHOSU4xz2omavVCzb
ZqPkSgh/8HQMZ8APbsSem1h1UUfTta8QBbtKn+16u20hS+raJdPp/6NhulCSi1MZYRBaHmYWc6QD
6e17nGp/QtvFXjhP8yE23R9G37u5Rga+LupKg7VChmag0gvspg1Er3UE6va8nsZEeYNO7wtVk0EQ
N+OcVfqVtJLFAaxCBlXOMYuZUkNsFT5p7zzF4tlFW79pDdH5WgcgzVIZY6w/NXUzXkm2gsM0ZYEs
7QQX6OxurBLTGPMtH9d8x6dHlvkiMbNIVucfSGkF44yUJYNpBpyrCq553F9+hYqS0eveEbhCzBCg
4zI7J1H0NdRc61SzKcWY8UQR6eGkR0lJWIGGtSmCgKmxzBoTE3hdo++YxY4+FHNKbIAjgcsxirmh
Bsct4dsRSUo93zG9VKyCrwAobJhlVDYlqMB4Ys9rqPVye7NfR1yAcqKkZU9AzIep891q6oOAYHPJ
LAwfjl2YzPyWR7zjGlq0VqZHBHeUejsoqReCqMedq7ZvsB4R7TuC3kKojya75iNk7glaafVAtr11
VmvzZmKddefBO7aeIrbMwtgX9NBwN31qPy1jUV0ArxApw264h84+boyfuoVgZgNbOsQtP4gIE5g3
pbggV/1Llrdz04jVFNp7POv6fdKJEWk6jHXrgJU5VAUWoS7o9plhhxGwUU+W1saZzHhfSO1g91N6
koqFxSHKDiFO712lcIkm9P0PVmz3N5wwbJI5fb0UH4e5WWd/bHRLkJZc6HOGWCo0H50Cj0yzvFbO
h2BVe5Y6LnXpOpe6QgyVovppSS3gOC9OKw7dIaWUysFHgBht22lIzm18VFw3P9Pa83h47h24wono
2vzezWUAAhtrhpHDwG3sZ31gWOpW9Vdj2xh6beXuGvXX+tB0I4E/dVS9MLt/i/r81Rt6x/99E2p4
lWGpVEFdRzgZRHkyO+cm4hqVF+5Zkhszj+i/LHwza6s8dcsZokRZtDEQ3B7wwajbyjDfDBfXAPC7
akd8bLlrlzg+F7cpY9X/z8S9hoI0LkcRiJzL1sZtiRCL7SUuP8xi1j+dvfbZs/Gch3lzzFhOwrP3
aN3ouWm+rT3h1Cj7c+dq4d2C5xP+kymv3DrULlLED6TTR3ejnB+FrX9q1L43R4u7UxGK7vdLYmgK
YnTooWWyCimWbaU5J380OFDQguovo4kPsZv9HSSrb+jUz3bcwa2bLFIKRk3fgkNy/MbUo4e4lV+u
dlqlCtOcISJA6HNxBV7Ffh7wsrcm7jPlGwNZeJhd/RGdyeQazCfJ71KAowGfZTgQ1eW4y1quySnu
nOv6o0QmBvuICiZSU3oy13MDQjGw9k+JfagYBh+sun3PeNcesaoEU1XUASkJdMmxcnQNlvn9ZF7H
lHxFR3GxZdiP61OAfss6J2n+rkvrz0A9v6Se33Ce/YsI/sGPdyJkb2DuCb+iBh/cJ8XsN7itYT2l
P6qh/mn5hvg0+wIpL1EWQyeCDqffYcBgCIVGJVICujZsphTHCPkn6Uvbh5fCQARUufgAdQj/Osz7
5QwiZCZEvTeDd3MkGC9BYwrv6Hse0p/SFvBQkdlRdLN2FkgzApZUM6EjbCLWCy0v2zpgO4SfuLqv
RYlslPpolQm2JOkOGz1CXJ3ryA3dvGgPXstWzOXcUBfhVR2HV9WbfiJYnH9VXqVVirgWSusxv14X
ZVf9aK7bPwwTqxIPd6UkNDg3sbUbI2+NkvR+A4H6nNZpw9CL2WzekL7lMlfQgCPiHkko7zMoZG6n
wx8s5fvYECBRoY4GcO4BxxN/O7tYP9+kHTh/+9Ffv6vcxYOEU/Rolu7ATjh/XI+reZGyCDzwRUu8
KauPjuEHW/0CG0/E6gTPGmizQU/e1nvkV0CPMkr50OJYOSnp/HdGoEBBp3CCLqtux3JLZuyDeS88
/S9BI4w4SH4acpAXfQ25Lqy9C7N9gnwVEFAKnK192IuvuFM3ddzpFw6ZW1i66a2zvW8Yesc+Mf8o
+oB6wdQRvaaljVKkgq6rRp3HFpBkibU+xbPNGqrmxB1MzMgDlZkZYviLySPbreLSVbVnqcqT8LQG
3igurCHDbd0liziUcT2+WjqNghKU3jlhHOGH4UemhN/rfrJblvblUH+NsbUdBpe5h1JfIhLagLyB
XdL4DH5VQxQUEt752W6InyXQZcTgBHfQKAiEktixvUg0u0zBTkd3j+Z00fNwx0R7p/TucnjTp8ZA
O6bjB6grnxMZQDCsMb6lTJ6RabMCXMTcLdYxMHUqvU06KcH6JXQG86bBM18GwHFVAuVzKHVIJHaz
X399uQLlf00ZMQDrcOiu36tNabKrnTAOUH8MvmJk4qYPZ/hBSaQvtgkJG5WYOzq2Jb+tRZDSUeYk
sX03R+fURghzjbmWpEAl9/XfGCGG2hc6D1YXMp2JWfLIKuqCGefJwW4msQPnWJKKtxtxn9I3CcUX
GmnqCVW1wRCMtShPJPOm7AZzfj/MlQL4UL+hM38xosw7RFJ5MLtcB8qXUt6hijOHTOzXL9qGJXtx
RlYzxnLQjaI86NVEFqNuOAyy6mMq9T5IIGVQZKKB5EFYy9W19Oa7STlM5aflysH3WsJFUlGhsLQo
IElo5/8wJoij8d6lzJ87PBc3YCbZpgLyck6dVm5b+L58zZgsOA78zKqIQR6Telda8taGYN8qPsbV
ujETQjgL8nHBKztnhbP4liU8ibRl5W7IvVNMKjaENS609duTRssv5iG8J/K0/FV6bs7PE9ONBwzO
iNbq+Bg2SuyHI7lHjpUm/lpGRlt2QfArJ1yY0BhOca8d1bhlTbO0dsD4K4QyqBbLmV0OiLpVfD+g
9AykGV8ajkyqTxfDkArlebd+qkAXJXkAUDtQl6aKu1UBsVF7meq2TsGBVZo5nSyzxJgUagekFI8N
t+dJL8u3pDdxJVYfIh6vGsbz3yuX1xtEPBKYACFYjoMvB586reuqj4rM1f16m3n0iko1/l85k2QM
ca2JRS6FF8g2zH6pqfy2OPkijEgUQ0PZO9zXLjjqin1lpYAqKu/CHMe7u8mjlVpy67QlA1uv8fyG
2ej6Rk4SIzIBuxBlwPMuD1J+nJXE3q+neZTUHf05EKMcZP4+HPOzWQkmgV7xvHanIxcYE8YQndBA
GraRyc9B4UX/FdICNDLS9ryeXOs9MpWLxVCypaamXRzQwGXVitZKzF6QFZ/MjY1jVw0TdwQzdgP3
ra7DnGJNAA15OQ5WcS7H114lv8HUrDGoemKiozLoFSASSexscWy2h86cWCzIwdwwDzdRaTTDphDD
O4CjjoumcGma9+M0yqOBlQ1PDotwuDXOPokoQgrpTkEcuawYY/DMNKlvlmdoe8WlM65txLg868Z+
6MUtMarH9UlWS3nQJX8qxlhPBOVUv61WpMiNCrT7NtTn38W2wgy+07vr6odavwSTZStz6wCwon5G
QwX+KcVZTR7rBhUhiPU69zZkyNp7xWDS5oTlkXjuJ6fqb7lQ9SAEWEBS1/ihacLYrSpYpNj6E+DY
wGlJbtQNeDMZXlVksDd47Php1w9TVZSgLfXH9XhJHBIkSGgCQduy+hFJxjtfICWt5YfaAANTGtW4
5lnil4vAxcrk1xokCjqbx7PT3aCIhDypBnuhwhiu3nQ0cH2vz2S2VMzO0rWvb6qdYp3tTCZ9jgON
zE7JlLFMtIl44KltFzFbTW4C+gh9M8bjqxchvc86Cs2kHeHBLP0x4NavTFYIJi3mfLXGMC4iZyhL
x/yHuTyPyvJXoIcf2ENySHqUv2FTfFtgTweD3R7LsGmj6v/k8tM0bvkikna62YjtSBkinypFldW1
zef6itlL0b3cK2SYbuPB+Cw5ga61ZC28WvhcNG5n9YGaGOFwJctDkWCj6QEu+LWDzXZw0+k8Qfhz
OAtODI4hdIpNY0Xf6HPZ/Y78W81cXnKky75BHLyQNGcKcCKlj0ik99xdKbX/IgWASt2x3Vlv/Jl5
wmZ0MfrFEwNRZVBoVpXiOoZOfTbGFraz1kOfK61H5LZ/0gHLeDTKCU57gYMhQ+DT1tnDnCb/sYTJ
brKqw53Msw3LFU5Mr3ypeWN3Qy09VvGajyP/ZLZKGaSuBnOfFnUTGdp/iZ0wMEIHTcWHnT/DGEwP
jDPRVhLrRrg24isTK2dq/xCw7DcRqUKNnXGbQ1dgdIAMe1Fk/h4acLEOeTPWW3iI72bGyoZxHswv
h5VX0wnNJ6AWL8gyGxNL4EWuat4SO8COkccfmU+4yOLGzcCwFbJIyjHhGUx2Fl3W4sNaBJruWO+a
njWESNPh0AtwV+QNkA5nHqM2R4wfkuNIYnY+ht5d0VuGMShS204DMYAQDtKRu2duC9izoz/7bRdl
/f9Co/TiL6tSgIQmH0hAxk0v0vJgFV8VYbPUbSLbNjJilJJ3hAM07ePUzn8VQ+Gy9phI6Q5cM6MT
z6A+TCldsqbpuRW92RmEpwDWYEPj2cWCtcqfMgE7qzNac1eZ2Yc34NiY1fDZ1C1wtJW8dp0MuhTj
e9TBG4G/wUBcLfdtbtdBpw0Xg2yE01xN742U4kpJkm5R6slKPJsnzFLuMdcID6VcRccGfwE0qnJe
mFFyHlrf0Jm2QpiCV0N/Vc/lvprSx0ng0Mmcx0mzQuT5fb+HcvikcyDfmpwfQouP65enJNFIR4lw
huljs5dJS9eMNFUPKzpp9qpTOgMdo1o8JaeyI8nFww7IIcTByukKuiyAZHfshBU94PW0rSt8pepY
oUQD+6wARDNQFViOuGuK5Z1+daar5h85FcLDflS9o1WF8UmylFBM5Isx6RlAOoKaK5SOlRULOyvk
gOAcOWSo1Ma0WxNjkRTp00nlY9wnUnNPIeqakx3b5LCYKHcdlyhFT+LIocJpjfFZDVv1zsdZspmD
4aoj4wCSMeDr6N2P2DOyoxi5Ynn8/C6N3WsnubTdMTqFs7i2DZwzpWmhjdvFEeA1+b0I6PAcLOa3
pYiqi7o5WfTiW7tVsLst3bKwPkeGGteKYfSu0exg8gZU2UWe+Ovv8ZhaHOsIgfD61IzdQYWSfK5y
2L7rgKwJv9yw3McIlc5rOdy6/Ql5puK7NbqKNYbTtiukTCA/4XBHX174gFAwP64SwsKNhnPWz/EF
BuhjqsIsLlV7PBCk+g5UHrcEAiEPHKmmlhi9Ju0wOaQUuLFxXrvNcdbvdSmdh5wgAWLp8VgkCKgJ
mr63r2ZhVA/rU2Q0HspKFX6u1qLfdMIiOWVOuc2WYWXxirn2A6mE89ynTE7GPj8yQmkOMfjh41h+
K/IMEztGA5/mR8mY0XSRxTumiTxzoYbVMbGC5gy8i2+/LggzHpEzS4VUTmHK4Pd5rYFUMoS6Dk2I
iirSvzrFZm7ay/e8NyofwYfud12yn2F8gsXSHzH/0EUgeFrPorgNfRLGzZ3hlYRE6Sb8BqovytYQ
PSEoXiZUa6Xa4QQ+ZEn00pgV+Sx6els/aPKcQrwi/V8vdRIe+Li6DF0EA4fDrhKxdy4pUbZKGD/L
yr7bTEldk3UKMXjYb5hDxqNV79kYPa/W3hjnkNfSzKLb36+jaxVsUZUWR1dCRJcEKW3Xeq6IUf6i
iGUwuM6TPKQKLJP2UJgYJvfZfI4s9rVaWv6aEtsKMLRhTWzuhd2d4EijUGrYJWQEaWOfw+puJpg4
tOm4bEoMsqoAZbbeMbRQnq1H7Prjpq16GtkPBpOhqAdPJWGrG1Mfg8F4iLw+vzL2e63I0eFLGq6o
PwcUCVLu5txIbuCEX+aMvXzYHUz+uCeUQm9iXEp6St+gDSNx140vOwexG8vsP0DfKbos1hSh9g81
W/X7ledOkuzqwWAplJjFpVAHWBd56itM46Apf+o5cvm1vEs7DUWEJtodGsoJ85IXXa1InqYBIoeN
nXQ7N+KCvZDY4LhErDKrdyCqluSz05eZIEK8j1jDDMcYu5etcehdEPFrb4JXERqYpZzFIrhKQY+u
BokQXeQWsJR9IPpWcq8Ax0r+rodLu5yvjH47/n6EEHppyWX6LpbAef4bG8effJglhzovS0OO9W61
4+uxYx3TVPqRExqnMvl1YzToBCGVFwT2xGbhqxkRTZ6BusNWDFb44WX9ABAUxLf1r+peNY55Sr/T
o7oncBjqs8ievc5JT90kLoTumGc7muzzWgfQEUjCvJl+OA492wDn8IRi95ymKcLw9XmoesNfK1Ak
j4QuQPgZ1G72o5iskJkMIx2v117BE8PemXfEc+ZnUiHlTStOmqM3Zyep0t26M1mv2FBV+9uIJ59l
SgIdfWy/eCV7Xj7oe6noL9JFSiT4VOnhUNG3lDReieandGJ/HQ94GadIY8FCsHDq6mi9cd7WKSc1
71khgFutZSDSh4sXA+keZ/VitCkbxWVE16D8seYPOXqw+JLxrxzAaCXqtGV9lhzAaMIiLY5QyI0j
eY2sThgDbMdOy4hNHb9dYlXX2U/hwZkLx9l5LBdpu8YdmQwEoxeSayQc5uk8mgYxxsTdz/M8+qFn
1hck7/5a3kOqFAfDYVcXO/NhnRX0taXdsb89sPX3Nusn34c6q1PykTrCrbfkV8a7XiwxF/2k7Uaz
k2dUCfFtpm1DMoKibCwM8xgOBrhsLjmlUot9N4Y1ECACVJknAHgWxcM6RhQe2VzWXE53Xu4F16f/
djRV272yRGyIu0w/EJSUbG4s5oj46QOL/RyCbShoyAdgFXetuhPCOkdtje5KIijSkWb2/Dzg+Vdf
hy2j/5hz6i9ww5kUEzTuzEseXg+ovVbnifn7wCwOHG4V2rAF2LzESvKwDij6Tmkfxqi/l2Or+3Or
xIE2KtrWVczu7BBCQ8ZNw+fjdQXW+gpGqWedUTTG/izav+tdmjMXOwxJDPSNoN8qJqpN6iJG2sTc
Ks3Mm0sVBeBdf/HyvZYHVedwYYVV+ZcjzAjWX3HyH6/mNlczmJsSA1rcJMrJJZE4AkkdDarLOPjR
SNoIzTZjOzmC+Fz2IboXHZowZTmkwalfXOdFHDlnAvOSJzMa3F2z7F+avH71FM7lrhn+RZqCj67l
tF+TZ7FcQyCOAFubAzknYtnx143GQJJSa6eM2R/RFF+sJMFxqtPBsdRjO/DFyHEoKLVQvCfyDfc/
qauQvi+F+Ee2+75eUKHcu+qzrHP1mRy7kQTYrVqSvNZ5EUVXo4630Pb+wPkeTmlLcSZVhApsVYCi
eIyLBwObHCV6fRmL5HN1DpRkha18kUoXlr/+LXJSF+h+pZ5rVY9uglE6y1SO4KWp6KvoqcXujZgN
C/FUujfhOTR2iya9xyx3SqyKHqyZPpph/hOH2bW1vQ+bYnWDWKsndjt7H91eoKXqLQrI7mOIZHuM
egjMQC3vDFhPMx/Exs7tKFBmOj99NBgIKkC3G9XO9m052jw0+MuGuRRb1WaBqEe1e5HLn9vKDeJs
XVLg3T1bk4Teacp8qDfDOW6JvRRG8iiKBH76P+K2wbhqbCtNdhuG2ew6cGrn+E9eT92xVGJejBRZ
hJnprIOH/F2YpdzhlvkhjZYUhUxFKMVXZLpnPelV3/ai4gfni3VgXuxeMA35Q1Q+18CZ95Vjbm3d
cZ4NNa+OLN6v671aNaVzzlT3ga1UdGWMAEjAqVvefo+lma0fmlk9NVpsPa0PXTFMRcC38Jazs73U
jtBPlqeVwLcaiI5LmlkB9oFD3MAgBMRqEb2LLAbukYX7zJluCHv5iXP1ZEx24mtUcvCTtTmo2c48
WldztqkVxvQN4eZ/CEBAIqPRLyN3Ojl5Kbdzp8T0g3SfQglQpmHK0cpmU6odQ9xhgfIs5xoxR4mf
JRMa+6X81ipUvkYxf86LV25tTy2bFd8o2fhBfqioQPALmEl5clH9WsX/yDuzHbmRLNv+S7+zQONg
JC9wX3yeh5gzXgilQuJonOev70VX41Ypq28V+rmRgEOhVEgeTtLs2Dl7r62br6TTfxJV8Bzjntji
7YnWtK28hR/3+TYwU4FY2MBIWqdvYjBOwi4ZOpXGdz204l1jNAN/C6ncmmxvzKWNe9UZzChFtrZ6
5zPQ3MMD8QAZ7ZhVtEImVlgU1ugZrTyuFqIzu+M0yUNeI70KxixjUcXqrsGaXYpRJ1IGhQJPAir8
mcyDhYypTcxECrLCFJrBNZ7Ed9H0KBkTxA3VyI0c2KxHkrZVyJT7UYlkpGWDTtzlOgccQ/e+J/aI
kNfqn91xaVqotR8FaBXW727pVIfWAiItkXnwfQDkzLw/Wcxwya/ZRIRNUT4ZPpCUlv0NfHh95IB0
78a6JxNAKdpuJTxWM6QBiFFi50yIygVm7zUm/eRo902zFIScrmFLV6d49J+ivTXXXZWjygNXFVd5
mOR4FuCoGYZ7d9pvKJDyLb4Vk+wKcZQus8oE4NzjfPIAMWVp8VqQwghYE+NjERo1h1SWJj926PbA
IHT4uRkyIh5TL6nnDvuphbNgISVwXLjWY2zjugK3tra6hnfq9tVOC0iKKCILLqVZY3Qo6NSnBeBo
rSv8VU/i6WMUaJrxDwexJwkQ3etjIKD1PIatqIsTq+acG+CAbK7RT2gZIgFp7FNH+dy7EY6OWmvX
ouTa+zh58ejlPIfBn5ZT57vJrIjdmTkiYAtpQtrdzx6soMY0AbSnFmzGzBT4gDcGRKyDNyHSIcYS
DoLJ0l+W0Estw9mSHfr0cNELbOKPA6cs/auke/YUM8uft7PKLLb9PB00IwanChzwBi/JieYsnqKZ
+sVKid6BKatgI9kVCUzqPOmzQ4Nym4E16tUm/vDiNN3GEkd21nx/fJsyxneSK/RDTnmrktq/ZCaE
pi4wxEaWXXdGf0gcW8A5pWmYP5cZdwo++yGUHOetqn3r51ChKM2e/ZFpLRpmFo7UhZipp5gC8c49
fqDBoD6XvlUuG89Z6QXRTnaLLTsZa+iStnWRbQKGsJnkEiXoMUfDf/ZD2s/9IAZOr6utz0z/jL2V
C0JIF3md7ilhGHKurJ5giZb5nPJrewvrGb/mvDtjcmvvQm3drD0QheYc7bw3j4wNj4/Q+TlfxIdM
vawUDTmrbZvbaPOjV3AO94H95NdwSyqS/FZN3DGdkQPhtykyzcoceSQRG/z5a59DYY3pv+w7ZgPI
KyC+/dqPsqnuiAbjr2Tvbpnnk1EcM/bqkf6sB3/yrhMBYuaseLJ4ak3A6YxGVbzTwPmsICJN6wcI
wtXvD/IGsBS5R7BK12psLAgUcbySA4rNLA0Ic6P1V2JES3UE8ky0kr2eYO8KPTwZXheTPL9OlMzf
C6RBmUOMOZftl+KjG+KDsPTiILTmpepc7BxsWniSTTKlGVeNH5XbjFcXIP+jUvbp2y+JYMcMqAXF
FhKzs2nzNluHE6qlJPwJwK1DJm7mJKuwSJHpZA3ap2VEQLCwNTHiZHr1H3+n9d1+AV1+I3T9M3MG
NaeBoQOuHnfkg53yD2wUgBb9ULHBL40aS0etLOpxYiPPKutzfC5UL57j0t026FX2jUTcMerR1ukn
ccx/Ma7+K/H8v97MXwLY//Ll/8o8dg+I0/+fsLitfvz4/uMfk9jnP/8LsGh4f5NQfjyPmke6tm2B
M/oVxC68vz0up06StHBc8Gt/D2IXf3PQMOiusLjunmsBEqx/BbGb1t8cz7YdHTSGbeI0kP8TvKLx
O7GQaTzWXJs136T3rQtH/oX+ZpmdUFYgEdSUbKuRnFaTbVZPFvWv781hrIxZMFZgoRKjiulLQPIH
rfdS2SwZng/tZBjSZh2Y4bUUcliBXAqBUgzFDn0ia+H7Q1L2Dx/uv38gfr3pmTZjeUDk5w/id1hQ
lup1JUb0kso0Meqp/krRpahfFLkXP8A+mesisM2V6fa3wIXHlw8yp8vR/noavg//57+PsZ+v0D9Q
i369EWQvnu7afH7A1H5/I5CDAy+zfQJukwlRcTCSU2brFY4SnaOrZe2cUv70+maE8QiaKMtIhLG9
6ee//jx+Zyf9ehcQ8SQsN2vmUv3lGtLH6evABxiQFiPYEvC+PUkdFRm6oG4D69+h+Bxuvt9+aoMS
zeQ/UIfcOSx2v//UJAVSLRjo22thtkwR12HnW9+0rrpWGig7YRAWRqKpfIl1TPBtMP5p6LF/YsKh
jqPgBsB6oPr+HW0jFJDZc2Kce/CRcBP6Yi2FQLKVjvou6Qt8w3H9leO2o+5Hwqth3JQKVAK3FdCM
6KmDJbKvkqYhm9J709sBiVVZBmRTJu6yiePoWS/RZxpKHqNCgJapL0EKeqIr201Lv3ojaiSFGVst
faUjx81l8YwScnzpMfW6CMrXNUC+k516b/QwrBV9RGSMJAMqbIxZhL2SpDZYN1LiERCoIGq/+wn+
kQTX+inm3ruVfcNky2DLj+fgtazfwsfPyDpAlVM7THdibUbe4E8UoZ8cNJUsi6k/x4xuztXY7f3U
aPY9TU0NhOmyd4iQT1MauX2Fg9EfpwvRw8QXlehCUt28ND0+cs5H516fJ14M4IfwCJNqSRoWoh87
CzYuUtDVIIOXpMtfUmuLZzLc2lb5OVWG2oKof/eNgbi/Ov1EUsUsoZfkEQREBaPJo0QJWtR/CKE2
SHYxHbUl+7FRWmeLWrcxvezgBME0t66yqz0UN81V0bbJrfqALnY3uDiE8NhMe9NpXgep+Uev8klA
0sKNGOnpVrbVL8zOVheJ8GmZsC8e6ncB2fytIEypDY1xYxK98dw4s2Uu7wSFQOWuwYO85L2tX4au
MI65Zhydaow5Q2HTS2oMbIDsqER0LdjZjo2+Ig4U6A2t33RZgR4tCD4QvI38+zanXtUdXM8hPpiw
xB1SPSjILlMgjsN3jmfV3eq1D7Rsb6NwSybdJAPSGMFe63TFmmmP92+geMbvbEnHmJ85F2A8WDzX
sC3xl5Umz+hvRkUcLK0I8Eoa71uj6Y4WqO+RwZpjS+uIiJQBifMZFbm20FXuX7rUuPfkJ7aT6l+o
V/f4PqASvBQRM/qRtn/AS17pHZK+lN7SC0ptjgkuJnANIABQouIMmyw6tu6/wTqKeY34Versv/7v
f8w/j9B1CSyX3rbLLvQXAqUOIifsSR9ZdiVqYivMvLOGUBs3RltiXWhqJLZGZO9JhV5kbgfQgHa0
5vk+svHk8K/XT+uf34wBPs8B62e7/CfnBe8fCqwUw1AkBszJOpht2swQ9ocGpuzYBsUVhb6+xB1h
nYz5BS8qNiOpC1rPdmstAobMAAgZ4UmhONdnVXguYgN1CMctEDenMG7Fd3T26TJoI+8WoK7WkA7S
5HbWeZfToY51kyAz69hr+JM7ELHPFaC9U6NihUowNl/rZJg24Jp/OiY6iNbs/XcIVtaa85zcpoXv
v2dF/Yea8upmuXyE//rjAYr+TxeLy0UXjnkXgkiaRb9/PtzPgzuFIducmOpNrJNU4KT1SWsYHQUz
o6PxrWDjEJ/yWrn292hwkx9ebK+ImuvZF6BCqMZ2rn5Z4kyhbkhVF22LMkuvllQ+MBHXeIlG510T
Y3apGm14KtwMvJ0/PQccKJELcOpr4JXozpA94eaCTWw3jMeEGIHUEWK4bsYfwKDllbOvc6/SrL+Y
IQ3I+avEb77ZnsL6DR9hMYaS9Wf+VGXELE8E5jUL4+5kt6JFHsPhWw+IukfE5KpVGcrntB8UPY9x
bfRo4TO3cr+ZIX5Oy5x+BAQjxP0ckedE96FX14qKZafT3NwWhjOewE5F+1gnkbesXGtXyrbgUYMO
NeltudJ7W9KK0Ioz0gVe3DpaszQTLdNZP3PUr7qrkdnKNck2UUJ31ut7ssZaxBqRR1wzw2amx71X
/Cm0XThwyCMX0IcQ7eC8QnTjZeA6ZBFVZ9hLR1w9Yu9VVnlmHGKsalGZRNNPzq7U9E1TYn4qHHet
DL/d4GswX8UQEiocWe2mVobx2rTWXcss+exNcQkAoiWhdg7calGFuKV4eSZNHR+I0uwnMmzkk9Nk
KFddAW+laetFVsdPWhNVzwweXGZXkPzzfqzu0jXHS+qDeGJ8jwinqM4MPt27YbGGm4F4DaOj/pjR
mE19NOZfkR7m7P/1Le7Oy+fvy5ElyAxzZg6yLoVF+f7bCiD7eiw1RcKebb+EZbiry0ydgJqRCBCU
uGBC6zaANlqIwi6WQPC5UsjnzpNn/ADIVqw5I8ICjO1TjPwBIELBZqmwZenSZvzatUl1qKzgGSPo
hNq/fcrbUb/bFN53FdU3oDvqw9QlbuEeeWTvT4coashbSPp2Yc1hbRXeifWohvHp8aISxE+VAsqY
Mj2uC0KS3c49pW1WIF51ietC8ltq05c5YiMgXSp76kK7XtFkJFx5/KNuicFKGxCmAzXIhsY0Xewc
J2ESFW9jrE+LHhSBFRvuvhy0/ojgvz96sfvmIGTClAzCKXOFOifSUhurV9yMrrIxCqb2CjseYtCh
T/cEzFpr6GXtZ+diL9eV+UZXwtwL3a1+/T59EmbwQr4GShaHsOnaf1et/rU4NrhdzPl445kWkirv
Lxtn0rUKiL1AHl+bWBrz9l228uwj8AcxrsK1H/bZEzmJGdzcwLhxdEYT2vsW6TwLxu721gI0vDRG
mmUgQo3nf33jcf6bb63fbj3T0g0PRp6ty/9mcTUhOJIAxeLaG9GarosLJctID1mibyrKJGo2cLYg
WBR8L+gfUW0F702cRSy/02vp1Lsgy83D46UKB9jG7JRMN0YmdTSbhrH0j7GbAPvLn+w6L9cDho5X
xmDRNvJyBVo8UGeZppiOoPK5LnUx8oPklaElkioF2S+/jq0qjtEDzhEY5dvo4GEK8nxL47s6+Ti0
tkid7I2VkUFlVJn5Wsb7wG+qo49npwJ7yeZmqAqXew2KZP7q8UL2vNrYLQUcSApmGWQykuGR6i9+
SIluJXAjMAk5mxK6P5M3UjNjW6oTYR3NCkuAesqcYRUYQ0uLhwmNTbRWjSHgXUvKz2YcyELF1HNo
hdMR6FOTJ2p3JsHjKeuep3vv2eB+j+AdfUUSJSsWN2JW7eFYIHhYElRhvksAbJSVNTWWUd+BWWhI
ZGiF94QBv2bOn4x1dg5+84Ywzacy5l5PPM/fy9aHJaMZ8SEq8y9bFMlWyxEFW5GfrUhZMRaFzze0
tRJbQcrMRqqCRLQyIA2dWL4Y588KWpN9HQtrG0mTWBDMyMfHr/T8XQ/b6lgUMsL6U1pbyzA1Po3W
3dE/AClh1j5SvmDG8FX5Us76MfrS55zDU5BFSxaAeK+Cutt7xPIw6MIJqoVRdC77UM0DWMFOon52
uLlFgSmdM75xoOU7oaZ1kqM+mtMGMYSxc5KYkMeixzjTO845VSI8Yl5CFqwPVzZPdORD/K3OtRrk
q9e9J4X1XfPbO8FTb6GnUKOpqtr7DUPVPnbFEfmhcXz8qkCOSEAOHjjt4jHKvXIJesYKLpehqd/D
eLBPIwULgt7SeLIcB1X94F1HohPBvGfHOIX1kyfFEUuLOSxGb2jOpiKyFHXAjwmbLAIdmNZ1VqRr
3EIT6aTBd1AyCFLNrzk6LDiaTdBtx3YgP9gbLNSQobEFp9AxfpqAlmwi3R1uVDmc7pYWQBba0vYz
9X92pYrA+TDeTYTVf6JzRRlRT9WtgJt3Ch24UY//Ycgb8WYbGs3mXVTCW2lNnizDqECYpYJmV+3d
DGIRCLLqquUBnU8YH/BVSLckqzg6pBmhT3U1jZvSTp1dUE3dsiQH4ln4IPjGcjLXAmcnNOBJ3/aK
oFxNw6KgZSlwibHKxBZfTbzpqsxfWXZvL5G2BVeNw10zdtMPrHvAk3v/xe90/YhKiWDrVqvIzMbY
6PVuf23MC+0kcXl8kaJVYuwVFcvQFs6lixKbOIb4hIA2u/UUyZdkqPKFgR9zWVsWLB9D6TtST0fm
Es54gFvFvDOXO1UENVbwAdJGRXTr1Ixirxn0fBlh57sixOquDUF6GRhcY1bhzrRiR1KzNPcsMJNd
6AG9rWwUbEWJEphGA+d0DC5FjlGzlwJs5Y4TjrsebM/aAw/5CAfGVpyKFr0ebO1I1duClIg/Nvy4
ySnJjNcOFehx+H8vaU83qUGAvNL19BrR/Hky46y5Wmb2Frid+iZZXxZaSuS3UyMnrZBcHWuXR85z
tTN3Sf5sCcaLFOkstPT6x3WJhIL+QuOdktz51CMbAEI+glpJmnyP4OY64cxelkGXnVNJtrNhJtNZ
GmgpHElhOWF8PhYEtC2Qemq6gzLNKY9haUY7fLg/H9cAtQPzKK7xCqtBcCf0c5dwbBkgtuiFNuKj
K4P10Bs/3Rxxch0ESECMt46+5WGYX5oUMUSStqiI+8DbRdlIRuwQYoiAMwesRn3Bx3IurpvEe55T
sS64CpivEH1wgYYnF8N0ZmbDW+/NYGfBXLgHrfPhsSVHo/sUV1T0AA/NdzfLn9O6ZV2wzHcz5jKb
eqMhuoEbRCxzZ/T6G5nWF+l647W2nYiKe7g1tWa/BGZwCYrRX3W1KF9DD9SMS/J7XgNjn2bdvZhf
7GTIMD++6z6DUn+qzhx71vAzSLpKcW8QAIm3FMEvzMXsm563V4cd+YpymSN/bKJNkx4zR687RSQM
r7UW93sDu/pkYqE33CK5sxeUC1PIZW34w9bxFFafunvJZa+vk0I0eyeS9JLqjjBFUT0zkz7HWuLf
pVmFi5Gu2cYRRXFk2yiIjKyJsPEatQ37cD/atncbZXhOhDtHsU3TSU3ovDuO8Vvihn9kKMjSOXEt
CGl+Ahdojm2fvBsaCoKFhFBxCsYx2jdD8yGj6buJXP8jQq0mvDbf2GQUQgyww7sfQLcAAwUVns8O
IBqUr7bCAmEaQbBTdi7OzUhOrtlK1Of071yFsDHwQCUSv52eo8Q9UHX1DHVJbikLIgk8N/rmY1w5
GK7MnrK4uepVjCNehwHdDaO/FmnXbBq7ZFsq3rCqFJ9ES9zJ8Gp2mTdqkHSw3IDtWZsMLI8emAVW
B09ucxGZ9xTfXFozhC+qcBY4NnSty/J5nLdpiSwuHt7DwHG/JWbzakRlwfmwpqvF85LaTI/HtqrP
JhNOupVEwkWNu/GqSj/RZ+wXYe3oF6zldLfQYBILPd4mC7KbXQLyg2fOoDNlEKkEOuscG3oehu2t
yR18mrCbuRLGtq2s6s0svkVubD5Dz4s3Wu7Jux555UI67bpFR78UOP5PESi2S2h7zXLgufyz6oql
hH/FoWAic93MaNpkcfiKHv4GFDPAZYMUG9pCzCdSwByVk0ZzsbROrt+8QJNjSeEMgqHUzscVMfHT
alDRwWTl/l5YWBQdm6gMWfcHUohj/HvjBgpTeYKGE9y6ytKutXXnHjQ+aNYUq9ShnvA97eaZI9T2
4gkS06FAZbaVmEudjilZ0aqVMaE3yrNQfXI43IsGaZMxIkwMMF0fvCH4Ss0pPJr1oHYVjLwFGqv4
mscohCzWgXMIU+GZmfi5dGckVQ7jn5NLjN3d9kn4y6EflHKas9HdizVyhXTDjXdDFg7Mw776ETZN
g1J4gSsS4rMg6qwRjcZW50SHDrnNtSFYbhlbSIlsZLucBDinEm+Ox4WK913+UU5OQf5dMlymRAIQ
BW8iNIakWm1223ogqAdnxg9ZCDBducftUD09cIt/f3HqyN81LFCxG7K+Czpphd6+BqHMTtBX0GGq
3tv5IvtKxOBTOpE4mbiEcXdTjRFY6y4Y3/6QNt3g0tJSbiwIKr0DSuvx4qLqsFBNch5LjGs5fFaj
ZlweSp+4Db8Phpigsyc+taPYNaFtHUzuq2VRtBdNZDW23iBAh+24+8hv/9QUSjq71n76VjJCk0u+
hAVSWqEJOuQYuXck1jJlrUCqe2OhXvSqQpDrwTMoC2kt0qGVW0XqwMmNAuusYZpchIM3XRrs7MTy
dta50WBmGNgjPHvWp+Xy5ExZfFe6sYqrHy6IUdiNho9cnL7xjQ4/6F7wzVu2X3KtOt2a0W2foeAY
rtH6mvsbYI4r19+RBhbsHCspVnGf3Eat4v0YSXtGetc8dYJEq/nD7Hvg5raj3UTjBlf2M6A7DFPJ
hVLfQxRccTTlawRmPLxuVd3aijSJsJJnkhvgDVniwx1EgypHdIeka8xNbAQ24aZmqzbORGsjYvxw
G/LYoAGuA4P8mqYx2mQekTl6C0EGpQhmqGLCrXysgni6wBfKQOPkHX0oPgbnpzGW3tXyphxYJcx/
23GHk5lnSDbHfCfNRj7hypM7o/tqZtOkqNWGAAsonobX4MnA3SmcUH6DDDZ6pBUyJPojyoF7mmAu
VnWKGSYPZHV7vMzDF1+o5kSAj3ckh+VUD219LSwrv3bwEkif5JT2DMZierOn/Zga5bovKWVKOzAO
AoPhAbMSLfkC+5ReOcN6GokmAD19K0JZ/HoJS8y0TdhcgRWhpividl0JqRFLqhpkOERPygTTU9Hu
zUF+i2on+fD6tylAZ7OQNv59SQuhTTHzIVH1CcWukl3p8Q+2ktZ6JP3sy7SuaM6D16rsRlD5ZXuP
4ozwyrrsVlmHi9ARdBrixoVFOoiUswlqkrrU1WaoxXMy92Am3fojzFNSntHrbZwGfItHOghj9mpZ
xoN5Ksu4WbfW1L1RiH9qFodBaJmZfFcjLqVm0MFaz1+CIUM2avv2pQHScszz4CVwKnaEAIhvWxot
b7nqT3mafoOWsaylqiDbYD0JOOJBiG2qTa4hyQYRndWHSAVPsdHXVw/k2HW8Dl3iHjHSOMcxVD+c
uHW3tQZlICW2LfQ5pyRJeOw8h6BWCv9VCTx7GPL+nNNZkGhYqQ+t3DrwVBsUMrp59ayyxMzJeZXz
m7dKotB86umFrKYis1+EoX3TJVuNdOHq6YhqfEcFayNhC3iUUG4TfhlhnO0cRVhnMFoZYHrlPZe0
rtApVm8lUJ0bF/bqCKN6U8ydzuXAgfDxPxnueE6MR4tQ3XdrLJ/TUkbvKg6IbYvdQ+zr7qFOPLXu
Ryh+Utod8eIdXe+atJQ60S99GnBIjhUdC8+Ae6OJKxO08BB3TbPC5T5+mORwkgjY2wekTxld62nc
qiQ98E9WpyKeupcqkyz/FXawBzcKdFa9A0ilyE1V3TGCsLSOlJ6QLQUwywqfmph2N83vcOfB//wq
7SheJ7k9bqI2frEIFzl3UxZtamRH0GJs54auzr3ZOR4UWfDntbHT0IxW5dWC6tK5HQEsYeDvHe6r
s1b+jGP/SA6csXG8xr5DbCqwVGMtwDBmHh4vdeN3O8cN9w+hFChv8EB8D0P9A1f4I2SauJsGGgA2
cBV88sO0BGQwLOKxKxnFl1RP+DSvPe3CxxCLNgvAlSpOTkYLnlPT6FukGtkV5NnsExD3IJbC7jkI
2+65UsSbJmSqMXd6M6qWGPuZdiJs3HhY49UL1iI0mVX9XsR+eyp1YPscArq+sn/EydpN2ugH3WSE
10Eqn7UpJGoKhJsWYO/29OZY5grTT6LuQ+H/cHyXIDHLVk8jIcLE0WxwjnD2bSHTSAuPHBZfaFXc
r/cGUhmWe/7iEUsB2DF6lPr84po9h5rOk8hPARQbhl9/ZIGgKHA/GSqE1wEn9bYuQVfUUUZqeYvo
sEeBCwHGiO56Kp76NpreVaOov6tyOgV6TlEj9XRb2WRRSr+S1zrUgNg2KtwBd3glpsvadowFg5Uy
I3aQ1raOno00Hqkc9tLJ81Z+BqIvnWvssGueNcM/m2NWnIiBKE5DUmSUgqn1Kkpn/HB58GhwTNlt
yDhQ5KUxfkZx/GUXqJz5KxbA/dtTFWrVGQDTSeDZOpTjjC/U85+6qPKt6bErQimw2qY8N3DkafCB
YKhDgf8WvbzswnhdROOXoh1FUoXe3/HbcCpJi72B3fuCNKS9SEdrceEVE4mvVorVPObwGjTDy+jl
T1pnvVRjb92kJ9qXOsGcCTjhHdu2vc0rAKKNGZ3Y1UlJatD3LzI4s+FwiepOP6qQHZl67LPXOudk
a+jGCGmAYZ2KZ/wJYeth2ml4kC3Rh9ewcEJM7YTYZCDVS0/toN/3bxZe6ooG889kbsiHrhsuNON1
GL7odP7paAN5RdpE7rE9hw49HCL07PmsPI5bNMZ6YlZAYaOvjR0cILEgyke3NXzerACHMjTHD/SX
C8xH/kuIpBjH7CWu0u4cmN/qnphnf4RW0uhTdNPFPYHf/4wOCO2YLvelCyvH7wIEkEyuK3QxuBGY
tvQqc6514DnXxsAU7XI8nm/oisf/o7HVtKn9mmOSnV4q2TNPLJNvuojrexmgLlW+nvA8fMKItV+H
IAF6iB9Bc+gd8cGCEKaJiULkpUh75xaj91lqks/EoQt8RPbQLWiwoZUbelK5s1Su4Sza+2I06LMG
Lh3Jku0tz2+PrwA2fa9Jl1nNmqY1EB/3PeSPEvqLZ9bprZLMlxzEXa2Js6c5wzt/VQLpydVBG/ol
JIAwovuEjDJegAiNcPsGYsunaz8PsDKOeBWLRYsvFWURFIVQ06Y9UQ7xCcQlt46A/izwFI6V+i47
TSP82kJ9qdKP0GAqg18WB2ZUWqRO4A7kvnDas6EQdeaEyhyiGW/VwSdZhHhH83qEDMJEFxVobq7R
ZAb7+dMrvEzSKuEjbEb3m6YNyYvWZ82771j3Jo/p4j4elPklajCseUEvD9Qwy2TI8x+GC33LrHL1
arhDugmJ8/KYSO4yY8p3Q+9+VzDpF33Yuh+Y9yHpaFpygFJVE5dAik6aiQu4vGqBc8yGrAmtyBks
VDFAoWj1hcGZPM3h3TTB0DeMk4NPv+2xzqLHWSCIsY46/yCZE/3FZsSxhn3LHKENgZ+4wQHVfHp2
8VfMUnhRR5yNu3dHMAZkmNQcH7+CphgfW7UWrObcQObssuiSG0YM7d6DCD+XY3hBwUmFO1QaFSJ0
eQ745XmAMHaivbFRmTDfGlW9uHqkP8khkmeG0D6Sn0itJa3WLRJcYAg6Vx9LtnxBcF8zWp1uuj3a
L07aUuT3nNiQoD1zAd9EZ+lvHY5xXO04PHP7K6tIuI2q0LxMqXcA5DZzYt38DcApzcogbecNtl5q
ZYKwlhC21ne/KOm0FxsV0iZw6+yQzyQmkqDoWBim2hicFbkjHIQeJOkkhqu9AE0YNZ5BvafYV8rd
VNLkFuvt+l2fPhqPA3LTpWd89P691IPmFsHRz5xEu3sBEW8qDA8yHP0rjJk3BQn1oMf0wxYFWloM
9N5Zx/pEmRBqS9Nz/G0zhuGLFzPZBTG8CoFY7sep5bf67l0z2rcOs9cppD3zEiXJmnAM7FGswB8V
4MyL70f6S5rC+/HacoCxzpciUhLxtkq2kZPdQyPSzza4u00VhOOW5ZP0PPqyjxdg3DsZmXLNhYkX
wYiadFEHUbhOuRt28ExGCtbqM6VjtrWwLbyCjuAxRe/qQkje4kesOanMPWevJukAn+JCBjmUJ1Vn
JwZwFMi66+4E9oWN73q7OrbHp94Id6hmLMDlKvkDpDIzuFGs/M6CXhx1/RbEBPkypYUTUNftPQk8
OWg4fCK8DzIhiLSrp1w99Y5XLBNN93ZpQxOKwc466OBrNNQofh6sDHAyJ+yI+izVNbYMYMdbTU90
YYjxJQH+/Ux1s7YpRacer1takVfmJEz1R0uLn8rUbU41C7/ZT3vpxNpFRW1yGmwDdLTTnJKeFN+x
/3x84ZX9+zTAgupMcXy8aFaDeKzUywOjqXNOSNIfVmi9+Ul2A+d+LLQcxfZAE3QY10Xsuq++CsFp
9oA6KlmFxQITaLeLPexDbBlMcDXNI7AQ1IVPDQOHTL0FvQlEdw5O6KkRzr3UPjJfv0a5GX0FIZk4
Q/1pk7C8ymObBJVWnDgpgRucAv/NBP04atw22tASlyvRTomUBGxbWPIJuZNgdGQMBzkgZWractqX
FnSQcqjsZ85CclV3I0Dz/NVz8/RJn/TqeapszIztVJI255bPemLpSGFyh7FbtsEJBKJxjheNDI4y
wfwS8ftBMONjZilCLctg2w+A2+1ZouDmNFWl85TIuL6OQUf6ScmfB/GA5ysmcGhscFg2jW8fhrGa
jnC8PBopHqBwPngKGSQL+IkYSub1IZxoRBu4oDlS5O/TlHjrCCPx8RHW9tD6V7pj77KiRB/RLBrq
Ccrg6uBLTly1StOLWX528aROsnU+YamFzw8SQyVdStbWSA52n3grVdBDLN1AHh4vdpOkq6b0q9Xj
O0iePNVE9/SDsULA4+zwLQQnAsK8FRvPRylGIguGlCNe6tnQUeZqO3mnp5henBTBD0dFG7wkltwW
HMxZc361sVNyFTWofmffbLS7oesld0Ms94pZW7xUNohISxZLyoziHiXmnrHQ9KeWJZyDHEteM9OO
TgG5FauSQf2CQ/pAa87Sn5DT5bRVPHPjtD/o2o+HuC9wryXFiMco27c471FtxWehOfEx1MYbZopp
3bY6fHPltn+0+tmvwZKDtQ5WUeWlsLQoj2IkPDem/tOpVP9J0nksN45sQfSLEIGCxxb0TqQorw1C
VEsF71EwXz+HmsXrNxrTLZFE1TWZJ/WTGcVyk4dIhlugzpfIy7d/G2hFXhxmXCbmNc6xXOmbJp/Y
TtMXHzUpOMYMBKJgMDgBIWoG6UQZ1BCV7qfGc05Q0JfvuAd8DXyuq35JdVZ/gII/dgVPZcMHY49Z
Ks+2FLXdYs7dee+4k7/Sh6JekB4omfM31LnaeHQYQK5LOo99paqW3UIN2UVUONWKeV60zNLPXUqf
p6WMNtpeXFCBxuSBdeFWpfaL+7dI9us7Cr329rxGP10pt+YorLPUq21v2+/kdgwggpCw8iRwbOIM
WoRhobjEy/LBCdVJT8o+yCf36e/q8Oi9FySDLwW91J64ZsZ9NYkhGvrrbQIXa5kzgn0Az/gsZNfv
/r4KG+Mt4ag/gqRlElfL9P3/v5qcZzE2pEd4aBWnrks3M37uqzfUGxXBxO3NKvrXpxZ/WjeSSQgw
j41NceHMBnc8sfc2W1y79x1VVBwH4eZI1Xiv+jhUO9frjz1781chzOjop1CztTsdrc5Ntvku8kKr
Y9NHlOkSA3e7as1UrAYm+IyiqlvTT8Me+md5qcX+b7wJk6k8Rp3Fxru0X0PffE2FaW9bAw1Qzes6
F0d38J0HNZb6uaA+PlcpUS6ZHe/dhCex7wr9kGUw7ADAZK/gyXSCIuLwwxhilJLxRDVMdhvqCH0z
8mOufWeecS7h2E2UuBaDZVwyYDgvSXWlJrJXVRUhxDAJSKek7zbtAIjs78tSImzqdM/aiGkWTxxP
v+CqrRWm/3nZe5YGxzBRHyHv1hRm862enRmsaFo8APG2FlbYkhdsCG3Xp5KWsreLS8jtsCS9J3po
ZXduesUwM6nZoDndxXUBaRgdzHLwbnLVjGQ6DzI0j3+/2EZhHWNdNptiqr/SsQ+3Y2XSuNIxbdQo
kjdbEhjZxwwC/76sx3Trw+9LNPXUxWn+7enibfBJm0ulO5FhSjke13P3OVQFhRYWHAXp4OKG2NNH
QlBAHRUnD5mCM7fTY5da06PFILZyKNx9v30YM6QY0MVzzJmk1HFIdoHrzukRM356BCGhr8JG69B6
zOGpq05kAT+Mg+x3ju/y1d8v1Z1S0JBU33ZuffEZz2Q6xBFym4aHMHNXlnCHDdaefm1Mdr3qamFc
p2zGBO/SK5aFDx230MWnLsuXevb7szDCbyyD4ylB77EUQBcNGK/P1l/iU1ef/77qqwIxhQYqeLBw
h84GcBGCQ1iJW4RwksVbrK15cvZ/v5Ax/97IgXgjMuOumjHNGxKm0LPabYsGJ+9x1HXjuCkdI75a
eZ9cw24+DCZBBUP+Qt4f81pm6GcVs3nTsgL6HFvM/aDTIoDTHxq6Hdh71fRUAE5+mlmOBhY99w4Z
g/fEZs+E6ktEQyOrbRJ5JiY6Qz2ZM+oCq3B+5k4JaBCaxnY54+RKBckYTZe9aoT7ISWs+xtbpl0J
22SCsMc2kRosnQrCdv6qsfsvZTjLE53Ki8ITsS5stdYHDHRpJrlu9asHUCIKClliZo3kT5+mT2ZP
ieEJUBLhPVLav+c7FghHICrmPOV89ff3s9DVl2WqvAWovuIa0WNutaZ2A2UXJ2mAJh20Qr+OE2Qp
rber58wlTzZMrH5TFAAJfNcdriGvSpxDxpbRMFwVjx8crxOwKW3HJowbhshdV1U/LmlkeqKNS4o6
78h8DpGeLq1H4rDuxFkGAXPH8rsfHkj3HjbKhG9Drqs8lzHSPjLbFJp37zjwFp4Mx4n3bUdA1jRP
2rFAd7muHMIAZFhVBK6wtFizFPsX1njH8EtHsG+y+sBIn51Kp5WM5pJx3bsdVvBq7o/W/ZdWErVn
jsgnw8Za56qMd07pkfuhMdsSDVFrUBHLhpPBGgMmc8ToEdXyAFXnGR1CdTYHTjpI6MNpiEaI+Z7a
/32y2M/v8ohveIp4zArHzJDI3P+Sdq3B3+z6BVmyJh/vKiYnphu3Exlyp9zVDADPvMd/vwvD8n5j
P9UHgIlMQATDpIVZjub27+uZeIfjYLFpH3TAcp5VTa9pZz17WErIppxYaZGccbINxqutQgxdUx3k
hbOJKs8OBOlZ9xgqCGlEdHj7wfa3IJ8XaS9XBPNNQWWrq8+NiBh4oXUblhCMENJdWkRXSG9nieHC
k3cuB88tCL0cpVo9iY0+g+md3YcUN0NJGKRq3tqRQcKRtfxl1LVbjroiyXVaO2UfRfuespCZcIVH
Y7dDwkFmwt5RZGegVcGFWS6qclrlrnpHm7NvupXKIEwpxFjTp8WAt6hsMMzkcqkDCbeD8w6VAce1
/usJsUrTfdX7D93cbweR8b53P/yIS+z5D154kPMu6t5L8Wl2xoUVIAdOtBLML6dCHvzywypSDE7M
TPw7wLteusM+j4d9n6RMJm4hPuxtWs1rIThtYEJQCp4wqeP+fLVR07KJJEwxjcSqlk/lxqVGm2k/
QIYCGqTiTAnyZf6vZveprW+tica4CRkLeAH5iJtWfdsNJnngTthPBcdvLte4wIl01QPdj2DfEHjx
b7Dh5s1MyV7m+EUXH7gXtm22F2B8SHjRc22DTA5+3iM9u9vPe8/6Lr7yifjC6tTj7E8Jdsinvdd9
pmZ39J1u0fL2c02vmqT91pujjhbAuQLYX7pWt4z7Dqv502xMy0ijV0WkarKu7uzqJInBKbR50w0a
FSv8YKqGEfCQC84IBPliRCM2A1eJOjbbGSPgHtWbXpWgod3tLOo1F8ci5vjvUtzjMSRpstCqZk00
76ILMRgbbIJQb7Y08Yco4dzjRzdLYP5RvMv8eYPqER9uzqKOsWaYJpDHGc1Wz7GAL5gDo0+TcMcm
F1bIaWbOTPYfptuE5PCE4GVg3PCwsx0KJs13PtlUH00cE6Yi04+52JeuiE+eCaz1CJfTGM8lzsKh
TwHTZx8Bmf3IEFsxxjwxrgueUs3ckv40sSfwXgyol1OVQtYiiTqJ8fnxhA1c+elPysOCFApij7Y2
YoO2TAsa2yCMbddPtylGugiAay7kSdTt10B0FIbll0ln0yJPcu42RKIZDSe+TV5YlohFTV8pVbtL
Qd8Rx7iWvKKE+H443Gnj/INKjEiz6JD15rXpxyX6nq9CcbGUI355aTzwbqxm4wa+kjUKP5BrBMQx
gXe1AFdZF6/LcrSx6coe1/e0xT7VHrgfynXLxV5o5a5qtFU5IVJFFjBgZa6LdI2UZcASlT16KtyT
YbcxgCrTgTPSxSQ0RXtIi0sfUHBCmkDftYspLJ9Gkhlj8udz9DpJSBAaA7pUnsh6WdRo25woRUya
7FsisZTCkeiX/h51YT5yYiES3+OO2OgsIJh4zq/kUQasVw55EQGrG+pfYtxsvgXzs6g03o/xBEbr
mGjzvo38raszmrbnRws1uesMfOo5Igtfbthkbqs82pVcMNawZau3x2eyhsqMAGt6ZWmMObCzt07l
wRwGRr3XnK8qe1Y+WJ7auJA8XzhBTDbsKMkAxqyt2WSwtiGyK/sy5i4SuoyXrOektvGux02A0PGJ
eQXol1UTU9tDp1g3XUsOvbvPzPy5mpF8RMhGebTQCweZhku0hj0o+V2px95i6ZBKgZi8pdgwtACQ
HJsNixUMA84W/+SsZ0+ktr4rgEYxqyxdg8I6qwMhyf8yHfrc+DHaX2VT3IiY2RGsGAB65GxRzq8M
JxJAh2WvaQcewTMrTuD5PwyLUKWJDSZ7bHtv06yRcx0R7d6U36n5md6JTmR4qb46x7GnUWj5BxSo
a5D1n0w3FtJ0OJnsTi1SkNYYz8tl14csu5jX1ZzEfGyJHhU+o28Fu4kouKpobj5D2q2aG2hszsbt
4ZeWBlNeli8tGpx6gu1qEB8cFSezRJ1DOrsbNtvCLlZDayxNI78NnEBovzetjBbKxF9raWuoADvO
4lTU71NI50anQB7YUXObrc+aWqvmiyzrI+lxL2RSXYj2uD/+x1jYF6DZy8Ygw3oUy7kYmWm5D7mr
/8AK26TJk1TUzuSAxYMRzGBN7dAneGba9qbxmqbNxnERRI9nVIhe7f0Our9xR9anrbcZgfoKlTek
2+lw5NkqpWOFLlFcLB6iWlS7uSx+G75j5P5BYcsnmQ+/1WitOIXw7vbJDbdyucSow1ixMPam9K+z
QLhKJBX72mVo1jzEbjBb4a5hBGhYzrI0TUR+Hdto7aN3Aa04rAd6m0IYWpjXqP30I/OcCcwNPm+Y
vTpxTDnF+SXijTC7fVjlVKIMAHJCMfMIibTDOa2h3XLLXV3F31ZkHmeo1lH0kEtn4YHvKb3s2SfB
x+7TXZHWm0TXjqURspZuGKqmoFMbzieTJG4O30eXMMuUFk8aKSgZ9UMvuJ9gJFWa96r05gutYFqy
twjX5K/+pqI9VhUpgq5c2xPpA0OytGd4iea41i3SKqLqofU0phievvfJHCqmf7bRLa3wdyI7HuLe
Js79Uxp3G6CF68Gtz07kP0GLXJfoJTubOX+YLzXvKipjG6LuDUjCQ7nQYBo0grp2XwhxY0T+kDsM
PXJsuXPC40smKwYSGN8BISHXEf5HXY0rEgYoYvtcsRCYnkAOfAyW5eHtsQjdNSP+eUQlEa6SvNhl
JbGUXmWMW4Mdz0a0B9lXzkoReypyNm1LAYKJCWWrzXy797TmaRlWw6ZMWW8kbmCldzgO0tvq1qGH
ZJK2svEaYLEyiJggRMgIwqZe24O+s4FY09SlQGyoABI4NtnNoXvv05BAVn9fGS+xOQQhptNGFitg
l28R9WfBE9Rwo1T9a2FQ2kh912jxGjDF2ifcum0bfAzkxcXq7BTyOqKgAUG0TTX3EcEwIukYJW+7
tusBkoY4GLokFLL47Gwf+bOW/DZWyEXrb4cKr1R60u0GkAkTrajcd+qaefG1dfuDTNH+SC48vPVI
rCL8kKqLT3ovnywLXQv3ed8Cp3Yy7ydLKEMEU7Ig91OmmGg2rET/Hd3qRc52vOqbatq1yFWWczN8
DYp3eWb/xX7NRVfW47K4xl6xn3qDYRbk/IgKKewq2FOyAjlpL3WWCwgIQagS3JgBsoFFPrjRyXVL
8KvwJ8P6X4oNYOGM5TnV4sdqLMmDycxXiRqhLwjMqg3kVhNj30JAaoJfuvB0+uWBv0DZ86+0yqcc
1XYwsNGTIykc0VjBsq9oR1qYuT7fyJTRS8SsvSHT3B3dv07jPbi9/ov2qsQ+KoAXjBmn17QIdeMg
OkQMpf4OLOwlbIp3ffSe4LcXgpBTjc/LqHFAddjxl+OETKu0z6SQkT1TJiOe7OLoIVtclFUNEctm
Tt+VgWzSf2jJ5eK1Zfx113z9E9CqQQztfSqhZSxw6kwtm8d8Yv7bmPFCt0EcEt2wiyMjWvDU2lPW
kegKB9xrse5k7qbAaMSWXzDOJNIAibQVCDHgVcqbFem0gVGaA56tkt+n4e82zc3N0bhrUbqEtzsv
dehrWiadle37O+l0vxXqBmYkFEAWsbh7VnGjMawJLbbRJCsK3aF5d7IXV2mopCZU3Tn30RARSegO
0JQ01bNx9d58mRJYUAGqFM1xqkSyjE2zXXRUX0g4gLV5IXs4nX1WMo0rPJxJsKp1Y+MXOeX85DsE
CI1claTamVn6el8lmzMUXTbCHyNT8A3i+PeMP4zwM34uOV/sgU7ZHpIfwhPuVgzVb+IjC3WN+Lfk
s2D8AqSURGwq3Wm2v/Sp2Zl6c/5bxMWI7KrZFoiR2eHHn60JhhIpMx3EIF6nZjrlDaE+sRNTaUCo
Xo6gjlTMI1nY5mLWuluJNj+0/jnjgTjBlzSU57//go1xFowaseH5vnTyL8j613qajmVi0Rkyqovh
hbGouUsdBJqduPHetRCiNNuzgGnCudbt36pPPzjmtn027hBuUGKFBMngRWQmqzaNObyPhpyY2Ypn
F7MP/3jyWFhZL/0Ij74zMhC0wqJ005xtWY6LkCJpYTG0W+ip+C4M+Xyf1wWOEMQMsKztu+ZfPdhV
MCIA32UopmLbPHhiejSKZ33sZlD24EtL7xt8Fbkq/sXQ9LfMHTEbY7tYaAzYVJfvXcD71FwyDwRr
UQeNwaCrLgA2dJ4UVnfVX2uyDBeDf0/N7uFt2qcElPsqbniwK+YlNXPeLsl3hHtSGkxvWjG4i2wk
16nRI0KeynslkkHUDRmVoPzL9eJHTdAtk3z8LZ1bZYgqGGybmHOz++daa4fZW8X6o02Tlyxmv8tS
5zNF7IxSAFEvwHlEZBG3gGvepsxlLts9JCWaBF/L5T47uwQsksKb8KQloMslaFcEIAhE/CCzZjwW
iLN0lT6UZvHI8gnqpml9SrIox3sOsBpZLNqaZS/QzKuUQjnkAMiZ4y+0gVqPjO6vpPzRs2oIuIEx
uN6h7DXeO9YnuOunfZnbNTQw49kztWGhiXZcaLJcTkJgRO5fXfYHy3vUrOIcSCszWzN1oRG3udYL
ksATo36rfIo3MyRcFXPRJsymr9y2X9ib4x5S39Qh42K+NeyC6Xpq4HWFf9P1Hz1SbMv12VyH92gu
vSZ1KIsILyiw3tQWrXpdfnmF89rhXYbdobbmRGWB7DMJrNk89xZqrfzZJTEwe4xt7He1xREjgDDJ
5hny04eKgXJaj6rlxnTy9zSV6EOUwgJsJ5RTRQ7ho0WQBBOT9fTFJd+V8rbe5HPyVneEssXM2Zkr
4xlnPd+4+rGrgUNj6zlX9/8pkpSNMbeDAmd8H7ER1osv26F/T8yoXfkJZzLpgAGTLSSXUXnpQ/vu
nzoLBrppQkdTWekjruUoGh4GcqjqLjvMIwJXRACaPX6SJR8Mfn/qIijeer2ziWLVXOtig9sWRJnF
WvHm6+QDOSC0xIjjAyBBMnwZHV4YVd4926eov5tLHJvH1uyWs/D8+2QhqHPMtrAiP+M8PhUGy5BG
fXJKDqu8T69FCLPMsRApQY0FM/EBZdJgQIaJt3NtPrtGElSRt3Vq65IWEw+4Zr03nH3d9D142ofd
T7tBPRKKdRor3B2J80SazC1FU6bZL8pgAGGK7xCTwOCotRuyjg9RX48jE8+6YTPb4G+ghjDHl1jo
z4k3H41wvuKnOkYYE4NR5zPiJbzV1dxtW59UeR1FMdR23ozK2g7uyFc87i2X+kjbPcAZGfAQ9VOl
cxszVXdi64qr5ZZm9jX1UNhixx/IFMt2RWaR2YxikYi/b4fwsEDOpGhVY/fqlO1Z90sERU75Lsr5
TUFAz51rTpWI70Iz+ay4+chzMF3rwsSjH8t/lgB6VkYCG9ngbAAC3YMPtCcB7IuHmLfDbN9pe1CV
Qamj4JBLPcx2HXm8KKgILeXF0HPxErf9+/3/qXBftbpnpsT0zHagh5Xrvhev2LVWoR3dRlN9FkWC
rM5M166GhmQYyKEgsVvBLPTz7Ffj3m/ykiMv7CF10mL8/QzAU8kW6R4lYkoA2IY1ngbFHRXeX2ea
pCfZaDurU2dv0E+dmewmGPlelN8aCgZ9NC8Emx6brls1EZVKKgbJmJO0TzTzS7Pm7mRIVsbDs5aX
3ybvLN56OyQuGMZwH3BpPVlxdzZNEi5gGFGPEA5Hw9XvOx0CZFySQmLQ4Jj61qsf404j0CXXf1hA
7P2G+A+kN55Mrk5cf1NvMEaaf+8PeUvhlenvZkOBNClc00VMd5XdBiVPgye+QXKm4Ahr9FM9fSJC
gbrdjLRcFE7DCgoNA+u8O1d83uK6uImekivMHuHErPuOYZaYjyWxnvTPh7J5j2eixDBAobNJoufa
4kPYWt/371EvjH+EWX+Reb6DKPTtGib2J5qRkRjTYMqB3WZzzFyegMrIW/S5JJqhihC/UrtyEKf/
PHcV2zAheLuscHxvLWfPG/qA65YkE1mAngTR3A/jWpk6OQvTBkX3fp4Besj7WM5qRVAVBIsz57J0
0KRjlNEQS+uztUgyqLDLKKO3GWL5J/v+kXb9lErdQCGenkYPFCcjcJl3BVlFmBBIViX0yrbp3ezz
mDa/AjcZrlrj3RjZncEQg5hL3ItWsTqxzHEBMeId9QKDwKJ/N93sd7QxPQj8wYuuUUtM3tMaOdVI
1ox3UIhn2dEdDWc8GkmIn9e0H82I2bHSBwc9A+8PvE2Yt053zpixK9w1VY/2TSsgnNQhr3wFEVNP
iSrjVAGWUnnHUIHLSeGhi2rA5tBRypZIfFzdB3HIuwDSblE1JFjEBsG+cA00gqNpOcYhvDXWmK+Y
BcTCKVZlYY2L0SamcfbZfFj13DMwRedm0WMvhAQbLUtX7tIdDY4P+dwf1mZ5KOwWRIdxkm16saPm
y5AqXGSo+JbyExe5FYSWHTSajYBgQPcwmPg183soGyWK52Y3mWuPZc9RVDBlRtJGYp7F2PrsxhBQ
u9YqFs1M3BKvMV7ch9xLLkMPuQkkMKMu6znNPH3Tx3eEsj7f0Rq0V9OoXnrXMkCYi3rlsmI+mHcX
hK05O8K1wn2f6+Tq5uohmitgjzWXiStgDxBtuq6Y9y38fIe1gQYp0xn6sw5EftjFGxshsa7D2m7r
zym9OxMU9YFf8SdpubYb2/ggxz6hspMDo5PPudRvyrcUNwn/jpi24FKMVd1R1FmR++gJcu/1mVSy
NBGQ10egDYSXsItCXc6wczSceAGy+CdhwRp4JY5ryVxP98cH22eZbbLl8Pl3U6f9CkcatxqhLSVW
Hro/wntnxc839wofRlsAWo8XWm5tcrNo8VbmMYHB+afThq/ocLHwynkT06Bvpmy4jxKAtDZVg3ov
Ops++oO+o7OqPDQTbO+qK5MrY9W3009XAAyL2D3rTHt5WbOFIgkwyER9tGtt5FtLftG67WuAt3Fa
m0GGZyMoHO7ddlxN44CCHlBIYFTxL9RKDqrihRzLPdU2vbhVl6twfkhCQ9t02rRvSx3hVjq9Sqgr
wZjuVU/hU0Q0XVpbXdGVImvDZVbzQQQxNLw0OKG4IRRlyx2wQF2Nt9HZpEa6kwaNF+xsXm5a0QJP
TgTNJWKVijickqoo9BVASv7zItz6xAYwvn4bEOzjHRFvDvtjC76BL2NtaU6AZkrYAawHUblYI12K
1ZPtGNIUtcPSxgvgjs6uqMIjU6GTQKddza5cXBwFVb7L068unPYGsR8OiXm5zj7fbB9LPG2h6R3r
u/WHP1yo+xSBuZvd3+WuTkfqg81QSW+6tcONaKYclfW4J8dFU+dItW0Apf1SokBjTbIfB7dBC4at
J0rFMhHOO7b6mxd3v5SHH36c3PATLGxMinHM2iJmPaYA6qpC/+fysy1Cme37HrFfMVeY6xm16QYe
oxzVottDtbExfQ7IPyADXGpUp4tuXtwFZ8u/fxoL8c1QrQ4wXsqODVgjWbDnDT9EKx2IvITW6MPe
kTFuLASZ8/1yKlzJsSRe0I7e9NJICBowd06TfBFHlTCA+8jA5Iq6OIbavNK15hlB2caiTlRje6pN
czmn81uS9m8WeYcx3SNeVnpz2m10zOMTManYGkaSB0Syzxki8hgMn66MiI7sngyLoVI/3BNEIMN7
bOkXKiehlahVI6BtAOneN85TXsQOgO0lnlAdZCvuZLDyUGGaJ4OMUAbvwIk8cuKzcbi07QbQJNmV
brYrVfqUFvmLZSBO1O4v4GCiaOf+hVFAOHgaf2UzIPEWTSdOy+QRSO9j1xmvIVRSz64vs6g0Qt2O
VarzATbuPP0SHwTbe2fgtxR69zo534bq/aDp3Oe2ihDkZOxbLF+DUmEeQp65ELhgyEy1b/ujKuJz
VUL0JxLi1I1Lvc2eIPcRnudk13bo93UXHhgWoVx49dOI8gCvjR27r/bwWc3x2XTKg2bVz1VRHA2J
hbvq19oAjFgM0JtcV31ZZv8J24feL2EU02j+avLuaX9eDC486S6tPrIop6iF6+Het2la7V2oInjG
uwgfb7aMVH2eLaNbyER/bdDR+rZYYnHrII1QHZPV6jnjaab2DYDFZhR6Jd4SRuRBFo1I+3mynYpg
Km8MPxIPYKF4NIeMK3f2yTcFVBB4H4XFLD6JoWBJxdMWT8zB+XDfV2wELtjoY9ntMZ1rw2tSckwX
47GGlbGvffcRq86vqKtT503f4GjwebvPSct6jnUO6tje3LoROmvyB8lSLNwvCFsviVIch/d30xZQ
6Zs6fQXYxk6FAyDwOOEYcoNk1tzqGXf2Z9/DDa9ilDghlD7AcvMqCVeQUb0VBs8wgBG0bavkZFOC
rwmG3ZRTdPiLo5tJBghyVKr1MePxT0BUBUDwRuJwGV+5hLyFD6Om7Qc3ZfbsivemxANtsJqMPtO2
PVMGpwR7UCNlsbc3BlZ43Nxcjc7GsPMXJ0EXOCQXoDJLhBGXt6Iga9MSFd64ykc74dKHSRyKfqfe
U91qVkZHoEvS1PlaTsRw2O1zXuQti3zjO/dYIYJE5V0XvDBDSVHhORtVAWsi0GtVhs0rIBh0bbj2
DgWWENS72o7nbjMXNc+ATLpAcXVhAmM+PI+BYzrf2FSB03PC+MXWx3JUmjrSgOmr9hjSOkUSqLuF
tjOrixnPy5o4EdpY4yWxYsqWVL4zrPrigd1oo0US9YxGlT+zNN16Zwn11jtJsh3vSRCOUy9R2Rzk
4DXsAxHpd+TbmCIh9TZlnIhlnbAtEx93YXzMofdWW0cnYiMt+oypR609EYqJ0S6hfKj27TRdvCqL
At8HzaeiRwx79wly+Dw3a38Wv3YFGi23edfI6do0WnNwe+/NKM6y5SMErJqJk86zgdJlXyrvlJE4
m6vCBGmIziSvOSI0W3HGxSx9zeykZfF6KovVDCmJ3rV9dCdBuBDXkLucELwHOoGng/eSyRSGpoes
oqv0LwNBU5xWVBZy+K0JXffuGCWpDy+e0Z+GoV24ij/F9mUWCFdPA8M5cqoy9mpMFTikHQWNqN9x
nlD3G+pR5TDKS4QIVSjfxj67+kZ8QIx1mBOqrqhPA2EU+F2hchESwDPU1gwZ5WmqDJrIhBFKbmTf
SpnYoPEAsNp2yC3zgAEY3fTkzoT5+PUDieyPA9nl7ENea7xeC0xTfK7LNJgRQ+Dz7T5h13xq06pG
/hzgpXIGIjr1hoOxc3V8fy5679dEZEvf8Y9U4UeZpNu5i8gyz/CzZIClDI1JOf6icA8ylxs7pK74
+21E9jal4hlXAjW7U55mafz27CwI5cg/mW0AYhoepsYkQbPCYxMP9WvomQdUeU6BS9cYBa9CLq6u
FIheGXgM6QE+HMw4htlUnN0xYiAYwLaHnxjvXZssmp6qUqWYCjKhIc9LoPrIt6gk7E/l+yEb8DvV
bywEz1Oj3dC80ZWgSvLfFM70yPevyKy+htb9vucyz771T37EBs20NjF3q3Xcp6YBMW/cOCp9F2hP
wTHyOXANMMJje4u54BGMxweH0IkVOvFwAa/J2OZamVBJIVuRyyR5S2s+mbHhP0uHjC6r29gt92tl
sHoSVv9PFd5r7ZgUPLFBPn3rrDOFHjTFntG37c1nTa/1Foly9WOvxh8WIicdQAwgny3xEqw4IOET
/be1jfGapE3BTUMTYE3ugXSTkjJKYlvln7FQ0+jCcImh2akRuGR2mi2c8oNQmPXo19ytE25wbVNE
OFU8p+V1SGouGa3aZCMdc8Qcyeq8U5vpG8y2SQC4MFuVoo/3DcvsgY5qq8vqyamJj0dtniMJgk81
xNzWHgR3Qxlk3uqMBxEY3qMxrkVRohRsqquZlQ+hDFkjA9pJlFsGYaYtGcO2S5GSTBfefBdlVlIB
RAZMGlEEl6cq9YFTSPsubHGIoOJU4VNMxJ4s8JhOTbSey6PtV59jNWAp1KnWZ1HumI+yr/Wg4fps
hgn5NlaEBVLfd/Kf06PPDmHzBX5+6WuHflOiLcR7z1ra9jDFtZTxxBDomgdwozbvVnktGK98xjgs
DDoYnrt40Wbdp1JcsWXKxWRYlLPEb5Wsh9xb7Vqn2LEfmpofU2pOvTGU/o1x+n7KqJRqEgIJsN1i
JBhKMVEEbEaBKKy9HsevNthHtsoGP2bG501Djx2EpkOWlL/N9eGHkx+ihnwUwgc1lLOzoF2UJCfs
pcZOWzLxwkWTzPdAx5mHHwARGuBenNjKbDkkSowfgSnZXqOzqSiFw/o8Fq22dqSbB3fm4FpvnfbU
wQ4OeqRUa5GQihR7cjl2fbrMRwhmsn4Ycv+9iwXhmHx0iRFeCbvsYAZ687IBHpdhGdy15oJkMWQg
InqOfStdJYW+LGxe9VDTUeGkNUprj4BObRhD1AdzS6pMt/IL2AsUWxoED5d5IlMvVD/Nc0bHf+By
WZOV9aRBQN4I/W7bIZblsbVD2HUiZtqEVcuqnk0GWoe41jF9EyO/SusWF1ziDNve5bMQu2VD12fd
UkWMgWdaFc1gSipCxGpaD5Mjiz8i7x8p4P2VKe1/TTEXq0JJ/CGRuBqRNW27lscAYwpU455ESGFV
KOyymf7GkxDlmnMhKrbDxBXLkOKO1dy+8nLtgcu9Wkz+BDPt3tuF09kqWC8nLHX21APVyu7ACxuI
0Nw8flYWAwxk8P9xdma7cSPbtv0iAgxGBJtXZd+pb/1CyK4y+77n199B1b3nlOWCBVwUdkLpXSin
mGTEirXmHFOvAdmIddASak7oCKNVAarMMg6UVlcjFJ4rp2nzF6SKHa1VKFF9qBD+tSQE9dO8GcK3
Ean5MREAf6m3V7FTBhvfm+cT+mu6GAmpsbMn30NZiJVW01uUFhnpse64Cc0Ja8tUnGxj3Yo63OVp
xy1Mgt8GRF8MFytMn3DIMeEg02GHIr47jy6ICqSJfrxpSxhKAD04R7QYexjQ1rd2puerUlhyV2Fx
PhgNxNeKYeGTW83b3rGujTnNfrIybeHqqPd4rCHl5tVw8fPkR1R3tI6INn6yrIKGtkUUNuNW+c9b
5D4ZviAIg8CpLpkwknswFCqop9egcl89+daMPysgpKRfL0TTpHrFr2/g831UwkQrzm587qswO8B9
paWcFO6mdNropGi3IjkgCibxi+rZcrK7IOzFqua/tRJlZdx8vKCjJ7AzgT6G/fYKebj9xOio3MDH
qi+Mv2nSVZpboZiPObzecz8rfWvhQwY2lbya8fzNaGb77MQpcsJUjCscv/L88TLHToxUttjmvnqY
CPJzoK+gM6vml2bmnDiQyPxo0G6wK7d7925RZtc/mqVg1H6L7dedJ8BQCZiuwf97cMSNj2/irhu8
A2jd6br2wV7lzSsFGQL9Jf7MqAmV/HibSKvage5lPexmdTAFm4wlAbRzTG2dbaybaj/ZqaA9qi/m
lFSHwi7HS++n8Spvu/KcTwN4NuUdUA2hW8Xe8tYmJw+mo7McC5hVx1damcRYueA/HbYDWoZU4YOQ
+Z4AHcSJFblEaI81q1v+1lSgawCSdNdiVnee0kRR55jginFMLqIZFhhjIJg5uObFK3z/bpb+a+hD
QUmS1FyXcV+us4gzchO6wWPpjw/V3OTvk4lQvncxJVl1MV+b0KiPdE175l+he8ItgeA1VpSKGDve
peHcqjir7tJyfhS2DbWgY7fGwyDYuOox3mjInNvCQnYzkrm6t0fYIYVFG6KTKfVe7GwRVRU3sRf3
O8+IIZ+R20qpl3k33cIvZGSCfbVA2eS1jrcDIXZfKJI2A+xJmLDGap3UEp0Z8vUNzoGCgfiYQPgP
1I/OKLJrafnp9fA/PwVZ4x0oOv75cynT+ZDbLJFOMaanNMPSLcmLexnoaSaijf/ymA737QpZgXtK
QMJsWNYXuEzd7WcbeQkY3PS+QPywGaoWNrdPoGs9h2rn2d1usmuahWBppjgcDxx9eBppDLDzI2Jb
eKMDMJ0nEbKtjYzJs9B6cX0EpRHTa06f0apusvYW00p54Kk3EcM8Vn5b3KqmpOG0cIKD+HEMHIe/
KQJuXPDLlF5xR+okCVp6RGtalPw7DboIkLQbg1PUJWvp0nojvVYlfebZg39MF5vUGF3HScP/X4TA
4rsoJSRxnLZOw5lyACETGPExZqM5ae+9CkcA3a2OHn26hAoJCtOqIV/73YzAeHzRomBNt0d/60Fb
ol8k8hsI4JuwNrvtaKbOBQ9wtJJixueWZLBdYUBUNID4MbHtv8MgPeFAnPaOzIZnd4RKVU5qAnk8
D89aG2+gYWHcTX10gFJG9C3ngaepmBbCXPviDcLYVIiad27iZy8IKO1EIWc0R7WSutZXVQybhcA1
HCaWty89eacXuwuxs/ku6Dl9NF5P6A/DCCwJE4yMgbAp/ujUNyAOY/LAbuPemIjkZIoj/GnNTCg4
WhXj9SFtD62s4u3H15OMPzI5hrdWlN02hd9cW6lBvEFgmw+SRWNt1ElxGw6XwEGSBgKtwvcBz2mi
KN0zuQ/m86TKfDcYFlLx8dnD+PRAGLTg4YvC/ajopDhGMq5p4GMaHPybZkz6rU9mIPo7F3TDkJIC
HWh0V52R3Vn1cBpRPHMcyZkJ+qQQsR2N0VMAP+5+QqsEVtl6py4ynkTE53NEfYhN09iN5Dvx9XCc
8advVbkGkymYkP8/A6hpc5tp1z014eLNLK0H00HOMjfNHsAT3tGO6KiRJv1BeigP0Y6JyR/w/aI3
8oBI76dgfvLwnO+IQHZO9A36bZ1Qf5M8d0hd6a00uROzaqKLrfJXv0/kg54SLGYGTlefZMNz5Zb5
eRy3JAJudA+At70hvPJqbtLzbMtxFxi9R46x8nCh5y0khmG81X6Jp8K2YfVxREYUua79ZknxXfT0
CLLuBswbyD+mnAlVvraCCgEpUqBwZF8jT3GjTVoNPlNqJDVTcZ1U1gP6+mT3YXoqc9Q6yqNntfh9
+9ZpbkJQXIVl0UzDzBTKqd71BGNgtBWLq5RRZjs7KPEVt0CREurgEbak8TMzVbVvF7Ln1hY9F7el
B+B59KAMGcZsPeXRsmd9hqvicLiumEUvbiS7S27yInb240RHfO4oP1VaH6Dw1UBIaxoYKJHNvWMv
3bQMtVBf9ZqZNilvw8JYsDiMrWxHeMePt6iYCMQO+juty/HsZFV/yc0iPNOAXCHy9AOzfZl6PV2C
knj5uvfNM/acdFtZBeoH4tzWVosExsgZ3qgpHHAU8w3j9O13adj1J1wSG6A+4XNRQJDJApg5XSSD
Z2s0fnIj8kEXmUQQpMMZLJe5nejt3flIHsEbTeKZoKBDNZk7f0TBXadO8jBGN4NZgPxOHeSZdDGr
c2b3+Q4SKKeGBgwciH0InmAR74WfBhdm1w9NwG1lJeN0pqcyHFIKHcSKkj7GwpviwLN1tWQlGsC8
zkoGW69Lk1WLkhdcc5c9m51GBj20W1lr2kqiHo9Yw40tE+sbfzF10aqTW8alPz8YS13V7GsaUSYp
4S8uqQ7GOE8Xh1RRYQT4QsZwy+J2jkob7HQ18vk4JRWd/wRm3rmHV6zLwHsYTLawzCqt+96ebkpg
dGxRdLO7AiqZ621NUkfWvYntsmq4J+ICcF7dvlu1U9wYst3PIZern78HJkhB28WX30/SPkRdsKuX
hzyc3IgGW+PsFcTg28w9AHw9Tcypriu4uRxFDXUEJ3ZPEJ9ASsjRUve0w9OkHR5zT4JOit7nxmxe
EFSi8+wAsGUOTh+COqdVNBL+5kwIXtJ21xMyvVbjlt9LXj7YNPiIfbZdlPi5o/DdiSi8fPwUKb48
2hx2XEZPrYryk0kzZI2kJPtG/f9CQ+k8MelrJwWHT1cI3no6tSy1QQLZ4Mo15uQ4QvF46PLG4U5P
acqit25z6K00bq6rtK7ZHiYP1g3k52BU7XVXutb1qEB6+95iVCOn4CFkUZ+7mgmEBkfV0qS9sokU
ubebCcdK3oEQarIOprjACBH72TsZFufMfx/odBdeC73ECXJSfBZ1TBSixB1OsaH5CzjlussL0t8U
SkRvYwDhLVgR4lTmWe1Qv0ABTYv3f9bTZVElaXk85KzIxObCe9O4Ized49oPuDegRMjoOdOGZjgh
94oh3tqeVHCcvDgGfuhedzIpzkXRIjZBiEKXtgKss0hZvOJvP/H0Ts5kybp9A0RVECMTZdVjTrce
0r+k9IVqgDx4SM4fL0L5mLcnl0Gynffn0p9olTH0fJtLZlZ1J+S1KJFH4ap5mzptvk3I6FYOGt60
LuH6xh8bYqx3A8K+2zR0yBZyh+YVvOBzNMXxu3LDnV0nu0XxdO/CMyA5B1k41NeHj3fz4o4co+Lx
4x0MaqDxzVNZ18NVXTcVR+k8Y05ZMm0M8+qxi3MWYwe/WEhP5s5pbYaEC2LK8JaaKUjFJVNLCjFO
M9R0mYs2qzz1qreearrLis7p2Qvt+TLEiXmpUttdoaZo17SViBcd0+RRh+ZtF7nqbwJ+1hxkMX/e
ebYxvccd7VXaOltEN/hxq5F4Ze4+LsLykiOJOI0I97FU1cjDrfr08RO4S4qEaARey58TB1LINxuq
3U+Ue4ayfmLe+cEA1L9l2/KPpHL7l1y0LwD0zIUU5V/GIWwZ7BZ6AxYtvgFm4BzmoXmclncuQoAr
TxFpaC6oJTOZ/6INWDxra1qcEqG9j50oeUlLUEaATqpr1YZPQC45fBoQ20dDOa/ulDxRVmPnQpYS
KdO4m4TJ0CBGs5h5io/BPMCHsJYZjX9yw7S7D4f+u15EzZGqNVrGxDx9vCTLT4ZaJEJIpzfSa2Eu
z4wqHIvwQr2kxtapEa2n2dT7D96+EZfxOkPgvk9jYpmmsTr4EDeZHHo8QFmm9/hExPnjACFa5ksJ
UYnw/+faZpt20qt2MuOz7PV4P4EPMVscjWS9MtSP2rskbZN97MbxzvQFksOxeM81ItEJYsedG+mX
gWHglRi1ehsJIE7aCOqJX4hjZcl+TaaRfhtFjiBt6O7EJPR1z33ASMMlSjY1ui1mjuDGa6bgEtv9
ymQWePPxkrmc/+3Yo+XZG38njkcsWC66O6h11bp1xQ134JlCdbo2q4TuHgky300G3WZKny5JoD9+
lKZ56wB/IHLFmGFZGaZ1REeSLfR/Ov3Z9OZ09RdpIppIv18iHRCPObYpSHTQmldnyRv6V56QPeR9
2iU1Nasv2v1UZv2tt9wG3dje92ba3hud3+2MyD0EqfUNPvveadL+EOV5cmKcfpcuB70oCAUDMb62
/31bmEXPAb78Ky+PTuWp93KovLW2J/uk6sS7yVxmn3CL9WHMme63XplgBAmSy8dPZudRfEeaR1RW
/dGYY44XeXz2OPvdU2D+qNlUd1HReWsIF0AMRffoo68HfpW7t74DUyyEsrjKjKcEPWXG6m3kzeCv
XAId2kg+9WjQNuTc0gt3rUsel3KdjrH7RR7m50QPJZUUjlBUmwrqh7mE8v3r6g717IexBmYAbdDd
a9UdPU/8pCFgYPvA0fjnhA7rczgUf51DWDiPKFlVrmt+CofqsA5zgCAGLcdP8gN+/ZUm/PdHUWFh
iiDf30+DF+5C1X4rWwTIWsK8nPpNXZXBC1OJwL2dGesey0rIQ6TSH2WSolEIUu8QaxJ2LK/Sd+U8
Jkul8UWwlf05n1BJh2hcx4YCY0nHtD8FNw1xNjiMBvqV14rzwMU5cnIOiWK7pSgGvJN6ktM935c0
tlw7CdW1fJmKortMzPDmmE0uG1W9yiAX4Cioja2ytdhwKvcRudxOqanffLuq1iWBRpsqDXHBqT45
KJB8QTgSQhpWP82GWYhGJLwaWsNaZb5BB7Vh7ylsNdNIIJEsrpqTMZce8XaNhyJLkvfs+M+2rDdp
YW+jjN6vpEGzoYrceoM/0HDFZ9lVS51cQnEusbxyRjD1NmtMn7FJfFGCZOIwNC+RNRHGHcN5rQv8
mqaXEpZQ9RjzBdb5P98tKLN/e/ZpITMRd7WSpik+B2omAtSRkBg9pC2uJS+0ngKPVkkXbUdcejhT
KVE7WHg3FpC4vdlO1CdYk7LcbVAC5ms6T9W9Q5rWzi8rZo0po8G+4kzaVCx85Tj1ty1oc9QgCC6D
dH6pnXi+yokRWHc5AxawufaR0ra90GlzHwMR02FGTWoDHMY8Xdx0bZsfdF1HO5SF3lPTlA/gqrof
KfpJi+ZYct3MsXhFBR1huKzS7xYiOgu0Sq+XLoLfGJdpos3ghtap6TNm1UtAnofTbENus7jFAnhj
tYG8ou3CsbohkDcWWtyMaC7Keh26DaxBoooBL0NytQLj6M6lcezlFEDFoZ04DC6jL8P1jrbRmYds
iAbcBNkyICOvaxM1cl5DfKjv8d7V6xmDhPRNAco8a6/T1kIFEwlUDZha0+LWMptz6Eblk+h8cd/W
9op2n3voJXohTBc3zOyiJ1kZ1cGywpQOHmn0EDrIzKH+CeWwhxSiNkPAeMIzzJJ9HxNgwJrxEMkR
KQVJ7GQP8BPypO6Gndi94hCxN1w3P4FTa09/vsPU56gqZUuphLBZ+ExPq4+kwH8tf6WUokNwDkE6
Mx9hE4uPA9+mgevFAQPHbjfUewkIF2MggYcJSNurliPaJu4qf9XJwLkuDH2JYNYRpv4azAjB3fkd
lMa0ZAVFTrYfsa+fp9ZYw8xhDkEwTN6a/s1IMklmqu5sRC9S+N4tDnvZVR4XzFys8pC0QhVZ35oY
YIVzhIrzamho3r3r0XyBFM/4OAg3f74eelnDinQKivyfJEGuxxKSS8ShCXjdNT+ln5rk9UAfRq3o
VUBAA+VNR2Po8Sgpx1gNwfDqCWQqftgNWFbB20m0hNdIZU827Oazw6XeV6Ib6Jv3L2EaTGjsTHWN
hDdemwRYgSG0/m7xD0CiBIwxrnXI16ybqXzs7aMp7WcMHQaWeXaeyBRPMQHNrdiCATNAvd76M1il
OC3vYpOH3RC41arQSd8xKUKVSohXqBLnPojeMMrZB9/zIiy5Ir5OVHgcTZX/jEXnrg1GXtd/vm4f
a//n6yalxVplEg9t6k9FCgfVWPh+UmBBYSbP+tTgYA6Kb1WzJGAtRwA9ZP4hFebJYp2/cNA6Fu8D
gPcE9UzsrmyoJfQh3fyJB/bvIn6LKWKtUD8jp7BWQ7/NuxyKQivcK3qmeGId31uVjmutXdKCjvaA
k6Yxp5kLpn3EI9iave5N1w067ILcpqkny0zwASmkv0X2EkWBcSyNOErULcscyKPNJHps/D1gKp/O
AdM5me28yLN2vnCXIZT9vYhldxZWupaKiaBp2vkzR45bIxHlrS8FbLX8jHGoue/66Lrk6L7683UW
n/O9qFNY5i3hmSirAJwsxeK/ntcEoaOphqBcKTPqz2PvRIc6wS/dJt4pryLscyrMmF2DFgXEeyqC
aTh3rfOeFjEs98ip70RaRyu/SJg3YpeA3D3Ye9TDX+Y8/tcnJSBtKViBxFJc/fpJmREw7sAqiksg
HIHfhLSlwlXmxeLRd8r3gdnIuatiZ0NvQ25w4xIhH/g33mw+2LndbYqhT2nnxN8wnjLN6TImxZUv
vyj/fiuuuZ6uRWSb6UptKnsJq/zX9fQzrGp+2xSraAapZGpCgRIyktdBQ5ZmiBNiVWb4uL74Fpcq
79enhU6btlzqTf4nrE+rTJm3qp7gZfB3VTt/LkLOpTQ/IKF0ivAcGLJqa/VpCYsFEFw+T9ZBjfoN
mhW418aw6F1g2vziQ/2+9CmYVp6n+UTKdNSn8q6Pi7q2JsAasd0eOqfqLgnQ/ENAc2gzESuyD0U3
Hso0bpG/qsMwdU9ffILfimOb5dezhdaWdF0iXX/9MtrWhJFJf3KVxlgePcjX2Np8iB78VQpJ1a5Q
mtZn0h9ooLBthuML5819bxP3QrqY/OJh08vX8Olr8rgvTNd2HE+4zqeHze1QxFhpRJ5K2F1Cu692
edLF+LRS5y2tAeMjhTmYeZRdaIM+wi4UL2BgoZfHSl8SY3aOgFxf7KxPD5xhBK2IJNzapMrYDMtP
sBlC5nkeBGDdiG7Tisi/HftnocMh4awt5YGCD9Ydg1Dt37c6N3661aVtVPhMfNvrbI3gK5YEGw5g
BkzlOD2PQ/daLi3OjxfPAfuS2ZqUa3iG97XbeJt4Dm9TOgfXkhitq9wco9dZInk0mm44fbTcP16M
qP1buZm/H2QTnL/4nn9/6GxBScM+y3GIU9Cn218nMsLZhFAhyId8yZrcyFE2zy6ioANA93mNA7u/
sqrSOxeknfvTmD1Yy1jZDXOaJK+cIULlV4DcXHFxu+T7nz+f/P3xtIXtWi7MLek6bGu/3odGXkKy
mjkSVLgLLq5T3M1m023CsYIfO3YMJNo8WNeR+xddq27rLsHeQ1MjEVmCh8ZS9xu7ozZxs96/KYLF
dE/5/vECjRrF72QW+4+3bfEcgUyUFvJ9oruD+8B9qzPJfjRCn4O95h2ikk5dpubo2jGdE8WJe033
8ItbXfx2DLZtaQmXgFTBMc/9XAfaHJdM+hARw6zsyAIR39h+5V0GSM7x7YQva+8HBcnmjX8NDetA
jFJzksu/Nor5HQPvK5YWzrRjevfFd/F7gUpFZjq2jVpS4eT/lKUKggFqAe7zVcc04WIYjQc0HR2y
JN2Gp9PaGKEazzyS88EDaLWuaHm2+ZuZwQoivKQ8h/M0n7vBlNeoaXKgmJFa1barLqCM9GUZ29MJ
c/xtTqWf5T1Qo3n8Fnf9vLGxgNJGifT92DhYV4ESr8GBwI5xyP5qmbj9+Xf9j83d1lpSQUktyYz7
nC5a1Uo1TFmilWPZKyLwaFS3Fro0yzFukHlvx6727sMK2ic6x9MYGiFAmdckk+suKpszMWvyehhb
vBEZQhcELKSzisi9+fPHtH7/ShwCxE2KMYdPS7X36+ORhQiWuCuX+HiMJNQO1OP11D7PPnOqjDyN
YCqsOwYs4i6NMw7+RbJ2WJSu6sR/oDiiR1QUUPzdRNPTgnGjpvnQQaIFbcyL5kBGE1eh3vCIX/nz
h/+INv91TeeB5rQjWdctqqlPa48RGQSBNxPid7rWoGaRhHfd+Nh6jjpjcPoLwxF4FwSNaU10Hid+
ccmjipDuGFfnnz+L/P2h40DAfJfdTpns6Z8vZKIST6gWeFN9yZBKXxWpNz0PAfoHT+sByDcWR6NI
j40r0ps+cJ0T3NZn0/foscaRdU4qV995nQAi4gR/AcwxDnZeL3nT4byxRApMrurOH3lz5swzVFj2
Gwzbc9ZzoAudPnpNO5OMOwlFJKn0eM4y+w2IrHPpyhrmLDrBrUkO4jZIG0ZE/x+/Pjsr97y7WBjM
T7UXvrMkreosXdWW+/c8a+dCVLG/58AsoLsoAx6iV25rABB3XmEpkkXH/kXYTFX8Tke7ogyZ6Nfl
kgSOnrIP3QdDTwzk9RtxTukloTWyaowIpNTydogK5xglsru3BfLG2cycc+bqel+nqCGDxiqdDez1
DUf7UIl3h8yLYTLPCi15gVhXfdEJdH6vjymNl9PmRzlP2fPrUzTxcUKY8PnK7wBHzuVNUjnBKzaq
9CwzEPouu9vO15Cy+OrGlVUWr2CY2os5F2hMmpSEq5A8hXaMo1evb9AD6fQSLu2ydPLwEIDq1gY2
xYQgSKwg0Z5fdjyp1p9hIkbd01AgFmtKIs6sFYvshhQSAP6+tFDHBkRrZcK7y3EirLVTOteNEZRH
wjMCsFGd+aAyXLnAW8dtMGgW3dbNrwPV0uMAFWCSvmE0gXzG3/RG1PhjL30SY/CpXVVF06CNFPVd
5JTl3kVtN3TN4n5rHqWZOIcEstnW6hJ9nCAmOEUo30rp2zs76chumbKMs1jIMJLJ4CYOk+agswWD
uyGyft5wAUMwH16Pi2Wwn73I7aE/iPlBGKVa4+W3d3++hf9rKbQdNm86x5Kmu1oqiX8dH7opIYDR
MmHtElGpS9++y/v6LzPH0JcjuNkl+jabrXLXxGOCLZQIAzVad5DU5JPLgK7L6yOWVf9+hJ0Podm7
TQkqOhUucr0BB9bHOxqO89WfP/d/VDgO3lDPxSErLee3yhbMJmb8DiqiBHxc40OQY7XqpibYJGYJ
lpGvYp8DrjyIQh/CEMpD0zDNaYDRrkzD9k7LW2f5HpPe/9t3B6Qc7USiV22RcY7ZbxVPHYImizyG
3mydnS/xiTHKoObjbm8xs55E4Ca3zICHJWJ2xB5gfZNROjOlaPSxVjhX/vxL69+aqUsZbyqT3dXi
yPfR3/7Xl8XoaMpUBObTMwnHHmA3nCISga/6Keg2DVGBB8Zn8cX1aZ24Q3g39gqLbu3cM9kx1x8R
M+WSeAqpJ4IdD0+duNR45Q6kNkec2U65h0ahaLE1r8A9RxvbLJLLrLFwtvgUnY2V1PFhGMV3FVoN
/aOgIUJpBQWAvPdw34wZIxBweEfu5epQ9X2F0tRpdtPkk7dQmxYVCQQdL6SitM2QqC63v/P0qiQV
8VX2e2Qy5otBL4luG/4tRJ3dF/f7x+74afd0LViWrtIW9bH8dCLSfQOxxs3zlR1Hkh2EZAVTZHBz
wya8jXKahgOtAKDtA/wdI+keEP3E5MD3+f3czdbVFJTT3jP66G6wsC0J1MGcTRKsc3Xs0AQif2E7
kbu8VcVQnCwrQSrQ9/GTW9fx1nS9+dT3QEm8ShQCfpkIt0XA8PnjGIOR09sMfm7BCvbctfAxeH+0
l+tKFXvUku8f74bY8gg49atV5iyZG7Up9gQ84N9aGkcBVK6vHrb/qJc8h/6q8mwJlNb6tEjEHjpH
ZuIQDAjeQZP71BUtzgwLccLH27wo9zoKutvKG1jVDVdvDPC5B7vM7I1NK36f9+DaUjj737Apq9rE
m10A/0gPqTPY14FOhptgPtExhkzABJ5ebnE7RFOAl6TeFDGgNAT+4yGYyW2JTQeJj/zilxS/n90p
zi2X6ZB2lKs+n+l637bzMpHoO0o178IkHQ52ZL9Ounjj5vjn+XDUdB8V/bhWwIJOge2PR9+BQIOf
e/6ilv590GbDgPYwM1CpYgv83JAcjaKKWJ84AxjpjmqqeBBxGN2oGXt8EyK0imW9V+NknsKseiu1
vPSsCq9GN579uXvtuulc26NiV/bUWvcVka2WQvBA45Cx5UR+LoHnzfA3RCH32xcL1XJD/PqUucKm
MOBCaptjz6ca1SbIDs/khMe+g9mNMsvdAoa/n6oBMG6YhtcTycnXOYnN/7zooB7AnpbVagQLhTOB
aNMQpIJzY0lZv/Cb9scKURhMI95GUmM2nD1Akac2UMD3iene2nHuPM7gYUvgeA9mSsrN6BvVtW2I
t9pv9X1LoMxV5dXpjXenkSK/UMkXW9uyBA6WuV03LY87ombSWoMML4v3SAbBcB0V+bRLjZcq7YtD
AOV9lcjGprYqu1WZuy1IUcO+S0jVDaKWcHrG7V8sWvbvZTZDNGe5mtwPDm7QXzfpUdt1OSIbQxcM
chgEx4I2NY70P4xbBcZiY4aOWsW5Aspe45BiWWtOH1klDaTQnT/hye0chRPUrML9FIN6X5oRxtxG
t3K+TQ1w0oboI9Yi+//mYkapnZ0z3Z/IxGr+icpENkypZZA0WFBLn/73ZZL5QAzoXcco4Epm2fDW
xkzqKgdPSjtE7lMbcxbFwvPmRFCayJh7Z9RC/0H26X01gJkmfwNjO6KhGCTfCaZ4tUqRIe0M6QHE
6gOPPrB7GdHtx4nTbsy6k5vEcrFcl2G+5RhpXSB9sypQvTURU8WpepjBzxJ5C8zhi5VC/sdKwSDZ
shFPSTp9n0csrpH7aDlYDt3FVDnJGIdaZ/XXMhr7Te9M1h3aI0gEm87GNQcKpuyG6mSUhDwYfF2g
msS89yfcJnMCHLkdiE5zxMZSIyhO8mXxHHvmmb83W4d12WyLyQrvHCghup7jm8ZiKUTZHDwQ9ABF
ElV0UzgwI2aoqGBSv+p1/d5DXHpImn9czQL5uUJMWsIQM3wNKI699M52m+9x5jpv1aIfCRPPOWZl
tLg9kwO3GWRLpN7H2u2aoyOvxqZDYy27kHScztn8eZWxf9+W2MU9Phy7EtRU/ekAQt8ejhG5U6tq
iHdhj9OraY3xXhOhfDJ6GHuQ/+4//ihwSqiikU2+UdpQWUTBxShtQbZ3Km/MwLoZwSEQsxLdClf9
LJFWwT5O7W3CAO9KMNu+qtm8jlXpQKKN/UuVtOJKzoZ305uiuIwY9VfhnM3vNFWPJNalz9ZgmPuW
QL8r383eCesd7+Ty4iT2N2ifIREbw3Nihj/QpOY3mjQAIg8ZDaX+mgQvUpHKBi1l7j7VpDgcyT+o
N6Etin0+9DWaUpfggaj1r9LG3KVlsZyfu+4bk9DoGsrYoYxtJGzBjSGCL478tBl+W9s9YTtacSUQ
9dif734ewoE9GnBPM9X9HgcU57E6nIxLDU8qiKyLm3j5OcMI4BJCslGzMR2csQCrrqJBX5kcZi11
2/UDQOeqkvtxXmMSg0qX9/ZWEOX3l6zEOwv2SBWPOWQuAzSabm3BSOrKhyFZezOYodHs5FNu43gK
O8/8Sw5kdwP5X3mdScPARuQkmACs7MVIkIFU27mtyjaphTug7Cuxa6oM6/k4lvcNl49+IO6mAI4I
+Rt7MfuMi5OZiMZcQYhqocufGbsvuTHDXYPMFf+Dg3PD9Ju17LwflUc1F5e1uht8ZsKVPJsBGL+r
rl+eiAiiUBICRZkjc+I0iuzJ7wv/UpA1hHD2u50lNshrre89LIpMjmdY39O+0J1J55UIYsa48Go6
9CWXdPFzAA50rsj2prXbxd6uYE6L6FMvphlrFbmxwkZrwvOCLYXLsI42DZzHW8ZAwzYjZuqYwNDN
UMtBLOXFDk3QvybzaNG0zKiwuD+7Xf46tb64YNiNGF423S5jFV/Z9BFvyHtFo1lY/Mdq66hh6bN4
tTGw8jhdbErIWwD1wHGck3WUivzYzQm0zMastn056d2IBWKnMhFdW3m152bzznJ5iZaI9lFxK8g0
n45RrfvH3NjbJr6CEUTmIxOS705Hz0t1+66j4hn+56Uxxeufl5f/KMA8i3/0suuaqPo/Vb1mUltx
09scKzN5IX0cVkibOsSwjCSnNoRh6bgbnxHbPZIlCzR5QsNjVNXPgjrrThE0s54bKFta509RII+I
MsrvAFyI4sVCq/3n1oLfvpy6VKm+qBg+5m+/FmDMQxgG0pxTnI+dT5899sfFJlA2q4wZ7NY1uGnK
ehHJUCmsu5ilW1BKLEHF/X3cjxNFexNia8s99FA2ThI2oI78w3VOIAszfyfF8IjsPlp+MoLBYOUR
6d4qrfRS5SMs8/7/EHZmS25i2xb9IiLoN7xKQqBeysZO+4Vw2WX6vufr7wD73nvKeaIyYh1CKbt8
UkKCvdeac0yBzGmcGGFnT/9+IpT/sjS3BS1lluZsf9+P1VDdGgrdWM5EGE0XS5uUgx8yBMZbEG5H
28oPda7XD5otMjQQOISYYw89ipVrNinHzk7EQ+ur+DoyN9wSEzIza0pCi7UKwasLK6i2v3VJ+xSG
/XxFEz6/mCnbK8skDpp/+SbHoXYie0U7JTCgNi0iPyw8/Gj65d9gTfKTmVWmE0pR585h8VNgwb7X
8rWWIS5WZY45agzO/qRm93iuucIjikIKiynAUtS/2DDvZ0kyvxjjp6HLR8+oGmuvSWYMGaJ3czlu
vEhNSPIbGqfVAeEw1cxuxEFqmN4ENFHceHCoBlqs0JsqD8hN56hWgxIc4eKhCVU8iGgPCuSgJERF
/T2fLQ22fSCxclSynVbZyrPYyV0/PSvL46rPWxQgxbnM5pS7JDIQAjqTI9En+fNYAQcg7go9mZQt
ARa6QzxJ/zlfDE0MIE4JOnLHrqEAFZLOXrb4ETKIvhKyNZ1TPPvbLMoXQLldOzOxfDtai+qJxt99
xoPuIiMaMUIopCJp8/gNWvymHwzEAVMokYExMNGQwg5MoIhf9Qao579/2t6rVQXaBPaAQlbZ8lrW
n1+dqCrSSoUOpat1fxhy+BSj9rmCib5LkzyoXOyJgzvZVeopIpkY3/Tpm7KgrloV82Qx0gFOQCRs
CgNA9JAP2bcE7aOMeul7UBunFOHhT8mC3BOXoK9wS3FRPDVlMBECPCKL5Tq7AyzQeU0RvRoY2L8g
7ho3jOaMK3ne6sNIyrvIrvBF5qPM6BglyPIwrNr5qKe+CddFpkVlxCR3NTTlbfqvLiio0s0zk+Bt
sxq58qbyramamZAe3/6qGYszczZA3JMFMvOhP1qDrx0LbFz5Riat6YPFm/2ul8XbTFOBqR0ik2WQ
+s89TQj+LO4EN+yiK17pF2d7SfSNY9D1osmSD2elJQGxKPq3Tq57JtXjfF4PYRFiyQofvXof1XtT
L8euvvfBXVZulE1QlXIbrpV+bIKbUK62cg0wXd4bE2YEF7EQIoEBR61a8AFH2zXDb1IowW8CguMY
bV3/xGB48jMbG0+YmLTXJf3O3/7WVx3S6bwcdnHFFGspU3nSwme9XUpdSxjPSfZC9dNLlL0E0u+a
61fff2n017F+rfTXPP1EFfprNn2i4vRTLeFtgET2OZc+URA1NlKd9QMRSTAMbUgPDzssXKKs7K9Z
hroRY9ubqafhHmtO+9J92PZR5Xf7TsEmA8EsallVRVfxR7NMMVSaEAnadsVEIHkkFRwvHUTJITuN
9lHjTdJPHFvQ1NHZx1xGzlRzbqQz6VzGibjBurw081KjfTHzKz12Sreufn7tc6SGN8vCSHSjZoyi
9q20b1Vxr1lWz/dxrXm+W/5SZfXwfU4DPL5Hy2PlETCXcFLekxcTjgtUt+ylaTP9oCbBWcJbBXnZ
rA5BKcJbUCRo4A3FLdSDREPuKC+wu6PUHwWp8z6sRD7zS4WEk9hHPz1RVnpKUHITEqGfzIpw8XPg
n0t5KY1wivyi5BdQWBMkKwyV6ZUCpqum1868Nu6gnezkVpnXqb+J5Faat6G/5QROmrckvVNReo+H
eyGWCod7Ju6JuLfZgzLHR5099HEp8u1a1VHHR2o/5PFhFk+x/WiVXj3ZxHUknUaPdZGgcrUhHM8C
u59IcU8sksEFSciBC9EleagSioygqwcXhwV5pU9G/qStpeRPlC8glz1Z4sGnDKUfZlJdPPTkkQ5L
ycnvyo37r0qNux2RMnMX6zFsb1p0l5qbrpEIdsPxmEW3pL0m0S1qr1TQsju+dvql7S4cy+7SJEth
yEFAZQ5nfa0UJpl9oj1IJfUpqk9hdGJInA/HIT+mw9EmGij+QBb+XiWDHgrVgELzj62k/ac/IQtg
h9WhjqxTDYvnsEgsp2/lwRkxcTxPU1df/cbm5aTGMxN0YsgWzV89dB3BEzrB8PRUFBQXp/Wp9UAA
kHbRtVM0GTYp8AK5ONQLEuz6+RHaVnOVum5fKYi0wwk2Ygo5BoBIMX0Nm3prKon1Oa4ZYPDNjPar
EWl5XmSg6KfWMj02vdGvvy+zsA7N5higvNwngIs3uij723rIsendol4P3FZtzM1UvM2sNK+1VqV3
DGB4YJLvpl6ln7uxqQ9N9oHw4f36eRmyoxEzNdTMGnOaP67wDZm/iL2LrTEbL3ES2wiG5r2+4NCi
ga2rPIGFmesK/1N+DfO+YQ9PzslECteYjc+qabxahpE8sLtFBhtcLekcvewMWMdwvUYAxTd0eaQW
Fx/cm5TluvaP1TO/OWJwBRUJA493W1yLTnDRZSOUny7s3HauuUvW6muKfcXRdWwcSVaadzJagCfb
wScDNToYDnqbos9aGj09gb9LrLZQ8XG1SX2sliSBf1+nqO9voIyAaMsAeMBlYP05DIrFPLGjAHbU
TiCECxODixFYgdfJcHPg0ojr1NGFY43sDHIegy4ppm2ysKVhk0gkFb4ZVVa7g9Lp0GZ68haG7Bzb
qNPVyf8CuObWFvNH85f3Mh3eWhpn6AaZJKCD/kMxwGwpmJtay7axXPt40cAHWga5CI2WEr8Hb3PL
4HU4GO0pb6C5mdXkGpWODjQT0zm3JK9GxI/lpiNmeeC++O9v6nsBC78eCxMdCTUK6ndDgBk7NAGT
cNvCzi9fgX8TrTXUMS0Df3D0RkOOzNbv4ptEGmISu6o9k8W4URkvWtNXOeqAPfr09ArdZLwLKsOz
DYtu56h+sMN734TkN7UX1QW37VWE+ce3KyP1aqzhe4bTcomtUCDbDco8kRg1zjS9TjeWmLN9rbQq
cjQCpPBU4eHvYZHO6nL9RqawDJ+UXVv2+N5CIllrexIXRVeXMYwFQqTrUSiEmSI7GbKca5ARuJ3I
xgR9R9qwybI+0cJhRK34yrOpx9qunxhzqVJkE4Vh5HsRskX54BT9l8+9huQfuSEDa51d4T9fuJyV
dE7R0W3pY/enrogtoi5bGq/yJou07zFi4T22ZPw9vWP4vForBZ/177+E+V+uEBoXNVZAqIjeC51S
ZFxWqmQLUCPcyyqhNRDqvdaol9SUMjjC9qQlzRaTviHZflhC9yhp4leyIL6HxA3/gDRxbIgfOTcy
3MmBHS4dYainaqv/VZC58kDUV92WxsmGL5J8GgPkSlOdDc9gtVF4tzuun6VT6rS9wmY642Yur3bQ
EaSY4W2flnZJW3ZkSkBJTlKcD2GFbwNe88GyWvmupZr9IlVlvNEQvuOSjv0XIRi8NJpdHNY/1eU2
djp/E7c5oi3hk56IMdzj2hh7AXkiO3/UxG0OpXMgl9UngV1GyUJ5SZihRxcpT2hjLoMMaXGSs8pD
SGI/mZU5Ic8lse7fTwiGj/fXbINZDUwIOh9C/7NNDY2262g4laDPEKPMgX2xdPR/66NS7x6mxrJ1
qbRHHnggY5Aa26W69DC3h972Rtvjs9PuVSLF26UGzbV9d9KWYu0EM5W8BrYt2GlK0vYUVBxwF5TH
RMOZrLcvY3n6VXJw0rSjsVZCyF1/RJVIRf5BU5YylAOhPFOLzc1b1LWKR/mtF3Se5dMcJhTeHTV3
1ghhcs3G1RuX0MZCuCQozkhh2MhHHn5XY/Si73kP8JEUpQPVhgffOMzjoY6OlgGC9GhWR7069vOR
7WFmLZVQ3SlMTxHpSt1pCM6pdqIQyv6qaj5r5VLFfM7ms4DOQi4oVJLsQoEniaHhfXAK1/XAH3dd
C4Umd14ubMv88J9f7LyJy3KCQotisxlvNvCXa6UcQ1RnWMNwVMWMUh50yjGvFdbPptf2SQfuPPSj
5IzvtDjGZkpOV9BGz7H/Qw+r7EI/Nbusj6Q0nU6BKriR+8nRLKIvEt6dZ5McsF0oWvlpngxtV5HJ
4lWsKB7lGfdivkG++BmvXHUvClHdp8auvDCiIyzSoboHgf6QJ1Deur0khlqdSXBb8z2Oy/nWRpJ8
RwARboRd6l8wsqW7Mk9RC2Xsp+ZoHq0dvQ990/JiQW1BKEx0T+Ttqwq29oIPW1xi0QoQMbq5z2ob
jgMCRHh7xrfYxGSqYjHYaaSRb1blhoKtd8OWvX0QSf6TQG37Hmc1isWlWV1gucN6mhuIzIFFN72a
e/ojlcm7xnqZSy5Ruc3WbBMBk9BuQDTAW2giVdtjgoRb1uPdTbS+uCuZ9Kmdzex7ZJXfUftCD1N9
3pKPlo7yuyEDHlPG3txqDAtbwyqC/A+lCwAtSc8yhegdMvhkN4iJr/MULiKVh+CiiQ4tCUJAgKKD
NS3lT4dSHDCxW/ERq/XYHOfmmPvHRjkCZK/yUz+cmpxdK17IXRqf5+GE05cqSTiLz716tpqlquAy
q2eqrC5dsFSNYH2tvuJittS0lrZA5i/Cv6jr0faJTLpk5RXolmRvFPAn5TWWLlRTXiMFPeJ1KK+l
dKHqtVrpQvVs3UyChZyGv7PWoFyoiTi/8IJ4Uw8vZnjR6uWY6md/PTLjoGwFrkxdmg9BTveXScTy
trKb4pER/EX49BQ/E/GpbgDxqffZKD+XGhyvU04vszx3wdkuz4IH89lAZGyf+dJL1tleS80u8lrj
sHzj+2GpdmC/tlRjXsbkyvdrCQcyL5l5aZNrPICtJE34kifXyLwEJliVpR5IFy3jYq4lxdcl73LY
Kv1FNS5zfxnXmoyLJrhlX7r0d43iTFXphRyGVpyRSKuopIulwuI8+Sdq8E+pspRfn6z6JCICaaEh
HDU2jewV18qK4wz0Xzok+I21g9EdCDyKPqNTodYlqDdzzcXl13klhFDu1pqray6ypY9uUcuG558X
OE1WuM0JXA+s2f+UqI/y3Bux2rGTM4W0w7Z9oLEpn2NiqdYK4RoQ1IZRa/HgLUXCTJAtNfru7BML
4BaaGw5LYbKW8FlHbgJJTV7KbPd1vp+qvUby7c7U9rq2h8T1q5oU5BCZz/DJXFLYhelWkWcg2yk9
oohz4I4G+i0vChFlLhWWvwsJHYWOvDUOZnjEh5frsb0fZgmIrFrBpsiVA1UqB4jXSXuI2kNgeyER
vbwcVLlgX1qvVLyJO2rqDb5LTb6bcmfT3IAXUizlhy5IOKqR90a7J+MECl5EMPSeMnghvCxtj23u
V3WNS83cC3lFs8JMwhrsFxjUofXhnoUF3X85caw1DZ3dlkAl+Yf+olLMXpcIoCMGhg70doJVQpY2
WNBgB+GB0qpdgKZT2UUDw8wdsQMBl9IAfqbTZc4AWLpxpsyhv0kpujM2jqYvZawlWJjpTiI52VoF
0byAzNYi9arj2iA5AqK2BJ/JIRmPqg2nNViGO72x1MiPLfkDNC6cgfEG4mnA0OxWcydExgd2jqRb
Eo21HcU6nRqb39VHOwqKm61vVXtbycxwgEBvFdhRawUQ3YOlmAdJ5c5Kdq28VL1WKZEKuPMTJyeD
NsHittRcOQMNFLbpJFAMDnk2NLGoyXKA0pY8CVXYcpq1FOYfEQISZ9E/WA5FB4aK1gosB489pa1F
WjjqwRbilAO/lGRESo2dHhFM7EyxY5M0a+8KJE/TLtN3UFi0CWnPLi12Ebl98S72WTKQw7vNIO0s
qS5bQPXphD14i83a9yxCJAgy5LwGuznd6dUOTDiK3RjWu7IDYARkVoULJ3Z64JDMQs1rMZ2ZGif/
lKA7b+gTOMTYMnfTJocNU8oZnHiLnMAgS2cpPO6LzZ1Txuk2lqrWymenMcCWO53hNO1S7UxmqAOF
VVlrYtqGszdyWmsXRQ5YnkBbSiFdcNwNDSOrXZvv+hxTxQ5RCJRZS0eZuK3l5bjov6blmAt0ECQa
72yW6wnRoru4X6qRdxWhasZShcQf8bHcicShJk7osBwHSnXqwenW48h5VPlNIDzyWy1Vr0X7KuKk
08SyHCBLVMzfBKVF2Hq0NxVHVxxbOErvCDBvvSMrrKBwsTpDuVS31hw7lr0DKYkEOtd3qb7Tpx3J
5m27qwmAZv3GeeXs+rjMtsqB7gdm4k7e2v0H3YFVAvjHBVy3kf6YBt5qOlrqP1eo5VSmGfhcVGq+
iotXl8NnvOHhs19rTj8MmUfGQYjgzJIdjCcsTxpFe5PEI0CG4fusvlJtfjAcLFxLTg8D0jk36QOW
qZDEkKaHt/8/pPghtkK82eIt6d6yjn/mbQ7equ5NCd60tcgAA3+6ElA/S+lnU//UzZ+1+pOlL+Xr
nwSP/VcqnF7tYxo+4um1SV/T6RWIrdBfqKZhcPASBi9x8GLNz5gAjfxZrGWJp3BYKh6eNP3RJE+G
/ig00nEAHZdFRuZyZFrPySQRlVH4f8dmlL+Se+jV6PfuSFSQRnVtvE3xMT/9+630v3RsEV4xRrcx
v+r0vv7oIsl9A1jTXzpeubjpJVau9TCl5M0UKVKfYkDgPE7qJ7k0SdRsDeVUVfGX2uYCTciLthtY
IckKaMmG1CaSZZL4bQL8srNIKDukEToVaOa1qil7w4dxHhdLemCRyY8unVmK2ckpM0b5sT7V8ONG
wJwk1TW0GSZY5JpIKLqEFVnP0zgam5ZdcOrHn0hYN06Ehv3nIVJ2+RLmPlfKplcH1qEk3GKUCI51
K1kvVkduatrXXEOgpu3AynpGU2avNeruDz7g4n1bg5kJbl5G8KgGGMv98wM+mqqfyPXMB7yyuM8t
Is1CNNOBwE9qtA+Zcpht1idLsW75VQHUXxuv01IsXSjWLX66HFm3ULq1664sXqT+98oFFWAk9qxc
KJ1cnHXlwuIlTpb1C+uWcPy9bun9PeuWdq1f6xaWLgUb4MjrRk8rl0ULlRpeTJWHYF26+MHvRcvi
f4PAGuXTHtYgtCYRntdDISGA9Z2qQ15nTdKtAwR2+fdPqXjfktDoJS4iQQxSNjaZf76bCdHaLWjI
kkwsECQpLdVzg3T3PFn3HkUgqLtyeovqGeGu6N2AMBbIzdZ8Wg9dnTIGiZNhW8Fn82orGvAJoTNr
UlX/1qrKtgT6udPnonMFIx6GnpgZ+T78CNMFi/V/T63P13XtbwvAyc76BwQV/hzViTCRONo3dg5z
vyPfwyKw+pRz2vAmTyj132yAzNssHj/ZQfy9aIzYmePJf+4GlQSNaGbaYAzWMYDywgjavPcqEpgk
lvNXNZf0U9cvebx1nr/KSEEv1nezoT9WVHbylczib343Zd/H1j/39OFfa5QFK3GjzNF0SfYsPDtS
kfm26qvSqNXDbvL6pyFX8ibRUQgkBqxyBHaNU7ZZ+fLvpw560vslH5ITNLcyZ5At6B/nTqbJKBFm
X24HRS1pR+s0yoRa3DBFdIUzMwKwd5XJ2s9hKV+TbL9WNpKl6mBSpmrG8peowj24n4f9iPRKW6of
9ra9txIMQa6w9yR66QkKXVerXWtaKjXdeK0h9Lq1JIMVskcxaCJeexg8o/C0tZrBQxSIoXIuvGLw
xsLryd8elmM0eG3hBYOnB16JcLDAdOmlBV8VF7DMsFZouOroKuUEwxKaE5x0dO5NejP49WpXA2ha
u/bkqrWbma4xuYnpRmv1odeuVYeeVSxVhl4/eLhA2oF+AJ48tfAwFJeDNxVL0VhJ8RcXS8X8FV5E
4Em9pwWe3XtK4IH9GhG/BV4fLA8Cw6V8fakZKWDlQqExgMbvClzssZvGLrh7KrEIdF5qIsgo3w/d
fgj3Xche4oOx0HtECG1Fk3u/bNpCUe0/SVtpKtK8r1RAzS0ybDlLCBGIs/ZZYX6VQ6X1SAewnk0R
Swhv5uiZGQNJEkOUeQbS0mNcIb9JVKJravq3XyEEnhoTkEnYkno2iVm5hcEXm0whsJDTtZz69kx7
J7iEM7ejsrDDN3kYOEEhoZRVq7RbXwFz18sQH6BemjcL6fWxalr6YnafvAZW+n35X08nbcsUSdwQ
GxP3lLNj7mQbVGyvH1WjJDqXxlKZyc1JNr8pC/A6bS1iMgIuBHM4ERszBdqXwJB+YDZo/2JSeh8y
6XsYG/NTkfDf6l2Z3AGvSh/5dN+3+uEo2NyOmM8iyVlnIP/RBRLEo6RWJ/N2JmbvdcYUHlt0VqAA
o2cD+qwcTvuqtufPRRCVdHkAOxCl3CMNjxLyi5AWVZqpeaiEpk9F2MDgNSBk9YbPSj7sL0YikS7X
av4H7av3Fl3QuZqOU4v9PpT7Vc/2H793yMkscYggUNMFaL0p0LdjxrRT0qrqCCYQtssYH+LI7J+Q
ctmuUrzSD9QfpEBKH3Bt3hv8kG3biLdVzETc1v8EcCnJOOvJkEgwDvFjpGFZXMwy+o4ewNobqZYT
kg2lNrLbyotTkkwBgGduNOHHSAFQLzPpWFuyvLuEwBUxbyC2qjDRGvMQm0bE1mu2v7Sp/rBqu/zA
AsNy7t1VGMIcV2FZB46rvmsJt0GeNvmoBdth9uVqG8DXRDgqTTtLrhR8mh3wzWKRQgy6SsuHQ6ex
7wxN4pbXPygMlHtRBk6CaMG90gvzOPdaBU6rsHdxnuWQWwMaDIudTVsOCMqaWxfNP8gxMfZVI9qT
NtAsXx91yvBWDE3rmi2ZT4UZf0YiOx26gsDxskSYCrvxVBW9f2r1HgCIHw97k9xpWv2pDdqVft1m
fZjLWXOUxR7JdGY9F4U9Fm5QSrLDDMMgA6k0zgQW54xGE3ohDYjn9blpissddqFwNy8Y4rEwcVkw
C3OssFauseUDZp1M0o5CLbxXILe3Qd2TxIG6+r4+16mFfcOeKzX/+0RMzwAJgiAQw2rJkWWv61tc
aRVe566jXQ8ZloNZJhuWtKS6zKMTx6J8yBmJzLJMgGJcNNzZuuZa4+g+hZpS3eGWE303EmSe2tK+
bZXO0/2ifVE00gD7wsJdY/wd5fRS0hnkex0lozfYstjg4NR2+dTTwjKUHv4nDH1NWxC8rRtobUH2
A/x4kZJwykXsOCLWMYJZf858jf14zJgrNRHxJxJRfws1krQ7kvI6VYWtabM2MZv4zRwGsRtVmsgd
U32wodwmEyG/NFYd3HNNUj/p9jfdMLPXDB51EPmal+hNeBxAXh3XR3Tifz8qs8rm6ttXvzwxIgPq
ULWldSjLeXDyBotgq7b9Cf5Cd+oAv5wyoORkw8y2S5TIBu5f/DXFS7Lv7XY6zAmrKwhwn3HbXbIw
xlPr9xqTxMYHM6RPyZGUEBnaMvRjwpjrv2SbwWczWdcpihHpZHl7tViQrD9VUzbvrAqslJlKLUM6
Rcd7YrQKika934Q1Qm4JLkkbTC9CRkmBv+ze2jhZTXMmEMhsCqbabJ8Ktp+9VgxHMH3DkR3v70dq
Nw7H3OZDzN6VGy6v9tG35fywOuW7pDf6EWn19Pj1fNpgji/s8/rT+vxEv8mKWmJM9BkdFvvd1k6n
e4Qd5qio3McnEyMEd7aHLQTIc4Whe6BV/jEJeqIaZ3kmwSCF0LuJlmej9dmQoJ5UQbG1OroFqQju
hO6VKQyklV+Hpp/3uRSAMCuMBmEWQzjsaqhqNckHVUTDWObSxlx0JAq67MXoQsm7VX3WXGyZbVAx
yJ7dDrwe9fPs67xxptoumHBxrKrD+kMn/wReYRzkqdMVL9CX5f+gED2eTl+qKcxepTzYcyO33mps
cVUZDYdMYmbNjjIOKvuEKSruN+tTM+CA83rooq/VYEForvQ+3K0U8WGByzfMAPMlyWsgqMbuyt8H
a/nRskm4qRJ9cLtxrk5tVfzoFuIqn8zcaQildMzFnTPUFnE0WXVbqd/MdVS3jyodaQlZ24EEtdpE
fr1pzVJBiwNU3Qq14NAiMNgwhyrvMpHRUVr3V1bSfwvggU+VRrw4kMvmnJAJdoRw8MyQogHsJTDD
5iC74kYCyKuxMc5CM3dt/g+9WSV3TSfN7WLncURjTlk+57I2bZBmBQyuFLqUWoDlsermU0LQ2HEm
/Q8YyYT+MGaSsTxaD0isWdVO2kynTHy2pCj3CBI1LpZUGxc9V7VjXvSvltLOJ8kQGG3ZxG3xGc0n
sQZQWnNBhripfiqz7HNlIj4PWzWhfeqzBSt15KRjeNKKpj7KbV9sdQA3OxhyhJC2Pj2v1iI5hXQI
1i6FDAoqknMcKFqFNKuqnK5NSVHvsHSVRoCpA9hcCxAfvTcMI7oVYleM01HLCGvzieG59mVfXCU9
Ca6CgbOyJeS8m6XSCek67X27QWo69OUhFsxDcc8ILwQmuel1xSZ0tf596Mj52iDXAHBvzNvRCurl
ThG2XpFl3/XluxATRL9pizL3SARuboGRkSvNyoIJSoi+I4j/EqP+Nz4O/Uuvmx0pDVP4qYoOfsnZ
mCwxMVRL518HKfNraWtk1lbwHTgEQRkTK1su6c8JPLy5qE+QKv3ZSK/owjtjp2s5H4qtsYmT8Zsd
hSERlU14D2ig25FkHEtj8J8QZJyVBqyuIvXGHtLSeB0XEP00zePO6shctmb54IsKzro1Dlsp0fM9
mKlqN4lioofra5ckzg5K1k00N/u/bYnNmF7G4HMXhQXikSdFC5g7xrp/LALMSEB3nDHG35N0BKEp
ehA9w3xnmLS4HfKw8Z+R3fwlJ7H4ywhyoMEB0cW9Ta7fkmqiW711ViF/7qqRuLUxlL+WrV38aGqd
9HYRvqV+3zm+iVMyNbStisKDE0zwRZZJmIL+71CSQXeKS0OmUR+bjhFo32dTL5/1UdcOikYKV0Go
iIuj1Tp1kST4UKtPo4IctogEClucPR7rzWCTNPHkfbBbfj+tJYBUFmAYVPbL77QXpFCZVtuRyhQi
1bqGterxlso7GfakFRUMRrqTBrlvy39LcqqNfQAoT06cKyADZbpUcfyVUNRuW/X2c9GoX2X84B+s
g1f1wD97tzYLYTh5pqbRk/lTLjcDTvEF8rMtq2Qa/FJ6NY2cD5uPMJu92+uox+FpgMXlmXzq+5Oq
EgOJiMY2xuYGBM+ZaBdstZ69/IwB1wnp5e6SlOS8iPQgQI5htiuVp2B0iUyRYdGz6M+ygvijaNT5
psQ/YKDBVtCGDTDJyJFb/Ydl+2Ba+6WPX8WMMVQVofcA9yM1z2GiYMix8W5XIqRRX05blN+zN+OA
oMkQFS5cm9i1TDxeU6O6GA0mRyldNWIAJsL8LbRTZscGn0Cg23CzHLOpXhV//J6Wk+whFdCOug/T
fJhyKLYDkAOMas///slQ3y/g+Q1NLriaiaiONfw/W2CFMrcWd42MfRkUOF+kX6HaRjgDg13OiMDQ
alT8WvW56/OSC8PcXPnO2W6o5UyJ0jR4y0Zb2eyd2ozRR8OtPYRmKFwZGOQ9s6dXRcckawQKWfX4
y8Jrl1bhtUwr8YE4xXw3u7VoBGG+xs1u0iLV/xgBKnkK3z0R+bYcFf2F9M1Z+xnZRvYca8RWiTxK
LmUk3bviO8vO5LweVIVtNHHiimcOVn+v2p/JmONCaozLOCrkJ+EJ9WnV15ORHuxB3YklLwnMD9Y3
/AqiiORdqrVEJc0gm0G6rg6iQFW+EKMmv9BnZjuB1fivqbuHFpcRJSUTaYYu/xxnJLrQ+UMZkbY/
cYIM+6YvFaecQvWaNcTvaPIvtoRWWSyoB+7umYiiF0inblFMz02WnFupL46hGo2fCP52cL2I12xI
vkiGdI+aoH9ZPXm9/5Osy+aDXouiGH9u/SwZ04EQOlBLdM7vZi1WoAcSUYhbpXbgXgttKXutCBY3
c+F6qazeT/q+l/ayvh+l/ZS5s7TXCCJtyURcSrBxSLwMUj+KBme23CTxYCZliYeXl1KRaNYe3UYC
u8MGS4+nCc+a0V57ZnwQwgtY7QnPjw+S8KjQ8qLkEFseN/Rxl1qsKrzc8krLa2S6tF4ne6wP+YZR
ooGw6tmNh1dIajxhu13q2bYrraWqbui7fb8UvqdurT50KXveq+YetTTVtHsgVlOwbxnkAn5z+moi
L3SUbUio7WsYJNl5bspd0bvVWnnhUvCyK/4tc9+sRxNa6rwvk27chJFBtKylNz8mTxAZ98FX3nh3
N0CZCbHC5JZA51vR/6BiFVowScFkA52sLrp80cAcykuJ6oI4xq4uvrzIYkCGBcoFZUyyVtlvmmaf
ASuryT2/lPWlQgSTHhG1hZe2vvT1ZUIPE17GehHGSDDRw0uon7vuHCP2xPPbnScep0ulgCRZjBAB
NZ1gjk3l75JLoD0npIBU3C9SQGrKjr/UgCxTTOYbqyBwYD6XHhACKqSkL4LAJluqyzwEgZK/qAHb
AYKXWwpCb91ccOH15MhLK88aPXP0ZmOpITyMJSPJgzoe5LXs6iiMg+BYHY3qWFq4Y1GCHhPUeGvF
3YlicJGiLzhL7akPzm1wNsul6uAMEbCcz/lalnWGN2Quy4ylxuyiWuceXU52abNLnV0qRDnZpRgu
eXZJBiciCWa4RMMlzUiXuIRo+QiW7C9Wf5HSi83qGFgwX4ZIPzcsR85FOrxY2lkJcWyc6+4c6Mux
/R/Gzqu5cSTLwn9lo98xC282duYBNBBJkfKm9IIoo4Z3iYT99fsBqpnpqp7o2ogMBllSUTRAIvPe
c75DCj3382VoDi/72nBOw3Sy+KSnE+4sRKP9P5WQyCAZ6CERQyKDJLwYPWQUHlBCfoghB7ZfZKf9
Uww5/1MJ+Ucx5L+UkO0QGPl3MSRKyAIe1aqEzKisNv9SQn6IIVFCakTh1d/FkPZ/EkOK+YhnGSUk
QyGRxFj0kCghUUelqx4SaVQT/SCGnFFNudfWOpIZxNtZc68ZHR/7FKhfWj51PnIIS8VqHtdj3Jx/
fY6tlKIfFjOcYg6VRY86I4LXn8FzYM4LCROu3jRFnBEl5OgPZeHFfjzWzokIl/SC+rrZtVlcM/eM
JCzqmJa7JeQd+JV5gxTcICCyJsjIoJZHftoI62nMb0oPIQGkk2hPhdTiiKvyfWvZ3s0Uk4clq0hg
d2FGjjzyrXE9mydHGRFUkHF59qi411mIEG6O+r2qAAVS+6ra2oUSP8+OB5EQL+gv1nV01P50oSBV
YOGXEQqOgcddfv6HYisCRdGksiXopN9+jIm+jL0to93MFuU1Yv8gduG4U8SuxUo/oWlehpPtvXVQ
RB5gmU/sA/ahuadV6Ch7ylaMECYA0YAltZogKYOyC2CLMSYtEHQAtEBfR+oFYxfkWAm1oPQCl4vN
OoQXWF0QsZn2AlBWmR4UesBed9HP79wSv0sA4IARVUEcB6zp0jjAfp3HQWPvZ+Z+iAjzPpHLQMuv
raOJ9uwAInWXYzmmH6DuKry96wjpD7vQEJdREE/YLoM9A4PMbUuhCsbOabkFtM0g1pVReTvY1LCn
+nQvGRQtSZ+t93W6fwQZQPqcwSZJ32vefsqAdgVDFnRZMIqgX4cUVEgCIYJhWkY3Be16i3dDs4JU
BLMVFFMwWkE2LXeSf45owtxBcFtgNMvQmmBKg7kJwHkwABX37p4hXcLW9pO2H+jGd/uq2hvd3oiX
AT+rcXaMVNvFjHoXdjulWkb6QkKs9BDCLUOQRSy3BGpDbGibrdZvabszZnsZEMcZodilgP+I/Z12
RKYx+nA3rkMKCJJ70Buj2HvmnjQQxdzH1jLw0kQR3dsgLoMkClIOlnU0XVCWAeCEbh2iDPAfDqzN
tWDqAk8LxjJQtGDmMNADswvIDXXXMek0TX2nDBjeOhQyuvkTHCHrKG3kd/vaJglvj+z8kkb7gRVC
sU/lnrpSDe3S3iX2LuMo6ZaRrAMjkONuuVVoxyMBYzs8ET28jLHfmuoycuLF7a2AOLkO8r0SsUuM
nTLsSJrIvV2X7hltSvN6Gc2wV3QyL/eevte9vaPvVW8/cpB4+57jhENCBB3HBkcLGWtMDwGQfNKH
mCkrEZhWIKbvo54CBqilwQpyDh8OnGkZ8ToUtlVN4I2BTqZ4E6h0A9NgaoKeYyTFYh50LgEce2Za
F2Odu7c7jGb7soLESOrJMtR4Dx+ToXQ75BZRvfPYd3OYpMsgZgX5N0Npl0Gp4Bcz9p8khAjaMcKZ
DpOUwRbiJ2VFOhWjIiZcfCBhjw6Qkes6jshZV0fCEuytLZvsev3nhPb4xz2kpGPr43e5n/Wq27gt
K3priJ6btgnPvU5+ZE6q7Ku5mNClndBKsBRzEysO4hK3FIeRr3oyHAij+XSfCvM0j1F8WVOtrLiL
qG5sS1hMxzaKKS630vUtW/nkZnp323lp+WDkC819/lVr/c8AGVdzFng2jT06O6wSf5ywPRFGeao4
5HjrcQJAXuMSa4RDYFv2U7I8Wv9Jh3UJZYqRmcc4PvX9sTKPbrEM4msT/dAv0cAHRx7sfBmOd1V2
V5F+RSMmg9FnLcMheTg+OHTw60NtH/YGK7GEtPlluPPRno+ze6T8POQnRpef+u6kGsvwouumuXai
66pZRuddF8116y0jL8/JeE7LcwtJud5H4zkczoq9jCy/JOuIKGv1lzC7uJmICTd3FNhjow4SluLO
FtadUp/C6BTFy8jNY9cfh/7oFEevYMt16PAkwydNtkZ+cOWB/aHtEZexjAr2SbMM6jiutQybtxcf
lHEZlX3QkmNhHwo6FOsY8xOh2z1v0D0O3UljcdNReltGjXe4obR7bc7XanNMgfVcFyUgn2tGPJ4Z
SXlWlpzaX+wS/oPAwoVjBjmJKzYdqz9hsbWpHMI6J32eGhcqxF7JWKQU5k0cDsq2r2rjYWyVCnMr
dAWWQM82uunZTebbECTnfUWEiBERbJ7rdRtQOZQgKOFyDpD2dyPO0psu0o+l5bSP1C/lY6swdRmt
vNhzyYyVICjGSnpVOXP14jb5Pu3MdymS58r2okfYjILskaVWFErKJsl7VfT9lxK94mRD7hixSC1w
Bmq7UaN9yfL2YJlManLQm9saCN9m7oWCj6cp/EQZy21mmeKR09Rm3T08V458IkCC9ppOjZjSJz7H
uLGBsxnyMltlvUnK2frshtUlNp5BZ3hLomd3bPLoTncHJ3B09oRdaVi3U6EMW6ElL1kpnDMeSqTX
AodvraC3cKrTBL0Bc8OgPotYP4L+tskHLIAyTRXGvjq233QFt1A0GTeT2munLlbH2/UmbQgqrKl0
7VwzJNAiAz3YifIUT5P60DbaC5/PcJz6goZnYqGlb7Vr1BMPoz2pUCNasLG2a/oaUxdyOrFIabvi
aAyALKIuEQ/i934C/uuCAbpdb5QpCo/GJh2aedOF5nyiQGa+1PaJFbD5WsmwPk7W6CLsjJI3Wjov
al3kFxmPNyA5a6bUQd3plERIgYciofbizqXkeBeFVNDCrAFIEoddvOEqqZP5pA9VeSlCu8LBgZWx
Niv7lfrVu6YY5dexmo6E9kRgmq2z5+Kq+OuLwX/YIVN6WRiuKvg4HfvgjzOgdHrFLqyW2IRo0u8S
iU4mnDGWuwA8X0tV+zrPcL1qJbUwGinqQ8riMQeDvCPcQsEf4QWJG0cAy+4YWoEqkxD0nkLK6d83
cnmISZquPc73wAiTh7zSnDctwxRcKaRYy6Hz7miHvA+1e46sJy9/DqdnJ39Oo5d4HY18MWyA1cto
B6Kzg6J6zapXNf00pZ8M7bUfP8l1iPETV7OcSXJoq4vTV+Khtbzbv/7cgJz/aa3PMh/JJ55ngIhQ
t3/84IaGuFxrwnbZq8qNsON+P6mzHfSWNnxyYbeSiQ1fOes1GKNjDqDBoQaq9ccuvRW1C49HECGu
mdUOkjJUMqnBC5qAuMdJ/MVw2+i2TiN9EyEyu2k7hxTHEsazUGEoWpZzbevG+MkaDBvqju7XDZ9H
7KAVJzxS3keO8uaBjmHFwc411QtJuKr1HuKS3cw2bFOF8KRMay+mLblMGTXrykoYV1ZYaPeiCB9m
mRovnT5dFUqpftXcL67qgCl254mMa25k1UzXRW47ZKvrxSHVyOuasuQJPXH85EV3MilydljkeOtZ
urFHUd54HWLokoDVTW93YCoseziryVhc02XfmHrxTrTn+NgWSRNYGZdG+kXVlekq0a3GeehDWUQX
ZmLRBi97Mrp6/lqZ1VsvIU5S1pes8mIqbV3bBmLxFm/jvt50CnrVTZqXxLvBg+/q6c1OhgrzAoW0
EVU3Qtp1DbLe2Jqe+tmARvJXh8rPRwoYB8xjeG3oS5A+uZQX/7Ar5Mm7evBEtzHtsbmaQuXZ7Iff
4xkIJqH23RlFREXEXpB59rCpO4QZf/0C/kw/oCXCWo+XwMHKte6nbWlEzmSrgXnYGEmINyGyjtJp
MA7KNgTEgeWgtCjmpzXL0oaZy3WGbdKxR4aI1GwHPdr2hGmjMXF3bvepkPgcc9QmJsvsIfoKF7OA
iznV991cXP31K/9T+Y4XzZTksDxDceX8rHKLUWT2Gs7/DYtUpGo2EKGkCP3OVS222MY31ArTWekw
Vq9/97+/jv8TvVe3H+WL9h//y+OvVT2JJIrlTw//8VhhRiz+d/k///qdH//HP87JV1G11e/yL38r
eK8un4v39udf+uGZ+evfX932s/z8w4NdKRM53XXvECLf2y6X66vgfSy/+f/94X+9r8/yONXvf//t
KwhsuTxbBDD2t+8/WiLb9IXs8N9/fP7vP1zewN9/exjev73/+T+8f24l/9f8m2arHsGKGiARGHkI
uof35Sea9jdC4IhBIv7HQKy4TJVlJWT8999s728Qlzgh2qpbHlvW3wzDgufId73QZR3rt3++mh++
tX9/i/9FoPltBaSr/ftvPwfyqSpUCsAJKM3Qzdq4sX888zRUE0Tm6PFORmpJVUwZb70x767LxiU3
ntVFXH4tapxUo856h3/RSCjbdg0cpSiPwGxPp9milqW5lR7M9NKu3VSEPtFmNKPDvL1B7xIeCJW4
B1KPOrK15j3LxwSqGqvjSHrmVVJjBlGIcScWEVnYYBx0p68D085wxsMTS1OZwH5ynMCYCPRu+eFz
hSImS60tfgzrKo6bX7XCfob4qqqFEo/MUQ2L+n9IwrQXiNcoG1AXpcZfryqF2pyHE36IyOw1Y1d5
npELEReN7sLUy0BDpnVfO22zR/AWFSLcZ2lr3wEBIFCqb9DHjib48MqNCP1cIl8yBVpFC2U9hmyy
cakNsjGxU1r4xbjlqieClISTgCsO3bKpnK5NR1Z+iUnl2rCk8TTH4/eHKVSLMnRe1I4kXak7Z325
yTS1oeKEx17TFHcmUaS6Z7ZqHgn+1U8jDmk/lPr8KJpQ3MWOvlsfhX2vPirFAo/PUXGHifrYt5WA
cya0E+kp6mM8kYpGK7+FplDGfoYK5GXQBV/IbMzn9WH7AlZZ/mKm+1nkzVfCN2KQ/7K0KB22pD8e
qpDdiUbKrW5ri71ez996XQtfxh7pc0ETD65WqrxYUqLEoctJwwLBX0cfSG/i5zx+UjSq3aYR1Y0P
cgUnyaJr4HOU2/B6BDF36bqGyPjlXr/cGBURkk0EZ7Ohs3XFIrn288pFU6dTNI1rKV+i+aKxMwYM
a+s3oWG8qZNuP0fxNqYuS3AGy/TFb8Tk+yke2y9zwfFd287oe5GUT5ljYVn+FX36Z9IIezNLx2uj
6cskoXo/tz7HCC965hliK1wt9FdytNSnHgt2rG/UJQnC9tCVN0ZU8ELNAtR0vuWHSbtzgR3KSsWB
XAONJ6EGmZAjyo2VDoDJLYOCWKFPvk6ai4ODJuy2UkM448eeICfeyU/1OPfPFiLZKzCDQ6Ca34iE
185qW3R0wnPzMBdypGsxKr8q2Czf/R9K7LxrpALo/6ktEwj5pwUExDv8NRq1IFWQAj0kuAtjrYRx
1rYG/Sgu0sIrHWqQSrWVaewckKc45L651nPkEALAxm/aY5AqyDsOwwOM1m5GTZZFWDOcS5Ylx9Xa
oAuR30WZgoOd4hC68PBi6aFFeGvZPgxmVe5x5Dd+mejj0UxL5QjyYAbwN3q/WDH93KrnDTvE+DBj
W5bl/YcKVa06yM1xSlojjN0UbfA1gGXqri4Ea/AgzYGGwVMST+5b6yyQdtd9wo9CfzNL7vMhK5cT
V16XsZTXbZ/Ka5EIXfrr4/UmUe3kaiht9wXE5HsZT9p9krT6UTEbtA81kRt/uE5+vzL98Ur0s15/
eUdonvGJ2Vgz6JgYP57eCAzGEVOv2KpJTldXepdJUjdKK3p2k6EbWzaExMuVebgxzWLCPeHcQE/e
rjLef9/UvfuW1opyatzKDGqTVZylAP9uE7Xzo9g6aSmdSc7H/t5tki3rs+hWzFhiNK/vfGTn07mS
yXy2RHIRziyu8rm7N2PcTDlpQQRmUCa2+/o147JwLh3QC155/DgPKjkYlxp7RmOn7pvnsCdHMUlb
saqOCCkADlgZmfKTVh5KRVTPiFz9UoID6aqle0qj99odUN1lY6O81HhwZsVovxne+IIQ5Bezqb5G
Tf54yriELkLkX9GOlHd+/LyVesydMoYn2ijdtKlyUnTUcZA15ZChB7/tDmQNVuN9MrqnxumNl5yL
4KEpkNV1HTgaNqr5TlZ5RadE5sijhNFtRkqk+M+6l2nu1WsERMlD7bXmQc659mHBdBX9ER/SU+1m
zslOdPJQR2E9DDhtTYFRt/eMW8eLB38QNnaZJEOUZxFSwmZM+qYgz0NfJjEv08ttXGtLvLdLxPQC
f9PidDi06hhtAL+oJWiroHFFuhkph6BKo75Q5XTOUpuUOyt3DqrX0vab3OZ2SGFPo7Q8rdi4cmjH
XVt9S8nopERj6kdXSY3DaGHPmAh+wyIZnQGcFxuXGBTdSBUocEi115t+nr0bDmJRI3Uou7dKC/Nt
1Xnaph+iL4pVeA8N+g0qIziW3axm/lQRn7NFdl2/yM1XY2lJJqnxhABX39ppjfxAbTqMuEgC5Ewq
pNQw965TeWFQXif4LMNProWb2jObjYHS+HelbR/iYlB7fwyb+hMqUBz7wnrqoJQAsRnNC3Pft1bG
RGsrorh4TQ8fOn4NCUfHJRChxaNLeETOwlNAQunPSdGLhV24d4uHtqvrF/ye1QW6fe53kGhvVDIC
kAxa9qcsdCuEN1wp0sqq/SIeqPmZqEIiCYeNhYYN63erd/myT/G89phn813ehShQe8yqU0I2dmXX
r9XoFm/pXJfbqO7bUwRL+1HUA1EJ/HtpO/Wutye8WpETdkEssmxDhLHDHmjqjq4x1M+mGbHIUS2B
kDJCuzW44/RqWy+jXQ8bs7WxABhNe5/F+tZAfprQNb1ABvY2309njdQyq25PYROqb3NCYHSCRvRe
VFS7ZmsryDV/seIYYQd/266hEPtjnWBUqCPDTwdDP7LmMsV+yPpbvenNp7mPoa+HRfqYxK2zA0RD
lYadfOK50aXxrHyrW+HwmTUQFNhU7oq0S465m4NVz7Cv60sMxPpQp7AaZSwTl1Oh/NcvUGUk3Vmd
Hmck2LuozSWCB85cUgoOIp937jSVb2jlEyZ/chzgJHDK5iLOTlkZ50eZug+QDJsDpZOeBa16g6Nh
uAysSEPfiZL8NTcx5teJkd5IUwmqbAh3VRIybanUOFsWFBP9jVPtTADPKyP1yyEzg6Z0h7NmTA+C
moS2NcqyPXoLXZlsPHXbAmtI/FHFsWhLQP+zEZ3pqTqgkZDzrKca1D7wzmqj7z9M3HENsW0ab12I
XQ0EOMBbnHPzAiMSzJj7qhDgepbfiOsckZ4LeehdmboQv3Gbb5npwgsLkfCy3usSfFZ2AndNF9rh
ry9qxBos/ZE/TrMaGZfWYouiOKIB4v+pf0J5qXNIvNA2zvppg6g1rvWBXrPaMDE0xBI/5rPdnB1f
mfonAIvTrauS6OVHTGLhaNHmlPJVbdJl55H97hkF/a6G4mnfn+esLG/rvH6IkrHK9uogcTouV6lx
CUOXQB5PaQXB3DIvSpKZF42YcM5htk2hJ+60AWiMUZtHamrGVUVIF0Y4xTrVZvkkZEu6WqTnG2kJ
eTMPLx8vJaOdzWpO2eCAch7ypialvKckJzQP7+TI/BtaOUgu0gFe5yGHbqH3X2IY1o0nv0EnN69h
edf3ulTeXJrVo5NmF6pX5aMZpqkfZV123RNGTNZJtNVZRT/pRoXEQdMvrQ2AIxLD9NrOEBNDyCi9
V/A5hWTGlQO/v2rjC2TlIxHC+9Sj3YSXIL/6mAdlqrocdkp1kIkZ+6R00ktVPG+31gOLprD3Im3S
rZkvcTZFcp+5xCAnbtHt1Ly7sSGWXa+fd0gJyy/nEX17m3+buFadP6ZJZ0JvWABpSinUvVl9kfqe
qOMdgeDmXhUNPX8IfXdRn4R+gbgD3zsIucqKJDJz3TkaafqsR2Nx4yrhV8OJ6heKFAq0R/cOloFr
Hly3uqOdOF6tl+O0KF+yqSq2Q813mDJxb3sg9fQTTPuqhH9ysBHKpx4yp0Y304fJHb/G7KwgK8/f
kIW4B1xAdK2YPSR9Bg8qxXoUaZHxup5nfc6Wx2utS89mfwrRZ6+HjVyOHYlI2v9422QUJxtVHybL
n9TsJdbxpq1IKipq3kZJK3Xp2+Ol+TiXB6dlNnZJLpA9f1iI6S0XqXkoB3PgB1Av4zKFLZwQkJDa
QNdLvFNkw1FPsHPgElmGTZOq1ufKyrHqm6lw/SkBIJBF5xUBK2Y4jokAkug0AFSt5UY0wKLHdR6b
algWOW3F9URZb8i8cugwLbNc1ZDHgWSbjEKWJshM2pYIVyjyZYK7N1L7FyV1R7+sZPlaFlAJlF51
N2kvmqtmZsZmmcmCsJBqoGfTjTYRNR7pMv5kG2Ifp3PxtWAFKAZkX4uv4+NGn4pNV9X7LumWeckA
OFaP8UXXTXWj1qQ4mJX5e2QZF5lyUZsb1KCOyAbfrgLH6S4OclV6gxS1wQBU1/KgWFVSUcvV72Mq
rk9ZvNBYDG0by1geVDxyt60coeOY76omy89N862dHftca06/j+QXRNLtW0SNHT2NxDA9NmXMMlmQ
KEcrDhxg334xIKxg4EuuSAYitMIJjYtXTawcIuJa0iHyqM7o2p4qgW+EEwRhvtcLqZigXmTLgTIS
DhVC4f/kemKZ/dfPfojag25xvoliGq+ydhYoI7Vpz0rv2SNq6Mqa6se8NIZz4diIRozuUBUQi2oW
9nj1nG0JnWyrFEmyHRvp4LNmGyum5CmdxLe+SNgOm+GMlTZPbX/NVS5i7M9DUlo7bzS2aKOMe5Zl
Iwptq9yULuV1q0H7k+VZgxEO6LJT3ndFfxXjTnjuM+/YW0nyRVG6r1zOKOx0GWZGd/ii9L3YgmL4
IlRmmbp8G4tWPxDtVfhqnIgbwkOUQyEl5IhSw+xCQIWic3+op7tKEz1YFXlHokv96eMUs7Bh3VrL
KqfM889lgzMkbV/Xa8fc0kkXrTluPi4lAx976kRAMHhB7mZQu4d1Hi0y9hmFgwhnCFmsLDYirX+e
1RHeQhq6d0RP4fUYYuPSdByBY9bax4GzfDcjnl8Xkp1Ke12pdEhWNioVgXqBNO/m02TFxPPQ95o9
IwHqYD6mfQ9NQ3fM5ygsWak7hN4wg6+5sF3/WE3VZ9oZzrcJYbOpmfmeJMoZnGGY+R2HzE1rNEBM
XOvWMSvv1askyh02hUET2u7rFOlnG/27KGxsnBUac7IkMYtaTnPTVwavgqtGGFnqaSJm6xx7c3tD
jbdg+WumiKDVmXM5168bq1OeFQS/ZR+jebKtfhuJahPNtvjkeWhkMm8C0hwaOwEKM0hMziB9qbsV
DfqwaU50QALWPR8rEkv9vWvZR06QyEiZ+5rJaNgp0jReqpiKXs50sYlrhWCcrrTvPz7OwcmILx31
4b6Q9Y2GcoNF10M7lvWLkhHTmnlsR5x4poOodaysZKE0gTuzCK0Kg8ygFh5GwQTghl/dvIX4V+jG
TRHn81WpwBtyuVoKs1fe1ArFaaTfsWZn8eWk9jPp2uWtNwnr2ETJo9e6viQ8yO+jqYYXS9SyXyFl
Ya2rpNvRSEoIKHbxbCgZCj1L/TRib4Ni2NvhqdCi23WrYkTUuqru1RrKCq55O7c0cJGopABSbkwv
9K6iVL4L4by1GnnTLiGyt9HMeffve0Np2Ttgoe8s/cezbkbaXmh5f4rj5PehictHxeb0jCzNV4lw
e9Sl0Z21WGGWXw4S3ZXJFuihDS000V6zJydqLdwppFRQzQLj1IbHMk8o10xT5Tt93JysjvixjzKY
khJ+qi1Sy3iJG3Gn1t3UipU67AkKyFxR8ZWVlosaGdRGobK9KTsEDusaklig7wtJbWFFtjEwg4+r
YfRcmX40shaugBS/rPdm8ttHUSEEITE39JN5wneWRQiI+TsfV7Rl0mxqeoV3da4Yh6HRZo5Ks0TO
l7aeP+auvXOzWIDbjr+NldFRe2emqIHCS0mHaitCVHD1oNiQvtqd4ln4iGoTOWXT4ql1e/OSzpy8
adE0Gzscauivzxh+5KNazSgbpeddTcsOUQ2Vd9eEqwrXBr2yMb2adu9bjf1S6UC9wtjOEeZMp262
FGCz2rYoXfdE3x79sJxp9lvtg8qJqsxiW6sW1FLNaPwhdbXTelMld8LqrVMWxdq15cTG7mO2a8sS
U/girLIX5VU21bpPysi9mxV72+HNFI5SMk2pKC66zD4WoXJf0FM4ZwbVjKT2us9VhAldZuE9iTKD
LzBNwOpJlGc3LdOtDUrh1k61DKEbi73CSJ1L32TDdqQPBnxViHvNDm+9aNdOav6EeT6+hJSzzayQ
LIfd6BA3RvEoFQmqoy++0DQm1AxD0nGYGwBQzUZvgfROM/8shSlOtuoSHm/Z5XPd3qy7oUzJ2Mfa
MKYqq7ib8zRBT8KisdfVkl0sRQ4s6Z/cJEvPBIOESEAxRtQ5GxWuFM5VbYmC/FCTUME+u2lZWp4b
nMAACqfT2EVEnC03tNDJ0fFrOUgUO4XNyYNaQ2ODJCwL+fUCxHJCHZWNqZz4lAtmv46cJKeaMdyX
9QHvF/C4dX82WUjw7HqakCrbX8QI1lMa7nSpZq+4zCq8j4iC2bmqyHHMwzH1+w4pqDpNX+fBpAwr
0mqXp2yLP1Z9RKGy5xqaficHuHBysDxWyOxlmzq8FtpwZtH7ZIesA5u6sp6b+mngMMaJWuf3nWcd
yC7cC4HBMrKj9i4cTN+cUYApXGrWIEU22hFAG4SZSqWYD6YeN+ePU73OtO6esLjykW5z7XTao9k6
2uOQYIuVytGtCGlMspqMXNnqyADw51cRFL7IRfbBxiy5rugTb0NhOTeJ6sGrQ0Z4UXLs9W0TU3Fy
HdumIi7N8wTuc73mubDxZTb3EDBZOpujN15nEbYhIARUXN1JRY0Lejbl2c+1reEypiAGYMB8sJZ3
VY1EYiSO7RsDEMeP4lMFGsu3eJKPgpTXPJtOnj5k7bK38Oz2vh2IlJMtdC07bpT9enRhmOlc0nr1
NryoRjw/1BFL3nKch4PiyflhkDnL4rnQ/ZgcKQQooYGWSaLbpRYA7ikHbqlc2/anqG6V/UCQIx7H
qKr89S42d+6Odg8gOwYP09lI3BrPeEnivDzEmPPHsYECsnzNOMrhSOZipxERv1Rw4smv81ghRKUo
bUg7mOhiK2XNP2Va4Xu181k6TkGOFCDQaiIky8lcyHLrskl0Vrlj+xgddTvCCR627ASWqlffms+2
Jft0Y0jrZdBGFfREvvcGKLkwWJyN2rBDyap5vNaUpr0iNbv3s5HvMA69e7fCD7b6eUMtJS2blAMC
HhFnxjONyZkj9MrsrfFedcboLksyf2T3QtxoDTLGRGmRNXFzqVo4jpNXdk/SMWrfGozkW4eJumwH
WJxx2SFbNItbfL5vroepRCY5U6QRWw8skDbtgOrz43Ooc547l8A7S5ZDNrv5l2oMn9QW3wvSiQdV
Mepsm8ltk2BYy5k4g9HJhN/kenWRVvZu9ul0+7EIMBpzvM0K7+y19ueVM69XFTNDS5UCv2gGqLhz
Hzy1xntSap8k4Tq7LtPHKy6RGTJWAtbcKMt9YXHAktXC/ipWvkRefNNGSv1IfbtALYnUy6YovMsL
oDMdUM544yVs7yhHP7DQrLdJ5hSPdk/5vPFUVrSDiPaum6U7KmHpvVmhWRAuCJb1YeOB6LRnsZGK
yhrASlyiLElm3AyElr86I1OjmA3osUkDIA4w2taMen2HrMvGilX7jjGYv0+0aHlG9SZLcYemccHa
KqQcE5nzrh5DQCVzOFwMyitOYyI/C7nabLtpNNmyVTvCsngP668sDzPUO75eJuEuXEAitpuHJ6Lj
3UMclQfZKv0hcUK03kKpiMXye1fOn5WpeKS5+DmiwufWebi0tV0AiF357GRldkAiBLTLadvNiNDw
rI+EA3aiNxB2IkRH3/S5WZB0VmhZp/VeN3n5LprVZlMPk7hbP2CZK+E+xae6swat3YRLOtx6Uznu
VZg089Fr4qM25Nj17KEa2QkGpb3ENC2npnCV4moy6x75vUqzUNeq7xuK0hxpnjn+KLLpbLg2UXM4
c33DMMBatjq1momDjKgvIPuavFVpT92OYTtu9NGjzEw8g1+H3Xjxkrm6L9r2acT4/WldvEyzM742
bbJNLCN+zqjyXhftVG1aT1Ve2YPt7IXqqTtoskqXUM8yZ1kdlgnsZ9w7hC/DRitFfHZk/P0mI6kv
zKuIjLX+DWle+M4lF89aON9+dAbCMSIqEfzM0EfqV+z8UCdceIw0huidWstJ5k3SL6K5OlHh4hBa
7+oD++yr1JhIFI1DLPaOvOpYbNLLR5YvvSzbzipxRGObomifwejWMxD9j4pyFEUZOoA7GHag/LmT
6pScWNLdpUMVH1XLM8gaJ3Jm41DBO3nLzfSxDMwaX3fKaKNAYLnVdWxQrQXQU6ade5z54uC9ELUT
tshT1+mDWAmq0tluYJ9DoN1CKY+eyxcc/EhGZ2VXuwRjxFY23apD/O1jS/J/dJ1Zc6NKl0V/ERHM
w6uEZkvyWGXXC1GDi5lkzoRf3wt8u+/XHdEvhECyqywhyHPO3mvHhvUtWM8Wv2RFZsLrIVOvO/cT
LbhRUqGY3CCEYXzzKiwN65XDM38GItbe3XyuAKJzOI9a4muiEfSvNTnEyNBtTVU2fNpGeUkMT34U
0i3D1hXqZBfK2zYaUiXudDfLHuxLN1Hp+zQjT2VsGIdcps1z0XL3c/Qm/mNoz6nv740haf6jgaMS
GJ5lY+TbRHreFU81Z0unZ4Bg2TUmONTIfTaBQxbwZiySOXS1qQtNPNt0tduLdDixlqGOqN2Xr66i
nOlOb/SsOIoGxeFSx2CF3ipAmdfKxLZTjn6792jUXluSZJaFKjNSsphK4s9WV4Afe2iNjDnUMk1H
f0iDhpFPcc2G/oXp84CtPREMdGhdr4OjcgTH9zVFs5LE2rhFo11LxMibtf9AeJG+bSl2ZfcUtyMU
IScevx5BIHS2FqO7B3yyrPvtt7IorWcf/4mpKqAsbaXf+sj9rSKawPQAjeM6uFw37hyAnDEwZpMD
AuXZFPlmbQ/AXRpRmhjvgTlpz/Gu0HEojibF5TQm0MnL5i1bPtaMzyOV7kKP5J5b9wZKkoWCMSFX
79v8xR39D1ZQLFFVO5DCZuCMN41XtIn/65FS/qbTW8i2nW5dCTiNkayUVnwZeZfWY1pwTtVSVFaD
fLRURoOzbe+oz4q7Od40UoyfgMIMp682pjN5F2iE4gYYfyMmcG67Kqq6XTGhd5jJ4jl6MXiLtfhA
/GY8VJr+G9ubsaXDWL421QC0ppUgknQ417YH19m27f7Uxsy02iXAstRdsf0aY/lS26N0tbcWi7VT
E9sdi+dKe5KxDQggceuDNcvoicF6Rk7A0p2piYhE2wkimKV1uHKs1o3uTdGxmFxWru3S2wuqx1XD
YZfy5iZGdC/l3L2BbnrK/YiohaXbsexNA4EPX6eub7+4Lp7ULKHXgKVQ0ibfrRdzFE347930aT3k
gdY+O3lOCMoyRwgK+zma2uLs9desdMqWKxooauCtcqOmKD1hWLnojnXoFbSPtdWaB9EcxnYOGDEK
nJdgYjiBqO2Sgo+6NW3035O0de0xtUlLP6HFotspnIwDEPTYoqDMuzMrXvfTzl9Vl3Al5ZO4+4UF
a3k26DYtk4vOdEEWqSrflkOG7jseb64rtVOlYj+sx9j4ELX4qH0soXRc3jsiBB+qgERvaQTtz942
Hsa8Um8ESMP8YZyMCcrDrYD/PG3rUwNt6juLvtA08xKXZqYfvbIu9EMUqH1rtse1UavnibjO0Xg3
qSd3o+yrk+8C5IqsrHtwStx/X+9/2mFfm/0FB+XPAW6F9QP/uiJWgTYdpiL6hzkQ977aUnvSWlk+
Ai+BAD5MRhfCjfL9ja09fN2sMs3mxK05NLf+nVjI7gX6J36tvi6PY0RTYfKRxmW5kzzgdHA2kSed
bw6x0kcHa+jOLK38xZh9+khpcCtiOvx+ql3KgXBjgZVg7/VqxLm/YGWYWUZP9TI9c1X8M+2Vf3CW
diFt6uROQ2fjamprTSRkkN0Rjo5G9zWjezmRiH6PtMmmPc3sovOBIJRifpljh9HiWkV+vROmP1XH
9cRl5V5sNNkDqYc3obPMfiqnghyLJFYLcOnE/HN61+OuO/p+Ne0SKMIXFFd16A0Awei9oagLAvWo
2VguSQErrtR7+kGDCPUwE+OWO1B6s0Wp4UTGePJSYt0KP3f5G3qW2NqERa3OWMdM/afmVO4fEsJ2
hY3KOqH75jLTl0luMw8tmQzb0IKQ9RMpuqgkG5l9Eqvindqhxf3ZghKWCHaIwBAwjXRVh3XA3ZBL
zgdTVA/bWG9u/lUIlFgTq9qHsFWbPyNpcg3DA8IcrZGXXPOjJyR1e5vYYq2y48/lgep643scixcC
y8V13XiAhr4eqQ+jOadZlp6R43ZPk58/EzRX5Xsms5wXIjJP7jBiM8JXXRrjcSVelE32Kb123q97
QQ0jdVWFMf5Xe4JNDBb35/XUTyIhqYWkcaKb5uydDoKNJ9voEo01MKLq3ZlihCq9fIkQcjC8Fkz9
wKcjCXj45/RP8EmttWtkgZ7RYkyrKHIgtmnK25dN1GAK5XMaxnTY04yIwrwyoqsNP+fw7yM7Qwqf
55Yk3P3bWr2vm7REycTA/V7ibIJFj7E06TJwtJZbvJA1TgkQjW+OmN0dKUf2czb3fyuWgq+lM1ac
rqyUe6w06zUtWITyBHXZcHnOzdKOJTzmSjPJuMP8usZ94m5tZczl1tb8707NyMX19fikSQ59jRxw
0b2lZZceYteIQ6fVv4kKDMracJkKMwMaYoMuSyr6iBkIqFVkgUmcK6Ch70VjTj+4mHk4Jj4ACdqb
wrH/ZqY/cNMrmSOXfvsy4CIVi6B2ZPa8NQ0HQa3QztIU7Tmzyga+PG6fQ4xchMauErd2JpYhi3Br
DQbYEb1hElkniBPSou+u3tR5rBzw/CS25YIkioewHczDujpZFS1JTkJ23yA8CVCBhgZK0GsdEHCJ
LqzRJSaVznsh8Y1wjuWk1JZz1C9m+wAk3dgr0yjObt5A25VR/FKPzZuzfAPpbzd3oYyz1IOdCyzn
ukJTShitjyaGM4A/ZnScnFbgSJVk0lelutYalvZmMViuBGRH5bQVSVL5DCpjGaoGI72xUUFNS8x9
hIzlkmYx9eDaLMAI8SlSs7jEinCt9dFsNMujPoWSbL3bi0dfG1PQXVO7SUTRMbaNQGJJvQ2zALxW
38qHmCDqSy9GMMwDsjJkZh9iwpQ28t0w3T8uWcKkjvnnkZDufyadX22xTtLyiUr1MDdEK6issZ4K
k8Vt0NR3EwOxx0xzhPtCou2kh7kee0cK0Iomuj+Etd9kh0AFtJ6NrL2WVtsf5OB8gh9vr10jcDg2
c0KhuDSEi8iGarUosCq/JmlOEuCxDnDpMykawlzgZbLIkpZJpD3X2l6TE/bWwXlfW55DwW0NP0a3
WVYMay9az03MBJnuvBBUBJEJJNiX7GXtKPRu2YYNRT+cdxiTfsRMO8j85jQZqrhpXiw3SZFP2JCm
hDXk2OIt88kOtdObDd50vfyDMYjOMUPUzTrHEfIPkKfy1ViWOeyAnStfzWUKw47NcJ60Eoq0tQuo
uEzsxYw2hFPgXEmmFOtNRlqzIpKUXWC6cjPAhCJCnEo358/WYXBW0vnjA7YGVC0gRZTi0kAhmGU/
v80zautUzQWRE1b8QfAuwiELUAG3T2vfJsq8eB0Y43RmNQpXtQrbZIyvekMj8utr3YwdllU9raMt
w3l5EiN2plUgxGilO3+JQtb1UdHO71n0t16aH+5c5M/tbKtTXyXjJhpqOKNpDxCSDElgIWOwTchg
tuMgJ3OaUwoWMq76pC8QN8fOsTeY7CvPsh7tNLMf7VZW97gnLcxcIuBxtRTX9ZG+7H49CsgHSQo8
WnkXKwY5CW6/TP85DPocRp7yiLkANkSM4ZI6wRhkpDNUekZ8jpZisXRTfNpTc/6qH6dZf/BQKvEp
qvpDAp9rzciGoeRn8a5v6Wqt0hsx1lfZiGpDONXfJKdIF+qpbCeF9A4/jTZPxgsyDrXPFSoVkkG+
zhHEHujl5xbnv5fd126p6UxbQyztt8ZTZ0IW4XbZ1vSjgjYfucnwnZR1ezuO0TFJ8+lsNMEEu8tA
cZIVLNAt80UM93hysof11HD06u8/6/TRT55ohv+icK4p4xkPAmNqn+oAQj4/t8vLuXzqKqimKDM2
64k6ZqwDRMlIObe+TVFRvQ8W9ImoVm6Yp035UE+oISdby57VwNrPQNmzW3dr3y02WEhaaMfTEBL9
OZxs+OmH3KgH5kMeRovW6+h4zED1lm95cFmLzdWR3hZV9ezUSYEUv3LPLETUtdIo2IacHLFUc+tQ
G4LnxsmyS5pr/WPKbBXxa9XtzQw83tcuXWvExdnbAHcI62r7Vpia3FbLMkulk3YwljNKLudWkk4G
QSRE5Uw93SYvDVB3OZbzohJ1qs1JnrUyv/aFye3I04ytFJw20vPfEVaz1KnU9JimAyr7KW8PbjFV
jxWkqoNW8+780+bmk17vcKyOCT8bCv4p5jibfNIJVIna+UKUHHgA3jL4mzXzzSTpiPPqBRcdVpN+
0jeh8BsiPvUmRf47Nj9iKVMKwqn+erQe+3pWss4Utd2F2WBGT0PP+ABYvnHy01R76pwmenJ9f4k2
qUzc4WL4Lh3ScjQBJqUaQD4x/jHuDOnifTUYBmnuvReSHVV/fE1wTai8/XIvLuuqpRj1VKjFg/ak
TGu7ErpSxmGv2lyQl/XPoqAw/wxOQGLRqpWRWdZuEKe4N8fpXxJ9al65eA+bAsVjv5m90giFaxPi
ZL+t6revbm9bR3znBCQ7Pszi6LbGfDHcDLpZ+piqIbgjTgArMFKTxVBpjI1LXNw1zl/WdYPbmdMO
uKavnPRQOIyjKxudola4x9QoDKAsQ7oTqHBe7XQkIUrLgl2F0Ou5HlCOTtroodumCdLIX+Cu1eKa
4xolrFPNH7ppzLHfG27wvSf0bNtBst2mJh+ojapU58ThQj2iBIlIPUUJwjhZMV9B26LXxDS49VPN
6CrUehdxtjhOWYkCJbKZZ5fixZ5JycnTqqGn3LwEs5Fv0JrGW7eq4o1lJGFldfMGO+e8Qen+K8mt
sJfdRvN6yKVIeq8OUyxa+tFOI8yuCxLaGo3xrHWBeebvSaoGunZLKcHNP9nHLZ+1EXcajeZkwgAC
SVOloADqpmIcXNPiUe7Rt4hfDfpNTYjDNu+EtkEQ/9ss4OKPiRPWvU9SYN1mYUCsB6KpmfY6dudF
mB7HgbUnzGbk/b9aGdzcvBv+GoUTb6h8nW++s8pvpn0CuAKaMmeSmmjExlQu/UiugOWlBMMTcxIN
6QPoie4C9wExHwhkV87j3R3SD26SYVtX8mIlTc97P6U7meJtn+ufdkIjCtfsIcmLP9E43+YKlI1C
NMmF64LdbZPrWQwjhHek1b3TBJ53l2GeverxZ+eIfTIqqlTsXdu4+k6NW+69Usjd0KCBG+xxEWLT
B0nRzKMwx4NiWgc7qNW+tFEbgm7/tOb22xghVZt896wc85MpU/lI998J143WMz6yFKllJqEns7IS
AL353SLIbRfF8y/mhenNn5x7Oy10PQ8zyjiHnknqRTWMDzSl5XmwAT+0sez2tkVGZNr+NHp1awRr
DGfqPseI3g+Wob+y8izWAASwKptOHjBCtRtz+axmgsGmgIpZmtm2z1ipzQ7Xg3R0fiiQTF4O5UXP
GCdp3XcVx+jHhPnTarmpxHpwRNRY7pxONGGnfR+UcRxBfuwSu6YUNPTHpNeno07uCBfw7nVykV3q
5CnVEWz4XhkXlevbSaQlrQI53urkQ1aI01RkQGAgIQtXhMdEbmQxo/vf2kZqwK8HPwzK2aYg9v/E
5ezdlLFDT9IdZBfbl31ea6+J4iMFfB8a+vg7gDA0lcjPF9yNR7csIillN8n8NUDRcDh5tNRPbd+9
IGDwnjIqMZmFQ12Ze+Wg0eR6VW8JZmpB06TOVvT9np/ViUe3ezBLrF/b/LHv52+cIdMxRdy0NS1E
3FXsR/ch0HjlYMb0gvnKYxzvT5HQLKK4smHX6N5LTOFPjZxaxAlpPyP6qFyoM7XTq5mgrbIjMLch
qLrtfedQewmaiGxiXGma4iTJqd3JIUzHkZC9yZME3sGX60y4tYMZZrknAAzByin1nzQCf0tbHOgx
FvQN29dYZ4irGhxgRv4kVZ8teYFyazZ6HIq5CQ5dlTxPRLyHIm+tsNbAkDtNdxKx+mF6tU8uQvG3
lBpgYanOYynyrSyl4F7j9Vu+D3+NdEkQAyygAjPZ+D1/k1Gz3mAQUe6qOme0OFl66NF95iuf/vEH
zoXC8Qzw2mhhY7/cJrPhheY4Eo2SsHTTyHrr4gbToG6HIml2ljYmxGEn5jGNi/wcJN61IGdkI22m
ig7fHhLk+LzT0qqv3vgbO6N5YTTOn+oYxhbBsXkyqwfUlme6H9HN9ICp+21+ixviA0e0ijAIzzD8
z1qL0jgrqNXgiW5K15xvIlnCyQL81yPCnlUYu0tkfe3sDvlZwPCjdSPrYKAaMJANgvPQb+gDjW1i
8xVzLZP+tytw+WT8h7W4RImHldSy3Edv4xeLLdJ85V4Qhbipxp0R5da2TvXtzKyKu+dxTRrA1vfD
6AfjyFLV3BOOE4XSHj4nLeV7m8Rp6JtcBrLpe5ENpJulGUIeoFfIB/fEUNFoJLc0kh+C4TqtFxUO
idHcJu8hLX/pUaedrKErw9Ht8n06mUR/zvEjkyIbb/5oblphPij+p/wj4ncuoGx0CDD6BvcSnOT0
WOc9yE+tUfshUvU5Ijg+i54Hkzg5vMYJJot3MbTq1tkguTxDPBZ1RcxYtq3sOnmDVfApmuhPTDkT
Kt+/+U0QgJcxQ1G35V0ksPwbON5HX1MfulP4oct6YNP350Ak1Q6BWn+CJbovwCJsuhpgn94NG9uE
XUskSY5BsEAw1U0nJ4vTq7ds7LR7m/X0R+9M40dBKxQSyKF1Ov0514sHdGIlQc7ELIiWGa7TZWLr
o0TemJ3lPi96GmupTJwup/BPzffEi3/6SVpeuTk527zqvxd54F9TFtKhE7x6UX1yawSYlaHLp+at
7sH5O03wMYnud9VGT2ZKMY0Va8slAwtviaYgnn0H9ox6hJ2ASKZrjV1fefKhd4NrYQztRRiSN6sr
q3Ah7cfI9Y/wUfgeUZSMiR89dmYvDrPPvDlvK+2xpeW0s1gTbyIkQr4sInIKwJv2WOXirp9uXs+7
RKOwBnGKE9QGzC6G2AnjIpDAk5z5YdYk7zpKxrOfj19e1Dwnuttz3RiuV8Boiyk8JqHyUqgi2Wn2
QdjEP44di/yukGLbTznkG2zaXuVd5/4Rv5B1UCa1j84VNezb5k04OXrXhMWsWYFG6lJEqV4CjauM
xFUnqKFozi0ENTnqUPWigVaYLB5cy2+OozdiXBqoRFjhwYJKOW1sj0sRo5/ljnDTZHVm7YwVIUXM
6cb+yYKpf8sKJ98Y9B32bW1ys7KQEehokB9HO7d3GD1w4rrCufkZK3XDICJj9Ixsx9QmDTW98+7u
xJV81lJM1bAVMOIZ1NTmI056FkM+RXy/i0Kov/bOaCYRgjUBUtTKmj44cCkm5W9tYel7LwuyfSXH
92Eo2gc3nYmpsaLLXMRwLrXDmOpevgHNjF5QQTeT1tVS9Qyn0XNDSfyTYS396gyLVD/H+5n/HopO
XdtasznQHvWdMAcWcc6tZ0/2hEzQ598MFotah7imwNbmrTbl9obRAlApzHW05ppfFByn2Byct0T4
JFkizTrI8lm0AhG1REcy495BV+74B/QzZ9gVW6r+nMGNqd8AyMABaw1CPSXMqCqGIMJYZ9yVbu9f
WLZsc6uyz1CNu+3AAiwcaN5sMz/gjWKFiartu8WMJSw0Mk67tP3rUepFXbZxsx0RCM63EnsHWVCI
BktsYSXq2kw/17VPAmnX0cHt/EOgl8V2zLq9GghGLDGnnTyTqahliUtSv2hUs+fWy071hGzcn44i
9pYsh/xC0918KEwmJLmbAN1vypDaaXxlHvJHJipBWhUZz/6izkaTFM6mFdPVnLkCmdNPbwyKY0rT
LJEuDN8RLlRXP+h55YQpfOdtS50Q1rQUdkU+2qGT3rmB58e46T9lVNzRHtlb2LcHO5nFLnLkR2+6
6TmIkMwwxI5xhhOj1dHw2lC+xhfNluWWMKgKuxSVcu2qfjdohsPEqKWBF6hzm2mslgxipfTqieod
G3pc+GfmWUe3K/JroLjyjA0lk+qIyapIdfeN5D73wKI9J+NUdRG+VO6lTkwAAuh5Nvgnyj2j7R9Q
Pn4Ny/2t8mr9MGmfMnvs0sa7WkWGR1vm5IVEpBD4iBuwrstq+lYXVbZFzwgPczT5hs8DC7cahPqI
HGvbdq7Cc1VSHGO+2bUt1DVOz006msUx5iOH/eeTjOtTS3gFnjzDBMys9VhEA+ehHPJ042cjnsk0
N1EsiOxqO85bL8r+Tjd/EM42bjz91CVKbTtufEhA2vq8bgwLOOZcN6ccHh4jJFRL0UCp5hnIbmxQ
KRsU1GJfjsOLk5MfZpTjd4Y9xTYyuX/6jl+fU63mO7U+tAq9PmfLJevf3fVRicKuIJGHl//HvliP
UnnXOz+Sn1+7tDfyc5/6+itNdu01R/jZ5Nw0kmWvbKp3vosgWpe9rKC80fQFbdfU8Vs+0CxwOzKh
1mdrTjXGwKPaFdY0PhdRg5wKpKHbMVqrm27DWUOYVeZvuzkW+6EfgTr6yc1A6nLt4WkKK59PvsjJ
ycCumDr+rbJeMQjo31XSAZsQwv42QMAx4+7VxQ95EwbC5TEB4eOk/ZONifc6ZoQTtzgckjQt7lbJ
wEQfwUKCLnDOZUlxXPeh9Nv05NNh30XlnIVoYfBG0Vx9b90LavVyb1VKHhxg8HxLjYKbh7gH02g8
ZoUeH40k+VEP/e+WlBjHyxBEpPWwiDS+NSwX4B/pwzOAsNBBOdE1Q/Ng+dVt1qLkad0Mk27ei+gT
ic60Y1BJ584p08OoVxm6EYO/3DJUeqYNcWuGcbzJOosYUzgjdWIaAMMItO+m5v4KosfYjs035mbG
K20VzRXfhnii4sz08aWaa4r9IdjQEBMHSmD9KUqI5ME3kGwqXRWbicbpaa5qhL+SsZGtyuxYmbSv
ZxTKfC3L2/e+NuW5LrVbQo/lIOvYvhoAvfadHVD6aeXiWKpMZK/TdaILQbTD7EybNbhmfaKLBv0C
Rg2GBC/7d+OlyvzKt9EU8y7Ul3KzHvv3Jeuj9Vg04rUqpoEU3v/5LesT+qTZ4BgQffT0Oc//5xes
u0ZrcL22jcPXr1tjdZZ/++tH+9K2dqpAVf7vz/77n1+PVZqFh8cAobr+BpZO6mhOzdMQ6yRetX7s
npM65WG8xOas+7ABepsLME9FFgftZKCZERFNtx5bX7g+ofQUyGgfZFtm1yKxad8yFaCX40VI3nVM
Gwwn/L9GLsvLKrXEA5HQaiOzROFTDILyhbC7lv+fS+yC7j/o5tKDrZ2xuX49LG3bRKqZezuXyLTi
kGnTbnTkj4hlHYPT/96MtayupQyio2N3V3+Y7VAGpAcYST0hCmjidqd6x0YPKOaIFqfjn0SEvaAd
jJvZn+sKYT0KsubXBCewH5EwcPsAOeIMn7VvFDeRtb8LKyV3OxXZUzsFJrKPrrlLk9x3XY0g1ZPK
B1JcZQ/OmOenRnj6WfouUnoTJHbep8ElRuB2tLGxXjPDgp8qM3tb0To49Utnsu65BCqkn8HSrHQr
w8I9N2xNOgrnqdX+9qU/3ttlM48jri5BWb4ec5n831NO5TsD7mxj5+I7V/Y2TJAE8JViE1Ft3tbd
RGnPrq+MMKMFvzFRONyUXQFJ+59HMvkte1mdbBq/45LukBZdQTdnSXtw2+G9KFgBJBY2dbRxCuE3
gU9pEL0uLTAobOWjwkSt1bG3TyTSCnAIHsEy062Ya4Q9tYG1S2FD6vzoJc3FmZoAKN6ycQKK7sk0
5P7fY11n/5XJaJ4zsw9QyGQ/YBdWlya4a04ePOeODJ61pD7BAop2KTY7fBfpdF83s+YxtEBxc3BF
y8qvhPJRKkPc1w0koPruDDbt3f4FYlj3YZtIH50YfZfWN+Ur69/zehxt87yn9wdK2S/6D3sudq6e
R29FOroXzIYw20glJfwp+E0Kmp86tMnHrNwL6MDDlJZvfIMPsYd0rgE5cihxpiQ+ir2UgNWNPwXR
W24WdO3onm2MssESF3nlXotyRqn1a+2J+EF6cDsdeniwTLMXHx39nOj10cpYLBZyDHYJfMtNZU9Z
tV/zsDI08/Um0dKPAtPKHhxbf1k32hKXSmX8FpD2QQLJLJ7KxOqPrhysYxX07qOeEkecLrb2hvJ/
quLfvZUcNZTh70M7AfNEunMeosJ/SlsX86ky498eSmTFUPcbmp/4oFyNUGApxAviuuTrd/jl/KZn
KbEvdPuZhcj82Iye+dp79fv6j5Ah80e3G/+SJcTtpdKbL3XnayxQl4e5BVG4DMpTUUMd7LzS2hpp
CnWwGKunTivEU9r1RGi24m7bxbyHMtM9N8nQPRuRvtfxQt7XQ7QK64s+yD/rnjZ05D5ko05RDwlK
Y7INobYcX3Osnzsj8woMxfPI/bvoWYgU8Za7maD48ZwftfkBTiFFuVQ5d1/oz1ESGwSTq5+zxsS+
ymPn0Q0s7WGMBaVbaouf5TDcYkUx3+qDG2IdRnFqQqFMbCP/Gchy4zZF+VHj6F+m/vNBI43mPTXU
Zu6yDyZ5I+SAFnGoGaTPZudC4KdIPqYacXqt4bFWhGWxIfY8/S06/ZJO3p9hyrUHBqPwJjRY04nh
HFOnvwyON7xQ1mOmp+TbN6P/TEumeUl1MZwFXMfNuls3ZvMSucUeXBHr/cK6lXkRvdhR5BIKhsiH
3n3wEkU6lbBiqeYaxi97dpptixTqmPnTT0an1k1zrD89vpNQq3UQMLy1t7aeGa/1GDwgzb4tn7I1
gHPNveZ9UOMfYjHpSsbjG5YYxsilI08F3qJJtLgLEDE+wgTZFjTVQz6dFwCm4rFZ6hOVGdlmWHbX
Y54Q4jFxxRsAfeOMWkQ8rofc0ouPfOzc5pdX/PsDCoiOqyCsrj++HkeLzwkdc3cbeqZjm/WZGIig
1zJiWX+eIanLwm7Md2Mv9fO60UtHJ+eCzb+766MaUSRr+f/v6aCOMBeaar++uF1fvP6a9SfWg+vG
Lr2f89hXlxKFqV6kyUMKTiXiI1Ak1GaRs9PaznhcN8EEL7djlb5x3Vzrdm6z08a+eJwNxrb0p+xz
rKvpbHvceCtkak8eXzFpKusO1oxJTR4ZH23reltH10y+nnG1tfPMJyfSDrax5g5vVtCwSFPwexun
8ShySzRmsannZwb8y8AZKOiyUbHxz6N11+jUeIGbQzO8Sy/o5v/ZtIQYiM26rwo3uXi10Zwwtv/o
RVZtdFWK19ICFsPAeN3xookjNm6MIXWGB/neqJk8kE5Yz/iwrHvktYgVfPN53fhDyxvA6ng3uwGe
W8+e9lbGtbePJGppv2sfPWsqrsWEw3kSdf9zrguMafHwNjRac1K9hz1wOW5AlOqqn/kMNKpFqn3K
5WC/ecIBgTcH3zK7OrpByXCmzfV7FIsIXaaFUKk1zO9xNz3QCHF/Bzn/tF9a2ouPwvugg9Y6YtQI
ngMbwfr6kuUXDakM3lufiXnLRZrhJ53gKR/bqwaEZ/FNdO9TUd1YjcSfXjzdNWKQ32MPsVDiWNk1
dcEpebpt7EYLwFfrW9/Xl7b86l4G8Y+AwXOILkjdBo/bLbcPkn51bktD1pO4hX3zVvXkTsR8WXel
j7knS70cd7fXPLrIqx4VBMKLoG8ChJWzoV6eKE3aET0SiPUV62vjgXzspvbOsf2jyRPrAfe9Cwy3
bnGsLQ/B29S7STECondw0fsA3EVFdlIaI80WWREP9J04mAh3rML1Ie9//zAe1scOXqmw8nNtSyM0
dKmPwmwa21sXFH9aisxfCaMUinnzj1PWJx8aCh4eHPp1kto4+Kpd3uj01yv5c0i6OdmMI+7h0S2+
jX15odeoPQiv+mczL7vrMcq2gzRo6cRZFoyIYrz/fN3Xj5nOW4wT6yincqTO92nD5WOMNKdHlLtu
YjeNH7h8x6ToWM5RWA7TBUZ9xHS9x3OaHVRvpQ+aTufyaX1CSt8I7XLUMLjxusqp3yqu9Af8OjSz
Wheinmq9iaxsLD0xmeFAhOrkUO+EOVp313uTXMsfc7Cpj3XaaI9low6Zo6nrv8dLsTAweJP0ae4P
7ZSdcWN0T6aelE/+CxqVeW87OiMzs7Wuc4P+0fKEQWa1oiBp+x8eCNyd5kvnjPCqefIlcL/1FV5R
8z1L/bdykjYxHOqxmmwnlDhr30bXQCTd9b+yUUNlIYV8jBNhXWg6ektnsP8F6U1j5mwWApEpDOBy
NPyDbg3BtmrS9mj4aO4kUs1v3KGYGJXGYoZqhjDAVf5kt9hmG83dB3VqvOKWKPdRk5DqsXgJlV3n
Z41PFssaz1oprlGz+0Ft/1L1tXivxsk5yALBIXqd6h3TP26vJBhuvduad6MezI1o1H9xdybLcSPZ
mn4VWq26F+DFPCy6zDIGzqQoMkSltAkDyRCAwBiYgWtt1q/R67u6i971G9Sb9JP0B1CRIoKsZEqB
W6kqS7OwZJDy8HC4Hz/Df/7fe+8SxxyR0qN6kIgV3BhsN8JvfOoMFa2c0uAxoYlLhVEqZjXY09sC
jM/UXdfpXajTZkkDokbQmTcXYaNdKXIkfDFzjer2evPouGEyETc5Yp9okp3qMfLbXrGurg2clCNi
HBDCQiiQEA5zqPMRpJcFClZUqBX8GO5Odt6Zb9KmkfHcrlov9klvmPlCgINvEkJMZLttc+m5ioWA
oXUE3MdzYPJMF1XiteDSoNJODFIlrphmtGhA3bNOwoXgxcH5cllUHXRR/Cz70mWGhOhCqjydNaVs
1r9frOtzGh+jab4U4fFvg2Mz05VrGDHyBfBAc7LcBNGZqFf5wmjz5IjejnyuEjmQJCzrGReVNRdw
lI+LUm0/mmTsJhCQlh2PXwDp2lSwAvGjnCXaZeyUGQiGZXtMFwnyIBYC97JjfKbVGNJzlNyvLajp
0ZCCREBSfOEyC8mngOiZRuI6vhfRDAirZXvnl7l63OY5nqsaFnf4Dxf9H9RrEDYFwOZ3WpB5lxS2
0InF6b33KWyBkQsvSHRWXJxGiq5MkMPMvo5PwB3g/cjFp2VMslpy/Pjc4CsoTvs+D6XmPcqW+tVG
tGbf3qL7h32gx+/6P+jfXzsafPCiR1zIv+lfjKyWJiaImWleU69xeazArATfvwDS965qAvd90b3A
vaG9i6TP395Zx7rzPhKXMwOozVX/vm547nkmh+tZ4CH/4rRJ+VEC0TppDL28AIBefkyzLjuUqwsK
0cZ1kHFEurdzurBPFTNNkF3gH62tsAIWkESn/T+iaHoXFm12XaV68kFBJN7TY3MGBqeh8yCmxbLu
ohWIYiBDVpbq1FkntELoMmhurV1pBs5oSiPrEddq/Rklvk2tazawe7awT7qWxpnmJtScL/37laul
YPhF973nh97FBpjTLOv+wQaxVNDQyq+0fnnHy7WUnghWubljE51pZqrZgqHTV5ehpeW7ODWEgtoH
KJJCOrE85zJ3LfVDacF4JJfx5lKD//cDmYUvUoqiWv/LpOzoJeN52tAYZxQQSVN0947z7kdwXAtd
8rJL3DrvCC4RCNIstF+sLD9xYthPdLGgf7w5gTbeohE7/VwZsH0lUg6wNXYJ3KXgIYDjo+s/N9DQ
qWHZccP1fVgpn924oMSVkzKWaSHtzO4sl5p7dZlnk1RpRbjYkGDRRKT9wKG1oRudk/F1CM5Q4SLw
p52EnF4KWMt3jWmh5pdNlssnKCFQR0IoYCbSRbxkj6JbppWnZUl2X91YNFEJ57XWumf9T6WycWai
sq5mS/DrV47Ei8hFMFWsZj3vGNTOyjYybzoaHtnHp5C9YhaokjAtEwl6mTD6xE1LPA2m/GppLZLI
tTia6/jCDOtfwwbKxQSEPgzdVJT8+hY+1rlRNPe4wprcUGGSl1e0fSaTzXItzwKlmluaAjOOEB5p
8eazqa/bI/i8IckQjIsUE/lR8p33jiusj9yGLHnHbfFZ00uaR2gak8xldBb54VmpO/rMkNfCB5gr
zr0qgP29oCVWr5CFRaj5UiscRCHk8MbwwCVmqot+moc+USYvjKi+gbFxqubuB31dX6pCeA7s4MJr
soXgCtMgWN63uviFrk76+MX2fNmK9zRmXBqZn1xawL8CnaU3JT876arZGkCe81QW4Wbx4lNBhIum
WaonVZEAzSsBaIQijzyPgWuZ6zXl7IrMBF8X+o3wZBNT5qzWlJZE+FEnmanEU3CYswbwKe2ky2Aa
CyAoY+EKEhFr3tDdQeEvgrkhdGY5EUJa+MBCMtq+ZauBNYM22mmIpKupLc2JKJCKgXrSnJmC5U6V
2if3jScI95ByLKb0mgAJabmsnXzSAJU6i3VtRkugTvk1SSdFqM1cKfamWZGvpyY0AzO/qVapVTXI
C/gP4RKeoVwrEcbSJgnX39RzVXHuadViDdvgB79dL6KbJXUA5Jy5MgwR8oU6jyPwKCb6j5nzkSqe
jMwKSYM1XwYuwuAYzEN7nMpkO4NZ49B4Y6wVKNF8ZRGDeZysOZDTpduiCmSKlPmUdn26gYJj4tpF
rC/PpAanRxaX0lzbPFRRIUwcxaumMcLfGy38kC9NHcQbpwJq53mq0l6nIz2SRrIJP3+FliD/I8Zu
w8j1qRVARkH+FFKGGzdSAFE52poCLbG5VLXxmVytbxSLzgNx2ZzWEVJbSScJDi3XjLumKF3qCaJ4
IbpVeQHiFY4MwH+gYc5qK1+YcuDCyCm3xyTAb33Iuo4dpeDG6giVDUv/grMVTSK9XIXdVwapPlNc
P53hObg1pULdtX7NNusvqiaciO76jq5TH3+TShuSrEdUO3VgdxtzHgS3hoRsUihGC1PcuCfuhrYz
WQ3miZGAt0jCI3Oz/qhs/HvyOkCNkZYKIU/1nCvqf0SrD3A9n2fAwCLJl+eqWLuToK0uymoWNJCN
KtDd0h0T0WgJZYFnhXfcdfkkM/RoKgjVqZgsT2ETnriucJzn3kpsKxAjZfVBrFphQpaxmUPNKh5Z
hpyelcv6PCT6n7a+MaXm7B2ZCdIBkZ9fUbmZ1ShyWxKSEuVGubQEhypzLn7iYseCyddNU5mwfAHH
SHSQgiECvPK6cCbwf1+ppM3VchrF8hn4BfocliKdfeIs99T7nFBlGoT5B89bT53ar0EeBO40I8mG
oT9viySZyI4kT+UGEQI/ed99ySbwbH15CdklUVCD5EuFepknRydx0XyWZBU5uE16kRTrBKO99mkc
jGgQlCFOVTVPhgPsYp2FoN3SSVvppPk9kH9ZFE6oi+TTpaCzwdfL5cQtsFZnoll9TKv2cVm0+LQJ
ZNO05OmV9cWURMjWJFgzoNMuJpnKIUXJfea3ko1hBQkoq+6p4KC6Vm6kczkI0lmQwzng0eB/aahX
lRY2kxMlZh6Nay3yuLrQaQgHexjd5leBCpFgTJVdNoO0y1w8bBSSQb4OKxyK3zOCvs5dOIUI6kQB
bUuD1DyAc8vJQts0ABPXuQrfVBTQNuKGNjoj5sJT8ivNlD8u4+Z9ZiSXSORQA9oI7qSODJYYbCmI
fg6V6p8kUkz5v3Tv1ArLQm5/PRE840YXN4+1YF1ULlruQfBRR76zRAl5Em3o6ABLjZzSRE4iH8IX
YUkz8HKSKJ8USAUhHIQ8LGwyYBAqQBdFL6ftRl8J7cadCh7lIzqFUQtF3ycP6hkNZ58EQBJy7p+6
fgPlVnGh0wZdlwyVVIgObkI0jEP0SMN3LeXinPqumhfXDVnBKVQuU7IrMw8doUniIKwYwQnq0rgd
OBe1EV+6fv1eV/PyhjNXUo8TIcwOH2G6XB+zgRzQJdPQa27XADUA14oewbnOW27kzFRdOTPaFrsN
3yuqRfVRG8HzlngoV24gYZUgJcisJS2LmQiCLX0EhUE+1AJ32WTJsVcVV1Wo3RkFcTaIYA4pAgFK
B3vIlzbu9rmpHwOG5MHcwKA1ddPmbCm3ElwVdP3WJSzL4D0Lr+7E45upHK0XRaECN4qJVVRhc1/J
GX2nurtw0/J8uYb9xfJPa5FwC7Idx7/edGWhpFoZoXCZChtbam+cjfpOoxFC86qT0JOPBc25TlO7
lbNLKMdWWhK+E0vXDkDxBqXlHmU+pMfOChC8RbfGhvOtLu8EUmSAmU+ZWgW0N4VZNz5PJWwv5BDO
MdB8L56JDQQ6ggIcGcnGtcZzACNS0tnSCK4B6R1IDssB6Kwsg3DSKuDXgyr10KJcsnyISZD+AYKk
1RGN4mQ6PLFu6ZYp5m3qc98UojzJuAUnKW1bophM6OlfQVsBNYsuNpPAWqtQFUCoK6SfSh/X3hKS
L4kazIyyraeiKaZTSzyONxuAF+SV5klIBoSc2in0rLMEn+wkM6gmBVh5VGvus7YEzWZFF37ogJUm
7ROsy1lELvgcxjcc+TJspipMS+90MUpnVlRYH5dqeOdmafbFrzYTrYiLz0+NpYXRXFOqcekpDqZN
nS6R0HFPWAvhiLmFp60J2EYIYTVTug4yNQyTmU6LLx2vhJklbEaOaVI/6rpVooqg3FNBpAmqaXxw
uv+LZEE863tZQkH57Enoguqq8qWN8hMZAJSNjzVxs5hio7gEX9sI58K61j9VMnghMrANTzNYyV3f
krKhlTMK2XtCZd5HnpLC50fK3KQcoaHd1iSyeJpl8FbIfnTdv1ROOZWlm68UEolWvMv1ZXOWNK0w
S2sDFWwQK3eOCWET/Ml2XJYwUn6wMieYuY1m3Ndf1s46fFgKFmVkaPk+J+ry10YyEZVUdFrJOjat
0glvnpo/ZQ+FhNCHV9oPkaPi9iKL2zWLPbUPw90QXVhCdIdIefN5rWmXTwS+admkF5oUlcdqTbJY
1dv6EnrJ+ChLY5NtI4TXAlTBl2HH9RmKKJmKQvOriY2eBHQkQENara1ZBMXfsZ4a0FZnZI8lqdAf
E5UgzyrvzI2BMwMl1LeXtHzfKlDH6AHqaZEOb1zZfHKpNnW1fRrpklrkUTZ+RV2roUXCBMopCNF5
IcjUDns2iCSH1qchZZ0vtSOvyJpPEc6nGUit7eSQt5ZUJmdJ0Trvc8rYNNEUwiVEb7bVBbP1OlE+
0vbE5QFBGW2h3rswSX1ktRT5KEush76xVg0fa3oXhYx4D+LR5oKSsL6oi1bHhMPIH1eZtgCQlB0Z
ETrwsQSwfm14KtM10veaDPJKE8NZY0YerEi4udeKBiUN5OLZEX4dnDRZbFymeb1AtST8kGrtr5UT
Ndf1pqVLJCtOPaXJ7uiEgCXTJDFbee2ZuEyTc0WrhElAz0ru6JBadiQIgWhdahG5gdyEfjUPqHyA
Sjst1tGNz5e56P8oBU86oS9qFnecM2poymeJiIawkVz1ylK4EyLAeD07bpo1EFT26UYzjOvMXYvv
CxWS6mmpADvstULqDTiiUrWoRkA00IKMOaphfzgRU7+hW4SeQSVOubpFAHuSZX3OIhp7n9rmoB6a
mKVLN083j9KrtWPSDrDqVWl1CW3xXSbG4lmkZeibmPRy9zyzy0r+TIttcS1ZSQo7LLQT+iVUnOIF
9JtUn9YFH6sRZXqNegNPs0YDQypOq2Xu3rcZCvUUNrXlTc8rlrmecktjH848B5/EEpUA8nGKnM2c
denR8csMCWYijIrbbb0vcUt+J2XKKnpWj45406zVu6jIq3vK+XdCqf5Kb156A92CPoW1IKDcqsIP
GvlJDdORKZ7km6R6L5O+WmdlMffjEKhVvwd8RwVeKQC5iYI6f7ek+N83o1nLVaQkweKpn7Jckb8A
B0DsvulYxooN1s2J3NMg14VLR+/QiSHSrC59lJJorm/6F8rA7mkhGasATnixEqrbJtNliJWTnLSY
F1/FQObwTvKzsjGST61r6WAtAzSCTQHS1b7xNvQt4VJ1NBuw3HICaYg00/MvctyYQCi0BBCF6M+L
SrgwNoZ2URjLiO4oRDxBH1bIBCyeFsKpQpVOp0i7DQO8CWqe3rEQttMmp2+050cHif/JCPL6WkWA
Y/5EnpUCr4avMKQ40hgQLq4r1pQ2VOcsgc+IwkZz20oURxWi4/O1Cb+HUSof0S0IT/LWmotV3dxq
KcwXyw2lD1m3w0SlDtcp/mzSlnRb3MIgWsKltlwn75u8cnnqxa+Rrtc3wCHcCa5Lc6cgwJIlHTmn
jmo1DQXhApIg5Qwx2SvYp8xFnXgVDLymf6qDgpovPccisSrCd9SxYvTMt2VMS0xRwOWaezT1FHop
nLhNLF083Q4NDYnLOFInma/k801ew7edkd2cGHKkXoj9/9a6UZFFR0e4P6xLwPda+lnaCOWxbBnT
yKmdk8gp1ueCcALBi3WdIIMxpdcmPIqCh9bfmASZa70+dgr2QAtJJjzRup1kxXJqaal8lZngdSoY
N+ebqtLvhEK7KWO4Wl12WIGQ142J2aRb9soqra65DhxAv5Qw5xX03nMFi5IXUCSO09uqg7aZ4MwF
VzXPijiTThq80mlBk/nVZoP+j9rRNjth6N/QY7sGkQqHZRP46owvLk6NTlYpbz39RJYimLYqROTM
toIpSYzzo1A5EelEiqel2fjzGE7dp6ZdEz4wpd6474Ws0aGJMEm5FwYNpiHMESKMjqTDqKXBayaL
qvFrK4Hcy9z7inzk1DRLWqyC5pSiunNXijWQ72CKNqfwEco1lW5UmqzJKsEaCwvLIpFwBt2wBGHt
+lz6XC8OiRe4gFXy6/3h16l9HXf9+1egK4D4/0onxYe1KR2b8GOeabVeHyXUNU4gMqSC3xTFAt5F
aS6s16jd9pTe6yX00o4HACmVYvZF4GVoqCjxvHBq+rvNDIkplEXvSpnLBPYH2gH6S9Z01IVyarKP
TnpG728v0Nlox+Jat901yPZIUdwpYYt3BH0AbJ0ICYVvKfRJnRLZgEgfiUBiaUU1u/+kXX0Yi53n
N7IhTLWllZw1AimXhl6Lvn1dpO3znIL3I1cEmPy6EejJ2LS0IiDIXrpyBrXQOj2xRDIxoYVwDAAW
CdZ48DVw7cArUC1TG+3fY1FdFJ22Wf+iaOSnUlkXTtfp2rtt4OW9yJrm07e/EOMlsn9S6pxVyHRw
/ZYXfmnJF4bBIcmWavK5XorORJeTmwZ8wZWlLudt6ItXQoTuRx60sO1rq57faenL6km6TNo5RH2b
T5IR3qVSQxuqokTv5AxVobp731wa0ayFrvhsI2RnyrqDIN+EXhCQ9BA3V5iLI7OUyiNdrGXKOLRu
GUuyT4kM/3r34qu1QC9gceT5ednVxGaO5p0ncQkFP0f7CEROclb5HXSU6td0k4WObQnlPAYr8GjW
7SMMv+kHzUpgd9EK71xfi9GVRKPPTIQp5ZMvO6dQ7i0fw6r4qNVuded4sD74rVHRkhUcLQNNvk4o
fRW0I5zRvONdOaJDi0+9uSpMD9r3TszdiVc0r38uICXMVd06gZwWrHPHYeYi1lI4OGJlFuFaN3q4
ov9DU7WYlhSxPTEMMOhKRx9TIjmXddd6rBrVuVh/BG+Vi2VoLzHUc9OBbNzSYQGAy4ovsQztwlx6
sH7cop+IsLQr+ucqnUdPL/17uuXSaE9T5hU15ZsnqLqSrkEhSXwy8hqyHnh3YQXY1lF177K0luG5
QRKeo4f6RekGeA6Fkz/WyiLXyHCCkX2saqIHSzPvilrUZ0kmB+SrM5dgci0dI0hQvEeTly5CC11P
OaIJtYB4uiwb4umyhgbFarWPtRGCsl429z5C4NME6d73gurAmdOa+oklefG5F9fnfiEIVAsC7aRW
xXLRysbd2teL+9oget4Iof6+8TbiWY0wM50wbAUc2HRGYz/b2dekC29JDrl18yu/hfmojhXpRKtL
jxYn7ioYI7QbJVbyqd7GKjzOG4EMh4OUQ2GQP8uCAhJWMlFQVswIz8t39A3JJ0m2quDNPacV1z1P
uhcB5gxWpvtfUVX43/73cMmjaGpVX/61NCyfyV3OdxUun7Q4EXnsJC57dcdF/GN/tFWPfH2gP6aK
aanPdFF+G6gX5Py9AQKb6754RDdTkw5RI5GQWDZUi35BA4G3II7gtOh/LYmHtPGwQaBgxPSrBsqZ
iHA+W6C/twS//+1uVrtqoS/H+b0vsOofS6cLKu27AqpxqJFaBEaj07RjmBY6o89XQD1EHhRhUC5B
S6Kb4kmG9GdaAQkFsYEyar+W37EJVOVQkzWNGreMWvTLJZAPkU8VRU3TO5FetFJ/tk0gi6j77LcE
2iGCo4ZuqBoihqreqbI92wUoyFomv9LwhUzaWjud4p/rHMjS09F80hH+EVOgctYtURJ1+TeB2+dL
ILBJNBUmNVGxVGhtTAOhwJ9rDfRdieDvPQiafijygEVLkmRNNU15uAusQ0VC81FUZJABHBgTV/nn
WgFj33OgmYc66pa6jP6HBsKl2+jPz0F3TAzDMiScUPhBLK6Ln2sF5E5pmSn9+DnQlENL6a4D+KxF
WVN2LgRBPtQkjKAuYghUdF5/vnOgoFq91xKo8iEXgcT302SJqE8ZngNZO5QV1IoRjzfpcv96//xE
V6K5t1OgH3IE8HhE2q4UuhgY8PkxOOQeVCxq8aoMcgmWo5/tGFhPd/SPnwLFxO8xxU5FQRZNFmBn
BTgkmsy7BPaGhvTvT+cYYsH2PQUowEu4PZai6Tqt2RoX3rNNoEjclzSDmIqM5/AzbgJZ3ncJdBl7
bxrcBSjUEygYWJZnSyDphwYUQJwUmfSbZYpPhucnsgTS16P54weB+EDS2eoGGqamTJKZS//5EliH
qiRL5naLSD/djfj1aP74CugqN55lapKOC2yIRIuDFZD1QxlPySR80iTkjrtj8nP5BPq+xhCXgAY3
LgJNMyTZxAccrIDQ20rT0GRFJ4aWKX3+bEvQHdz9XALr0EBNFWPQBQkKKuiDJZC0Q64KHEMMhWFh
EH62BaBetu8KaF0mQGavYw/xiV7aQpW4EJdQMkmY9HmEn+sYSOreISKbwNBN+SlVJLHjB5uA6Ikd
YklilzGxsIpP18/PdB0YTyHbjxtDTT6Uu0QAiLwuXdbLtz+7DjT8RsIiVVJo8+xSCT+dJdjbJ9DE
Q53nq+lkiggU+xv22QqohzqKy3B7GIYMZSTe0U9nCrqIbi9jyCbg+eMUsscVaMp3QkQJn6ALDXRT
VwkjRPmnuxHlr1P68XOg6oemyFX3dBm8MAUmEaJo6Yhvqwpn5LsSx3/AXvyWhZ+6XvDY59+9Vdan
PJ9Sy2/+wTZD8HKAr3nnPrnMUf7L4C8XTbJ6GvspBd39/NcH9KDztLlZOQia9snxZ7/sMhHPfhz8
bfbij79+935WXz/r+VvzLu+9/aaDiW1/s33zxFuldvrgNv0vmq9f6soOSfr/EuX8Kvce7L88+7Jw
N25/7D75f/xlMNXnh3iwZr9VAwbvPnsU2xl9/++fTY58A6mowVD/Eo9iakf24+AxKOQSvu2X157C
06H9vQd8nK5WEYLEj9uhus1sYYX2HfhyVcNDsB3n6Yi8uWvenu+t7UX5wTVbNl0dMO2DS29TrLhU
nn+S/Pb+fPuTPkRevno8uM3tfJUNRu8SHPsuz5QBUjs4+CVcpTunS4YHh5vw734Ck/ntSvq9Rzu1
U+/+fmUPloYsBTkqk+TvG+O/Zkv+MQdYNSCS2PsAP5//f5l5nNhuyobcLma/y/Gc/+7S/tEn1yRp
Mdhz2hhH3W5ttnPqJdsZ9vMVf2+v/cEJnwKBHgzaQYP2XYXTLLVXwXacfq5d5WrvYVN7sx2lH7Rz
c/cd9CxOH3eWQB5hCc6LCvmm7fT62SojDHuxurejocmEWGj7MX/vSn/bZL4Ld9ZAH8FSvgc9kW7n
1i+BNcIuuLWLR+/gl9S+9wZ3KvCG7Wf9+DrcNunOqPIIh+zrhdTN+WAeQmy+ey/JI6z2x1WWH0zs
yN+uQrfiFDC3P/74onxahauBkZC7Iuy+B+84xnk5OFmh/5cPLCa1iDGM5qKI7g9Os85DGgxP8ZuY
vovm9v0Gv9wXB5dFNtiFX0cfYdP8+838dn5zN5/9z4Pu0a7S6ODF7jRoTqCXkjQVVVqRlKX85uN+
frvOv0Ya/xjv4Mk72te9fz7//zrvYBV47Wq7Q/qDNMIJpd0rtw9udpxGbYSR58HBLT1u9mM8sLdd
/nbfTX5cYK1COxjsciLmvQc+iaPHIrV3z+b+A1+xwKntFIMZk6/df+RrArlwOGwHjvj9JX6+Yf+x
B04C5LS/O47z8O0LDtMgf1ZqI8AJGl7TI7hWv0ScnnTwdKkmfPvqPxal/1Jk+O2DUTs0477DTlaB
4xXhdqDeQknbn378pp/EkEHYfXR+skrblROXXjSY/NsXzNvOJpO3d6IkeQSDMikCh8B5MN0OJbPv
Ws9WUWinA7dqDP/nNGUZhtmbroa572znGWQZw0XoAGP7DjttVw/uzrAjrO2R9yKF1ZWy953tkZ3G
q9ecvw7qtvfghMwPA+egQw7tO+qxd09WaSdgskZ4cscFrmO2arZT7GzF27fW26f4eJUSNA6HHWMd
SGsOV7eDOe27utM0Bg4/MA19sXjfcU/gB7DTwSL0tbJ9xz19eGEcJGmEzXCa28Fwth2wb9/Znq3S
nQ1G0WiEYYkPL+1mGHsC2t1/5As7L3d2gzrC6l549KnvuiZSh1Hbd4Vvg7i0/d0pj7DGFx52PV8h
l7jayYaqY6xzUa/Ce8SRnO0SdNanxyjsuyKXcfDImgzG1d50xt82a5dxZO9UP7QRjshlZ9sHk9VH
eHpXq9xdpS9THB0CYt8FvorTyh7aijGu5usu7fO4nV6/HcbIxVzHaV449jDpPEY17CbmlhsevL4T
Zd/l7U70anfgDnW398C91Uy9aFDCA+I9wtDJTsmkb0jZe8KlTUCXDvaELI9gjm+r1ePw8ujBsnvP
t/Ly9unUbZe0j7/GuPI++F1VauBc9hjnfef8NQN97tGmHQ/Dxq6XYt/h73CuHth3Uy8fWAw6K/Yf
HIvMBbVy0uGGHiOquV2lu1UEY4Tbmqzz6iD+gvMySJtLHXR2//XAMOcuYz+sHncjPcnSx/DnzlFx
Lwer3bVFAo9/a/J/Xq6LhiYTaCao1A6SSNcO1aB/ilTz8QqGneH90vUl7nsib4osG44qiyOcxUWR
+sNQEtDOW7P983bFb5iJf4qt8Eta3A99xLdW9m13FhiYRyq8T+lN7PS+GAKRRrD9v8BXAwXGcOJv
7om3Z97NloJGtl2D3lUc4WQs3BVlUpdE/mDoMeq8V3ZpZ5n9NfH0fOLKCLfK1G5wRV/LanWY730N
xnRn72kj3FSzOPSinXLXGGHPdtzo4GaVFPeB97D9/t0m0UfYfIDrdjF7Y0QpRwz7ACVHYT+CfCuS
gaNnjbDiJ4BOvOeLIY1h9c84LDuPEWj09mN+vNzwdTku7TRnn4AG3A7Zn3VthBCg8x0zEId2Phx6
hC1yTV41j7ty7sBTksdAZd3mB+denme92b5ald7QVIkjnPcnOOZF8bDjJYzhPy6IPr1H+7Gf/iK+
t53hEo2Rwus8kaf1mbI34+w1uyiPUVbiWcDf+IB97b8OCZeDJ+tAnDZ8LF1D1L5meJJygDOXj8Qr
fNXYA/nY/2M+3P7uJ4zgFkzIo3np4ETTRr3/zKdgBh7s4X7quvP3Xfhbe+h7ycYIBu7pkM2pARMg
D3GhsLCMMekOU42nxK4MVuEg9obYYIQP6Ma/tPmAYSKl6/sYwwh1g3fGfzvTzvDTYvg2CvzPiyno
hiH18EcCClzviG35ov8D3/fbbv1r/ADQ+42/GXRp/Fmoiy+7cHfjZero61f+g+Dj13tUOsqR7X7Y
+hbfOe5u6Cu9vAi+b8R5kcZDb+0JXLNjdr5v0KdEzmt9BH0jzF5j97gTG7mB7Up2J6tD4O25tLdx
QfLplTkr4JBfOLDftx4ssr3z5F5L6+ysS/GtLYvr+Fs37qAV6R+EcOz22R+xDM/m/E9x8h2XGgiX
2NBOb7fW9pA++1Z/1ACQR7+3vfVw4BEuxl9SIMvDzT/CdQW62gkI3TJ3+9X7UzWC93HZ2B3IaDDs
GBOGlH+4tsoIXs0ErezVIMpURpjr1KZS/Dh8ZmMU5W9T7+ACWPzAEr68ub5/82Jghti4MSrmoGKd
g/Pu5faXm+fbQRJHeHKnYByJWoaLLHUt/CtMdd78+Elm5N1RRzgWZ3Yy3L7SGGm68yZ1mnbXnMED
tf8yPF3p53G6Gmw3aYz839PV+8rYI2yMczrMfPflkoxwri/snRxuRzS273aj+mXHL45Ix9u598ic
vXjHb5LGwOiDAHn0kADYTrHPcY2Rq2Rgu9k902NEZ1erZAdQYYzw6K4B54Nuey1f0xNt7PsAr8FJ
vdjIYwApr6Eh8JLkRdpHHGHX3VKYtxPMxvPdIUsjeEIL1/Z2ETdwdmw/58ct/sJeey9XGuqcMYb2
qqHdp8VphGFJGXZu4e7ugPBo/8E/tPerV5ZjjNLMnbfKaTzZzrH3Occwdad5kRbJK9UqSZPHSDGf
F5GduV762ifApTeCf3CbkNkPmtdsiSJ1vej7Xwfe4yNgjrmd5dvBuvV/6nT/+6Nj5f9Qp/+t6/kx
LvorS0QWxICHa/upP35Q+/vBPjgvUi/4f//rf2e+3XRdaI/OwNiQGoAK9EUEX3yLrv/gV1p4YZwK
F13L4nbu3YoZcCVBK7x968e/zu0KX94vts/832aejcJebnsH74vocZgZhqoMza0RPnQW+4/xwb8d
LGyf6M8bNoFBKQ2P7ghP6twuvNQbdJrAsyXqRkcBv/+9KKD+9kATh5BlxXa83gt5+owRnv0tAfIr
I49guy/sJEfG75XB37Tdf16quEuQ/gumgwIH5pNBfDPC9gRGAjL4+fMd4UBN4jzDkxgMK40xLl7E
IBc2htcz4TYmin6+BGM4JlPXfnw+5hjtCFvYRQdy7Aqi0y5oGnzICDa3H/Tgv81upv99MPQIm41c
0yqNhzwa6gj7Yhpz9w3D3TGqtb9RDvUlmNdRL2MQPUztZHVwt0ofBze3NoL5nq092kCG0BR9hGrw
3GmS/PnuGCPunW/oeY8xccHBcUG4NzAf+gjbZE6RfydDNAbseJ67XpwMLfMYzk+HmDsmOzscuRNG
2NcnObbvh4fQHGGvHVOsGDyylzWv7/dqX24EsKX7L8D0b/83Xx084paflvEOXEIa46Y6X0XNYDFe
KYV+/2pcePe7LgAU8vsvB1FDnLuDmwTc+Qjjevc7qzAGVucSVj/HzmCb2M6w96bHuEhoe4zzYQAl
jdJLQa6wGrgY0hhAT0LMnUFHOMeXXKUPQ3AdQhTbpf7xAPLSJhIm5h6aM2mM6+gybjs7uYtkHKOv
/8rD695++X6fjWHa+1F3FmIMYNKTuRQmHnDoYaz5EiTw/ebnBp9+B8c+RnXsK7bhBc4FZqXtwv/4
riNtsdrpT4RWeYRxO0JN++BiRWFvO1q3PSAt3v64x6RpftyphchjEATe0oYwjJ/GuOsW8TAIkTta
6n1dlNu//Ud8sIjDv/1nD/+8Tv/2f6IHb4gFkju91H0/CL4yb6eKgx7rCOPaUbtr7KB03n/gD86L
UzhGvZ4w2KewfnBkZwNHAC72/ecMN7K348ciArb/uHPSDB2GfTtSfwL1EY735xd+tzxG4vyzF97b
99XQYozB+fhkQ1+e7zE60ieUEha4L4MsoPY2reaflwB8Atz9C6YAO1ar3Zvh7eb1P+9BPKET/wUf
ROp0984w3h2j7jUBA7FDkTJG7/Iktdvh+R3jjp5SmR+YsjFixmkcxLs5jzGqrvMHur+GPI2d3NS+
7sNTL1WXsNrJfoxheY/swO9ABNui23a63TVnjOBKHBfgH4dpilFQFQR6FM4HW0MagwKsw7DQVds8
XwfkwbY//rjDfb1Ki+0ofZA3RkLsQ4pq+3CyCJtsP+bHJ3tHSNNC4T94cOgGvTXyD14Dr/2zZxIU
KHZ0f/EQrOz0r/8fAAD//w==</cx:binary>
              </cx:geoCache>
            </cx:geography>
          </cx:layoutPr>
          <cx:valueColors>
            <cx:minColor>
              <a:srgbClr val="DFEDEC"/>
            </cx:minColor>
            <cx:maxColor>
              <a:srgbClr val="005BC0"/>
            </cx:maxColor>
          </cx:valueColors>
        </cx:series>
      </cx:plotAreaRegion>
    </cx:plotArea>
    <cx:legend pos="t" align="ctr" overlay="0">
      <cx:spPr>
        <a:noFill/>
        <a:ln>
          <a:solidFill>
            <a:srgbClr val="0070C0"/>
          </a:solidFill>
        </a:ln>
        <a:effectLst>
          <a:innerShdw blurRad="63500" dist="50800" dir="8100000">
            <a:schemeClr val="tx1">
              <a:alpha val="50000"/>
            </a:schemeClr>
          </a:innerShdw>
        </a:effectLst>
      </cx:spPr>
      <cx:txPr>
        <a:bodyPr spcFirstLastPara="1" vertOverflow="ellipsis" horzOverflow="overflow" wrap="square" lIns="0" tIns="0" rIns="0" bIns="0" anchor="ctr" anchorCtr="1"/>
        <a:lstStyle/>
        <a:p>
          <a:pPr algn="ctr" rtl="0">
            <a:defRPr/>
          </a:pPr>
          <a:endParaRPr lang="en-US" sz="900" b="0" i="0" u="none" strike="noStrike" baseline="0">
            <a:solidFill>
              <a:prstClr val="white">
                <a:lumMod val="95000"/>
              </a:prstClr>
            </a:solidFill>
            <a:latin typeface="Century Gothic" panose="020B0502020202020204"/>
          </a:endParaRPr>
        </a:p>
      </cx:txPr>
    </cx:legend>
  </cx:chart>
  <cx:spPr>
    <a:noFill/>
  </cx:spPr>
</cx:chartSpace>
</file>

<file path=ppt/charts/colors1.xml><?xml version="1.0" encoding="utf-8"?>
<cs:colorStyle xmlns:cs="http://schemas.microsoft.com/office/drawing/2012/chartStyle" xmlns:a="http://schemas.openxmlformats.org/drawingml/2006/main" meth="cycle" id="13">
  <a:schemeClr val="accent6"/>
  <a:schemeClr val="accent5"/>
  <a:schemeClr val="accent4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495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1131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3175">
        <a:solidFill>
          <a:schemeClr val="dk1">
            <a:lumMod val="50000"/>
            <a:lumOff val="50000"/>
          </a:schemeClr>
        </a:solidFill>
      </a:ln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/>
  </cs:seriesAxis>
  <cs:seriesLine>
    <cs:lnRef idx="0"/>
    <cs:fillRef idx="0"/>
    <cs:effectRef idx="0"/>
    <cs:fontRef idx="minor">
      <a:schemeClr val="tx1"/>
    </cs:fontRef>
    <cs:spPr>
      <a:ln w="9525" cap="flat">
        <a:solidFill>
          <a:srgbClr val="D9D9D9"/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/>
  </cs:valueAxis>
  <cs:wall>
    <cs:lnRef idx="0"/>
    <cs:fillRef idx="0"/>
    <cs:effectRef idx="0"/>
    <cs:fontRef idx="minor">
      <a:schemeClr val="tx1"/>
    </cs:fontRef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00B6A0A-7420-42C4-8562-8F581B353C7F}" type="doc">
      <dgm:prSet loTypeId="urn:microsoft.com/office/officeart/2005/8/layout/defaul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65425509-1A57-4D51-9339-CD53D4A74561}">
      <dgm:prSet/>
      <dgm:spPr/>
      <dgm:t>
        <a:bodyPr/>
        <a:lstStyle/>
        <a:p>
          <a:r>
            <a:rPr lang="en-US"/>
            <a:t>Analytical thinking</a:t>
          </a:r>
        </a:p>
      </dgm:t>
    </dgm:pt>
    <dgm:pt modelId="{A1A82347-B263-42AE-823D-8F4C1144B9F4}" type="parTrans" cxnId="{00C4F026-F39C-443A-877A-79AEB8D48C01}">
      <dgm:prSet/>
      <dgm:spPr/>
      <dgm:t>
        <a:bodyPr/>
        <a:lstStyle/>
        <a:p>
          <a:endParaRPr lang="en-US"/>
        </a:p>
      </dgm:t>
    </dgm:pt>
    <dgm:pt modelId="{016CFA18-52B5-488E-BA16-2920B57694CD}" type="sibTrans" cxnId="{00C4F026-F39C-443A-877A-79AEB8D48C01}">
      <dgm:prSet/>
      <dgm:spPr/>
      <dgm:t>
        <a:bodyPr/>
        <a:lstStyle/>
        <a:p>
          <a:endParaRPr lang="en-US"/>
        </a:p>
      </dgm:t>
    </dgm:pt>
    <dgm:pt modelId="{F22631DD-9931-461D-BBFC-48827AD1B7C5}">
      <dgm:prSet/>
      <dgm:spPr/>
      <dgm:t>
        <a:bodyPr/>
        <a:lstStyle/>
        <a:p>
          <a:r>
            <a:rPr lang="en-US"/>
            <a:t>Problem solving</a:t>
          </a:r>
        </a:p>
      </dgm:t>
    </dgm:pt>
    <dgm:pt modelId="{2504B325-C2AB-4F7D-A491-08CF95152737}" type="parTrans" cxnId="{330F40B5-16B0-4767-8EC2-2DE7E27EB1F1}">
      <dgm:prSet/>
      <dgm:spPr/>
      <dgm:t>
        <a:bodyPr/>
        <a:lstStyle/>
        <a:p>
          <a:endParaRPr lang="en-US"/>
        </a:p>
      </dgm:t>
    </dgm:pt>
    <dgm:pt modelId="{646659F9-6BE1-4505-8395-93670BB99017}" type="sibTrans" cxnId="{330F40B5-16B0-4767-8EC2-2DE7E27EB1F1}">
      <dgm:prSet/>
      <dgm:spPr/>
      <dgm:t>
        <a:bodyPr/>
        <a:lstStyle/>
        <a:p>
          <a:endParaRPr lang="en-US"/>
        </a:p>
      </dgm:t>
    </dgm:pt>
    <dgm:pt modelId="{EA1CA31A-CF77-4A7D-B7A6-D16D359FAFF0}">
      <dgm:prSet/>
      <dgm:spPr/>
      <dgm:t>
        <a:bodyPr/>
        <a:lstStyle/>
        <a:p>
          <a:r>
            <a:rPr lang="en-US"/>
            <a:t>Mathematical</a:t>
          </a:r>
        </a:p>
      </dgm:t>
    </dgm:pt>
    <dgm:pt modelId="{678E687C-82C0-416D-AAD0-DB5A25B5FEB5}" type="parTrans" cxnId="{13268AF5-A3C3-48EF-AB82-C4C1E17814DF}">
      <dgm:prSet/>
      <dgm:spPr/>
      <dgm:t>
        <a:bodyPr/>
        <a:lstStyle/>
        <a:p>
          <a:endParaRPr lang="en-US"/>
        </a:p>
      </dgm:t>
    </dgm:pt>
    <dgm:pt modelId="{74009B7F-5D2F-47F3-AC16-5BCF3F7B9696}" type="sibTrans" cxnId="{13268AF5-A3C3-48EF-AB82-C4C1E17814DF}">
      <dgm:prSet/>
      <dgm:spPr/>
      <dgm:t>
        <a:bodyPr/>
        <a:lstStyle/>
        <a:p>
          <a:endParaRPr lang="en-US"/>
        </a:p>
      </dgm:t>
    </dgm:pt>
    <dgm:pt modelId="{2661A16B-BDE4-4FBF-9238-9748BE5BADE4}">
      <dgm:prSet/>
      <dgm:spPr/>
      <dgm:t>
        <a:bodyPr/>
        <a:lstStyle/>
        <a:p>
          <a:r>
            <a:rPr lang="en-US"/>
            <a:t>Software</a:t>
          </a:r>
        </a:p>
      </dgm:t>
    </dgm:pt>
    <dgm:pt modelId="{F74BC648-60ED-454E-8983-A26CDCC498F8}" type="parTrans" cxnId="{895B3C48-8FE4-4101-9D51-E5F862F77396}">
      <dgm:prSet/>
      <dgm:spPr/>
      <dgm:t>
        <a:bodyPr/>
        <a:lstStyle/>
        <a:p>
          <a:endParaRPr lang="en-US"/>
        </a:p>
      </dgm:t>
    </dgm:pt>
    <dgm:pt modelId="{B64E5B39-1F75-4736-A4B5-249B758EE164}" type="sibTrans" cxnId="{895B3C48-8FE4-4101-9D51-E5F862F77396}">
      <dgm:prSet/>
      <dgm:spPr/>
      <dgm:t>
        <a:bodyPr/>
        <a:lstStyle/>
        <a:p>
          <a:endParaRPr lang="en-US"/>
        </a:p>
      </dgm:t>
    </dgm:pt>
    <dgm:pt modelId="{4889A423-2C6D-4806-BA48-246E8CE83564}">
      <dgm:prSet/>
      <dgm:spPr/>
      <dgm:t>
        <a:bodyPr/>
        <a:lstStyle/>
        <a:p>
          <a:r>
            <a:rPr lang="en-US"/>
            <a:t>Communication</a:t>
          </a:r>
        </a:p>
      </dgm:t>
    </dgm:pt>
    <dgm:pt modelId="{D802A941-BF0B-49CE-8CAA-9EBC47FBA414}" type="parTrans" cxnId="{4904AB62-293C-4876-A2FB-3718E7F359E7}">
      <dgm:prSet/>
      <dgm:spPr/>
      <dgm:t>
        <a:bodyPr/>
        <a:lstStyle/>
        <a:p>
          <a:endParaRPr lang="en-US"/>
        </a:p>
      </dgm:t>
    </dgm:pt>
    <dgm:pt modelId="{974447EC-4269-4F40-B470-0CC5A13EC1DF}" type="sibTrans" cxnId="{4904AB62-293C-4876-A2FB-3718E7F359E7}">
      <dgm:prSet/>
      <dgm:spPr/>
      <dgm:t>
        <a:bodyPr/>
        <a:lstStyle/>
        <a:p>
          <a:endParaRPr lang="en-US"/>
        </a:p>
      </dgm:t>
    </dgm:pt>
    <dgm:pt modelId="{AA63A77B-93DC-47CF-AAE8-1F3B0445332C}">
      <dgm:prSet/>
      <dgm:spPr/>
      <dgm:t>
        <a:bodyPr/>
        <a:lstStyle/>
        <a:p>
          <a:r>
            <a:rPr lang="en-US"/>
            <a:t>Date interpolation </a:t>
          </a:r>
        </a:p>
      </dgm:t>
    </dgm:pt>
    <dgm:pt modelId="{3C60C7EA-E7B2-40FD-9E27-19ED7714A212}" type="parTrans" cxnId="{45DE659A-772B-468F-A251-7F48CBC8830C}">
      <dgm:prSet/>
      <dgm:spPr/>
      <dgm:t>
        <a:bodyPr/>
        <a:lstStyle/>
        <a:p>
          <a:endParaRPr lang="en-US"/>
        </a:p>
      </dgm:t>
    </dgm:pt>
    <dgm:pt modelId="{EA720DA1-7EF7-4E5E-BD86-A8FB3212C8E3}" type="sibTrans" cxnId="{45DE659A-772B-468F-A251-7F48CBC8830C}">
      <dgm:prSet/>
      <dgm:spPr/>
      <dgm:t>
        <a:bodyPr/>
        <a:lstStyle/>
        <a:p>
          <a:endParaRPr lang="en-US"/>
        </a:p>
      </dgm:t>
    </dgm:pt>
    <dgm:pt modelId="{2ACB75B0-08C2-4F30-A2AD-8BD5134E3EC0}" type="pres">
      <dgm:prSet presAssocID="{800B6A0A-7420-42C4-8562-8F581B353C7F}" presName="diagram" presStyleCnt="0">
        <dgm:presLayoutVars>
          <dgm:dir/>
          <dgm:resizeHandles val="exact"/>
        </dgm:presLayoutVars>
      </dgm:prSet>
      <dgm:spPr/>
    </dgm:pt>
    <dgm:pt modelId="{4B6F1D0B-4A17-422A-B370-EFF1DA102D01}" type="pres">
      <dgm:prSet presAssocID="{65425509-1A57-4D51-9339-CD53D4A74561}" presName="node" presStyleLbl="node1" presStyleIdx="0" presStyleCnt="6">
        <dgm:presLayoutVars>
          <dgm:bulletEnabled val="1"/>
        </dgm:presLayoutVars>
      </dgm:prSet>
      <dgm:spPr/>
    </dgm:pt>
    <dgm:pt modelId="{9C8FBCD2-E3E4-4FF2-87CA-A9DFCBAC4F81}" type="pres">
      <dgm:prSet presAssocID="{016CFA18-52B5-488E-BA16-2920B57694CD}" presName="sibTrans" presStyleCnt="0"/>
      <dgm:spPr/>
    </dgm:pt>
    <dgm:pt modelId="{F8DA363A-2B18-472F-BE17-E99AFD14BE2C}" type="pres">
      <dgm:prSet presAssocID="{F22631DD-9931-461D-BBFC-48827AD1B7C5}" presName="node" presStyleLbl="node1" presStyleIdx="1" presStyleCnt="6">
        <dgm:presLayoutVars>
          <dgm:bulletEnabled val="1"/>
        </dgm:presLayoutVars>
      </dgm:prSet>
      <dgm:spPr/>
    </dgm:pt>
    <dgm:pt modelId="{23E4C8A9-0DC4-4F24-BBF1-A8C991129DF8}" type="pres">
      <dgm:prSet presAssocID="{646659F9-6BE1-4505-8395-93670BB99017}" presName="sibTrans" presStyleCnt="0"/>
      <dgm:spPr/>
    </dgm:pt>
    <dgm:pt modelId="{3AD66074-486D-4F74-A973-FD8C95D08B47}" type="pres">
      <dgm:prSet presAssocID="{EA1CA31A-CF77-4A7D-B7A6-D16D359FAFF0}" presName="node" presStyleLbl="node1" presStyleIdx="2" presStyleCnt="6">
        <dgm:presLayoutVars>
          <dgm:bulletEnabled val="1"/>
        </dgm:presLayoutVars>
      </dgm:prSet>
      <dgm:spPr/>
    </dgm:pt>
    <dgm:pt modelId="{52D665DD-8990-4384-9C70-7F643F7FAD46}" type="pres">
      <dgm:prSet presAssocID="{74009B7F-5D2F-47F3-AC16-5BCF3F7B9696}" presName="sibTrans" presStyleCnt="0"/>
      <dgm:spPr/>
    </dgm:pt>
    <dgm:pt modelId="{33EB2EE8-4324-4725-B969-A650970A68A8}" type="pres">
      <dgm:prSet presAssocID="{2661A16B-BDE4-4FBF-9238-9748BE5BADE4}" presName="node" presStyleLbl="node1" presStyleIdx="3" presStyleCnt="6">
        <dgm:presLayoutVars>
          <dgm:bulletEnabled val="1"/>
        </dgm:presLayoutVars>
      </dgm:prSet>
      <dgm:spPr/>
    </dgm:pt>
    <dgm:pt modelId="{771C96AE-E9D4-4E41-BD22-12608D5D4681}" type="pres">
      <dgm:prSet presAssocID="{B64E5B39-1F75-4736-A4B5-249B758EE164}" presName="sibTrans" presStyleCnt="0"/>
      <dgm:spPr/>
    </dgm:pt>
    <dgm:pt modelId="{E294655E-2F85-4620-9DA9-7A05A7A563E1}" type="pres">
      <dgm:prSet presAssocID="{4889A423-2C6D-4806-BA48-246E8CE83564}" presName="node" presStyleLbl="node1" presStyleIdx="4" presStyleCnt="6">
        <dgm:presLayoutVars>
          <dgm:bulletEnabled val="1"/>
        </dgm:presLayoutVars>
      </dgm:prSet>
      <dgm:spPr/>
    </dgm:pt>
    <dgm:pt modelId="{3AACA077-24DD-40CE-A713-7C6761EF2922}" type="pres">
      <dgm:prSet presAssocID="{974447EC-4269-4F40-B470-0CC5A13EC1DF}" presName="sibTrans" presStyleCnt="0"/>
      <dgm:spPr/>
    </dgm:pt>
    <dgm:pt modelId="{AD695DCB-1204-4C44-9218-E04C5D1F6808}" type="pres">
      <dgm:prSet presAssocID="{AA63A77B-93DC-47CF-AAE8-1F3B0445332C}" presName="node" presStyleLbl="node1" presStyleIdx="5" presStyleCnt="6">
        <dgm:presLayoutVars>
          <dgm:bulletEnabled val="1"/>
        </dgm:presLayoutVars>
      </dgm:prSet>
      <dgm:spPr/>
    </dgm:pt>
  </dgm:ptLst>
  <dgm:cxnLst>
    <dgm:cxn modelId="{0C112F0A-F797-4E62-A1A4-B5808926D9CF}" type="presOf" srcId="{F22631DD-9931-461D-BBFC-48827AD1B7C5}" destId="{F8DA363A-2B18-472F-BE17-E99AFD14BE2C}" srcOrd="0" destOrd="0" presId="urn:microsoft.com/office/officeart/2005/8/layout/default"/>
    <dgm:cxn modelId="{00C4F026-F39C-443A-877A-79AEB8D48C01}" srcId="{800B6A0A-7420-42C4-8562-8F581B353C7F}" destId="{65425509-1A57-4D51-9339-CD53D4A74561}" srcOrd="0" destOrd="0" parTransId="{A1A82347-B263-42AE-823D-8F4C1144B9F4}" sibTransId="{016CFA18-52B5-488E-BA16-2920B57694CD}"/>
    <dgm:cxn modelId="{C7526731-B30B-4E8F-BAFE-0F1B72E174CF}" type="presOf" srcId="{65425509-1A57-4D51-9339-CD53D4A74561}" destId="{4B6F1D0B-4A17-422A-B370-EFF1DA102D01}" srcOrd="0" destOrd="0" presId="urn:microsoft.com/office/officeart/2005/8/layout/default"/>
    <dgm:cxn modelId="{4904AB62-293C-4876-A2FB-3718E7F359E7}" srcId="{800B6A0A-7420-42C4-8562-8F581B353C7F}" destId="{4889A423-2C6D-4806-BA48-246E8CE83564}" srcOrd="4" destOrd="0" parTransId="{D802A941-BF0B-49CE-8CAA-9EBC47FBA414}" sibTransId="{974447EC-4269-4F40-B470-0CC5A13EC1DF}"/>
    <dgm:cxn modelId="{895B3C48-8FE4-4101-9D51-E5F862F77396}" srcId="{800B6A0A-7420-42C4-8562-8F581B353C7F}" destId="{2661A16B-BDE4-4FBF-9238-9748BE5BADE4}" srcOrd="3" destOrd="0" parTransId="{F74BC648-60ED-454E-8983-A26CDCC498F8}" sibTransId="{B64E5B39-1F75-4736-A4B5-249B758EE164}"/>
    <dgm:cxn modelId="{ED4E7C96-BF3B-4FC9-88EE-F714422C4DD8}" type="presOf" srcId="{AA63A77B-93DC-47CF-AAE8-1F3B0445332C}" destId="{AD695DCB-1204-4C44-9218-E04C5D1F6808}" srcOrd="0" destOrd="0" presId="urn:microsoft.com/office/officeart/2005/8/layout/default"/>
    <dgm:cxn modelId="{45DE659A-772B-468F-A251-7F48CBC8830C}" srcId="{800B6A0A-7420-42C4-8562-8F581B353C7F}" destId="{AA63A77B-93DC-47CF-AAE8-1F3B0445332C}" srcOrd="5" destOrd="0" parTransId="{3C60C7EA-E7B2-40FD-9E27-19ED7714A212}" sibTransId="{EA720DA1-7EF7-4E5E-BD86-A8FB3212C8E3}"/>
    <dgm:cxn modelId="{330F40B5-16B0-4767-8EC2-2DE7E27EB1F1}" srcId="{800B6A0A-7420-42C4-8562-8F581B353C7F}" destId="{F22631DD-9931-461D-BBFC-48827AD1B7C5}" srcOrd="1" destOrd="0" parTransId="{2504B325-C2AB-4F7D-A491-08CF95152737}" sibTransId="{646659F9-6BE1-4505-8395-93670BB99017}"/>
    <dgm:cxn modelId="{DFEE37D8-1E5F-4002-B428-67D6442915A6}" type="presOf" srcId="{800B6A0A-7420-42C4-8562-8F581B353C7F}" destId="{2ACB75B0-08C2-4F30-A2AD-8BD5134E3EC0}" srcOrd="0" destOrd="0" presId="urn:microsoft.com/office/officeart/2005/8/layout/default"/>
    <dgm:cxn modelId="{C88F61DD-664C-4FCC-9E0D-D3101514B649}" type="presOf" srcId="{EA1CA31A-CF77-4A7D-B7A6-D16D359FAFF0}" destId="{3AD66074-486D-4F74-A973-FD8C95D08B47}" srcOrd="0" destOrd="0" presId="urn:microsoft.com/office/officeart/2005/8/layout/default"/>
    <dgm:cxn modelId="{B15FB8E8-8F5C-4AF8-8EAA-99E3E5C0AF2F}" type="presOf" srcId="{4889A423-2C6D-4806-BA48-246E8CE83564}" destId="{E294655E-2F85-4620-9DA9-7A05A7A563E1}" srcOrd="0" destOrd="0" presId="urn:microsoft.com/office/officeart/2005/8/layout/default"/>
    <dgm:cxn modelId="{CD5D3EEF-5079-4B70-ADDF-D569A4BBEA14}" type="presOf" srcId="{2661A16B-BDE4-4FBF-9238-9748BE5BADE4}" destId="{33EB2EE8-4324-4725-B969-A650970A68A8}" srcOrd="0" destOrd="0" presId="urn:microsoft.com/office/officeart/2005/8/layout/default"/>
    <dgm:cxn modelId="{13268AF5-A3C3-48EF-AB82-C4C1E17814DF}" srcId="{800B6A0A-7420-42C4-8562-8F581B353C7F}" destId="{EA1CA31A-CF77-4A7D-B7A6-D16D359FAFF0}" srcOrd="2" destOrd="0" parTransId="{678E687C-82C0-416D-AAD0-DB5A25B5FEB5}" sibTransId="{74009B7F-5D2F-47F3-AC16-5BCF3F7B9696}"/>
    <dgm:cxn modelId="{D22F7E95-3CA4-4A60-9978-9FD6D3E3DBE0}" type="presParOf" srcId="{2ACB75B0-08C2-4F30-A2AD-8BD5134E3EC0}" destId="{4B6F1D0B-4A17-422A-B370-EFF1DA102D01}" srcOrd="0" destOrd="0" presId="urn:microsoft.com/office/officeart/2005/8/layout/default"/>
    <dgm:cxn modelId="{7B7C0BCC-1C2E-4F1B-8FA2-37E468877EDC}" type="presParOf" srcId="{2ACB75B0-08C2-4F30-A2AD-8BD5134E3EC0}" destId="{9C8FBCD2-E3E4-4FF2-87CA-A9DFCBAC4F81}" srcOrd="1" destOrd="0" presId="urn:microsoft.com/office/officeart/2005/8/layout/default"/>
    <dgm:cxn modelId="{4BDA8499-A064-4BD9-854C-6A050EA925BF}" type="presParOf" srcId="{2ACB75B0-08C2-4F30-A2AD-8BD5134E3EC0}" destId="{F8DA363A-2B18-472F-BE17-E99AFD14BE2C}" srcOrd="2" destOrd="0" presId="urn:microsoft.com/office/officeart/2005/8/layout/default"/>
    <dgm:cxn modelId="{785C4896-1226-478A-8981-EC6201FD5713}" type="presParOf" srcId="{2ACB75B0-08C2-4F30-A2AD-8BD5134E3EC0}" destId="{23E4C8A9-0DC4-4F24-BBF1-A8C991129DF8}" srcOrd="3" destOrd="0" presId="urn:microsoft.com/office/officeart/2005/8/layout/default"/>
    <dgm:cxn modelId="{35F003B0-968E-49E8-A6A9-5A79315C200F}" type="presParOf" srcId="{2ACB75B0-08C2-4F30-A2AD-8BD5134E3EC0}" destId="{3AD66074-486D-4F74-A973-FD8C95D08B47}" srcOrd="4" destOrd="0" presId="urn:microsoft.com/office/officeart/2005/8/layout/default"/>
    <dgm:cxn modelId="{A7EE4A8F-BBDB-42D0-9335-5CC2537412C9}" type="presParOf" srcId="{2ACB75B0-08C2-4F30-A2AD-8BD5134E3EC0}" destId="{52D665DD-8990-4384-9C70-7F643F7FAD46}" srcOrd="5" destOrd="0" presId="urn:microsoft.com/office/officeart/2005/8/layout/default"/>
    <dgm:cxn modelId="{0437F33E-CF80-40A9-9297-AB7C9D1DA822}" type="presParOf" srcId="{2ACB75B0-08C2-4F30-A2AD-8BD5134E3EC0}" destId="{33EB2EE8-4324-4725-B969-A650970A68A8}" srcOrd="6" destOrd="0" presId="urn:microsoft.com/office/officeart/2005/8/layout/default"/>
    <dgm:cxn modelId="{44C6596F-D5F2-4929-82E2-46D8E1FED536}" type="presParOf" srcId="{2ACB75B0-08C2-4F30-A2AD-8BD5134E3EC0}" destId="{771C96AE-E9D4-4E41-BD22-12608D5D4681}" srcOrd="7" destOrd="0" presId="urn:microsoft.com/office/officeart/2005/8/layout/default"/>
    <dgm:cxn modelId="{6755006E-6A25-4A1B-B075-508B74C4FCC0}" type="presParOf" srcId="{2ACB75B0-08C2-4F30-A2AD-8BD5134E3EC0}" destId="{E294655E-2F85-4620-9DA9-7A05A7A563E1}" srcOrd="8" destOrd="0" presId="urn:microsoft.com/office/officeart/2005/8/layout/default"/>
    <dgm:cxn modelId="{4497B9A9-DAFA-4051-A99A-1927C3C9C1A9}" type="presParOf" srcId="{2ACB75B0-08C2-4F30-A2AD-8BD5134E3EC0}" destId="{3AACA077-24DD-40CE-A713-7C6761EF2922}" srcOrd="9" destOrd="0" presId="urn:microsoft.com/office/officeart/2005/8/layout/default"/>
    <dgm:cxn modelId="{1154B04F-26CB-4681-8CAC-67B5BF5FAF82}" type="presParOf" srcId="{2ACB75B0-08C2-4F30-A2AD-8BD5134E3EC0}" destId="{AD695DCB-1204-4C44-9218-E04C5D1F6808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6F1D0B-4A17-422A-B370-EFF1DA102D01}">
      <dsp:nvSpPr>
        <dsp:cNvPr id="0" name=""/>
        <dsp:cNvSpPr/>
      </dsp:nvSpPr>
      <dsp:spPr>
        <a:xfrm>
          <a:off x="199240" y="1955"/>
          <a:ext cx="2783576" cy="1670145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Analytical thinking</a:t>
          </a:r>
        </a:p>
      </dsp:txBody>
      <dsp:txXfrm>
        <a:off x="199240" y="1955"/>
        <a:ext cx="2783576" cy="1670145"/>
      </dsp:txXfrm>
    </dsp:sp>
    <dsp:sp modelId="{F8DA363A-2B18-472F-BE17-E99AFD14BE2C}">
      <dsp:nvSpPr>
        <dsp:cNvPr id="0" name=""/>
        <dsp:cNvSpPr/>
      </dsp:nvSpPr>
      <dsp:spPr>
        <a:xfrm>
          <a:off x="3261174" y="1955"/>
          <a:ext cx="2783576" cy="1670145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Problem solving</a:t>
          </a:r>
        </a:p>
      </dsp:txBody>
      <dsp:txXfrm>
        <a:off x="3261174" y="1955"/>
        <a:ext cx="2783576" cy="1670145"/>
      </dsp:txXfrm>
    </dsp:sp>
    <dsp:sp modelId="{3AD66074-486D-4F74-A973-FD8C95D08B47}">
      <dsp:nvSpPr>
        <dsp:cNvPr id="0" name=""/>
        <dsp:cNvSpPr/>
      </dsp:nvSpPr>
      <dsp:spPr>
        <a:xfrm>
          <a:off x="199240" y="1950459"/>
          <a:ext cx="2783576" cy="1670145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Mathematical</a:t>
          </a:r>
        </a:p>
      </dsp:txBody>
      <dsp:txXfrm>
        <a:off x="199240" y="1950459"/>
        <a:ext cx="2783576" cy="1670145"/>
      </dsp:txXfrm>
    </dsp:sp>
    <dsp:sp modelId="{33EB2EE8-4324-4725-B969-A650970A68A8}">
      <dsp:nvSpPr>
        <dsp:cNvPr id="0" name=""/>
        <dsp:cNvSpPr/>
      </dsp:nvSpPr>
      <dsp:spPr>
        <a:xfrm>
          <a:off x="3261174" y="1950459"/>
          <a:ext cx="2783576" cy="1670145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Software</a:t>
          </a:r>
        </a:p>
      </dsp:txBody>
      <dsp:txXfrm>
        <a:off x="3261174" y="1950459"/>
        <a:ext cx="2783576" cy="1670145"/>
      </dsp:txXfrm>
    </dsp:sp>
    <dsp:sp modelId="{E294655E-2F85-4620-9DA9-7A05A7A563E1}">
      <dsp:nvSpPr>
        <dsp:cNvPr id="0" name=""/>
        <dsp:cNvSpPr/>
      </dsp:nvSpPr>
      <dsp:spPr>
        <a:xfrm>
          <a:off x="199240" y="3898963"/>
          <a:ext cx="2783576" cy="1670145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Communication</a:t>
          </a:r>
        </a:p>
      </dsp:txBody>
      <dsp:txXfrm>
        <a:off x="199240" y="3898963"/>
        <a:ext cx="2783576" cy="1670145"/>
      </dsp:txXfrm>
    </dsp:sp>
    <dsp:sp modelId="{AD695DCB-1204-4C44-9218-E04C5D1F6808}">
      <dsp:nvSpPr>
        <dsp:cNvPr id="0" name=""/>
        <dsp:cNvSpPr/>
      </dsp:nvSpPr>
      <dsp:spPr>
        <a:xfrm>
          <a:off x="3261174" y="3898963"/>
          <a:ext cx="2783576" cy="1670145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Date interpolation </a:t>
          </a:r>
        </a:p>
      </dsp:txBody>
      <dsp:txXfrm>
        <a:off x="3261174" y="3898963"/>
        <a:ext cx="2783576" cy="16701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85687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8104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40960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4307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59511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07844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11633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7580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12/10/2021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30145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152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81400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02237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64012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97224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31728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599412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53738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12/10/2021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076946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 /><Relationship Id="rId2" Type="http://schemas.microsoft.com/office/2014/relationships/chartEx" Target="../charts/chartEx1.xml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 /><Relationship Id="rId7" Type="http://schemas.microsoft.com/office/2007/relationships/diagramDrawing" Target="../diagrams/drawing1.xml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1.xml" /><Relationship Id="rId5" Type="http://schemas.openxmlformats.org/officeDocument/2006/relationships/diagramQuickStyle" Target="../diagrams/quickStyle1.xml" /><Relationship Id="rId4" Type="http://schemas.openxmlformats.org/officeDocument/2006/relationships/diagramLayout" Target="../diagrams/layout1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4AD04EDB-70FA-4634-AF53-18110AE73BB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bg1">
                <a:tint val="45000"/>
                <a:satMod val="400000"/>
              </a:schemeClr>
            </a:duotone>
            <a:alphaModFix amt="25000"/>
          </a:blip>
          <a:srcRect t="14112" b="98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E8A14F2-83FE-BE4F-8CCD-C3F2729CBC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1732383"/>
          </a:xfrm>
        </p:spPr>
        <p:txBody>
          <a:bodyPr>
            <a:normAutofit/>
          </a:bodyPr>
          <a:lstStyle/>
          <a:p>
            <a:r>
              <a:rPr lang="en-GB"/>
              <a:t>Academic and employability skills 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A4B0DE-543A-8E42-BC28-7347A70B33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1012" y="2491273"/>
            <a:ext cx="8676222" cy="3299927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800"/>
              <a:t>Balint Radu Robert</a:t>
            </a:r>
          </a:p>
          <a:p>
            <a:pPr>
              <a:lnSpc>
                <a:spcPct val="90000"/>
              </a:lnSpc>
            </a:pPr>
            <a:r>
              <a:rPr lang="en-GB" sz="1800"/>
              <a:t>Student id:2115162</a:t>
            </a:r>
          </a:p>
          <a:p>
            <a:pPr>
              <a:lnSpc>
                <a:spcPct val="90000"/>
              </a:lnSpc>
            </a:pPr>
            <a:r>
              <a:rPr lang="en-GB" sz="1800"/>
              <a:t>University of Wales Trinity Saint David </a:t>
            </a:r>
          </a:p>
          <a:p>
            <a:pPr>
              <a:lnSpc>
                <a:spcPct val="90000"/>
              </a:lnSpc>
            </a:pPr>
            <a:r>
              <a:rPr lang="en-GB" sz="1800"/>
              <a:t>Bmsw4001 </a:t>
            </a:r>
          </a:p>
          <a:p>
            <a:pPr>
              <a:lnSpc>
                <a:spcPct val="90000"/>
              </a:lnSpc>
            </a:pPr>
            <a:r>
              <a:rPr lang="en-GB" sz="1800"/>
              <a:t>Lecturer : </a:t>
            </a:r>
            <a:r>
              <a:rPr lang="en-GB" sz="1800" err="1"/>
              <a:t>Soban</a:t>
            </a:r>
            <a:r>
              <a:rPr lang="en-GB" sz="1800"/>
              <a:t> </a:t>
            </a:r>
            <a:r>
              <a:rPr lang="en-GB" sz="1800" err="1"/>
              <a:t>Sadic</a:t>
            </a:r>
            <a:r>
              <a:rPr lang="en-GB" sz="1800"/>
              <a:t> </a:t>
            </a:r>
          </a:p>
          <a:p>
            <a:pPr>
              <a:lnSpc>
                <a:spcPct val="90000"/>
              </a:lnSpc>
            </a:pPr>
            <a:r>
              <a:rPr lang="en-GB" sz="1800"/>
              <a:t>Date:12.12.2021</a:t>
            </a:r>
          </a:p>
          <a:p>
            <a:pPr>
              <a:lnSpc>
                <a:spcPct val="90000"/>
              </a:lnSpc>
            </a:pPr>
            <a:endParaRPr lang="en-GB" sz="800"/>
          </a:p>
          <a:p>
            <a:pPr>
              <a:lnSpc>
                <a:spcPct val="90000"/>
              </a:lnSpc>
            </a:pPr>
            <a:endParaRPr lang="en-GB" sz="800"/>
          </a:p>
          <a:p>
            <a:pPr>
              <a:lnSpc>
                <a:spcPct val="90000"/>
              </a:lnSpc>
            </a:pPr>
            <a:r>
              <a:rPr lang="en-GB" sz="3600" b="1"/>
              <a:t>Mechanical engineer </a:t>
            </a:r>
            <a:endParaRPr lang="en-US" sz="3600" b="1"/>
          </a:p>
        </p:txBody>
      </p:sp>
    </p:spTree>
    <p:extLst>
      <p:ext uri="{BB962C8B-B14F-4D97-AF65-F5344CB8AC3E}">
        <p14:creationId xmlns:p14="http://schemas.microsoft.com/office/powerpoint/2010/main" val="1439390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BF8EE7-E14C-0F4D-9627-75D894D188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191" y="609600"/>
            <a:ext cx="6573685" cy="1905000"/>
          </a:xfrm>
        </p:spPr>
        <p:txBody>
          <a:bodyPr>
            <a:normAutofit/>
          </a:bodyPr>
          <a:lstStyle/>
          <a:p>
            <a:r>
              <a:rPr lang="en-GB"/>
              <a:t>Introduction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D3BC02-0334-604A-98EC-203C766CB3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192" y="2666999"/>
            <a:ext cx="6573684" cy="3216276"/>
          </a:xfrm>
        </p:spPr>
        <p:txBody>
          <a:bodyPr anchor="t">
            <a:normAutofit/>
          </a:bodyPr>
          <a:lstStyle/>
          <a:p>
            <a:r>
              <a:rPr lang="en-GB" dirty="0"/>
              <a:t>Academic skills are a know-how to  Manage academic Writing , time management, problem solving, organisation ,  analysis , critical thinking</a:t>
            </a:r>
          </a:p>
          <a:p>
            <a:r>
              <a:rPr lang="en-GB" dirty="0"/>
              <a:t>Employability skills are the crucial skills ,qualities and personal value that make you able to be employed</a:t>
            </a:r>
          </a:p>
          <a:p>
            <a:r>
              <a:rPr lang="en-GB" dirty="0"/>
              <a:t>Employability skills which  are required form an employer are different throughout engineering sectors</a:t>
            </a: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618F5DB2-3A8F-3947-BB4A-FDB3ACAD55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0839" y="1245169"/>
            <a:ext cx="3976788" cy="4047621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19857854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Machine gears">
            <a:extLst>
              <a:ext uri="{FF2B5EF4-FFF2-40B4-BE49-F238E27FC236}">
                <a16:creationId xmlns:a16="http://schemas.microsoft.com/office/drawing/2014/main" id="{9CAD2444-FE4B-4772-AB29-C4D4910F68A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15000"/>
          </a:blip>
          <a:srcRect t="6995" b="8735"/>
          <a:stretch/>
        </p:blipFill>
        <p:spPr>
          <a:xfrm>
            <a:off x="69443" y="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3593176-31DD-2F49-A046-5492FA5DFD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>
            <a:normAutofit/>
          </a:bodyPr>
          <a:lstStyle/>
          <a:p>
            <a:r>
              <a:rPr lang="en-GB"/>
              <a:t> career of a mechanical engineer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7768A5-D61C-C949-92A5-D162ECE1A8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2666999"/>
            <a:ext cx="9905998" cy="3124201"/>
          </a:xfrm>
        </p:spPr>
        <p:txBody>
          <a:bodyPr>
            <a:normAutofit/>
          </a:bodyPr>
          <a:lstStyle/>
          <a:p>
            <a:r>
              <a:rPr lang="en-GB" dirty="0"/>
              <a:t>Mechanical engineering is in high demand all over the world </a:t>
            </a:r>
          </a:p>
          <a:p>
            <a:r>
              <a:rPr lang="en-GB" dirty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Mechanical engineer are </a:t>
            </a:r>
            <a:r>
              <a:rPr lang="en-GB" dirty="0"/>
              <a:t>working within power-producing machines, buildings, transportation and computer technology (tbs staff,2021)</a:t>
            </a:r>
          </a:p>
          <a:p>
            <a:r>
              <a:rPr lang="en-GB" dirty="0"/>
              <a:t>The core link between all these skills is mathematics</a:t>
            </a:r>
          </a:p>
          <a:p>
            <a:r>
              <a:rPr lang="en-GB" dirty="0"/>
              <a:t>The average base salary of a mechanical engineering is: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03201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cx4="http://schemas.microsoft.com/office/drawing/2016/5/10/chartex">
        <mc:Choice Requires="cx4">
          <p:graphicFrame>
            <p:nvGraphicFramePr>
              <p:cNvPr id="4" name="Chart 3">
                <a:extLst>
                  <a:ext uri="{FF2B5EF4-FFF2-40B4-BE49-F238E27FC236}">
                    <a16:creationId xmlns:a16="http://schemas.microsoft.com/office/drawing/2014/main" id="{74DF24A3-5FE2-4A20-A1EE-BE7FF6E44CCD}"/>
                  </a:ext>
                </a:extLst>
              </p:cNvPr>
              <p:cNvGraphicFramePr/>
              <p:nvPr>
                <p:extLst>
                  <p:ext uri="{D42A27DB-BD31-4B8C-83A1-F6EECF244321}">
                    <p14:modId xmlns:p14="http://schemas.microsoft.com/office/powerpoint/2010/main" val="4150566355"/>
                  </p:ext>
                </p:extLst>
              </p:nvPr>
            </p:nvGraphicFramePr>
            <p:xfrm>
              <a:off x="121298" y="0"/>
              <a:ext cx="11978338" cy="6755363"/>
            </p:xfrm>
            <a:graphic>
              <a:graphicData uri="http://schemas.microsoft.com/office/drawing/2014/chartex">
                <cx:chart xmlns:cx="http://schemas.microsoft.com/office/drawing/2014/chartex" xmlns:r="http://schemas.openxmlformats.org/officeDocument/2006/relationships" r:id="rId2"/>
              </a:graphicData>
            </a:graphic>
          </p:graphicFrame>
        </mc:Choice>
        <mc:Fallback xmlns="">
          <p:pic>
            <p:nvPicPr>
              <p:cNvPr id="4" name="Chart 3">
                <a:extLst>
                  <a:ext uri="{FF2B5EF4-FFF2-40B4-BE49-F238E27FC236}">
                    <a16:creationId xmlns:a16="http://schemas.microsoft.com/office/drawing/2014/main" id="{74DF24A3-5FE2-4A20-A1EE-BE7FF6E44CCD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21298" y="0"/>
                <a:ext cx="11978338" cy="6755363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3773998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C570078E-811A-499F-845C-21DE192AF4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9869" y="643466"/>
            <a:ext cx="3143875" cy="5571065"/>
          </a:xfrm>
        </p:spPr>
        <p:txBody>
          <a:bodyPr anchor="ctr">
            <a:normAutofit/>
          </a:bodyPr>
          <a:lstStyle/>
          <a:p>
            <a:r>
              <a:rPr lang="en-GB" sz="3600"/>
              <a:t>Required skills and  </a:t>
            </a:r>
            <a:r>
              <a:rPr lang="en-GB" sz="3600" err="1"/>
              <a:t>abilitys</a:t>
            </a:r>
            <a:endParaRPr lang="en-US" sz="3600"/>
          </a:p>
        </p:txBody>
      </p:sp>
      <p:sp>
        <p:nvSpPr>
          <p:cNvPr id="20" name="Rectangle 9">
            <a:extLst>
              <a:ext uri="{FF2B5EF4-FFF2-40B4-BE49-F238E27FC236}">
                <a16:creationId xmlns:a16="http://schemas.microsoft.com/office/drawing/2014/main" id="{D0672142-94D6-400E-B188-309B101D8B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532169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11">
            <a:extLst>
              <a:ext uri="{FF2B5EF4-FFF2-40B4-BE49-F238E27FC236}">
                <a16:creationId xmlns:a16="http://schemas.microsoft.com/office/drawing/2014/main" id="{C127259A-B804-4AD2-9BC6-66F7BB218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908066" y="3195797"/>
            <a:ext cx="6858000" cy="466406"/>
          </a:xfrm>
          <a:prstGeom prst="rect">
            <a:avLst/>
          </a:prstGeom>
          <a:gradFill>
            <a:gsLst>
              <a:gs pos="0">
                <a:srgbClr val="363D46">
                  <a:alpha val="0"/>
                </a:srgbClr>
              </a:gs>
              <a:gs pos="100000">
                <a:srgbClr val="363D46">
                  <a:lumMod val="75000"/>
                </a:srgb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cxnSp>
        <p:nvCxnSpPr>
          <p:cNvPr id="22" name="Straight Connector 13">
            <a:extLst>
              <a:ext uri="{FF2B5EF4-FFF2-40B4-BE49-F238E27FC236}">
                <a16:creationId xmlns:a16="http://schemas.microsoft.com/office/drawing/2014/main" id="{39B4E8A7-8505-4752-9B81-C739116C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4150420" y="3429000"/>
            <a:ext cx="6858000" cy="0"/>
          </a:xfrm>
          <a:prstGeom prst="line">
            <a:avLst/>
          </a:prstGeom>
          <a:solidFill>
            <a:srgbClr val="FFFFFF"/>
          </a:solidFill>
          <a:ln w="38100" cap="flat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AE8C9921-8D6B-4AEF-95F9-8C095D4D4E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58660169"/>
              </p:ext>
            </p:extLst>
          </p:nvPr>
        </p:nvGraphicFramePr>
        <p:xfrm>
          <a:off x="643467" y="643467"/>
          <a:ext cx="6243992" cy="55710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766064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5690F3EE-0CD1-4520-B020-4E1DF3141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7" name="Freeform: Shape 36">
            <a:extLst>
              <a:ext uri="{FF2B5EF4-FFF2-40B4-BE49-F238E27FC236}">
                <a16:creationId xmlns:a16="http://schemas.microsoft.com/office/drawing/2014/main" id="{9EFDE1E9-7FE0-45CA-9DE2-237F77319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2270840"/>
          </a:xfrm>
          <a:custGeom>
            <a:avLst/>
            <a:gdLst>
              <a:gd name="connsiteX0" fmla="*/ 0 w 12192000"/>
              <a:gd name="connsiteY0" fmla="*/ 0 h 2270840"/>
              <a:gd name="connsiteX1" fmla="*/ 12192000 w 12192000"/>
              <a:gd name="connsiteY1" fmla="*/ 0 h 2270840"/>
              <a:gd name="connsiteX2" fmla="*/ 12192000 w 12192000"/>
              <a:gd name="connsiteY2" fmla="*/ 519831 h 2270840"/>
              <a:gd name="connsiteX3" fmla="*/ 12192000 w 12192000"/>
              <a:gd name="connsiteY3" fmla="*/ 744794 h 2270840"/>
              <a:gd name="connsiteX4" fmla="*/ 12192000 w 12192000"/>
              <a:gd name="connsiteY4" fmla="*/ 1754022 h 2270840"/>
              <a:gd name="connsiteX5" fmla="*/ 11957522 w 12192000"/>
              <a:gd name="connsiteY5" fmla="*/ 1797924 h 2270840"/>
              <a:gd name="connsiteX6" fmla="*/ 11679973 w 12192000"/>
              <a:gd name="connsiteY6" fmla="*/ 1847668 h 2270840"/>
              <a:gd name="connsiteX7" fmla="*/ 11401197 w 12192000"/>
              <a:gd name="connsiteY7" fmla="*/ 1896361 h 2270840"/>
              <a:gd name="connsiteX8" fmla="*/ 11121192 w 12192000"/>
              <a:gd name="connsiteY8" fmla="*/ 1938047 h 2270840"/>
              <a:gd name="connsiteX9" fmla="*/ 10842416 w 12192000"/>
              <a:gd name="connsiteY9" fmla="*/ 1980084 h 2270840"/>
              <a:gd name="connsiteX10" fmla="*/ 10562411 w 12192000"/>
              <a:gd name="connsiteY10" fmla="*/ 2019319 h 2270840"/>
              <a:gd name="connsiteX11" fmla="*/ 10286091 w 12192000"/>
              <a:gd name="connsiteY11" fmla="*/ 2052948 h 2270840"/>
              <a:gd name="connsiteX12" fmla="*/ 10006086 w 12192000"/>
              <a:gd name="connsiteY12" fmla="*/ 2084826 h 2270840"/>
              <a:gd name="connsiteX13" fmla="*/ 9727310 w 12192000"/>
              <a:gd name="connsiteY13" fmla="*/ 2113902 h 2270840"/>
              <a:gd name="connsiteX14" fmla="*/ 9453445 w 12192000"/>
              <a:gd name="connsiteY14" fmla="*/ 2139124 h 2270840"/>
              <a:gd name="connsiteX15" fmla="*/ 9175897 w 12192000"/>
              <a:gd name="connsiteY15" fmla="*/ 2164346 h 2270840"/>
              <a:gd name="connsiteX16" fmla="*/ 8902033 w 12192000"/>
              <a:gd name="connsiteY16" fmla="*/ 2185365 h 2270840"/>
              <a:gd name="connsiteX17" fmla="*/ 8628169 w 12192000"/>
              <a:gd name="connsiteY17" fmla="*/ 2201829 h 2270840"/>
              <a:gd name="connsiteX18" fmla="*/ 8355533 w 12192000"/>
              <a:gd name="connsiteY18" fmla="*/ 2218995 h 2270840"/>
              <a:gd name="connsiteX19" fmla="*/ 8085353 w 12192000"/>
              <a:gd name="connsiteY19" fmla="*/ 2233357 h 2270840"/>
              <a:gd name="connsiteX20" fmla="*/ 7817629 w 12192000"/>
              <a:gd name="connsiteY20" fmla="*/ 2243516 h 2270840"/>
              <a:gd name="connsiteX21" fmla="*/ 7549905 w 12192000"/>
              <a:gd name="connsiteY21" fmla="*/ 2252274 h 2270840"/>
              <a:gd name="connsiteX22" fmla="*/ 7284638 w 12192000"/>
              <a:gd name="connsiteY22" fmla="*/ 2260681 h 2270840"/>
              <a:gd name="connsiteX23" fmla="*/ 7023055 w 12192000"/>
              <a:gd name="connsiteY23" fmla="*/ 2264535 h 2270840"/>
              <a:gd name="connsiteX24" fmla="*/ 6761472 w 12192000"/>
              <a:gd name="connsiteY24" fmla="*/ 2268738 h 2270840"/>
              <a:gd name="connsiteX25" fmla="*/ 6503573 w 12192000"/>
              <a:gd name="connsiteY25" fmla="*/ 2270840 h 2270840"/>
              <a:gd name="connsiteX26" fmla="*/ 6248130 w 12192000"/>
              <a:gd name="connsiteY26" fmla="*/ 2268738 h 2270840"/>
              <a:gd name="connsiteX27" fmla="*/ 5995144 w 12192000"/>
              <a:gd name="connsiteY27" fmla="*/ 2268738 h 2270840"/>
              <a:gd name="connsiteX28" fmla="*/ 5744613 w 12192000"/>
              <a:gd name="connsiteY28" fmla="*/ 2264535 h 2270840"/>
              <a:gd name="connsiteX29" fmla="*/ 5498995 w 12192000"/>
              <a:gd name="connsiteY29" fmla="*/ 2258229 h 2270840"/>
              <a:gd name="connsiteX30" fmla="*/ 5255834 w 12192000"/>
              <a:gd name="connsiteY30" fmla="*/ 2252274 h 2270840"/>
              <a:gd name="connsiteX31" fmla="*/ 5017584 w 12192000"/>
              <a:gd name="connsiteY31" fmla="*/ 2245618 h 2270840"/>
              <a:gd name="connsiteX32" fmla="*/ 4780562 w 12192000"/>
              <a:gd name="connsiteY32" fmla="*/ 2235459 h 2270840"/>
              <a:gd name="connsiteX33" fmla="*/ 4547227 w 12192000"/>
              <a:gd name="connsiteY33" fmla="*/ 2224599 h 2270840"/>
              <a:gd name="connsiteX34" fmla="*/ 4318800 w 12192000"/>
              <a:gd name="connsiteY34" fmla="*/ 2214791 h 2270840"/>
              <a:gd name="connsiteX35" fmla="*/ 3873004 w 12192000"/>
              <a:gd name="connsiteY35" fmla="*/ 2187116 h 2270840"/>
              <a:gd name="connsiteX36" fmla="*/ 3445628 w 12192000"/>
              <a:gd name="connsiteY36" fmla="*/ 2157691 h 2270840"/>
              <a:gd name="connsiteX37" fmla="*/ 3035446 w 12192000"/>
              <a:gd name="connsiteY37" fmla="*/ 2126863 h 2270840"/>
              <a:gd name="connsiteX38" fmla="*/ 2647370 w 12192000"/>
              <a:gd name="connsiteY38" fmla="*/ 2092884 h 2270840"/>
              <a:gd name="connsiteX39" fmla="*/ 2276487 w 12192000"/>
              <a:gd name="connsiteY39" fmla="*/ 2057502 h 2270840"/>
              <a:gd name="connsiteX40" fmla="*/ 1932621 w 12192000"/>
              <a:gd name="connsiteY40" fmla="*/ 2019319 h 2270840"/>
              <a:gd name="connsiteX41" fmla="*/ 1609634 w 12192000"/>
              <a:gd name="connsiteY41" fmla="*/ 1981836 h 2270840"/>
              <a:gd name="connsiteX42" fmla="*/ 1312435 w 12192000"/>
              <a:gd name="connsiteY42" fmla="*/ 1944353 h 2270840"/>
              <a:gd name="connsiteX43" fmla="*/ 1039799 w 12192000"/>
              <a:gd name="connsiteY43" fmla="*/ 1908972 h 2270840"/>
              <a:gd name="connsiteX44" fmla="*/ 797865 w 12192000"/>
              <a:gd name="connsiteY44" fmla="*/ 1875342 h 2270840"/>
              <a:gd name="connsiteX45" fmla="*/ 579265 w 12192000"/>
              <a:gd name="connsiteY45" fmla="*/ 1843464 h 2270840"/>
              <a:gd name="connsiteX46" fmla="*/ 395052 w 12192000"/>
              <a:gd name="connsiteY46" fmla="*/ 1816841 h 2270840"/>
              <a:gd name="connsiteX47" fmla="*/ 240312 w 12192000"/>
              <a:gd name="connsiteY47" fmla="*/ 1791618 h 2270840"/>
              <a:gd name="connsiteX48" fmla="*/ 27853 w 12192000"/>
              <a:gd name="connsiteY48" fmla="*/ 1755537 h 2270840"/>
              <a:gd name="connsiteX49" fmla="*/ 0 w 12192000"/>
              <a:gd name="connsiteY49" fmla="*/ 1750824 h 2270840"/>
              <a:gd name="connsiteX50" fmla="*/ 0 w 12192000"/>
              <a:gd name="connsiteY50" fmla="*/ 744794 h 2270840"/>
              <a:gd name="connsiteX51" fmla="*/ 0 w 12192000"/>
              <a:gd name="connsiteY51" fmla="*/ 519831 h 22708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000" h="2270840">
                <a:moveTo>
                  <a:pt x="0" y="0"/>
                </a:moveTo>
                <a:lnTo>
                  <a:pt x="12192000" y="0"/>
                </a:lnTo>
                <a:lnTo>
                  <a:pt x="12192000" y="519831"/>
                </a:lnTo>
                <a:lnTo>
                  <a:pt x="12192000" y="744794"/>
                </a:lnTo>
                <a:lnTo>
                  <a:pt x="12192000" y="1754022"/>
                </a:lnTo>
                <a:lnTo>
                  <a:pt x="11957522" y="1797924"/>
                </a:lnTo>
                <a:lnTo>
                  <a:pt x="11679973" y="1847668"/>
                </a:lnTo>
                <a:lnTo>
                  <a:pt x="11401197" y="1896361"/>
                </a:lnTo>
                <a:lnTo>
                  <a:pt x="11121192" y="1938047"/>
                </a:lnTo>
                <a:lnTo>
                  <a:pt x="10842416" y="1980084"/>
                </a:lnTo>
                <a:lnTo>
                  <a:pt x="10562411" y="2019319"/>
                </a:lnTo>
                <a:lnTo>
                  <a:pt x="10286091" y="2052948"/>
                </a:lnTo>
                <a:lnTo>
                  <a:pt x="10006086" y="2084826"/>
                </a:lnTo>
                <a:lnTo>
                  <a:pt x="9727310" y="2113902"/>
                </a:lnTo>
                <a:lnTo>
                  <a:pt x="9453445" y="2139124"/>
                </a:lnTo>
                <a:lnTo>
                  <a:pt x="9175897" y="2164346"/>
                </a:lnTo>
                <a:lnTo>
                  <a:pt x="8902033" y="2185365"/>
                </a:lnTo>
                <a:lnTo>
                  <a:pt x="8628169" y="2201829"/>
                </a:lnTo>
                <a:lnTo>
                  <a:pt x="8355533" y="2218995"/>
                </a:lnTo>
                <a:lnTo>
                  <a:pt x="8085353" y="2233357"/>
                </a:lnTo>
                <a:lnTo>
                  <a:pt x="7817629" y="2243516"/>
                </a:lnTo>
                <a:lnTo>
                  <a:pt x="7549905" y="2252274"/>
                </a:lnTo>
                <a:lnTo>
                  <a:pt x="7284638" y="2260681"/>
                </a:lnTo>
                <a:lnTo>
                  <a:pt x="7023055" y="2264535"/>
                </a:lnTo>
                <a:lnTo>
                  <a:pt x="6761472" y="2268738"/>
                </a:lnTo>
                <a:lnTo>
                  <a:pt x="6503573" y="2270840"/>
                </a:lnTo>
                <a:lnTo>
                  <a:pt x="6248130" y="2268738"/>
                </a:lnTo>
                <a:lnTo>
                  <a:pt x="5995144" y="2268738"/>
                </a:lnTo>
                <a:lnTo>
                  <a:pt x="5744613" y="2264535"/>
                </a:lnTo>
                <a:lnTo>
                  <a:pt x="5498995" y="2258229"/>
                </a:lnTo>
                <a:lnTo>
                  <a:pt x="5255834" y="2252274"/>
                </a:lnTo>
                <a:lnTo>
                  <a:pt x="5017584" y="2245618"/>
                </a:lnTo>
                <a:lnTo>
                  <a:pt x="4780562" y="2235459"/>
                </a:lnTo>
                <a:lnTo>
                  <a:pt x="4547227" y="2224599"/>
                </a:lnTo>
                <a:lnTo>
                  <a:pt x="4318800" y="2214791"/>
                </a:lnTo>
                <a:lnTo>
                  <a:pt x="3873004" y="2187116"/>
                </a:lnTo>
                <a:lnTo>
                  <a:pt x="3445628" y="2157691"/>
                </a:lnTo>
                <a:lnTo>
                  <a:pt x="3035446" y="2126863"/>
                </a:lnTo>
                <a:lnTo>
                  <a:pt x="2647370" y="2092884"/>
                </a:lnTo>
                <a:lnTo>
                  <a:pt x="2276487" y="2057502"/>
                </a:lnTo>
                <a:lnTo>
                  <a:pt x="1932621" y="2019319"/>
                </a:lnTo>
                <a:lnTo>
                  <a:pt x="1609634" y="1981836"/>
                </a:lnTo>
                <a:lnTo>
                  <a:pt x="1312435" y="1944353"/>
                </a:lnTo>
                <a:lnTo>
                  <a:pt x="1039799" y="1908972"/>
                </a:lnTo>
                <a:lnTo>
                  <a:pt x="797865" y="1875342"/>
                </a:lnTo>
                <a:lnTo>
                  <a:pt x="579265" y="1843464"/>
                </a:lnTo>
                <a:lnTo>
                  <a:pt x="395052" y="1816841"/>
                </a:lnTo>
                <a:lnTo>
                  <a:pt x="240312" y="1791618"/>
                </a:lnTo>
                <a:lnTo>
                  <a:pt x="27853" y="1755537"/>
                </a:lnTo>
                <a:lnTo>
                  <a:pt x="0" y="1750824"/>
                </a:lnTo>
                <a:lnTo>
                  <a:pt x="0" y="744794"/>
                </a:lnTo>
                <a:lnTo>
                  <a:pt x="0" y="519831"/>
                </a:lnTo>
                <a:close/>
              </a:path>
            </a:pathLst>
          </a:custGeom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outerShdw blurRad="50800" dist="3810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17BE64-722C-DE4B-B845-CBC222773F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210105"/>
            <a:ext cx="9905998" cy="1173480"/>
          </a:xfrm>
        </p:spPr>
        <p:txBody>
          <a:bodyPr>
            <a:normAutofit/>
          </a:bodyPr>
          <a:lstStyle/>
          <a:p>
            <a:pPr algn="ctr"/>
            <a:r>
              <a:rPr lang="en-US" dirty="0" err="1"/>
              <a:t>Swoat</a:t>
            </a:r>
            <a:r>
              <a:rPr lang="en-US" dirty="0"/>
              <a:t> analysis</a:t>
            </a:r>
          </a:p>
        </p:txBody>
      </p:sp>
      <p:sp>
        <p:nvSpPr>
          <p:cNvPr id="36" name="Content Placeholder 2">
            <a:extLst>
              <a:ext uri="{FF2B5EF4-FFF2-40B4-BE49-F238E27FC236}">
                <a16:creationId xmlns:a16="http://schemas.microsoft.com/office/drawing/2014/main" id="{A5846FCD-F29A-DB48-AEF4-B58457F78D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2261" y="1114850"/>
            <a:ext cx="4040155" cy="2683277"/>
          </a:xfrm>
          <a:solidFill>
            <a:srgbClr val="C00000"/>
          </a:solidFill>
        </p:spPr>
        <p:txBody>
          <a:bodyPr tIns="0" bIns="720000">
            <a:noAutofit/>
          </a:bodyPr>
          <a:lstStyle/>
          <a:p>
            <a:pPr marL="0" indent="0" algn="ctr">
              <a:buNone/>
            </a:pPr>
            <a:r>
              <a:rPr lang="en-US" sz="2800" b="1" dirty="0"/>
              <a:t>Weakness</a:t>
            </a:r>
          </a:p>
          <a:p>
            <a:r>
              <a:rPr lang="en-US" sz="1600" b="1" dirty="0"/>
              <a:t>Software knowledge</a:t>
            </a:r>
          </a:p>
          <a:p>
            <a:r>
              <a:rPr lang="en-US" sz="1600" b="1" dirty="0"/>
              <a:t>mathematics</a:t>
            </a:r>
          </a:p>
          <a:p>
            <a:pPr marL="0" indent="0">
              <a:buNone/>
            </a:pPr>
            <a:endParaRPr lang="en-US" sz="1600" b="1" dirty="0"/>
          </a:p>
          <a:p>
            <a:pPr marL="0" indent="0" algn="ctr">
              <a:buNone/>
            </a:pPr>
            <a:endParaRPr lang="en-US" b="1" dirty="0"/>
          </a:p>
        </p:txBody>
      </p:sp>
      <p:sp>
        <p:nvSpPr>
          <p:cNvPr id="33" name="Content Placeholder 2">
            <a:extLst>
              <a:ext uri="{FF2B5EF4-FFF2-40B4-BE49-F238E27FC236}">
                <a16:creationId xmlns:a16="http://schemas.microsoft.com/office/drawing/2014/main" id="{14A6E59E-2B76-40E7-8612-BA1D181B7B7A}"/>
              </a:ext>
            </a:extLst>
          </p:cNvPr>
          <p:cNvSpPr txBox="1">
            <a:spLocks/>
          </p:cNvSpPr>
          <p:nvPr/>
        </p:nvSpPr>
        <p:spPr>
          <a:xfrm>
            <a:off x="1375524" y="1115773"/>
            <a:ext cx="4040155" cy="2683278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20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/>
              <a:buNone/>
            </a:pPr>
            <a:r>
              <a:rPr lang="en-US" sz="2800" b="1" dirty="0"/>
              <a:t>strength</a:t>
            </a:r>
          </a:p>
          <a:p>
            <a:pPr algn="just"/>
            <a:r>
              <a:rPr lang="en-US" sz="1600" b="1" dirty="0"/>
              <a:t>Communication</a:t>
            </a:r>
          </a:p>
          <a:p>
            <a:pPr algn="just"/>
            <a:r>
              <a:rPr lang="en-US" sz="1600" b="1" dirty="0"/>
              <a:t>analysis</a:t>
            </a:r>
          </a:p>
          <a:p>
            <a:pPr algn="just"/>
            <a:r>
              <a:rPr lang="en-US" sz="1600" b="1" dirty="0"/>
              <a:t>Self management</a:t>
            </a:r>
          </a:p>
          <a:p>
            <a:r>
              <a:rPr lang="en-US" sz="1600" b="1" dirty="0"/>
              <a:t>Team-work</a:t>
            </a:r>
          </a:p>
          <a:p>
            <a:pPr marL="0" indent="0">
              <a:buFont typeface="Arial"/>
              <a:buNone/>
            </a:pPr>
            <a:endParaRPr lang="en-US" b="1" dirty="0"/>
          </a:p>
          <a:p>
            <a:pPr marL="0" indent="0" algn="ctr">
              <a:buFont typeface="Arial"/>
              <a:buNone/>
            </a:pPr>
            <a:endParaRPr lang="en-US" b="1" dirty="0"/>
          </a:p>
        </p:txBody>
      </p:sp>
      <p:sp>
        <p:nvSpPr>
          <p:cNvPr id="38" name="Content Placeholder 2">
            <a:extLst>
              <a:ext uri="{FF2B5EF4-FFF2-40B4-BE49-F238E27FC236}">
                <a16:creationId xmlns:a16="http://schemas.microsoft.com/office/drawing/2014/main" id="{57791BA0-5178-4EB0-A07B-F81CA85FF391}"/>
              </a:ext>
            </a:extLst>
          </p:cNvPr>
          <p:cNvSpPr txBox="1">
            <a:spLocks/>
          </p:cNvSpPr>
          <p:nvPr/>
        </p:nvSpPr>
        <p:spPr>
          <a:xfrm>
            <a:off x="6212261" y="3815992"/>
            <a:ext cx="4040155" cy="2928817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vert="horz" lIns="91440" tIns="45720" rIns="91440" bIns="43200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20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/>
              <a:buNone/>
            </a:pPr>
            <a:r>
              <a:rPr lang="en-US" sz="2800" b="1" dirty="0"/>
              <a:t>opportunity</a:t>
            </a:r>
          </a:p>
          <a:p>
            <a:pPr algn="just"/>
            <a:r>
              <a:rPr lang="en-US" sz="1600" b="1" dirty="0"/>
              <a:t>development</a:t>
            </a:r>
          </a:p>
          <a:p>
            <a:pPr algn="just"/>
            <a:r>
              <a:rPr lang="en-US" b="1" dirty="0"/>
              <a:t> </a:t>
            </a:r>
            <a:r>
              <a:rPr lang="en-US" sz="1600" b="1" dirty="0"/>
              <a:t>wide range of industries</a:t>
            </a:r>
          </a:p>
          <a:p>
            <a:pPr marL="0" indent="0">
              <a:buFont typeface="Arial"/>
              <a:buNone/>
            </a:pPr>
            <a:endParaRPr lang="en-US" b="1" dirty="0"/>
          </a:p>
          <a:p>
            <a:pPr marL="0" indent="0">
              <a:buFont typeface="Arial"/>
              <a:buNone/>
            </a:pPr>
            <a:endParaRPr lang="en-US" b="1" dirty="0"/>
          </a:p>
          <a:p>
            <a:pPr marL="0" indent="0" algn="ctr">
              <a:buFont typeface="Arial"/>
              <a:buNone/>
            </a:pPr>
            <a:endParaRPr lang="en-US" b="1" dirty="0"/>
          </a:p>
        </p:txBody>
      </p:sp>
      <p:sp>
        <p:nvSpPr>
          <p:cNvPr id="39" name="Content Placeholder 2">
            <a:extLst>
              <a:ext uri="{FF2B5EF4-FFF2-40B4-BE49-F238E27FC236}">
                <a16:creationId xmlns:a16="http://schemas.microsoft.com/office/drawing/2014/main" id="{6E49D4B8-1997-41FD-8090-8BFF4E8913E8}"/>
              </a:ext>
            </a:extLst>
          </p:cNvPr>
          <p:cNvSpPr txBox="1">
            <a:spLocks/>
          </p:cNvSpPr>
          <p:nvPr/>
        </p:nvSpPr>
        <p:spPr>
          <a:xfrm>
            <a:off x="1375523" y="3798127"/>
            <a:ext cx="4040155" cy="2800901"/>
          </a:xfrm>
          <a:prstGeom prst="rect">
            <a:avLst/>
          </a:prstGeom>
          <a:solidFill>
            <a:srgbClr val="C00000"/>
          </a:solidFill>
        </p:spPr>
        <p:txBody>
          <a:bodyPr vert="horz" lIns="91440" tIns="0" rIns="91440" bIns="32400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20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/>
              <a:buNone/>
            </a:pPr>
            <a:r>
              <a:rPr lang="en-US" sz="2800" b="1" dirty="0"/>
              <a:t>threat</a:t>
            </a:r>
          </a:p>
          <a:p>
            <a:pPr algn="just"/>
            <a:r>
              <a:rPr lang="en-US" sz="1600" b="1" dirty="0"/>
              <a:t>development</a:t>
            </a:r>
          </a:p>
          <a:p>
            <a:pPr algn="just"/>
            <a:r>
              <a:rPr lang="en-US" sz="1600" b="1" dirty="0"/>
              <a:t>Computer science</a:t>
            </a:r>
          </a:p>
          <a:p>
            <a:endParaRPr lang="en-US" b="1" dirty="0"/>
          </a:p>
          <a:p>
            <a:pPr marL="0" indent="0">
              <a:buFont typeface="Arial"/>
              <a:buNone/>
            </a:pPr>
            <a:endParaRPr lang="en-US" b="1" dirty="0"/>
          </a:p>
          <a:p>
            <a:pPr marL="0" indent="0" algn="ctr">
              <a:buFont typeface="Arial"/>
              <a:buNone/>
            </a:pP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8712099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0036E1-4E48-0747-B77D-172E059328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/>
              <a:t>Time management tools </a:t>
            </a:r>
            <a:endParaRPr lang="en-US" sz="5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AB0426-9C93-7145-B3D9-9FB616B530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Learn to delegate (stop micromanaging)</a:t>
            </a:r>
          </a:p>
          <a:p>
            <a:r>
              <a:rPr lang="en-US" dirty="0"/>
              <a:t>Gantt charts </a:t>
            </a:r>
          </a:p>
          <a:p>
            <a:r>
              <a:rPr lang="en-US" dirty="0"/>
              <a:t>Personal excel time-table</a:t>
            </a:r>
          </a:p>
          <a:p>
            <a:r>
              <a:rPr lang="en-US" dirty="0"/>
              <a:t>Calendar notes</a:t>
            </a:r>
          </a:p>
          <a:p>
            <a:r>
              <a:rPr lang="en-US" dirty="0"/>
              <a:t>Use of planner</a:t>
            </a:r>
          </a:p>
        </p:txBody>
      </p:sp>
    </p:spTree>
    <p:extLst>
      <p:ext uri="{BB962C8B-B14F-4D97-AF65-F5344CB8AC3E}">
        <p14:creationId xmlns:p14="http://schemas.microsoft.com/office/powerpoint/2010/main" val="39253338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20089-04B5-534C-809F-7EA563CF70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468582"/>
          </a:xfrm>
        </p:spPr>
        <p:txBody>
          <a:bodyPr>
            <a:normAutofit/>
          </a:bodyPr>
          <a:lstStyle/>
          <a:p>
            <a:r>
              <a:rPr lang="en-GB" sz="4800" dirty="0"/>
              <a:t>Personal development plan</a:t>
            </a:r>
            <a:endParaRPr lang="en-US" sz="4800" dirty="0"/>
          </a:p>
        </p:txBody>
      </p:sp>
      <p:graphicFrame>
        <p:nvGraphicFramePr>
          <p:cNvPr id="20" name="Table 4">
            <a:extLst>
              <a:ext uri="{FF2B5EF4-FFF2-40B4-BE49-F238E27FC236}">
                <a16:creationId xmlns:a16="http://schemas.microsoft.com/office/drawing/2014/main" id="{E861ACBD-E129-4BE9-ACC5-63FAA0D230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0093267"/>
              </p:ext>
            </p:extLst>
          </p:nvPr>
        </p:nvGraphicFramePr>
        <p:xfrm>
          <a:off x="1141413" y="2078182"/>
          <a:ext cx="9820871" cy="3564527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876463">
                  <a:extLst>
                    <a:ext uri="{9D8B030D-6E8A-4147-A177-3AD203B41FA5}">
                      <a16:colId xmlns:a16="http://schemas.microsoft.com/office/drawing/2014/main" val="2444477308"/>
                    </a:ext>
                  </a:extLst>
                </a:gridCol>
                <a:gridCol w="1786620">
                  <a:extLst>
                    <a:ext uri="{9D8B030D-6E8A-4147-A177-3AD203B41FA5}">
                      <a16:colId xmlns:a16="http://schemas.microsoft.com/office/drawing/2014/main" val="2888901991"/>
                    </a:ext>
                  </a:extLst>
                </a:gridCol>
                <a:gridCol w="2663448">
                  <a:extLst>
                    <a:ext uri="{9D8B030D-6E8A-4147-A177-3AD203B41FA5}">
                      <a16:colId xmlns:a16="http://schemas.microsoft.com/office/drawing/2014/main" val="2293722987"/>
                    </a:ext>
                  </a:extLst>
                </a:gridCol>
                <a:gridCol w="2048918">
                  <a:extLst>
                    <a:ext uri="{9D8B030D-6E8A-4147-A177-3AD203B41FA5}">
                      <a16:colId xmlns:a16="http://schemas.microsoft.com/office/drawing/2014/main" val="843404148"/>
                    </a:ext>
                  </a:extLst>
                </a:gridCol>
                <a:gridCol w="1445422">
                  <a:extLst>
                    <a:ext uri="{9D8B030D-6E8A-4147-A177-3AD203B41FA5}">
                      <a16:colId xmlns:a16="http://schemas.microsoft.com/office/drawing/2014/main" val="2415508012"/>
                    </a:ext>
                  </a:extLst>
                </a:gridCol>
              </a:tblGrid>
              <a:tr h="1362722">
                <a:tc>
                  <a:txBody>
                    <a:bodyPr/>
                    <a:lstStyle/>
                    <a:p>
                      <a:r>
                        <a:rPr lang="en-GB" sz="1700"/>
                        <a:t>What are my big goals?</a:t>
                      </a:r>
                    </a:p>
                  </a:txBody>
                  <a:tcPr marL="98900" marR="98900" marT="49450" marB="49450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What obstacle might get in my way?</a:t>
                      </a:r>
                    </a:p>
                  </a:txBody>
                  <a:tcPr marL="98900" marR="98900" marT="49450" marB="49450"/>
                </a:tc>
                <a:tc>
                  <a:txBody>
                    <a:bodyPr/>
                    <a:lstStyle/>
                    <a:p>
                      <a:r>
                        <a:rPr lang="en-GB" sz="1900" dirty="0"/>
                        <a:t>How can I improve my chances of meeting my goals?</a:t>
                      </a:r>
                    </a:p>
                  </a:txBody>
                  <a:tcPr marL="98900" marR="98900" marT="49450" marB="49450"/>
                </a:tc>
                <a:tc>
                  <a:txBody>
                    <a:bodyPr/>
                    <a:lstStyle/>
                    <a:p>
                      <a:r>
                        <a:rPr lang="en-GB" sz="1900" dirty="0"/>
                        <a:t>Where I can get   support?</a:t>
                      </a:r>
                    </a:p>
                  </a:txBody>
                  <a:tcPr marL="98900" marR="98900" marT="49450" marB="49450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How much time I need?</a:t>
                      </a:r>
                    </a:p>
                  </a:txBody>
                  <a:tcPr marL="98900" marR="98900" marT="49450" marB="49450"/>
                </a:tc>
                <a:extLst>
                  <a:ext uri="{0D108BD9-81ED-4DB2-BD59-A6C34878D82A}">
                    <a16:rowId xmlns:a16="http://schemas.microsoft.com/office/drawing/2014/main" val="3268900616"/>
                  </a:ext>
                </a:extLst>
              </a:tr>
              <a:tr h="944665">
                <a:tc>
                  <a:txBody>
                    <a:bodyPr/>
                    <a:lstStyle/>
                    <a:p>
                      <a:r>
                        <a:rPr lang="en-GB" sz="1900"/>
                        <a:t>Software knowledge</a:t>
                      </a:r>
                    </a:p>
                  </a:txBody>
                  <a:tcPr marL="98900" marR="98900" marT="49450" marB="49450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Lack of resources</a:t>
                      </a:r>
                    </a:p>
                  </a:txBody>
                  <a:tcPr marL="98900" marR="98900" marT="49450" marB="49450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Practice, repeat</a:t>
                      </a:r>
                    </a:p>
                  </a:txBody>
                  <a:tcPr marL="98900" marR="98900" marT="49450" marB="49450"/>
                </a:tc>
                <a:tc>
                  <a:txBody>
                    <a:bodyPr/>
                    <a:lstStyle/>
                    <a:p>
                      <a:r>
                        <a:rPr lang="en-GB" sz="1900" dirty="0"/>
                        <a:t>University , online</a:t>
                      </a:r>
                    </a:p>
                  </a:txBody>
                  <a:tcPr marL="98900" marR="98900" marT="49450" marB="49450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3-8 months</a:t>
                      </a:r>
                    </a:p>
                  </a:txBody>
                  <a:tcPr marL="98900" marR="98900" marT="49450" marB="49450"/>
                </a:tc>
                <a:extLst>
                  <a:ext uri="{0D108BD9-81ED-4DB2-BD59-A6C34878D82A}">
                    <a16:rowId xmlns:a16="http://schemas.microsoft.com/office/drawing/2014/main" val="2630458700"/>
                  </a:ext>
                </a:extLst>
              </a:tr>
              <a:tr h="1030307">
                <a:tc>
                  <a:txBody>
                    <a:bodyPr/>
                    <a:lstStyle/>
                    <a:p>
                      <a:r>
                        <a:rPr lang="en-GB" sz="1900"/>
                        <a:t>mathematics</a:t>
                      </a:r>
                    </a:p>
                  </a:txBody>
                  <a:tcPr marL="98900" marR="98900" marT="49450" marB="49450"/>
                </a:tc>
                <a:tc>
                  <a:txBody>
                    <a:bodyPr/>
                    <a:lstStyle/>
                    <a:p>
                      <a:r>
                        <a:rPr lang="en-GB" sz="1900" dirty="0"/>
                        <a:t>Difficult  concept to understand</a:t>
                      </a:r>
                    </a:p>
                  </a:txBody>
                  <a:tcPr marL="98900" marR="98900" marT="49450" marB="49450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Exercise,lessons online , practice math evreyday</a:t>
                      </a:r>
                    </a:p>
                  </a:txBody>
                  <a:tcPr marL="98900" marR="98900" marT="49450" marB="49450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University, online . Frends .books</a:t>
                      </a:r>
                    </a:p>
                    <a:p>
                      <a:endParaRPr lang="en-GB" sz="1900"/>
                    </a:p>
                  </a:txBody>
                  <a:tcPr marL="98900" marR="98900" marT="49450" marB="49450"/>
                </a:tc>
                <a:tc>
                  <a:txBody>
                    <a:bodyPr/>
                    <a:lstStyle/>
                    <a:p>
                      <a:r>
                        <a:rPr lang="en-GB" sz="1900" dirty="0"/>
                        <a:t>6-12 months</a:t>
                      </a:r>
                    </a:p>
                  </a:txBody>
                  <a:tcPr marL="98900" marR="98900" marT="49450" marB="49450"/>
                </a:tc>
                <a:extLst>
                  <a:ext uri="{0D108BD9-81ED-4DB2-BD59-A6C34878D82A}">
                    <a16:rowId xmlns:a16="http://schemas.microsoft.com/office/drawing/2014/main" val="35967123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464450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FF853-0A13-9B45-B7D2-3BCC8474E2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/>
              <a:t>Conclusion </a:t>
            </a:r>
            <a:endParaRPr lang="en-US" sz="5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6BFE9F-8088-E541-8358-B7A9B8E72E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Mechanical engineering can be a difficult but rewarding career</a:t>
            </a:r>
          </a:p>
          <a:p>
            <a:r>
              <a:rPr lang="en-US" dirty="0"/>
              <a:t>Mathematics is the base of all mechanical engineering achievements </a:t>
            </a:r>
          </a:p>
          <a:p>
            <a:r>
              <a:rPr lang="en-US" dirty="0"/>
              <a:t>High detailed time tracking procedures are required to succeed </a:t>
            </a:r>
          </a:p>
          <a:p>
            <a:r>
              <a:rPr lang="en-US" dirty="0"/>
              <a:t>Multi-skill is required to be achieved as a successful engineer </a:t>
            </a:r>
          </a:p>
          <a:p>
            <a:r>
              <a:rPr lang="en-US" dirty="0"/>
              <a:t>The salary is relatively high compared to other job sectors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9812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52962-4F90-5046-956F-6CA6E7B782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4179" y="714375"/>
            <a:ext cx="3332955" cy="5076826"/>
          </a:xfrm>
        </p:spPr>
        <p:txBody>
          <a:bodyPr anchor="ctr">
            <a:normAutofit/>
          </a:bodyPr>
          <a:lstStyle/>
          <a:p>
            <a:r>
              <a:rPr lang="en-GB" sz="4000"/>
              <a:t>References </a:t>
            </a:r>
            <a:endParaRPr lang="en-US" sz="4000"/>
          </a:p>
        </p:txBody>
      </p:sp>
      <p:sp>
        <p:nvSpPr>
          <p:cNvPr id="23" name="Rectangle 7">
            <a:extLst>
              <a:ext uri="{FF2B5EF4-FFF2-40B4-BE49-F238E27FC236}">
                <a16:creationId xmlns:a16="http://schemas.microsoft.com/office/drawing/2014/main" id="{375136A9-49F9-4DA0-A741-F065B0FA0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3356" y="0"/>
            <a:ext cx="7558643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9">
            <a:extLst>
              <a:ext uri="{FF2B5EF4-FFF2-40B4-BE49-F238E27FC236}">
                <a16:creationId xmlns:a16="http://schemas.microsoft.com/office/drawing/2014/main" id="{B912F6C7-0423-4B6F-AECE-710C84891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446539" y="3195797"/>
            <a:ext cx="6858000" cy="466406"/>
          </a:xfrm>
          <a:prstGeom prst="rect">
            <a:avLst/>
          </a:prstGeom>
          <a:gradFill>
            <a:gsLst>
              <a:gs pos="0">
                <a:srgbClr val="363D46">
                  <a:alpha val="0"/>
                </a:srgbClr>
              </a:gs>
              <a:gs pos="100000">
                <a:srgbClr val="363D46">
                  <a:lumMod val="75000"/>
                </a:srgb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cxnSp>
        <p:nvCxnSpPr>
          <p:cNvPr id="25" name="Straight Connector 11">
            <a:extLst>
              <a:ext uri="{FF2B5EF4-FFF2-40B4-BE49-F238E27FC236}">
                <a16:creationId xmlns:a16="http://schemas.microsoft.com/office/drawing/2014/main" id="{A7208205-03EE-4EC8-9C34-59270C1880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42336" y="0"/>
            <a:ext cx="0" cy="6858000"/>
          </a:xfrm>
          <a:prstGeom prst="line">
            <a:avLst/>
          </a:prstGeom>
          <a:solidFill>
            <a:srgbClr val="FFFFFF"/>
          </a:solidFill>
          <a:ln w="38100" cap="flat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04FECDAA-ED98-6F4A-BBB3-BF058B677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3046" y="714375"/>
            <a:ext cx="6253751" cy="6023776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900" dirty="0">
                <a:solidFill>
                  <a:schemeClr val="tx1"/>
                </a:solidFill>
              </a:rPr>
              <a:t>TBS staff, "the best of schools," 2021. [Online]. Available: https://thebestschools.org/careers/career-guide/mechanical-engineering/. [Accessed 29 11 2021].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9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school of business skills, "synergy school of business skills," synergy , 2018. [Online]. Available: https://www.synergysbs.com/pro/people_skills.php. [Accessed 03 12 2021].</a:t>
            </a:r>
            <a:endParaRPr lang="en-GB" sz="1900" dirty="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9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job jumpstart, "job jumpstart," </a:t>
            </a:r>
            <a:r>
              <a:rPr lang="en-US" sz="19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australian</a:t>
            </a:r>
            <a:r>
              <a:rPr lang="en-US" sz="19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9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goverment</a:t>
            </a:r>
            <a:r>
              <a:rPr lang="en-US" sz="19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 10 2021. [Online]. Available: https://www.jobjumpstart.gov.au/article/what-are-employability-skills. [Accessed 03 12 2021].</a:t>
            </a:r>
            <a:endParaRPr lang="en-GB" sz="1900" dirty="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9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salary explorer, "salary explorer," salary explorer, 2021. [Online]. Available: http://www.salaryexplorer.com/privacy.php. [Accessed 03 12 2021].</a:t>
            </a:r>
            <a:endParaRPr lang="en-GB" sz="1900" dirty="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900" dirty="0" err="1">
                <a:solidFill>
                  <a:schemeClr val="tx1"/>
                </a:solidFill>
              </a:rPr>
              <a:t>Udroiu</a:t>
            </a:r>
            <a:r>
              <a:rPr lang="en-GB" sz="1900" dirty="0">
                <a:solidFill>
                  <a:schemeClr val="tx1"/>
                </a:solidFill>
              </a:rPr>
              <a:t>, A., 2021. mechanical engineer career [Interview] (03 12 2021).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900" dirty="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19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482156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 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3C2EEDB3FECD489FE6CB8E237B85C0" ma:contentTypeVersion="5" ma:contentTypeDescription="Create a new document." ma:contentTypeScope="" ma:versionID="ae11f75e2e7e3018a284488f0708c116">
  <xsd:schema xmlns:xsd="http://www.w3.org/2001/XMLSchema" xmlns:xs="http://www.w3.org/2001/XMLSchema" xmlns:p="http://schemas.microsoft.com/office/2006/metadata/properties" xmlns:ns3="95817cb9-f0eb-4f4d-892c-47ab9f8957c0" xmlns:ns4="9823f8e4-81f3-4a59-a026-c1a9717271fd" targetNamespace="http://schemas.microsoft.com/office/2006/metadata/properties" ma:root="true" ma:fieldsID="84e00053e2030996da9cd6dc1ad047f7" ns3:_="" ns4:_="">
    <xsd:import namespace="95817cb9-f0eb-4f4d-892c-47ab9f8957c0"/>
    <xsd:import namespace="9823f8e4-81f3-4a59-a026-c1a9717271f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817cb9-f0eb-4f4d-892c-47ab9f8957c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23f8e4-81f3-4a59-a026-c1a9717271f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EFE541A-6BD1-4A09-B322-CB55EFCA281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541621B-F24B-472E-B00F-1FDA7ED11227}">
  <ds:schemaRefs>
    <ds:schemaRef ds:uri="http://schemas.microsoft.com/office/2006/metadata/properties"/>
    <ds:schemaRef ds:uri="http://www.w3.org/2000/xmlns/"/>
  </ds:schemaRefs>
</ds:datastoreItem>
</file>

<file path=customXml/itemProps3.xml><?xml version="1.0" encoding="utf-8"?>
<ds:datastoreItem xmlns:ds="http://schemas.openxmlformats.org/officeDocument/2006/customXml" ds:itemID="{38292454-BF50-4A3C-9808-ACBA6B589D65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95817cb9-f0eb-4f4d-892c-47ab9f8957c0"/>
    <ds:schemaRef ds:uri="9823f8e4-81f3-4a59-a026-c1a9717271f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506</Words>
  <Application>Microsoft Office PowerPoint</Application>
  <PresentationFormat>Widescreen</PresentationFormat>
  <Paragraphs>81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Mesh</vt:lpstr>
      <vt:lpstr>Academic and employability skills </vt:lpstr>
      <vt:lpstr>Introduction </vt:lpstr>
      <vt:lpstr> career of a mechanical engineer</vt:lpstr>
      <vt:lpstr>PowerPoint Presentation</vt:lpstr>
      <vt:lpstr>Required skills and  abilitys</vt:lpstr>
      <vt:lpstr>Swoat analysis</vt:lpstr>
      <vt:lpstr>Time management tools </vt:lpstr>
      <vt:lpstr>Personal development plan</vt:lpstr>
      <vt:lpstr>Conclusion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employability skills </dc:title>
  <dc:creator>radubalintuk@gmail.com</dc:creator>
  <cp:lastModifiedBy>radubalintuk@gmail.com</cp:lastModifiedBy>
  <cp:revision>3</cp:revision>
  <dcterms:created xsi:type="dcterms:W3CDTF">2021-11-28T09:11:51Z</dcterms:created>
  <dcterms:modified xsi:type="dcterms:W3CDTF">2021-12-10T11:05:14Z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0x0101002F3C2EEDB3FECD489FE6CB8E237B85C0</vt:lpwstr>
  </property>
</Properties>
</file>