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8" r:id="rId10"/>
    <p:sldId id="263" r:id="rId11"/>
    <p:sldId id="269" r:id="rId12"/>
    <p:sldId id="265" r:id="rId13"/>
    <p:sldId id="264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5947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8569#section-1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8569#section-1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8569#section-1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uwtsd.ac.uk/careers/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8569#section-1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8569#section-1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ECGE5002Q Changemakers: Building your Personal Brand for Sustainable Employment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2195736" y="56761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1: Module Overview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Module 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37C73D-73D0-4072-A0D4-42FA4C52D58C}"/>
              </a:ext>
            </a:extLst>
          </p:cNvPr>
          <p:cNvSpPr txBox="1"/>
          <p:nvPr/>
        </p:nvSpPr>
        <p:spPr>
          <a:xfrm>
            <a:off x="564689" y="1427363"/>
            <a:ext cx="814724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Module is one of the suite of Graduate Attribute Modules (GAMs)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such, it follows on from ECGE4006Q and ECGE5001Q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Based on Student feedback we have been given more freedom regarding the supporting Tutorials and the Assessments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means that this Module is different from any other in your Programme</a:t>
            </a:r>
          </a:p>
        </p:txBody>
      </p:sp>
    </p:spTree>
    <p:extLst>
      <p:ext uri="{BB962C8B-B14F-4D97-AF65-F5344CB8AC3E}">
        <p14:creationId xmlns:p14="http://schemas.microsoft.com/office/powerpoint/2010/main" val="260626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Module 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37C73D-73D0-4072-A0D4-42FA4C52D58C}"/>
              </a:ext>
            </a:extLst>
          </p:cNvPr>
          <p:cNvSpPr txBox="1"/>
          <p:nvPr/>
        </p:nvSpPr>
        <p:spPr>
          <a:xfrm>
            <a:off x="564689" y="1427363"/>
            <a:ext cx="814724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 will be working through the Online learning materials as with the other GAMs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also be exploring the theories and practice of Reflective Practice which is a key employability skill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 will also be using a model of Reflective Practice in order to professionally reflect on a work related experience.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now take a look at the Module on Moodle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62D9BCCD-802B-4349-9546-075C2EC30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869071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3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ECGE5002Q Moodle Page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37C73D-73D0-4072-A0D4-42FA4C52D58C}"/>
              </a:ext>
            </a:extLst>
          </p:cNvPr>
          <p:cNvSpPr txBox="1"/>
          <p:nvPr/>
        </p:nvSpPr>
        <p:spPr>
          <a:xfrm>
            <a:off x="457200" y="980728"/>
            <a:ext cx="814724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On the Moodle page, you will have been shown the following;</a:t>
            </a:r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General Discussion Forum (where you can make comments and ask question, for example about the assessments)</a:t>
            </a:r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Leganto online reading list</a:t>
            </a:r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Programme specific section at the bottom of the page</a:t>
            </a:r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/>
              <a:t>The Introductory video at the top of the page</a:t>
            </a:r>
            <a:endParaRPr lang="en-GB" sz="2800" dirty="0"/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now look at the Module Documents</a:t>
            </a:r>
          </a:p>
        </p:txBody>
      </p:sp>
    </p:spTree>
    <p:extLst>
      <p:ext uri="{BB962C8B-B14F-4D97-AF65-F5344CB8AC3E}">
        <p14:creationId xmlns:p14="http://schemas.microsoft.com/office/powerpoint/2010/main" val="82236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Module Introduction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895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Module Outline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943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Assessment 1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887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UWTSD ‘My Career’ Website/App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675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A6E32D-E29E-4D41-856C-180E2EAD48E3}"/>
              </a:ext>
            </a:extLst>
          </p:cNvPr>
          <p:cNvSpPr txBox="1"/>
          <p:nvPr/>
        </p:nvSpPr>
        <p:spPr>
          <a:xfrm>
            <a:off x="1403648" y="162880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D4C1E5A3-EE30-4C22-AAA8-D10391E80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85293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769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Assessment 2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870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A6E32D-E29E-4D41-856C-180E2EAD48E3}"/>
              </a:ext>
            </a:extLst>
          </p:cNvPr>
          <p:cNvSpPr txBox="1"/>
          <p:nvPr/>
        </p:nvSpPr>
        <p:spPr>
          <a:xfrm>
            <a:off x="1403648" y="162880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D4C1E5A3-EE30-4C22-AAA8-D10391E80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85293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118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Course Structure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37C73D-73D0-4072-A0D4-42FA4C52D58C}"/>
              </a:ext>
            </a:extLst>
          </p:cNvPr>
          <p:cNvSpPr txBox="1"/>
          <p:nvPr/>
        </p:nvSpPr>
        <p:spPr>
          <a:xfrm>
            <a:off x="564689" y="1427363"/>
            <a:ext cx="81472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Module will run </a:t>
            </a:r>
            <a:r>
              <a:rPr lang="en-GB" sz="2800" u="sng" dirty="0"/>
              <a:t>throughout Semester 2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 will work through the online material at your own pace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Any questions on the online content should be asked in the General Forum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 must undertake a ‘work related’ experience in order to complete Assessment 2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will be covered in detail in our Tutorial</a:t>
            </a:r>
          </a:p>
        </p:txBody>
      </p:sp>
    </p:spTree>
    <p:extLst>
      <p:ext uri="{BB962C8B-B14F-4D97-AF65-F5344CB8AC3E}">
        <p14:creationId xmlns:p14="http://schemas.microsoft.com/office/powerpoint/2010/main" val="3943652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Tutorial Plan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02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A6E32D-E29E-4D41-856C-180E2EAD48E3}"/>
              </a:ext>
            </a:extLst>
          </p:cNvPr>
          <p:cNvSpPr txBox="1"/>
          <p:nvPr/>
        </p:nvSpPr>
        <p:spPr>
          <a:xfrm>
            <a:off x="1403648" y="162880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D4C1E5A3-EE30-4C22-AAA8-D10391E80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85293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0222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392</TotalTime>
  <Words>306</Words>
  <Application>Microsoft Office PowerPoint</Application>
  <PresentationFormat>On-screen Show (4:3)</PresentationFormat>
  <Paragraphs>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UWTSD blue background</vt:lpstr>
      <vt:lpstr>PowerPoint Presentation</vt:lpstr>
      <vt:lpstr>ECGE5002Q Module Overview</vt:lpstr>
      <vt:lpstr>ECGE5002Q Module Overview</vt:lpstr>
      <vt:lpstr>ECGE5002Q Moodle Page</vt:lpstr>
      <vt:lpstr>ECGE5002Q Module Introduction</vt:lpstr>
      <vt:lpstr>ECGE5002Q Module Outline</vt:lpstr>
      <vt:lpstr>ECGE5002Q Assessment 1</vt:lpstr>
      <vt:lpstr>UWTSD ‘My Career’ Website/App</vt:lpstr>
      <vt:lpstr>PowerPoint Presentation</vt:lpstr>
      <vt:lpstr>ECGE5002Q Assessment 2</vt:lpstr>
      <vt:lpstr>PowerPoint Presentation</vt:lpstr>
      <vt:lpstr>ECGE5002Q Course Structure</vt:lpstr>
      <vt:lpstr>ECGE5002Q Tutorial Plan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32</cp:revision>
  <dcterms:created xsi:type="dcterms:W3CDTF">2018-09-29T14:18:48Z</dcterms:created>
  <dcterms:modified xsi:type="dcterms:W3CDTF">2022-01-27T13:36:14Z</dcterms:modified>
</cp:coreProperties>
</file>