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9.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0.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3.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14.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5.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16.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6" r:id="rId5"/>
    <p:sldMasterId id="2147483668" r:id="rId6"/>
    <p:sldMasterId id="2147483670" r:id="rId7"/>
    <p:sldMasterId id="2147483672" r:id="rId8"/>
    <p:sldMasterId id="2147483675" r:id="rId9"/>
    <p:sldMasterId id="2147483677" r:id="rId10"/>
    <p:sldMasterId id="2147483679" r:id="rId11"/>
    <p:sldMasterId id="2147483681" r:id="rId12"/>
    <p:sldMasterId id="2147483693" r:id="rId13"/>
    <p:sldMasterId id="2147483698" r:id="rId14"/>
    <p:sldMasterId id="2147483702" r:id="rId15"/>
    <p:sldMasterId id="2147483706" r:id="rId16"/>
    <p:sldMasterId id="2147483718" r:id="rId17"/>
    <p:sldMasterId id="2147483730" r:id="rId18"/>
    <p:sldMasterId id="2147483739" r:id="rId19"/>
    <p:sldMasterId id="2147483742" r:id="rId20"/>
  </p:sldMasterIdLst>
  <p:notesMasterIdLst>
    <p:notesMasterId r:id="rId33"/>
  </p:notesMasterIdLst>
  <p:handoutMasterIdLst>
    <p:handoutMasterId r:id="rId34"/>
  </p:handoutMasterIdLst>
  <p:sldIdLst>
    <p:sldId id="532" r:id="rId21"/>
    <p:sldId id="534" r:id="rId22"/>
    <p:sldId id="257" r:id="rId23"/>
    <p:sldId id="535" r:id="rId24"/>
    <p:sldId id="536" r:id="rId25"/>
    <p:sldId id="543" r:id="rId26"/>
    <p:sldId id="537" r:id="rId27"/>
    <p:sldId id="542" r:id="rId28"/>
    <p:sldId id="539" r:id="rId29"/>
    <p:sldId id="541" r:id="rId30"/>
    <p:sldId id="540" r:id="rId31"/>
    <p:sldId id="533"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4F5D32-B918-412F-932D-1559565349C4}" v="5" dt="2022-01-24T17:15:09.871"/>
    <p1510:client id="{04D70FC8-ACEB-4E43-8296-6BBA02E04E32}" v="237" dt="2021-10-25T14:33:21.277"/>
    <p1510:client id="{296DED0A-9DFF-419F-8EA6-A53128BD54F9}" v="1" dt="2021-11-01T15:02:13.669"/>
    <p1510:client id="{2AE72A13-9E3C-4727-84DC-7266E37476F8}" v="64" dt="2021-10-25T14:16:26.288"/>
    <p1510:client id="{42F53382-0E64-4AB8-B8E7-960FA7D89BFC}" v="18" dt="2022-01-24T17:23:36.635"/>
    <p1510:client id="{4E3D887C-FECE-474F-A366-6706FD39B0C0}" v="1" dt="2021-10-25T14:17:24.078"/>
    <p1510:client id="{570D2E32-C4AF-45CF-8BA8-5A64F5D4B280}" v="1" dt="2022-02-13T22:05:42.012"/>
    <p1510:client id="{66B499F0-B000-4073-9765-40F646FF0947}" v="20" dt="2022-01-25T09:27:46.980"/>
    <p1510:client id="{7F52BE75-F1E7-4BC1-90E9-00E3826A6A56}" v="54" dt="2021-11-01T15:29:21.751"/>
    <p1510:client id="{85E25111-3675-4324-9799-3A38D493FE7B}" v="353" dt="2021-10-18T16:58:54.310"/>
    <p1510:client id="{99E73EBA-C993-4C56-9236-7CC8E46D3CF2}" v="6" dt="2022-01-24T17:14:30.946"/>
    <p1510:client id="{ADF6F17F-D553-4F7E-AFD9-CB2FAB8DAF3B}" v="2" dt="2021-10-18T19:48:24.872"/>
    <p1510:client id="{BAC59AE3-3612-4C2F-B426-DF79D7CB22E7}" v="13" dt="2021-10-18T17:02:45.379"/>
    <p1510:client id="{D098B330-A4D9-4730-8715-AA3A923F0643}" v="48" dt="2022-02-17T11:47:14.483"/>
    <p1510:client id="{D54D56B4-C266-4D7F-83A1-3A9D563DDB2F}" v="23" dt="2022-01-24T17:13:01.161"/>
    <p1510:client id="{E1289024-4DFD-4F55-ADCD-23D03DAB42B1}" v="4" dt="2021-09-17T09:57:54.078"/>
    <p1510:client id="{E165C382-3D45-4400-A304-8A5549DE0B90}" v="15" dt="2021-10-19T20:35:36.6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microsoft.com/office/2016/11/relationships/changesInfo" Target="changesInfos/changesInfo1.xml"/><Relationship Id="rId21" Type="http://schemas.openxmlformats.org/officeDocument/2006/relationships/slide" Target="slides/slide1.xml"/><Relationship Id="rId34" Type="http://schemas.openxmlformats.org/officeDocument/2006/relationships/handoutMaster" Target="handoutMasters/handoutMaster1.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viewProps" Target="viewProps.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issa John" userId="S::melissa.john@uwtsd.ac.uk::ef5f6793-7447-4051-880d-29690ce5c2bb" providerId="AD" clId="Web-{66B499F0-B000-4073-9765-40F646FF0947}"/>
    <pc:docChg chg="modSld">
      <pc:chgData name="Melissa John" userId="S::melissa.john@uwtsd.ac.uk::ef5f6793-7447-4051-880d-29690ce5c2bb" providerId="AD" clId="Web-{66B499F0-B000-4073-9765-40F646FF0947}" dt="2022-01-25T09:27:55.981" v="24"/>
      <pc:docMkLst>
        <pc:docMk/>
      </pc:docMkLst>
      <pc:sldChg chg="modNotes">
        <pc:chgData name="Melissa John" userId="S::melissa.john@uwtsd.ac.uk::ef5f6793-7447-4051-880d-29690ce5c2bb" providerId="AD" clId="Web-{66B499F0-B000-4073-9765-40F646FF0947}" dt="2022-01-25T09:27:55.981" v="24"/>
        <pc:sldMkLst>
          <pc:docMk/>
          <pc:sldMk cId="1628631095" sldId="533"/>
        </pc:sldMkLst>
      </pc:sldChg>
      <pc:sldChg chg="modSp">
        <pc:chgData name="Melissa John" userId="S::melissa.john@uwtsd.ac.uk::ef5f6793-7447-4051-880d-29690ce5c2bb" providerId="AD" clId="Web-{66B499F0-B000-4073-9765-40F646FF0947}" dt="2022-01-25T09:27:08.307" v="0" actId="1076"/>
        <pc:sldMkLst>
          <pc:docMk/>
          <pc:sldMk cId="769881791" sldId="539"/>
        </pc:sldMkLst>
        <pc:spChg chg="mod">
          <ac:chgData name="Melissa John" userId="S::melissa.john@uwtsd.ac.uk::ef5f6793-7447-4051-880d-29690ce5c2bb" providerId="AD" clId="Web-{66B499F0-B000-4073-9765-40F646FF0947}" dt="2022-01-25T09:27:08.307" v="0" actId="1076"/>
          <ac:spMkLst>
            <pc:docMk/>
            <pc:sldMk cId="769881791" sldId="539"/>
            <ac:spMk id="2" creationId="{4EDDA2AB-4136-4F4C-971C-BA13E5D566E2}"/>
          </ac:spMkLst>
        </pc:spChg>
      </pc:sldChg>
      <pc:sldChg chg="modSp">
        <pc:chgData name="Melissa John" userId="S::melissa.john@uwtsd.ac.uk::ef5f6793-7447-4051-880d-29690ce5c2bb" providerId="AD" clId="Web-{66B499F0-B000-4073-9765-40F646FF0947}" dt="2022-01-25T09:27:46.980" v="22" actId="20577"/>
        <pc:sldMkLst>
          <pc:docMk/>
          <pc:sldMk cId="3908077436" sldId="540"/>
        </pc:sldMkLst>
        <pc:spChg chg="mod">
          <ac:chgData name="Melissa John" userId="S::melissa.john@uwtsd.ac.uk::ef5f6793-7447-4051-880d-29690ce5c2bb" providerId="AD" clId="Web-{66B499F0-B000-4073-9765-40F646FF0947}" dt="2022-01-25T09:27:46.980" v="22" actId="20577"/>
          <ac:spMkLst>
            <pc:docMk/>
            <pc:sldMk cId="3908077436" sldId="540"/>
            <ac:spMk id="3" creationId="{BF55D132-7CB4-44CB-8E92-AFA19F267C5E}"/>
          </ac:spMkLst>
        </pc:spChg>
      </pc:sldChg>
    </pc:docChg>
  </pc:docChgLst>
  <pc:docChgLst>
    <pc:chgData name="Melissa John" userId="S::melissa.john@uwtsd.ac.uk::ef5f6793-7447-4051-880d-29690ce5c2bb" providerId="AD" clId="Web-{024F5D32-B918-412F-932D-1559565349C4}"/>
    <pc:docChg chg="modSld">
      <pc:chgData name="Melissa John" userId="S::melissa.john@uwtsd.ac.uk::ef5f6793-7447-4051-880d-29690ce5c2bb" providerId="AD" clId="Web-{024F5D32-B918-412F-932D-1559565349C4}" dt="2022-01-24T17:15:09.871" v="3" actId="20577"/>
      <pc:docMkLst>
        <pc:docMk/>
      </pc:docMkLst>
      <pc:sldChg chg="modSp">
        <pc:chgData name="Melissa John" userId="S::melissa.john@uwtsd.ac.uk::ef5f6793-7447-4051-880d-29690ce5c2bb" providerId="AD" clId="Web-{024F5D32-B918-412F-932D-1559565349C4}" dt="2022-01-24T17:15:09.871" v="3" actId="20577"/>
        <pc:sldMkLst>
          <pc:docMk/>
          <pc:sldMk cId="1947463288" sldId="257"/>
        </pc:sldMkLst>
        <pc:spChg chg="mod">
          <ac:chgData name="Melissa John" userId="S::melissa.john@uwtsd.ac.uk::ef5f6793-7447-4051-880d-29690ce5c2bb" providerId="AD" clId="Web-{024F5D32-B918-412F-932D-1559565349C4}" dt="2022-01-24T17:15:09.871" v="3" actId="20577"/>
          <ac:spMkLst>
            <pc:docMk/>
            <pc:sldMk cId="1947463288" sldId="257"/>
            <ac:spMk id="2" creationId="{00000000-0000-0000-0000-000000000000}"/>
          </ac:spMkLst>
        </pc:spChg>
      </pc:sldChg>
      <pc:sldChg chg="modSp">
        <pc:chgData name="Melissa John" userId="S::melissa.john@uwtsd.ac.uk::ef5f6793-7447-4051-880d-29690ce5c2bb" providerId="AD" clId="Web-{024F5D32-B918-412F-932D-1559565349C4}" dt="2022-01-24T17:15:05.699" v="1" actId="20577"/>
        <pc:sldMkLst>
          <pc:docMk/>
          <pc:sldMk cId="3371438008" sldId="532"/>
        </pc:sldMkLst>
        <pc:spChg chg="mod">
          <ac:chgData name="Melissa John" userId="S::melissa.john@uwtsd.ac.uk::ef5f6793-7447-4051-880d-29690ce5c2bb" providerId="AD" clId="Web-{024F5D32-B918-412F-932D-1559565349C4}" dt="2022-01-24T17:15:05.699" v="1" actId="20577"/>
          <ac:spMkLst>
            <pc:docMk/>
            <pc:sldMk cId="3371438008" sldId="532"/>
            <ac:spMk id="2" creationId="{00000000-0000-0000-0000-000000000000}"/>
          </ac:spMkLst>
        </pc:spChg>
      </pc:sldChg>
    </pc:docChg>
  </pc:docChgLst>
  <pc:docChgLst>
    <pc:chgData name="Melissa John" userId="S::melissa.john@uwtsd.ac.uk::ef5f6793-7447-4051-880d-29690ce5c2bb" providerId="AD" clId="Web-{99E73EBA-C993-4C56-9236-7CC8E46D3CF2}"/>
    <pc:docChg chg="modSld">
      <pc:chgData name="Melissa John" userId="S::melissa.john@uwtsd.ac.uk::ef5f6793-7447-4051-880d-29690ce5c2bb" providerId="AD" clId="Web-{99E73EBA-C993-4C56-9236-7CC8E46D3CF2}" dt="2022-01-24T17:14:30.946" v="4" actId="20577"/>
      <pc:docMkLst>
        <pc:docMk/>
      </pc:docMkLst>
      <pc:sldChg chg="modSp">
        <pc:chgData name="Melissa John" userId="S::melissa.john@uwtsd.ac.uk::ef5f6793-7447-4051-880d-29690ce5c2bb" providerId="AD" clId="Web-{99E73EBA-C993-4C56-9236-7CC8E46D3CF2}" dt="2022-01-24T17:14:30.946" v="4" actId="20577"/>
        <pc:sldMkLst>
          <pc:docMk/>
          <pc:sldMk cId="1947463288" sldId="257"/>
        </pc:sldMkLst>
        <pc:spChg chg="mod">
          <ac:chgData name="Melissa John" userId="S::melissa.john@uwtsd.ac.uk::ef5f6793-7447-4051-880d-29690ce5c2bb" providerId="AD" clId="Web-{99E73EBA-C993-4C56-9236-7CC8E46D3CF2}" dt="2022-01-24T17:14:30.946" v="4" actId="20577"/>
          <ac:spMkLst>
            <pc:docMk/>
            <pc:sldMk cId="1947463288" sldId="257"/>
            <ac:spMk id="2" creationId="{00000000-0000-0000-0000-000000000000}"/>
          </ac:spMkLst>
        </pc:spChg>
      </pc:sldChg>
      <pc:sldChg chg="modSp">
        <pc:chgData name="Melissa John" userId="S::melissa.john@uwtsd.ac.uk::ef5f6793-7447-4051-880d-29690ce5c2bb" providerId="AD" clId="Web-{99E73EBA-C993-4C56-9236-7CC8E46D3CF2}" dt="2022-01-24T17:14:23.415" v="1" actId="20577"/>
        <pc:sldMkLst>
          <pc:docMk/>
          <pc:sldMk cId="3371438008" sldId="532"/>
        </pc:sldMkLst>
        <pc:spChg chg="mod">
          <ac:chgData name="Melissa John" userId="S::melissa.john@uwtsd.ac.uk::ef5f6793-7447-4051-880d-29690ce5c2bb" providerId="AD" clId="Web-{99E73EBA-C993-4C56-9236-7CC8E46D3CF2}" dt="2022-01-24T17:14:23.415" v="1" actId="20577"/>
          <ac:spMkLst>
            <pc:docMk/>
            <pc:sldMk cId="3371438008" sldId="532"/>
            <ac:spMk id="2" creationId="{00000000-0000-0000-0000-000000000000}"/>
          </ac:spMkLst>
        </pc:spChg>
      </pc:sldChg>
    </pc:docChg>
  </pc:docChgLst>
  <pc:docChgLst>
    <pc:chgData name="Melissa John" userId="S::melissa.john@uwtsd.ac.uk::ef5f6793-7447-4051-880d-29690ce5c2bb" providerId="AD" clId="Web-{570D2E32-C4AF-45CF-8BA8-5A64F5D4B280}"/>
    <pc:docChg chg="modSld">
      <pc:chgData name="Melissa John" userId="S::melissa.john@uwtsd.ac.uk::ef5f6793-7447-4051-880d-29690ce5c2bb" providerId="AD" clId="Web-{570D2E32-C4AF-45CF-8BA8-5A64F5D4B280}" dt="2022-02-13T22:05:39.699" v="0"/>
      <pc:docMkLst>
        <pc:docMk/>
      </pc:docMkLst>
      <pc:sldChg chg="modNotes">
        <pc:chgData name="Melissa John" userId="S::melissa.john@uwtsd.ac.uk::ef5f6793-7447-4051-880d-29690ce5c2bb" providerId="AD" clId="Web-{570D2E32-C4AF-45CF-8BA8-5A64F5D4B280}" dt="2022-02-13T22:05:39.699" v="0"/>
        <pc:sldMkLst>
          <pc:docMk/>
          <pc:sldMk cId="2528136466" sldId="543"/>
        </pc:sldMkLst>
      </pc:sldChg>
    </pc:docChg>
  </pc:docChgLst>
  <pc:docChgLst>
    <pc:chgData name="Melissa John" userId="S::melissa.john@uwtsd.ac.uk::ef5f6793-7447-4051-880d-29690ce5c2bb" providerId="AD" clId="Web-{D54D56B4-C266-4D7F-83A1-3A9D563DDB2F}"/>
    <pc:docChg chg="modSld">
      <pc:chgData name="Melissa John" userId="S::melissa.john@uwtsd.ac.uk::ef5f6793-7447-4051-880d-29690ce5c2bb" providerId="AD" clId="Web-{D54D56B4-C266-4D7F-83A1-3A9D563DDB2F}" dt="2022-01-24T17:12:59.161" v="21" actId="20577"/>
      <pc:docMkLst>
        <pc:docMk/>
      </pc:docMkLst>
      <pc:sldChg chg="modSp">
        <pc:chgData name="Melissa John" userId="S::melissa.john@uwtsd.ac.uk::ef5f6793-7447-4051-880d-29690ce5c2bb" providerId="AD" clId="Web-{D54D56B4-C266-4D7F-83A1-3A9D563DDB2F}" dt="2022-01-24T17:12:39.583" v="10" actId="20577"/>
        <pc:sldMkLst>
          <pc:docMk/>
          <pc:sldMk cId="769881791" sldId="539"/>
        </pc:sldMkLst>
        <pc:spChg chg="mod">
          <ac:chgData name="Melissa John" userId="S::melissa.john@uwtsd.ac.uk::ef5f6793-7447-4051-880d-29690ce5c2bb" providerId="AD" clId="Web-{D54D56B4-C266-4D7F-83A1-3A9D563DDB2F}" dt="2022-01-24T17:12:39.583" v="10" actId="20577"/>
          <ac:spMkLst>
            <pc:docMk/>
            <pc:sldMk cId="769881791" sldId="539"/>
            <ac:spMk id="2" creationId="{4EDDA2AB-4136-4F4C-971C-BA13E5D566E2}"/>
          </ac:spMkLst>
        </pc:spChg>
      </pc:sldChg>
      <pc:sldChg chg="modSp">
        <pc:chgData name="Melissa John" userId="S::melissa.john@uwtsd.ac.uk::ef5f6793-7447-4051-880d-29690ce5c2bb" providerId="AD" clId="Web-{D54D56B4-C266-4D7F-83A1-3A9D563DDB2F}" dt="2022-01-24T17:12:59.161" v="21" actId="20577"/>
        <pc:sldMkLst>
          <pc:docMk/>
          <pc:sldMk cId="3908077436" sldId="540"/>
        </pc:sldMkLst>
        <pc:spChg chg="mod">
          <ac:chgData name="Melissa John" userId="S::melissa.john@uwtsd.ac.uk::ef5f6793-7447-4051-880d-29690ce5c2bb" providerId="AD" clId="Web-{D54D56B4-C266-4D7F-83A1-3A9D563DDB2F}" dt="2022-01-24T17:12:59.161" v="21" actId="20577"/>
          <ac:spMkLst>
            <pc:docMk/>
            <pc:sldMk cId="3908077436" sldId="540"/>
            <ac:spMk id="3" creationId="{BF55D132-7CB4-44CB-8E92-AFA19F267C5E}"/>
          </ac:spMkLst>
        </pc:spChg>
      </pc:sldChg>
    </pc:docChg>
  </pc:docChgLst>
  <pc:docChgLst>
    <pc:chgData name="Melissa John" userId="S::melissa.john@uwtsd.ac.uk::ef5f6793-7447-4051-880d-29690ce5c2bb" providerId="AD" clId="Web-{D098B330-A4D9-4730-8715-AA3A923F0643}"/>
    <pc:docChg chg="addSld delSld modSld">
      <pc:chgData name="Melissa John" userId="S::melissa.john@uwtsd.ac.uk::ef5f6793-7447-4051-880d-29690ce5c2bb" providerId="AD" clId="Web-{D098B330-A4D9-4730-8715-AA3A923F0643}" dt="2022-02-17T11:47:17.639" v="47"/>
      <pc:docMkLst>
        <pc:docMk/>
      </pc:docMkLst>
      <pc:sldChg chg="addSp delSp modSp">
        <pc:chgData name="Melissa John" userId="S::melissa.john@uwtsd.ac.uk::ef5f6793-7447-4051-880d-29690ce5c2bb" providerId="AD" clId="Web-{D098B330-A4D9-4730-8715-AA3A923F0643}" dt="2022-02-17T11:45:05.871" v="9"/>
        <pc:sldMkLst>
          <pc:docMk/>
          <pc:sldMk cId="2435195420" sldId="536"/>
        </pc:sldMkLst>
        <pc:picChg chg="add del mod">
          <ac:chgData name="Melissa John" userId="S::melissa.john@uwtsd.ac.uk::ef5f6793-7447-4051-880d-29690ce5c2bb" providerId="AD" clId="Web-{D098B330-A4D9-4730-8715-AA3A923F0643}" dt="2022-02-17T11:45:05.871" v="9"/>
          <ac:picMkLst>
            <pc:docMk/>
            <pc:sldMk cId="2435195420" sldId="536"/>
            <ac:picMk id="4" creationId="{6DFD3F96-0641-4D69-A776-ADAAD8FD8875}"/>
          </ac:picMkLst>
        </pc:picChg>
      </pc:sldChg>
      <pc:sldChg chg="addSp delSp modSp mod setBg addAnim">
        <pc:chgData name="Melissa John" userId="S::melissa.john@uwtsd.ac.uk::ef5f6793-7447-4051-880d-29690ce5c2bb" providerId="AD" clId="Web-{D098B330-A4D9-4730-8715-AA3A923F0643}" dt="2022-02-17T11:47:17.639" v="47"/>
        <pc:sldMkLst>
          <pc:docMk/>
          <pc:sldMk cId="1546960433" sldId="541"/>
        </pc:sldMkLst>
        <pc:spChg chg="mod">
          <ac:chgData name="Melissa John" userId="S::melissa.john@uwtsd.ac.uk::ef5f6793-7447-4051-880d-29690ce5c2bb" providerId="AD" clId="Web-{D098B330-A4D9-4730-8715-AA3A923F0643}" dt="2022-02-17T11:47:17.639" v="47"/>
          <ac:spMkLst>
            <pc:docMk/>
            <pc:sldMk cId="1546960433" sldId="541"/>
            <ac:spMk id="2" creationId="{DEADD5A7-F653-49E8-BFD1-48AADCFF564F}"/>
          </ac:spMkLst>
        </pc:spChg>
        <pc:spChg chg="mod">
          <ac:chgData name="Melissa John" userId="S::melissa.john@uwtsd.ac.uk::ef5f6793-7447-4051-880d-29690ce5c2bb" providerId="AD" clId="Web-{D098B330-A4D9-4730-8715-AA3A923F0643}" dt="2022-02-17T11:47:17.639" v="47"/>
          <ac:spMkLst>
            <pc:docMk/>
            <pc:sldMk cId="1546960433" sldId="541"/>
            <ac:spMk id="3" creationId="{039620F1-D04E-4501-9A6A-1AD81A11B902}"/>
          </ac:spMkLst>
        </pc:spChg>
        <pc:spChg chg="add del">
          <ac:chgData name="Melissa John" userId="S::melissa.john@uwtsd.ac.uk::ef5f6793-7447-4051-880d-29690ce5c2bb" providerId="AD" clId="Web-{D098B330-A4D9-4730-8715-AA3A923F0643}" dt="2022-02-17T11:47:17.639" v="47"/>
          <ac:spMkLst>
            <pc:docMk/>
            <pc:sldMk cId="1546960433" sldId="541"/>
            <ac:spMk id="9" creationId="{04812C46-200A-4DEB-A05E-3ED6C68C2387}"/>
          </ac:spMkLst>
        </pc:spChg>
        <pc:spChg chg="add del">
          <ac:chgData name="Melissa John" userId="S::melissa.john@uwtsd.ac.uk::ef5f6793-7447-4051-880d-29690ce5c2bb" providerId="AD" clId="Web-{D098B330-A4D9-4730-8715-AA3A923F0643}" dt="2022-02-17T11:47:17.639" v="47"/>
          <ac:spMkLst>
            <pc:docMk/>
            <pc:sldMk cId="1546960433" sldId="541"/>
            <ac:spMk id="11" creationId="{D1EA859B-E555-4109-94F3-6700E046E008}"/>
          </ac:spMkLst>
        </pc:spChg>
        <pc:spChg chg="add">
          <ac:chgData name="Melissa John" userId="S::melissa.john@uwtsd.ac.uk::ef5f6793-7447-4051-880d-29690ce5c2bb" providerId="AD" clId="Web-{D098B330-A4D9-4730-8715-AA3A923F0643}" dt="2022-02-17T11:47:17.639" v="47"/>
          <ac:spMkLst>
            <pc:docMk/>
            <pc:sldMk cId="1546960433" sldId="541"/>
            <ac:spMk id="16" creationId="{7F7D7B8D-EF99-4CA1-AB1E-4C0C047409F5}"/>
          </ac:spMkLst>
        </pc:spChg>
        <pc:picChg chg="add mod ord">
          <ac:chgData name="Melissa John" userId="S::melissa.john@uwtsd.ac.uk::ef5f6793-7447-4051-880d-29690ce5c2bb" providerId="AD" clId="Web-{D098B330-A4D9-4730-8715-AA3A923F0643}" dt="2022-02-17T11:47:17.639" v="47"/>
          <ac:picMkLst>
            <pc:docMk/>
            <pc:sldMk cId="1546960433" sldId="541"/>
            <ac:picMk id="5" creationId="{B0FC7F0F-24D8-47BE-81A0-F54B4EF07BF1}"/>
          </ac:picMkLst>
        </pc:picChg>
      </pc:sldChg>
      <pc:sldChg chg="addSp delSp modSp new mod setBg">
        <pc:chgData name="Melissa John" userId="S::melissa.john@uwtsd.ac.uk::ef5f6793-7447-4051-880d-29690ce5c2bb" providerId="AD" clId="Web-{D098B330-A4D9-4730-8715-AA3A923F0643}" dt="2022-02-17T11:46:29.232" v="23"/>
        <pc:sldMkLst>
          <pc:docMk/>
          <pc:sldMk cId="247616481" sldId="543"/>
        </pc:sldMkLst>
        <pc:spChg chg="del mod">
          <ac:chgData name="Melissa John" userId="S::melissa.john@uwtsd.ac.uk::ef5f6793-7447-4051-880d-29690ce5c2bb" providerId="AD" clId="Web-{D098B330-A4D9-4730-8715-AA3A923F0643}" dt="2022-02-17T11:45:57.887" v="14"/>
          <ac:spMkLst>
            <pc:docMk/>
            <pc:sldMk cId="247616481" sldId="543"/>
            <ac:spMk id="2" creationId="{E27FF940-F053-4939-BB19-4721C83E3E7E}"/>
          </ac:spMkLst>
        </pc:spChg>
        <pc:spChg chg="del">
          <ac:chgData name="Melissa John" userId="S::melissa.john@uwtsd.ac.uk::ef5f6793-7447-4051-880d-29690ce5c2bb" providerId="AD" clId="Web-{D098B330-A4D9-4730-8715-AA3A923F0643}" dt="2022-02-17T11:46:04.325" v="16"/>
          <ac:spMkLst>
            <pc:docMk/>
            <pc:sldMk cId="247616481" sldId="543"/>
            <ac:spMk id="3" creationId="{ED58929F-1335-4E57-B3AF-1534FC6E74A0}"/>
          </ac:spMkLst>
        </pc:spChg>
        <pc:spChg chg="add del mod">
          <ac:chgData name="Melissa John" userId="S::melissa.john@uwtsd.ac.uk::ef5f6793-7447-4051-880d-29690ce5c2bb" providerId="AD" clId="Web-{D098B330-A4D9-4730-8715-AA3A923F0643}" dt="2022-02-17T11:46:03.059" v="15"/>
          <ac:spMkLst>
            <pc:docMk/>
            <pc:sldMk cId="247616481" sldId="543"/>
            <ac:spMk id="5" creationId="{C3356201-01F8-4538-A861-D135427C3CFE}"/>
          </ac:spMkLst>
        </pc:spChg>
        <pc:spChg chg="add mod ord">
          <ac:chgData name="Melissa John" userId="S::melissa.john@uwtsd.ac.uk::ef5f6793-7447-4051-880d-29690ce5c2bb" providerId="AD" clId="Web-{D098B330-A4D9-4730-8715-AA3A923F0643}" dt="2022-02-17T11:46:29.232" v="23"/>
          <ac:spMkLst>
            <pc:docMk/>
            <pc:sldMk cId="247616481" sldId="543"/>
            <ac:spMk id="6" creationId="{D7EF80B7-EEAF-488D-AE49-2498AE55AAC5}"/>
          </ac:spMkLst>
        </pc:spChg>
        <pc:spChg chg="add">
          <ac:chgData name="Melissa John" userId="S::melissa.john@uwtsd.ac.uk::ef5f6793-7447-4051-880d-29690ce5c2bb" providerId="AD" clId="Web-{D098B330-A4D9-4730-8715-AA3A923F0643}" dt="2022-02-17T11:46:29.232" v="23"/>
          <ac:spMkLst>
            <pc:docMk/>
            <pc:sldMk cId="247616481" sldId="543"/>
            <ac:spMk id="12" creationId="{04812C46-200A-4DEB-A05E-3ED6C68C2387}"/>
          </ac:spMkLst>
        </pc:spChg>
        <pc:spChg chg="add">
          <ac:chgData name="Melissa John" userId="S::melissa.john@uwtsd.ac.uk::ef5f6793-7447-4051-880d-29690ce5c2bb" providerId="AD" clId="Web-{D098B330-A4D9-4730-8715-AA3A923F0643}" dt="2022-02-17T11:46:29.232" v="23"/>
          <ac:spMkLst>
            <pc:docMk/>
            <pc:sldMk cId="247616481" sldId="543"/>
            <ac:spMk id="14" creationId="{D1EA859B-E555-4109-94F3-6700E046E008}"/>
          </ac:spMkLst>
        </pc:spChg>
        <pc:picChg chg="add mod">
          <ac:chgData name="Melissa John" userId="S::melissa.john@uwtsd.ac.uk::ef5f6793-7447-4051-880d-29690ce5c2bb" providerId="AD" clId="Web-{D098B330-A4D9-4730-8715-AA3A923F0643}" dt="2022-02-17T11:46:29.232" v="23"/>
          <ac:picMkLst>
            <pc:docMk/>
            <pc:sldMk cId="247616481" sldId="543"/>
            <ac:picMk id="7" creationId="{39BD86ED-007B-4549-8802-CEC1AA84753E}"/>
          </ac:picMkLst>
        </pc:picChg>
      </pc:sldChg>
      <pc:sldChg chg="addSp delSp modSp new del mod setBg">
        <pc:chgData name="Melissa John" userId="S::melissa.john@uwtsd.ac.uk::ef5f6793-7447-4051-880d-29690ce5c2bb" providerId="AD" clId="Web-{D098B330-A4D9-4730-8715-AA3A923F0643}" dt="2022-02-17T11:44:44.901" v="7"/>
        <pc:sldMkLst>
          <pc:docMk/>
          <pc:sldMk cId="1378076503" sldId="543"/>
        </pc:sldMkLst>
        <pc:spChg chg="del">
          <ac:chgData name="Melissa John" userId="S::melissa.john@uwtsd.ac.uk::ef5f6793-7447-4051-880d-29690ce5c2bb" providerId="AD" clId="Web-{D098B330-A4D9-4730-8715-AA3A923F0643}" dt="2022-02-17T11:44:02.010" v="2"/>
          <ac:spMkLst>
            <pc:docMk/>
            <pc:sldMk cId="1378076503" sldId="543"/>
            <ac:spMk id="2" creationId="{F42EF6E8-B862-4643-86A7-4A9E9D5C957C}"/>
          </ac:spMkLst>
        </pc:spChg>
        <pc:spChg chg="del">
          <ac:chgData name="Melissa John" userId="S::melissa.john@uwtsd.ac.uk::ef5f6793-7447-4051-880d-29690ce5c2bb" providerId="AD" clId="Web-{D098B330-A4D9-4730-8715-AA3A923F0643}" dt="2022-02-17T11:44:06.213" v="3"/>
          <ac:spMkLst>
            <pc:docMk/>
            <pc:sldMk cId="1378076503" sldId="543"/>
            <ac:spMk id="3" creationId="{AF7A45F7-95B8-430C-84ED-7FA43B9ADDC0}"/>
          </ac:spMkLst>
        </pc:spChg>
        <pc:spChg chg="add">
          <ac:chgData name="Melissa John" userId="S::melissa.john@uwtsd.ac.uk::ef5f6793-7447-4051-880d-29690ce5c2bb" providerId="AD" clId="Web-{D098B330-A4D9-4730-8715-AA3A923F0643}" dt="2022-02-17T11:44:11.822" v="5"/>
          <ac:spMkLst>
            <pc:docMk/>
            <pc:sldMk cId="1378076503" sldId="543"/>
            <ac:spMk id="9" creationId="{F3060C83-F051-4F0E-ABAD-AA0DFC48B218}"/>
          </ac:spMkLst>
        </pc:spChg>
        <pc:spChg chg="add">
          <ac:chgData name="Melissa John" userId="S::melissa.john@uwtsd.ac.uk::ef5f6793-7447-4051-880d-29690ce5c2bb" providerId="AD" clId="Web-{D098B330-A4D9-4730-8715-AA3A923F0643}" dt="2022-02-17T11:44:11.822" v="5"/>
          <ac:spMkLst>
            <pc:docMk/>
            <pc:sldMk cId="1378076503" sldId="543"/>
            <ac:spMk id="11" creationId="{83C98ABE-055B-441F-B07E-44F97F083C39}"/>
          </ac:spMkLst>
        </pc:spChg>
        <pc:spChg chg="add">
          <ac:chgData name="Melissa John" userId="S::melissa.john@uwtsd.ac.uk::ef5f6793-7447-4051-880d-29690ce5c2bb" providerId="AD" clId="Web-{D098B330-A4D9-4730-8715-AA3A923F0643}" dt="2022-02-17T11:44:11.822" v="5"/>
          <ac:spMkLst>
            <pc:docMk/>
            <pc:sldMk cId="1378076503" sldId="543"/>
            <ac:spMk id="13" creationId="{29FDB030-9B49-4CED-8CCD-4D99382388AC}"/>
          </ac:spMkLst>
        </pc:spChg>
        <pc:spChg chg="add">
          <ac:chgData name="Melissa John" userId="S::melissa.john@uwtsd.ac.uk::ef5f6793-7447-4051-880d-29690ce5c2bb" providerId="AD" clId="Web-{D098B330-A4D9-4730-8715-AA3A923F0643}" dt="2022-02-17T11:44:11.822" v="5"/>
          <ac:spMkLst>
            <pc:docMk/>
            <pc:sldMk cId="1378076503" sldId="543"/>
            <ac:spMk id="15" creationId="{3783CA14-24A1-485C-8B30-D6A5D87987AD}"/>
          </ac:spMkLst>
        </pc:spChg>
        <pc:spChg chg="add">
          <ac:chgData name="Melissa John" userId="S::melissa.john@uwtsd.ac.uk::ef5f6793-7447-4051-880d-29690ce5c2bb" providerId="AD" clId="Web-{D098B330-A4D9-4730-8715-AA3A923F0643}" dt="2022-02-17T11:44:11.822" v="5"/>
          <ac:spMkLst>
            <pc:docMk/>
            <pc:sldMk cId="1378076503" sldId="543"/>
            <ac:spMk id="17" creationId="{9A97C86A-04D6-40F7-AE84-31AB43E6A846}"/>
          </ac:spMkLst>
        </pc:spChg>
        <pc:spChg chg="add">
          <ac:chgData name="Melissa John" userId="S::melissa.john@uwtsd.ac.uk::ef5f6793-7447-4051-880d-29690ce5c2bb" providerId="AD" clId="Web-{D098B330-A4D9-4730-8715-AA3A923F0643}" dt="2022-02-17T11:44:11.822" v="5"/>
          <ac:spMkLst>
            <pc:docMk/>
            <pc:sldMk cId="1378076503" sldId="543"/>
            <ac:spMk id="19" creationId="{FF9F2414-84E8-453E-B1F3-389FDE8192D9}"/>
          </ac:spMkLst>
        </pc:spChg>
        <pc:spChg chg="add">
          <ac:chgData name="Melissa John" userId="S::melissa.john@uwtsd.ac.uk::ef5f6793-7447-4051-880d-29690ce5c2bb" providerId="AD" clId="Web-{D098B330-A4D9-4730-8715-AA3A923F0643}" dt="2022-02-17T11:44:11.822" v="5"/>
          <ac:spMkLst>
            <pc:docMk/>
            <pc:sldMk cId="1378076503" sldId="543"/>
            <ac:spMk id="21" creationId="{3ECA69A1-7536-43AC-85EF-C7106179F5ED}"/>
          </ac:spMkLst>
        </pc:spChg>
        <pc:picChg chg="add del mod">
          <ac:chgData name="Melissa John" userId="S::melissa.john@uwtsd.ac.uk::ef5f6793-7447-4051-880d-29690ce5c2bb" providerId="AD" clId="Web-{D098B330-A4D9-4730-8715-AA3A923F0643}" dt="2022-02-17T11:44:24.010" v="6"/>
          <ac:picMkLst>
            <pc:docMk/>
            <pc:sldMk cId="1378076503" sldId="543"/>
            <ac:picMk id="4" creationId="{53A5AC5F-DFAE-4A21-ADFB-BDF5C5D04668}"/>
          </ac:picMkLst>
        </pc:picChg>
      </pc:sldChg>
      <pc:sldChg chg="del">
        <pc:chgData name="Melissa John" userId="S::melissa.john@uwtsd.ac.uk::ef5f6793-7447-4051-880d-29690ce5c2bb" providerId="AD" clId="Web-{D098B330-A4D9-4730-8715-AA3A923F0643}" dt="2022-02-17T11:36:34.357" v="0"/>
        <pc:sldMkLst>
          <pc:docMk/>
          <pc:sldMk cId="2528136466" sldId="543"/>
        </pc:sldMkLst>
      </pc:sldChg>
    </pc:docChg>
  </pc:docChgLst>
  <pc:docChgLst>
    <pc:chgData name="Melissa John" userId="S::melissa.john@uwtsd.ac.uk::ef5f6793-7447-4051-880d-29690ce5c2bb" providerId="AD" clId="Web-{42F53382-0E64-4AB8-B8E7-960FA7D89BFC}"/>
    <pc:docChg chg="addSld modSld">
      <pc:chgData name="Melissa John" userId="S::melissa.john@uwtsd.ac.uk::ef5f6793-7447-4051-880d-29690ce5c2bb" providerId="AD" clId="Web-{42F53382-0E64-4AB8-B8E7-960FA7D89BFC}" dt="2022-01-24T17:24:20.247" v="84" actId="20577"/>
      <pc:docMkLst>
        <pc:docMk/>
      </pc:docMkLst>
      <pc:sldChg chg="modSp">
        <pc:chgData name="Melissa John" userId="S::melissa.john@uwtsd.ac.uk::ef5f6793-7447-4051-880d-29690ce5c2bb" providerId="AD" clId="Web-{42F53382-0E64-4AB8-B8E7-960FA7D89BFC}" dt="2022-01-24T17:24:20.247" v="84" actId="20577"/>
        <pc:sldMkLst>
          <pc:docMk/>
          <pc:sldMk cId="1947463288" sldId="257"/>
        </pc:sldMkLst>
        <pc:graphicFrameChg chg="modGraphic">
          <ac:chgData name="Melissa John" userId="S::melissa.john@uwtsd.ac.uk::ef5f6793-7447-4051-880d-29690ce5c2bb" providerId="AD" clId="Web-{42F53382-0E64-4AB8-B8E7-960FA7D89BFC}" dt="2022-01-24T17:24:20.247" v="84" actId="20577"/>
          <ac:graphicFrameMkLst>
            <pc:docMk/>
            <pc:sldMk cId="1947463288" sldId="257"/>
            <ac:graphicFrameMk id="5" creationId="{7BB671C9-E315-4C65-8B48-612BDCF3CAEE}"/>
          </ac:graphicFrameMkLst>
        </pc:graphicFrameChg>
      </pc:sldChg>
      <pc:sldChg chg="addSp delSp modSp new mod setBg">
        <pc:chgData name="Melissa John" userId="S::melissa.john@uwtsd.ac.uk::ef5f6793-7447-4051-880d-29690ce5c2bb" providerId="AD" clId="Web-{42F53382-0E64-4AB8-B8E7-960FA7D89BFC}" dt="2022-01-24T17:21:41.862" v="5"/>
        <pc:sldMkLst>
          <pc:docMk/>
          <pc:sldMk cId="3792120793" sldId="542"/>
        </pc:sldMkLst>
        <pc:spChg chg="del">
          <ac:chgData name="Melissa John" userId="S::melissa.john@uwtsd.ac.uk::ef5f6793-7447-4051-880d-29690ce5c2bb" providerId="AD" clId="Web-{42F53382-0E64-4AB8-B8E7-960FA7D89BFC}" dt="2022-01-24T17:21:34.221" v="2"/>
          <ac:spMkLst>
            <pc:docMk/>
            <pc:sldMk cId="3792120793" sldId="542"/>
            <ac:spMk id="2" creationId="{C6CF3EFE-E655-466D-A71E-92E5A8DD3D82}"/>
          </ac:spMkLst>
        </pc:spChg>
        <pc:spChg chg="del">
          <ac:chgData name="Melissa John" userId="S::melissa.john@uwtsd.ac.uk::ef5f6793-7447-4051-880d-29690ce5c2bb" providerId="AD" clId="Web-{42F53382-0E64-4AB8-B8E7-960FA7D89BFC}" dt="2022-01-24T17:21:32.502" v="1"/>
          <ac:spMkLst>
            <pc:docMk/>
            <pc:sldMk cId="3792120793" sldId="542"/>
            <ac:spMk id="3" creationId="{5CCFB420-3BA7-4E4C-B185-F13CD95C3E6C}"/>
          </ac:spMkLst>
        </pc:spChg>
        <pc:spChg chg="add">
          <ac:chgData name="Melissa John" userId="S::melissa.john@uwtsd.ac.uk::ef5f6793-7447-4051-880d-29690ce5c2bb" providerId="AD" clId="Web-{42F53382-0E64-4AB8-B8E7-960FA7D89BFC}" dt="2022-01-24T17:21:41.862" v="5"/>
          <ac:spMkLst>
            <pc:docMk/>
            <pc:sldMk cId="3792120793" sldId="542"/>
            <ac:spMk id="9" creationId="{F3060C83-F051-4F0E-ABAD-AA0DFC48B218}"/>
          </ac:spMkLst>
        </pc:spChg>
        <pc:spChg chg="add">
          <ac:chgData name="Melissa John" userId="S::melissa.john@uwtsd.ac.uk::ef5f6793-7447-4051-880d-29690ce5c2bb" providerId="AD" clId="Web-{42F53382-0E64-4AB8-B8E7-960FA7D89BFC}" dt="2022-01-24T17:21:41.862" v="5"/>
          <ac:spMkLst>
            <pc:docMk/>
            <pc:sldMk cId="3792120793" sldId="542"/>
            <ac:spMk id="11" creationId="{83C98ABE-055B-441F-B07E-44F97F083C39}"/>
          </ac:spMkLst>
        </pc:spChg>
        <pc:spChg chg="add">
          <ac:chgData name="Melissa John" userId="S::melissa.john@uwtsd.ac.uk::ef5f6793-7447-4051-880d-29690ce5c2bb" providerId="AD" clId="Web-{42F53382-0E64-4AB8-B8E7-960FA7D89BFC}" dt="2022-01-24T17:21:41.862" v="5"/>
          <ac:spMkLst>
            <pc:docMk/>
            <pc:sldMk cId="3792120793" sldId="542"/>
            <ac:spMk id="13" creationId="{29FDB030-9B49-4CED-8CCD-4D99382388AC}"/>
          </ac:spMkLst>
        </pc:spChg>
        <pc:spChg chg="add">
          <ac:chgData name="Melissa John" userId="S::melissa.john@uwtsd.ac.uk::ef5f6793-7447-4051-880d-29690ce5c2bb" providerId="AD" clId="Web-{42F53382-0E64-4AB8-B8E7-960FA7D89BFC}" dt="2022-01-24T17:21:41.862" v="5"/>
          <ac:spMkLst>
            <pc:docMk/>
            <pc:sldMk cId="3792120793" sldId="542"/>
            <ac:spMk id="15" creationId="{3783CA14-24A1-485C-8B30-D6A5D87987AD}"/>
          </ac:spMkLst>
        </pc:spChg>
        <pc:spChg chg="add">
          <ac:chgData name="Melissa John" userId="S::melissa.john@uwtsd.ac.uk::ef5f6793-7447-4051-880d-29690ce5c2bb" providerId="AD" clId="Web-{42F53382-0E64-4AB8-B8E7-960FA7D89BFC}" dt="2022-01-24T17:21:41.862" v="5"/>
          <ac:spMkLst>
            <pc:docMk/>
            <pc:sldMk cId="3792120793" sldId="542"/>
            <ac:spMk id="17" creationId="{9A97C86A-04D6-40F7-AE84-31AB43E6A846}"/>
          </ac:spMkLst>
        </pc:spChg>
        <pc:spChg chg="add">
          <ac:chgData name="Melissa John" userId="S::melissa.john@uwtsd.ac.uk::ef5f6793-7447-4051-880d-29690ce5c2bb" providerId="AD" clId="Web-{42F53382-0E64-4AB8-B8E7-960FA7D89BFC}" dt="2022-01-24T17:21:41.862" v="5"/>
          <ac:spMkLst>
            <pc:docMk/>
            <pc:sldMk cId="3792120793" sldId="542"/>
            <ac:spMk id="19" creationId="{FF9F2414-84E8-453E-B1F3-389FDE8192D9}"/>
          </ac:spMkLst>
        </pc:spChg>
        <pc:spChg chg="add">
          <ac:chgData name="Melissa John" userId="S::melissa.john@uwtsd.ac.uk::ef5f6793-7447-4051-880d-29690ce5c2bb" providerId="AD" clId="Web-{42F53382-0E64-4AB8-B8E7-960FA7D89BFC}" dt="2022-01-24T17:21:41.862" v="5"/>
          <ac:spMkLst>
            <pc:docMk/>
            <pc:sldMk cId="3792120793" sldId="542"/>
            <ac:spMk id="21" creationId="{3ECA69A1-7536-43AC-85EF-C7106179F5ED}"/>
          </ac:spMkLst>
        </pc:spChg>
        <pc:picChg chg="add mod">
          <ac:chgData name="Melissa John" userId="S::melissa.john@uwtsd.ac.uk::ef5f6793-7447-4051-880d-29690ce5c2bb" providerId="AD" clId="Web-{42F53382-0E64-4AB8-B8E7-960FA7D89BFC}" dt="2022-01-24T17:21:41.862" v="5"/>
          <ac:picMkLst>
            <pc:docMk/>
            <pc:sldMk cId="3792120793" sldId="542"/>
            <ac:picMk id="4" creationId="{1C7838C2-B44A-4C86-A014-F9618CAA3CC7}"/>
          </ac:picMkLst>
        </pc:picChg>
      </pc:sldChg>
      <pc:sldChg chg="addSp delSp modSp new mod setBg modNotes">
        <pc:chgData name="Melissa John" userId="S::melissa.john@uwtsd.ac.uk::ef5f6793-7447-4051-880d-29690ce5c2bb" providerId="AD" clId="Web-{42F53382-0E64-4AB8-B8E7-960FA7D89BFC}" dt="2022-01-24T17:23:34.463" v="35"/>
        <pc:sldMkLst>
          <pc:docMk/>
          <pc:sldMk cId="2528136466" sldId="543"/>
        </pc:sldMkLst>
        <pc:spChg chg="del">
          <ac:chgData name="Melissa John" userId="S::melissa.john@uwtsd.ac.uk::ef5f6793-7447-4051-880d-29690ce5c2bb" providerId="AD" clId="Web-{42F53382-0E64-4AB8-B8E7-960FA7D89BFC}" dt="2022-01-24T17:22:04.036" v="8"/>
          <ac:spMkLst>
            <pc:docMk/>
            <pc:sldMk cId="2528136466" sldId="543"/>
            <ac:spMk id="2" creationId="{32A78E0A-82C7-47E6-8E74-5C1931AEA714}"/>
          </ac:spMkLst>
        </pc:spChg>
        <pc:spChg chg="del">
          <ac:chgData name="Melissa John" userId="S::melissa.john@uwtsd.ac.uk::ef5f6793-7447-4051-880d-29690ce5c2bb" providerId="AD" clId="Web-{42F53382-0E64-4AB8-B8E7-960FA7D89BFC}" dt="2022-01-24T17:22:02.223" v="7"/>
          <ac:spMkLst>
            <pc:docMk/>
            <pc:sldMk cId="2528136466" sldId="543"/>
            <ac:spMk id="3" creationId="{16BF2724-276C-485B-BF4A-0E5423E28076}"/>
          </ac:spMkLst>
        </pc:spChg>
        <pc:spChg chg="add del">
          <ac:chgData name="Melissa John" userId="S::melissa.john@uwtsd.ac.uk::ef5f6793-7447-4051-880d-29690ce5c2bb" providerId="AD" clId="Web-{42F53382-0E64-4AB8-B8E7-960FA7D89BFC}" dt="2022-01-24T17:23:19.900" v="15"/>
          <ac:spMkLst>
            <pc:docMk/>
            <pc:sldMk cId="2528136466" sldId="543"/>
            <ac:spMk id="9" creationId="{42A4FC2C-047E-45A5-965D-8E1E3BF09BC6}"/>
          </ac:spMkLst>
        </pc:spChg>
        <pc:spChg chg="add">
          <ac:chgData name="Melissa John" userId="S::melissa.john@uwtsd.ac.uk::ef5f6793-7447-4051-880d-29690ce5c2bb" providerId="AD" clId="Web-{42F53382-0E64-4AB8-B8E7-960FA7D89BFC}" dt="2022-01-24T17:23:19.900" v="15"/>
          <ac:spMkLst>
            <pc:docMk/>
            <pc:sldMk cId="2528136466" sldId="543"/>
            <ac:spMk id="14" creationId="{42A4FC2C-047E-45A5-965D-8E1E3BF09BC6}"/>
          </ac:spMkLst>
        </pc:spChg>
        <pc:picChg chg="add del mod">
          <ac:chgData name="Melissa John" userId="S::melissa.john@uwtsd.ac.uk::ef5f6793-7447-4051-880d-29690ce5c2bb" providerId="AD" clId="Web-{42F53382-0E64-4AB8-B8E7-960FA7D89BFC}" dt="2022-01-24T17:22:20.162" v="11"/>
          <ac:picMkLst>
            <pc:docMk/>
            <pc:sldMk cId="2528136466" sldId="543"/>
            <ac:picMk id="4" creationId="{0B43589C-5CC9-4777-BE9D-4C60863EFD6A}"/>
          </ac:picMkLst>
        </pc:picChg>
        <pc:picChg chg="add del mod">
          <ac:chgData name="Melissa John" userId="S::melissa.john@uwtsd.ac.uk::ef5f6793-7447-4051-880d-29690ce5c2bb" providerId="AD" clId="Web-{42F53382-0E64-4AB8-B8E7-960FA7D89BFC}" dt="2022-01-24T17:22:52.226" v="13"/>
          <ac:picMkLst>
            <pc:docMk/>
            <pc:sldMk cId="2528136466" sldId="543"/>
            <ac:picMk id="5" creationId="{C229045A-A2B6-468A-B355-59C2870FC273}"/>
          </ac:picMkLst>
        </pc:picChg>
        <pc:picChg chg="add mod">
          <ac:chgData name="Melissa John" userId="S::melissa.john@uwtsd.ac.uk::ef5f6793-7447-4051-880d-29690ce5c2bb" providerId="AD" clId="Web-{42F53382-0E64-4AB8-B8E7-960FA7D89BFC}" dt="2022-01-24T17:23:19.900" v="15"/>
          <ac:picMkLst>
            <pc:docMk/>
            <pc:sldMk cId="2528136466" sldId="543"/>
            <ac:picMk id="6" creationId="{2D84DDC4-8457-44C0-A814-51E59236D5DB}"/>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24CF0B-5050-44E0-BF8E-129C4F8C8A4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6CF90C4D-60A4-4136-BA17-9C5AEE79245A}">
      <dgm:prSet/>
      <dgm:spPr/>
      <dgm:t>
        <a:bodyPr/>
        <a:lstStyle/>
        <a:p>
          <a:r>
            <a:rPr lang="en-GB" dirty="0"/>
            <a:t>Exam preparation – Assignment 2</a:t>
          </a:r>
          <a:endParaRPr lang="en-US" dirty="0"/>
        </a:p>
      </dgm:t>
    </dgm:pt>
    <dgm:pt modelId="{938B3887-17AC-491F-BE90-F7C2890550A9}" type="parTrans" cxnId="{862C7FB7-8998-49DA-88AB-D5A2A83C5008}">
      <dgm:prSet/>
      <dgm:spPr/>
      <dgm:t>
        <a:bodyPr/>
        <a:lstStyle/>
        <a:p>
          <a:endParaRPr lang="en-US"/>
        </a:p>
      </dgm:t>
    </dgm:pt>
    <dgm:pt modelId="{93D0C489-49D1-40E3-9EF2-C8EC7962F7B0}" type="sibTrans" cxnId="{862C7FB7-8998-49DA-88AB-D5A2A83C5008}">
      <dgm:prSet/>
      <dgm:spPr/>
      <dgm:t>
        <a:bodyPr/>
        <a:lstStyle/>
        <a:p>
          <a:endParaRPr lang="en-US"/>
        </a:p>
      </dgm:t>
    </dgm:pt>
    <dgm:pt modelId="{FF3E2C24-03A0-460A-8CB3-5AA74429A7C1}">
      <dgm:prSet/>
      <dgm:spPr/>
      <dgm:t>
        <a:bodyPr/>
        <a:lstStyle/>
        <a:p>
          <a:pPr rtl="0"/>
          <a:r>
            <a:rPr lang="en-GB" dirty="0"/>
            <a:t>A) Interpersonal skills</a:t>
          </a:r>
          <a:r>
            <a:rPr lang="en-GB" dirty="0">
              <a:latin typeface="Calibri Light" panose="020F0302020204030204"/>
            </a:rPr>
            <a:t> &amp; personal presentation</a:t>
          </a:r>
          <a:endParaRPr lang="en-US" dirty="0"/>
        </a:p>
      </dgm:t>
    </dgm:pt>
    <dgm:pt modelId="{B9357DFC-9EB3-47C8-8203-6ABD02588298}" type="parTrans" cxnId="{E4DCCDE5-E26A-4191-A016-7FC62072C81D}">
      <dgm:prSet/>
      <dgm:spPr/>
      <dgm:t>
        <a:bodyPr/>
        <a:lstStyle/>
        <a:p>
          <a:endParaRPr lang="en-US"/>
        </a:p>
      </dgm:t>
    </dgm:pt>
    <dgm:pt modelId="{569BC3BD-FA5C-48BF-8E5F-946B4B3EB667}" type="sibTrans" cxnId="{E4DCCDE5-E26A-4191-A016-7FC62072C81D}">
      <dgm:prSet/>
      <dgm:spPr/>
      <dgm:t>
        <a:bodyPr/>
        <a:lstStyle/>
        <a:p>
          <a:endParaRPr lang="en-US"/>
        </a:p>
      </dgm:t>
    </dgm:pt>
    <dgm:pt modelId="{C100149C-323B-43D8-9AD4-F589D76B7307}">
      <dgm:prSet/>
      <dgm:spPr/>
      <dgm:t>
        <a:bodyPr/>
        <a:lstStyle/>
        <a:p>
          <a:pPr rtl="0"/>
          <a:r>
            <a:rPr lang="en-GB" dirty="0"/>
            <a:t>B) Practical element – Hotelier</a:t>
          </a:r>
          <a:r>
            <a:rPr lang="en-GB" dirty="0">
              <a:latin typeface="Calibri Light" panose="020F0302020204030204"/>
            </a:rPr>
            <a:t> Break out rooms</a:t>
          </a:r>
          <a:endParaRPr lang="en-US" dirty="0"/>
        </a:p>
      </dgm:t>
    </dgm:pt>
    <dgm:pt modelId="{9318F453-BBFD-4722-90AA-41EA3BEE460F}" type="parTrans" cxnId="{BEB1304A-FD7C-4FB2-8D87-98501236DAC5}">
      <dgm:prSet/>
      <dgm:spPr/>
      <dgm:t>
        <a:bodyPr/>
        <a:lstStyle/>
        <a:p>
          <a:endParaRPr lang="en-US"/>
        </a:p>
      </dgm:t>
    </dgm:pt>
    <dgm:pt modelId="{BA4E9CC4-675F-4A28-B97D-6D266DCA745D}" type="sibTrans" cxnId="{BEB1304A-FD7C-4FB2-8D87-98501236DAC5}">
      <dgm:prSet/>
      <dgm:spPr/>
      <dgm:t>
        <a:bodyPr/>
        <a:lstStyle/>
        <a:p>
          <a:endParaRPr lang="en-US"/>
        </a:p>
      </dgm:t>
    </dgm:pt>
    <dgm:pt modelId="{60D53CC2-98C6-4959-946D-32C6D2067837}">
      <dgm:prSet/>
      <dgm:spPr/>
      <dgm:t>
        <a:bodyPr/>
        <a:lstStyle/>
        <a:p>
          <a:pPr rtl="0"/>
          <a:r>
            <a:rPr lang="en-GB" dirty="0"/>
            <a:t>Recap of </a:t>
          </a:r>
          <a:r>
            <a:rPr lang="en-GB" dirty="0">
              <a:latin typeface="Calibri Light" panose="020F0302020204030204"/>
            </a:rPr>
            <a:t>all elements HAFO</a:t>
          </a:r>
          <a:r>
            <a:rPr lang="en-GB" dirty="0"/>
            <a:t> </a:t>
          </a:r>
          <a:r>
            <a:rPr lang="en-GB" dirty="0">
              <a:latin typeface="Calibri Light" panose="020F0302020204030204"/>
            </a:rPr>
            <a:t>Assignment 3</a:t>
          </a:r>
          <a:endParaRPr lang="en-US" dirty="0"/>
        </a:p>
      </dgm:t>
    </dgm:pt>
    <dgm:pt modelId="{3BDED38A-AE1E-454E-BFC4-CA4E080520CB}" type="parTrans" cxnId="{9688E594-08B2-40C3-AC3C-66FFAF477506}">
      <dgm:prSet/>
      <dgm:spPr/>
      <dgm:t>
        <a:bodyPr/>
        <a:lstStyle/>
        <a:p>
          <a:endParaRPr lang="en-US"/>
        </a:p>
      </dgm:t>
    </dgm:pt>
    <dgm:pt modelId="{5089D41D-E96C-46F0-B4AA-4CD2DD909760}" type="sibTrans" cxnId="{9688E594-08B2-40C3-AC3C-66FFAF477506}">
      <dgm:prSet/>
      <dgm:spPr/>
      <dgm:t>
        <a:bodyPr/>
        <a:lstStyle/>
        <a:p>
          <a:endParaRPr lang="en-US"/>
        </a:p>
      </dgm:t>
    </dgm:pt>
    <dgm:pt modelId="{12FD77F1-1E26-43CF-89A9-9FCAEDDE165B}">
      <dgm:prSet phldr="0"/>
      <dgm:spPr/>
      <dgm:t>
        <a:bodyPr/>
        <a:lstStyle/>
        <a:p>
          <a:r>
            <a:rPr lang="en-GB" dirty="0">
              <a:latin typeface="Calibri Light" panose="020F0302020204030204"/>
            </a:rPr>
            <a:t>Questions</a:t>
          </a:r>
        </a:p>
      </dgm:t>
    </dgm:pt>
    <dgm:pt modelId="{2733188D-45A4-46A6-A208-3EEB391F3C37}" type="parTrans" cxnId="{7B800328-7D79-4DE9-AB2F-BEE11260D266}">
      <dgm:prSet/>
      <dgm:spPr/>
    </dgm:pt>
    <dgm:pt modelId="{1D9F8C58-101A-4EB6-B079-DED47965F612}" type="sibTrans" cxnId="{7B800328-7D79-4DE9-AB2F-BEE11260D266}">
      <dgm:prSet/>
      <dgm:spPr/>
    </dgm:pt>
    <dgm:pt modelId="{E2A1088C-51DD-4446-B8BF-4298A1AF96B3}">
      <dgm:prSet phldr="0"/>
      <dgm:spPr/>
      <dgm:t>
        <a:bodyPr/>
        <a:lstStyle/>
        <a:p>
          <a:pPr rtl="0"/>
          <a:r>
            <a:rPr lang="en-GB" dirty="0">
              <a:latin typeface="Calibri Light" panose="020F0302020204030204"/>
            </a:rPr>
            <a:t>Homework &amp; lecturer role play exam practice feedback</a:t>
          </a:r>
        </a:p>
      </dgm:t>
    </dgm:pt>
    <dgm:pt modelId="{6EA09F85-FFA2-4261-A672-2CD7364F1D37}" type="parTrans" cxnId="{3A1A29B6-3689-466D-BF2B-2AAF62520147}">
      <dgm:prSet/>
      <dgm:spPr/>
    </dgm:pt>
    <dgm:pt modelId="{2A2B8438-C877-4223-AA97-F555657D2B21}" type="sibTrans" cxnId="{3A1A29B6-3689-466D-BF2B-2AAF62520147}">
      <dgm:prSet/>
      <dgm:spPr/>
    </dgm:pt>
    <dgm:pt modelId="{D048F0BA-C3CF-4972-99DD-D08942BEDD6E}" type="pres">
      <dgm:prSet presAssocID="{F024CF0B-5050-44E0-BF8E-129C4F8C8A46}" presName="vert0" presStyleCnt="0">
        <dgm:presLayoutVars>
          <dgm:dir/>
          <dgm:animOne val="branch"/>
          <dgm:animLvl val="lvl"/>
        </dgm:presLayoutVars>
      </dgm:prSet>
      <dgm:spPr/>
    </dgm:pt>
    <dgm:pt modelId="{52C7FC37-0A50-4F70-9772-ED8086E87ADF}" type="pres">
      <dgm:prSet presAssocID="{6CF90C4D-60A4-4136-BA17-9C5AEE79245A}" presName="thickLine" presStyleLbl="alignNode1" presStyleIdx="0" presStyleCnt="6"/>
      <dgm:spPr/>
    </dgm:pt>
    <dgm:pt modelId="{8E92F2BD-C757-458A-958F-4A8DC9853A52}" type="pres">
      <dgm:prSet presAssocID="{6CF90C4D-60A4-4136-BA17-9C5AEE79245A}" presName="horz1" presStyleCnt="0"/>
      <dgm:spPr/>
    </dgm:pt>
    <dgm:pt modelId="{68BC0BB1-2582-4D4B-B3C6-38948FB200AD}" type="pres">
      <dgm:prSet presAssocID="{6CF90C4D-60A4-4136-BA17-9C5AEE79245A}" presName="tx1" presStyleLbl="revTx" presStyleIdx="0" presStyleCnt="6"/>
      <dgm:spPr/>
    </dgm:pt>
    <dgm:pt modelId="{7F3DF326-A773-49FC-BF15-7866ACDAB92F}" type="pres">
      <dgm:prSet presAssocID="{6CF90C4D-60A4-4136-BA17-9C5AEE79245A}" presName="vert1" presStyleCnt="0"/>
      <dgm:spPr/>
    </dgm:pt>
    <dgm:pt modelId="{9E08B0BC-5C1C-44DB-B419-76C83D3504DA}" type="pres">
      <dgm:prSet presAssocID="{FF3E2C24-03A0-460A-8CB3-5AA74429A7C1}" presName="thickLine" presStyleLbl="alignNode1" presStyleIdx="1" presStyleCnt="6"/>
      <dgm:spPr/>
    </dgm:pt>
    <dgm:pt modelId="{11B3CF28-13A8-4501-B8FC-5B3443861A54}" type="pres">
      <dgm:prSet presAssocID="{FF3E2C24-03A0-460A-8CB3-5AA74429A7C1}" presName="horz1" presStyleCnt="0"/>
      <dgm:spPr/>
    </dgm:pt>
    <dgm:pt modelId="{628757C2-E20D-4CD0-9CBC-A416B6432385}" type="pres">
      <dgm:prSet presAssocID="{FF3E2C24-03A0-460A-8CB3-5AA74429A7C1}" presName="tx1" presStyleLbl="revTx" presStyleIdx="1" presStyleCnt="6"/>
      <dgm:spPr/>
    </dgm:pt>
    <dgm:pt modelId="{D0119BC3-6235-4BCF-B6F6-C3CB62604F07}" type="pres">
      <dgm:prSet presAssocID="{FF3E2C24-03A0-460A-8CB3-5AA74429A7C1}" presName="vert1" presStyleCnt="0"/>
      <dgm:spPr/>
    </dgm:pt>
    <dgm:pt modelId="{C822F296-6789-4FBF-97DD-5E840930A7D0}" type="pres">
      <dgm:prSet presAssocID="{C100149C-323B-43D8-9AD4-F589D76B7307}" presName="thickLine" presStyleLbl="alignNode1" presStyleIdx="2" presStyleCnt="6"/>
      <dgm:spPr/>
    </dgm:pt>
    <dgm:pt modelId="{1B8412AE-0D15-4F13-81B1-14E15162F574}" type="pres">
      <dgm:prSet presAssocID="{C100149C-323B-43D8-9AD4-F589D76B7307}" presName="horz1" presStyleCnt="0"/>
      <dgm:spPr/>
    </dgm:pt>
    <dgm:pt modelId="{019B9A0A-FC4D-469E-B9D6-A3F151D8439A}" type="pres">
      <dgm:prSet presAssocID="{C100149C-323B-43D8-9AD4-F589D76B7307}" presName="tx1" presStyleLbl="revTx" presStyleIdx="2" presStyleCnt="6"/>
      <dgm:spPr/>
    </dgm:pt>
    <dgm:pt modelId="{266D54A1-2BD1-47A2-85AE-F50782727192}" type="pres">
      <dgm:prSet presAssocID="{C100149C-323B-43D8-9AD4-F589D76B7307}" presName="vert1" presStyleCnt="0"/>
      <dgm:spPr/>
    </dgm:pt>
    <dgm:pt modelId="{5D0B1A7C-DA15-4A93-836F-53DE4C31C212}" type="pres">
      <dgm:prSet presAssocID="{60D53CC2-98C6-4959-946D-32C6D2067837}" presName="thickLine" presStyleLbl="alignNode1" presStyleIdx="3" presStyleCnt="6"/>
      <dgm:spPr/>
    </dgm:pt>
    <dgm:pt modelId="{A66078DE-741A-4977-BC96-80957DCD70D7}" type="pres">
      <dgm:prSet presAssocID="{60D53CC2-98C6-4959-946D-32C6D2067837}" presName="horz1" presStyleCnt="0"/>
      <dgm:spPr/>
    </dgm:pt>
    <dgm:pt modelId="{37E0AF6F-B1E3-4E22-BAD3-1A058AAD97F3}" type="pres">
      <dgm:prSet presAssocID="{60D53CC2-98C6-4959-946D-32C6D2067837}" presName="tx1" presStyleLbl="revTx" presStyleIdx="3" presStyleCnt="6"/>
      <dgm:spPr/>
    </dgm:pt>
    <dgm:pt modelId="{63FD31FE-C879-4659-BCB0-7625D3C731EC}" type="pres">
      <dgm:prSet presAssocID="{60D53CC2-98C6-4959-946D-32C6D2067837}" presName="vert1" presStyleCnt="0"/>
      <dgm:spPr/>
    </dgm:pt>
    <dgm:pt modelId="{1AA365FA-2DB4-443B-87EC-9378A31353F9}" type="pres">
      <dgm:prSet presAssocID="{E2A1088C-51DD-4446-B8BF-4298A1AF96B3}" presName="thickLine" presStyleLbl="alignNode1" presStyleIdx="4" presStyleCnt="6"/>
      <dgm:spPr/>
    </dgm:pt>
    <dgm:pt modelId="{8AAA9D9D-D1CE-413E-9ED9-8A1BAB70E1A7}" type="pres">
      <dgm:prSet presAssocID="{E2A1088C-51DD-4446-B8BF-4298A1AF96B3}" presName="horz1" presStyleCnt="0"/>
      <dgm:spPr/>
    </dgm:pt>
    <dgm:pt modelId="{345FEFC3-E67C-4156-A5B7-0F06E24A9024}" type="pres">
      <dgm:prSet presAssocID="{E2A1088C-51DD-4446-B8BF-4298A1AF96B3}" presName="tx1" presStyleLbl="revTx" presStyleIdx="4" presStyleCnt="6"/>
      <dgm:spPr/>
    </dgm:pt>
    <dgm:pt modelId="{7D85E454-3AAF-43FE-A765-0A4B341909AC}" type="pres">
      <dgm:prSet presAssocID="{E2A1088C-51DD-4446-B8BF-4298A1AF96B3}" presName="vert1" presStyleCnt="0"/>
      <dgm:spPr/>
    </dgm:pt>
    <dgm:pt modelId="{F9C235A1-2AC1-4C29-9441-5DAA28412192}" type="pres">
      <dgm:prSet presAssocID="{12FD77F1-1E26-43CF-89A9-9FCAEDDE165B}" presName="thickLine" presStyleLbl="alignNode1" presStyleIdx="5" presStyleCnt="6"/>
      <dgm:spPr/>
    </dgm:pt>
    <dgm:pt modelId="{714E20F3-860F-4A92-886B-80424EDDEB0F}" type="pres">
      <dgm:prSet presAssocID="{12FD77F1-1E26-43CF-89A9-9FCAEDDE165B}" presName="horz1" presStyleCnt="0"/>
      <dgm:spPr/>
    </dgm:pt>
    <dgm:pt modelId="{288F7C3E-6031-472C-BF3D-53DB1C5D634E}" type="pres">
      <dgm:prSet presAssocID="{12FD77F1-1E26-43CF-89A9-9FCAEDDE165B}" presName="tx1" presStyleLbl="revTx" presStyleIdx="5" presStyleCnt="6"/>
      <dgm:spPr/>
    </dgm:pt>
    <dgm:pt modelId="{881AAACE-4548-414C-9E65-D6BACB457958}" type="pres">
      <dgm:prSet presAssocID="{12FD77F1-1E26-43CF-89A9-9FCAEDDE165B}" presName="vert1" presStyleCnt="0"/>
      <dgm:spPr/>
    </dgm:pt>
  </dgm:ptLst>
  <dgm:cxnLst>
    <dgm:cxn modelId="{7B800328-7D79-4DE9-AB2F-BEE11260D266}" srcId="{F024CF0B-5050-44E0-BF8E-129C4F8C8A46}" destId="{12FD77F1-1E26-43CF-89A9-9FCAEDDE165B}" srcOrd="5" destOrd="0" parTransId="{2733188D-45A4-46A6-A208-3EEB391F3C37}" sibTransId="{1D9F8C58-101A-4EB6-B079-DED47965F612}"/>
    <dgm:cxn modelId="{633D0133-8A54-40C2-A575-D0CDF076D213}" type="presOf" srcId="{F024CF0B-5050-44E0-BF8E-129C4F8C8A46}" destId="{D048F0BA-C3CF-4972-99DD-D08942BEDD6E}" srcOrd="0" destOrd="0" presId="urn:microsoft.com/office/officeart/2008/layout/LinedList"/>
    <dgm:cxn modelId="{29AB345B-2A22-45AC-97A2-56D7091D3D8E}" type="presOf" srcId="{60D53CC2-98C6-4959-946D-32C6D2067837}" destId="{37E0AF6F-B1E3-4E22-BAD3-1A058AAD97F3}" srcOrd="0" destOrd="0" presId="urn:microsoft.com/office/officeart/2008/layout/LinedList"/>
    <dgm:cxn modelId="{BEB1304A-FD7C-4FB2-8D87-98501236DAC5}" srcId="{F024CF0B-5050-44E0-BF8E-129C4F8C8A46}" destId="{C100149C-323B-43D8-9AD4-F589D76B7307}" srcOrd="2" destOrd="0" parTransId="{9318F453-BBFD-4722-90AA-41EA3BEE460F}" sibTransId="{BA4E9CC4-675F-4A28-B97D-6D266DCA745D}"/>
    <dgm:cxn modelId="{85E78971-E733-4F48-BEC3-3622AC076CC8}" type="presOf" srcId="{6CF90C4D-60A4-4136-BA17-9C5AEE79245A}" destId="{68BC0BB1-2582-4D4B-B3C6-38948FB200AD}" srcOrd="0" destOrd="0" presId="urn:microsoft.com/office/officeart/2008/layout/LinedList"/>
    <dgm:cxn modelId="{6499C27D-522E-450B-8A1E-F3A28200D842}" type="presOf" srcId="{C100149C-323B-43D8-9AD4-F589D76B7307}" destId="{019B9A0A-FC4D-469E-B9D6-A3F151D8439A}" srcOrd="0" destOrd="0" presId="urn:microsoft.com/office/officeart/2008/layout/LinedList"/>
    <dgm:cxn modelId="{6AEF5A8A-487C-4AA0-9255-50748830F9A0}" type="presOf" srcId="{E2A1088C-51DD-4446-B8BF-4298A1AF96B3}" destId="{345FEFC3-E67C-4156-A5B7-0F06E24A9024}" srcOrd="0" destOrd="0" presId="urn:microsoft.com/office/officeart/2008/layout/LinedList"/>
    <dgm:cxn modelId="{9688E594-08B2-40C3-AC3C-66FFAF477506}" srcId="{F024CF0B-5050-44E0-BF8E-129C4F8C8A46}" destId="{60D53CC2-98C6-4959-946D-32C6D2067837}" srcOrd="3" destOrd="0" parTransId="{3BDED38A-AE1E-454E-BFC4-CA4E080520CB}" sibTransId="{5089D41D-E96C-46F0-B4AA-4CD2DD909760}"/>
    <dgm:cxn modelId="{3A1A29B6-3689-466D-BF2B-2AAF62520147}" srcId="{F024CF0B-5050-44E0-BF8E-129C4F8C8A46}" destId="{E2A1088C-51DD-4446-B8BF-4298A1AF96B3}" srcOrd="4" destOrd="0" parTransId="{6EA09F85-FFA2-4261-A672-2CD7364F1D37}" sibTransId="{2A2B8438-C877-4223-AA97-F555657D2B21}"/>
    <dgm:cxn modelId="{862C7FB7-8998-49DA-88AB-D5A2A83C5008}" srcId="{F024CF0B-5050-44E0-BF8E-129C4F8C8A46}" destId="{6CF90C4D-60A4-4136-BA17-9C5AEE79245A}" srcOrd="0" destOrd="0" parTransId="{938B3887-17AC-491F-BE90-F7C2890550A9}" sibTransId="{93D0C489-49D1-40E3-9EF2-C8EC7962F7B0}"/>
    <dgm:cxn modelId="{A52981C6-F28A-4813-B6A9-3844D8D011DF}" type="presOf" srcId="{12FD77F1-1E26-43CF-89A9-9FCAEDDE165B}" destId="{288F7C3E-6031-472C-BF3D-53DB1C5D634E}" srcOrd="0" destOrd="0" presId="urn:microsoft.com/office/officeart/2008/layout/LinedList"/>
    <dgm:cxn modelId="{06479CD0-8C26-4849-A9C7-4F06C7632240}" type="presOf" srcId="{FF3E2C24-03A0-460A-8CB3-5AA74429A7C1}" destId="{628757C2-E20D-4CD0-9CBC-A416B6432385}" srcOrd="0" destOrd="0" presId="urn:microsoft.com/office/officeart/2008/layout/LinedList"/>
    <dgm:cxn modelId="{E4DCCDE5-E26A-4191-A016-7FC62072C81D}" srcId="{F024CF0B-5050-44E0-BF8E-129C4F8C8A46}" destId="{FF3E2C24-03A0-460A-8CB3-5AA74429A7C1}" srcOrd="1" destOrd="0" parTransId="{B9357DFC-9EB3-47C8-8203-6ABD02588298}" sibTransId="{569BC3BD-FA5C-48BF-8E5F-946B4B3EB667}"/>
    <dgm:cxn modelId="{3689C287-BC92-4A53-932A-1EECBC2069C1}" type="presParOf" srcId="{D048F0BA-C3CF-4972-99DD-D08942BEDD6E}" destId="{52C7FC37-0A50-4F70-9772-ED8086E87ADF}" srcOrd="0" destOrd="0" presId="urn:microsoft.com/office/officeart/2008/layout/LinedList"/>
    <dgm:cxn modelId="{37682D82-1952-440F-B9FA-03411589FE81}" type="presParOf" srcId="{D048F0BA-C3CF-4972-99DD-D08942BEDD6E}" destId="{8E92F2BD-C757-458A-958F-4A8DC9853A52}" srcOrd="1" destOrd="0" presId="urn:microsoft.com/office/officeart/2008/layout/LinedList"/>
    <dgm:cxn modelId="{F64CC2FC-E8DC-4DB5-87D0-F755F3D8066B}" type="presParOf" srcId="{8E92F2BD-C757-458A-958F-4A8DC9853A52}" destId="{68BC0BB1-2582-4D4B-B3C6-38948FB200AD}" srcOrd="0" destOrd="0" presId="urn:microsoft.com/office/officeart/2008/layout/LinedList"/>
    <dgm:cxn modelId="{C33DB376-3FDA-43EC-96B4-CAC5A4F83126}" type="presParOf" srcId="{8E92F2BD-C757-458A-958F-4A8DC9853A52}" destId="{7F3DF326-A773-49FC-BF15-7866ACDAB92F}" srcOrd="1" destOrd="0" presId="urn:microsoft.com/office/officeart/2008/layout/LinedList"/>
    <dgm:cxn modelId="{6A49BF47-F40D-4C5D-AF85-B08DFE79BDB4}" type="presParOf" srcId="{D048F0BA-C3CF-4972-99DD-D08942BEDD6E}" destId="{9E08B0BC-5C1C-44DB-B419-76C83D3504DA}" srcOrd="2" destOrd="0" presId="urn:microsoft.com/office/officeart/2008/layout/LinedList"/>
    <dgm:cxn modelId="{19FA8382-1168-4E97-9DEA-0177F1026F24}" type="presParOf" srcId="{D048F0BA-C3CF-4972-99DD-D08942BEDD6E}" destId="{11B3CF28-13A8-4501-B8FC-5B3443861A54}" srcOrd="3" destOrd="0" presId="urn:microsoft.com/office/officeart/2008/layout/LinedList"/>
    <dgm:cxn modelId="{8CC3FCE6-EC0B-4E49-8E49-00AC6CC50E2F}" type="presParOf" srcId="{11B3CF28-13A8-4501-B8FC-5B3443861A54}" destId="{628757C2-E20D-4CD0-9CBC-A416B6432385}" srcOrd="0" destOrd="0" presId="urn:microsoft.com/office/officeart/2008/layout/LinedList"/>
    <dgm:cxn modelId="{4C906A9F-2E0F-469F-A1BF-33CE9BBBB6A3}" type="presParOf" srcId="{11B3CF28-13A8-4501-B8FC-5B3443861A54}" destId="{D0119BC3-6235-4BCF-B6F6-C3CB62604F07}" srcOrd="1" destOrd="0" presId="urn:microsoft.com/office/officeart/2008/layout/LinedList"/>
    <dgm:cxn modelId="{BA14C346-B29B-4AEA-A0EA-378218319ECE}" type="presParOf" srcId="{D048F0BA-C3CF-4972-99DD-D08942BEDD6E}" destId="{C822F296-6789-4FBF-97DD-5E840930A7D0}" srcOrd="4" destOrd="0" presId="urn:microsoft.com/office/officeart/2008/layout/LinedList"/>
    <dgm:cxn modelId="{0BE47478-4EC6-4323-9AB6-F87E79A7F337}" type="presParOf" srcId="{D048F0BA-C3CF-4972-99DD-D08942BEDD6E}" destId="{1B8412AE-0D15-4F13-81B1-14E15162F574}" srcOrd="5" destOrd="0" presId="urn:microsoft.com/office/officeart/2008/layout/LinedList"/>
    <dgm:cxn modelId="{E02A38E8-DBA9-4B8A-9F29-58F74310E823}" type="presParOf" srcId="{1B8412AE-0D15-4F13-81B1-14E15162F574}" destId="{019B9A0A-FC4D-469E-B9D6-A3F151D8439A}" srcOrd="0" destOrd="0" presId="urn:microsoft.com/office/officeart/2008/layout/LinedList"/>
    <dgm:cxn modelId="{2DA6620C-ABF7-4286-BE48-062A52D7793D}" type="presParOf" srcId="{1B8412AE-0D15-4F13-81B1-14E15162F574}" destId="{266D54A1-2BD1-47A2-85AE-F50782727192}" srcOrd="1" destOrd="0" presId="urn:microsoft.com/office/officeart/2008/layout/LinedList"/>
    <dgm:cxn modelId="{2FDD07FB-A576-4DE4-836D-11CE2ED3915E}" type="presParOf" srcId="{D048F0BA-C3CF-4972-99DD-D08942BEDD6E}" destId="{5D0B1A7C-DA15-4A93-836F-53DE4C31C212}" srcOrd="6" destOrd="0" presId="urn:microsoft.com/office/officeart/2008/layout/LinedList"/>
    <dgm:cxn modelId="{0DDE1507-4E8B-4DDF-A7ED-FCEC501AEFE2}" type="presParOf" srcId="{D048F0BA-C3CF-4972-99DD-D08942BEDD6E}" destId="{A66078DE-741A-4977-BC96-80957DCD70D7}" srcOrd="7" destOrd="0" presId="urn:microsoft.com/office/officeart/2008/layout/LinedList"/>
    <dgm:cxn modelId="{4B599B2C-E6C0-4439-92DE-DE021077AA17}" type="presParOf" srcId="{A66078DE-741A-4977-BC96-80957DCD70D7}" destId="{37E0AF6F-B1E3-4E22-BAD3-1A058AAD97F3}" srcOrd="0" destOrd="0" presId="urn:microsoft.com/office/officeart/2008/layout/LinedList"/>
    <dgm:cxn modelId="{49F9219F-17B8-467A-824A-D6E71F8C0C81}" type="presParOf" srcId="{A66078DE-741A-4977-BC96-80957DCD70D7}" destId="{63FD31FE-C879-4659-BCB0-7625D3C731EC}" srcOrd="1" destOrd="0" presId="urn:microsoft.com/office/officeart/2008/layout/LinedList"/>
    <dgm:cxn modelId="{B9B339AA-4C50-4407-89AC-C22EA3C47CDE}" type="presParOf" srcId="{D048F0BA-C3CF-4972-99DD-D08942BEDD6E}" destId="{1AA365FA-2DB4-443B-87EC-9378A31353F9}" srcOrd="8" destOrd="0" presId="urn:microsoft.com/office/officeart/2008/layout/LinedList"/>
    <dgm:cxn modelId="{C0299021-FE6C-4420-BF46-1680711F7E40}" type="presParOf" srcId="{D048F0BA-C3CF-4972-99DD-D08942BEDD6E}" destId="{8AAA9D9D-D1CE-413E-9ED9-8A1BAB70E1A7}" srcOrd="9" destOrd="0" presId="urn:microsoft.com/office/officeart/2008/layout/LinedList"/>
    <dgm:cxn modelId="{1209E769-157B-4594-A02F-D2407A8503D1}" type="presParOf" srcId="{8AAA9D9D-D1CE-413E-9ED9-8A1BAB70E1A7}" destId="{345FEFC3-E67C-4156-A5B7-0F06E24A9024}" srcOrd="0" destOrd="0" presId="urn:microsoft.com/office/officeart/2008/layout/LinedList"/>
    <dgm:cxn modelId="{E2FD4F6C-92C0-4E47-8741-54C462BCFE45}" type="presParOf" srcId="{8AAA9D9D-D1CE-413E-9ED9-8A1BAB70E1A7}" destId="{7D85E454-3AAF-43FE-A765-0A4B341909AC}" srcOrd="1" destOrd="0" presId="urn:microsoft.com/office/officeart/2008/layout/LinedList"/>
    <dgm:cxn modelId="{CF714438-0BEC-44E7-8B23-81172716E409}" type="presParOf" srcId="{D048F0BA-C3CF-4972-99DD-D08942BEDD6E}" destId="{F9C235A1-2AC1-4C29-9441-5DAA28412192}" srcOrd="10" destOrd="0" presId="urn:microsoft.com/office/officeart/2008/layout/LinedList"/>
    <dgm:cxn modelId="{4D840135-D011-4C11-890C-C655C5B03890}" type="presParOf" srcId="{D048F0BA-C3CF-4972-99DD-D08942BEDD6E}" destId="{714E20F3-860F-4A92-886B-80424EDDEB0F}" srcOrd="11" destOrd="0" presId="urn:microsoft.com/office/officeart/2008/layout/LinedList"/>
    <dgm:cxn modelId="{A72A5D4F-8B87-4D62-815E-11050783DEEF}" type="presParOf" srcId="{714E20F3-860F-4A92-886B-80424EDDEB0F}" destId="{288F7C3E-6031-472C-BF3D-53DB1C5D634E}" srcOrd="0" destOrd="0" presId="urn:microsoft.com/office/officeart/2008/layout/LinedList"/>
    <dgm:cxn modelId="{9B79C637-7904-4128-9ED1-9AF20E987F0E}" type="presParOf" srcId="{714E20F3-860F-4A92-886B-80424EDDEB0F}" destId="{881AAACE-4548-414C-9E65-D6BACB45795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C7FC37-0A50-4F70-9772-ED8086E87ADF}">
      <dsp:nvSpPr>
        <dsp:cNvPr id="0" name=""/>
        <dsp:cNvSpPr/>
      </dsp:nvSpPr>
      <dsp:spPr>
        <a:xfrm>
          <a:off x="0" y="2492"/>
          <a:ext cx="5285291"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BC0BB1-2582-4D4B-B3C6-38948FB200AD}">
      <dsp:nvSpPr>
        <dsp:cNvPr id="0" name=""/>
        <dsp:cNvSpPr/>
      </dsp:nvSpPr>
      <dsp:spPr>
        <a:xfrm>
          <a:off x="0" y="2492"/>
          <a:ext cx="5285291"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Exam preparation – Assignment 2</a:t>
          </a:r>
          <a:endParaRPr lang="en-US" sz="2300" kern="1200" dirty="0"/>
        </a:p>
      </dsp:txBody>
      <dsp:txXfrm>
        <a:off x="0" y="2492"/>
        <a:ext cx="5285291" cy="850069"/>
      </dsp:txXfrm>
    </dsp:sp>
    <dsp:sp modelId="{9E08B0BC-5C1C-44DB-B419-76C83D3504DA}">
      <dsp:nvSpPr>
        <dsp:cNvPr id="0" name=""/>
        <dsp:cNvSpPr/>
      </dsp:nvSpPr>
      <dsp:spPr>
        <a:xfrm>
          <a:off x="0" y="852561"/>
          <a:ext cx="5285291"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8757C2-E20D-4CD0-9CBC-A416B6432385}">
      <dsp:nvSpPr>
        <dsp:cNvPr id="0" name=""/>
        <dsp:cNvSpPr/>
      </dsp:nvSpPr>
      <dsp:spPr>
        <a:xfrm>
          <a:off x="0" y="852561"/>
          <a:ext cx="5285291"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A) Interpersonal skills</a:t>
          </a:r>
          <a:r>
            <a:rPr lang="en-GB" sz="2300" kern="1200" dirty="0">
              <a:latin typeface="Calibri Light" panose="020F0302020204030204"/>
            </a:rPr>
            <a:t> &amp; personal presentation</a:t>
          </a:r>
          <a:endParaRPr lang="en-US" sz="2300" kern="1200" dirty="0"/>
        </a:p>
      </dsp:txBody>
      <dsp:txXfrm>
        <a:off x="0" y="852561"/>
        <a:ext cx="5285291" cy="850069"/>
      </dsp:txXfrm>
    </dsp:sp>
    <dsp:sp modelId="{C822F296-6789-4FBF-97DD-5E840930A7D0}">
      <dsp:nvSpPr>
        <dsp:cNvPr id="0" name=""/>
        <dsp:cNvSpPr/>
      </dsp:nvSpPr>
      <dsp:spPr>
        <a:xfrm>
          <a:off x="0" y="1702630"/>
          <a:ext cx="5285291"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9B9A0A-FC4D-469E-B9D6-A3F151D8439A}">
      <dsp:nvSpPr>
        <dsp:cNvPr id="0" name=""/>
        <dsp:cNvSpPr/>
      </dsp:nvSpPr>
      <dsp:spPr>
        <a:xfrm>
          <a:off x="0" y="1702630"/>
          <a:ext cx="5285291"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B) Practical element – Hotelier</a:t>
          </a:r>
          <a:r>
            <a:rPr lang="en-GB" sz="2300" kern="1200" dirty="0">
              <a:latin typeface="Calibri Light" panose="020F0302020204030204"/>
            </a:rPr>
            <a:t> Break out rooms</a:t>
          </a:r>
          <a:endParaRPr lang="en-US" sz="2300" kern="1200" dirty="0"/>
        </a:p>
      </dsp:txBody>
      <dsp:txXfrm>
        <a:off x="0" y="1702630"/>
        <a:ext cx="5285291" cy="850069"/>
      </dsp:txXfrm>
    </dsp:sp>
    <dsp:sp modelId="{5D0B1A7C-DA15-4A93-836F-53DE4C31C212}">
      <dsp:nvSpPr>
        <dsp:cNvPr id="0" name=""/>
        <dsp:cNvSpPr/>
      </dsp:nvSpPr>
      <dsp:spPr>
        <a:xfrm>
          <a:off x="0" y="2552699"/>
          <a:ext cx="5285291"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E0AF6F-B1E3-4E22-BAD3-1A058AAD97F3}">
      <dsp:nvSpPr>
        <dsp:cNvPr id="0" name=""/>
        <dsp:cNvSpPr/>
      </dsp:nvSpPr>
      <dsp:spPr>
        <a:xfrm>
          <a:off x="0" y="2552699"/>
          <a:ext cx="5285291"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Recap of </a:t>
          </a:r>
          <a:r>
            <a:rPr lang="en-GB" sz="2300" kern="1200" dirty="0">
              <a:latin typeface="Calibri Light" panose="020F0302020204030204"/>
            </a:rPr>
            <a:t>all elements HAFO</a:t>
          </a:r>
          <a:r>
            <a:rPr lang="en-GB" sz="2300" kern="1200" dirty="0"/>
            <a:t> </a:t>
          </a:r>
          <a:r>
            <a:rPr lang="en-GB" sz="2300" kern="1200" dirty="0">
              <a:latin typeface="Calibri Light" panose="020F0302020204030204"/>
            </a:rPr>
            <a:t>Assignment 3</a:t>
          </a:r>
          <a:endParaRPr lang="en-US" sz="2300" kern="1200" dirty="0"/>
        </a:p>
      </dsp:txBody>
      <dsp:txXfrm>
        <a:off x="0" y="2552699"/>
        <a:ext cx="5285291" cy="850069"/>
      </dsp:txXfrm>
    </dsp:sp>
    <dsp:sp modelId="{1AA365FA-2DB4-443B-87EC-9378A31353F9}">
      <dsp:nvSpPr>
        <dsp:cNvPr id="0" name=""/>
        <dsp:cNvSpPr/>
      </dsp:nvSpPr>
      <dsp:spPr>
        <a:xfrm>
          <a:off x="0" y="3402769"/>
          <a:ext cx="5285291"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5FEFC3-E67C-4156-A5B7-0F06E24A9024}">
      <dsp:nvSpPr>
        <dsp:cNvPr id="0" name=""/>
        <dsp:cNvSpPr/>
      </dsp:nvSpPr>
      <dsp:spPr>
        <a:xfrm>
          <a:off x="0" y="3402769"/>
          <a:ext cx="5285291"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latin typeface="Calibri Light" panose="020F0302020204030204"/>
            </a:rPr>
            <a:t>Homework &amp; lecturer role play exam practice feedback</a:t>
          </a:r>
        </a:p>
      </dsp:txBody>
      <dsp:txXfrm>
        <a:off x="0" y="3402769"/>
        <a:ext cx="5285291" cy="850069"/>
      </dsp:txXfrm>
    </dsp:sp>
    <dsp:sp modelId="{F9C235A1-2AC1-4C29-9441-5DAA28412192}">
      <dsp:nvSpPr>
        <dsp:cNvPr id="0" name=""/>
        <dsp:cNvSpPr/>
      </dsp:nvSpPr>
      <dsp:spPr>
        <a:xfrm>
          <a:off x="0" y="4252838"/>
          <a:ext cx="5285291"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8F7C3E-6031-472C-BF3D-53DB1C5D634E}">
      <dsp:nvSpPr>
        <dsp:cNvPr id="0" name=""/>
        <dsp:cNvSpPr/>
      </dsp:nvSpPr>
      <dsp:spPr>
        <a:xfrm>
          <a:off x="0" y="4252838"/>
          <a:ext cx="5285291" cy="8500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latin typeface="Calibri Light" panose="020F0302020204030204"/>
            </a:rPr>
            <a:t>Questions</a:t>
          </a:r>
        </a:p>
      </dsp:txBody>
      <dsp:txXfrm>
        <a:off x="0" y="4252838"/>
        <a:ext cx="5285291" cy="85006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17/02/2022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D5B328-B3EF-4C4D-AEE7-1DAB93811196}" type="datetimeFigureOut">
              <a:rPr lang="en-US" smtClean="0"/>
              <a:t>2/17/2022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24EAF7-4922-314A-AE75-D4F949D9A650}" type="slidenum">
              <a:rPr lang="en-US" smtClean="0"/>
              <a:t>‹#›</a:t>
            </a:fld>
            <a:endParaRPr lang="en-US"/>
          </a:p>
        </p:txBody>
      </p:sp>
    </p:spTree>
    <p:extLst>
      <p:ext uri="{BB962C8B-B14F-4D97-AF65-F5344CB8AC3E}">
        <p14:creationId xmlns:p14="http://schemas.microsoft.com/office/powerpoint/2010/main" val="40780520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Ashttps:/www.typsy.com/lessons/welcome-interacting-with-guest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typsy.com/lessons/personal-presentation-for-front-office-staf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Show them on Moodle where the module feedback form is. Give them 10 minutes in order to complete. We really appreciate their feedback.</a:t>
            </a:r>
          </a:p>
        </p:txBody>
      </p:sp>
      <p:sp>
        <p:nvSpPr>
          <p:cNvPr id="4" name="Slide Number Placeholder 3"/>
          <p:cNvSpPr>
            <a:spLocks noGrp="1"/>
          </p:cNvSpPr>
          <p:nvPr>
            <p:ph type="sldNum" sz="quarter" idx="5"/>
          </p:nvPr>
        </p:nvSpPr>
        <p:spPr/>
        <p:txBody>
          <a:bodyPr/>
          <a:lstStyle/>
          <a:p>
            <a:fld id="{FE08C8D7-18E8-2C4F-967C-29C09C3D1F6E}" type="slidenum">
              <a:rPr lang="en-US" smtClean="0"/>
              <a:t>2</a:t>
            </a:fld>
            <a:endParaRPr lang="en-US"/>
          </a:p>
        </p:txBody>
      </p:sp>
    </p:spTree>
    <p:extLst>
      <p:ext uri="{BB962C8B-B14F-4D97-AF65-F5344CB8AC3E}">
        <p14:creationId xmlns:p14="http://schemas.microsoft.com/office/powerpoint/2010/main" val="1842370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Your Hotelier exam will be marked in two parts: The practical Hotelier tasks and interpersonal/communication skills. </a:t>
            </a:r>
            <a:r>
              <a:rPr lang="en-GB"/>
              <a:t>Share self-evaluation form with students &amp; discuss the skills needed for the exam (form is on HAFO files in lectures completed)</a:t>
            </a:r>
            <a:endParaRPr lang="en-GB">
              <a:cs typeface="Calibri"/>
            </a:endParaRPr>
          </a:p>
          <a:p>
            <a:endParaRPr lang="en-GB">
              <a:cs typeface="Calibri"/>
            </a:endParaRPr>
          </a:p>
          <a:p>
            <a:r>
              <a:rPr lang="en-GB">
                <a:cs typeface="Calibri"/>
              </a:rPr>
              <a:t>Let's listen to Beatrice Gallo</a:t>
            </a:r>
          </a:p>
          <a:p>
            <a:endParaRPr lang="en-GB"/>
          </a:p>
          <a:p>
            <a:r>
              <a:rPr lang="en-GB">
                <a:hlinkClick r:id="rId3"/>
              </a:rPr>
              <a:t>https://www.typsy.com/lessons/welcome-interacting-with-guests</a:t>
            </a:r>
            <a:r>
              <a:rPr lang="en-GB"/>
              <a:t> (59m long so you may want to skip some of the videos! Check out the series first and see what you want to include – discuss in between?)</a:t>
            </a:r>
            <a:endParaRPr lang="en-GB">
              <a:cs typeface="Calibri"/>
            </a:endParaRPr>
          </a:p>
          <a:p>
            <a:endParaRPr lang="en-GB"/>
          </a:p>
        </p:txBody>
      </p:sp>
      <p:sp>
        <p:nvSpPr>
          <p:cNvPr id="4" name="Slide Number Placeholder 3"/>
          <p:cNvSpPr>
            <a:spLocks noGrp="1"/>
          </p:cNvSpPr>
          <p:nvPr>
            <p:ph type="sldNum" sz="quarter" idx="5"/>
          </p:nvPr>
        </p:nvSpPr>
        <p:spPr/>
        <p:txBody>
          <a:bodyPr/>
          <a:lstStyle/>
          <a:p>
            <a:fld id="{5824EAF7-4922-314A-AE75-D4F949D9A650}" type="slidenum">
              <a:rPr lang="en-US" smtClean="0"/>
              <a:t>4</a:t>
            </a:fld>
            <a:endParaRPr lang="en-US"/>
          </a:p>
        </p:txBody>
      </p:sp>
    </p:spTree>
    <p:extLst>
      <p:ext uri="{BB962C8B-B14F-4D97-AF65-F5344CB8AC3E}">
        <p14:creationId xmlns:p14="http://schemas.microsoft.com/office/powerpoint/2010/main" val="349138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Show video</a:t>
            </a:r>
            <a:r>
              <a:rPr lang="en-GB"/>
              <a:t>: </a:t>
            </a:r>
            <a:r>
              <a:rPr lang="en-GB">
                <a:hlinkClick r:id="rId3"/>
              </a:rPr>
              <a:t>https://www.typsy.com/lessons/personal-presentation-for-front-office-staff</a:t>
            </a:r>
            <a:endParaRPr lang="en-GB"/>
          </a:p>
          <a:p>
            <a:r>
              <a:rPr lang="en-GB"/>
              <a:t> (3 minute video)</a:t>
            </a:r>
            <a:endParaRPr lang="en-GB">
              <a:cs typeface="Calibri"/>
            </a:endParaRPr>
          </a:p>
        </p:txBody>
      </p:sp>
      <p:sp>
        <p:nvSpPr>
          <p:cNvPr id="4" name="Slide Number Placeholder 3"/>
          <p:cNvSpPr>
            <a:spLocks noGrp="1"/>
          </p:cNvSpPr>
          <p:nvPr>
            <p:ph type="sldNum" sz="quarter" idx="5"/>
          </p:nvPr>
        </p:nvSpPr>
        <p:spPr/>
        <p:txBody>
          <a:bodyPr/>
          <a:lstStyle/>
          <a:p>
            <a:fld id="{5824EAF7-4922-314A-AE75-D4F949D9A650}" type="slidenum">
              <a:rPr lang="en-US" smtClean="0"/>
              <a:t>5</a:t>
            </a:fld>
            <a:endParaRPr lang="en-US"/>
          </a:p>
        </p:txBody>
      </p:sp>
    </p:spTree>
    <p:extLst>
      <p:ext uri="{BB962C8B-B14F-4D97-AF65-F5344CB8AC3E}">
        <p14:creationId xmlns:p14="http://schemas.microsoft.com/office/powerpoint/2010/main" val="4086643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Give students tasks if they are struggling or pair up weak with stronger students etc</a:t>
            </a:r>
          </a:p>
          <a:p>
            <a:r>
              <a:rPr lang="en-GB">
                <a:cs typeface="Calibri"/>
              </a:rPr>
              <a:t>Ask them to think of 5 guest profiles and scenarios. Get them to use different numbers and cards on the system when making bookings and different special requests. Split them into breakout rooms in pairs and check on them. Then mix them up. After some practise, you can them put 3 or 4 in a room and get some to give feedback to the others. See how it goes!</a:t>
            </a:r>
          </a:p>
        </p:txBody>
      </p:sp>
      <p:sp>
        <p:nvSpPr>
          <p:cNvPr id="4" name="Slide Number Placeholder 3"/>
          <p:cNvSpPr>
            <a:spLocks noGrp="1"/>
          </p:cNvSpPr>
          <p:nvPr>
            <p:ph type="sldNum" sz="quarter" idx="5"/>
          </p:nvPr>
        </p:nvSpPr>
        <p:spPr/>
        <p:txBody>
          <a:bodyPr/>
          <a:lstStyle/>
          <a:p>
            <a:fld id="{5824EAF7-4922-314A-AE75-D4F949D9A650}" type="slidenum">
              <a:rPr lang="en-US" smtClean="0"/>
              <a:t>7</a:t>
            </a:fld>
            <a:endParaRPr lang="en-US"/>
          </a:p>
        </p:txBody>
      </p:sp>
    </p:spTree>
    <p:extLst>
      <p:ext uri="{BB962C8B-B14F-4D97-AF65-F5344CB8AC3E}">
        <p14:creationId xmlns:p14="http://schemas.microsoft.com/office/powerpoint/2010/main" val="4295336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Recap on Assignment 3!</a:t>
            </a:r>
          </a:p>
        </p:txBody>
      </p:sp>
      <p:sp>
        <p:nvSpPr>
          <p:cNvPr id="4" name="Slide Number Placeholder 3"/>
          <p:cNvSpPr>
            <a:spLocks noGrp="1"/>
          </p:cNvSpPr>
          <p:nvPr>
            <p:ph type="sldNum" sz="quarter" idx="5"/>
          </p:nvPr>
        </p:nvSpPr>
        <p:spPr/>
        <p:txBody>
          <a:bodyPr/>
          <a:lstStyle/>
          <a:p>
            <a:fld id="{5824EAF7-4922-314A-AE75-D4F949D9A650}" type="slidenum">
              <a:rPr lang="en-US" smtClean="0"/>
              <a:t>11</a:t>
            </a:fld>
            <a:endParaRPr lang="en-US"/>
          </a:p>
        </p:txBody>
      </p:sp>
    </p:spTree>
    <p:extLst>
      <p:ext uri="{BB962C8B-B14F-4D97-AF65-F5344CB8AC3E}">
        <p14:creationId xmlns:p14="http://schemas.microsoft.com/office/powerpoint/2010/main" val="35388142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Any questions before your exam next week?</a:t>
            </a:r>
          </a:p>
          <a:p>
            <a:endParaRPr lang="en-US" dirty="0">
              <a:cs typeface="Calibri"/>
            </a:endParaRPr>
          </a:p>
        </p:txBody>
      </p:sp>
      <p:sp>
        <p:nvSpPr>
          <p:cNvPr id="4" name="Slide Number Placeholder 3"/>
          <p:cNvSpPr>
            <a:spLocks noGrp="1"/>
          </p:cNvSpPr>
          <p:nvPr>
            <p:ph type="sldNum" sz="quarter" idx="5"/>
          </p:nvPr>
        </p:nvSpPr>
        <p:spPr/>
        <p:txBody>
          <a:bodyPr/>
          <a:lstStyle/>
          <a:p>
            <a:fld id="{5824EAF7-4922-314A-AE75-D4F949D9A650}" type="slidenum">
              <a:rPr lang="en-US" smtClean="0"/>
              <a:t>12</a:t>
            </a:fld>
            <a:endParaRPr lang="en-US"/>
          </a:p>
        </p:txBody>
      </p:sp>
    </p:spTree>
    <p:extLst>
      <p:ext uri="{BB962C8B-B14F-4D97-AF65-F5344CB8AC3E}">
        <p14:creationId xmlns:p14="http://schemas.microsoft.com/office/powerpoint/2010/main" val="2176246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959304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27771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270661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3671687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249663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638343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810350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4043654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563344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2862103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82761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281945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2981352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4034101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202279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981654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760350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40762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082358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6720053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22638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32745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56986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584040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2/17/2022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410656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17054137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592694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5681978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68799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51837635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9891988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8740604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078472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8536092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2018922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3069990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3466931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5379424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50312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34605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04338097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6548066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5639642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6968543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5370204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275088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2/17/2022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7500907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6546047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3745648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5432910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4616591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82165681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579800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5608818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4727262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606056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1732139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2/17/2022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9880330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60047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8825797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3881910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6694615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9334313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7422775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22296473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3388418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412955903"/>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658625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5807102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265497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7489435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1035080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3991970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59162598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744620"/>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26721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88737982"/>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372128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9126983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p:cSld name="1_Blank">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008116-C1AE-FF48-B61C-9AF813142E75}"/>
              </a:ext>
            </a:extLst>
          </p:cNvPr>
          <p:cNvSpPr>
            <a:spLocks noChangeArrowheads="1"/>
          </p:cNvSpPr>
          <p:nvPr/>
        </p:nvSpPr>
        <p:spPr bwMode="auto">
          <a:xfrm>
            <a:off x="-4763" y="6789739"/>
            <a:ext cx="9154716" cy="77787"/>
          </a:xfrm>
          <a:prstGeom prst="rect">
            <a:avLst/>
          </a:prstGeom>
          <a:solidFill>
            <a:schemeClr val="accent1"/>
          </a:solidFill>
          <a:ln>
            <a:noFill/>
          </a:ln>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defRPr/>
            </a:pPr>
            <a:endParaRPr lang="ro-RO" altLang="en-US" sz="1350">
              <a:solidFill>
                <a:srgbClr val="FFFFFF"/>
              </a:solidFill>
            </a:endParaRPr>
          </a:p>
        </p:txBody>
      </p:sp>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Click to edit Master text styles</a:t>
            </a:r>
          </a:p>
        </p:txBody>
      </p:sp>
    </p:spTree>
    <p:extLst>
      <p:ext uri="{BB962C8B-B14F-4D97-AF65-F5344CB8AC3E}">
        <p14:creationId xmlns:p14="http://schemas.microsoft.com/office/powerpoint/2010/main" val="351552843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9.xml"/><Relationship Id="rId1" Type="http://schemas.openxmlformats.org/officeDocument/2006/relationships/slideLayout" Target="../slideLayouts/slideLayout8.xml"/><Relationship Id="rId4" Type="http://schemas.openxmlformats.org/officeDocument/2006/relationships/image" Target="../media/image6.png"/></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5" Type="http://schemas.openxmlformats.org/officeDocument/2006/relationships/image" Target="../media/image7.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4.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theme" Target="../theme/theme9.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image" Target="../media/image10.png"/></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11.png"/><Relationship Id="rId5" Type="http://schemas.openxmlformats.org/officeDocument/2006/relationships/theme" Target="../theme/theme10.xml"/><Relationship Id="rId4" Type="http://schemas.openxmlformats.org/officeDocument/2006/relationships/slideLayout" Target="../slideLayouts/slideLayout30.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2.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image" Target="../media/image14.png"/><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1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image" Target="../media/image15.png"/><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14.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5" Type="http://schemas.openxmlformats.org/officeDocument/2006/relationships/slideLayout" Target="../slideLayouts/slideLayout63.xml"/><Relationship Id="rId4" Type="http://schemas.openxmlformats.org/officeDocument/2006/relationships/slideLayout" Target="../slideLayouts/slideLayout62.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68.xml"/><Relationship Id="rId1" Type="http://schemas.openxmlformats.org/officeDocument/2006/relationships/slideLayout" Target="../slideLayouts/slideLayout67.xml"/><Relationship Id="rId4" Type="http://schemas.openxmlformats.org/officeDocument/2006/relationships/image" Target="../media/image4.png"/></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theme" Target="../theme/theme17.xml"/><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slideLayout" Target="../slideLayouts/slideLayout80.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 Id="rId14" Type="http://schemas.openxmlformats.org/officeDocument/2006/relationships/image" Target="../media/image24.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75464817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01830862"/>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14220828"/>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78394837"/>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22741210"/>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540119820"/>
      </p:ext>
    </p:extLst>
  </p:cSld>
  <p:clrMap bg1="lt1" tx1="dk1" bg2="lt2" tx2="dk2" accent1="accent1" accent2="accent2" accent3="accent3" accent4="accent4" accent5="accent5" accent6="accent6" hlink="hlink" folHlink="folHlink"/>
  <p:sldLayoutIdLst>
    <p:sldLayoutId id="2147483676" r:id="rId1"/>
    <p:sldLayoutId id="2147483756" r:id="rId2"/>
    <p:sldLayoutId id="214748375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50765985"/>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9961064"/>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54545807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755"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7698044"/>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221130817"/>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580445753"/>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5653742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11537951"/>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1153572"/>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35" r:id="rId5"/>
    <p:sldLayoutId id="2147483736" r:id="rId6"/>
    <p:sldLayoutId id="2147483737" r:id="rId7"/>
    <p:sldLayoutId id="2147483738"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181228748"/>
      </p:ext>
    </p:extLst>
  </p:cSld>
  <p:clrMap bg1="lt1" tx1="dk1" bg2="lt2" tx2="dk2" accent1="accent1" accent2="accent2" accent3="accent3" accent4="accent4" accent5="accent5" accent6="accent6" hlink="hlink" folHlink="folHlink"/>
  <p:sldLayoutIdLst>
    <p:sldLayoutId id="2147483740" r:id="rId1"/>
    <p:sldLayoutId id="214748374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17/02/2022</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482251481"/>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 id="2147483754"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6.png"/><Relationship Id="rId7" Type="http://schemas.openxmlformats.org/officeDocument/2006/relationships/hyperlink" Target="https://socialtechy.com/dealing-with-negative-feedback-on-social-media-channels/" TargetMode="Externa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29.jpeg"/><Relationship Id="rId11" Type="http://schemas.openxmlformats.org/officeDocument/2006/relationships/hyperlink" Target="https://alphaplus.ca/tools/about-moodle/" TargetMode="External"/><Relationship Id="rId5" Type="http://schemas.openxmlformats.org/officeDocument/2006/relationships/image" Target="../media/image28.png"/><Relationship Id="rId10" Type="http://schemas.openxmlformats.org/officeDocument/2006/relationships/image" Target="../media/image31.png"/><Relationship Id="rId4" Type="http://schemas.openxmlformats.org/officeDocument/2006/relationships/image" Target="../media/image27.png"/><Relationship Id="rId9" Type="http://schemas.openxmlformats.org/officeDocument/2006/relationships/hyperlink" Target="https://www.iconfinder.com/icons/2900588/10_min_clock_minute_ten_timer_icon"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xml"/><Relationship Id="rId1" Type="http://schemas.openxmlformats.org/officeDocument/2006/relationships/slideLayout" Target="../slideLayouts/slideLayout16.xml"/><Relationship Id="rId5" Type="http://schemas.openxmlformats.org/officeDocument/2006/relationships/image" Target="../media/image34.jpeg"/><Relationship Id="rId4" Type="http://schemas.openxmlformats.org/officeDocument/2006/relationships/image" Target="../media/image33.jpeg"/></Relationships>
</file>

<file path=ppt/slides/_rels/slide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hyperlink" Target="https://web.microsoftstream.com/video/871f8bcb-f710-42b6-be9f-de5c4ef3c013" TargetMode="External"/><Relationship Id="rId2" Type="http://schemas.openxmlformats.org/officeDocument/2006/relationships/image" Target="../media/image36.png"/><Relationship Id="rId1" Type="http://schemas.openxmlformats.org/officeDocument/2006/relationships/slideLayout" Target="../slideLayouts/slideLayout16.xml"/><Relationship Id="rId4" Type="http://schemas.openxmlformats.org/officeDocument/2006/relationships/hyperlink" Target="https://web.microsoftstream.com/video/5876a01f-a828-4396-93d8-ff4e48e26799"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4.xml"/><Relationship Id="rId1" Type="http://schemas.openxmlformats.org/officeDocument/2006/relationships/slideLayout" Target="../slideLayouts/slideLayout16.xml"/><Relationship Id="rId4" Type="http://schemas.openxmlformats.org/officeDocument/2006/relationships/image" Target="../media/image38.jpeg"/></Relationships>
</file>

<file path=ppt/slides/_rels/slide8.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Image result for hotel admin">
            <a:extLst>
              <a:ext uri="{FF2B5EF4-FFF2-40B4-BE49-F238E27FC236}">
                <a16:creationId xmlns:a16="http://schemas.microsoft.com/office/drawing/2014/main" id="{929A50D6-99D8-49F7-AD09-75F65073874B}"/>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l="11333"/>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723900" y="965200"/>
            <a:ext cx="7696200" cy="3564869"/>
          </a:xfrm>
        </p:spPr>
        <p:txBody>
          <a:bodyPr lIns="91440" tIns="45720" rIns="91440" bIns="45720">
            <a:normAutofit/>
          </a:bodyPr>
          <a:lstStyle/>
          <a:p>
            <a:pPr algn="l"/>
            <a:br>
              <a:rPr lang="en-GB" sz="2500" b="1">
                <a:ln w="22225">
                  <a:solidFill>
                    <a:schemeClr val="tx1"/>
                  </a:solidFill>
                  <a:miter lim="800000"/>
                </a:ln>
              </a:rPr>
            </a:br>
            <a:br>
              <a:rPr lang="en-GB" sz="2500" b="1">
                <a:ln w="22225">
                  <a:solidFill>
                    <a:schemeClr val="tx1"/>
                  </a:solidFill>
                  <a:miter lim="800000"/>
                </a:ln>
              </a:rPr>
            </a:br>
            <a:br>
              <a:rPr lang="en-GB" sz="2500" b="1">
                <a:ln w="22225">
                  <a:solidFill>
                    <a:schemeClr val="tx1"/>
                  </a:solidFill>
                  <a:miter lim="800000"/>
                </a:ln>
              </a:rPr>
            </a:br>
            <a:r>
              <a:rPr lang="en-GB" sz="2500" b="1">
                <a:ln w="22225">
                  <a:solidFill>
                    <a:schemeClr val="tx1"/>
                  </a:solidFill>
                  <a:miter lim="800000"/>
                </a:ln>
              </a:rPr>
              <a:t>Hotel Administration &amp; </a:t>
            </a:r>
            <a:br>
              <a:rPr lang="en-GB" sz="2500" b="1">
                <a:ln w="22225">
                  <a:solidFill>
                    <a:schemeClr val="tx1"/>
                  </a:solidFill>
                  <a:miter lim="800000"/>
                </a:ln>
              </a:rPr>
            </a:br>
            <a:r>
              <a:rPr lang="en-GB" sz="2500" b="1">
                <a:ln w="22225">
                  <a:solidFill>
                    <a:schemeClr val="tx1"/>
                  </a:solidFill>
                  <a:miter lim="800000"/>
                </a:ln>
              </a:rPr>
              <a:t>Front Office Operations</a:t>
            </a:r>
            <a:br>
              <a:rPr lang="en-GB" sz="2500" b="1">
                <a:ln w="22225">
                  <a:solidFill>
                    <a:schemeClr val="tx1"/>
                  </a:solidFill>
                  <a:miter lim="800000"/>
                </a:ln>
              </a:rPr>
            </a:br>
            <a:r>
              <a:rPr lang="en-GB" sz="2500">
                <a:ln w="22225">
                  <a:solidFill>
                    <a:schemeClr val="tx1"/>
                  </a:solidFill>
                  <a:miter lim="800000"/>
                </a:ln>
              </a:rPr>
              <a:t>BMIH4004</a:t>
            </a:r>
            <a:br>
              <a:rPr lang="en-GB" sz="2500">
                <a:ln w="22225">
                  <a:solidFill>
                    <a:schemeClr val="tx1"/>
                  </a:solidFill>
                  <a:miter lim="800000"/>
                </a:ln>
              </a:rPr>
            </a:br>
            <a:br>
              <a:rPr lang="en-GB" sz="2500" b="1">
                <a:ln w="22225">
                  <a:solidFill>
                    <a:schemeClr val="tx1"/>
                  </a:solidFill>
                  <a:miter lim="800000"/>
                </a:ln>
              </a:rPr>
            </a:br>
            <a:r>
              <a:rPr lang="en-GB" sz="2500" b="1">
                <a:ln w="22225">
                  <a:solidFill>
                    <a:schemeClr val="tx1"/>
                  </a:solidFill>
                  <a:miter lim="800000"/>
                </a:ln>
              </a:rPr>
              <a:t>Week 8</a:t>
            </a:r>
            <a:br>
              <a:rPr lang="en-GB" sz="2500" b="1">
                <a:ln w="22225">
                  <a:solidFill>
                    <a:schemeClr val="tx1"/>
                  </a:solidFill>
                  <a:miter lim="800000"/>
                </a:ln>
              </a:rPr>
            </a:br>
            <a:br>
              <a:rPr lang="en-GB" sz="2500" b="1">
                <a:ln w="22225">
                  <a:solidFill>
                    <a:schemeClr val="tx1"/>
                  </a:solidFill>
                  <a:miter lim="800000"/>
                </a:ln>
              </a:rPr>
            </a:br>
            <a:endParaRPr lang="en-GB" sz="2500">
              <a:ln w="22225">
                <a:solidFill>
                  <a:schemeClr val="tx1"/>
                </a:solidFill>
                <a:miter lim="800000"/>
              </a:ln>
              <a:noFill/>
              <a:latin typeface="Freestyle Script"/>
            </a:endParaRPr>
          </a:p>
        </p:txBody>
      </p:sp>
    </p:spTree>
    <p:extLst>
      <p:ext uri="{BB962C8B-B14F-4D97-AF65-F5344CB8AC3E}">
        <p14:creationId xmlns:p14="http://schemas.microsoft.com/office/powerpoint/2010/main" val="337143800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10;&#10;Description automatically generated">
            <a:extLst>
              <a:ext uri="{FF2B5EF4-FFF2-40B4-BE49-F238E27FC236}">
                <a16:creationId xmlns:a16="http://schemas.microsoft.com/office/drawing/2014/main" id="{85E21D3C-8578-A14B-B616-89EE59180C8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64246" y="3529851"/>
            <a:ext cx="2530624" cy="2028683"/>
          </a:xfrm>
        </p:spPr>
      </p:pic>
      <p:sp>
        <p:nvSpPr>
          <p:cNvPr id="6" name="TextBox 5">
            <a:extLst>
              <a:ext uri="{FF2B5EF4-FFF2-40B4-BE49-F238E27FC236}">
                <a16:creationId xmlns:a16="http://schemas.microsoft.com/office/drawing/2014/main" id="{D65F37E4-A8F6-9746-9BC0-8673DF300A79}"/>
              </a:ext>
            </a:extLst>
          </p:cNvPr>
          <p:cNvSpPr txBox="1"/>
          <p:nvPr/>
        </p:nvSpPr>
        <p:spPr>
          <a:xfrm>
            <a:off x="4184474" y="369762"/>
            <a:ext cx="4753350" cy="2031325"/>
          </a:xfrm>
          <a:prstGeom prst="rect">
            <a:avLst/>
          </a:prstGeom>
          <a:noFill/>
        </p:spPr>
        <p:txBody>
          <a:bodyPr wrap="square" rtlCol="0">
            <a:spAutoFit/>
          </a:bodyPr>
          <a:lstStyle/>
          <a:p>
            <a:pPr algn="just"/>
            <a:r>
              <a:rPr lang="en-GB">
                <a:solidFill>
                  <a:schemeClr val="bg1"/>
                </a:solidFill>
              </a:rPr>
              <a:t>Please complete the module feedback form on Moodle. </a:t>
            </a:r>
          </a:p>
          <a:p>
            <a:pPr algn="just"/>
            <a:endParaRPr lang="en-GB">
              <a:solidFill>
                <a:schemeClr val="bg1"/>
              </a:solidFill>
            </a:endParaRPr>
          </a:p>
          <a:p>
            <a:pPr algn="just"/>
            <a:r>
              <a:rPr lang="en-GB">
                <a:solidFill>
                  <a:schemeClr val="bg1"/>
                </a:solidFill>
              </a:rPr>
              <a:t>Take 10 minutes now to complete the form.</a:t>
            </a:r>
          </a:p>
          <a:p>
            <a:pPr algn="just"/>
            <a:endParaRPr lang="en-GB">
              <a:solidFill>
                <a:schemeClr val="bg1"/>
              </a:solidFill>
            </a:endParaRPr>
          </a:p>
          <a:p>
            <a:pPr algn="just"/>
            <a:r>
              <a:rPr lang="en-GB">
                <a:solidFill>
                  <a:schemeClr val="bg1"/>
                </a:solidFill>
              </a:rPr>
              <a:t>Take note of the module code, module name &amp; Institute.</a:t>
            </a:r>
          </a:p>
        </p:txBody>
      </p:sp>
      <p:pic>
        <p:nvPicPr>
          <p:cNvPr id="8" name="Picture 7" descr="Graphical user interface, text, application, email&#10;&#10;Description automatically generated">
            <a:extLst>
              <a:ext uri="{FF2B5EF4-FFF2-40B4-BE49-F238E27FC236}">
                <a16:creationId xmlns:a16="http://schemas.microsoft.com/office/drawing/2014/main" id="{7BCEB761-214F-7542-A128-79E8F72CE1D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55976" y="2564903"/>
            <a:ext cx="4581848" cy="3000691"/>
          </a:xfrm>
          <a:prstGeom prst="rect">
            <a:avLst/>
          </a:prstGeom>
        </p:spPr>
      </p:pic>
      <p:pic>
        <p:nvPicPr>
          <p:cNvPr id="10" name="Picture 9">
            <a:extLst>
              <a:ext uri="{FF2B5EF4-FFF2-40B4-BE49-F238E27FC236}">
                <a16:creationId xmlns:a16="http://schemas.microsoft.com/office/drawing/2014/main" id="{5B603B26-EDBF-284E-B2F5-58E645761D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1937" y="3020516"/>
            <a:ext cx="2995241" cy="330643"/>
          </a:xfrm>
          <a:prstGeom prst="rect">
            <a:avLst/>
          </a:prstGeom>
        </p:spPr>
      </p:pic>
      <p:pic>
        <p:nvPicPr>
          <p:cNvPr id="12" name="Picture 11" descr="Logo, company name&#10;&#10;Description automatically generated">
            <a:extLst>
              <a:ext uri="{FF2B5EF4-FFF2-40B4-BE49-F238E27FC236}">
                <a16:creationId xmlns:a16="http://schemas.microsoft.com/office/drawing/2014/main" id="{47BA9F3F-FAE7-1C4A-B940-B6149B2ACD04}"/>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102652" y="1844824"/>
            <a:ext cx="1592218" cy="841601"/>
          </a:xfrm>
          <a:prstGeom prst="rect">
            <a:avLst/>
          </a:prstGeom>
        </p:spPr>
      </p:pic>
      <p:pic>
        <p:nvPicPr>
          <p:cNvPr id="4" name="Picture 3" descr="A picture containing logo&#10;&#10;Description automatically generated">
            <a:extLst>
              <a:ext uri="{FF2B5EF4-FFF2-40B4-BE49-F238E27FC236}">
                <a16:creationId xmlns:a16="http://schemas.microsoft.com/office/drawing/2014/main" id="{40D04458-C1B8-2549-9019-E4DE34D12D79}"/>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352169" y="3989638"/>
            <a:ext cx="1585655" cy="1585655"/>
          </a:xfrm>
          <a:prstGeom prst="rect">
            <a:avLst/>
          </a:prstGeom>
        </p:spPr>
      </p:pic>
      <p:pic>
        <p:nvPicPr>
          <p:cNvPr id="11" name="Picture 10" descr="Logo, company name&#10;&#10;Description automatically generated">
            <a:extLst>
              <a:ext uri="{FF2B5EF4-FFF2-40B4-BE49-F238E27FC236}">
                <a16:creationId xmlns:a16="http://schemas.microsoft.com/office/drawing/2014/main" id="{D73FDD1E-8E0A-4B4A-B3F8-74EF9370D9BA}"/>
              </a:ext>
            </a:extLst>
          </p:cNvPr>
          <p:cNvPicPr>
            <a:picLocks noChangeAspect="1"/>
          </p:cNvPicPr>
          <p:nvPr/>
        </p:nvPicPr>
        <p:blipFill>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199613" y="1772816"/>
            <a:ext cx="1592218" cy="404274"/>
          </a:xfrm>
          <a:prstGeom prst="rect">
            <a:avLst/>
          </a:prstGeom>
        </p:spPr>
      </p:pic>
    </p:spTree>
    <p:extLst>
      <p:ext uri="{BB962C8B-B14F-4D97-AF65-F5344CB8AC3E}">
        <p14:creationId xmlns:p14="http://schemas.microsoft.com/office/powerpoint/2010/main" val="3953020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26" name="Group 25">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2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8"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29"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30"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1"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2"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p:cNvSpPr>
            <a:spLocks noGrp="1"/>
          </p:cNvSpPr>
          <p:nvPr>
            <p:ph type="title"/>
          </p:nvPr>
        </p:nvSpPr>
        <p:spPr>
          <a:xfrm>
            <a:off x="401265" y="685800"/>
            <a:ext cx="2085203" cy="5105400"/>
          </a:xfrm>
        </p:spPr>
        <p:txBody>
          <a:bodyPr lIns="91440" tIns="45720" rIns="91440" bIns="45720" anchor="t">
            <a:normAutofit/>
          </a:bodyPr>
          <a:lstStyle/>
          <a:p>
            <a:r>
              <a:rPr lang="en-GB" sz="3500" b="1">
                <a:solidFill>
                  <a:srgbClr val="FFFFFF"/>
                </a:solidFill>
              </a:rPr>
              <a:t>Content </a:t>
            </a:r>
            <a:br>
              <a:rPr lang="en-GB" sz="3500" b="1">
                <a:cs typeface="Calibri Light"/>
              </a:rPr>
            </a:br>
            <a:r>
              <a:rPr lang="en-GB" sz="3500" b="1">
                <a:solidFill>
                  <a:srgbClr val="FFFFFF"/>
                </a:solidFill>
              </a:rPr>
              <a:t>Week 8</a:t>
            </a:r>
            <a:br>
              <a:rPr lang="en-GB" sz="3500" b="1">
                <a:cs typeface="Calibri Light"/>
              </a:rPr>
            </a:br>
            <a:r>
              <a:rPr lang="en-GB" sz="3500" b="1">
                <a:solidFill>
                  <a:srgbClr val="FFFFFF"/>
                </a:solidFill>
              </a:rPr>
              <a:t>Module Outcomes</a:t>
            </a:r>
            <a:br>
              <a:rPr lang="en-GB" sz="3500" b="1">
                <a:cs typeface="Calibri Light"/>
              </a:rPr>
            </a:br>
            <a:endParaRPr lang="en-GB" sz="3500" b="1">
              <a:solidFill>
                <a:srgbClr val="FFFFFF"/>
              </a:solidFill>
              <a:cs typeface="Calibri Light"/>
            </a:endParaRPr>
          </a:p>
        </p:txBody>
      </p:sp>
      <p:graphicFrame>
        <p:nvGraphicFramePr>
          <p:cNvPr id="5" name="Content Placeholder 2">
            <a:extLst>
              <a:ext uri="{FF2B5EF4-FFF2-40B4-BE49-F238E27FC236}">
                <a16:creationId xmlns:a16="http://schemas.microsoft.com/office/drawing/2014/main" id="{7BB671C9-E315-4C65-8B48-612BDCF3CAEE}"/>
              </a:ext>
            </a:extLst>
          </p:cNvPr>
          <p:cNvGraphicFramePr>
            <a:graphicFrameLocks noGrp="1"/>
          </p:cNvGraphicFramePr>
          <p:nvPr>
            <p:ph idx="1"/>
            <p:extLst>
              <p:ext uri="{D42A27DB-BD31-4B8C-83A1-F6EECF244321}">
                <p14:modId xmlns:p14="http://schemas.microsoft.com/office/powerpoint/2010/main" val="2522873463"/>
              </p:ext>
            </p:extLst>
          </p:nvPr>
        </p:nvGraphicFramePr>
        <p:xfrm>
          <a:off x="3575772" y="685800"/>
          <a:ext cx="5285291"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4" name="Picture 6" descr="See the source image">
            <a:extLst>
              <a:ext uri="{FF2B5EF4-FFF2-40B4-BE49-F238E27FC236}">
                <a16:creationId xmlns:a16="http://schemas.microsoft.com/office/drawing/2014/main" id="{F02A8BEF-AAF4-474B-9E66-94E4D3F6D733}"/>
              </a:ext>
            </a:extLst>
          </p:cNvPr>
          <p:cNvPicPr>
            <a:picLocks noGrp="1" noChangeAspect="1" noChangeArrowheads="1"/>
          </p:cNvPicPr>
          <p:nvPr>
            <p:ph idx="1"/>
          </p:nvPr>
        </p:nvPicPr>
        <p:blipFill rotWithShape="1">
          <a:blip r:embed="rId3" cstate="print">
            <a:extLst>
              <a:ext uri="{28A0092B-C50C-407E-A947-70E740481C1C}">
                <a14:useLocalDpi xmlns:a14="http://schemas.microsoft.com/office/drawing/2010/main" val="0"/>
              </a:ext>
            </a:extLst>
          </a:blip>
          <a:srcRect l="828" r="22376"/>
          <a:stretch/>
        </p:blipFill>
        <p:spPr bwMode="auto">
          <a:xfrm>
            <a:off x="652463" y="1825625"/>
            <a:ext cx="2847975" cy="2460625"/>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extLst>
            <a:ext uri="{909E8E84-426E-40DD-AFC4-6F175D3DCCD1}">
              <a14:hiddenFill xmlns:a14="http://schemas.microsoft.com/office/drawing/2010/main">
                <a:solidFill>
                  <a:srgbClr val="FFFFFF"/>
                </a:solidFill>
              </a14:hiddenFill>
            </a:ext>
          </a:extLst>
        </p:spPr>
      </p:pic>
      <p:pic>
        <p:nvPicPr>
          <p:cNvPr id="2058" name="Picture 10" descr="Image result for typsy">
            <a:extLst>
              <a:ext uri="{FF2B5EF4-FFF2-40B4-BE49-F238E27FC236}">
                <a16:creationId xmlns:a16="http://schemas.microsoft.com/office/drawing/2014/main" id="{664D987D-1AC3-4605-B391-753388493E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9475" y="4357688"/>
            <a:ext cx="2860963" cy="1520537"/>
          </a:xfrm>
          <a:prstGeom prst="rect">
            <a:avLst/>
          </a:prstGeom>
          <a:extLst>
            <a:ext uri="{909E8E84-426E-40DD-AFC4-6F175D3DCCD1}">
              <a14:hiddenFill xmlns:a14="http://schemas.microsoft.com/office/drawing/2010/main">
                <a:solidFill>
                  <a:srgbClr val="FFFFFF"/>
                </a:solidFill>
              </a14:hiddenFill>
            </a:ext>
          </a:extLst>
        </p:spPr>
      </p:pic>
      <p:pic>
        <p:nvPicPr>
          <p:cNvPr id="2056" name="Picture 8" descr="Image result for body language">
            <a:extLst>
              <a:ext uri="{FF2B5EF4-FFF2-40B4-BE49-F238E27FC236}">
                <a16:creationId xmlns:a16="http://schemas.microsoft.com/office/drawing/2014/main" id="{0E231F72-6020-411F-AB5D-26CFB79931A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191" r="17997" b="3"/>
          <a:stretch/>
        </p:blipFill>
        <p:spPr bwMode="auto">
          <a:xfrm>
            <a:off x="3571875" y="1825625"/>
            <a:ext cx="2060575" cy="3909725"/>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64BED66-B0D0-49AC-B91F-A0E582B2DEFD}"/>
              </a:ext>
            </a:extLst>
          </p:cNvPr>
          <p:cNvSpPr>
            <a:spLocks noGrp="1"/>
          </p:cNvSpPr>
          <p:nvPr>
            <p:ph type="title"/>
          </p:nvPr>
        </p:nvSpPr>
        <p:spPr>
          <a:xfrm>
            <a:off x="628650" y="365125"/>
            <a:ext cx="7886700" cy="1325563"/>
          </a:xfrm>
        </p:spPr>
        <p:txBody>
          <a:bodyPr vert="horz" lIns="91440" tIns="45720" rIns="91440" bIns="45720" rtlCol="0">
            <a:normAutofit/>
          </a:bodyPr>
          <a:lstStyle/>
          <a:p>
            <a:r>
              <a:rPr lang="en-US" kern="1200">
                <a:latin typeface="+mj-lt"/>
                <a:ea typeface="+mj-ea"/>
                <a:cs typeface="+mj-cs"/>
              </a:rPr>
              <a:t>Beatrice Gallo Video series</a:t>
            </a:r>
          </a:p>
        </p:txBody>
      </p:sp>
      <p:sp>
        <p:nvSpPr>
          <p:cNvPr id="3" name="TextBox 2">
            <a:extLst>
              <a:ext uri="{FF2B5EF4-FFF2-40B4-BE49-F238E27FC236}">
                <a16:creationId xmlns:a16="http://schemas.microsoft.com/office/drawing/2014/main" id="{C05E73B1-E034-4F54-B221-0033953BD974}"/>
              </a:ext>
            </a:extLst>
          </p:cNvPr>
          <p:cNvSpPr txBox="1"/>
          <p:nvPr/>
        </p:nvSpPr>
        <p:spPr>
          <a:xfrm>
            <a:off x="6096866" y="1213138"/>
            <a:ext cx="27432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Calibri Light"/>
              </a:rPr>
              <a:t>Criteria:</a:t>
            </a:r>
            <a:endParaRPr lang="en-GB">
              <a:latin typeface="Calibri" panose="020F0502020204030204"/>
              <a:cs typeface="Calibri" panose="020F0502020204030204"/>
            </a:endParaRPr>
          </a:p>
          <a:p>
            <a:endParaRPr lang="en-US" b="1">
              <a:latin typeface="Calibri Light"/>
            </a:endParaRPr>
          </a:p>
          <a:p>
            <a:r>
              <a:rPr lang="en-US" b="1">
                <a:latin typeface="Calibri Light"/>
              </a:rPr>
              <a:t>• Rapport with the guest (pleasant &amp; friendly) </a:t>
            </a:r>
            <a:r>
              <a:rPr lang="en-GB">
                <a:latin typeface="Calibri Light"/>
                <a:cs typeface="Calibri Light"/>
              </a:rPr>
              <a:t>​</a:t>
            </a:r>
            <a:br>
              <a:rPr lang="en-GB">
                <a:latin typeface="Calibri Light"/>
                <a:cs typeface="Calibri Light"/>
              </a:rPr>
            </a:br>
            <a:r>
              <a:rPr lang="en-GB">
                <a:latin typeface="Calibri Light"/>
                <a:cs typeface="Calibri Light"/>
              </a:rPr>
              <a:t>​</a:t>
            </a:r>
            <a:br>
              <a:rPr lang="en-GB">
                <a:latin typeface="Calibri Light"/>
                <a:cs typeface="Calibri Light"/>
              </a:rPr>
            </a:br>
            <a:r>
              <a:rPr lang="en-US" b="1">
                <a:latin typeface="Calibri Light"/>
              </a:rPr>
              <a:t>• Active listening (listening &amp; responding) </a:t>
            </a:r>
            <a:r>
              <a:rPr lang="en-GB">
                <a:latin typeface="Calibri Light"/>
                <a:cs typeface="Calibri Light"/>
              </a:rPr>
              <a:t>​</a:t>
            </a:r>
            <a:br>
              <a:rPr lang="en-GB">
                <a:latin typeface="Calibri Light"/>
                <a:cs typeface="Calibri Light"/>
              </a:rPr>
            </a:br>
            <a:r>
              <a:rPr lang="en-GB">
                <a:latin typeface="Calibri Light"/>
                <a:cs typeface="Calibri Light"/>
              </a:rPr>
              <a:t>​</a:t>
            </a:r>
            <a:br>
              <a:rPr lang="en-GB">
                <a:latin typeface="Calibri Light"/>
                <a:cs typeface="Calibri Light"/>
              </a:rPr>
            </a:br>
            <a:r>
              <a:rPr lang="en-US" b="1">
                <a:latin typeface="Calibri Light"/>
              </a:rPr>
              <a:t>• Non-verbal communication (tone of voice, facial expressions etc.) </a:t>
            </a:r>
            <a:r>
              <a:rPr lang="en-GB">
                <a:latin typeface="Calibri Light"/>
                <a:cs typeface="Calibri Light"/>
              </a:rPr>
              <a:t>​</a:t>
            </a:r>
            <a:br>
              <a:rPr lang="en-GB">
                <a:latin typeface="Calibri Light"/>
                <a:cs typeface="Calibri Light"/>
              </a:rPr>
            </a:br>
            <a:r>
              <a:rPr lang="en-GB">
                <a:latin typeface="Calibri Light"/>
                <a:cs typeface="Calibri Light"/>
              </a:rPr>
              <a:t>​</a:t>
            </a:r>
            <a:br>
              <a:rPr lang="en-GB">
                <a:latin typeface="Calibri Light"/>
                <a:cs typeface="Calibri Light"/>
              </a:rPr>
            </a:br>
            <a:r>
              <a:rPr lang="en-US" b="1">
                <a:latin typeface="Calibri Light"/>
              </a:rPr>
              <a:t>• Problem solving (evaluating a problem and implementing solutions)</a:t>
            </a:r>
            <a:endParaRPr lang="en-GB">
              <a:cs typeface="Calibri"/>
            </a:endParaRPr>
          </a:p>
        </p:txBody>
      </p:sp>
    </p:spTree>
    <p:extLst>
      <p:ext uri="{BB962C8B-B14F-4D97-AF65-F5344CB8AC3E}">
        <p14:creationId xmlns:p14="http://schemas.microsoft.com/office/powerpoint/2010/main" val="63330188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0" name="Rectangle 8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A picture containing person, indoor&#10;&#10;Description automatically generated">
            <a:extLst>
              <a:ext uri="{FF2B5EF4-FFF2-40B4-BE49-F238E27FC236}">
                <a16:creationId xmlns:a16="http://schemas.microsoft.com/office/drawing/2014/main" id="{72DC3C68-CBCD-4863-B109-E96E12BC2F70}"/>
              </a:ext>
            </a:extLst>
          </p:cNvPr>
          <p:cNvPicPr>
            <a:picLocks noChangeAspect="1"/>
          </p:cNvPicPr>
          <p:nvPr/>
        </p:nvPicPr>
        <p:blipFill rotWithShape="1">
          <a:blip r:embed="rId3"/>
          <a:srcRect r="12668" b="2"/>
          <a:stretch/>
        </p:blipFill>
        <p:spPr>
          <a:xfrm>
            <a:off x="20" y="10"/>
            <a:ext cx="9143980" cy="6857990"/>
          </a:xfrm>
          <a:prstGeom prst="rect">
            <a:avLst/>
          </a:prstGeom>
        </p:spPr>
      </p:pic>
      <p:sp>
        <p:nvSpPr>
          <p:cNvPr id="92" name="Rectangle 9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75867" y="-10136"/>
            <a:ext cx="4592270" cy="9144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0A376A-64A6-43EA-875B-5754B3162388}"/>
              </a:ext>
            </a:extLst>
          </p:cNvPr>
          <p:cNvSpPr>
            <a:spLocks noGrp="1"/>
          </p:cNvSpPr>
          <p:nvPr>
            <p:ph type="title"/>
          </p:nvPr>
        </p:nvSpPr>
        <p:spPr>
          <a:xfrm>
            <a:off x="303414" y="3091928"/>
            <a:ext cx="6808922" cy="2387600"/>
          </a:xfrm>
        </p:spPr>
        <p:txBody>
          <a:bodyPr vert="horz" lIns="91440" tIns="45720" rIns="91440" bIns="45720" rtlCol="0" anchor="b">
            <a:normAutofit/>
          </a:bodyPr>
          <a:lstStyle/>
          <a:p>
            <a:pPr marL="285750" indent="-285750"/>
            <a:r>
              <a:rPr lang="en-US" sz="5300" b="1"/>
              <a:t>Personal presentation</a:t>
            </a:r>
            <a:br>
              <a:rPr lang="en-US" sz="5300" b="1"/>
            </a:br>
            <a:br>
              <a:rPr lang="en-US" sz="5300" b="1"/>
            </a:br>
            <a:endParaRPr lang="en-US" sz="5300" b="1"/>
          </a:p>
        </p:txBody>
      </p:sp>
      <p:sp>
        <p:nvSpPr>
          <p:cNvPr id="94" name="Rectangle: Rounded Corners 9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7339422"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51954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a:extLst>
              <a:ext uri="{FF2B5EF4-FFF2-40B4-BE49-F238E27FC236}">
                <a16:creationId xmlns:a16="http://schemas.microsoft.com/office/drawing/2014/main" id="{39BD86ED-007B-4549-8802-CEC1AA84753E}"/>
              </a:ext>
            </a:extLst>
          </p:cNvPr>
          <p:cNvPicPr>
            <a:picLocks noChangeAspect="1"/>
          </p:cNvPicPr>
          <p:nvPr/>
        </p:nvPicPr>
        <p:blipFill rotWithShape="1">
          <a:blip r:embed="rId2"/>
          <a:srcRect t="810" r="-2" b="18100"/>
          <a:stretch/>
        </p:blipFill>
        <p:spPr>
          <a:xfrm>
            <a:off x="20" y="10"/>
            <a:ext cx="7252212" cy="6857990"/>
          </a:xfrm>
          <a:prstGeom prst="rect">
            <a:avLst/>
          </a:prstGeom>
        </p:spPr>
      </p:pic>
      <p:sp>
        <p:nvSpPr>
          <p:cNvPr id="14" name="Rectangle 13">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D7EF80B7-EEAF-488D-AE49-2498AE55AAC5}"/>
              </a:ext>
            </a:extLst>
          </p:cNvPr>
          <p:cNvSpPr txBox="1"/>
          <p:nvPr/>
        </p:nvSpPr>
        <p:spPr>
          <a:xfrm>
            <a:off x="5648707" y="2434201"/>
            <a:ext cx="2866642" cy="374276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lnSpc>
                <a:spcPct val="90000"/>
              </a:lnSpc>
              <a:spcAft>
                <a:spcPts val="600"/>
              </a:spcAft>
              <a:buFont typeface="Arial" panose="020B0604020202020204" pitchFamily="34" charset="0"/>
              <a:buChar char="•"/>
            </a:pPr>
            <a:r>
              <a:rPr lang="en-US" sz="1700" dirty="0"/>
              <a:t>Hotelier student exam demonstration links</a:t>
            </a:r>
            <a:endParaRPr lang="en-US" sz="1700"/>
          </a:p>
          <a:p>
            <a:pPr indent="-228600" defTabSz="914400">
              <a:lnSpc>
                <a:spcPct val="90000"/>
              </a:lnSpc>
              <a:spcAft>
                <a:spcPts val="600"/>
              </a:spcAft>
              <a:buFont typeface="Arial" panose="020B0604020202020204" pitchFamily="34" charset="0"/>
              <a:buChar char="•"/>
            </a:pPr>
            <a:endParaRPr lang="en-US" sz="1700"/>
          </a:p>
          <a:p>
            <a:pPr indent="-228600" defTabSz="914400">
              <a:lnSpc>
                <a:spcPct val="90000"/>
              </a:lnSpc>
              <a:spcAft>
                <a:spcPts val="600"/>
              </a:spcAft>
              <a:buFont typeface="Arial" panose="020B0604020202020204" pitchFamily="34" charset="0"/>
              <a:buChar char="•"/>
            </a:pPr>
            <a:r>
              <a:rPr lang="en-US" sz="1700" dirty="0">
                <a:hlinkClick r:id="rId3"/>
              </a:rPr>
              <a:t>https://web.microsoftstream.com/video/871f8bcb-f710-42b6-be9f-de5c4ef3c013</a:t>
            </a:r>
            <a:endParaRPr lang="en-US" sz="1700">
              <a:hlinkClick r:id="rId3"/>
            </a:endParaRPr>
          </a:p>
          <a:p>
            <a:pPr indent="-228600" defTabSz="914400">
              <a:lnSpc>
                <a:spcPct val="90000"/>
              </a:lnSpc>
              <a:spcAft>
                <a:spcPts val="600"/>
              </a:spcAft>
              <a:buFont typeface="Arial" panose="020B0604020202020204" pitchFamily="34" charset="0"/>
              <a:buChar char="•"/>
            </a:pPr>
            <a:endParaRPr lang="en-US" sz="1700"/>
          </a:p>
          <a:p>
            <a:pPr indent="-228600" defTabSz="914400">
              <a:lnSpc>
                <a:spcPct val="90000"/>
              </a:lnSpc>
              <a:spcAft>
                <a:spcPts val="600"/>
              </a:spcAft>
              <a:buFont typeface="Arial" panose="020B0604020202020204" pitchFamily="34" charset="0"/>
              <a:buChar char="•"/>
            </a:pPr>
            <a:r>
              <a:rPr lang="en-US" sz="1700" dirty="0">
                <a:hlinkClick r:id="rId4"/>
              </a:rPr>
              <a:t>https://web.microsoftstream.com/video/5876a01f-a828-4396-93d8-ff4e48e26799</a:t>
            </a:r>
            <a:endParaRPr lang="en-US" sz="1700">
              <a:hlinkClick r:id="rId4"/>
            </a:endParaRPr>
          </a:p>
        </p:txBody>
      </p:sp>
    </p:spTree>
    <p:extLst>
      <p:ext uri="{BB962C8B-B14F-4D97-AF65-F5344CB8AC3E}">
        <p14:creationId xmlns:p14="http://schemas.microsoft.com/office/powerpoint/2010/main" val="247616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7F2DE-57FF-4118-9241-6A1B6E5EA57F}"/>
              </a:ext>
            </a:extLst>
          </p:cNvPr>
          <p:cNvSpPr>
            <a:spLocks noGrp="1"/>
          </p:cNvSpPr>
          <p:nvPr>
            <p:ph type="title"/>
          </p:nvPr>
        </p:nvSpPr>
        <p:spPr>
          <a:xfrm>
            <a:off x="77555" y="4675886"/>
            <a:ext cx="4900403" cy="1608328"/>
          </a:xfrm>
        </p:spPr>
        <p:txBody>
          <a:bodyPr lIns="91440" tIns="45720" rIns="91440" bIns="45720" anchor="t">
            <a:normAutofit/>
          </a:bodyPr>
          <a:lstStyle/>
          <a:p>
            <a:r>
              <a:rPr lang="en-GB" sz="3100">
                <a:ea typeface="+mj-lt"/>
                <a:cs typeface="+mj-lt"/>
              </a:rPr>
              <a:t>B) Practical element – Hotelier</a:t>
            </a:r>
            <a:endParaRPr lang="en-US" sz="3100"/>
          </a:p>
        </p:txBody>
      </p:sp>
      <p:sp>
        <p:nvSpPr>
          <p:cNvPr id="137" name="Rectangle 136">
            <a:extLst>
              <a:ext uri="{FF2B5EF4-FFF2-40B4-BE49-F238E27FC236}">
                <a16:creationId xmlns:a16="http://schemas.microsoft.com/office/drawing/2014/main" id="{5AAE9118-0436-4488-AC4A-C14DF6A7B6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9144001" cy="448944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9" name="Rounded Rectangle 26">
            <a:extLst>
              <a:ext uri="{FF2B5EF4-FFF2-40B4-BE49-F238E27FC236}">
                <a16:creationId xmlns:a16="http://schemas.microsoft.com/office/drawing/2014/main" id="{48AADC38-41AB-482C-B8C3-6B9CD91B6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1173" y="320040"/>
            <a:ext cx="8661654"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Image result for Telephone Operator Hotel">
            <a:extLst>
              <a:ext uri="{FF2B5EF4-FFF2-40B4-BE49-F238E27FC236}">
                <a16:creationId xmlns:a16="http://schemas.microsoft.com/office/drawing/2014/main" id="{ADB64FBA-6BC3-41AA-8617-500505035E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062" r="-3" b="-3"/>
          <a:stretch/>
        </p:blipFill>
        <p:spPr bwMode="auto">
          <a:xfrm>
            <a:off x="480060" y="640080"/>
            <a:ext cx="3957066" cy="3291840"/>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Image result for pms hotel">
            <a:extLst>
              <a:ext uri="{FF2B5EF4-FFF2-40B4-BE49-F238E27FC236}">
                <a16:creationId xmlns:a16="http://schemas.microsoft.com/office/drawing/2014/main" id="{B6952BB9-4648-472C-B687-A8A6426F2DB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7673" r="13205" b="-2"/>
          <a:stretch/>
        </p:blipFill>
        <p:spPr bwMode="auto">
          <a:xfrm>
            <a:off x="4704588" y="640080"/>
            <a:ext cx="3957066" cy="329184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55F8F47-EE93-4C4C-827E-339EA9A0BB2E}"/>
              </a:ext>
            </a:extLst>
          </p:cNvPr>
          <p:cNvSpPr>
            <a:spLocks noGrp="1"/>
          </p:cNvSpPr>
          <p:nvPr>
            <p:ph idx="1"/>
          </p:nvPr>
        </p:nvSpPr>
        <p:spPr>
          <a:xfrm>
            <a:off x="5284643" y="4818761"/>
            <a:ext cx="5006720" cy="1605083"/>
          </a:xfrm>
        </p:spPr>
        <p:txBody>
          <a:bodyPr lIns="91440" tIns="45720" rIns="91440" bIns="45720" anchor="ctr">
            <a:normAutofit/>
          </a:bodyPr>
          <a:lstStyle/>
          <a:p>
            <a:r>
              <a:rPr lang="en-GB" sz="2400">
                <a:cs typeface="Calibri"/>
              </a:rPr>
              <a:t>Breakout rooms</a:t>
            </a:r>
          </a:p>
          <a:p>
            <a:endParaRPr lang="en-GB" sz="1700">
              <a:cs typeface="Calibri"/>
            </a:endParaRPr>
          </a:p>
          <a:p>
            <a:endParaRPr lang="en-GB" sz="1700">
              <a:cs typeface="Calibri"/>
            </a:endParaRPr>
          </a:p>
        </p:txBody>
      </p:sp>
    </p:spTree>
    <p:extLst>
      <p:ext uri="{BB962C8B-B14F-4D97-AF65-F5344CB8AC3E}">
        <p14:creationId xmlns:p14="http://schemas.microsoft.com/office/powerpoint/2010/main" val="2469005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10;&#10;Description automatically generated">
            <a:extLst>
              <a:ext uri="{FF2B5EF4-FFF2-40B4-BE49-F238E27FC236}">
                <a16:creationId xmlns:a16="http://schemas.microsoft.com/office/drawing/2014/main" id="{1C7838C2-B44A-4C86-A014-F9618CAA3CC7}"/>
              </a:ext>
            </a:extLst>
          </p:cNvPr>
          <p:cNvPicPr>
            <a:picLocks noChangeAspect="1"/>
          </p:cNvPicPr>
          <p:nvPr/>
        </p:nvPicPr>
        <p:blipFill>
          <a:blip r:embed="rId2"/>
          <a:stretch>
            <a:fillRect/>
          </a:stretch>
        </p:blipFill>
        <p:spPr>
          <a:xfrm>
            <a:off x="482600" y="699325"/>
            <a:ext cx="8178799" cy="5459348"/>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92120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1088A0DF-E04E-4BE1-9DDA-3FAF5C118490}"/>
              </a:ext>
            </a:extLst>
          </p:cNvPr>
          <p:cNvPicPr>
            <a:picLocks noChangeAspect="1"/>
          </p:cNvPicPr>
          <p:nvPr/>
        </p:nvPicPr>
        <p:blipFill rotWithShape="1">
          <a:blip r:embed="rId2">
            <a:alphaModFix amt="40000"/>
          </a:blip>
          <a:srcRect l="5333" r="1" b="1"/>
          <a:stretch/>
        </p:blipFill>
        <p:spPr>
          <a:xfrm>
            <a:off x="20" y="10"/>
            <a:ext cx="9143980" cy="6857990"/>
          </a:xfrm>
          <a:prstGeom prst="rect">
            <a:avLst/>
          </a:prstGeom>
        </p:spPr>
      </p:pic>
      <p:sp>
        <p:nvSpPr>
          <p:cNvPr id="2" name="Title 1">
            <a:extLst>
              <a:ext uri="{FF2B5EF4-FFF2-40B4-BE49-F238E27FC236}">
                <a16:creationId xmlns:a16="http://schemas.microsoft.com/office/drawing/2014/main" id="{4EDDA2AB-4136-4F4C-971C-BA13E5D566E2}"/>
              </a:ext>
            </a:extLst>
          </p:cNvPr>
          <p:cNvSpPr>
            <a:spLocks noGrp="1"/>
          </p:cNvSpPr>
          <p:nvPr>
            <p:ph type="title"/>
          </p:nvPr>
        </p:nvSpPr>
        <p:spPr>
          <a:xfrm>
            <a:off x="723900" y="1751903"/>
            <a:ext cx="7696200" cy="3564869"/>
          </a:xfrm>
        </p:spPr>
        <p:txBody>
          <a:bodyPr vert="horz" lIns="91440" tIns="45720" rIns="91440" bIns="45720" rtlCol="0" anchor="b">
            <a:normAutofit fontScale="90000"/>
          </a:bodyPr>
          <a:lstStyle/>
          <a:p>
            <a:r>
              <a:rPr lang="en-US" sz="2500">
                <a:ln w="22225">
                  <a:solidFill>
                    <a:schemeClr val="tx1"/>
                  </a:solidFill>
                  <a:miter lim="800000"/>
                </a:ln>
              </a:rPr>
              <a:t>Assignment 2: Hotelier practical exam</a:t>
            </a:r>
            <a:br>
              <a:rPr lang="en-US" sz="2500">
                <a:ln w="22225">
                  <a:solidFill>
                    <a:schemeClr val="tx1"/>
                  </a:solidFill>
                  <a:miter lim="800000"/>
                </a:ln>
              </a:rPr>
            </a:br>
            <a:br>
              <a:rPr lang="en-US" sz="2500">
                <a:ln w="22225">
                  <a:solidFill>
                    <a:schemeClr val="tx1"/>
                  </a:solidFill>
                  <a:miter lim="800000"/>
                </a:ln>
              </a:rPr>
            </a:br>
            <a:r>
              <a:rPr lang="en-US" sz="2500">
                <a:ln w="22225">
                  <a:solidFill>
                    <a:schemeClr val="tx1"/>
                  </a:solidFill>
                  <a:miter lim="800000"/>
                </a:ln>
              </a:rPr>
              <a:t>Please ensure you click on the meeting link for your allocated time slot. YOU MUST let your lecturer know in advance if you are unable to attend!</a:t>
            </a:r>
            <a:br>
              <a:rPr lang="en-US" sz="2500">
                <a:ln w="22225">
                  <a:solidFill>
                    <a:schemeClr val="tx1"/>
                  </a:solidFill>
                  <a:miter lim="800000"/>
                </a:ln>
              </a:rPr>
            </a:br>
            <a:br>
              <a:rPr lang="en-US" sz="2500">
                <a:ln w="22225">
                  <a:solidFill>
                    <a:schemeClr val="tx1"/>
                  </a:solidFill>
                  <a:miter lim="800000"/>
                </a:ln>
              </a:rPr>
            </a:br>
            <a:r>
              <a:rPr lang="en-US" sz="2500">
                <a:ln w="22225">
                  <a:solidFill>
                    <a:schemeClr val="tx1"/>
                  </a:solidFill>
                  <a:miter lim="800000"/>
                </a:ln>
              </a:rPr>
              <a:t>Remember, you must submit your self-assessment form to Turnitin by  11th March 2022 @4pm.</a:t>
            </a:r>
            <a:br>
              <a:rPr lang="en-US" sz="2500">
                <a:ln w="22225">
                  <a:solidFill>
                    <a:schemeClr val="tx1"/>
                  </a:solidFill>
                  <a:miter lim="800000"/>
                </a:ln>
              </a:rPr>
            </a:br>
            <a:br>
              <a:rPr lang="en-US" sz="2500">
                <a:ln w="22225">
                  <a:solidFill>
                    <a:schemeClr val="tx1"/>
                  </a:solidFill>
                  <a:miter lim="800000"/>
                </a:ln>
              </a:rPr>
            </a:br>
            <a:r>
              <a:rPr lang="en-US" sz="2500">
                <a:ln w="22225">
                  <a:solidFill>
                    <a:schemeClr val="tx1"/>
                  </a:solidFill>
                  <a:miter lim="800000"/>
                </a:ln>
              </a:rPr>
              <a:t>Please see the schedule for your exams on the next page. The link will be sent to you by your lecturer for the exam. </a:t>
            </a:r>
            <a:br>
              <a:rPr lang="en-US" sz="2500">
                <a:ln w="22225">
                  <a:solidFill>
                    <a:schemeClr val="tx1"/>
                  </a:solidFill>
                  <a:miter lim="800000"/>
                </a:ln>
              </a:rPr>
            </a:br>
            <a:endParaRPr lang="en-US" sz="2500">
              <a:ln w="22225">
                <a:solidFill>
                  <a:schemeClr val="tx1"/>
                </a:solidFill>
                <a:miter lim="800000"/>
              </a:ln>
              <a:noFill/>
            </a:endParaRPr>
          </a:p>
        </p:txBody>
      </p:sp>
    </p:spTree>
    <p:extLst>
      <p:ext uri="{BB962C8B-B14F-4D97-AF65-F5344CB8AC3E}">
        <p14:creationId xmlns:p14="http://schemas.microsoft.com/office/powerpoint/2010/main" val="76988179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F7D7B8D-EF99-4CA1-AB1E-4C0C04740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917370"/>
            <a:ext cx="9143999" cy="394062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ADD5A7-F653-49E8-BFD1-48AADCFF564F}"/>
              </a:ext>
            </a:extLst>
          </p:cNvPr>
          <p:cNvSpPr>
            <a:spLocks noGrp="1"/>
          </p:cNvSpPr>
          <p:nvPr>
            <p:ph type="title"/>
          </p:nvPr>
        </p:nvSpPr>
        <p:spPr>
          <a:xfrm>
            <a:off x="487836" y="4559523"/>
            <a:ext cx="8176104" cy="1236440"/>
          </a:xfrm>
          <a:noFill/>
        </p:spPr>
        <p:txBody>
          <a:bodyPr vert="horz" lIns="91440" tIns="45720" rIns="91440" bIns="45720" rtlCol="0" anchor="b">
            <a:normAutofit/>
          </a:bodyPr>
          <a:lstStyle/>
          <a:p>
            <a:pPr algn="ctr"/>
            <a:r>
              <a:rPr lang="en-US" sz="6000">
                <a:solidFill>
                  <a:schemeClr val="bg1"/>
                </a:solidFill>
              </a:rPr>
              <a:t>Exam days and times</a:t>
            </a:r>
          </a:p>
        </p:txBody>
      </p:sp>
      <p:sp>
        <p:nvSpPr>
          <p:cNvPr id="3" name="Content Placeholder 2">
            <a:extLst>
              <a:ext uri="{FF2B5EF4-FFF2-40B4-BE49-F238E27FC236}">
                <a16:creationId xmlns:a16="http://schemas.microsoft.com/office/drawing/2014/main" id="{039620F1-D04E-4501-9A6A-1AD81A11B902}"/>
              </a:ext>
            </a:extLst>
          </p:cNvPr>
          <p:cNvSpPr>
            <a:spLocks noGrp="1"/>
          </p:cNvSpPr>
          <p:nvPr>
            <p:ph idx="1"/>
          </p:nvPr>
        </p:nvSpPr>
        <p:spPr>
          <a:xfrm>
            <a:off x="487836" y="5795963"/>
            <a:ext cx="8176104" cy="560388"/>
          </a:xfrm>
          <a:noFill/>
        </p:spPr>
        <p:txBody>
          <a:bodyPr vert="horz" lIns="91440" tIns="45720" rIns="91440" bIns="45720" rtlCol="0">
            <a:normAutofit/>
          </a:bodyPr>
          <a:lstStyle/>
          <a:p>
            <a:pPr marL="0" indent="0" algn="ctr">
              <a:buNone/>
            </a:pPr>
            <a:r>
              <a:rPr lang="en-US" sz="2400" b="1">
                <a:solidFill>
                  <a:schemeClr val="bg1"/>
                </a:solidFill>
              </a:rPr>
              <a:t>Please see your schedule.</a:t>
            </a:r>
          </a:p>
        </p:txBody>
      </p:sp>
      <p:pic>
        <p:nvPicPr>
          <p:cNvPr id="5" name="Picture 4" descr="The calendar on a table stacked on top of notebooks">
            <a:extLst>
              <a:ext uri="{FF2B5EF4-FFF2-40B4-BE49-F238E27FC236}">
                <a16:creationId xmlns:a16="http://schemas.microsoft.com/office/drawing/2014/main" id="{B0FC7F0F-24D8-47BE-81A0-F54B4EF07BF1}"/>
              </a:ext>
            </a:extLst>
          </p:cNvPr>
          <p:cNvPicPr>
            <a:picLocks noChangeAspect="1"/>
          </p:cNvPicPr>
          <p:nvPr/>
        </p:nvPicPr>
        <p:blipFill rotWithShape="1">
          <a:blip r:embed="rId2"/>
          <a:srcRect t="30541"/>
          <a:stretch/>
        </p:blipFill>
        <p:spPr>
          <a:xfrm>
            <a:off x="20" y="1"/>
            <a:ext cx="9143979" cy="4239482"/>
          </a:xfrm>
          <a:prstGeom prst="rect">
            <a:avLst/>
          </a:prstGeom>
        </p:spPr>
      </p:pic>
    </p:spTree>
    <p:extLst>
      <p:ext uri="{BB962C8B-B14F-4D97-AF65-F5344CB8AC3E}">
        <p14:creationId xmlns:p14="http://schemas.microsoft.com/office/powerpoint/2010/main" val="1546960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380BEC6-BCF7-4FFC-A0B9-67DF39E1D5C4}"/>
              </a:ext>
            </a:extLst>
          </p:cNvPr>
          <p:cNvPicPr>
            <a:picLocks noChangeAspect="1"/>
          </p:cNvPicPr>
          <p:nvPr/>
        </p:nvPicPr>
        <p:blipFill rotWithShape="1">
          <a:blip r:embed="rId3"/>
          <a:srcRect l="33385" r="20293"/>
          <a:stretch/>
        </p:blipFill>
        <p:spPr>
          <a:xfrm>
            <a:off x="20" y="10"/>
            <a:ext cx="4587406"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BF55D132-7CB4-44CB-8E92-AFA19F267C5E}"/>
              </a:ext>
            </a:extLst>
          </p:cNvPr>
          <p:cNvSpPr>
            <a:spLocks noGrp="1"/>
          </p:cNvSpPr>
          <p:nvPr>
            <p:ph idx="1"/>
          </p:nvPr>
        </p:nvSpPr>
        <p:spPr>
          <a:xfrm>
            <a:off x="4937296" y="1112365"/>
            <a:ext cx="3630007" cy="3843666"/>
          </a:xfrm>
        </p:spPr>
        <p:txBody>
          <a:bodyPr lIns="91440" tIns="45720" rIns="91440" bIns="45720" anchor="t">
            <a:normAutofit fontScale="92500"/>
          </a:bodyPr>
          <a:lstStyle/>
          <a:p>
            <a:r>
              <a:rPr lang="en-GB" sz="1600" b="1" dirty="0">
                <a:ea typeface="+mn-lt"/>
                <a:cs typeface="+mn-lt"/>
              </a:rPr>
              <a:t>Assignment 3 (50%) </a:t>
            </a:r>
            <a:r>
              <a:rPr lang="en-GB" sz="1600" dirty="0">
                <a:ea typeface="+mn-lt"/>
                <a:cs typeface="+mn-lt"/>
              </a:rPr>
              <a:t>– Portfolio of works – 28</a:t>
            </a:r>
            <a:r>
              <a:rPr lang="en-GB" sz="1600" b="1" dirty="0">
                <a:ea typeface="+mn-lt"/>
                <a:cs typeface="+mn-lt"/>
              </a:rPr>
              <a:t>th March 2022 @4pm</a:t>
            </a:r>
            <a:endParaRPr lang="en-US" sz="1600" dirty="0">
              <a:ea typeface="+mn-lt"/>
              <a:cs typeface="+mn-lt"/>
            </a:endParaRPr>
          </a:p>
          <a:p>
            <a:endParaRPr lang="en-GB" sz="1600">
              <a:ea typeface="+mn-lt"/>
              <a:cs typeface="+mn-lt"/>
            </a:endParaRPr>
          </a:p>
          <a:p>
            <a:endParaRPr lang="en-GB" sz="1600">
              <a:ea typeface="+mn-lt"/>
              <a:cs typeface="+mn-lt"/>
            </a:endParaRPr>
          </a:p>
          <a:p>
            <a:pPr algn="ctr"/>
            <a:r>
              <a:rPr lang="en-GB" sz="1600" dirty="0">
                <a:highlight>
                  <a:srgbClr val="FFFF00"/>
                </a:highlight>
                <a:ea typeface="+mn-lt"/>
                <a:cs typeface="+mn-lt"/>
              </a:rPr>
              <a:t>Assignment 3 will need to be uploaded on to Turnitin as </a:t>
            </a:r>
            <a:r>
              <a:rPr lang="en-GB" sz="1600" b="1" dirty="0">
                <a:highlight>
                  <a:srgbClr val="FFFF00"/>
                </a:highlight>
                <a:ea typeface="+mn-lt"/>
                <a:cs typeface="+mn-lt"/>
              </a:rPr>
              <a:t>ONE DOCUMENT</a:t>
            </a:r>
            <a:r>
              <a:rPr lang="en-GB" sz="1600" dirty="0">
                <a:highlight>
                  <a:srgbClr val="FFFF00"/>
                </a:highlight>
                <a:ea typeface="+mn-lt"/>
                <a:cs typeface="+mn-lt"/>
              </a:rPr>
              <a:t>, which will include all four components:</a:t>
            </a:r>
            <a:endParaRPr lang="en-US" sz="1600" dirty="0">
              <a:ea typeface="+mn-lt"/>
              <a:cs typeface="+mn-lt"/>
            </a:endParaRPr>
          </a:p>
          <a:p>
            <a:pPr marL="0" indent="0">
              <a:buNone/>
            </a:pPr>
            <a:endParaRPr lang="en-GB" sz="1600">
              <a:highlight>
                <a:srgbClr val="FFFF00"/>
              </a:highlight>
              <a:ea typeface="+mn-lt"/>
              <a:cs typeface="+mn-lt"/>
            </a:endParaRPr>
          </a:p>
          <a:p>
            <a:pPr marL="514350" indent="-514350">
              <a:buAutoNum type="arabicPeriod"/>
            </a:pPr>
            <a:r>
              <a:rPr lang="en-GB" sz="1600" dirty="0">
                <a:ea typeface="+mn-lt"/>
                <a:cs typeface="+mn-lt"/>
              </a:rPr>
              <a:t>Thank you letter and  inviting guests back to your hotel</a:t>
            </a:r>
            <a:endParaRPr lang="en-US" sz="1600" dirty="0">
              <a:ea typeface="+mn-lt"/>
              <a:cs typeface="+mn-lt"/>
            </a:endParaRPr>
          </a:p>
          <a:p>
            <a:pPr marL="514350" indent="-514350">
              <a:buAutoNum type="arabicPeriod"/>
            </a:pPr>
            <a:r>
              <a:rPr lang="en-GB" sz="1600" dirty="0">
                <a:ea typeface="+mn-lt"/>
                <a:cs typeface="+mn-lt"/>
              </a:rPr>
              <a:t>Response to a 1* Complaint</a:t>
            </a:r>
            <a:endParaRPr lang="en-US" sz="1600" dirty="0">
              <a:ea typeface="+mn-lt"/>
              <a:cs typeface="+mn-lt"/>
            </a:endParaRPr>
          </a:p>
          <a:p>
            <a:pPr marL="514350" indent="-514350">
              <a:buAutoNum type="arabicPeriod"/>
            </a:pPr>
            <a:r>
              <a:rPr lang="en-GB" sz="1600" dirty="0">
                <a:ea typeface="+mn-lt"/>
                <a:cs typeface="+mn-lt"/>
              </a:rPr>
              <a:t>Response to a 5* Compliment</a:t>
            </a:r>
            <a:endParaRPr lang="en-US" sz="1600" dirty="0">
              <a:ea typeface="+mn-lt"/>
              <a:cs typeface="+mn-lt"/>
            </a:endParaRPr>
          </a:p>
          <a:p>
            <a:pPr marL="514350" indent="-514350">
              <a:buAutoNum type="arabicPeriod"/>
            </a:pPr>
            <a:r>
              <a:rPr lang="en-GB" sz="1600" dirty="0">
                <a:ea typeface="+mn-lt"/>
                <a:cs typeface="+mn-lt"/>
              </a:rPr>
              <a:t>Response to an official complaint.</a:t>
            </a:r>
            <a:endParaRPr lang="en-GB" sz="1600" dirty="0"/>
          </a:p>
        </p:txBody>
      </p:sp>
    </p:spTree>
    <p:extLst>
      <p:ext uri="{BB962C8B-B14F-4D97-AF65-F5344CB8AC3E}">
        <p14:creationId xmlns:p14="http://schemas.microsoft.com/office/powerpoint/2010/main" val="3908077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899E6-B273-40AC-8D86-8A39CA41370C}"/>
              </a:ext>
            </a:extLst>
          </p:cNvPr>
          <p:cNvSpPr>
            <a:spLocks noGrp="1"/>
          </p:cNvSpPr>
          <p:nvPr>
            <p:ph type="ctrTitle"/>
          </p:nvPr>
        </p:nvSpPr>
        <p:spPr>
          <a:xfrm>
            <a:off x="5598460" y="1783959"/>
            <a:ext cx="3065480" cy="2889114"/>
          </a:xfrm>
        </p:spPr>
        <p:txBody>
          <a:bodyPr lIns="91440" tIns="45720" rIns="91440" bIns="45720" anchor="b">
            <a:normAutofit/>
          </a:bodyPr>
          <a:lstStyle/>
          <a:p>
            <a:pPr algn="l"/>
            <a:r>
              <a:rPr lang="en-GB" sz="4700"/>
              <a:t>QUESTIONS</a:t>
            </a:r>
          </a:p>
        </p:txBody>
      </p:sp>
      <p:sp>
        <p:nvSpPr>
          <p:cNvPr id="5" name="Freeform: Shape 7">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5391039"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3" descr="Question mark on green pastel background">
            <a:extLst>
              <a:ext uri="{FF2B5EF4-FFF2-40B4-BE49-F238E27FC236}">
                <a16:creationId xmlns:a16="http://schemas.microsoft.com/office/drawing/2014/main" id="{E6BF15BE-734E-4AD9-B418-351C8682B457}"/>
              </a:ext>
            </a:extLst>
          </p:cNvPr>
          <p:cNvPicPr>
            <a:picLocks noChangeAspect="1"/>
          </p:cNvPicPr>
          <p:nvPr/>
        </p:nvPicPr>
        <p:blipFill rotWithShape="1">
          <a:blip r:embed="rId3"/>
          <a:srcRect l="41356" r="998" b="4"/>
          <a:stretch/>
        </p:blipFill>
        <p:spPr>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6286310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09DA66B2-80AC-40B6-96E6-6C87C8E57D1C}" vid="{961AAF47-5C56-4E69-8FEF-1456AF392760}"/>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2" ma:contentTypeDescription="Create a new document." ma:contentTypeScope="" ma:versionID="1f5f6ec95bb0a48820e02e38d02848a0">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01c3316f0dd2ce296747dced19a367aa"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6e64d6fd-104f-4775-b027-3bb9d4227659">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BA957DE-EE6E-4B79-8C53-540DF7A73119}">
  <ds:schemaRefs>
    <ds:schemaRef ds:uri="3e7a15d4-c698-4f99-9f68-49b1414f3841"/>
    <ds:schemaRef ds:uri="6e64d6fd-104f-4775-b027-3bb9d42276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5FC5585-51CA-4C4C-9028-AEC8FAD67B8B}">
  <ds:schemaRefs>
    <ds:schemaRef ds:uri="3e7a15d4-c698-4f99-9f68-49b1414f3841"/>
    <ds:schemaRef ds:uri="6e64d6fd-104f-4775-b027-3bb9d42276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Theme1</Template>
  <Application>Microsoft Office PowerPoint</Application>
  <PresentationFormat>On-screen Show (4:3)</PresentationFormat>
  <Slides>12</Slides>
  <Notes>6</Notes>
  <HiddenSlides>0</HiddenSlides>
  <ScaleCrop>false</ScaleCrop>
  <HeadingPairs>
    <vt:vector size="4" baseType="variant">
      <vt:variant>
        <vt:lpstr>Theme</vt:lpstr>
      </vt:variant>
      <vt:variant>
        <vt:i4>17</vt:i4>
      </vt:variant>
      <vt:variant>
        <vt:lpstr>Slide Titles</vt:lpstr>
      </vt:variant>
      <vt:variant>
        <vt:i4>12</vt:i4>
      </vt:variant>
    </vt:vector>
  </HeadingPairs>
  <TitlesOfParts>
    <vt:vector size="29" baseType="lpstr">
      <vt:lpstr>Theme1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3</vt:lpstr>
      <vt:lpstr>20140311PresentationUWTSDTemplate</vt:lpstr>
      <vt:lpstr>   Hotel Administration &amp;  Front Office Operations BMIH4004  Week 8  </vt:lpstr>
      <vt:lpstr>PowerPoint Presentation</vt:lpstr>
      <vt:lpstr>Content  Week 8 Module Outcomes </vt:lpstr>
      <vt:lpstr>Beatrice Gallo Video series</vt:lpstr>
      <vt:lpstr>Personal presentation  </vt:lpstr>
      <vt:lpstr>PowerPoint Presentation</vt:lpstr>
      <vt:lpstr>B) Practical element – Hotelier</vt:lpstr>
      <vt:lpstr>PowerPoint Presentation</vt:lpstr>
      <vt:lpstr>Assignment 2: Hotelier practical exam  Please ensure you click on the meeting link for your allocated time slot. YOU MUST let your lecturer know in advance if you are unable to attend!  Remember, you must submit your self-assessment form to Turnitin by  11th March 2022 @4pm.  Please see the schedule for your exams on the next page. The link will be sent to you by your lecturer for the exam.  </vt:lpstr>
      <vt:lpstr>Exam days and times</vt:lpstr>
      <vt:lpstr>PowerPoint Presentation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revision>46</cp:revision>
  <cp:lastPrinted>2020-11-20T16:43:32Z</cp:lastPrinted>
  <dcterms:created xsi:type="dcterms:W3CDTF">2015-04-14T15:21:28Z</dcterms:created>
  <dcterms:modified xsi:type="dcterms:W3CDTF">2022-02-17T11:47:27Z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0x010100D02BADA621A38D4687FF6123381C64DF</vt:lpwstr>
  </property>
</Properties>
</file>