
<file path=[Content_Types].xml><?xml version="1.0" encoding="utf-8"?>
<Types xmlns="http://schemas.openxmlformats.org/package/2006/content-types">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1.xml"/>
  <Override ContentType="application/vnd.openxmlformats-officedocument.presentationml.notesSlide+xml" PartName="/ppt/notesSlides/notesSlide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59" r:id="rId4"/>
  </p:sldMasterIdLst>
  <p:notesMasterIdLst>
    <p:notesMasterId r:id="rId5"/>
  </p:notesMasterIdLst>
  <p:sldIdLst>
    <p:sldId id="256" r:id="rId6"/>
    <p:sldId id="257" r:id="rId7"/>
  </p:sldIdLst>
  <p:sldSz cy="21386800" cx="30279975"/>
  <p:notesSz cx="9144000" cy="6858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6736">
          <p15:clr>
            <a:srgbClr val="A4A3A4"/>
          </p15:clr>
        </p15:guide>
        <p15:guide id="2" pos="9538">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6736" orient="horz"/>
        <p:guide pos="9538"/>
      </p:guideLst>
    </p:cSldViewPr>
  </p:slideViewPr>
</p:viewPr>
</file>

<file path=ppt/_rels/presentation.xml.rels><?xml version="1.0" encoding="UTF-8" standalone="yes"?><Relationships xmlns="http://schemas.openxmlformats.org/package/2006/relationships"><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524300" y="514350"/>
            <a:ext cx="6096300" cy="257175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914400" y="3257550"/>
            <a:ext cx="7315200" cy="30861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p1:notes"/>
          <p:cNvSpPr txBox="1"/>
          <p:nvPr>
            <p:ph idx="1" type="body"/>
          </p:nvPr>
        </p:nvSpPr>
        <p:spPr>
          <a:xfrm>
            <a:off x="914400" y="3257550"/>
            <a:ext cx="7315200" cy="3086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1:notes"/>
          <p:cNvSpPr/>
          <p:nvPr>
            <p:ph idx="2" type="sldImg"/>
          </p:nvPr>
        </p:nvSpPr>
        <p:spPr>
          <a:xfrm>
            <a:off x="1524300" y="514350"/>
            <a:ext cx="6096300" cy="257175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2" name="Shape 102"/>
        <p:cNvGrpSpPr/>
        <p:nvPr/>
      </p:nvGrpSpPr>
      <p:grpSpPr>
        <a:xfrm>
          <a:off x="0" y="0"/>
          <a:ext cx="0" cy="0"/>
          <a:chOff x="0" y="0"/>
          <a:chExt cx="0" cy="0"/>
        </a:xfrm>
      </p:grpSpPr>
      <p:sp>
        <p:nvSpPr>
          <p:cNvPr id="103" name="Google Shape;103;p2:notes"/>
          <p:cNvSpPr txBox="1"/>
          <p:nvPr>
            <p:ph idx="1" type="body"/>
          </p:nvPr>
        </p:nvSpPr>
        <p:spPr>
          <a:xfrm>
            <a:off x="914400" y="3257550"/>
            <a:ext cx="7315200" cy="3086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04" name="Google Shape;104;p2:notes"/>
          <p:cNvSpPr/>
          <p:nvPr>
            <p:ph idx="2" type="sldImg"/>
          </p:nvPr>
        </p:nvSpPr>
        <p:spPr>
          <a:xfrm>
            <a:off x="1524300" y="514350"/>
            <a:ext cx="6096300" cy="257175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1" name="Shape 11"/>
        <p:cNvGrpSpPr/>
        <p:nvPr/>
      </p:nvGrpSpPr>
      <p:grpSpPr>
        <a:xfrm>
          <a:off x="0" y="0"/>
          <a:ext cx="0" cy="0"/>
          <a:chOff x="0" y="0"/>
          <a:chExt cx="0" cy="0"/>
        </a:xfrm>
      </p:grpSpPr>
      <p:sp>
        <p:nvSpPr>
          <p:cNvPr id="12" name="Google Shape;12;p2"/>
          <p:cNvSpPr txBox="1"/>
          <p:nvPr>
            <p:ph type="ctrTitle"/>
          </p:nvPr>
        </p:nvSpPr>
        <p:spPr>
          <a:xfrm>
            <a:off x="2271002" y="3500113"/>
            <a:ext cx="25737979" cy="7445775"/>
          </a:xfrm>
          <a:prstGeom prst="rect">
            <a:avLst/>
          </a:prstGeom>
          <a:noFill/>
          <a:ln>
            <a:noFill/>
          </a:ln>
        </p:spPr>
        <p:txBody>
          <a:bodyPr anchorCtr="0" anchor="b" bIns="129400" lIns="258825" spcFirstLastPara="1" rIns="258825" wrap="square" tIns="129400">
            <a:normAutofit/>
          </a:bodyPr>
          <a:lstStyle>
            <a:lvl1pPr lvl="0" algn="ctr">
              <a:lnSpc>
                <a:spcPct val="90000"/>
              </a:lnSpc>
              <a:spcBef>
                <a:spcPts val="0"/>
              </a:spcBef>
              <a:spcAft>
                <a:spcPts val="0"/>
              </a:spcAft>
              <a:buClr>
                <a:schemeClr val="lt1"/>
              </a:buClr>
              <a:buSzPts val="14000"/>
              <a:buFont typeface="Calibri"/>
              <a:buNone/>
              <a:defRPr sz="14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3" name="Google Shape;13;p2"/>
          <p:cNvSpPr txBox="1"/>
          <p:nvPr>
            <p:ph idx="1" type="subTitle"/>
          </p:nvPr>
        </p:nvSpPr>
        <p:spPr>
          <a:xfrm>
            <a:off x="3785002" y="11233024"/>
            <a:ext cx="22709979" cy="5163525"/>
          </a:xfrm>
          <a:prstGeom prst="rect">
            <a:avLst/>
          </a:prstGeom>
          <a:noFill/>
          <a:ln>
            <a:noFill/>
          </a:ln>
        </p:spPr>
        <p:txBody>
          <a:bodyPr anchorCtr="0" anchor="t" bIns="129400" lIns="258825" spcFirstLastPara="1" rIns="258825" wrap="square" tIns="129400">
            <a:normAutofit/>
          </a:bodyPr>
          <a:lstStyle>
            <a:lvl1pPr lvl="0" algn="ctr">
              <a:lnSpc>
                <a:spcPct val="90000"/>
              </a:lnSpc>
              <a:spcBef>
                <a:spcPts val="2341"/>
              </a:spcBef>
              <a:spcAft>
                <a:spcPts val="0"/>
              </a:spcAft>
              <a:buClr>
                <a:schemeClr val="lt1"/>
              </a:buClr>
              <a:buSzPts val="5600"/>
              <a:buNone/>
              <a:defRPr sz="5600"/>
            </a:lvl1pPr>
            <a:lvl2pPr lvl="1" algn="ctr">
              <a:lnSpc>
                <a:spcPct val="90000"/>
              </a:lnSpc>
              <a:spcBef>
                <a:spcPts val="1169"/>
              </a:spcBef>
              <a:spcAft>
                <a:spcPts val="0"/>
              </a:spcAft>
              <a:buClr>
                <a:schemeClr val="lt1"/>
              </a:buClr>
              <a:buSzPts val="4700"/>
              <a:buNone/>
              <a:defRPr sz="4700"/>
            </a:lvl2pPr>
            <a:lvl3pPr lvl="2" algn="ctr">
              <a:lnSpc>
                <a:spcPct val="90000"/>
              </a:lnSpc>
              <a:spcBef>
                <a:spcPts val="1169"/>
              </a:spcBef>
              <a:spcAft>
                <a:spcPts val="0"/>
              </a:spcAft>
              <a:buClr>
                <a:schemeClr val="lt1"/>
              </a:buClr>
              <a:buSzPts val="4200"/>
              <a:buNone/>
              <a:defRPr sz="4200"/>
            </a:lvl3pPr>
            <a:lvl4pPr lvl="3" algn="ctr">
              <a:lnSpc>
                <a:spcPct val="90000"/>
              </a:lnSpc>
              <a:spcBef>
                <a:spcPts val="1169"/>
              </a:spcBef>
              <a:spcAft>
                <a:spcPts val="0"/>
              </a:spcAft>
              <a:buClr>
                <a:schemeClr val="lt1"/>
              </a:buClr>
              <a:buSzPts val="3700"/>
              <a:buNone/>
              <a:defRPr sz="3700"/>
            </a:lvl4pPr>
            <a:lvl5pPr lvl="4" algn="ctr">
              <a:lnSpc>
                <a:spcPct val="90000"/>
              </a:lnSpc>
              <a:spcBef>
                <a:spcPts val="1169"/>
              </a:spcBef>
              <a:spcAft>
                <a:spcPts val="0"/>
              </a:spcAft>
              <a:buClr>
                <a:schemeClr val="lt1"/>
              </a:buClr>
              <a:buSzPts val="3700"/>
              <a:buNone/>
              <a:defRPr sz="3700"/>
            </a:lvl5pPr>
            <a:lvl6pPr lvl="5" algn="ctr">
              <a:lnSpc>
                <a:spcPct val="90000"/>
              </a:lnSpc>
              <a:spcBef>
                <a:spcPts val="1169"/>
              </a:spcBef>
              <a:spcAft>
                <a:spcPts val="0"/>
              </a:spcAft>
              <a:buClr>
                <a:schemeClr val="lt1"/>
              </a:buClr>
              <a:buSzPts val="3700"/>
              <a:buNone/>
              <a:defRPr sz="3700"/>
            </a:lvl6pPr>
            <a:lvl7pPr lvl="6" algn="ctr">
              <a:lnSpc>
                <a:spcPct val="90000"/>
              </a:lnSpc>
              <a:spcBef>
                <a:spcPts val="1169"/>
              </a:spcBef>
              <a:spcAft>
                <a:spcPts val="0"/>
              </a:spcAft>
              <a:buClr>
                <a:schemeClr val="lt1"/>
              </a:buClr>
              <a:buSzPts val="3700"/>
              <a:buNone/>
              <a:defRPr sz="3700"/>
            </a:lvl7pPr>
            <a:lvl8pPr lvl="7" algn="ctr">
              <a:lnSpc>
                <a:spcPct val="90000"/>
              </a:lnSpc>
              <a:spcBef>
                <a:spcPts val="1169"/>
              </a:spcBef>
              <a:spcAft>
                <a:spcPts val="0"/>
              </a:spcAft>
              <a:buClr>
                <a:schemeClr val="lt1"/>
              </a:buClr>
              <a:buSzPts val="3700"/>
              <a:buNone/>
              <a:defRPr sz="3700"/>
            </a:lvl8pPr>
            <a:lvl9pPr lvl="8" algn="ctr">
              <a:lnSpc>
                <a:spcPct val="90000"/>
              </a:lnSpc>
              <a:spcBef>
                <a:spcPts val="1169"/>
              </a:spcBef>
              <a:spcAft>
                <a:spcPts val="0"/>
              </a:spcAft>
              <a:buClr>
                <a:schemeClr val="lt1"/>
              </a:buClr>
              <a:buSzPts val="3700"/>
              <a:buNone/>
              <a:defRPr sz="3700"/>
            </a:lvl9pPr>
          </a:lstStyle>
          <a:p/>
        </p:txBody>
      </p:sp>
      <p:sp>
        <p:nvSpPr>
          <p:cNvPr id="14" name="Google Shape;14;p2"/>
          <p:cNvSpPr txBox="1"/>
          <p:nvPr>
            <p:ph idx="10" type="dt"/>
          </p:nvPr>
        </p:nvSpPr>
        <p:spPr>
          <a:xfrm>
            <a:off x="2081750" y="19822400"/>
            <a:ext cx="6812995" cy="1138650"/>
          </a:xfrm>
          <a:prstGeom prst="rect">
            <a:avLst/>
          </a:prstGeom>
          <a:noFill/>
          <a:ln>
            <a:noFill/>
          </a:ln>
        </p:spPr>
        <p:txBody>
          <a:bodyPr anchorCtr="0" anchor="ctr" bIns="129400" lIns="258825" spcFirstLastPara="1" rIns="258825" wrap="square" tIns="1294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 name="Google Shape;15;p2"/>
          <p:cNvSpPr txBox="1"/>
          <p:nvPr>
            <p:ph idx="11" type="ftr"/>
          </p:nvPr>
        </p:nvSpPr>
        <p:spPr>
          <a:xfrm>
            <a:off x="10030244" y="19822400"/>
            <a:ext cx="10219489" cy="1138650"/>
          </a:xfrm>
          <a:prstGeom prst="rect">
            <a:avLst/>
          </a:prstGeom>
          <a:noFill/>
          <a:ln>
            <a:noFill/>
          </a:ln>
        </p:spPr>
        <p:txBody>
          <a:bodyPr anchorCtr="0" anchor="ctr" bIns="129400" lIns="258825" spcFirstLastPara="1" rIns="258825" wrap="square" tIns="1294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6" name="Google Shape;16;p2"/>
          <p:cNvSpPr txBox="1"/>
          <p:nvPr>
            <p:ph idx="12" type="sldNum"/>
          </p:nvPr>
        </p:nvSpPr>
        <p:spPr>
          <a:xfrm>
            <a:off x="21385232" y="19822400"/>
            <a:ext cx="6812995" cy="1138650"/>
          </a:xfrm>
          <a:prstGeom prst="rect">
            <a:avLst/>
          </a:prstGeom>
          <a:noFill/>
          <a:ln>
            <a:noFill/>
          </a:ln>
        </p:spPr>
        <p:txBody>
          <a:bodyPr anchorCtr="0" anchor="ctr" bIns="129400" lIns="258825" spcFirstLastPara="1" rIns="258825" wrap="square" tIns="1294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17" name="Shape 17"/>
        <p:cNvGrpSpPr/>
        <p:nvPr/>
      </p:nvGrpSpPr>
      <p:grpSpPr>
        <a:xfrm>
          <a:off x="0" y="0"/>
          <a:ext cx="0" cy="0"/>
          <a:chOff x="0" y="0"/>
          <a:chExt cx="0" cy="0"/>
        </a:xfrm>
      </p:grpSpPr>
      <p:sp>
        <p:nvSpPr>
          <p:cNvPr id="18" name="Google Shape;18;p3"/>
          <p:cNvSpPr txBox="1"/>
          <p:nvPr>
            <p:ph type="title"/>
          </p:nvPr>
        </p:nvSpPr>
        <p:spPr>
          <a:xfrm>
            <a:off x="2081752" y="1138653"/>
            <a:ext cx="26116479" cy="4133794"/>
          </a:xfrm>
          <a:prstGeom prst="rect">
            <a:avLst/>
          </a:prstGeom>
          <a:noFill/>
          <a:ln>
            <a:noFill/>
          </a:ln>
        </p:spPr>
        <p:txBody>
          <a:bodyPr anchorCtr="0" anchor="ctr" bIns="129400" lIns="258825" spcFirstLastPara="1" rIns="258825" wrap="square" tIns="12940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9" name="Google Shape;19;p3"/>
          <p:cNvSpPr txBox="1"/>
          <p:nvPr>
            <p:ph idx="1" type="body"/>
          </p:nvPr>
        </p:nvSpPr>
        <p:spPr>
          <a:xfrm>
            <a:off x="2081752" y="5693247"/>
            <a:ext cx="26116479" cy="13569727"/>
          </a:xfrm>
          <a:prstGeom prst="rect">
            <a:avLst/>
          </a:prstGeom>
          <a:noFill/>
          <a:ln>
            <a:noFill/>
          </a:ln>
        </p:spPr>
        <p:txBody>
          <a:bodyPr anchorCtr="0" anchor="t" bIns="129400" lIns="258825" spcFirstLastPara="1" rIns="258825" wrap="square" tIns="129400">
            <a:normAutofit/>
          </a:bodyPr>
          <a:lstStyle>
            <a:lvl1pPr indent="-342900" lvl="0" marL="457200" algn="l">
              <a:lnSpc>
                <a:spcPct val="90000"/>
              </a:lnSpc>
              <a:spcBef>
                <a:spcPts val="2341"/>
              </a:spcBef>
              <a:spcAft>
                <a:spcPts val="0"/>
              </a:spcAft>
              <a:buClr>
                <a:schemeClr val="lt1"/>
              </a:buClr>
              <a:buSzPts val="1800"/>
              <a:buChar char="•"/>
              <a:defRPr/>
            </a:lvl1pPr>
            <a:lvl2pPr indent="-342900" lvl="1" marL="914400" algn="l">
              <a:lnSpc>
                <a:spcPct val="90000"/>
              </a:lnSpc>
              <a:spcBef>
                <a:spcPts val="1169"/>
              </a:spcBef>
              <a:spcAft>
                <a:spcPts val="0"/>
              </a:spcAft>
              <a:buClr>
                <a:schemeClr val="lt1"/>
              </a:buClr>
              <a:buSzPts val="1800"/>
              <a:buChar char="•"/>
              <a:defRPr/>
            </a:lvl2pPr>
            <a:lvl3pPr indent="-342900" lvl="2" marL="1371600" algn="l">
              <a:lnSpc>
                <a:spcPct val="90000"/>
              </a:lnSpc>
              <a:spcBef>
                <a:spcPts val="1169"/>
              </a:spcBef>
              <a:spcAft>
                <a:spcPts val="0"/>
              </a:spcAft>
              <a:buClr>
                <a:schemeClr val="lt1"/>
              </a:buClr>
              <a:buSzPts val="1800"/>
              <a:buChar char="•"/>
              <a:defRPr/>
            </a:lvl3pPr>
            <a:lvl4pPr indent="-342900" lvl="3" marL="1828800" algn="l">
              <a:lnSpc>
                <a:spcPct val="90000"/>
              </a:lnSpc>
              <a:spcBef>
                <a:spcPts val="1169"/>
              </a:spcBef>
              <a:spcAft>
                <a:spcPts val="0"/>
              </a:spcAft>
              <a:buClr>
                <a:schemeClr val="lt1"/>
              </a:buClr>
              <a:buSzPts val="1800"/>
              <a:buChar char="•"/>
              <a:defRPr/>
            </a:lvl4pPr>
            <a:lvl5pPr indent="-342900" lvl="4" marL="2286000" algn="l">
              <a:lnSpc>
                <a:spcPct val="90000"/>
              </a:lnSpc>
              <a:spcBef>
                <a:spcPts val="1169"/>
              </a:spcBef>
              <a:spcAft>
                <a:spcPts val="0"/>
              </a:spcAft>
              <a:buClr>
                <a:schemeClr val="lt1"/>
              </a:buClr>
              <a:buSzPts val="1800"/>
              <a:buChar char="•"/>
              <a:defRPr/>
            </a:lvl5pPr>
            <a:lvl6pPr indent="-342900" lvl="5" marL="2743200" algn="l">
              <a:lnSpc>
                <a:spcPct val="90000"/>
              </a:lnSpc>
              <a:spcBef>
                <a:spcPts val="1169"/>
              </a:spcBef>
              <a:spcAft>
                <a:spcPts val="0"/>
              </a:spcAft>
              <a:buClr>
                <a:schemeClr val="lt1"/>
              </a:buClr>
              <a:buSzPts val="1800"/>
              <a:buChar char="•"/>
              <a:defRPr/>
            </a:lvl6pPr>
            <a:lvl7pPr indent="-342900" lvl="6" marL="3200400" algn="l">
              <a:lnSpc>
                <a:spcPct val="90000"/>
              </a:lnSpc>
              <a:spcBef>
                <a:spcPts val="1169"/>
              </a:spcBef>
              <a:spcAft>
                <a:spcPts val="0"/>
              </a:spcAft>
              <a:buClr>
                <a:schemeClr val="lt1"/>
              </a:buClr>
              <a:buSzPts val="1800"/>
              <a:buChar char="•"/>
              <a:defRPr/>
            </a:lvl7pPr>
            <a:lvl8pPr indent="-342900" lvl="7" marL="3657600" algn="l">
              <a:lnSpc>
                <a:spcPct val="90000"/>
              </a:lnSpc>
              <a:spcBef>
                <a:spcPts val="1169"/>
              </a:spcBef>
              <a:spcAft>
                <a:spcPts val="0"/>
              </a:spcAft>
              <a:buClr>
                <a:schemeClr val="lt1"/>
              </a:buClr>
              <a:buSzPts val="1800"/>
              <a:buChar char="•"/>
              <a:defRPr/>
            </a:lvl8pPr>
            <a:lvl9pPr indent="-342900" lvl="8" marL="4114800" algn="l">
              <a:lnSpc>
                <a:spcPct val="90000"/>
              </a:lnSpc>
              <a:spcBef>
                <a:spcPts val="1169"/>
              </a:spcBef>
              <a:spcAft>
                <a:spcPts val="0"/>
              </a:spcAft>
              <a:buClr>
                <a:schemeClr val="lt1"/>
              </a:buClr>
              <a:buSzPts val="1800"/>
              <a:buChar char="•"/>
              <a:defRPr/>
            </a:lvl9pPr>
          </a:lstStyle>
          <a:p/>
        </p:txBody>
      </p:sp>
      <p:sp>
        <p:nvSpPr>
          <p:cNvPr id="20" name="Google Shape;20;p3"/>
          <p:cNvSpPr txBox="1"/>
          <p:nvPr>
            <p:ph idx="10" type="dt"/>
          </p:nvPr>
        </p:nvSpPr>
        <p:spPr>
          <a:xfrm>
            <a:off x="2081750" y="19822400"/>
            <a:ext cx="6812995" cy="1138650"/>
          </a:xfrm>
          <a:prstGeom prst="rect">
            <a:avLst/>
          </a:prstGeom>
          <a:noFill/>
          <a:ln>
            <a:noFill/>
          </a:ln>
        </p:spPr>
        <p:txBody>
          <a:bodyPr anchorCtr="0" anchor="ctr" bIns="129400" lIns="258825" spcFirstLastPara="1" rIns="258825" wrap="square" tIns="1294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1" name="Google Shape;21;p3"/>
          <p:cNvSpPr txBox="1"/>
          <p:nvPr>
            <p:ph idx="11" type="ftr"/>
          </p:nvPr>
        </p:nvSpPr>
        <p:spPr>
          <a:xfrm>
            <a:off x="10030244" y="19822400"/>
            <a:ext cx="10219489" cy="1138650"/>
          </a:xfrm>
          <a:prstGeom prst="rect">
            <a:avLst/>
          </a:prstGeom>
          <a:noFill/>
          <a:ln>
            <a:noFill/>
          </a:ln>
        </p:spPr>
        <p:txBody>
          <a:bodyPr anchorCtr="0" anchor="ctr" bIns="129400" lIns="258825" spcFirstLastPara="1" rIns="258825" wrap="square" tIns="1294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2" name="Google Shape;22;p3"/>
          <p:cNvSpPr txBox="1"/>
          <p:nvPr>
            <p:ph idx="12" type="sldNum"/>
          </p:nvPr>
        </p:nvSpPr>
        <p:spPr>
          <a:xfrm>
            <a:off x="21385232" y="19822400"/>
            <a:ext cx="6812995" cy="1138650"/>
          </a:xfrm>
          <a:prstGeom prst="rect">
            <a:avLst/>
          </a:prstGeom>
          <a:noFill/>
          <a:ln>
            <a:noFill/>
          </a:ln>
        </p:spPr>
        <p:txBody>
          <a:bodyPr anchorCtr="0" anchor="ctr" bIns="129400" lIns="258825" spcFirstLastPara="1" rIns="258825" wrap="square" tIns="1294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3" name="Shape 23"/>
        <p:cNvGrpSpPr/>
        <p:nvPr/>
      </p:nvGrpSpPr>
      <p:grpSpPr>
        <a:xfrm>
          <a:off x="0" y="0"/>
          <a:ext cx="0" cy="0"/>
          <a:chOff x="0" y="0"/>
          <a:chExt cx="0" cy="0"/>
        </a:xfrm>
      </p:grpSpPr>
      <p:sp>
        <p:nvSpPr>
          <p:cNvPr id="24" name="Google Shape;24;p4"/>
          <p:cNvSpPr txBox="1"/>
          <p:nvPr>
            <p:ph type="title"/>
          </p:nvPr>
        </p:nvSpPr>
        <p:spPr>
          <a:xfrm>
            <a:off x="2065983" y="5331857"/>
            <a:ext cx="26116479" cy="8896312"/>
          </a:xfrm>
          <a:prstGeom prst="rect">
            <a:avLst/>
          </a:prstGeom>
          <a:noFill/>
          <a:ln>
            <a:noFill/>
          </a:ln>
        </p:spPr>
        <p:txBody>
          <a:bodyPr anchorCtr="0" anchor="b" bIns="129400" lIns="258825" spcFirstLastPara="1" rIns="258825" wrap="square" tIns="129400">
            <a:normAutofit/>
          </a:bodyPr>
          <a:lstStyle>
            <a:lvl1pPr lvl="0" algn="l">
              <a:lnSpc>
                <a:spcPct val="90000"/>
              </a:lnSpc>
              <a:spcBef>
                <a:spcPts val="0"/>
              </a:spcBef>
              <a:spcAft>
                <a:spcPts val="0"/>
              </a:spcAft>
              <a:buClr>
                <a:schemeClr val="lt1"/>
              </a:buClr>
              <a:buSzPts val="14000"/>
              <a:buFont typeface="Calibri"/>
              <a:buNone/>
              <a:defRPr sz="14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5" name="Google Shape;25;p4"/>
          <p:cNvSpPr txBox="1"/>
          <p:nvPr>
            <p:ph idx="1" type="body"/>
          </p:nvPr>
        </p:nvSpPr>
        <p:spPr>
          <a:xfrm>
            <a:off x="2065983" y="14312331"/>
            <a:ext cx="26116479" cy="4678360"/>
          </a:xfrm>
          <a:prstGeom prst="rect">
            <a:avLst/>
          </a:prstGeom>
          <a:noFill/>
          <a:ln>
            <a:noFill/>
          </a:ln>
        </p:spPr>
        <p:txBody>
          <a:bodyPr anchorCtr="0" anchor="t" bIns="129400" lIns="258825" spcFirstLastPara="1" rIns="258825" wrap="square" tIns="129400">
            <a:normAutofit/>
          </a:bodyPr>
          <a:lstStyle>
            <a:lvl1pPr indent="-228600" lvl="0" marL="457200" algn="l">
              <a:lnSpc>
                <a:spcPct val="90000"/>
              </a:lnSpc>
              <a:spcBef>
                <a:spcPts val="2341"/>
              </a:spcBef>
              <a:spcAft>
                <a:spcPts val="0"/>
              </a:spcAft>
              <a:buClr>
                <a:schemeClr val="lt1"/>
              </a:buClr>
              <a:buSzPts val="5600"/>
              <a:buNone/>
              <a:defRPr sz="5600">
                <a:solidFill>
                  <a:schemeClr val="lt1"/>
                </a:solidFill>
              </a:defRPr>
            </a:lvl1pPr>
            <a:lvl2pPr indent="-228600" lvl="1" marL="914400" algn="l">
              <a:lnSpc>
                <a:spcPct val="90000"/>
              </a:lnSpc>
              <a:spcBef>
                <a:spcPts val="1169"/>
              </a:spcBef>
              <a:spcAft>
                <a:spcPts val="0"/>
              </a:spcAft>
              <a:buClr>
                <a:schemeClr val="lt1"/>
              </a:buClr>
              <a:buSzPts val="4700"/>
              <a:buNone/>
              <a:defRPr sz="4700">
                <a:solidFill>
                  <a:schemeClr val="lt1"/>
                </a:solidFill>
              </a:defRPr>
            </a:lvl2pPr>
            <a:lvl3pPr indent="-228600" lvl="2" marL="1371600" algn="l">
              <a:lnSpc>
                <a:spcPct val="90000"/>
              </a:lnSpc>
              <a:spcBef>
                <a:spcPts val="1169"/>
              </a:spcBef>
              <a:spcAft>
                <a:spcPts val="0"/>
              </a:spcAft>
              <a:buClr>
                <a:schemeClr val="lt1"/>
              </a:buClr>
              <a:buSzPts val="4200"/>
              <a:buNone/>
              <a:defRPr sz="4200">
                <a:solidFill>
                  <a:schemeClr val="lt1"/>
                </a:solidFill>
              </a:defRPr>
            </a:lvl3pPr>
            <a:lvl4pPr indent="-228600" lvl="3" marL="1828800" algn="l">
              <a:lnSpc>
                <a:spcPct val="90000"/>
              </a:lnSpc>
              <a:spcBef>
                <a:spcPts val="1169"/>
              </a:spcBef>
              <a:spcAft>
                <a:spcPts val="0"/>
              </a:spcAft>
              <a:buClr>
                <a:schemeClr val="lt1"/>
              </a:buClr>
              <a:buSzPts val="3700"/>
              <a:buNone/>
              <a:defRPr sz="3700">
                <a:solidFill>
                  <a:schemeClr val="lt1"/>
                </a:solidFill>
              </a:defRPr>
            </a:lvl4pPr>
            <a:lvl5pPr indent="-228600" lvl="4" marL="2286000" algn="l">
              <a:lnSpc>
                <a:spcPct val="90000"/>
              </a:lnSpc>
              <a:spcBef>
                <a:spcPts val="1169"/>
              </a:spcBef>
              <a:spcAft>
                <a:spcPts val="0"/>
              </a:spcAft>
              <a:buClr>
                <a:schemeClr val="lt1"/>
              </a:buClr>
              <a:buSzPts val="3700"/>
              <a:buNone/>
              <a:defRPr sz="3700">
                <a:solidFill>
                  <a:schemeClr val="lt1"/>
                </a:solidFill>
              </a:defRPr>
            </a:lvl5pPr>
            <a:lvl6pPr indent="-228600" lvl="5" marL="2743200" algn="l">
              <a:lnSpc>
                <a:spcPct val="90000"/>
              </a:lnSpc>
              <a:spcBef>
                <a:spcPts val="1169"/>
              </a:spcBef>
              <a:spcAft>
                <a:spcPts val="0"/>
              </a:spcAft>
              <a:buClr>
                <a:schemeClr val="lt1"/>
              </a:buClr>
              <a:buSzPts val="3700"/>
              <a:buNone/>
              <a:defRPr sz="3700">
                <a:solidFill>
                  <a:schemeClr val="lt1"/>
                </a:solidFill>
              </a:defRPr>
            </a:lvl6pPr>
            <a:lvl7pPr indent="-228600" lvl="6" marL="3200400" algn="l">
              <a:lnSpc>
                <a:spcPct val="90000"/>
              </a:lnSpc>
              <a:spcBef>
                <a:spcPts val="1169"/>
              </a:spcBef>
              <a:spcAft>
                <a:spcPts val="0"/>
              </a:spcAft>
              <a:buClr>
                <a:schemeClr val="lt1"/>
              </a:buClr>
              <a:buSzPts val="3700"/>
              <a:buNone/>
              <a:defRPr sz="3700">
                <a:solidFill>
                  <a:schemeClr val="lt1"/>
                </a:solidFill>
              </a:defRPr>
            </a:lvl7pPr>
            <a:lvl8pPr indent="-228600" lvl="7" marL="3657600" algn="l">
              <a:lnSpc>
                <a:spcPct val="90000"/>
              </a:lnSpc>
              <a:spcBef>
                <a:spcPts val="1169"/>
              </a:spcBef>
              <a:spcAft>
                <a:spcPts val="0"/>
              </a:spcAft>
              <a:buClr>
                <a:schemeClr val="lt1"/>
              </a:buClr>
              <a:buSzPts val="3700"/>
              <a:buNone/>
              <a:defRPr sz="3700">
                <a:solidFill>
                  <a:schemeClr val="lt1"/>
                </a:solidFill>
              </a:defRPr>
            </a:lvl8pPr>
            <a:lvl9pPr indent="-228600" lvl="8" marL="4114800" algn="l">
              <a:lnSpc>
                <a:spcPct val="90000"/>
              </a:lnSpc>
              <a:spcBef>
                <a:spcPts val="1169"/>
              </a:spcBef>
              <a:spcAft>
                <a:spcPts val="0"/>
              </a:spcAft>
              <a:buClr>
                <a:schemeClr val="lt1"/>
              </a:buClr>
              <a:buSzPts val="3700"/>
              <a:buNone/>
              <a:defRPr sz="3700">
                <a:solidFill>
                  <a:schemeClr val="lt1"/>
                </a:solidFill>
              </a:defRPr>
            </a:lvl9pPr>
          </a:lstStyle>
          <a:p/>
        </p:txBody>
      </p:sp>
      <p:sp>
        <p:nvSpPr>
          <p:cNvPr id="26" name="Google Shape;26;p4"/>
          <p:cNvSpPr txBox="1"/>
          <p:nvPr>
            <p:ph idx="10" type="dt"/>
          </p:nvPr>
        </p:nvSpPr>
        <p:spPr>
          <a:xfrm>
            <a:off x="2081750" y="19822400"/>
            <a:ext cx="6812995" cy="1138650"/>
          </a:xfrm>
          <a:prstGeom prst="rect">
            <a:avLst/>
          </a:prstGeom>
          <a:noFill/>
          <a:ln>
            <a:noFill/>
          </a:ln>
        </p:spPr>
        <p:txBody>
          <a:bodyPr anchorCtr="0" anchor="ctr" bIns="129400" lIns="258825" spcFirstLastPara="1" rIns="258825" wrap="square" tIns="1294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7" name="Google Shape;27;p4"/>
          <p:cNvSpPr txBox="1"/>
          <p:nvPr>
            <p:ph idx="11" type="ftr"/>
          </p:nvPr>
        </p:nvSpPr>
        <p:spPr>
          <a:xfrm>
            <a:off x="10030244" y="19822400"/>
            <a:ext cx="10219489" cy="1138650"/>
          </a:xfrm>
          <a:prstGeom prst="rect">
            <a:avLst/>
          </a:prstGeom>
          <a:noFill/>
          <a:ln>
            <a:noFill/>
          </a:ln>
        </p:spPr>
        <p:txBody>
          <a:bodyPr anchorCtr="0" anchor="ctr" bIns="129400" lIns="258825" spcFirstLastPara="1" rIns="258825" wrap="square" tIns="1294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8" name="Google Shape;28;p4"/>
          <p:cNvSpPr txBox="1"/>
          <p:nvPr>
            <p:ph idx="12" type="sldNum"/>
          </p:nvPr>
        </p:nvSpPr>
        <p:spPr>
          <a:xfrm>
            <a:off x="21385232" y="19822400"/>
            <a:ext cx="6812995" cy="1138650"/>
          </a:xfrm>
          <a:prstGeom prst="rect">
            <a:avLst/>
          </a:prstGeom>
          <a:noFill/>
          <a:ln>
            <a:noFill/>
          </a:ln>
        </p:spPr>
        <p:txBody>
          <a:bodyPr anchorCtr="0" anchor="ctr" bIns="129400" lIns="258825" spcFirstLastPara="1" rIns="258825" wrap="square" tIns="1294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29" name="Shape 29"/>
        <p:cNvGrpSpPr/>
        <p:nvPr/>
      </p:nvGrpSpPr>
      <p:grpSpPr>
        <a:xfrm>
          <a:off x="0" y="0"/>
          <a:ext cx="0" cy="0"/>
          <a:chOff x="0" y="0"/>
          <a:chExt cx="0" cy="0"/>
        </a:xfrm>
      </p:grpSpPr>
      <p:sp>
        <p:nvSpPr>
          <p:cNvPr id="30" name="Google Shape;30;p5"/>
          <p:cNvSpPr txBox="1"/>
          <p:nvPr>
            <p:ph type="title"/>
          </p:nvPr>
        </p:nvSpPr>
        <p:spPr>
          <a:xfrm>
            <a:off x="2081752" y="1138653"/>
            <a:ext cx="26116479" cy="4133794"/>
          </a:xfrm>
          <a:prstGeom prst="rect">
            <a:avLst/>
          </a:prstGeom>
          <a:noFill/>
          <a:ln>
            <a:noFill/>
          </a:ln>
        </p:spPr>
        <p:txBody>
          <a:bodyPr anchorCtr="0" anchor="ctr" bIns="129400" lIns="258825" spcFirstLastPara="1" rIns="258825" wrap="square" tIns="12940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1" name="Google Shape;31;p5"/>
          <p:cNvSpPr txBox="1"/>
          <p:nvPr>
            <p:ph idx="1" type="body"/>
          </p:nvPr>
        </p:nvSpPr>
        <p:spPr>
          <a:xfrm>
            <a:off x="2081749" y="5693247"/>
            <a:ext cx="12868991" cy="13569727"/>
          </a:xfrm>
          <a:prstGeom prst="rect">
            <a:avLst/>
          </a:prstGeom>
          <a:noFill/>
          <a:ln>
            <a:noFill/>
          </a:ln>
        </p:spPr>
        <p:txBody>
          <a:bodyPr anchorCtr="0" anchor="t" bIns="129400" lIns="258825" spcFirstLastPara="1" rIns="258825" wrap="square" tIns="129400">
            <a:normAutofit/>
          </a:bodyPr>
          <a:lstStyle>
            <a:lvl1pPr indent="-342900" lvl="0" marL="457200" algn="l">
              <a:lnSpc>
                <a:spcPct val="90000"/>
              </a:lnSpc>
              <a:spcBef>
                <a:spcPts val="2341"/>
              </a:spcBef>
              <a:spcAft>
                <a:spcPts val="0"/>
              </a:spcAft>
              <a:buClr>
                <a:schemeClr val="lt1"/>
              </a:buClr>
              <a:buSzPts val="1800"/>
              <a:buChar char="•"/>
              <a:defRPr/>
            </a:lvl1pPr>
            <a:lvl2pPr indent="-342900" lvl="1" marL="914400" algn="l">
              <a:lnSpc>
                <a:spcPct val="90000"/>
              </a:lnSpc>
              <a:spcBef>
                <a:spcPts val="1169"/>
              </a:spcBef>
              <a:spcAft>
                <a:spcPts val="0"/>
              </a:spcAft>
              <a:buClr>
                <a:schemeClr val="lt1"/>
              </a:buClr>
              <a:buSzPts val="1800"/>
              <a:buChar char="•"/>
              <a:defRPr/>
            </a:lvl2pPr>
            <a:lvl3pPr indent="-342900" lvl="2" marL="1371600" algn="l">
              <a:lnSpc>
                <a:spcPct val="90000"/>
              </a:lnSpc>
              <a:spcBef>
                <a:spcPts val="1169"/>
              </a:spcBef>
              <a:spcAft>
                <a:spcPts val="0"/>
              </a:spcAft>
              <a:buClr>
                <a:schemeClr val="lt1"/>
              </a:buClr>
              <a:buSzPts val="1800"/>
              <a:buChar char="•"/>
              <a:defRPr/>
            </a:lvl3pPr>
            <a:lvl4pPr indent="-342900" lvl="3" marL="1828800" algn="l">
              <a:lnSpc>
                <a:spcPct val="90000"/>
              </a:lnSpc>
              <a:spcBef>
                <a:spcPts val="1169"/>
              </a:spcBef>
              <a:spcAft>
                <a:spcPts val="0"/>
              </a:spcAft>
              <a:buClr>
                <a:schemeClr val="lt1"/>
              </a:buClr>
              <a:buSzPts val="1800"/>
              <a:buChar char="•"/>
              <a:defRPr/>
            </a:lvl4pPr>
            <a:lvl5pPr indent="-342900" lvl="4" marL="2286000" algn="l">
              <a:lnSpc>
                <a:spcPct val="90000"/>
              </a:lnSpc>
              <a:spcBef>
                <a:spcPts val="1169"/>
              </a:spcBef>
              <a:spcAft>
                <a:spcPts val="0"/>
              </a:spcAft>
              <a:buClr>
                <a:schemeClr val="lt1"/>
              </a:buClr>
              <a:buSzPts val="1800"/>
              <a:buChar char="•"/>
              <a:defRPr/>
            </a:lvl5pPr>
            <a:lvl6pPr indent="-342900" lvl="5" marL="2743200" algn="l">
              <a:lnSpc>
                <a:spcPct val="90000"/>
              </a:lnSpc>
              <a:spcBef>
                <a:spcPts val="1169"/>
              </a:spcBef>
              <a:spcAft>
                <a:spcPts val="0"/>
              </a:spcAft>
              <a:buClr>
                <a:schemeClr val="lt1"/>
              </a:buClr>
              <a:buSzPts val="1800"/>
              <a:buChar char="•"/>
              <a:defRPr/>
            </a:lvl6pPr>
            <a:lvl7pPr indent="-342900" lvl="6" marL="3200400" algn="l">
              <a:lnSpc>
                <a:spcPct val="90000"/>
              </a:lnSpc>
              <a:spcBef>
                <a:spcPts val="1169"/>
              </a:spcBef>
              <a:spcAft>
                <a:spcPts val="0"/>
              </a:spcAft>
              <a:buClr>
                <a:schemeClr val="lt1"/>
              </a:buClr>
              <a:buSzPts val="1800"/>
              <a:buChar char="•"/>
              <a:defRPr/>
            </a:lvl7pPr>
            <a:lvl8pPr indent="-342900" lvl="7" marL="3657600" algn="l">
              <a:lnSpc>
                <a:spcPct val="90000"/>
              </a:lnSpc>
              <a:spcBef>
                <a:spcPts val="1169"/>
              </a:spcBef>
              <a:spcAft>
                <a:spcPts val="0"/>
              </a:spcAft>
              <a:buClr>
                <a:schemeClr val="lt1"/>
              </a:buClr>
              <a:buSzPts val="1800"/>
              <a:buChar char="•"/>
              <a:defRPr/>
            </a:lvl8pPr>
            <a:lvl9pPr indent="-342900" lvl="8" marL="4114800" algn="l">
              <a:lnSpc>
                <a:spcPct val="90000"/>
              </a:lnSpc>
              <a:spcBef>
                <a:spcPts val="1169"/>
              </a:spcBef>
              <a:spcAft>
                <a:spcPts val="0"/>
              </a:spcAft>
              <a:buClr>
                <a:schemeClr val="lt1"/>
              </a:buClr>
              <a:buSzPts val="1800"/>
              <a:buChar char="•"/>
              <a:defRPr/>
            </a:lvl9pPr>
          </a:lstStyle>
          <a:p/>
        </p:txBody>
      </p:sp>
      <p:sp>
        <p:nvSpPr>
          <p:cNvPr id="32" name="Google Shape;32;p5"/>
          <p:cNvSpPr txBox="1"/>
          <p:nvPr>
            <p:ph idx="2" type="body"/>
          </p:nvPr>
        </p:nvSpPr>
        <p:spPr>
          <a:xfrm>
            <a:off x="15329238" y="5693247"/>
            <a:ext cx="12868991" cy="13569727"/>
          </a:xfrm>
          <a:prstGeom prst="rect">
            <a:avLst/>
          </a:prstGeom>
          <a:noFill/>
          <a:ln>
            <a:noFill/>
          </a:ln>
        </p:spPr>
        <p:txBody>
          <a:bodyPr anchorCtr="0" anchor="t" bIns="129400" lIns="258825" spcFirstLastPara="1" rIns="258825" wrap="square" tIns="129400">
            <a:normAutofit/>
          </a:bodyPr>
          <a:lstStyle>
            <a:lvl1pPr indent="-342900" lvl="0" marL="457200" algn="l">
              <a:lnSpc>
                <a:spcPct val="90000"/>
              </a:lnSpc>
              <a:spcBef>
                <a:spcPts val="2341"/>
              </a:spcBef>
              <a:spcAft>
                <a:spcPts val="0"/>
              </a:spcAft>
              <a:buClr>
                <a:schemeClr val="lt1"/>
              </a:buClr>
              <a:buSzPts val="1800"/>
              <a:buChar char="•"/>
              <a:defRPr/>
            </a:lvl1pPr>
            <a:lvl2pPr indent="-342900" lvl="1" marL="914400" algn="l">
              <a:lnSpc>
                <a:spcPct val="90000"/>
              </a:lnSpc>
              <a:spcBef>
                <a:spcPts val="1169"/>
              </a:spcBef>
              <a:spcAft>
                <a:spcPts val="0"/>
              </a:spcAft>
              <a:buClr>
                <a:schemeClr val="lt1"/>
              </a:buClr>
              <a:buSzPts val="1800"/>
              <a:buChar char="•"/>
              <a:defRPr/>
            </a:lvl2pPr>
            <a:lvl3pPr indent="-342900" lvl="2" marL="1371600" algn="l">
              <a:lnSpc>
                <a:spcPct val="90000"/>
              </a:lnSpc>
              <a:spcBef>
                <a:spcPts val="1169"/>
              </a:spcBef>
              <a:spcAft>
                <a:spcPts val="0"/>
              </a:spcAft>
              <a:buClr>
                <a:schemeClr val="lt1"/>
              </a:buClr>
              <a:buSzPts val="1800"/>
              <a:buChar char="•"/>
              <a:defRPr/>
            </a:lvl3pPr>
            <a:lvl4pPr indent="-342900" lvl="3" marL="1828800" algn="l">
              <a:lnSpc>
                <a:spcPct val="90000"/>
              </a:lnSpc>
              <a:spcBef>
                <a:spcPts val="1169"/>
              </a:spcBef>
              <a:spcAft>
                <a:spcPts val="0"/>
              </a:spcAft>
              <a:buClr>
                <a:schemeClr val="lt1"/>
              </a:buClr>
              <a:buSzPts val="1800"/>
              <a:buChar char="•"/>
              <a:defRPr/>
            </a:lvl4pPr>
            <a:lvl5pPr indent="-342900" lvl="4" marL="2286000" algn="l">
              <a:lnSpc>
                <a:spcPct val="90000"/>
              </a:lnSpc>
              <a:spcBef>
                <a:spcPts val="1169"/>
              </a:spcBef>
              <a:spcAft>
                <a:spcPts val="0"/>
              </a:spcAft>
              <a:buClr>
                <a:schemeClr val="lt1"/>
              </a:buClr>
              <a:buSzPts val="1800"/>
              <a:buChar char="•"/>
              <a:defRPr/>
            </a:lvl5pPr>
            <a:lvl6pPr indent="-342900" lvl="5" marL="2743200" algn="l">
              <a:lnSpc>
                <a:spcPct val="90000"/>
              </a:lnSpc>
              <a:spcBef>
                <a:spcPts val="1169"/>
              </a:spcBef>
              <a:spcAft>
                <a:spcPts val="0"/>
              </a:spcAft>
              <a:buClr>
                <a:schemeClr val="lt1"/>
              </a:buClr>
              <a:buSzPts val="1800"/>
              <a:buChar char="•"/>
              <a:defRPr/>
            </a:lvl6pPr>
            <a:lvl7pPr indent="-342900" lvl="6" marL="3200400" algn="l">
              <a:lnSpc>
                <a:spcPct val="90000"/>
              </a:lnSpc>
              <a:spcBef>
                <a:spcPts val="1169"/>
              </a:spcBef>
              <a:spcAft>
                <a:spcPts val="0"/>
              </a:spcAft>
              <a:buClr>
                <a:schemeClr val="lt1"/>
              </a:buClr>
              <a:buSzPts val="1800"/>
              <a:buChar char="•"/>
              <a:defRPr/>
            </a:lvl7pPr>
            <a:lvl8pPr indent="-342900" lvl="7" marL="3657600" algn="l">
              <a:lnSpc>
                <a:spcPct val="90000"/>
              </a:lnSpc>
              <a:spcBef>
                <a:spcPts val="1169"/>
              </a:spcBef>
              <a:spcAft>
                <a:spcPts val="0"/>
              </a:spcAft>
              <a:buClr>
                <a:schemeClr val="lt1"/>
              </a:buClr>
              <a:buSzPts val="1800"/>
              <a:buChar char="•"/>
              <a:defRPr/>
            </a:lvl8pPr>
            <a:lvl9pPr indent="-342900" lvl="8" marL="4114800" algn="l">
              <a:lnSpc>
                <a:spcPct val="90000"/>
              </a:lnSpc>
              <a:spcBef>
                <a:spcPts val="1169"/>
              </a:spcBef>
              <a:spcAft>
                <a:spcPts val="0"/>
              </a:spcAft>
              <a:buClr>
                <a:schemeClr val="lt1"/>
              </a:buClr>
              <a:buSzPts val="1800"/>
              <a:buChar char="•"/>
              <a:defRPr/>
            </a:lvl9pPr>
          </a:lstStyle>
          <a:p/>
        </p:txBody>
      </p:sp>
      <p:sp>
        <p:nvSpPr>
          <p:cNvPr id="33" name="Google Shape;33;p5"/>
          <p:cNvSpPr txBox="1"/>
          <p:nvPr>
            <p:ph idx="10" type="dt"/>
          </p:nvPr>
        </p:nvSpPr>
        <p:spPr>
          <a:xfrm>
            <a:off x="2081750" y="19822400"/>
            <a:ext cx="6812995" cy="1138650"/>
          </a:xfrm>
          <a:prstGeom prst="rect">
            <a:avLst/>
          </a:prstGeom>
          <a:noFill/>
          <a:ln>
            <a:noFill/>
          </a:ln>
        </p:spPr>
        <p:txBody>
          <a:bodyPr anchorCtr="0" anchor="ctr" bIns="129400" lIns="258825" spcFirstLastPara="1" rIns="258825" wrap="square" tIns="1294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4" name="Google Shape;34;p5"/>
          <p:cNvSpPr txBox="1"/>
          <p:nvPr>
            <p:ph idx="11" type="ftr"/>
          </p:nvPr>
        </p:nvSpPr>
        <p:spPr>
          <a:xfrm>
            <a:off x="10030244" y="19822400"/>
            <a:ext cx="10219489" cy="1138650"/>
          </a:xfrm>
          <a:prstGeom prst="rect">
            <a:avLst/>
          </a:prstGeom>
          <a:noFill/>
          <a:ln>
            <a:noFill/>
          </a:ln>
        </p:spPr>
        <p:txBody>
          <a:bodyPr anchorCtr="0" anchor="ctr" bIns="129400" lIns="258825" spcFirstLastPara="1" rIns="258825" wrap="square" tIns="1294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5" name="Google Shape;35;p5"/>
          <p:cNvSpPr txBox="1"/>
          <p:nvPr>
            <p:ph idx="12" type="sldNum"/>
          </p:nvPr>
        </p:nvSpPr>
        <p:spPr>
          <a:xfrm>
            <a:off x="21385232" y="19822400"/>
            <a:ext cx="6812995" cy="1138650"/>
          </a:xfrm>
          <a:prstGeom prst="rect">
            <a:avLst/>
          </a:prstGeom>
          <a:noFill/>
          <a:ln>
            <a:noFill/>
          </a:ln>
        </p:spPr>
        <p:txBody>
          <a:bodyPr anchorCtr="0" anchor="ctr" bIns="129400" lIns="258825" spcFirstLastPara="1" rIns="258825" wrap="square" tIns="1294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36" name="Shape 36"/>
        <p:cNvGrpSpPr/>
        <p:nvPr/>
      </p:nvGrpSpPr>
      <p:grpSpPr>
        <a:xfrm>
          <a:off x="0" y="0"/>
          <a:ext cx="0" cy="0"/>
          <a:chOff x="0" y="0"/>
          <a:chExt cx="0" cy="0"/>
        </a:xfrm>
      </p:grpSpPr>
      <p:sp>
        <p:nvSpPr>
          <p:cNvPr id="37" name="Google Shape;37;p6"/>
          <p:cNvSpPr txBox="1"/>
          <p:nvPr>
            <p:ph type="title"/>
          </p:nvPr>
        </p:nvSpPr>
        <p:spPr>
          <a:xfrm>
            <a:off x="2085692" y="1138653"/>
            <a:ext cx="26116479" cy="4133794"/>
          </a:xfrm>
          <a:prstGeom prst="rect">
            <a:avLst/>
          </a:prstGeom>
          <a:noFill/>
          <a:ln>
            <a:noFill/>
          </a:ln>
        </p:spPr>
        <p:txBody>
          <a:bodyPr anchorCtr="0" anchor="ctr" bIns="129400" lIns="258825" spcFirstLastPara="1" rIns="258825" wrap="square" tIns="12940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8" name="Google Shape;38;p6"/>
          <p:cNvSpPr txBox="1"/>
          <p:nvPr>
            <p:ph idx="1" type="body"/>
          </p:nvPr>
        </p:nvSpPr>
        <p:spPr>
          <a:xfrm>
            <a:off x="2085697" y="5242739"/>
            <a:ext cx="12809846" cy="2569387"/>
          </a:xfrm>
          <a:prstGeom prst="rect">
            <a:avLst/>
          </a:prstGeom>
          <a:noFill/>
          <a:ln>
            <a:noFill/>
          </a:ln>
        </p:spPr>
        <p:txBody>
          <a:bodyPr anchorCtr="0" anchor="b" bIns="129400" lIns="258825" spcFirstLastPara="1" rIns="258825" wrap="square" tIns="129400">
            <a:normAutofit/>
          </a:bodyPr>
          <a:lstStyle>
            <a:lvl1pPr indent="-228600" lvl="0" marL="457200" algn="l">
              <a:lnSpc>
                <a:spcPct val="90000"/>
              </a:lnSpc>
              <a:spcBef>
                <a:spcPts val="2341"/>
              </a:spcBef>
              <a:spcAft>
                <a:spcPts val="0"/>
              </a:spcAft>
              <a:buClr>
                <a:schemeClr val="lt1"/>
              </a:buClr>
              <a:buSzPts val="5600"/>
              <a:buNone/>
              <a:defRPr b="1" sz="5600"/>
            </a:lvl1pPr>
            <a:lvl2pPr indent="-228600" lvl="1" marL="914400" algn="l">
              <a:lnSpc>
                <a:spcPct val="90000"/>
              </a:lnSpc>
              <a:spcBef>
                <a:spcPts val="1169"/>
              </a:spcBef>
              <a:spcAft>
                <a:spcPts val="0"/>
              </a:spcAft>
              <a:buClr>
                <a:schemeClr val="lt1"/>
              </a:buClr>
              <a:buSzPts val="4700"/>
              <a:buNone/>
              <a:defRPr b="1" sz="4700"/>
            </a:lvl2pPr>
            <a:lvl3pPr indent="-228600" lvl="2" marL="1371600" algn="l">
              <a:lnSpc>
                <a:spcPct val="90000"/>
              </a:lnSpc>
              <a:spcBef>
                <a:spcPts val="1169"/>
              </a:spcBef>
              <a:spcAft>
                <a:spcPts val="0"/>
              </a:spcAft>
              <a:buClr>
                <a:schemeClr val="lt1"/>
              </a:buClr>
              <a:buSzPts val="4200"/>
              <a:buNone/>
              <a:defRPr b="1" sz="4200"/>
            </a:lvl3pPr>
            <a:lvl4pPr indent="-228600" lvl="3" marL="1828800" algn="l">
              <a:lnSpc>
                <a:spcPct val="90000"/>
              </a:lnSpc>
              <a:spcBef>
                <a:spcPts val="1169"/>
              </a:spcBef>
              <a:spcAft>
                <a:spcPts val="0"/>
              </a:spcAft>
              <a:buClr>
                <a:schemeClr val="lt1"/>
              </a:buClr>
              <a:buSzPts val="3700"/>
              <a:buNone/>
              <a:defRPr b="1" sz="3700"/>
            </a:lvl4pPr>
            <a:lvl5pPr indent="-228600" lvl="4" marL="2286000" algn="l">
              <a:lnSpc>
                <a:spcPct val="90000"/>
              </a:lnSpc>
              <a:spcBef>
                <a:spcPts val="1169"/>
              </a:spcBef>
              <a:spcAft>
                <a:spcPts val="0"/>
              </a:spcAft>
              <a:buClr>
                <a:schemeClr val="lt1"/>
              </a:buClr>
              <a:buSzPts val="3700"/>
              <a:buNone/>
              <a:defRPr b="1" sz="3700"/>
            </a:lvl5pPr>
            <a:lvl6pPr indent="-228600" lvl="5" marL="2743200" algn="l">
              <a:lnSpc>
                <a:spcPct val="90000"/>
              </a:lnSpc>
              <a:spcBef>
                <a:spcPts val="1169"/>
              </a:spcBef>
              <a:spcAft>
                <a:spcPts val="0"/>
              </a:spcAft>
              <a:buClr>
                <a:schemeClr val="lt1"/>
              </a:buClr>
              <a:buSzPts val="3700"/>
              <a:buNone/>
              <a:defRPr b="1" sz="3700"/>
            </a:lvl6pPr>
            <a:lvl7pPr indent="-228600" lvl="6" marL="3200400" algn="l">
              <a:lnSpc>
                <a:spcPct val="90000"/>
              </a:lnSpc>
              <a:spcBef>
                <a:spcPts val="1169"/>
              </a:spcBef>
              <a:spcAft>
                <a:spcPts val="0"/>
              </a:spcAft>
              <a:buClr>
                <a:schemeClr val="lt1"/>
              </a:buClr>
              <a:buSzPts val="3700"/>
              <a:buNone/>
              <a:defRPr b="1" sz="3700"/>
            </a:lvl7pPr>
            <a:lvl8pPr indent="-228600" lvl="7" marL="3657600" algn="l">
              <a:lnSpc>
                <a:spcPct val="90000"/>
              </a:lnSpc>
              <a:spcBef>
                <a:spcPts val="1169"/>
              </a:spcBef>
              <a:spcAft>
                <a:spcPts val="0"/>
              </a:spcAft>
              <a:buClr>
                <a:schemeClr val="lt1"/>
              </a:buClr>
              <a:buSzPts val="3700"/>
              <a:buNone/>
              <a:defRPr b="1" sz="3700"/>
            </a:lvl8pPr>
            <a:lvl9pPr indent="-228600" lvl="8" marL="4114800" algn="l">
              <a:lnSpc>
                <a:spcPct val="90000"/>
              </a:lnSpc>
              <a:spcBef>
                <a:spcPts val="1169"/>
              </a:spcBef>
              <a:spcAft>
                <a:spcPts val="0"/>
              </a:spcAft>
              <a:buClr>
                <a:schemeClr val="lt1"/>
              </a:buClr>
              <a:buSzPts val="3700"/>
              <a:buNone/>
              <a:defRPr b="1" sz="3700"/>
            </a:lvl9pPr>
          </a:lstStyle>
          <a:p/>
        </p:txBody>
      </p:sp>
      <p:sp>
        <p:nvSpPr>
          <p:cNvPr id="39" name="Google Shape;39;p6"/>
          <p:cNvSpPr txBox="1"/>
          <p:nvPr>
            <p:ph idx="2" type="body"/>
          </p:nvPr>
        </p:nvSpPr>
        <p:spPr>
          <a:xfrm>
            <a:off x="2085697" y="7812125"/>
            <a:ext cx="12809846" cy="11490456"/>
          </a:xfrm>
          <a:prstGeom prst="rect">
            <a:avLst/>
          </a:prstGeom>
          <a:noFill/>
          <a:ln>
            <a:noFill/>
          </a:ln>
        </p:spPr>
        <p:txBody>
          <a:bodyPr anchorCtr="0" anchor="t" bIns="129400" lIns="258825" spcFirstLastPara="1" rIns="258825" wrap="square" tIns="129400">
            <a:normAutofit/>
          </a:bodyPr>
          <a:lstStyle>
            <a:lvl1pPr indent="-342900" lvl="0" marL="457200" algn="l">
              <a:lnSpc>
                <a:spcPct val="90000"/>
              </a:lnSpc>
              <a:spcBef>
                <a:spcPts val="2341"/>
              </a:spcBef>
              <a:spcAft>
                <a:spcPts val="0"/>
              </a:spcAft>
              <a:buClr>
                <a:schemeClr val="lt1"/>
              </a:buClr>
              <a:buSzPts val="1800"/>
              <a:buChar char="•"/>
              <a:defRPr/>
            </a:lvl1pPr>
            <a:lvl2pPr indent="-342900" lvl="1" marL="914400" algn="l">
              <a:lnSpc>
                <a:spcPct val="90000"/>
              </a:lnSpc>
              <a:spcBef>
                <a:spcPts val="1169"/>
              </a:spcBef>
              <a:spcAft>
                <a:spcPts val="0"/>
              </a:spcAft>
              <a:buClr>
                <a:schemeClr val="lt1"/>
              </a:buClr>
              <a:buSzPts val="1800"/>
              <a:buChar char="•"/>
              <a:defRPr/>
            </a:lvl2pPr>
            <a:lvl3pPr indent="-342900" lvl="2" marL="1371600" algn="l">
              <a:lnSpc>
                <a:spcPct val="90000"/>
              </a:lnSpc>
              <a:spcBef>
                <a:spcPts val="1169"/>
              </a:spcBef>
              <a:spcAft>
                <a:spcPts val="0"/>
              </a:spcAft>
              <a:buClr>
                <a:schemeClr val="lt1"/>
              </a:buClr>
              <a:buSzPts val="1800"/>
              <a:buChar char="•"/>
              <a:defRPr/>
            </a:lvl3pPr>
            <a:lvl4pPr indent="-342900" lvl="3" marL="1828800" algn="l">
              <a:lnSpc>
                <a:spcPct val="90000"/>
              </a:lnSpc>
              <a:spcBef>
                <a:spcPts val="1169"/>
              </a:spcBef>
              <a:spcAft>
                <a:spcPts val="0"/>
              </a:spcAft>
              <a:buClr>
                <a:schemeClr val="lt1"/>
              </a:buClr>
              <a:buSzPts val="1800"/>
              <a:buChar char="•"/>
              <a:defRPr/>
            </a:lvl4pPr>
            <a:lvl5pPr indent="-342900" lvl="4" marL="2286000" algn="l">
              <a:lnSpc>
                <a:spcPct val="90000"/>
              </a:lnSpc>
              <a:spcBef>
                <a:spcPts val="1169"/>
              </a:spcBef>
              <a:spcAft>
                <a:spcPts val="0"/>
              </a:spcAft>
              <a:buClr>
                <a:schemeClr val="lt1"/>
              </a:buClr>
              <a:buSzPts val="1800"/>
              <a:buChar char="•"/>
              <a:defRPr/>
            </a:lvl5pPr>
            <a:lvl6pPr indent="-342900" lvl="5" marL="2743200" algn="l">
              <a:lnSpc>
                <a:spcPct val="90000"/>
              </a:lnSpc>
              <a:spcBef>
                <a:spcPts val="1169"/>
              </a:spcBef>
              <a:spcAft>
                <a:spcPts val="0"/>
              </a:spcAft>
              <a:buClr>
                <a:schemeClr val="lt1"/>
              </a:buClr>
              <a:buSzPts val="1800"/>
              <a:buChar char="•"/>
              <a:defRPr/>
            </a:lvl6pPr>
            <a:lvl7pPr indent="-342900" lvl="6" marL="3200400" algn="l">
              <a:lnSpc>
                <a:spcPct val="90000"/>
              </a:lnSpc>
              <a:spcBef>
                <a:spcPts val="1169"/>
              </a:spcBef>
              <a:spcAft>
                <a:spcPts val="0"/>
              </a:spcAft>
              <a:buClr>
                <a:schemeClr val="lt1"/>
              </a:buClr>
              <a:buSzPts val="1800"/>
              <a:buChar char="•"/>
              <a:defRPr/>
            </a:lvl7pPr>
            <a:lvl8pPr indent="-342900" lvl="7" marL="3657600" algn="l">
              <a:lnSpc>
                <a:spcPct val="90000"/>
              </a:lnSpc>
              <a:spcBef>
                <a:spcPts val="1169"/>
              </a:spcBef>
              <a:spcAft>
                <a:spcPts val="0"/>
              </a:spcAft>
              <a:buClr>
                <a:schemeClr val="lt1"/>
              </a:buClr>
              <a:buSzPts val="1800"/>
              <a:buChar char="•"/>
              <a:defRPr/>
            </a:lvl8pPr>
            <a:lvl9pPr indent="-342900" lvl="8" marL="4114800" algn="l">
              <a:lnSpc>
                <a:spcPct val="90000"/>
              </a:lnSpc>
              <a:spcBef>
                <a:spcPts val="1169"/>
              </a:spcBef>
              <a:spcAft>
                <a:spcPts val="0"/>
              </a:spcAft>
              <a:buClr>
                <a:schemeClr val="lt1"/>
              </a:buClr>
              <a:buSzPts val="1800"/>
              <a:buChar char="•"/>
              <a:defRPr/>
            </a:lvl9pPr>
          </a:lstStyle>
          <a:p/>
        </p:txBody>
      </p:sp>
      <p:sp>
        <p:nvSpPr>
          <p:cNvPr id="40" name="Google Shape;40;p6"/>
          <p:cNvSpPr txBox="1"/>
          <p:nvPr>
            <p:ph idx="3" type="body"/>
          </p:nvPr>
        </p:nvSpPr>
        <p:spPr>
          <a:xfrm>
            <a:off x="15329242" y="5242739"/>
            <a:ext cx="12872936" cy="2569387"/>
          </a:xfrm>
          <a:prstGeom prst="rect">
            <a:avLst/>
          </a:prstGeom>
          <a:noFill/>
          <a:ln>
            <a:noFill/>
          </a:ln>
        </p:spPr>
        <p:txBody>
          <a:bodyPr anchorCtr="0" anchor="b" bIns="129400" lIns="258825" spcFirstLastPara="1" rIns="258825" wrap="square" tIns="129400">
            <a:normAutofit/>
          </a:bodyPr>
          <a:lstStyle>
            <a:lvl1pPr indent="-228600" lvl="0" marL="457200" algn="l">
              <a:lnSpc>
                <a:spcPct val="90000"/>
              </a:lnSpc>
              <a:spcBef>
                <a:spcPts val="2341"/>
              </a:spcBef>
              <a:spcAft>
                <a:spcPts val="0"/>
              </a:spcAft>
              <a:buClr>
                <a:schemeClr val="lt1"/>
              </a:buClr>
              <a:buSzPts val="5600"/>
              <a:buNone/>
              <a:defRPr b="1" sz="5600"/>
            </a:lvl1pPr>
            <a:lvl2pPr indent="-228600" lvl="1" marL="914400" algn="l">
              <a:lnSpc>
                <a:spcPct val="90000"/>
              </a:lnSpc>
              <a:spcBef>
                <a:spcPts val="1169"/>
              </a:spcBef>
              <a:spcAft>
                <a:spcPts val="0"/>
              </a:spcAft>
              <a:buClr>
                <a:schemeClr val="lt1"/>
              </a:buClr>
              <a:buSzPts val="4700"/>
              <a:buNone/>
              <a:defRPr b="1" sz="4700"/>
            </a:lvl2pPr>
            <a:lvl3pPr indent="-228600" lvl="2" marL="1371600" algn="l">
              <a:lnSpc>
                <a:spcPct val="90000"/>
              </a:lnSpc>
              <a:spcBef>
                <a:spcPts val="1169"/>
              </a:spcBef>
              <a:spcAft>
                <a:spcPts val="0"/>
              </a:spcAft>
              <a:buClr>
                <a:schemeClr val="lt1"/>
              </a:buClr>
              <a:buSzPts val="4200"/>
              <a:buNone/>
              <a:defRPr b="1" sz="4200"/>
            </a:lvl3pPr>
            <a:lvl4pPr indent="-228600" lvl="3" marL="1828800" algn="l">
              <a:lnSpc>
                <a:spcPct val="90000"/>
              </a:lnSpc>
              <a:spcBef>
                <a:spcPts val="1169"/>
              </a:spcBef>
              <a:spcAft>
                <a:spcPts val="0"/>
              </a:spcAft>
              <a:buClr>
                <a:schemeClr val="lt1"/>
              </a:buClr>
              <a:buSzPts val="3700"/>
              <a:buNone/>
              <a:defRPr b="1" sz="3700"/>
            </a:lvl4pPr>
            <a:lvl5pPr indent="-228600" lvl="4" marL="2286000" algn="l">
              <a:lnSpc>
                <a:spcPct val="90000"/>
              </a:lnSpc>
              <a:spcBef>
                <a:spcPts val="1169"/>
              </a:spcBef>
              <a:spcAft>
                <a:spcPts val="0"/>
              </a:spcAft>
              <a:buClr>
                <a:schemeClr val="lt1"/>
              </a:buClr>
              <a:buSzPts val="3700"/>
              <a:buNone/>
              <a:defRPr b="1" sz="3700"/>
            </a:lvl5pPr>
            <a:lvl6pPr indent="-228600" lvl="5" marL="2743200" algn="l">
              <a:lnSpc>
                <a:spcPct val="90000"/>
              </a:lnSpc>
              <a:spcBef>
                <a:spcPts val="1169"/>
              </a:spcBef>
              <a:spcAft>
                <a:spcPts val="0"/>
              </a:spcAft>
              <a:buClr>
                <a:schemeClr val="lt1"/>
              </a:buClr>
              <a:buSzPts val="3700"/>
              <a:buNone/>
              <a:defRPr b="1" sz="3700"/>
            </a:lvl6pPr>
            <a:lvl7pPr indent="-228600" lvl="6" marL="3200400" algn="l">
              <a:lnSpc>
                <a:spcPct val="90000"/>
              </a:lnSpc>
              <a:spcBef>
                <a:spcPts val="1169"/>
              </a:spcBef>
              <a:spcAft>
                <a:spcPts val="0"/>
              </a:spcAft>
              <a:buClr>
                <a:schemeClr val="lt1"/>
              </a:buClr>
              <a:buSzPts val="3700"/>
              <a:buNone/>
              <a:defRPr b="1" sz="3700"/>
            </a:lvl7pPr>
            <a:lvl8pPr indent="-228600" lvl="7" marL="3657600" algn="l">
              <a:lnSpc>
                <a:spcPct val="90000"/>
              </a:lnSpc>
              <a:spcBef>
                <a:spcPts val="1169"/>
              </a:spcBef>
              <a:spcAft>
                <a:spcPts val="0"/>
              </a:spcAft>
              <a:buClr>
                <a:schemeClr val="lt1"/>
              </a:buClr>
              <a:buSzPts val="3700"/>
              <a:buNone/>
              <a:defRPr b="1" sz="3700"/>
            </a:lvl8pPr>
            <a:lvl9pPr indent="-228600" lvl="8" marL="4114800" algn="l">
              <a:lnSpc>
                <a:spcPct val="90000"/>
              </a:lnSpc>
              <a:spcBef>
                <a:spcPts val="1169"/>
              </a:spcBef>
              <a:spcAft>
                <a:spcPts val="0"/>
              </a:spcAft>
              <a:buClr>
                <a:schemeClr val="lt1"/>
              </a:buClr>
              <a:buSzPts val="3700"/>
              <a:buNone/>
              <a:defRPr b="1" sz="3700"/>
            </a:lvl9pPr>
          </a:lstStyle>
          <a:p/>
        </p:txBody>
      </p:sp>
      <p:sp>
        <p:nvSpPr>
          <p:cNvPr id="41" name="Google Shape;41;p6"/>
          <p:cNvSpPr txBox="1"/>
          <p:nvPr>
            <p:ph idx="4" type="body"/>
          </p:nvPr>
        </p:nvSpPr>
        <p:spPr>
          <a:xfrm>
            <a:off x="15329242" y="7812125"/>
            <a:ext cx="12872936" cy="11490456"/>
          </a:xfrm>
          <a:prstGeom prst="rect">
            <a:avLst/>
          </a:prstGeom>
          <a:noFill/>
          <a:ln>
            <a:noFill/>
          </a:ln>
        </p:spPr>
        <p:txBody>
          <a:bodyPr anchorCtr="0" anchor="t" bIns="129400" lIns="258825" spcFirstLastPara="1" rIns="258825" wrap="square" tIns="129400">
            <a:normAutofit/>
          </a:bodyPr>
          <a:lstStyle>
            <a:lvl1pPr indent="-342900" lvl="0" marL="457200" algn="l">
              <a:lnSpc>
                <a:spcPct val="90000"/>
              </a:lnSpc>
              <a:spcBef>
                <a:spcPts val="2341"/>
              </a:spcBef>
              <a:spcAft>
                <a:spcPts val="0"/>
              </a:spcAft>
              <a:buClr>
                <a:schemeClr val="lt1"/>
              </a:buClr>
              <a:buSzPts val="1800"/>
              <a:buChar char="•"/>
              <a:defRPr/>
            </a:lvl1pPr>
            <a:lvl2pPr indent="-342900" lvl="1" marL="914400" algn="l">
              <a:lnSpc>
                <a:spcPct val="90000"/>
              </a:lnSpc>
              <a:spcBef>
                <a:spcPts val="1169"/>
              </a:spcBef>
              <a:spcAft>
                <a:spcPts val="0"/>
              </a:spcAft>
              <a:buClr>
                <a:schemeClr val="lt1"/>
              </a:buClr>
              <a:buSzPts val="1800"/>
              <a:buChar char="•"/>
              <a:defRPr/>
            </a:lvl2pPr>
            <a:lvl3pPr indent="-342900" lvl="2" marL="1371600" algn="l">
              <a:lnSpc>
                <a:spcPct val="90000"/>
              </a:lnSpc>
              <a:spcBef>
                <a:spcPts val="1169"/>
              </a:spcBef>
              <a:spcAft>
                <a:spcPts val="0"/>
              </a:spcAft>
              <a:buClr>
                <a:schemeClr val="lt1"/>
              </a:buClr>
              <a:buSzPts val="1800"/>
              <a:buChar char="•"/>
              <a:defRPr/>
            </a:lvl3pPr>
            <a:lvl4pPr indent="-342900" lvl="3" marL="1828800" algn="l">
              <a:lnSpc>
                <a:spcPct val="90000"/>
              </a:lnSpc>
              <a:spcBef>
                <a:spcPts val="1169"/>
              </a:spcBef>
              <a:spcAft>
                <a:spcPts val="0"/>
              </a:spcAft>
              <a:buClr>
                <a:schemeClr val="lt1"/>
              </a:buClr>
              <a:buSzPts val="1800"/>
              <a:buChar char="•"/>
              <a:defRPr/>
            </a:lvl4pPr>
            <a:lvl5pPr indent="-342900" lvl="4" marL="2286000" algn="l">
              <a:lnSpc>
                <a:spcPct val="90000"/>
              </a:lnSpc>
              <a:spcBef>
                <a:spcPts val="1169"/>
              </a:spcBef>
              <a:spcAft>
                <a:spcPts val="0"/>
              </a:spcAft>
              <a:buClr>
                <a:schemeClr val="lt1"/>
              </a:buClr>
              <a:buSzPts val="1800"/>
              <a:buChar char="•"/>
              <a:defRPr/>
            </a:lvl5pPr>
            <a:lvl6pPr indent="-342900" lvl="5" marL="2743200" algn="l">
              <a:lnSpc>
                <a:spcPct val="90000"/>
              </a:lnSpc>
              <a:spcBef>
                <a:spcPts val="1169"/>
              </a:spcBef>
              <a:spcAft>
                <a:spcPts val="0"/>
              </a:spcAft>
              <a:buClr>
                <a:schemeClr val="lt1"/>
              </a:buClr>
              <a:buSzPts val="1800"/>
              <a:buChar char="•"/>
              <a:defRPr/>
            </a:lvl6pPr>
            <a:lvl7pPr indent="-342900" lvl="6" marL="3200400" algn="l">
              <a:lnSpc>
                <a:spcPct val="90000"/>
              </a:lnSpc>
              <a:spcBef>
                <a:spcPts val="1169"/>
              </a:spcBef>
              <a:spcAft>
                <a:spcPts val="0"/>
              </a:spcAft>
              <a:buClr>
                <a:schemeClr val="lt1"/>
              </a:buClr>
              <a:buSzPts val="1800"/>
              <a:buChar char="•"/>
              <a:defRPr/>
            </a:lvl7pPr>
            <a:lvl8pPr indent="-342900" lvl="7" marL="3657600" algn="l">
              <a:lnSpc>
                <a:spcPct val="90000"/>
              </a:lnSpc>
              <a:spcBef>
                <a:spcPts val="1169"/>
              </a:spcBef>
              <a:spcAft>
                <a:spcPts val="0"/>
              </a:spcAft>
              <a:buClr>
                <a:schemeClr val="lt1"/>
              </a:buClr>
              <a:buSzPts val="1800"/>
              <a:buChar char="•"/>
              <a:defRPr/>
            </a:lvl8pPr>
            <a:lvl9pPr indent="-342900" lvl="8" marL="4114800" algn="l">
              <a:lnSpc>
                <a:spcPct val="90000"/>
              </a:lnSpc>
              <a:spcBef>
                <a:spcPts val="1169"/>
              </a:spcBef>
              <a:spcAft>
                <a:spcPts val="0"/>
              </a:spcAft>
              <a:buClr>
                <a:schemeClr val="lt1"/>
              </a:buClr>
              <a:buSzPts val="1800"/>
              <a:buChar char="•"/>
              <a:defRPr/>
            </a:lvl9pPr>
          </a:lstStyle>
          <a:p/>
        </p:txBody>
      </p:sp>
      <p:sp>
        <p:nvSpPr>
          <p:cNvPr id="42" name="Google Shape;42;p6"/>
          <p:cNvSpPr txBox="1"/>
          <p:nvPr>
            <p:ph idx="10" type="dt"/>
          </p:nvPr>
        </p:nvSpPr>
        <p:spPr>
          <a:xfrm>
            <a:off x="2081750" y="19822400"/>
            <a:ext cx="6812995" cy="1138650"/>
          </a:xfrm>
          <a:prstGeom prst="rect">
            <a:avLst/>
          </a:prstGeom>
          <a:noFill/>
          <a:ln>
            <a:noFill/>
          </a:ln>
        </p:spPr>
        <p:txBody>
          <a:bodyPr anchorCtr="0" anchor="ctr" bIns="129400" lIns="258825" spcFirstLastPara="1" rIns="258825" wrap="square" tIns="1294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3" name="Google Shape;43;p6"/>
          <p:cNvSpPr txBox="1"/>
          <p:nvPr>
            <p:ph idx="11" type="ftr"/>
          </p:nvPr>
        </p:nvSpPr>
        <p:spPr>
          <a:xfrm>
            <a:off x="10030244" y="19822400"/>
            <a:ext cx="10219489" cy="1138650"/>
          </a:xfrm>
          <a:prstGeom prst="rect">
            <a:avLst/>
          </a:prstGeom>
          <a:noFill/>
          <a:ln>
            <a:noFill/>
          </a:ln>
        </p:spPr>
        <p:txBody>
          <a:bodyPr anchorCtr="0" anchor="ctr" bIns="129400" lIns="258825" spcFirstLastPara="1" rIns="258825" wrap="square" tIns="1294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4" name="Google Shape;44;p6"/>
          <p:cNvSpPr txBox="1"/>
          <p:nvPr>
            <p:ph idx="12" type="sldNum"/>
          </p:nvPr>
        </p:nvSpPr>
        <p:spPr>
          <a:xfrm>
            <a:off x="21385232" y="19822400"/>
            <a:ext cx="6812995" cy="1138650"/>
          </a:xfrm>
          <a:prstGeom prst="rect">
            <a:avLst/>
          </a:prstGeom>
          <a:noFill/>
          <a:ln>
            <a:noFill/>
          </a:ln>
        </p:spPr>
        <p:txBody>
          <a:bodyPr anchorCtr="0" anchor="ctr" bIns="129400" lIns="258825" spcFirstLastPara="1" rIns="258825" wrap="square" tIns="1294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5" name="Shape 45"/>
        <p:cNvGrpSpPr/>
        <p:nvPr/>
      </p:nvGrpSpPr>
      <p:grpSpPr>
        <a:xfrm>
          <a:off x="0" y="0"/>
          <a:ext cx="0" cy="0"/>
          <a:chOff x="0" y="0"/>
          <a:chExt cx="0" cy="0"/>
        </a:xfrm>
      </p:grpSpPr>
      <p:sp>
        <p:nvSpPr>
          <p:cNvPr id="46" name="Google Shape;46;p7"/>
          <p:cNvSpPr txBox="1"/>
          <p:nvPr>
            <p:ph type="title"/>
          </p:nvPr>
        </p:nvSpPr>
        <p:spPr>
          <a:xfrm>
            <a:off x="2081752" y="1138653"/>
            <a:ext cx="26116479" cy="4133794"/>
          </a:xfrm>
          <a:prstGeom prst="rect">
            <a:avLst/>
          </a:prstGeom>
          <a:noFill/>
          <a:ln>
            <a:noFill/>
          </a:ln>
        </p:spPr>
        <p:txBody>
          <a:bodyPr anchorCtr="0" anchor="ctr" bIns="129400" lIns="258825" spcFirstLastPara="1" rIns="258825" wrap="square" tIns="12940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7" name="Google Shape;47;p7"/>
          <p:cNvSpPr txBox="1"/>
          <p:nvPr>
            <p:ph idx="10" type="dt"/>
          </p:nvPr>
        </p:nvSpPr>
        <p:spPr>
          <a:xfrm>
            <a:off x="2081750" y="19822400"/>
            <a:ext cx="6812995" cy="1138650"/>
          </a:xfrm>
          <a:prstGeom prst="rect">
            <a:avLst/>
          </a:prstGeom>
          <a:noFill/>
          <a:ln>
            <a:noFill/>
          </a:ln>
        </p:spPr>
        <p:txBody>
          <a:bodyPr anchorCtr="0" anchor="ctr" bIns="129400" lIns="258825" spcFirstLastPara="1" rIns="258825" wrap="square" tIns="1294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7"/>
          <p:cNvSpPr txBox="1"/>
          <p:nvPr>
            <p:ph idx="11" type="ftr"/>
          </p:nvPr>
        </p:nvSpPr>
        <p:spPr>
          <a:xfrm>
            <a:off x="10030244" y="19822400"/>
            <a:ext cx="10219489" cy="1138650"/>
          </a:xfrm>
          <a:prstGeom prst="rect">
            <a:avLst/>
          </a:prstGeom>
          <a:noFill/>
          <a:ln>
            <a:noFill/>
          </a:ln>
        </p:spPr>
        <p:txBody>
          <a:bodyPr anchorCtr="0" anchor="ctr" bIns="129400" lIns="258825" spcFirstLastPara="1" rIns="258825" wrap="square" tIns="1294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9" name="Google Shape;49;p7"/>
          <p:cNvSpPr txBox="1"/>
          <p:nvPr>
            <p:ph idx="12" type="sldNum"/>
          </p:nvPr>
        </p:nvSpPr>
        <p:spPr>
          <a:xfrm>
            <a:off x="21385232" y="19822400"/>
            <a:ext cx="6812995" cy="1138650"/>
          </a:xfrm>
          <a:prstGeom prst="rect">
            <a:avLst/>
          </a:prstGeom>
          <a:noFill/>
          <a:ln>
            <a:noFill/>
          </a:ln>
        </p:spPr>
        <p:txBody>
          <a:bodyPr anchorCtr="0" anchor="ctr" bIns="129400" lIns="258825" spcFirstLastPara="1" rIns="258825" wrap="square" tIns="1294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0" name="Shape 50"/>
        <p:cNvGrpSpPr/>
        <p:nvPr/>
      </p:nvGrpSpPr>
      <p:grpSpPr>
        <a:xfrm>
          <a:off x="0" y="0"/>
          <a:ext cx="0" cy="0"/>
          <a:chOff x="0" y="0"/>
          <a:chExt cx="0" cy="0"/>
        </a:xfrm>
      </p:grpSpPr>
      <p:sp>
        <p:nvSpPr>
          <p:cNvPr id="51" name="Google Shape;51;p8"/>
          <p:cNvSpPr txBox="1"/>
          <p:nvPr>
            <p:ph idx="10" type="dt"/>
          </p:nvPr>
        </p:nvSpPr>
        <p:spPr>
          <a:xfrm>
            <a:off x="2081750" y="19822400"/>
            <a:ext cx="6812995" cy="1138650"/>
          </a:xfrm>
          <a:prstGeom prst="rect">
            <a:avLst/>
          </a:prstGeom>
          <a:noFill/>
          <a:ln>
            <a:noFill/>
          </a:ln>
        </p:spPr>
        <p:txBody>
          <a:bodyPr anchorCtr="0" anchor="ctr" bIns="129400" lIns="258825" spcFirstLastPara="1" rIns="258825" wrap="square" tIns="1294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8"/>
          <p:cNvSpPr txBox="1"/>
          <p:nvPr>
            <p:ph idx="11" type="ftr"/>
          </p:nvPr>
        </p:nvSpPr>
        <p:spPr>
          <a:xfrm>
            <a:off x="10030244" y="19822400"/>
            <a:ext cx="10219489" cy="1138650"/>
          </a:xfrm>
          <a:prstGeom prst="rect">
            <a:avLst/>
          </a:prstGeom>
          <a:noFill/>
          <a:ln>
            <a:noFill/>
          </a:ln>
        </p:spPr>
        <p:txBody>
          <a:bodyPr anchorCtr="0" anchor="ctr" bIns="129400" lIns="258825" spcFirstLastPara="1" rIns="258825" wrap="square" tIns="1294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8"/>
          <p:cNvSpPr txBox="1"/>
          <p:nvPr>
            <p:ph idx="12" type="sldNum"/>
          </p:nvPr>
        </p:nvSpPr>
        <p:spPr>
          <a:xfrm>
            <a:off x="21385232" y="19822400"/>
            <a:ext cx="6812995" cy="1138650"/>
          </a:xfrm>
          <a:prstGeom prst="rect">
            <a:avLst/>
          </a:prstGeom>
          <a:noFill/>
          <a:ln>
            <a:noFill/>
          </a:ln>
        </p:spPr>
        <p:txBody>
          <a:bodyPr anchorCtr="0" anchor="ctr" bIns="129400" lIns="258825" spcFirstLastPara="1" rIns="258825" wrap="square" tIns="1294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4" name="Shape 54"/>
        <p:cNvGrpSpPr/>
        <p:nvPr/>
      </p:nvGrpSpPr>
      <p:grpSpPr>
        <a:xfrm>
          <a:off x="0" y="0"/>
          <a:ext cx="0" cy="0"/>
          <a:chOff x="0" y="0"/>
          <a:chExt cx="0" cy="0"/>
        </a:xfrm>
      </p:grpSpPr>
      <p:sp>
        <p:nvSpPr>
          <p:cNvPr id="55" name="Google Shape;55;p9"/>
          <p:cNvSpPr txBox="1"/>
          <p:nvPr>
            <p:ph type="title"/>
          </p:nvPr>
        </p:nvSpPr>
        <p:spPr>
          <a:xfrm>
            <a:off x="2085690" y="1425788"/>
            <a:ext cx="9766080" cy="4990253"/>
          </a:xfrm>
          <a:prstGeom prst="rect">
            <a:avLst/>
          </a:prstGeom>
          <a:noFill/>
          <a:ln>
            <a:noFill/>
          </a:ln>
        </p:spPr>
        <p:txBody>
          <a:bodyPr anchorCtr="0" anchor="b" bIns="129400" lIns="258825" spcFirstLastPara="1" rIns="258825" wrap="square" tIns="129400">
            <a:normAutofit/>
          </a:bodyPr>
          <a:lstStyle>
            <a:lvl1pPr lvl="0" algn="l">
              <a:lnSpc>
                <a:spcPct val="90000"/>
              </a:lnSpc>
              <a:spcBef>
                <a:spcPts val="0"/>
              </a:spcBef>
              <a:spcAft>
                <a:spcPts val="0"/>
              </a:spcAft>
              <a:buClr>
                <a:schemeClr val="lt1"/>
              </a:buClr>
              <a:buSzPts val="7500"/>
              <a:buFont typeface="Calibri"/>
              <a:buNone/>
              <a:defRPr sz="75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6" name="Google Shape;56;p9"/>
          <p:cNvSpPr txBox="1"/>
          <p:nvPr>
            <p:ph idx="1" type="body"/>
          </p:nvPr>
        </p:nvSpPr>
        <p:spPr>
          <a:xfrm>
            <a:off x="12872936" y="3079309"/>
            <a:ext cx="15329236" cy="15198490"/>
          </a:xfrm>
          <a:prstGeom prst="rect">
            <a:avLst/>
          </a:prstGeom>
          <a:noFill/>
          <a:ln>
            <a:noFill/>
          </a:ln>
        </p:spPr>
        <p:txBody>
          <a:bodyPr anchorCtr="0" anchor="t" bIns="129400" lIns="258825" spcFirstLastPara="1" rIns="258825" wrap="square" tIns="129400">
            <a:normAutofit/>
          </a:bodyPr>
          <a:lstStyle>
            <a:lvl1pPr indent="-704850" lvl="0" marL="457200" algn="l">
              <a:lnSpc>
                <a:spcPct val="90000"/>
              </a:lnSpc>
              <a:spcBef>
                <a:spcPts val="2341"/>
              </a:spcBef>
              <a:spcAft>
                <a:spcPts val="0"/>
              </a:spcAft>
              <a:buClr>
                <a:schemeClr val="lt1"/>
              </a:buClr>
              <a:buSzPts val="7500"/>
              <a:buChar char="•"/>
              <a:defRPr sz="7500"/>
            </a:lvl1pPr>
            <a:lvl2pPr indent="-647700" lvl="1" marL="914400" algn="l">
              <a:lnSpc>
                <a:spcPct val="90000"/>
              </a:lnSpc>
              <a:spcBef>
                <a:spcPts val="1169"/>
              </a:spcBef>
              <a:spcAft>
                <a:spcPts val="0"/>
              </a:spcAft>
              <a:buClr>
                <a:schemeClr val="lt1"/>
              </a:buClr>
              <a:buSzPts val="6600"/>
              <a:buChar char="•"/>
              <a:defRPr sz="6600"/>
            </a:lvl2pPr>
            <a:lvl3pPr indent="-584200" lvl="2" marL="1371600" algn="l">
              <a:lnSpc>
                <a:spcPct val="90000"/>
              </a:lnSpc>
              <a:spcBef>
                <a:spcPts val="1169"/>
              </a:spcBef>
              <a:spcAft>
                <a:spcPts val="0"/>
              </a:spcAft>
              <a:buClr>
                <a:schemeClr val="lt1"/>
              </a:buClr>
              <a:buSzPts val="5600"/>
              <a:buChar char="•"/>
              <a:defRPr sz="5600"/>
            </a:lvl3pPr>
            <a:lvl4pPr indent="-527050" lvl="3" marL="1828800" algn="l">
              <a:lnSpc>
                <a:spcPct val="90000"/>
              </a:lnSpc>
              <a:spcBef>
                <a:spcPts val="1169"/>
              </a:spcBef>
              <a:spcAft>
                <a:spcPts val="0"/>
              </a:spcAft>
              <a:buClr>
                <a:schemeClr val="lt1"/>
              </a:buClr>
              <a:buSzPts val="4700"/>
              <a:buChar char="•"/>
              <a:defRPr sz="4700"/>
            </a:lvl4pPr>
            <a:lvl5pPr indent="-527050" lvl="4" marL="2286000" algn="l">
              <a:lnSpc>
                <a:spcPct val="90000"/>
              </a:lnSpc>
              <a:spcBef>
                <a:spcPts val="1169"/>
              </a:spcBef>
              <a:spcAft>
                <a:spcPts val="0"/>
              </a:spcAft>
              <a:buClr>
                <a:schemeClr val="lt1"/>
              </a:buClr>
              <a:buSzPts val="4700"/>
              <a:buChar char="•"/>
              <a:defRPr sz="4700"/>
            </a:lvl5pPr>
            <a:lvl6pPr indent="-527050" lvl="5" marL="2743200" algn="l">
              <a:lnSpc>
                <a:spcPct val="90000"/>
              </a:lnSpc>
              <a:spcBef>
                <a:spcPts val="1169"/>
              </a:spcBef>
              <a:spcAft>
                <a:spcPts val="0"/>
              </a:spcAft>
              <a:buClr>
                <a:schemeClr val="lt1"/>
              </a:buClr>
              <a:buSzPts val="4700"/>
              <a:buChar char="•"/>
              <a:defRPr sz="4700"/>
            </a:lvl6pPr>
            <a:lvl7pPr indent="-527050" lvl="6" marL="3200400" algn="l">
              <a:lnSpc>
                <a:spcPct val="90000"/>
              </a:lnSpc>
              <a:spcBef>
                <a:spcPts val="1169"/>
              </a:spcBef>
              <a:spcAft>
                <a:spcPts val="0"/>
              </a:spcAft>
              <a:buClr>
                <a:schemeClr val="lt1"/>
              </a:buClr>
              <a:buSzPts val="4700"/>
              <a:buChar char="•"/>
              <a:defRPr sz="4700"/>
            </a:lvl7pPr>
            <a:lvl8pPr indent="-527050" lvl="7" marL="3657600" algn="l">
              <a:lnSpc>
                <a:spcPct val="90000"/>
              </a:lnSpc>
              <a:spcBef>
                <a:spcPts val="1169"/>
              </a:spcBef>
              <a:spcAft>
                <a:spcPts val="0"/>
              </a:spcAft>
              <a:buClr>
                <a:schemeClr val="lt1"/>
              </a:buClr>
              <a:buSzPts val="4700"/>
              <a:buChar char="•"/>
              <a:defRPr sz="4700"/>
            </a:lvl8pPr>
            <a:lvl9pPr indent="-527050" lvl="8" marL="4114800" algn="l">
              <a:lnSpc>
                <a:spcPct val="90000"/>
              </a:lnSpc>
              <a:spcBef>
                <a:spcPts val="1169"/>
              </a:spcBef>
              <a:spcAft>
                <a:spcPts val="0"/>
              </a:spcAft>
              <a:buClr>
                <a:schemeClr val="lt1"/>
              </a:buClr>
              <a:buSzPts val="4700"/>
              <a:buChar char="•"/>
              <a:defRPr sz="4700"/>
            </a:lvl9pPr>
          </a:lstStyle>
          <a:p/>
        </p:txBody>
      </p:sp>
      <p:sp>
        <p:nvSpPr>
          <p:cNvPr id="57" name="Google Shape;57;p9"/>
          <p:cNvSpPr txBox="1"/>
          <p:nvPr>
            <p:ph idx="2" type="body"/>
          </p:nvPr>
        </p:nvSpPr>
        <p:spPr>
          <a:xfrm>
            <a:off x="2085690" y="6416041"/>
            <a:ext cx="9766080" cy="11886508"/>
          </a:xfrm>
          <a:prstGeom prst="rect">
            <a:avLst/>
          </a:prstGeom>
          <a:noFill/>
          <a:ln>
            <a:noFill/>
          </a:ln>
        </p:spPr>
        <p:txBody>
          <a:bodyPr anchorCtr="0" anchor="t" bIns="129400" lIns="258825" spcFirstLastPara="1" rIns="258825" wrap="square" tIns="129400">
            <a:normAutofit/>
          </a:bodyPr>
          <a:lstStyle>
            <a:lvl1pPr indent="-228600" lvl="0" marL="457200" algn="l">
              <a:lnSpc>
                <a:spcPct val="90000"/>
              </a:lnSpc>
              <a:spcBef>
                <a:spcPts val="2341"/>
              </a:spcBef>
              <a:spcAft>
                <a:spcPts val="0"/>
              </a:spcAft>
              <a:buClr>
                <a:schemeClr val="lt1"/>
              </a:buClr>
              <a:buSzPts val="3700"/>
              <a:buNone/>
              <a:defRPr sz="3700"/>
            </a:lvl1pPr>
            <a:lvl2pPr indent="-228600" lvl="1" marL="914400" algn="l">
              <a:lnSpc>
                <a:spcPct val="90000"/>
              </a:lnSpc>
              <a:spcBef>
                <a:spcPts val="1169"/>
              </a:spcBef>
              <a:spcAft>
                <a:spcPts val="0"/>
              </a:spcAft>
              <a:buClr>
                <a:schemeClr val="lt1"/>
              </a:buClr>
              <a:buSzPts val="3300"/>
              <a:buNone/>
              <a:defRPr sz="3300"/>
            </a:lvl2pPr>
            <a:lvl3pPr indent="-228600" lvl="2" marL="1371600" algn="l">
              <a:lnSpc>
                <a:spcPct val="90000"/>
              </a:lnSpc>
              <a:spcBef>
                <a:spcPts val="1169"/>
              </a:spcBef>
              <a:spcAft>
                <a:spcPts val="0"/>
              </a:spcAft>
              <a:buClr>
                <a:schemeClr val="lt1"/>
              </a:buClr>
              <a:buSzPts val="2800"/>
              <a:buNone/>
              <a:defRPr sz="2800"/>
            </a:lvl3pPr>
            <a:lvl4pPr indent="-228600" lvl="3" marL="1828800" algn="l">
              <a:lnSpc>
                <a:spcPct val="90000"/>
              </a:lnSpc>
              <a:spcBef>
                <a:spcPts val="1169"/>
              </a:spcBef>
              <a:spcAft>
                <a:spcPts val="0"/>
              </a:spcAft>
              <a:buClr>
                <a:schemeClr val="lt1"/>
              </a:buClr>
              <a:buSzPts val="2300"/>
              <a:buNone/>
              <a:defRPr sz="2300"/>
            </a:lvl4pPr>
            <a:lvl5pPr indent="-228600" lvl="4" marL="2286000" algn="l">
              <a:lnSpc>
                <a:spcPct val="90000"/>
              </a:lnSpc>
              <a:spcBef>
                <a:spcPts val="1169"/>
              </a:spcBef>
              <a:spcAft>
                <a:spcPts val="0"/>
              </a:spcAft>
              <a:buClr>
                <a:schemeClr val="lt1"/>
              </a:buClr>
              <a:buSzPts val="2300"/>
              <a:buNone/>
              <a:defRPr sz="2300"/>
            </a:lvl5pPr>
            <a:lvl6pPr indent="-228600" lvl="5" marL="2743200" algn="l">
              <a:lnSpc>
                <a:spcPct val="90000"/>
              </a:lnSpc>
              <a:spcBef>
                <a:spcPts val="1169"/>
              </a:spcBef>
              <a:spcAft>
                <a:spcPts val="0"/>
              </a:spcAft>
              <a:buClr>
                <a:schemeClr val="lt1"/>
              </a:buClr>
              <a:buSzPts val="2300"/>
              <a:buNone/>
              <a:defRPr sz="2300"/>
            </a:lvl6pPr>
            <a:lvl7pPr indent="-228600" lvl="6" marL="3200400" algn="l">
              <a:lnSpc>
                <a:spcPct val="90000"/>
              </a:lnSpc>
              <a:spcBef>
                <a:spcPts val="1169"/>
              </a:spcBef>
              <a:spcAft>
                <a:spcPts val="0"/>
              </a:spcAft>
              <a:buClr>
                <a:schemeClr val="lt1"/>
              </a:buClr>
              <a:buSzPts val="2300"/>
              <a:buNone/>
              <a:defRPr sz="2300"/>
            </a:lvl7pPr>
            <a:lvl8pPr indent="-228600" lvl="7" marL="3657600" algn="l">
              <a:lnSpc>
                <a:spcPct val="90000"/>
              </a:lnSpc>
              <a:spcBef>
                <a:spcPts val="1169"/>
              </a:spcBef>
              <a:spcAft>
                <a:spcPts val="0"/>
              </a:spcAft>
              <a:buClr>
                <a:schemeClr val="lt1"/>
              </a:buClr>
              <a:buSzPts val="2300"/>
              <a:buNone/>
              <a:defRPr sz="2300"/>
            </a:lvl8pPr>
            <a:lvl9pPr indent="-228600" lvl="8" marL="4114800" algn="l">
              <a:lnSpc>
                <a:spcPct val="90000"/>
              </a:lnSpc>
              <a:spcBef>
                <a:spcPts val="1169"/>
              </a:spcBef>
              <a:spcAft>
                <a:spcPts val="0"/>
              </a:spcAft>
              <a:buClr>
                <a:schemeClr val="lt1"/>
              </a:buClr>
              <a:buSzPts val="2300"/>
              <a:buNone/>
              <a:defRPr sz="2300"/>
            </a:lvl9pPr>
          </a:lstStyle>
          <a:p/>
        </p:txBody>
      </p:sp>
      <p:sp>
        <p:nvSpPr>
          <p:cNvPr id="58" name="Google Shape;58;p9"/>
          <p:cNvSpPr txBox="1"/>
          <p:nvPr>
            <p:ph idx="10" type="dt"/>
          </p:nvPr>
        </p:nvSpPr>
        <p:spPr>
          <a:xfrm>
            <a:off x="2081750" y="19822400"/>
            <a:ext cx="6812995" cy="1138650"/>
          </a:xfrm>
          <a:prstGeom prst="rect">
            <a:avLst/>
          </a:prstGeom>
          <a:noFill/>
          <a:ln>
            <a:noFill/>
          </a:ln>
        </p:spPr>
        <p:txBody>
          <a:bodyPr anchorCtr="0" anchor="ctr" bIns="129400" lIns="258825" spcFirstLastPara="1" rIns="258825" wrap="square" tIns="1294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9"/>
          <p:cNvSpPr txBox="1"/>
          <p:nvPr>
            <p:ph idx="11" type="ftr"/>
          </p:nvPr>
        </p:nvSpPr>
        <p:spPr>
          <a:xfrm>
            <a:off x="10030244" y="19822400"/>
            <a:ext cx="10219489" cy="1138650"/>
          </a:xfrm>
          <a:prstGeom prst="rect">
            <a:avLst/>
          </a:prstGeom>
          <a:noFill/>
          <a:ln>
            <a:noFill/>
          </a:ln>
        </p:spPr>
        <p:txBody>
          <a:bodyPr anchorCtr="0" anchor="ctr" bIns="129400" lIns="258825" spcFirstLastPara="1" rIns="258825" wrap="square" tIns="1294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9"/>
          <p:cNvSpPr txBox="1"/>
          <p:nvPr>
            <p:ph idx="12" type="sldNum"/>
          </p:nvPr>
        </p:nvSpPr>
        <p:spPr>
          <a:xfrm>
            <a:off x="21385232" y="19822400"/>
            <a:ext cx="6812995" cy="1138650"/>
          </a:xfrm>
          <a:prstGeom prst="rect">
            <a:avLst/>
          </a:prstGeom>
          <a:noFill/>
          <a:ln>
            <a:noFill/>
          </a:ln>
        </p:spPr>
        <p:txBody>
          <a:bodyPr anchorCtr="0" anchor="ctr" bIns="129400" lIns="258825" spcFirstLastPara="1" rIns="258825" wrap="square" tIns="1294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1" name="Shape 61"/>
        <p:cNvGrpSpPr/>
        <p:nvPr/>
      </p:nvGrpSpPr>
      <p:grpSpPr>
        <a:xfrm>
          <a:off x="0" y="0"/>
          <a:ext cx="0" cy="0"/>
          <a:chOff x="0" y="0"/>
          <a:chExt cx="0" cy="0"/>
        </a:xfrm>
      </p:grpSpPr>
      <p:sp>
        <p:nvSpPr>
          <p:cNvPr id="62" name="Google Shape;62;p10"/>
          <p:cNvSpPr txBox="1"/>
          <p:nvPr>
            <p:ph type="title"/>
          </p:nvPr>
        </p:nvSpPr>
        <p:spPr>
          <a:xfrm>
            <a:off x="2085690" y="1425788"/>
            <a:ext cx="9766080" cy="4990253"/>
          </a:xfrm>
          <a:prstGeom prst="rect">
            <a:avLst/>
          </a:prstGeom>
          <a:noFill/>
          <a:ln>
            <a:noFill/>
          </a:ln>
        </p:spPr>
        <p:txBody>
          <a:bodyPr anchorCtr="0" anchor="b" bIns="129400" lIns="258825" spcFirstLastPara="1" rIns="258825" wrap="square" tIns="129400">
            <a:normAutofit/>
          </a:bodyPr>
          <a:lstStyle>
            <a:lvl1pPr lvl="0" algn="l">
              <a:lnSpc>
                <a:spcPct val="90000"/>
              </a:lnSpc>
              <a:spcBef>
                <a:spcPts val="0"/>
              </a:spcBef>
              <a:spcAft>
                <a:spcPts val="0"/>
              </a:spcAft>
              <a:buClr>
                <a:schemeClr val="lt1"/>
              </a:buClr>
              <a:buSzPts val="7500"/>
              <a:buFont typeface="Calibri"/>
              <a:buNone/>
              <a:defRPr sz="75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3" name="Google Shape;63;p10"/>
          <p:cNvSpPr/>
          <p:nvPr>
            <p:ph idx="2" type="pic"/>
          </p:nvPr>
        </p:nvSpPr>
        <p:spPr>
          <a:xfrm>
            <a:off x="12872936" y="3079309"/>
            <a:ext cx="15329236" cy="15198490"/>
          </a:xfrm>
          <a:prstGeom prst="rect">
            <a:avLst/>
          </a:prstGeom>
          <a:noFill/>
          <a:ln>
            <a:noFill/>
          </a:ln>
        </p:spPr>
      </p:sp>
      <p:sp>
        <p:nvSpPr>
          <p:cNvPr id="64" name="Google Shape;64;p10"/>
          <p:cNvSpPr txBox="1"/>
          <p:nvPr>
            <p:ph idx="1" type="body"/>
          </p:nvPr>
        </p:nvSpPr>
        <p:spPr>
          <a:xfrm>
            <a:off x="2085690" y="6416041"/>
            <a:ext cx="9766080" cy="11886508"/>
          </a:xfrm>
          <a:prstGeom prst="rect">
            <a:avLst/>
          </a:prstGeom>
          <a:noFill/>
          <a:ln>
            <a:noFill/>
          </a:ln>
        </p:spPr>
        <p:txBody>
          <a:bodyPr anchorCtr="0" anchor="t" bIns="129400" lIns="258825" spcFirstLastPara="1" rIns="258825" wrap="square" tIns="129400">
            <a:normAutofit/>
          </a:bodyPr>
          <a:lstStyle>
            <a:lvl1pPr indent="-228600" lvl="0" marL="457200" algn="l">
              <a:lnSpc>
                <a:spcPct val="90000"/>
              </a:lnSpc>
              <a:spcBef>
                <a:spcPts val="2341"/>
              </a:spcBef>
              <a:spcAft>
                <a:spcPts val="0"/>
              </a:spcAft>
              <a:buClr>
                <a:schemeClr val="lt1"/>
              </a:buClr>
              <a:buSzPts val="3700"/>
              <a:buNone/>
              <a:defRPr sz="3700"/>
            </a:lvl1pPr>
            <a:lvl2pPr indent="-228600" lvl="1" marL="914400" algn="l">
              <a:lnSpc>
                <a:spcPct val="90000"/>
              </a:lnSpc>
              <a:spcBef>
                <a:spcPts val="1169"/>
              </a:spcBef>
              <a:spcAft>
                <a:spcPts val="0"/>
              </a:spcAft>
              <a:buClr>
                <a:schemeClr val="lt1"/>
              </a:buClr>
              <a:buSzPts val="3300"/>
              <a:buNone/>
              <a:defRPr sz="3300"/>
            </a:lvl2pPr>
            <a:lvl3pPr indent="-228600" lvl="2" marL="1371600" algn="l">
              <a:lnSpc>
                <a:spcPct val="90000"/>
              </a:lnSpc>
              <a:spcBef>
                <a:spcPts val="1169"/>
              </a:spcBef>
              <a:spcAft>
                <a:spcPts val="0"/>
              </a:spcAft>
              <a:buClr>
                <a:schemeClr val="lt1"/>
              </a:buClr>
              <a:buSzPts val="2800"/>
              <a:buNone/>
              <a:defRPr sz="2800"/>
            </a:lvl3pPr>
            <a:lvl4pPr indent="-228600" lvl="3" marL="1828800" algn="l">
              <a:lnSpc>
                <a:spcPct val="90000"/>
              </a:lnSpc>
              <a:spcBef>
                <a:spcPts val="1169"/>
              </a:spcBef>
              <a:spcAft>
                <a:spcPts val="0"/>
              </a:spcAft>
              <a:buClr>
                <a:schemeClr val="lt1"/>
              </a:buClr>
              <a:buSzPts val="2300"/>
              <a:buNone/>
              <a:defRPr sz="2300"/>
            </a:lvl4pPr>
            <a:lvl5pPr indent="-228600" lvl="4" marL="2286000" algn="l">
              <a:lnSpc>
                <a:spcPct val="90000"/>
              </a:lnSpc>
              <a:spcBef>
                <a:spcPts val="1169"/>
              </a:spcBef>
              <a:spcAft>
                <a:spcPts val="0"/>
              </a:spcAft>
              <a:buClr>
                <a:schemeClr val="lt1"/>
              </a:buClr>
              <a:buSzPts val="2300"/>
              <a:buNone/>
              <a:defRPr sz="2300"/>
            </a:lvl5pPr>
            <a:lvl6pPr indent="-228600" lvl="5" marL="2743200" algn="l">
              <a:lnSpc>
                <a:spcPct val="90000"/>
              </a:lnSpc>
              <a:spcBef>
                <a:spcPts val="1169"/>
              </a:spcBef>
              <a:spcAft>
                <a:spcPts val="0"/>
              </a:spcAft>
              <a:buClr>
                <a:schemeClr val="lt1"/>
              </a:buClr>
              <a:buSzPts val="2300"/>
              <a:buNone/>
              <a:defRPr sz="2300"/>
            </a:lvl6pPr>
            <a:lvl7pPr indent="-228600" lvl="6" marL="3200400" algn="l">
              <a:lnSpc>
                <a:spcPct val="90000"/>
              </a:lnSpc>
              <a:spcBef>
                <a:spcPts val="1169"/>
              </a:spcBef>
              <a:spcAft>
                <a:spcPts val="0"/>
              </a:spcAft>
              <a:buClr>
                <a:schemeClr val="lt1"/>
              </a:buClr>
              <a:buSzPts val="2300"/>
              <a:buNone/>
              <a:defRPr sz="2300"/>
            </a:lvl7pPr>
            <a:lvl8pPr indent="-228600" lvl="7" marL="3657600" algn="l">
              <a:lnSpc>
                <a:spcPct val="90000"/>
              </a:lnSpc>
              <a:spcBef>
                <a:spcPts val="1169"/>
              </a:spcBef>
              <a:spcAft>
                <a:spcPts val="0"/>
              </a:spcAft>
              <a:buClr>
                <a:schemeClr val="lt1"/>
              </a:buClr>
              <a:buSzPts val="2300"/>
              <a:buNone/>
              <a:defRPr sz="2300"/>
            </a:lvl8pPr>
            <a:lvl9pPr indent="-228600" lvl="8" marL="4114800" algn="l">
              <a:lnSpc>
                <a:spcPct val="90000"/>
              </a:lnSpc>
              <a:spcBef>
                <a:spcPts val="1169"/>
              </a:spcBef>
              <a:spcAft>
                <a:spcPts val="0"/>
              </a:spcAft>
              <a:buClr>
                <a:schemeClr val="lt1"/>
              </a:buClr>
              <a:buSzPts val="2300"/>
              <a:buNone/>
              <a:defRPr sz="2300"/>
            </a:lvl9pPr>
          </a:lstStyle>
          <a:p/>
        </p:txBody>
      </p:sp>
      <p:sp>
        <p:nvSpPr>
          <p:cNvPr id="65" name="Google Shape;65;p10"/>
          <p:cNvSpPr txBox="1"/>
          <p:nvPr>
            <p:ph idx="10" type="dt"/>
          </p:nvPr>
        </p:nvSpPr>
        <p:spPr>
          <a:xfrm>
            <a:off x="2081750" y="19822400"/>
            <a:ext cx="6812995" cy="1138650"/>
          </a:xfrm>
          <a:prstGeom prst="rect">
            <a:avLst/>
          </a:prstGeom>
          <a:noFill/>
          <a:ln>
            <a:noFill/>
          </a:ln>
        </p:spPr>
        <p:txBody>
          <a:bodyPr anchorCtr="0" anchor="ctr" bIns="129400" lIns="258825" spcFirstLastPara="1" rIns="258825" wrap="square" tIns="1294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 name="Google Shape;66;p10"/>
          <p:cNvSpPr txBox="1"/>
          <p:nvPr>
            <p:ph idx="11" type="ftr"/>
          </p:nvPr>
        </p:nvSpPr>
        <p:spPr>
          <a:xfrm>
            <a:off x="10030244" y="19822400"/>
            <a:ext cx="10219489" cy="1138650"/>
          </a:xfrm>
          <a:prstGeom prst="rect">
            <a:avLst/>
          </a:prstGeom>
          <a:noFill/>
          <a:ln>
            <a:noFill/>
          </a:ln>
        </p:spPr>
        <p:txBody>
          <a:bodyPr anchorCtr="0" anchor="ctr" bIns="129400" lIns="258825" spcFirstLastPara="1" rIns="258825" wrap="square" tIns="1294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7" name="Google Shape;67;p10"/>
          <p:cNvSpPr txBox="1"/>
          <p:nvPr>
            <p:ph idx="12" type="sldNum"/>
          </p:nvPr>
        </p:nvSpPr>
        <p:spPr>
          <a:xfrm>
            <a:off x="21385232" y="19822400"/>
            <a:ext cx="6812995" cy="1138650"/>
          </a:xfrm>
          <a:prstGeom prst="rect">
            <a:avLst/>
          </a:prstGeom>
          <a:noFill/>
          <a:ln>
            <a:noFill/>
          </a:ln>
        </p:spPr>
        <p:txBody>
          <a:bodyPr anchorCtr="0" anchor="ctr" bIns="129400" lIns="258825" spcFirstLastPara="1" rIns="258825" wrap="square" tIns="1294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68" name="Shape 68"/>
        <p:cNvGrpSpPr/>
        <p:nvPr/>
      </p:nvGrpSpPr>
      <p:grpSpPr>
        <a:xfrm>
          <a:off x="0" y="0"/>
          <a:ext cx="0" cy="0"/>
          <a:chOff x="0" y="0"/>
          <a:chExt cx="0" cy="0"/>
        </a:xfrm>
      </p:grpSpPr>
      <p:sp>
        <p:nvSpPr>
          <p:cNvPr id="69" name="Google Shape;69;p11"/>
          <p:cNvSpPr txBox="1"/>
          <p:nvPr>
            <p:ph type="title"/>
          </p:nvPr>
        </p:nvSpPr>
        <p:spPr>
          <a:xfrm>
            <a:off x="2081752" y="1138653"/>
            <a:ext cx="26116479" cy="4133794"/>
          </a:xfrm>
          <a:prstGeom prst="rect">
            <a:avLst/>
          </a:prstGeom>
          <a:noFill/>
          <a:ln>
            <a:noFill/>
          </a:ln>
        </p:spPr>
        <p:txBody>
          <a:bodyPr anchorCtr="0" anchor="ctr" bIns="129400" lIns="258825" spcFirstLastPara="1" rIns="258825" wrap="square" tIns="12940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0" name="Google Shape;70;p11"/>
          <p:cNvSpPr txBox="1"/>
          <p:nvPr>
            <p:ph idx="1" type="body"/>
          </p:nvPr>
        </p:nvSpPr>
        <p:spPr>
          <a:xfrm rot="5400000">
            <a:off x="8355128" y="-580129"/>
            <a:ext cx="13569727" cy="26116479"/>
          </a:xfrm>
          <a:prstGeom prst="rect">
            <a:avLst/>
          </a:prstGeom>
          <a:noFill/>
          <a:ln>
            <a:noFill/>
          </a:ln>
        </p:spPr>
        <p:txBody>
          <a:bodyPr anchorCtr="0" anchor="t" bIns="129400" lIns="258825" spcFirstLastPara="1" rIns="258825" wrap="square" tIns="129400">
            <a:normAutofit/>
          </a:bodyPr>
          <a:lstStyle>
            <a:lvl1pPr indent="-342900" lvl="0" marL="457200" algn="l">
              <a:lnSpc>
                <a:spcPct val="90000"/>
              </a:lnSpc>
              <a:spcBef>
                <a:spcPts val="2341"/>
              </a:spcBef>
              <a:spcAft>
                <a:spcPts val="0"/>
              </a:spcAft>
              <a:buClr>
                <a:schemeClr val="lt1"/>
              </a:buClr>
              <a:buSzPts val="1800"/>
              <a:buChar char="•"/>
              <a:defRPr/>
            </a:lvl1pPr>
            <a:lvl2pPr indent="-342900" lvl="1" marL="914400" algn="l">
              <a:lnSpc>
                <a:spcPct val="90000"/>
              </a:lnSpc>
              <a:spcBef>
                <a:spcPts val="1169"/>
              </a:spcBef>
              <a:spcAft>
                <a:spcPts val="0"/>
              </a:spcAft>
              <a:buClr>
                <a:schemeClr val="lt1"/>
              </a:buClr>
              <a:buSzPts val="1800"/>
              <a:buChar char="•"/>
              <a:defRPr/>
            </a:lvl2pPr>
            <a:lvl3pPr indent="-342900" lvl="2" marL="1371600" algn="l">
              <a:lnSpc>
                <a:spcPct val="90000"/>
              </a:lnSpc>
              <a:spcBef>
                <a:spcPts val="1169"/>
              </a:spcBef>
              <a:spcAft>
                <a:spcPts val="0"/>
              </a:spcAft>
              <a:buClr>
                <a:schemeClr val="lt1"/>
              </a:buClr>
              <a:buSzPts val="1800"/>
              <a:buChar char="•"/>
              <a:defRPr/>
            </a:lvl3pPr>
            <a:lvl4pPr indent="-342900" lvl="3" marL="1828800" algn="l">
              <a:lnSpc>
                <a:spcPct val="90000"/>
              </a:lnSpc>
              <a:spcBef>
                <a:spcPts val="1169"/>
              </a:spcBef>
              <a:spcAft>
                <a:spcPts val="0"/>
              </a:spcAft>
              <a:buClr>
                <a:schemeClr val="lt1"/>
              </a:buClr>
              <a:buSzPts val="1800"/>
              <a:buChar char="•"/>
              <a:defRPr/>
            </a:lvl4pPr>
            <a:lvl5pPr indent="-342900" lvl="4" marL="2286000" algn="l">
              <a:lnSpc>
                <a:spcPct val="90000"/>
              </a:lnSpc>
              <a:spcBef>
                <a:spcPts val="1169"/>
              </a:spcBef>
              <a:spcAft>
                <a:spcPts val="0"/>
              </a:spcAft>
              <a:buClr>
                <a:schemeClr val="lt1"/>
              </a:buClr>
              <a:buSzPts val="1800"/>
              <a:buChar char="•"/>
              <a:defRPr/>
            </a:lvl5pPr>
            <a:lvl6pPr indent="-342900" lvl="5" marL="2743200" algn="l">
              <a:lnSpc>
                <a:spcPct val="90000"/>
              </a:lnSpc>
              <a:spcBef>
                <a:spcPts val="1169"/>
              </a:spcBef>
              <a:spcAft>
                <a:spcPts val="0"/>
              </a:spcAft>
              <a:buClr>
                <a:schemeClr val="lt1"/>
              </a:buClr>
              <a:buSzPts val="1800"/>
              <a:buChar char="•"/>
              <a:defRPr/>
            </a:lvl6pPr>
            <a:lvl7pPr indent="-342900" lvl="6" marL="3200400" algn="l">
              <a:lnSpc>
                <a:spcPct val="90000"/>
              </a:lnSpc>
              <a:spcBef>
                <a:spcPts val="1169"/>
              </a:spcBef>
              <a:spcAft>
                <a:spcPts val="0"/>
              </a:spcAft>
              <a:buClr>
                <a:schemeClr val="lt1"/>
              </a:buClr>
              <a:buSzPts val="1800"/>
              <a:buChar char="•"/>
              <a:defRPr/>
            </a:lvl7pPr>
            <a:lvl8pPr indent="-342900" lvl="7" marL="3657600" algn="l">
              <a:lnSpc>
                <a:spcPct val="90000"/>
              </a:lnSpc>
              <a:spcBef>
                <a:spcPts val="1169"/>
              </a:spcBef>
              <a:spcAft>
                <a:spcPts val="0"/>
              </a:spcAft>
              <a:buClr>
                <a:schemeClr val="lt1"/>
              </a:buClr>
              <a:buSzPts val="1800"/>
              <a:buChar char="•"/>
              <a:defRPr/>
            </a:lvl8pPr>
            <a:lvl9pPr indent="-342900" lvl="8" marL="4114800" algn="l">
              <a:lnSpc>
                <a:spcPct val="90000"/>
              </a:lnSpc>
              <a:spcBef>
                <a:spcPts val="1169"/>
              </a:spcBef>
              <a:spcAft>
                <a:spcPts val="0"/>
              </a:spcAft>
              <a:buClr>
                <a:schemeClr val="lt1"/>
              </a:buClr>
              <a:buSzPts val="1800"/>
              <a:buChar char="•"/>
              <a:defRPr/>
            </a:lvl9pPr>
          </a:lstStyle>
          <a:p/>
        </p:txBody>
      </p:sp>
      <p:sp>
        <p:nvSpPr>
          <p:cNvPr id="71" name="Google Shape;71;p11"/>
          <p:cNvSpPr txBox="1"/>
          <p:nvPr>
            <p:ph idx="10" type="dt"/>
          </p:nvPr>
        </p:nvSpPr>
        <p:spPr>
          <a:xfrm>
            <a:off x="2081750" y="19822400"/>
            <a:ext cx="6812995" cy="1138650"/>
          </a:xfrm>
          <a:prstGeom prst="rect">
            <a:avLst/>
          </a:prstGeom>
          <a:noFill/>
          <a:ln>
            <a:noFill/>
          </a:ln>
        </p:spPr>
        <p:txBody>
          <a:bodyPr anchorCtr="0" anchor="ctr" bIns="129400" lIns="258825" spcFirstLastPara="1" rIns="258825" wrap="square" tIns="1294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 name="Google Shape;72;p11"/>
          <p:cNvSpPr txBox="1"/>
          <p:nvPr>
            <p:ph idx="11" type="ftr"/>
          </p:nvPr>
        </p:nvSpPr>
        <p:spPr>
          <a:xfrm>
            <a:off x="10030244" y="19822400"/>
            <a:ext cx="10219489" cy="1138650"/>
          </a:xfrm>
          <a:prstGeom prst="rect">
            <a:avLst/>
          </a:prstGeom>
          <a:noFill/>
          <a:ln>
            <a:noFill/>
          </a:ln>
        </p:spPr>
        <p:txBody>
          <a:bodyPr anchorCtr="0" anchor="ctr" bIns="129400" lIns="258825" spcFirstLastPara="1" rIns="258825" wrap="square" tIns="1294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11"/>
          <p:cNvSpPr txBox="1"/>
          <p:nvPr>
            <p:ph idx="12" type="sldNum"/>
          </p:nvPr>
        </p:nvSpPr>
        <p:spPr>
          <a:xfrm>
            <a:off x="21385232" y="19822400"/>
            <a:ext cx="6812995" cy="1138650"/>
          </a:xfrm>
          <a:prstGeom prst="rect">
            <a:avLst/>
          </a:prstGeom>
          <a:noFill/>
          <a:ln>
            <a:noFill/>
          </a:ln>
        </p:spPr>
        <p:txBody>
          <a:bodyPr anchorCtr="0" anchor="ctr" bIns="129400" lIns="258825" spcFirstLastPara="1" rIns="258825" wrap="square" tIns="1294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4" name="Shape 74"/>
        <p:cNvGrpSpPr/>
        <p:nvPr/>
      </p:nvGrpSpPr>
      <p:grpSpPr>
        <a:xfrm>
          <a:off x="0" y="0"/>
          <a:ext cx="0" cy="0"/>
          <a:chOff x="0" y="0"/>
          <a:chExt cx="0" cy="0"/>
        </a:xfrm>
      </p:grpSpPr>
      <p:sp>
        <p:nvSpPr>
          <p:cNvPr id="75" name="Google Shape;75;p12"/>
          <p:cNvSpPr txBox="1"/>
          <p:nvPr>
            <p:ph type="title"/>
          </p:nvPr>
        </p:nvSpPr>
        <p:spPr>
          <a:xfrm rot="5400000">
            <a:off x="15871509" y="6936253"/>
            <a:ext cx="18124324" cy="6529119"/>
          </a:xfrm>
          <a:prstGeom prst="rect">
            <a:avLst/>
          </a:prstGeom>
          <a:noFill/>
          <a:ln>
            <a:noFill/>
          </a:ln>
        </p:spPr>
        <p:txBody>
          <a:bodyPr anchorCtr="0" anchor="ctr" bIns="129400" lIns="258825" spcFirstLastPara="1" rIns="258825" wrap="square" tIns="12940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6" name="Google Shape;76;p12"/>
          <p:cNvSpPr txBox="1"/>
          <p:nvPr>
            <p:ph idx="1" type="body"/>
          </p:nvPr>
        </p:nvSpPr>
        <p:spPr>
          <a:xfrm rot="5400000">
            <a:off x="2624020" y="596383"/>
            <a:ext cx="18124324" cy="19208860"/>
          </a:xfrm>
          <a:prstGeom prst="rect">
            <a:avLst/>
          </a:prstGeom>
          <a:noFill/>
          <a:ln>
            <a:noFill/>
          </a:ln>
        </p:spPr>
        <p:txBody>
          <a:bodyPr anchorCtr="0" anchor="t" bIns="129400" lIns="258825" spcFirstLastPara="1" rIns="258825" wrap="square" tIns="129400">
            <a:normAutofit/>
          </a:bodyPr>
          <a:lstStyle>
            <a:lvl1pPr indent="-342900" lvl="0" marL="457200" algn="l">
              <a:lnSpc>
                <a:spcPct val="90000"/>
              </a:lnSpc>
              <a:spcBef>
                <a:spcPts val="2341"/>
              </a:spcBef>
              <a:spcAft>
                <a:spcPts val="0"/>
              </a:spcAft>
              <a:buClr>
                <a:schemeClr val="lt1"/>
              </a:buClr>
              <a:buSzPts val="1800"/>
              <a:buChar char="•"/>
              <a:defRPr/>
            </a:lvl1pPr>
            <a:lvl2pPr indent="-342900" lvl="1" marL="914400" algn="l">
              <a:lnSpc>
                <a:spcPct val="90000"/>
              </a:lnSpc>
              <a:spcBef>
                <a:spcPts val="1169"/>
              </a:spcBef>
              <a:spcAft>
                <a:spcPts val="0"/>
              </a:spcAft>
              <a:buClr>
                <a:schemeClr val="lt1"/>
              </a:buClr>
              <a:buSzPts val="1800"/>
              <a:buChar char="•"/>
              <a:defRPr/>
            </a:lvl2pPr>
            <a:lvl3pPr indent="-342900" lvl="2" marL="1371600" algn="l">
              <a:lnSpc>
                <a:spcPct val="90000"/>
              </a:lnSpc>
              <a:spcBef>
                <a:spcPts val="1169"/>
              </a:spcBef>
              <a:spcAft>
                <a:spcPts val="0"/>
              </a:spcAft>
              <a:buClr>
                <a:schemeClr val="lt1"/>
              </a:buClr>
              <a:buSzPts val="1800"/>
              <a:buChar char="•"/>
              <a:defRPr/>
            </a:lvl3pPr>
            <a:lvl4pPr indent="-342900" lvl="3" marL="1828800" algn="l">
              <a:lnSpc>
                <a:spcPct val="90000"/>
              </a:lnSpc>
              <a:spcBef>
                <a:spcPts val="1169"/>
              </a:spcBef>
              <a:spcAft>
                <a:spcPts val="0"/>
              </a:spcAft>
              <a:buClr>
                <a:schemeClr val="lt1"/>
              </a:buClr>
              <a:buSzPts val="1800"/>
              <a:buChar char="•"/>
              <a:defRPr/>
            </a:lvl4pPr>
            <a:lvl5pPr indent="-342900" lvl="4" marL="2286000" algn="l">
              <a:lnSpc>
                <a:spcPct val="90000"/>
              </a:lnSpc>
              <a:spcBef>
                <a:spcPts val="1169"/>
              </a:spcBef>
              <a:spcAft>
                <a:spcPts val="0"/>
              </a:spcAft>
              <a:buClr>
                <a:schemeClr val="lt1"/>
              </a:buClr>
              <a:buSzPts val="1800"/>
              <a:buChar char="•"/>
              <a:defRPr/>
            </a:lvl5pPr>
            <a:lvl6pPr indent="-342900" lvl="5" marL="2743200" algn="l">
              <a:lnSpc>
                <a:spcPct val="90000"/>
              </a:lnSpc>
              <a:spcBef>
                <a:spcPts val="1169"/>
              </a:spcBef>
              <a:spcAft>
                <a:spcPts val="0"/>
              </a:spcAft>
              <a:buClr>
                <a:schemeClr val="lt1"/>
              </a:buClr>
              <a:buSzPts val="1800"/>
              <a:buChar char="•"/>
              <a:defRPr/>
            </a:lvl6pPr>
            <a:lvl7pPr indent="-342900" lvl="6" marL="3200400" algn="l">
              <a:lnSpc>
                <a:spcPct val="90000"/>
              </a:lnSpc>
              <a:spcBef>
                <a:spcPts val="1169"/>
              </a:spcBef>
              <a:spcAft>
                <a:spcPts val="0"/>
              </a:spcAft>
              <a:buClr>
                <a:schemeClr val="lt1"/>
              </a:buClr>
              <a:buSzPts val="1800"/>
              <a:buChar char="•"/>
              <a:defRPr/>
            </a:lvl7pPr>
            <a:lvl8pPr indent="-342900" lvl="7" marL="3657600" algn="l">
              <a:lnSpc>
                <a:spcPct val="90000"/>
              </a:lnSpc>
              <a:spcBef>
                <a:spcPts val="1169"/>
              </a:spcBef>
              <a:spcAft>
                <a:spcPts val="0"/>
              </a:spcAft>
              <a:buClr>
                <a:schemeClr val="lt1"/>
              </a:buClr>
              <a:buSzPts val="1800"/>
              <a:buChar char="•"/>
              <a:defRPr/>
            </a:lvl8pPr>
            <a:lvl9pPr indent="-342900" lvl="8" marL="4114800" algn="l">
              <a:lnSpc>
                <a:spcPct val="90000"/>
              </a:lnSpc>
              <a:spcBef>
                <a:spcPts val="1169"/>
              </a:spcBef>
              <a:spcAft>
                <a:spcPts val="0"/>
              </a:spcAft>
              <a:buClr>
                <a:schemeClr val="lt1"/>
              </a:buClr>
              <a:buSzPts val="1800"/>
              <a:buChar char="•"/>
              <a:defRPr/>
            </a:lvl9pPr>
          </a:lstStyle>
          <a:p/>
        </p:txBody>
      </p:sp>
      <p:sp>
        <p:nvSpPr>
          <p:cNvPr id="77" name="Google Shape;77;p12"/>
          <p:cNvSpPr txBox="1"/>
          <p:nvPr>
            <p:ph idx="10" type="dt"/>
          </p:nvPr>
        </p:nvSpPr>
        <p:spPr>
          <a:xfrm>
            <a:off x="2081750" y="19822400"/>
            <a:ext cx="6812995" cy="1138650"/>
          </a:xfrm>
          <a:prstGeom prst="rect">
            <a:avLst/>
          </a:prstGeom>
          <a:noFill/>
          <a:ln>
            <a:noFill/>
          </a:ln>
        </p:spPr>
        <p:txBody>
          <a:bodyPr anchorCtr="0" anchor="ctr" bIns="129400" lIns="258825" spcFirstLastPara="1" rIns="258825" wrap="square" tIns="1294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12"/>
          <p:cNvSpPr txBox="1"/>
          <p:nvPr>
            <p:ph idx="11" type="ftr"/>
          </p:nvPr>
        </p:nvSpPr>
        <p:spPr>
          <a:xfrm>
            <a:off x="10030244" y="19822400"/>
            <a:ext cx="10219489" cy="1138650"/>
          </a:xfrm>
          <a:prstGeom prst="rect">
            <a:avLst/>
          </a:prstGeom>
          <a:noFill/>
          <a:ln>
            <a:noFill/>
          </a:ln>
        </p:spPr>
        <p:txBody>
          <a:bodyPr anchorCtr="0" anchor="ctr" bIns="129400" lIns="258825" spcFirstLastPara="1" rIns="258825" wrap="square" tIns="1294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12"/>
          <p:cNvSpPr txBox="1"/>
          <p:nvPr>
            <p:ph idx="12" type="sldNum"/>
          </p:nvPr>
        </p:nvSpPr>
        <p:spPr>
          <a:xfrm>
            <a:off x="21385232" y="19822400"/>
            <a:ext cx="6812995" cy="1138650"/>
          </a:xfrm>
          <a:prstGeom prst="rect">
            <a:avLst/>
          </a:prstGeom>
          <a:noFill/>
          <a:ln>
            <a:noFill/>
          </a:ln>
        </p:spPr>
        <p:txBody>
          <a:bodyPr anchorCtr="0" anchor="ctr" bIns="129400" lIns="258825" spcFirstLastPara="1" rIns="258825" wrap="square" tIns="1294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D8D8D8"/>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2081752" y="1138653"/>
            <a:ext cx="26116479" cy="4133794"/>
          </a:xfrm>
          <a:prstGeom prst="rect">
            <a:avLst/>
          </a:prstGeom>
          <a:noFill/>
          <a:ln>
            <a:noFill/>
          </a:ln>
        </p:spPr>
        <p:txBody>
          <a:bodyPr anchorCtr="0" anchor="ctr" bIns="129400" lIns="258825" spcFirstLastPara="1" rIns="258825" wrap="square" tIns="129400">
            <a:normAutofit/>
          </a:bodyPr>
          <a:lstStyle>
            <a:lvl1pPr lvl="0" marR="0" rtl="0" algn="l">
              <a:lnSpc>
                <a:spcPct val="90000"/>
              </a:lnSpc>
              <a:spcBef>
                <a:spcPts val="0"/>
              </a:spcBef>
              <a:spcAft>
                <a:spcPts val="0"/>
              </a:spcAft>
              <a:buClr>
                <a:schemeClr val="lt1"/>
              </a:buClr>
              <a:buSzPts val="10300"/>
              <a:buFont typeface="Calibri"/>
              <a:buNone/>
              <a:defRPr b="0" i="0" sz="10300" u="none" cap="none" strike="noStrike">
                <a:solidFill>
                  <a:schemeClr val="lt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7" name="Google Shape;7;p1"/>
          <p:cNvSpPr txBox="1"/>
          <p:nvPr>
            <p:ph idx="1" type="body"/>
          </p:nvPr>
        </p:nvSpPr>
        <p:spPr>
          <a:xfrm>
            <a:off x="2081752" y="5693247"/>
            <a:ext cx="26116479" cy="13569727"/>
          </a:xfrm>
          <a:prstGeom prst="rect">
            <a:avLst/>
          </a:prstGeom>
          <a:noFill/>
          <a:ln>
            <a:noFill/>
          </a:ln>
        </p:spPr>
        <p:txBody>
          <a:bodyPr anchorCtr="0" anchor="t" bIns="129400" lIns="258825" spcFirstLastPara="1" rIns="258825" wrap="square" tIns="129400">
            <a:normAutofit/>
          </a:bodyPr>
          <a:lstStyle>
            <a:lvl1pPr indent="-647700" lvl="0" marL="457200" marR="0" rtl="0" algn="l">
              <a:lnSpc>
                <a:spcPct val="90000"/>
              </a:lnSpc>
              <a:spcBef>
                <a:spcPts val="2341"/>
              </a:spcBef>
              <a:spcAft>
                <a:spcPts val="0"/>
              </a:spcAft>
              <a:buClr>
                <a:schemeClr val="lt1"/>
              </a:buClr>
              <a:buSzPts val="6600"/>
              <a:buFont typeface="Arial"/>
              <a:buChar char="•"/>
              <a:defRPr b="0" i="0" sz="6600" u="none" cap="none" strike="noStrike">
                <a:solidFill>
                  <a:schemeClr val="lt1"/>
                </a:solidFill>
                <a:latin typeface="Calibri"/>
                <a:ea typeface="Calibri"/>
                <a:cs typeface="Calibri"/>
                <a:sym typeface="Calibri"/>
              </a:defRPr>
            </a:lvl1pPr>
            <a:lvl2pPr indent="-584200" lvl="1" marL="914400" marR="0" rtl="0" algn="l">
              <a:lnSpc>
                <a:spcPct val="90000"/>
              </a:lnSpc>
              <a:spcBef>
                <a:spcPts val="1169"/>
              </a:spcBef>
              <a:spcAft>
                <a:spcPts val="0"/>
              </a:spcAft>
              <a:buClr>
                <a:schemeClr val="lt1"/>
              </a:buClr>
              <a:buSzPts val="5600"/>
              <a:buFont typeface="Arial"/>
              <a:buChar char="•"/>
              <a:defRPr b="0" i="0" sz="5600" u="none" cap="none" strike="noStrike">
                <a:solidFill>
                  <a:schemeClr val="lt1"/>
                </a:solidFill>
                <a:latin typeface="Calibri"/>
                <a:ea typeface="Calibri"/>
                <a:cs typeface="Calibri"/>
                <a:sym typeface="Calibri"/>
              </a:defRPr>
            </a:lvl2pPr>
            <a:lvl3pPr indent="-527050" lvl="2" marL="1371600" marR="0" rtl="0" algn="l">
              <a:lnSpc>
                <a:spcPct val="90000"/>
              </a:lnSpc>
              <a:spcBef>
                <a:spcPts val="1169"/>
              </a:spcBef>
              <a:spcAft>
                <a:spcPts val="0"/>
              </a:spcAft>
              <a:buClr>
                <a:schemeClr val="lt1"/>
              </a:buClr>
              <a:buSzPts val="4700"/>
              <a:buFont typeface="Arial"/>
              <a:buChar char="•"/>
              <a:defRPr b="0" i="0" sz="4700" u="none" cap="none" strike="noStrike">
                <a:solidFill>
                  <a:schemeClr val="lt1"/>
                </a:solidFill>
                <a:latin typeface="Calibri"/>
                <a:ea typeface="Calibri"/>
                <a:cs typeface="Calibri"/>
                <a:sym typeface="Calibri"/>
              </a:defRPr>
            </a:lvl3pPr>
            <a:lvl4pPr indent="-495300" lvl="3" marL="1828800" marR="0" rtl="0" algn="l">
              <a:lnSpc>
                <a:spcPct val="90000"/>
              </a:lnSpc>
              <a:spcBef>
                <a:spcPts val="1169"/>
              </a:spcBef>
              <a:spcAft>
                <a:spcPts val="0"/>
              </a:spcAft>
              <a:buClr>
                <a:schemeClr val="lt1"/>
              </a:buClr>
              <a:buSzPts val="4200"/>
              <a:buFont typeface="Arial"/>
              <a:buChar char="•"/>
              <a:defRPr b="0" i="0" sz="4200" u="none" cap="none" strike="noStrike">
                <a:solidFill>
                  <a:schemeClr val="lt1"/>
                </a:solidFill>
                <a:latin typeface="Calibri"/>
                <a:ea typeface="Calibri"/>
                <a:cs typeface="Calibri"/>
                <a:sym typeface="Calibri"/>
              </a:defRPr>
            </a:lvl4pPr>
            <a:lvl5pPr indent="-495300" lvl="4" marL="2286000" marR="0" rtl="0" algn="l">
              <a:lnSpc>
                <a:spcPct val="90000"/>
              </a:lnSpc>
              <a:spcBef>
                <a:spcPts val="1169"/>
              </a:spcBef>
              <a:spcAft>
                <a:spcPts val="0"/>
              </a:spcAft>
              <a:buClr>
                <a:schemeClr val="lt1"/>
              </a:buClr>
              <a:buSzPts val="4200"/>
              <a:buFont typeface="Arial"/>
              <a:buChar char="•"/>
              <a:defRPr b="0" i="0" sz="4200" u="none" cap="none" strike="noStrike">
                <a:solidFill>
                  <a:schemeClr val="lt1"/>
                </a:solidFill>
                <a:latin typeface="Calibri"/>
                <a:ea typeface="Calibri"/>
                <a:cs typeface="Calibri"/>
                <a:sym typeface="Calibri"/>
              </a:defRPr>
            </a:lvl5pPr>
            <a:lvl6pPr indent="-495300" lvl="5" marL="2743200" marR="0" rtl="0" algn="l">
              <a:lnSpc>
                <a:spcPct val="90000"/>
              </a:lnSpc>
              <a:spcBef>
                <a:spcPts val="1169"/>
              </a:spcBef>
              <a:spcAft>
                <a:spcPts val="0"/>
              </a:spcAft>
              <a:buClr>
                <a:schemeClr val="lt1"/>
              </a:buClr>
              <a:buSzPts val="4200"/>
              <a:buFont typeface="Arial"/>
              <a:buChar char="•"/>
              <a:defRPr b="0" i="0" sz="4200" u="none" cap="none" strike="noStrike">
                <a:solidFill>
                  <a:schemeClr val="lt1"/>
                </a:solidFill>
                <a:latin typeface="Calibri"/>
                <a:ea typeface="Calibri"/>
                <a:cs typeface="Calibri"/>
                <a:sym typeface="Calibri"/>
              </a:defRPr>
            </a:lvl6pPr>
            <a:lvl7pPr indent="-495300" lvl="6" marL="3200400" marR="0" rtl="0" algn="l">
              <a:lnSpc>
                <a:spcPct val="90000"/>
              </a:lnSpc>
              <a:spcBef>
                <a:spcPts val="1169"/>
              </a:spcBef>
              <a:spcAft>
                <a:spcPts val="0"/>
              </a:spcAft>
              <a:buClr>
                <a:schemeClr val="lt1"/>
              </a:buClr>
              <a:buSzPts val="4200"/>
              <a:buFont typeface="Arial"/>
              <a:buChar char="•"/>
              <a:defRPr b="0" i="0" sz="4200" u="none" cap="none" strike="noStrike">
                <a:solidFill>
                  <a:schemeClr val="lt1"/>
                </a:solidFill>
                <a:latin typeface="Calibri"/>
                <a:ea typeface="Calibri"/>
                <a:cs typeface="Calibri"/>
                <a:sym typeface="Calibri"/>
              </a:defRPr>
            </a:lvl7pPr>
            <a:lvl8pPr indent="-495300" lvl="7" marL="3657600" marR="0" rtl="0" algn="l">
              <a:lnSpc>
                <a:spcPct val="90000"/>
              </a:lnSpc>
              <a:spcBef>
                <a:spcPts val="1169"/>
              </a:spcBef>
              <a:spcAft>
                <a:spcPts val="0"/>
              </a:spcAft>
              <a:buClr>
                <a:schemeClr val="lt1"/>
              </a:buClr>
              <a:buSzPts val="4200"/>
              <a:buFont typeface="Arial"/>
              <a:buChar char="•"/>
              <a:defRPr b="0" i="0" sz="4200" u="none" cap="none" strike="noStrike">
                <a:solidFill>
                  <a:schemeClr val="lt1"/>
                </a:solidFill>
                <a:latin typeface="Calibri"/>
                <a:ea typeface="Calibri"/>
                <a:cs typeface="Calibri"/>
                <a:sym typeface="Calibri"/>
              </a:defRPr>
            </a:lvl8pPr>
            <a:lvl9pPr indent="-495300" lvl="8" marL="4114800" marR="0" rtl="0" algn="l">
              <a:lnSpc>
                <a:spcPct val="90000"/>
              </a:lnSpc>
              <a:spcBef>
                <a:spcPts val="1169"/>
              </a:spcBef>
              <a:spcAft>
                <a:spcPts val="0"/>
              </a:spcAft>
              <a:buClr>
                <a:schemeClr val="lt1"/>
              </a:buClr>
              <a:buSzPts val="4200"/>
              <a:buFont typeface="Arial"/>
              <a:buChar char="•"/>
              <a:defRPr b="0" i="0" sz="4200" u="none" cap="none" strike="noStrike">
                <a:solidFill>
                  <a:schemeClr val="lt1"/>
                </a:solidFill>
                <a:latin typeface="Calibri"/>
                <a:ea typeface="Calibri"/>
                <a:cs typeface="Calibri"/>
                <a:sym typeface="Calibri"/>
              </a:defRPr>
            </a:lvl9pPr>
          </a:lstStyle>
          <a:p/>
        </p:txBody>
      </p:sp>
      <p:sp>
        <p:nvSpPr>
          <p:cNvPr id="8" name="Google Shape;8;p1"/>
          <p:cNvSpPr txBox="1"/>
          <p:nvPr>
            <p:ph idx="10" type="dt"/>
          </p:nvPr>
        </p:nvSpPr>
        <p:spPr>
          <a:xfrm>
            <a:off x="2081750" y="19822400"/>
            <a:ext cx="6812995" cy="1138650"/>
          </a:xfrm>
          <a:prstGeom prst="rect">
            <a:avLst/>
          </a:prstGeom>
          <a:noFill/>
          <a:ln>
            <a:noFill/>
          </a:ln>
        </p:spPr>
        <p:txBody>
          <a:bodyPr anchorCtr="0" anchor="ctr" bIns="129400" lIns="258825" spcFirstLastPara="1" rIns="258825" wrap="square" tIns="129400">
            <a:noAutofit/>
          </a:bodyPr>
          <a:lstStyle>
            <a:lvl1pPr lvl="0" marR="0" rtl="0" algn="l">
              <a:spcBef>
                <a:spcPts val="0"/>
              </a:spcBef>
              <a:spcAft>
                <a:spcPts val="0"/>
              </a:spcAft>
              <a:buSzPts val="1400"/>
              <a:buNone/>
              <a:defRPr b="0" i="0" sz="2800" u="none" cap="none" strike="noStrike">
                <a:solidFill>
                  <a:schemeClr val="lt1"/>
                </a:solidFill>
                <a:latin typeface="Calibri"/>
                <a:ea typeface="Calibri"/>
                <a:cs typeface="Calibri"/>
                <a:sym typeface="Calibri"/>
              </a:defRPr>
            </a:lvl1pPr>
            <a:lvl2pPr lvl="1" marR="0" rtl="0" algn="l">
              <a:spcBef>
                <a:spcPts val="0"/>
              </a:spcBef>
              <a:spcAft>
                <a:spcPts val="0"/>
              </a:spcAft>
              <a:buSzPts val="1400"/>
              <a:buNone/>
              <a:defRPr b="0" i="0" sz="5100" u="none" cap="none" strike="noStrike">
                <a:solidFill>
                  <a:schemeClr val="lt1"/>
                </a:solidFill>
                <a:latin typeface="Calibri"/>
                <a:ea typeface="Calibri"/>
                <a:cs typeface="Calibri"/>
                <a:sym typeface="Calibri"/>
              </a:defRPr>
            </a:lvl2pPr>
            <a:lvl3pPr lvl="2" marR="0" rtl="0" algn="l">
              <a:spcBef>
                <a:spcPts val="0"/>
              </a:spcBef>
              <a:spcAft>
                <a:spcPts val="0"/>
              </a:spcAft>
              <a:buSzPts val="1400"/>
              <a:buNone/>
              <a:defRPr b="0" i="0" sz="5100" u="none" cap="none" strike="noStrike">
                <a:solidFill>
                  <a:schemeClr val="lt1"/>
                </a:solidFill>
                <a:latin typeface="Calibri"/>
                <a:ea typeface="Calibri"/>
                <a:cs typeface="Calibri"/>
                <a:sym typeface="Calibri"/>
              </a:defRPr>
            </a:lvl3pPr>
            <a:lvl4pPr lvl="3" marR="0" rtl="0" algn="l">
              <a:spcBef>
                <a:spcPts val="0"/>
              </a:spcBef>
              <a:spcAft>
                <a:spcPts val="0"/>
              </a:spcAft>
              <a:buSzPts val="1400"/>
              <a:buNone/>
              <a:defRPr b="0" i="0" sz="5100" u="none" cap="none" strike="noStrike">
                <a:solidFill>
                  <a:schemeClr val="lt1"/>
                </a:solidFill>
                <a:latin typeface="Calibri"/>
                <a:ea typeface="Calibri"/>
                <a:cs typeface="Calibri"/>
                <a:sym typeface="Calibri"/>
              </a:defRPr>
            </a:lvl4pPr>
            <a:lvl5pPr lvl="4" marR="0" rtl="0" algn="l">
              <a:spcBef>
                <a:spcPts val="0"/>
              </a:spcBef>
              <a:spcAft>
                <a:spcPts val="0"/>
              </a:spcAft>
              <a:buSzPts val="1400"/>
              <a:buNone/>
              <a:defRPr b="0" i="0" sz="5100" u="none" cap="none" strike="noStrike">
                <a:solidFill>
                  <a:schemeClr val="lt1"/>
                </a:solidFill>
                <a:latin typeface="Calibri"/>
                <a:ea typeface="Calibri"/>
                <a:cs typeface="Calibri"/>
                <a:sym typeface="Calibri"/>
              </a:defRPr>
            </a:lvl5pPr>
            <a:lvl6pPr lvl="5" marR="0" rtl="0" algn="l">
              <a:spcBef>
                <a:spcPts val="0"/>
              </a:spcBef>
              <a:spcAft>
                <a:spcPts val="0"/>
              </a:spcAft>
              <a:buSzPts val="1400"/>
              <a:buNone/>
              <a:defRPr b="0" i="0" sz="5100" u="none" cap="none" strike="noStrike">
                <a:solidFill>
                  <a:schemeClr val="lt1"/>
                </a:solidFill>
                <a:latin typeface="Calibri"/>
                <a:ea typeface="Calibri"/>
                <a:cs typeface="Calibri"/>
                <a:sym typeface="Calibri"/>
              </a:defRPr>
            </a:lvl6pPr>
            <a:lvl7pPr lvl="6" marR="0" rtl="0" algn="l">
              <a:spcBef>
                <a:spcPts val="0"/>
              </a:spcBef>
              <a:spcAft>
                <a:spcPts val="0"/>
              </a:spcAft>
              <a:buSzPts val="1400"/>
              <a:buNone/>
              <a:defRPr b="0" i="0" sz="5100" u="none" cap="none" strike="noStrike">
                <a:solidFill>
                  <a:schemeClr val="lt1"/>
                </a:solidFill>
                <a:latin typeface="Calibri"/>
                <a:ea typeface="Calibri"/>
                <a:cs typeface="Calibri"/>
                <a:sym typeface="Calibri"/>
              </a:defRPr>
            </a:lvl7pPr>
            <a:lvl8pPr lvl="7" marR="0" rtl="0" algn="l">
              <a:spcBef>
                <a:spcPts val="0"/>
              </a:spcBef>
              <a:spcAft>
                <a:spcPts val="0"/>
              </a:spcAft>
              <a:buSzPts val="1400"/>
              <a:buNone/>
              <a:defRPr b="0" i="0" sz="5100" u="none" cap="none" strike="noStrike">
                <a:solidFill>
                  <a:schemeClr val="lt1"/>
                </a:solidFill>
                <a:latin typeface="Calibri"/>
                <a:ea typeface="Calibri"/>
                <a:cs typeface="Calibri"/>
                <a:sym typeface="Calibri"/>
              </a:defRPr>
            </a:lvl8pPr>
            <a:lvl9pPr lvl="8" marR="0" rtl="0" algn="l">
              <a:spcBef>
                <a:spcPts val="0"/>
              </a:spcBef>
              <a:spcAft>
                <a:spcPts val="0"/>
              </a:spcAft>
              <a:buSzPts val="1400"/>
              <a:buNone/>
              <a:defRPr b="0" i="0" sz="5100" u="none" cap="none" strike="noStrike">
                <a:solidFill>
                  <a:schemeClr val="lt1"/>
                </a:solidFill>
                <a:latin typeface="Calibri"/>
                <a:ea typeface="Calibri"/>
                <a:cs typeface="Calibri"/>
                <a:sym typeface="Calibri"/>
              </a:defRPr>
            </a:lvl9pPr>
          </a:lstStyle>
          <a:p/>
        </p:txBody>
      </p:sp>
      <p:sp>
        <p:nvSpPr>
          <p:cNvPr id="9" name="Google Shape;9;p1"/>
          <p:cNvSpPr txBox="1"/>
          <p:nvPr>
            <p:ph idx="11" type="ftr"/>
          </p:nvPr>
        </p:nvSpPr>
        <p:spPr>
          <a:xfrm>
            <a:off x="10030244" y="19822400"/>
            <a:ext cx="10219489" cy="1138650"/>
          </a:xfrm>
          <a:prstGeom prst="rect">
            <a:avLst/>
          </a:prstGeom>
          <a:noFill/>
          <a:ln>
            <a:noFill/>
          </a:ln>
        </p:spPr>
        <p:txBody>
          <a:bodyPr anchorCtr="0" anchor="ctr" bIns="129400" lIns="258825" spcFirstLastPara="1" rIns="258825" wrap="square" tIns="129400">
            <a:noAutofit/>
          </a:bodyPr>
          <a:lstStyle>
            <a:lvl1pPr lvl="0" marR="0" rtl="0" algn="ctr">
              <a:spcBef>
                <a:spcPts val="0"/>
              </a:spcBef>
              <a:spcAft>
                <a:spcPts val="0"/>
              </a:spcAft>
              <a:buSzPts val="1400"/>
              <a:buNone/>
              <a:defRPr b="0" i="0" sz="2800" u="none" cap="none" strike="noStrike">
                <a:solidFill>
                  <a:schemeClr val="lt1"/>
                </a:solidFill>
                <a:latin typeface="Calibri"/>
                <a:ea typeface="Calibri"/>
                <a:cs typeface="Calibri"/>
                <a:sym typeface="Calibri"/>
              </a:defRPr>
            </a:lvl1pPr>
            <a:lvl2pPr lvl="1" marR="0" rtl="0" algn="l">
              <a:spcBef>
                <a:spcPts val="0"/>
              </a:spcBef>
              <a:spcAft>
                <a:spcPts val="0"/>
              </a:spcAft>
              <a:buSzPts val="1400"/>
              <a:buNone/>
              <a:defRPr b="0" i="0" sz="5100" u="none" cap="none" strike="noStrike">
                <a:solidFill>
                  <a:schemeClr val="lt1"/>
                </a:solidFill>
                <a:latin typeface="Calibri"/>
                <a:ea typeface="Calibri"/>
                <a:cs typeface="Calibri"/>
                <a:sym typeface="Calibri"/>
              </a:defRPr>
            </a:lvl2pPr>
            <a:lvl3pPr lvl="2" marR="0" rtl="0" algn="l">
              <a:spcBef>
                <a:spcPts val="0"/>
              </a:spcBef>
              <a:spcAft>
                <a:spcPts val="0"/>
              </a:spcAft>
              <a:buSzPts val="1400"/>
              <a:buNone/>
              <a:defRPr b="0" i="0" sz="5100" u="none" cap="none" strike="noStrike">
                <a:solidFill>
                  <a:schemeClr val="lt1"/>
                </a:solidFill>
                <a:latin typeface="Calibri"/>
                <a:ea typeface="Calibri"/>
                <a:cs typeface="Calibri"/>
                <a:sym typeface="Calibri"/>
              </a:defRPr>
            </a:lvl3pPr>
            <a:lvl4pPr lvl="3" marR="0" rtl="0" algn="l">
              <a:spcBef>
                <a:spcPts val="0"/>
              </a:spcBef>
              <a:spcAft>
                <a:spcPts val="0"/>
              </a:spcAft>
              <a:buSzPts val="1400"/>
              <a:buNone/>
              <a:defRPr b="0" i="0" sz="5100" u="none" cap="none" strike="noStrike">
                <a:solidFill>
                  <a:schemeClr val="lt1"/>
                </a:solidFill>
                <a:latin typeface="Calibri"/>
                <a:ea typeface="Calibri"/>
                <a:cs typeface="Calibri"/>
                <a:sym typeface="Calibri"/>
              </a:defRPr>
            </a:lvl4pPr>
            <a:lvl5pPr lvl="4" marR="0" rtl="0" algn="l">
              <a:spcBef>
                <a:spcPts val="0"/>
              </a:spcBef>
              <a:spcAft>
                <a:spcPts val="0"/>
              </a:spcAft>
              <a:buSzPts val="1400"/>
              <a:buNone/>
              <a:defRPr b="0" i="0" sz="5100" u="none" cap="none" strike="noStrike">
                <a:solidFill>
                  <a:schemeClr val="lt1"/>
                </a:solidFill>
                <a:latin typeface="Calibri"/>
                <a:ea typeface="Calibri"/>
                <a:cs typeface="Calibri"/>
                <a:sym typeface="Calibri"/>
              </a:defRPr>
            </a:lvl5pPr>
            <a:lvl6pPr lvl="5" marR="0" rtl="0" algn="l">
              <a:spcBef>
                <a:spcPts val="0"/>
              </a:spcBef>
              <a:spcAft>
                <a:spcPts val="0"/>
              </a:spcAft>
              <a:buSzPts val="1400"/>
              <a:buNone/>
              <a:defRPr b="0" i="0" sz="5100" u="none" cap="none" strike="noStrike">
                <a:solidFill>
                  <a:schemeClr val="lt1"/>
                </a:solidFill>
                <a:latin typeface="Calibri"/>
                <a:ea typeface="Calibri"/>
                <a:cs typeface="Calibri"/>
                <a:sym typeface="Calibri"/>
              </a:defRPr>
            </a:lvl6pPr>
            <a:lvl7pPr lvl="6" marR="0" rtl="0" algn="l">
              <a:spcBef>
                <a:spcPts val="0"/>
              </a:spcBef>
              <a:spcAft>
                <a:spcPts val="0"/>
              </a:spcAft>
              <a:buSzPts val="1400"/>
              <a:buNone/>
              <a:defRPr b="0" i="0" sz="5100" u="none" cap="none" strike="noStrike">
                <a:solidFill>
                  <a:schemeClr val="lt1"/>
                </a:solidFill>
                <a:latin typeface="Calibri"/>
                <a:ea typeface="Calibri"/>
                <a:cs typeface="Calibri"/>
                <a:sym typeface="Calibri"/>
              </a:defRPr>
            </a:lvl7pPr>
            <a:lvl8pPr lvl="7" marR="0" rtl="0" algn="l">
              <a:spcBef>
                <a:spcPts val="0"/>
              </a:spcBef>
              <a:spcAft>
                <a:spcPts val="0"/>
              </a:spcAft>
              <a:buSzPts val="1400"/>
              <a:buNone/>
              <a:defRPr b="0" i="0" sz="5100" u="none" cap="none" strike="noStrike">
                <a:solidFill>
                  <a:schemeClr val="lt1"/>
                </a:solidFill>
                <a:latin typeface="Calibri"/>
                <a:ea typeface="Calibri"/>
                <a:cs typeface="Calibri"/>
                <a:sym typeface="Calibri"/>
              </a:defRPr>
            </a:lvl8pPr>
            <a:lvl9pPr lvl="8" marR="0" rtl="0" algn="l">
              <a:spcBef>
                <a:spcPts val="0"/>
              </a:spcBef>
              <a:spcAft>
                <a:spcPts val="0"/>
              </a:spcAft>
              <a:buSzPts val="1400"/>
              <a:buNone/>
              <a:defRPr b="0" i="0" sz="5100" u="none" cap="none" strike="noStrike">
                <a:solidFill>
                  <a:schemeClr val="lt1"/>
                </a:solidFill>
                <a:latin typeface="Calibri"/>
                <a:ea typeface="Calibri"/>
                <a:cs typeface="Calibri"/>
                <a:sym typeface="Calibri"/>
              </a:defRPr>
            </a:lvl9pPr>
          </a:lstStyle>
          <a:p/>
        </p:txBody>
      </p:sp>
      <p:sp>
        <p:nvSpPr>
          <p:cNvPr id="10" name="Google Shape;10;p1"/>
          <p:cNvSpPr txBox="1"/>
          <p:nvPr>
            <p:ph idx="12" type="sldNum"/>
          </p:nvPr>
        </p:nvSpPr>
        <p:spPr>
          <a:xfrm>
            <a:off x="21385232" y="19822400"/>
            <a:ext cx="6812995" cy="1138650"/>
          </a:xfrm>
          <a:prstGeom prst="rect">
            <a:avLst/>
          </a:prstGeom>
          <a:noFill/>
          <a:ln>
            <a:noFill/>
          </a:ln>
        </p:spPr>
        <p:txBody>
          <a:bodyPr anchorCtr="0" anchor="ctr" bIns="129400" lIns="258825" spcFirstLastPara="1" rIns="258825" wrap="square" tIns="129400">
            <a:noAutofit/>
          </a:bodyPr>
          <a:lstStyle>
            <a:lvl1pPr indent="0" lvl="0" marL="0" marR="0" rtl="0" algn="r">
              <a:spcBef>
                <a:spcPts val="0"/>
              </a:spcBef>
              <a:buNone/>
              <a:defRPr b="0" i="0" sz="2800" u="none" cap="none" strike="noStrike">
                <a:solidFill>
                  <a:schemeClr val="lt1"/>
                </a:solidFill>
                <a:latin typeface="Calibri"/>
                <a:ea typeface="Calibri"/>
                <a:cs typeface="Calibri"/>
                <a:sym typeface="Calibri"/>
              </a:defRPr>
            </a:lvl1pPr>
            <a:lvl2pPr indent="0" lvl="1" marL="0" marR="0" rtl="0" algn="r">
              <a:spcBef>
                <a:spcPts val="0"/>
              </a:spcBef>
              <a:buNone/>
              <a:defRPr b="0" i="0" sz="2800" u="none" cap="none" strike="noStrike">
                <a:solidFill>
                  <a:schemeClr val="lt1"/>
                </a:solidFill>
                <a:latin typeface="Calibri"/>
                <a:ea typeface="Calibri"/>
                <a:cs typeface="Calibri"/>
                <a:sym typeface="Calibri"/>
              </a:defRPr>
            </a:lvl2pPr>
            <a:lvl3pPr indent="0" lvl="2" marL="0" marR="0" rtl="0" algn="r">
              <a:spcBef>
                <a:spcPts val="0"/>
              </a:spcBef>
              <a:buNone/>
              <a:defRPr b="0" i="0" sz="2800" u="none" cap="none" strike="noStrike">
                <a:solidFill>
                  <a:schemeClr val="lt1"/>
                </a:solidFill>
                <a:latin typeface="Calibri"/>
                <a:ea typeface="Calibri"/>
                <a:cs typeface="Calibri"/>
                <a:sym typeface="Calibri"/>
              </a:defRPr>
            </a:lvl3pPr>
            <a:lvl4pPr indent="0" lvl="3" marL="0" marR="0" rtl="0" algn="r">
              <a:spcBef>
                <a:spcPts val="0"/>
              </a:spcBef>
              <a:buNone/>
              <a:defRPr b="0" i="0" sz="2800" u="none" cap="none" strike="noStrike">
                <a:solidFill>
                  <a:schemeClr val="lt1"/>
                </a:solidFill>
                <a:latin typeface="Calibri"/>
                <a:ea typeface="Calibri"/>
                <a:cs typeface="Calibri"/>
                <a:sym typeface="Calibri"/>
              </a:defRPr>
            </a:lvl4pPr>
            <a:lvl5pPr indent="0" lvl="4" marL="0" marR="0" rtl="0" algn="r">
              <a:spcBef>
                <a:spcPts val="0"/>
              </a:spcBef>
              <a:buNone/>
              <a:defRPr b="0" i="0" sz="2800" u="none" cap="none" strike="noStrike">
                <a:solidFill>
                  <a:schemeClr val="lt1"/>
                </a:solidFill>
                <a:latin typeface="Calibri"/>
                <a:ea typeface="Calibri"/>
                <a:cs typeface="Calibri"/>
                <a:sym typeface="Calibri"/>
              </a:defRPr>
            </a:lvl5pPr>
            <a:lvl6pPr indent="0" lvl="5" marL="0" marR="0" rtl="0" algn="r">
              <a:spcBef>
                <a:spcPts val="0"/>
              </a:spcBef>
              <a:buNone/>
              <a:defRPr b="0" i="0" sz="2800" u="none" cap="none" strike="noStrike">
                <a:solidFill>
                  <a:schemeClr val="lt1"/>
                </a:solidFill>
                <a:latin typeface="Calibri"/>
                <a:ea typeface="Calibri"/>
                <a:cs typeface="Calibri"/>
                <a:sym typeface="Calibri"/>
              </a:defRPr>
            </a:lvl6pPr>
            <a:lvl7pPr indent="0" lvl="6" marL="0" marR="0" rtl="0" algn="r">
              <a:spcBef>
                <a:spcPts val="0"/>
              </a:spcBef>
              <a:buNone/>
              <a:defRPr b="0" i="0" sz="2800" u="none" cap="none" strike="noStrike">
                <a:solidFill>
                  <a:schemeClr val="lt1"/>
                </a:solidFill>
                <a:latin typeface="Calibri"/>
                <a:ea typeface="Calibri"/>
                <a:cs typeface="Calibri"/>
                <a:sym typeface="Calibri"/>
              </a:defRPr>
            </a:lvl7pPr>
            <a:lvl8pPr indent="0" lvl="7" marL="0" marR="0" rtl="0" algn="r">
              <a:spcBef>
                <a:spcPts val="0"/>
              </a:spcBef>
              <a:buNone/>
              <a:defRPr b="0" i="0" sz="2800" u="none" cap="none" strike="noStrike">
                <a:solidFill>
                  <a:schemeClr val="lt1"/>
                </a:solidFill>
                <a:latin typeface="Calibri"/>
                <a:ea typeface="Calibri"/>
                <a:cs typeface="Calibri"/>
                <a:sym typeface="Calibri"/>
              </a:defRPr>
            </a:lvl8pPr>
            <a:lvl9pPr indent="0" lvl="8" marL="0" marR="0" rtl="0" algn="r">
              <a:spcBef>
                <a:spcPts val="0"/>
              </a:spcBef>
              <a:buNone/>
              <a:defRPr b="0" i="0" sz="2800" u="none" cap="none" strike="noStrike">
                <a:solidFill>
                  <a:schemeClr val="lt1"/>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4.png"/><Relationship Id="rId4" Type="http://schemas.openxmlformats.org/officeDocument/2006/relationships/image" Target="../media/image2.png"/><Relationship Id="rId5" Type="http://schemas.openxmlformats.org/officeDocument/2006/relationships/image" Target="../media/image1.png"/><Relationship Id="rId6" Type="http://schemas.openxmlformats.org/officeDocument/2006/relationships/image" Target="../media/image3.png"/></Relationships>
</file>

<file path=ppt/slides/_rels/slide2.xml.rels><?xml version="1.0" encoding="UTF-8" standalone="yes"?><Relationships xmlns="http://schemas.openxmlformats.org/package/2006/relationships"><Relationship Id="rId11" Type="http://schemas.openxmlformats.org/officeDocument/2006/relationships/hyperlink" Target="https://doi.org/10.1016/S0140-6736(23)01301-6" TargetMode="External"/><Relationship Id="rId10" Type="http://schemas.openxmlformats.org/officeDocument/2006/relationships/hyperlink" Target="https://www.ons.gov.uk/peoplepopulationandcommunity/healthandsocialcare/healthinequalities/bulletins/riskfactorsforprediabetesandundiagnosedtype2diabetesinengland/2013to2019" TargetMode="External"/><Relationship Id="rId13" Type="http://schemas.openxmlformats.org/officeDocument/2006/relationships/hyperlink" Target="https://doi.org/10.1002/oby.23088" TargetMode="External"/><Relationship Id="rId12" Type="http://schemas.openxmlformats.org/officeDocument/2006/relationships/hyperlink" Target="https://oviva.com/uk/en/" TargetMode="External"/><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hyperlink" Target="https://doi.org/10.7861/futurehosp.6-1-s13" TargetMode="External"/><Relationship Id="rId4" Type="http://schemas.openxmlformats.org/officeDocument/2006/relationships/hyperlink" Target="https://www.diabetes.org.uk/about-us/about-the-charity/our-strategy/statistics" TargetMode="External"/><Relationship Id="rId9" Type="http://schemas.openxmlformats.org/officeDocument/2006/relationships/hyperlink" Target="https://www.nhs.uk/conditions/type-2-diabetes/treatment/" TargetMode="External"/><Relationship Id="rId15" Type="http://schemas.openxmlformats.org/officeDocument/2006/relationships/hyperlink" Target="https://doi.org/10.2196/17148" TargetMode="External"/><Relationship Id="rId14" Type="http://schemas.openxmlformats.org/officeDocument/2006/relationships/hyperlink" Target="https://doi.org/10.2196/40205" TargetMode="External"/><Relationship Id="rId17" Type="http://schemas.openxmlformats.org/officeDocument/2006/relationships/hyperlink" Target="https://www.who.int/teams/health-promotion/enhanced-wellbeing/first-global-conference" TargetMode="External"/><Relationship Id="rId16" Type="http://schemas.openxmlformats.org/officeDocument/2006/relationships/hyperlink" Target="https://strathprints.strath.ac.uk/76805/7/Morrison_DHI_2021_Digital_solutions_supporting_healthy_weight_management.pdf" TargetMode="External"/><Relationship Id="rId5" Type="http://schemas.openxmlformats.org/officeDocument/2006/relationships/hyperlink" Target="https://assets.publishing.service.gov.uk/media/57a08b4bed915d622c000bfd/BehaviorChangeweb.pdf" TargetMode="External"/><Relationship Id="rId6" Type="http://schemas.openxmlformats.org/officeDocument/2006/relationships/hyperlink" Target="https://healthpromotingsportsclub.com/the-settings-based-approach/" TargetMode="External"/><Relationship Id="rId7" Type="http://schemas.openxmlformats.org/officeDocument/2006/relationships/hyperlink" Target="https://www.livahealthcare.com/nhs-diabetes-prevention-programme" TargetMode="External"/><Relationship Id="rId8" Type="http://schemas.openxmlformats.org/officeDocument/2006/relationships/hyperlink" Target="https://doi.org/10.2196/52292"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3" name="Shape 83"/>
        <p:cNvGrpSpPr/>
        <p:nvPr/>
      </p:nvGrpSpPr>
      <p:grpSpPr>
        <a:xfrm>
          <a:off x="0" y="0"/>
          <a:ext cx="0" cy="0"/>
          <a:chOff x="0" y="0"/>
          <a:chExt cx="0" cy="0"/>
        </a:xfrm>
      </p:grpSpPr>
      <p:sp>
        <p:nvSpPr>
          <p:cNvPr id="84" name="Google Shape;84;p13"/>
          <p:cNvSpPr/>
          <p:nvPr/>
        </p:nvSpPr>
        <p:spPr>
          <a:xfrm>
            <a:off x="0" y="0"/>
            <a:ext cx="30279975" cy="21386800"/>
          </a:xfrm>
          <a:prstGeom prst="rect">
            <a:avLst/>
          </a:prstGeom>
          <a:solidFill>
            <a:schemeClr val="lt1"/>
          </a:solidFill>
          <a:ln cap="flat" cmpd="sng" w="12700">
            <a:solidFill>
              <a:srgbClr val="11493B"/>
            </a:solidFill>
            <a:prstDash val="solid"/>
            <a:miter lim="800000"/>
            <a:headEnd len="sm" w="sm" type="none"/>
            <a:tailEnd len="sm" w="sm" type="none"/>
          </a:ln>
        </p:spPr>
        <p:txBody>
          <a:bodyPr anchorCtr="0" anchor="ctr" bIns="129400" lIns="258825" spcFirstLastPara="1" rIns="258825" wrap="square" tIns="129400">
            <a:noAutofit/>
          </a:bodyPr>
          <a:lstStyle/>
          <a:p>
            <a:pPr indent="0" lvl="0" marL="0" marR="0" rtl="0" algn="ctr">
              <a:spcBef>
                <a:spcPts val="0"/>
              </a:spcBef>
              <a:spcAft>
                <a:spcPts val="0"/>
              </a:spcAft>
              <a:buNone/>
            </a:pPr>
            <a:r>
              <a:t/>
            </a:r>
            <a:endParaRPr b="0" i="0" sz="5100" u="none" cap="none" strike="noStrike">
              <a:solidFill>
                <a:schemeClr val="lt1"/>
              </a:solidFill>
              <a:latin typeface="Calibri"/>
              <a:ea typeface="Calibri"/>
              <a:cs typeface="Calibri"/>
              <a:sym typeface="Calibri"/>
            </a:endParaRPr>
          </a:p>
        </p:txBody>
      </p:sp>
      <p:sp>
        <p:nvSpPr>
          <p:cNvPr id="85" name="Google Shape;85;p13"/>
          <p:cNvSpPr/>
          <p:nvPr/>
        </p:nvSpPr>
        <p:spPr>
          <a:xfrm>
            <a:off x="-38005" y="-483342"/>
            <a:ext cx="30279975" cy="1588165"/>
          </a:xfrm>
          <a:prstGeom prst="rect">
            <a:avLst/>
          </a:prstGeom>
          <a:solidFill>
            <a:srgbClr val="39266C"/>
          </a:solidFill>
          <a:ln cap="flat" cmpd="sng" w="12700">
            <a:solidFill>
              <a:srgbClr val="11493B"/>
            </a:solidFill>
            <a:prstDash val="solid"/>
            <a:miter lim="800000"/>
            <a:headEnd len="sm" w="sm" type="none"/>
            <a:tailEnd len="sm" w="sm" type="none"/>
          </a:ln>
        </p:spPr>
        <p:txBody>
          <a:bodyPr anchorCtr="0" anchor="ctr" bIns="129400" lIns="258825" spcFirstLastPara="1" rIns="258825" wrap="square" tIns="129400">
            <a:noAutofit/>
          </a:bodyPr>
          <a:lstStyle/>
          <a:p>
            <a:pPr indent="0" lvl="0" marL="0" marR="0" rtl="0" algn="ctr">
              <a:spcBef>
                <a:spcPts val="0"/>
              </a:spcBef>
              <a:spcAft>
                <a:spcPts val="0"/>
              </a:spcAft>
              <a:buNone/>
            </a:pPr>
            <a:r>
              <a:rPr b="1" i="0" lang="en-US" sz="5000" u="none" cap="none" strike="noStrike">
                <a:solidFill>
                  <a:schemeClr val="lt1"/>
                </a:solidFill>
                <a:latin typeface="Times New Roman"/>
                <a:ea typeface="Times New Roman"/>
                <a:cs typeface="Times New Roman"/>
                <a:sym typeface="Times New Roman"/>
              </a:rPr>
              <a:t>The Role of NHS-approved Mobile Health Apps in Managing Type 2 Diabetes</a:t>
            </a:r>
            <a:endParaRPr/>
          </a:p>
        </p:txBody>
      </p:sp>
      <p:sp>
        <p:nvSpPr>
          <p:cNvPr id="86" name="Google Shape;86;p13"/>
          <p:cNvSpPr txBox="1"/>
          <p:nvPr/>
        </p:nvSpPr>
        <p:spPr>
          <a:xfrm>
            <a:off x="0" y="1234103"/>
            <a:ext cx="17569261" cy="4077805"/>
          </a:xfrm>
          <a:prstGeom prst="rect">
            <a:avLst/>
          </a:prstGeom>
          <a:solidFill>
            <a:srgbClr val="CEF4E9"/>
          </a:solidFill>
          <a:ln>
            <a:noFill/>
          </a:ln>
        </p:spPr>
        <p:txBody>
          <a:bodyPr anchorCtr="0" anchor="t" bIns="129400" lIns="258825" spcFirstLastPara="1" rIns="258825" wrap="square" tIns="129400">
            <a:spAutoFit/>
          </a:bodyPr>
          <a:lstStyle/>
          <a:p>
            <a:pPr indent="0" lvl="0" marL="0" marR="0" rtl="0" algn="ctr">
              <a:spcBef>
                <a:spcPts val="0"/>
              </a:spcBef>
              <a:spcAft>
                <a:spcPts val="0"/>
              </a:spcAft>
              <a:buNone/>
            </a:pPr>
            <a:r>
              <a:rPr b="1" i="0" lang="en-US" sz="3200" u="none" cap="none" strike="noStrike">
                <a:solidFill>
                  <a:schemeClr val="dk1"/>
                </a:solidFill>
                <a:latin typeface="Times New Roman"/>
                <a:ea typeface="Times New Roman"/>
                <a:cs typeface="Times New Roman"/>
                <a:sym typeface="Times New Roman"/>
              </a:rPr>
              <a:t>Overview of the health problem and the digital health intervention </a:t>
            </a:r>
            <a:endParaRPr b="1" i="0" sz="3000" u="none" cap="none" strike="noStrike">
              <a:solidFill>
                <a:schemeClr val="dk1"/>
              </a:solidFill>
              <a:latin typeface="Times New Roman"/>
              <a:ea typeface="Times New Roman"/>
              <a:cs typeface="Times New Roman"/>
              <a:sym typeface="Times New Roman"/>
            </a:endParaRPr>
          </a:p>
          <a:p>
            <a:pPr indent="0" lvl="0" marL="0" marR="0" rtl="0" algn="just">
              <a:spcBef>
                <a:spcPts val="0"/>
              </a:spcBef>
              <a:spcAft>
                <a:spcPts val="0"/>
              </a:spcAft>
              <a:buClr>
                <a:schemeClr val="dk1"/>
              </a:buClr>
              <a:buSzPts val="2400"/>
              <a:buFont typeface="Times New Roman"/>
              <a:buNone/>
            </a:pPr>
            <a:r>
              <a:rPr b="0" i="0" lang="en-US" sz="2400" u="none" cap="none" strike="noStrike">
                <a:solidFill>
                  <a:schemeClr val="dk1"/>
                </a:solidFill>
                <a:latin typeface="Times New Roman"/>
                <a:ea typeface="Times New Roman"/>
                <a:cs typeface="Times New Roman"/>
                <a:sym typeface="Times New Roman"/>
              </a:rPr>
              <a:t>According to research by Ong et al. (2023), about 529 million people suffer from diabetes, out of which 96% are prevalent to type 2 diabetes globally. The UK reports show that around 4.6 million people are identified as having type 2 diabetes, whereas 1.3 million remain undiagnosed (Diabetes UK, 2023). The key management strategies to control the blood sugar level are positive changes in lifestyle management, practising regular physical activities, and taking medications like metformin (NHS, 2025). Addressing these findings, recent digital health interventions in the UK integrate some NHS-approved mobile applications to guide patients in remotely managing type 2 diabetes. </a:t>
            </a:r>
            <a:endParaRPr/>
          </a:p>
          <a:p>
            <a:pPr indent="0" lvl="0" marL="0" marR="0" rtl="0" algn="just">
              <a:lnSpc>
                <a:spcPct val="100000"/>
              </a:lnSpc>
              <a:spcBef>
                <a:spcPts val="0"/>
              </a:spcBef>
              <a:spcAft>
                <a:spcPts val="0"/>
              </a:spcAft>
              <a:buClr>
                <a:schemeClr val="dk1"/>
              </a:buClr>
              <a:buSzPts val="2400"/>
              <a:buFont typeface="Times New Roman"/>
              <a:buNone/>
            </a:pPr>
            <a:r>
              <a:rPr b="0" i="0" lang="en-US" sz="2400" u="none" cap="none" strike="noStrike">
                <a:solidFill>
                  <a:schemeClr val="dk1"/>
                </a:solidFill>
                <a:latin typeface="Times New Roman"/>
                <a:ea typeface="Times New Roman"/>
                <a:cs typeface="Times New Roman"/>
                <a:sym typeface="Times New Roman"/>
              </a:rPr>
              <a:t>For example, Oviva collaborates with many dietitians who support personal coaching to manage obesity and a tracking system to follow a balanced diet (Oviva, 2025). Similarly, Second Nature, another UK-based app, guides professionals in creating a diet plan and provides training to type 2 diabetic patients in practising healthy habits, such as regular exercise. </a:t>
            </a:r>
            <a:endParaRPr b="0" i="0" sz="2400" u="none" cap="none" strike="noStrike">
              <a:solidFill>
                <a:srgbClr val="000000"/>
              </a:solidFill>
              <a:latin typeface="Times New Roman"/>
              <a:ea typeface="Times New Roman"/>
              <a:cs typeface="Times New Roman"/>
              <a:sym typeface="Times New Roman"/>
            </a:endParaRPr>
          </a:p>
        </p:txBody>
      </p:sp>
      <p:sp>
        <p:nvSpPr>
          <p:cNvPr id="87" name="Google Shape;87;p13"/>
          <p:cNvSpPr txBox="1"/>
          <p:nvPr/>
        </p:nvSpPr>
        <p:spPr>
          <a:xfrm>
            <a:off x="9837682" y="5430329"/>
            <a:ext cx="5454870" cy="5308911"/>
          </a:xfrm>
          <a:prstGeom prst="rect">
            <a:avLst/>
          </a:prstGeom>
          <a:solidFill>
            <a:srgbClr val="F7E8D4"/>
          </a:solidFill>
          <a:ln>
            <a:noFill/>
          </a:ln>
        </p:spPr>
        <p:txBody>
          <a:bodyPr anchorCtr="0" anchor="t" bIns="129400" lIns="258825" spcFirstLastPara="1" rIns="258825" wrap="square" tIns="129400">
            <a:spAutoFit/>
          </a:bodyPr>
          <a:lstStyle/>
          <a:p>
            <a:pPr indent="0" lvl="0" marL="0" marR="0" rtl="0" algn="ctr">
              <a:spcBef>
                <a:spcPts val="0"/>
              </a:spcBef>
              <a:spcAft>
                <a:spcPts val="0"/>
              </a:spcAft>
              <a:buClr>
                <a:schemeClr val="dk1"/>
              </a:buClr>
              <a:buSzPts val="3200"/>
              <a:buFont typeface="Times New Roman"/>
              <a:buNone/>
            </a:pPr>
            <a:r>
              <a:rPr b="1" i="0" lang="en-US" sz="3200" u="none" cap="none" strike="noStrike">
                <a:solidFill>
                  <a:schemeClr val="dk1"/>
                </a:solidFill>
                <a:latin typeface="Times New Roman"/>
                <a:ea typeface="Times New Roman"/>
                <a:cs typeface="Times New Roman"/>
                <a:sym typeface="Times New Roman"/>
              </a:rPr>
              <a:t>Health promotion values and principles </a:t>
            </a:r>
            <a:endParaRPr/>
          </a:p>
          <a:p>
            <a:pPr indent="0" lvl="0" marL="0" marR="0" rtl="0" algn="just">
              <a:spcBef>
                <a:spcPts val="0"/>
              </a:spcBef>
              <a:spcAft>
                <a:spcPts val="0"/>
              </a:spcAft>
              <a:buClr>
                <a:schemeClr val="dk1"/>
              </a:buClr>
              <a:buSzPts val="2400"/>
              <a:buFont typeface="Times New Roman"/>
              <a:buNone/>
            </a:pPr>
            <a:r>
              <a:rPr b="0" i="0" lang="en-US" sz="2400" u="none" cap="none" strike="noStrike">
                <a:solidFill>
                  <a:schemeClr val="dk1"/>
                </a:solidFill>
                <a:latin typeface="Times New Roman"/>
                <a:ea typeface="Times New Roman"/>
                <a:cs typeface="Times New Roman"/>
                <a:sym typeface="Times New Roman"/>
              </a:rPr>
              <a:t>Health promotion is a process to support individuals to increase control over as well as improve their health. The WHO organised the first international conference on health promotion in Ottawa and signed an international agreement, the Ottawa Charter for Health Promotion, in 1986, which serves as a major framework for values and principles (World Health Organisation, 2025). </a:t>
            </a:r>
            <a:endParaRPr/>
          </a:p>
        </p:txBody>
      </p:sp>
      <p:sp>
        <p:nvSpPr>
          <p:cNvPr id="88" name="Google Shape;88;p13"/>
          <p:cNvSpPr txBox="1"/>
          <p:nvPr/>
        </p:nvSpPr>
        <p:spPr>
          <a:xfrm>
            <a:off x="15197959" y="6105192"/>
            <a:ext cx="7662041" cy="15083382"/>
          </a:xfrm>
          <a:prstGeom prst="rect">
            <a:avLst/>
          </a:prstGeom>
          <a:solidFill>
            <a:srgbClr val="E9F1D9"/>
          </a:solidFill>
          <a:ln>
            <a:noFill/>
          </a:ln>
        </p:spPr>
        <p:txBody>
          <a:bodyPr anchorCtr="0" anchor="t" bIns="129400" lIns="258825" spcFirstLastPara="1" rIns="258825" wrap="square" tIns="129400">
            <a:spAutoFit/>
          </a:bodyPr>
          <a:lstStyle/>
          <a:p>
            <a:pPr indent="0" lvl="0" marL="0" marR="0" rtl="0" algn="ctr">
              <a:spcBef>
                <a:spcPts val="0"/>
              </a:spcBef>
              <a:spcAft>
                <a:spcPts val="0"/>
              </a:spcAft>
              <a:buNone/>
            </a:pPr>
            <a:r>
              <a:rPr b="1" i="0" lang="en-US" sz="3200" u="none" cap="none" strike="noStrike">
                <a:solidFill>
                  <a:schemeClr val="dk1"/>
                </a:solidFill>
                <a:latin typeface="Times New Roman"/>
                <a:ea typeface="Times New Roman"/>
                <a:cs typeface="Times New Roman"/>
                <a:sym typeface="Times New Roman"/>
              </a:rPr>
              <a:t>Behavioural change theory </a:t>
            </a:r>
            <a:endParaRPr/>
          </a:p>
          <a:p>
            <a:pPr indent="0" lvl="0" marL="0" marR="0" rtl="0" algn="just">
              <a:spcBef>
                <a:spcPts val="2265"/>
              </a:spcBef>
              <a:spcAft>
                <a:spcPts val="0"/>
              </a:spcAft>
              <a:buNone/>
            </a:pPr>
            <a:r>
              <a:rPr b="0" i="0" lang="en-US" sz="2400" u="none" cap="none" strike="noStrike">
                <a:solidFill>
                  <a:srgbClr val="0C0C0C"/>
                </a:solidFill>
                <a:latin typeface="Times New Roman"/>
                <a:ea typeface="Times New Roman"/>
                <a:cs typeface="Times New Roman"/>
                <a:sym typeface="Times New Roman"/>
              </a:rPr>
              <a:t>The frameworks of Behavioural change theories, like the social cognitive theory, the stages of change model, and the COM-B model, focus on the major causes why individuals change their actions and their readiness to adopt the changes. The integration of digital tools for managing type 2 Diabetes in the UK leverages the </a:t>
            </a:r>
            <a:r>
              <a:rPr b="1" i="1" lang="en-US" sz="2400" u="none" cap="none" strike="noStrike">
                <a:solidFill>
                  <a:srgbClr val="0C0C0C"/>
                </a:solidFill>
                <a:latin typeface="Times New Roman"/>
                <a:ea typeface="Times New Roman"/>
                <a:cs typeface="Times New Roman"/>
                <a:sym typeface="Times New Roman"/>
              </a:rPr>
              <a:t>Stages of Change Model</a:t>
            </a:r>
            <a:r>
              <a:rPr b="0" i="0" lang="en-US" sz="2400" u="none" cap="none" strike="noStrike">
                <a:solidFill>
                  <a:srgbClr val="0C0C0C"/>
                </a:solidFill>
                <a:latin typeface="Times New Roman"/>
                <a:ea typeface="Times New Roman"/>
                <a:cs typeface="Times New Roman"/>
                <a:sym typeface="Times New Roman"/>
              </a:rPr>
              <a:t> to enhance self-efficacy, offering personalised recommendations, progress tracking, video tutorials, and peer success stories. In the context of promoting digital health interventions, stages of change model support the psychological scaffolding by the apps to build users’ confidence to treat chronic diseases like type 2 diabetes. The concept of stages of change was developed by Prochaska and DiClemente, who mention five stages of changing human behaviour shaped by personal factors, environmental factors, and self-behaviour patterns (GOV.UK, 2022). Those are: </a:t>
            </a:r>
            <a:endParaRPr b="0" i="0" sz="2400" u="none" cap="none" strike="noStrike">
              <a:solidFill>
                <a:srgbClr val="0C0C0C"/>
              </a:solidFill>
              <a:latin typeface="Times New Roman"/>
              <a:ea typeface="Times New Roman"/>
              <a:cs typeface="Times New Roman"/>
              <a:sym typeface="Times New Roman"/>
            </a:endParaRPr>
          </a:p>
          <a:p>
            <a:pPr indent="0" lvl="0" marL="0" marR="0" rtl="0" algn="just">
              <a:spcBef>
                <a:spcPts val="0"/>
              </a:spcBef>
              <a:spcAft>
                <a:spcPts val="0"/>
              </a:spcAft>
              <a:buNone/>
            </a:pPr>
            <a:r>
              <a:rPr b="1" i="1" lang="en-US" sz="2400" u="none" cap="none" strike="noStrike">
                <a:solidFill>
                  <a:srgbClr val="0C0C0C"/>
                </a:solidFill>
                <a:latin typeface="Times New Roman"/>
                <a:ea typeface="Times New Roman"/>
                <a:cs typeface="Times New Roman"/>
                <a:sym typeface="Times New Roman"/>
              </a:rPr>
              <a:t>Precontemplation</a:t>
            </a:r>
            <a:r>
              <a:rPr b="0" i="0" lang="en-US" sz="2400" u="none" cap="none" strike="noStrike">
                <a:solidFill>
                  <a:srgbClr val="0C0C0C"/>
                </a:solidFill>
                <a:latin typeface="Times New Roman"/>
                <a:ea typeface="Times New Roman"/>
                <a:cs typeface="Times New Roman"/>
                <a:sym typeface="Times New Roman"/>
              </a:rPr>
              <a:t>: Individuals are not prepared for adopting changes which needs awareness through educational contents (Raihan and Cogburn, 2023). </a:t>
            </a:r>
            <a:endParaRPr b="0" i="0" sz="2400" u="none" cap="none" strike="noStrike">
              <a:solidFill>
                <a:srgbClr val="0C0C0C"/>
              </a:solidFill>
              <a:latin typeface="Times New Roman"/>
              <a:ea typeface="Times New Roman"/>
              <a:cs typeface="Times New Roman"/>
              <a:sym typeface="Times New Roman"/>
            </a:endParaRPr>
          </a:p>
          <a:p>
            <a:pPr indent="0" lvl="0" marL="0" marR="0" rtl="0" algn="just">
              <a:spcBef>
                <a:spcPts val="0"/>
              </a:spcBef>
              <a:spcAft>
                <a:spcPts val="0"/>
              </a:spcAft>
              <a:buNone/>
            </a:pPr>
            <a:r>
              <a:rPr b="1" i="1" lang="en-US" sz="2400" u="none" cap="none" strike="noStrike">
                <a:solidFill>
                  <a:srgbClr val="0C0C0C"/>
                </a:solidFill>
                <a:latin typeface="Times New Roman"/>
                <a:ea typeface="Times New Roman"/>
                <a:cs typeface="Times New Roman"/>
                <a:sym typeface="Times New Roman"/>
              </a:rPr>
              <a:t>Contemplation</a:t>
            </a:r>
            <a:r>
              <a:rPr b="0" i="0" lang="en-US" sz="2400" u="none" cap="none" strike="noStrike">
                <a:solidFill>
                  <a:srgbClr val="0C0C0C"/>
                </a:solidFill>
                <a:latin typeface="Times New Roman"/>
                <a:ea typeface="Times New Roman"/>
                <a:cs typeface="Times New Roman"/>
                <a:sym typeface="Times New Roman"/>
              </a:rPr>
              <a:t>: People start to consider accepting the change. This expects simulated health improvements like projected changes in HbA1c to motivate patients to adopt healthier behaviours. For instance, an app named Changing Health provides cognitive behavioural therapy for mental support, identifying challenges, helpful thinking, and improving quality of life. </a:t>
            </a:r>
            <a:endParaRPr b="0" i="0" sz="2400" u="none" cap="none" strike="noStrike">
              <a:solidFill>
                <a:srgbClr val="0C0C0C"/>
              </a:solidFill>
              <a:latin typeface="Times New Roman"/>
              <a:ea typeface="Times New Roman"/>
              <a:cs typeface="Times New Roman"/>
              <a:sym typeface="Times New Roman"/>
            </a:endParaRPr>
          </a:p>
          <a:p>
            <a:pPr indent="0" lvl="0" marL="0" marR="0" rtl="0" algn="just">
              <a:spcBef>
                <a:spcPts val="0"/>
              </a:spcBef>
              <a:spcAft>
                <a:spcPts val="0"/>
              </a:spcAft>
              <a:buNone/>
            </a:pPr>
            <a:r>
              <a:rPr b="1" i="1" lang="en-US" sz="2400" u="none" cap="none" strike="noStrike">
                <a:solidFill>
                  <a:srgbClr val="0C0C0C"/>
                </a:solidFill>
                <a:latin typeface="Times New Roman"/>
                <a:ea typeface="Times New Roman"/>
                <a:cs typeface="Times New Roman"/>
                <a:sym typeface="Times New Roman"/>
              </a:rPr>
              <a:t>Preparation</a:t>
            </a:r>
            <a:r>
              <a:rPr b="0" i="0" lang="en-US" sz="2400" u="none" cap="none" strike="noStrike">
                <a:solidFill>
                  <a:srgbClr val="0C0C0C"/>
                </a:solidFill>
                <a:latin typeface="Times New Roman"/>
                <a:ea typeface="Times New Roman"/>
                <a:cs typeface="Times New Roman"/>
                <a:sym typeface="Times New Roman"/>
              </a:rPr>
              <a:t>: Patients take actions with goal-settings and make personalised plans. </a:t>
            </a:r>
            <a:endParaRPr/>
          </a:p>
          <a:p>
            <a:pPr indent="0" lvl="0" marL="0" marR="0" rtl="0" algn="just">
              <a:spcBef>
                <a:spcPts val="0"/>
              </a:spcBef>
              <a:spcAft>
                <a:spcPts val="0"/>
              </a:spcAft>
              <a:buNone/>
            </a:pPr>
            <a:r>
              <a:rPr b="1" i="1" lang="en-US" sz="2400" u="none" cap="none" strike="noStrike">
                <a:solidFill>
                  <a:srgbClr val="0C0C0C"/>
                </a:solidFill>
                <a:latin typeface="Times New Roman"/>
                <a:ea typeface="Times New Roman"/>
                <a:cs typeface="Times New Roman"/>
                <a:sym typeface="Times New Roman"/>
              </a:rPr>
              <a:t>Action</a:t>
            </a:r>
            <a:r>
              <a:rPr b="0" i="0" lang="en-US" sz="2400" u="none" cap="none" strike="noStrike">
                <a:solidFill>
                  <a:srgbClr val="0C0C0C"/>
                </a:solidFill>
                <a:latin typeface="Times New Roman"/>
                <a:ea typeface="Times New Roman"/>
                <a:cs typeface="Times New Roman"/>
                <a:sym typeface="Times New Roman"/>
              </a:rPr>
              <a:t>: In this step, people actively modify their behavior. Researches show that using digital self-monitoring; about 74% adults succeed in their behavioural weight loss interventions (Patel, Wakayama and Bennett, 2021). The use of digital tracking tools reduces the efforts of paper tracking and collects objective engagement rates. </a:t>
            </a:r>
            <a:endParaRPr b="0" i="0" sz="2400" u="none" cap="none" strike="noStrike">
              <a:solidFill>
                <a:srgbClr val="0C0C0C"/>
              </a:solidFill>
              <a:latin typeface="Times New Roman"/>
              <a:ea typeface="Times New Roman"/>
              <a:cs typeface="Times New Roman"/>
              <a:sym typeface="Times New Roman"/>
            </a:endParaRPr>
          </a:p>
          <a:p>
            <a:pPr indent="0" lvl="0" marL="0" marR="0" rtl="0" algn="just">
              <a:spcBef>
                <a:spcPts val="0"/>
              </a:spcBef>
              <a:spcAft>
                <a:spcPts val="0"/>
              </a:spcAft>
              <a:buNone/>
            </a:pPr>
            <a:r>
              <a:rPr b="1" i="1" lang="en-US" sz="2400" u="none" cap="none" strike="noStrike">
                <a:solidFill>
                  <a:srgbClr val="0C0C0C"/>
                </a:solidFill>
                <a:latin typeface="Times New Roman"/>
                <a:ea typeface="Times New Roman"/>
                <a:cs typeface="Times New Roman"/>
                <a:sym typeface="Times New Roman"/>
              </a:rPr>
              <a:t>Maintenance</a:t>
            </a:r>
            <a:r>
              <a:rPr b="0" i="0" lang="en-US" sz="2400" u="none" cap="none" strike="noStrike">
                <a:solidFill>
                  <a:srgbClr val="0C0C0C"/>
                </a:solidFill>
                <a:latin typeface="Times New Roman"/>
                <a:ea typeface="Times New Roman"/>
                <a:cs typeface="Times New Roman"/>
                <a:sym typeface="Times New Roman"/>
              </a:rPr>
              <a:t>: The changes in the behaviour need sustainability over time through feedback, community support, and adaptive content to prevent relapse.</a:t>
            </a:r>
            <a:endParaRPr b="0" i="0" sz="2400" u="none" cap="none" strike="noStrike">
              <a:solidFill>
                <a:srgbClr val="0C0C0C"/>
              </a:solidFill>
              <a:latin typeface="Times New Roman"/>
              <a:ea typeface="Times New Roman"/>
              <a:cs typeface="Times New Roman"/>
              <a:sym typeface="Times New Roman"/>
            </a:endParaRPr>
          </a:p>
        </p:txBody>
      </p:sp>
      <p:sp>
        <p:nvSpPr>
          <p:cNvPr id="89" name="Google Shape;89;p13"/>
          <p:cNvSpPr txBox="1"/>
          <p:nvPr/>
        </p:nvSpPr>
        <p:spPr>
          <a:xfrm>
            <a:off x="22871496" y="7307506"/>
            <a:ext cx="7408479" cy="9617783"/>
          </a:xfrm>
          <a:prstGeom prst="rect">
            <a:avLst/>
          </a:prstGeom>
          <a:solidFill>
            <a:srgbClr val="E4DEF3"/>
          </a:solidFill>
          <a:ln>
            <a:noFill/>
          </a:ln>
        </p:spPr>
        <p:txBody>
          <a:bodyPr anchorCtr="0" anchor="t" bIns="129400" lIns="258825" spcFirstLastPara="1" rIns="258825" wrap="square" tIns="129400">
            <a:spAutoFit/>
          </a:bodyPr>
          <a:lstStyle/>
          <a:p>
            <a:pPr indent="0" lvl="0" marL="0" marR="0" rtl="0" algn="ctr">
              <a:spcBef>
                <a:spcPts val="0"/>
              </a:spcBef>
              <a:spcAft>
                <a:spcPts val="0"/>
              </a:spcAft>
              <a:buClr>
                <a:schemeClr val="dk1"/>
              </a:buClr>
              <a:buSzPts val="3200"/>
              <a:buFont typeface="Times New Roman"/>
              <a:buNone/>
            </a:pPr>
            <a:r>
              <a:rPr b="1" i="0" lang="en-US" sz="3200" u="none" cap="none" strike="noStrike">
                <a:solidFill>
                  <a:schemeClr val="dk1"/>
                </a:solidFill>
                <a:latin typeface="Times New Roman"/>
                <a:ea typeface="Times New Roman"/>
                <a:cs typeface="Times New Roman"/>
                <a:sym typeface="Times New Roman"/>
              </a:rPr>
              <a:t>Critical evaluation of the intervention </a:t>
            </a:r>
            <a:endParaRPr/>
          </a:p>
          <a:p>
            <a:pPr indent="0" lvl="0" marL="0" marR="0" rtl="0" algn="just">
              <a:spcBef>
                <a:spcPts val="0"/>
              </a:spcBef>
              <a:spcAft>
                <a:spcPts val="0"/>
              </a:spcAft>
              <a:buNone/>
            </a:pPr>
            <a:r>
              <a:rPr b="1" i="1" lang="en-US" sz="2400" u="none" cap="none" strike="noStrike">
                <a:solidFill>
                  <a:schemeClr val="dk1"/>
                </a:solidFill>
                <a:latin typeface="Times New Roman"/>
                <a:ea typeface="Times New Roman"/>
                <a:cs typeface="Times New Roman"/>
                <a:sym typeface="Times New Roman"/>
              </a:rPr>
              <a:t>Advantages</a:t>
            </a:r>
            <a:r>
              <a:rPr b="0" i="0" lang="en-US" sz="2400" u="none" cap="none" strike="noStrike">
                <a:solidFill>
                  <a:schemeClr val="dk1"/>
                </a:solidFill>
                <a:latin typeface="Times New Roman"/>
                <a:ea typeface="Times New Roman"/>
                <a:cs typeface="Times New Roman"/>
                <a:sym typeface="Times New Roman"/>
              </a:rPr>
              <a:t>: These digital interventions support patients with remote access via smart phones and avoid scheduling barriers. The offerings of tailored treatment plans based on clinical assessments and user goals meet personalised services. WHO explains that these apps are also relevant to preventive care, and the anticipated benefits of such apps to society include an increase in productivity and less burden on the healthcare systems (Pedersen and Schlichter, 2023). </a:t>
            </a:r>
            <a:endParaRPr/>
          </a:p>
          <a:p>
            <a:pPr indent="0" lvl="0" marL="0" marR="0" rtl="0" algn="just">
              <a:spcBef>
                <a:spcPts val="0"/>
              </a:spcBef>
              <a:spcAft>
                <a:spcPts val="0"/>
              </a:spcAft>
              <a:buNone/>
            </a:pPr>
            <a:r>
              <a:rPr b="1" i="1" lang="en-US" sz="2400" u="none" cap="none" strike="noStrike">
                <a:solidFill>
                  <a:schemeClr val="dk1"/>
                </a:solidFill>
                <a:latin typeface="Times New Roman"/>
                <a:ea typeface="Times New Roman"/>
                <a:cs typeface="Times New Roman"/>
                <a:sym typeface="Times New Roman"/>
              </a:rPr>
              <a:t>Disadvantages</a:t>
            </a:r>
            <a:r>
              <a:rPr b="0" i="0" lang="en-US" sz="2400" u="none" cap="none" strike="noStrike">
                <a:solidFill>
                  <a:schemeClr val="dk1"/>
                </a:solidFill>
                <a:latin typeface="Times New Roman"/>
                <a:ea typeface="Times New Roman"/>
                <a:cs typeface="Times New Roman"/>
                <a:sym typeface="Times New Roman"/>
              </a:rPr>
              <a:t>: These apps providing frequent reminders may lower the intrinsic motivation of users to foster healthy behaviours. The elderly, low-income communities and individuals with low tech literacy may be ineffective, due to less accessibility to these apps. Fragmented data and limited interoperability with general practice hinder real-time feedback (Lu et al., 2024).. </a:t>
            </a:r>
            <a:endParaRPr/>
          </a:p>
          <a:p>
            <a:pPr indent="0" lvl="0" marL="0" marR="0" rtl="0" algn="just">
              <a:spcBef>
                <a:spcPts val="0"/>
              </a:spcBef>
              <a:spcAft>
                <a:spcPts val="0"/>
              </a:spcAft>
              <a:buNone/>
            </a:pPr>
            <a:r>
              <a:rPr b="1" i="0" lang="en-US" sz="2400" u="none" cap="none" strike="noStrike">
                <a:solidFill>
                  <a:schemeClr val="dk1"/>
                </a:solidFill>
                <a:latin typeface="Times New Roman"/>
                <a:ea typeface="Times New Roman"/>
                <a:cs typeface="Times New Roman"/>
                <a:sym typeface="Times New Roman"/>
              </a:rPr>
              <a:t>Solutions</a:t>
            </a:r>
            <a:r>
              <a:rPr b="0" i="0" lang="en-US" sz="2400" u="none" cap="none" strike="noStrike">
                <a:solidFill>
                  <a:schemeClr val="dk1"/>
                </a:solidFill>
                <a:latin typeface="Times New Roman"/>
                <a:ea typeface="Times New Roman"/>
                <a:cs typeface="Times New Roman"/>
                <a:sym typeface="Times New Roman"/>
              </a:rPr>
              <a:t>: The inclusion of adaptive features in the future should ensure the greatest adherence to the values of health promotion. The designing of hybrid models combining digital tools with periodic in-person and telehealth check-ins. Application of AI-driven alerts for clinicians and adherence to data sharing protocols with the NHS may support seamless care.</a:t>
            </a:r>
            <a:endParaRPr b="0" i="0" sz="2400" u="none" cap="none" strike="noStrike">
              <a:solidFill>
                <a:schemeClr val="dk1"/>
              </a:solidFill>
              <a:latin typeface="Times New Roman"/>
              <a:ea typeface="Times New Roman"/>
              <a:cs typeface="Times New Roman"/>
              <a:sym typeface="Times New Roman"/>
            </a:endParaRPr>
          </a:p>
        </p:txBody>
      </p:sp>
      <p:sp>
        <p:nvSpPr>
          <p:cNvPr id="90" name="Google Shape;90;p13"/>
          <p:cNvSpPr txBox="1"/>
          <p:nvPr/>
        </p:nvSpPr>
        <p:spPr>
          <a:xfrm>
            <a:off x="22859999" y="16837572"/>
            <a:ext cx="7419975" cy="4462526"/>
          </a:xfrm>
          <a:prstGeom prst="rect">
            <a:avLst/>
          </a:prstGeom>
          <a:solidFill>
            <a:srgbClr val="CEF4E9"/>
          </a:solidFill>
          <a:ln>
            <a:noFill/>
          </a:ln>
        </p:spPr>
        <p:txBody>
          <a:bodyPr anchorCtr="0" anchor="t" bIns="129400" lIns="258825" spcFirstLastPara="1" rIns="258825" wrap="square" tIns="129400">
            <a:spAutoFit/>
          </a:bodyPr>
          <a:lstStyle/>
          <a:p>
            <a:pPr indent="0" lvl="0" marL="0" marR="0" rtl="0" algn="ctr">
              <a:spcBef>
                <a:spcPts val="0"/>
              </a:spcBef>
              <a:spcAft>
                <a:spcPts val="0"/>
              </a:spcAft>
              <a:buNone/>
            </a:pPr>
            <a:r>
              <a:rPr b="1" i="0" lang="en-US" sz="3200" u="none" cap="none" strike="noStrike">
                <a:solidFill>
                  <a:schemeClr val="dk1"/>
                </a:solidFill>
                <a:latin typeface="Times New Roman"/>
                <a:ea typeface="Times New Roman"/>
                <a:cs typeface="Times New Roman"/>
                <a:sym typeface="Times New Roman"/>
              </a:rPr>
              <a:t>Conclusion </a:t>
            </a:r>
            <a:endParaRPr b="1" i="0" sz="2500" u="none" cap="none" strike="noStrike">
              <a:solidFill>
                <a:schemeClr val="dk1"/>
              </a:solidFill>
              <a:latin typeface="Times New Roman"/>
              <a:ea typeface="Times New Roman"/>
              <a:cs typeface="Times New Roman"/>
              <a:sym typeface="Times New Roman"/>
            </a:endParaRPr>
          </a:p>
          <a:p>
            <a:pPr indent="0" lvl="0" marL="0" marR="0" rtl="0" algn="just">
              <a:spcBef>
                <a:spcPts val="0"/>
              </a:spcBef>
              <a:spcAft>
                <a:spcPts val="0"/>
              </a:spcAft>
              <a:buNone/>
            </a:pPr>
            <a:r>
              <a:rPr b="0" i="0" lang="en-US" sz="2400" u="none" cap="none" strike="noStrike">
                <a:solidFill>
                  <a:schemeClr val="dk1"/>
                </a:solidFill>
                <a:latin typeface="Times New Roman"/>
                <a:ea typeface="Times New Roman"/>
                <a:cs typeface="Times New Roman"/>
                <a:sym typeface="Times New Roman"/>
              </a:rPr>
              <a:t>The integration of digital health interventions via NHS-approved mobile applications for type 2 diabetes in the UK demonstrate strong alignment with health promotion values and principles and the social cognitive theory. Findings show that these apps design address the key concerns of the Ottawa Charter to leverage equity and empowerment. Despite limitations due to low digital literacy skills and data privacy aspects, these interventions minimise complications, foster autonomy, and facilitate the burden on healthcare systems</a:t>
            </a:r>
            <a:r>
              <a:rPr b="0" i="0" lang="en-US" sz="2500" u="none" cap="none" strike="noStrike">
                <a:solidFill>
                  <a:schemeClr val="dk1"/>
                </a:solidFill>
                <a:latin typeface="Times New Roman"/>
                <a:ea typeface="Times New Roman"/>
                <a:cs typeface="Times New Roman"/>
                <a:sym typeface="Times New Roman"/>
              </a:rPr>
              <a:t>.</a:t>
            </a:r>
            <a:endParaRPr b="0" i="0" sz="2500" u="none" cap="none" strike="noStrike">
              <a:solidFill>
                <a:schemeClr val="dk1"/>
              </a:solidFill>
              <a:latin typeface="Times New Roman"/>
              <a:ea typeface="Times New Roman"/>
              <a:cs typeface="Times New Roman"/>
              <a:sym typeface="Times New Roman"/>
            </a:endParaRPr>
          </a:p>
        </p:txBody>
      </p:sp>
      <p:sp>
        <p:nvSpPr>
          <p:cNvPr id="91" name="Google Shape;91;p13"/>
          <p:cNvSpPr/>
          <p:nvPr/>
        </p:nvSpPr>
        <p:spPr>
          <a:xfrm>
            <a:off x="4288220" y="9995338"/>
            <a:ext cx="5896303" cy="815374"/>
          </a:xfrm>
          <a:prstGeom prst="rect">
            <a:avLst/>
          </a:prstGeom>
          <a:noFill/>
          <a:ln>
            <a:noFill/>
          </a:ln>
        </p:spPr>
        <p:txBody>
          <a:bodyPr anchorCtr="0" anchor="t" bIns="129400" lIns="258825" spcFirstLastPara="1" rIns="258825" wrap="square" tIns="129400">
            <a:noAutofit/>
          </a:bodyPr>
          <a:lstStyle/>
          <a:p>
            <a:pPr indent="0" lvl="0" marL="0" marR="0" rtl="0" algn="ctr">
              <a:spcBef>
                <a:spcPts val="0"/>
              </a:spcBef>
              <a:spcAft>
                <a:spcPts val="0"/>
              </a:spcAft>
              <a:buNone/>
            </a:pPr>
            <a:r>
              <a:rPr b="1" i="0" lang="en-US" sz="1800" u="none" cap="none" strike="noStrike">
                <a:solidFill>
                  <a:schemeClr val="dk1"/>
                </a:solidFill>
                <a:latin typeface="Times New Roman"/>
                <a:ea typeface="Times New Roman"/>
                <a:cs typeface="Times New Roman"/>
                <a:sym typeface="Times New Roman"/>
              </a:rPr>
              <a:t>Ottawa Charter for Health Promotion</a:t>
            </a:r>
            <a:endParaRPr/>
          </a:p>
          <a:p>
            <a:pPr indent="0" lvl="0" marL="0" marR="0" rtl="0" algn="ctr">
              <a:spcBef>
                <a:spcPts val="0"/>
              </a:spcBef>
              <a:spcAft>
                <a:spcPts val="0"/>
              </a:spcAft>
              <a:buNone/>
            </a:pPr>
            <a:r>
              <a:rPr b="1" i="0" lang="en-US" sz="1800" u="none" cap="none" strike="noStrike">
                <a:solidFill>
                  <a:schemeClr val="dk1"/>
                </a:solidFill>
                <a:latin typeface="Times New Roman"/>
                <a:ea typeface="Times New Roman"/>
                <a:cs typeface="Times New Roman"/>
                <a:sym typeface="Times New Roman"/>
              </a:rPr>
              <a:t>(Source: HPSC Health Promoting Sports Clubs, 2025)</a:t>
            </a:r>
            <a:endParaRPr/>
          </a:p>
        </p:txBody>
      </p:sp>
      <p:pic>
        <p:nvPicPr>
          <p:cNvPr id="92" name="Google Shape;92;p13"/>
          <p:cNvPicPr preferRelativeResize="0"/>
          <p:nvPr/>
        </p:nvPicPr>
        <p:blipFill rotWithShape="1">
          <a:blip r:embed="rId3">
            <a:alphaModFix/>
          </a:blip>
          <a:srcRect b="0" l="0" r="0" t="0"/>
          <a:stretch/>
        </p:blipFill>
        <p:spPr>
          <a:xfrm>
            <a:off x="4505106" y="5390421"/>
            <a:ext cx="5080328" cy="4478794"/>
          </a:xfrm>
          <a:prstGeom prst="rect">
            <a:avLst/>
          </a:prstGeom>
          <a:noFill/>
          <a:ln cap="flat" cmpd="sng" w="25400">
            <a:solidFill>
              <a:srgbClr val="000000"/>
            </a:solidFill>
            <a:prstDash val="solid"/>
            <a:round/>
            <a:headEnd len="sm" w="sm" type="none"/>
            <a:tailEnd len="sm" w="sm" type="none"/>
          </a:ln>
        </p:spPr>
      </p:pic>
      <p:sp>
        <p:nvSpPr>
          <p:cNvPr id="93" name="Google Shape;93;p13"/>
          <p:cNvSpPr/>
          <p:nvPr/>
        </p:nvSpPr>
        <p:spPr>
          <a:xfrm>
            <a:off x="977464" y="20817648"/>
            <a:ext cx="6151182" cy="569152"/>
          </a:xfrm>
          <a:prstGeom prst="rect">
            <a:avLst/>
          </a:prstGeom>
          <a:noFill/>
          <a:ln>
            <a:noFill/>
          </a:ln>
        </p:spPr>
        <p:txBody>
          <a:bodyPr anchorCtr="0" anchor="t" bIns="129400" lIns="258825" spcFirstLastPara="1" rIns="258825" wrap="square" tIns="129400">
            <a:noAutofit/>
          </a:bodyPr>
          <a:lstStyle/>
          <a:p>
            <a:pPr indent="0" lvl="0" marL="0" marR="0" rtl="0" algn="ctr">
              <a:spcBef>
                <a:spcPts val="0"/>
              </a:spcBef>
              <a:spcAft>
                <a:spcPts val="0"/>
              </a:spcAft>
              <a:buNone/>
            </a:pPr>
            <a:r>
              <a:rPr b="1" i="0" lang="en-US" sz="2000" u="none" cap="none" strike="noStrike">
                <a:solidFill>
                  <a:schemeClr val="dk1"/>
                </a:solidFill>
                <a:latin typeface="Times New Roman"/>
                <a:ea typeface="Times New Roman"/>
                <a:cs typeface="Times New Roman"/>
                <a:sym typeface="Times New Roman"/>
              </a:rPr>
              <a:t>(Source: Office for National Statistics, 2024)</a:t>
            </a:r>
            <a:endParaRPr/>
          </a:p>
        </p:txBody>
      </p:sp>
      <p:pic>
        <p:nvPicPr>
          <p:cNvPr id="94" name="Google Shape;94;p13"/>
          <p:cNvPicPr preferRelativeResize="0"/>
          <p:nvPr/>
        </p:nvPicPr>
        <p:blipFill rotWithShape="1">
          <a:blip r:embed="rId4">
            <a:alphaModFix/>
          </a:blip>
          <a:srcRect b="0" l="0" r="0" t="0"/>
          <a:stretch/>
        </p:blipFill>
        <p:spPr>
          <a:xfrm>
            <a:off x="50592" y="15954703"/>
            <a:ext cx="6697049" cy="4918842"/>
          </a:xfrm>
          <a:prstGeom prst="rect">
            <a:avLst/>
          </a:prstGeom>
          <a:noFill/>
          <a:ln cap="flat" cmpd="sng" w="25400">
            <a:solidFill>
              <a:srgbClr val="000000"/>
            </a:solidFill>
            <a:prstDash val="solid"/>
            <a:round/>
            <a:headEnd len="sm" w="sm" type="none"/>
            <a:tailEnd len="sm" w="sm" type="none"/>
          </a:ln>
        </p:spPr>
      </p:pic>
      <p:sp>
        <p:nvSpPr>
          <p:cNvPr id="95" name="Google Shape;95;p13"/>
          <p:cNvSpPr txBox="1"/>
          <p:nvPr/>
        </p:nvSpPr>
        <p:spPr>
          <a:xfrm>
            <a:off x="22835984" y="1070669"/>
            <a:ext cx="7443991" cy="6309185"/>
          </a:xfrm>
          <a:prstGeom prst="rect">
            <a:avLst/>
          </a:prstGeom>
          <a:solidFill>
            <a:srgbClr val="F6D8D2"/>
          </a:solidFill>
          <a:ln>
            <a:noFill/>
          </a:ln>
        </p:spPr>
        <p:txBody>
          <a:bodyPr anchorCtr="0" anchor="t" bIns="129400" lIns="258825" spcFirstLastPara="1" rIns="258825" wrap="square" tIns="129400">
            <a:spAutoFit/>
          </a:bodyPr>
          <a:lstStyle/>
          <a:p>
            <a:pPr indent="0" lvl="0" marL="0" marR="0" rtl="0" algn="ctr">
              <a:spcBef>
                <a:spcPts val="0"/>
              </a:spcBef>
              <a:spcAft>
                <a:spcPts val="0"/>
              </a:spcAft>
              <a:buNone/>
            </a:pPr>
            <a:r>
              <a:rPr b="1" i="0" lang="en-US" sz="3200" u="none" cap="none" strike="noStrike">
                <a:solidFill>
                  <a:schemeClr val="dk1"/>
                </a:solidFill>
                <a:latin typeface="Times New Roman"/>
                <a:ea typeface="Times New Roman"/>
                <a:cs typeface="Times New Roman"/>
                <a:sym typeface="Times New Roman"/>
              </a:rPr>
              <a:t>Expected outcome</a:t>
            </a:r>
            <a:endParaRPr b="1" i="0" sz="2500" u="none" cap="none" strike="noStrike">
              <a:solidFill>
                <a:schemeClr val="dk1"/>
              </a:solidFill>
              <a:latin typeface="Times New Roman"/>
              <a:ea typeface="Times New Roman"/>
              <a:cs typeface="Times New Roman"/>
              <a:sym typeface="Times New Roman"/>
            </a:endParaRPr>
          </a:p>
          <a:p>
            <a:pPr indent="0" lvl="0" marL="0" marR="0" rtl="0" algn="just">
              <a:spcBef>
                <a:spcPts val="0"/>
              </a:spcBef>
              <a:spcAft>
                <a:spcPts val="0"/>
              </a:spcAft>
              <a:buNone/>
            </a:pPr>
            <a:r>
              <a:rPr b="0" i="0" lang="en-US" sz="2400" u="none" cap="none" strike="noStrike">
                <a:solidFill>
                  <a:srgbClr val="0C0C0C"/>
                </a:solidFill>
                <a:latin typeface="Times New Roman"/>
                <a:ea typeface="Times New Roman"/>
                <a:cs typeface="Times New Roman"/>
                <a:sym typeface="Times New Roman"/>
              </a:rPr>
              <a:t>The principles of SCT support that digital tools increase self-belief of users to have the capabilities to control the conditions, which will result in improved adherence to behaviours like glucose monitoring, diet tracking, and exercise. According to Smith et al. (2020), SCT-based interventions provide better adherence rates to chronic disease management than the non-theory-oriented apps, which result in decreased diabetes complications and reduced healthcare expenditures in the NHS. The addition of observational learning apps will foster the development of long-term habits that are in line with the health promotion principles, such as empowerment and participation. Individuals could gain more autonomy, and the results could be a loss of weight, better mental health, and involvement in the community</a:t>
            </a:r>
            <a:r>
              <a:rPr b="0" i="0" lang="en-US" sz="2500" u="none" cap="none" strike="noStrike">
                <a:solidFill>
                  <a:srgbClr val="0C0C0C"/>
                </a:solidFill>
                <a:latin typeface="Times New Roman"/>
                <a:ea typeface="Times New Roman"/>
                <a:cs typeface="Times New Roman"/>
                <a:sym typeface="Times New Roman"/>
              </a:rPr>
              <a:t>.</a:t>
            </a:r>
            <a:endParaRPr b="0" i="0" sz="2500" u="none" cap="none" strike="noStrike">
              <a:solidFill>
                <a:srgbClr val="0C0C0C"/>
              </a:solidFill>
              <a:latin typeface="Times New Roman"/>
              <a:ea typeface="Times New Roman"/>
              <a:cs typeface="Times New Roman"/>
              <a:sym typeface="Times New Roman"/>
            </a:endParaRPr>
          </a:p>
        </p:txBody>
      </p:sp>
      <p:pic>
        <p:nvPicPr>
          <p:cNvPr descr="Diabetes diagnosis has more than doubled in 20 years - Kidney Research UK" id="96" name="Google Shape;96;p13"/>
          <p:cNvPicPr preferRelativeResize="0"/>
          <p:nvPr/>
        </p:nvPicPr>
        <p:blipFill rotWithShape="1">
          <a:blip r:embed="rId5">
            <a:alphaModFix/>
          </a:blip>
          <a:srcRect b="8240" l="5609" r="5609" t="4135"/>
          <a:stretch/>
        </p:blipFill>
        <p:spPr>
          <a:xfrm>
            <a:off x="18257230" y="1310312"/>
            <a:ext cx="3838709" cy="4120017"/>
          </a:xfrm>
          <a:prstGeom prst="rect">
            <a:avLst/>
          </a:prstGeom>
          <a:noFill/>
          <a:ln cap="sq" cmpd="sng" w="38100">
            <a:solidFill>
              <a:srgbClr val="000000"/>
            </a:solidFill>
            <a:prstDash val="solid"/>
            <a:miter lim="800000"/>
            <a:headEnd len="sm" w="sm" type="none"/>
            <a:tailEnd len="sm" w="sm" type="none"/>
          </a:ln>
          <a:effectLst>
            <a:outerShdw blurRad="50800" rotWithShape="0" algn="tl" dir="2700000" dist="38100">
              <a:srgbClr val="000000">
                <a:alpha val="42745"/>
              </a:srgbClr>
            </a:outerShdw>
          </a:effectLst>
        </p:spPr>
      </p:pic>
      <p:sp>
        <p:nvSpPr>
          <p:cNvPr id="97" name="Google Shape;97;p13"/>
          <p:cNvSpPr/>
          <p:nvPr/>
        </p:nvSpPr>
        <p:spPr>
          <a:xfrm>
            <a:off x="18257230" y="5430329"/>
            <a:ext cx="3290103" cy="569152"/>
          </a:xfrm>
          <a:prstGeom prst="rect">
            <a:avLst/>
          </a:prstGeom>
          <a:noFill/>
          <a:ln>
            <a:noFill/>
          </a:ln>
        </p:spPr>
        <p:txBody>
          <a:bodyPr anchorCtr="0" anchor="t" bIns="129400" lIns="258825" spcFirstLastPara="1" rIns="258825" wrap="square" tIns="129400">
            <a:noAutofit/>
          </a:bodyPr>
          <a:lstStyle/>
          <a:p>
            <a:pPr indent="0" lvl="0" marL="0" marR="0" rtl="0" algn="ctr">
              <a:spcBef>
                <a:spcPts val="0"/>
              </a:spcBef>
              <a:spcAft>
                <a:spcPts val="0"/>
              </a:spcAft>
              <a:buNone/>
            </a:pPr>
            <a:r>
              <a:rPr b="1" i="0" lang="en-US" sz="2000" u="none" cap="none" strike="noStrike">
                <a:solidFill>
                  <a:schemeClr val="dk1"/>
                </a:solidFill>
                <a:latin typeface="Times New Roman"/>
                <a:ea typeface="Times New Roman"/>
                <a:cs typeface="Times New Roman"/>
                <a:sym typeface="Times New Roman"/>
              </a:rPr>
              <a:t>(Source: Loft, 2018)</a:t>
            </a:r>
            <a:endParaRPr/>
          </a:p>
        </p:txBody>
      </p:sp>
      <p:pic>
        <p:nvPicPr>
          <p:cNvPr id="98" name="Google Shape;98;p13"/>
          <p:cNvPicPr preferRelativeResize="0"/>
          <p:nvPr/>
        </p:nvPicPr>
        <p:blipFill rotWithShape="1">
          <a:blip r:embed="rId6">
            <a:alphaModFix/>
          </a:blip>
          <a:srcRect b="0" l="0" r="0" t="0"/>
          <a:stretch/>
        </p:blipFill>
        <p:spPr>
          <a:xfrm>
            <a:off x="0" y="10865661"/>
            <a:ext cx="6747642" cy="4426891"/>
          </a:xfrm>
          <a:prstGeom prst="rect">
            <a:avLst/>
          </a:prstGeom>
          <a:noFill/>
          <a:ln cap="sq" cmpd="sng" w="38100">
            <a:solidFill>
              <a:srgbClr val="000000"/>
            </a:solidFill>
            <a:prstDash val="solid"/>
            <a:miter lim="800000"/>
            <a:headEnd len="sm" w="sm" type="none"/>
            <a:tailEnd len="sm" w="sm" type="none"/>
          </a:ln>
          <a:effectLst>
            <a:outerShdw blurRad="50800" rotWithShape="0" algn="tl" dir="2700000" dist="38100">
              <a:srgbClr val="000000">
                <a:alpha val="42745"/>
              </a:srgbClr>
            </a:outerShdw>
          </a:effectLst>
        </p:spPr>
      </p:pic>
      <p:sp>
        <p:nvSpPr>
          <p:cNvPr id="99" name="Google Shape;99;p13"/>
          <p:cNvSpPr txBox="1"/>
          <p:nvPr/>
        </p:nvSpPr>
        <p:spPr>
          <a:xfrm>
            <a:off x="50589" y="5166506"/>
            <a:ext cx="4363755" cy="5432022"/>
          </a:xfrm>
          <a:prstGeom prst="rect">
            <a:avLst/>
          </a:prstGeom>
          <a:solidFill>
            <a:srgbClr val="CEF4E9"/>
          </a:solidFill>
          <a:ln>
            <a:noFill/>
          </a:ln>
        </p:spPr>
        <p:txBody>
          <a:bodyPr anchorCtr="0" anchor="t" bIns="129400" lIns="258825" spcFirstLastPara="1" rIns="258825" wrap="square" tIns="129400">
            <a:spAutoFit/>
          </a:bodyPr>
          <a:lstStyle/>
          <a:p>
            <a:pPr indent="0" lvl="0" marL="0" marR="0" rtl="0" algn="just">
              <a:lnSpc>
                <a:spcPct val="100000"/>
              </a:lnSpc>
              <a:spcBef>
                <a:spcPts val="0"/>
              </a:spcBef>
              <a:spcAft>
                <a:spcPts val="0"/>
              </a:spcAft>
              <a:buClr>
                <a:srgbClr val="000000"/>
              </a:buClr>
              <a:buSzPts val="2400"/>
              <a:buFont typeface="Times New Roman"/>
              <a:buNone/>
            </a:pPr>
            <a:r>
              <a:rPr b="0" i="0" lang="en-US" sz="2400" u="none" cap="none" strike="noStrike">
                <a:solidFill>
                  <a:srgbClr val="000000"/>
                </a:solidFill>
                <a:latin typeface="Times New Roman"/>
                <a:ea typeface="Times New Roman"/>
                <a:cs typeface="Times New Roman"/>
                <a:sym typeface="Times New Roman"/>
              </a:rPr>
              <a:t>Another app, Liva Healthcare, an evidence-based digital health coaching service, combines with the NHS Diabetes Prevention Programme (NDPP) and offers a nine-month lifestyle change service to reduce the risk of type 2 diabetes in patients (Liva Healthcare, 2025). It also offers consultations with medical professionals through videos for patients from remote locations. </a:t>
            </a:r>
            <a:endParaRPr/>
          </a:p>
        </p:txBody>
      </p:sp>
      <p:sp>
        <p:nvSpPr>
          <p:cNvPr id="100" name="Google Shape;100;p13"/>
          <p:cNvSpPr/>
          <p:nvPr/>
        </p:nvSpPr>
        <p:spPr>
          <a:xfrm>
            <a:off x="630620" y="15313898"/>
            <a:ext cx="5560103" cy="569152"/>
          </a:xfrm>
          <a:prstGeom prst="rect">
            <a:avLst/>
          </a:prstGeom>
          <a:noFill/>
          <a:ln>
            <a:noFill/>
          </a:ln>
        </p:spPr>
        <p:txBody>
          <a:bodyPr anchorCtr="0" anchor="t" bIns="129400" lIns="258825" spcFirstLastPara="1" rIns="258825" wrap="square" tIns="129400">
            <a:noAutofit/>
          </a:bodyPr>
          <a:lstStyle/>
          <a:p>
            <a:pPr indent="0" lvl="0" marL="0" marR="0" rtl="0" algn="ctr">
              <a:spcBef>
                <a:spcPts val="0"/>
              </a:spcBef>
              <a:spcAft>
                <a:spcPts val="0"/>
              </a:spcAft>
              <a:buNone/>
            </a:pPr>
            <a:r>
              <a:rPr b="1" i="0" lang="en-US" sz="2000" u="none" cap="none" strike="noStrike">
                <a:solidFill>
                  <a:schemeClr val="dk1"/>
                </a:solidFill>
                <a:latin typeface="Times New Roman"/>
                <a:ea typeface="Times New Roman"/>
                <a:cs typeface="Times New Roman"/>
                <a:sym typeface="Times New Roman"/>
              </a:rPr>
              <a:t>(Source: GOV.UK, 2025)</a:t>
            </a:r>
            <a:endParaRPr/>
          </a:p>
        </p:txBody>
      </p:sp>
      <p:sp>
        <p:nvSpPr>
          <p:cNvPr id="101" name="Google Shape;101;p13"/>
          <p:cNvSpPr txBox="1"/>
          <p:nvPr/>
        </p:nvSpPr>
        <p:spPr>
          <a:xfrm>
            <a:off x="6842235" y="10784132"/>
            <a:ext cx="8292661" cy="10602668"/>
          </a:xfrm>
          <a:prstGeom prst="rect">
            <a:avLst/>
          </a:prstGeom>
          <a:solidFill>
            <a:srgbClr val="F7E8D4"/>
          </a:solidFill>
          <a:ln>
            <a:noFill/>
          </a:ln>
        </p:spPr>
        <p:txBody>
          <a:bodyPr anchorCtr="0" anchor="t" bIns="129400" lIns="258825" spcFirstLastPara="1" rIns="258825" wrap="square" tIns="129400">
            <a:spAutoFit/>
          </a:bodyPr>
          <a:lstStyle/>
          <a:p>
            <a:pPr indent="0" lvl="0" marL="0" marR="0" rtl="0" algn="just">
              <a:spcBef>
                <a:spcPts val="0"/>
              </a:spcBef>
              <a:spcAft>
                <a:spcPts val="0"/>
              </a:spcAft>
              <a:buNone/>
            </a:pPr>
            <a:r>
              <a:rPr b="0" i="0" lang="en-US" sz="2400" u="none" cap="none" strike="noStrike">
                <a:solidFill>
                  <a:schemeClr val="dk1"/>
                </a:solidFill>
                <a:latin typeface="Times New Roman"/>
                <a:ea typeface="Times New Roman"/>
                <a:cs typeface="Times New Roman"/>
                <a:sym typeface="Times New Roman"/>
              </a:rPr>
              <a:t>These values include a broader positive aspect of health and equity, mentioning some core principles for achieving three strategies of advocacy, mediation and enabling for people’s health. This charter focuses on five areas such as creating public health policies and providing support, strengthening community participation, improving personal skills and knowledge, and preventive measures of illness, along with treatment. </a:t>
            </a:r>
            <a:endParaRPr/>
          </a:p>
          <a:p>
            <a:pPr indent="0" lvl="0" marL="0" marR="0" rtl="0" algn="just">
              <a:spcBef>
                <a:spcPts val="0"/>
              </a:spcBef>
              <a:spcAft>
                <a:spcPts val="0"/>
              </a:spcAft>
              <a:buNone/>
            </a:pPr>
            <a:r>
              <a:rPr b="0" i="0" lang="en-US" sz="2400" u="none" cap="none" strike="noStrike">
                <a:solidFill>
                  <a:schemeClr val="dk1"/>
                </a:solidFill>
                <a:latin typeface="Times New Roman"/>
                <a:ea typeface="Times New Roman"/>
                <a:cs typeface="Times New Roman"/>
                <a:sym typeface="Times New Roman"/>
              </a:rPr>
              <a:t>The digital interventions of the UK’s national health services by approving mobile health apps in managing Type 2 Diabetes highlight the alignment with health promotion, emphasising holistic care for the population. Apps like Oviva, Second Nature, Liva Healthcare, and others allow users to control their health with tools for glucose logging, learning, and goal setting (Strathprints, 2021)). My diabetes, My way is another free online application that can assist individuals with diabetes in Scotland. The available feature that allows offers multi-language services at a low cost aiding the focus of the Ottawa Charter in minimising health disparities. According to Cunningham et al. (2019), it helps in self-manage, receive eLearning courses, and access personal health data on NHS records and home measurements, as well as track their progress. Type 2 diabetes digital interventions help users to engage with broader communities by connecting healthcare providers, and local clinical support services to enable informed treatment planning. However, barriers of application are seen due to lack of digital literacy and data privacy concerns.</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5" name="Shape 105"/>
        <p:cNvGrpSpPr/>
        <p:nvPr/>
      </p:nvGrpSpPr>
      <p:grpSpPr>
        <a:xfrm>
          <a:off x="0" y="0"/>
          <a:ext cx="0" cy="0"/>
          <a:chOff x="0" y="0"/>
          <a:chExt cx="0" cy="0"/>
        </a:xfrm>
      </p:grpSpPr>
      <p:sp>
        <p:nvSpPr>
          <p:cNvPr id="106" name="Google Shape;106;p14"/>
          <p:cNvSpPr txBox="1"/>
          <p:nvPr>
            <p:ph type="title"/>
          </p:nvPr>
        </p:nvSpPr>
        <p:spPr>
          <a:xfrm>
            <a:off x="12119408" y="868150"/>
            <a:ext cx="6460669" cy="1433615"/>
          </a:xfrm>
          <a:prstGeom prst="rect">
            <a:avLst/>
          </a:prstGeom>
          <a:noFill/>
          <a:ln>
            <a:noFill/>
          </a:ln>
        </p:spPr>
        <p:txBody>
          <a:bodyPr anchorCtr="0" anchor="ctr" bIns="129400" lIns="258825" spcFirstLastPara="1" rIns="258825" wrap="square" tIns="129400">
            <a:normAutofit/>
          </a:bodyPr>
          <a:lstStyle/>
          <a:p>
            <a:pPr indent="0" lvl="0" marL="0" rtl="0" algn="ctr">
              <a:lnSpc>
                <a:spcPct val="90000"/>
              </a:lnSpc>
              <a:spcBef>
                <a:spcPts val="0"/>
              </a:spcBef>
              <a:spcAft>
                <a:spcPts val="0"/>
              </a:spcAft>
              <a:buClr>
                <a:schemeClr val="dk1"/>
              </a:buClr>
              <a:buSzPts val="5000"/>
              <a:buFont typeface="Times New Roman"/>
              <a:buNone/>
            </a:pPr>
            <a:r>
              <a:rPr b="1" lang="en-US" sz="5000">
                <a:solidFill>
                  <a:schemeClr val="dk1"/>
                </a:solidFill>
                <a:latin typeface="Times New Roman"/>
                <a:ea typeface="Times New Roman"/>
                <a:cs typeface="Times New Roman"/>
                <a:sym typeface="Times New Roman"/>
              </a:rPr>
              <a:t>References </a:t>
            </a:r>
            <a:endParaRPr/>
          </a:p>
        </p:txBody>
      </p:sp>
      <p:sp>
        <p:nvSpPr>
          <p:cNvPr id="107" name="Google Shape;107;p14"/>
          <p:cNvSpPr txBox="1"/>
          <p:nvPr>
            <p:ph idx="1" type="body"/>
          </p:nvPr>
        </p:nvSpPr>
        <p:spPr>
          <a:xfrm>
            <a:off x="1261241" y="2685352"/>
            <a:ext cx="28188745" cy="13569727"/>
          </a:xfrm>
          <a:prstGeom prst="rect">
            <a:avLst/>
          </a:prstGeom>
          <a:noFill/>
          <a:ln>
            <a:noFill/>
          </a:ln>
        </p:spPr>
        <p:txBody>
          <a:bodyPr anchorCtr="0" anchor="t" bIns="129400" lIns="258825" spcFirstLastPara="1" rIns="258825" wrap="square" tIns="129400">
            <a:noAutofit/>
          </a:bodyPr>
          <a:lstStyle/>
          <a:p>
            <a:pPr indent="-534976" lvl="0" marL="534976" rtl="0" algn="just">
              <a:lnSpc>
                <a:spcPct val="170000"/>
              </a:lnSpc>
              <a:spcBef>
                <a:spcPts val="0"/>
              </a:spcBef>
              <a:spcAft>
                <a:spcPts val="0"/>
              </a:spcAft>
              <a:buClr>
                <a:srgbClr val="0C0C0C"/>
              </a:buClr>
              <a:buSzPts val="2000"/>
              <a:buChar char="•"/>
            </a:pPr>
            <a:r>
              <a:rPr lang="en-US" sz="2000">
                <a:solidFill>
                  <a:srgbClr val="0C0C0C"/>
                </a:solidFill>
                <a:latin typeface="Times New Roman"/>
                <a:ea typeface="Times New Roman"/>
                <a:cs typeface="Times New Roman"/>
                <a:sym typeface="Times New Roman"/>
              </a:rPr>
              <a:t>Cunningham, S., Pokrajac, A., Allardice, B., Brillante, M., Wilson, L. and Wake, D. (2019). My Diabetes My Way: clinical outcomes impact and user experiences for an electronic personal health record for diabetes. </a:t>
            </a:r>
            <a:r>
              <a:rPr i="1" lang="en-US" sz="2000">
                <a:solidFill>
                  <a:srgbClr val="0C0C0C"/>
                </a:solidFill>
                <a:latin typeface="Times New Roman"/>
                <a:ea typeface="Times New Roman"/>
                <a:cs typeface="Times New Roman"/>
                <a:sym typeface="Times New Roman"/>
              </a:rPr>
              <a:t>Future Healthcare Journal</a:t>
            </a:r>
            <a:r>
              <a:rPr lang="en-US" sz="2000">
                <a:solidFill>
                  <a:srgbClr val="0C0C0C"/>
                </a:solidFill>
                <a:latin typeface="Times New Roman"/>
                <a:ea typeface="Times New Roman"/>
                <a:cs typeface="Times New Roman"/>
                <a:sym typeface="Times New Roman"/>
              </a:rPr>
              <a:t>, 6(Suppl 1), pp.13–13. doi:</a:t>
            </a:r>
            <a:r>
              <a:rPr lang="en-US" sz="2000" u="sng">
                <a:solidFill>
                  <a:schemeClr val="hlink"/>
                </a:solidFill>
                <a:latin typeface="Times New Roman"/>
                <a:ea typeface="Times New Roman"/>
                <a:cs typeface="Times New Roman"/>
                <a:sym typeface="Times New Roman"/>
                <a:hlinkClick r:id="rId3"/>
              </a:rPr>
              <a:t>https://doi.org/10.7861/futurehosp.6-1-s13</a:t>
            </a:r>
            <a:r>
              <a:rPr lang="en-US" sz="2000">
                <a:solidFill>
                  <a:srgbClr val="0C0C0C"/>
                </a:solidFill>
                <a:latin typeface="Times New Roman"/>
                <a:ea typeface="Times New Roman"/>
                <a:cs typeface="Times New Roman"/>
                <a:sym typeface="Times New Roman"/>
              </a:rPr>
              <a:t>.</a:t>
            </a:r>
            <a:endParaRPr/>
          </a:p>
          <a:p>
            <a:pPr indent="-534976" lvl="0" marL="534976" rtl="0" algn="just">
              <a:lnSpc>
                <a:spcPct val="170000"/>
              </a:lnSpc>
              <a:spcBef>
                <a:spcPts val="2341"/>
              </a:spcBef>
              <a:spcAft>
                <a:spcPts val="0"/>
              </a:spcAft>
              <a:buClr>
                <a:srgbClr val="0C0C0C"/>
              </a:buClr>
              <a:buSzPts val="2000"/>
              <a:buChar char="•"/>
            </a:pPr>
            <a:r>
              <a:rPr lang="en-US" sz="2000">
                <a:solidFill>
                  <a:srgbClr val="0C0C0C"/>
                </a:solidFill>
                <a:latin typeface="Times New Roman"/>
                <a:ea typeface="Times New Roman"/>
                <a:cs typeface="Times New Roman"/>
                <a:sym typeface="Times New Roman"/>
              </a:rPr>
              <a:t>Diabetes UK (2023). </a:t>
            </a:r>
            <a:r>
              <a:rPr i="1" lang="en-US" sz="2000">
                <a:solidFill>
                  <a:srgbClr val="0C0C0C"/>
                </a:solidFill>
                <a:latin typeface="Times New Roman"/>
                <a:ea typeface="Times New Roman"/>
                <a:cs typeface="Times New Roman"/>
                <a:sym typeface="Times New Roman"/>
              </a:rPr>
              <a:t>How Many People in the UK Have diabetes</a:t>
            </a:r>
            <a:r>
              <a:rPr lang="en-US" sz="2000">
                <a:solidFill>
                  <a:srgbClr val="0C0C0C"/>
                </a:solidFill>
                <a:latin typeface="Times New Roman"/>
                <a:ea typeface="Times New Roman"/>
                <a:cs typeface="Times New Roman"/>
                <a:sym typeface="Times New Roman"/>
              </a:rPr>
              <a:t>? (online). Available at: </a:t>
            </a:r>
            <a:r>
              <a:rPr lang="en-US" sz="2000" u="sng">
                <a:solidFill>
                  <a:schemeClr val="hlink"/>
                </a:solidFill>
                <a:latin typeface="Times New Roman"/>
                <a:ea typeface="Times New Roman"/>
                <a:cs typeface="Times New Roman"/>
                <a:sym typeface="Times New Roman"/>
                <a:hlinkClick r:id="rId4"/>
              </a:rPr>
              <a:t>https://www.diabetes.org.uk/about-us/about-the-charity/our-strategy/statistics</a:t>
            </a:r>
            <a:r>
              <a:rPr lang="en-US" sz="2000">
                <a:solidFill>
                  <a:srgbClr val="0C0C0C"/>
                </a:solidFill>
                <a:latin typeface="Times New Roman"/>
                <a:ea typeface="Times New Roman"/>
                <a:cs typeface="Times New Roman"/>
                <a:sym typeface="Times New Roman"/>
              </a:rPr>
              <a:t>(Accessed 27 Oct. 2025).</a:t>
            </a:r>
            <a:endParaRPr/>
          </a:p>
          <a:p>
            <a:pPr indent="-534976" lvl="0" marL="534976" rtl="0" algn="just">
              <a:lnSpc>
                <a:spcPct val="170000"/>
              </a:lnSpc>
              <a:spcBef>
                <a:spcPts val="2341"/>
              </a:spcBef>
              <a:spcAft>
                <a:spcPts val="0"/>
              </a:spcAft>
              <a:buClr>
                <a:srgbClr val="0C0C0C"/>
              </a:buClr>
              <a:buSzPts val="2000"/>
              <a:buChar char="•"/>
            </a:pPr>
            <a:r>
              <a:rPr lang="en-US" sz="2000">
                <a:solidFill>
                  <a:srgbClr val="0C0C0C"/>
                </a:solidFill>
                <a:latin typeface="Times New Roman"/>
                <a:ea typeface="Times New Roman"/>
                <a:cs typeface="Times New Roman"/>
                <a:sym typeface="Times New Roman"/>
              </a:rPr>
              <a:t>GOV.UK (2022). </a:t>
            </a:r>
            <a:r>
              <a:rPr i="1" lang="en-US" sz="2000">
                <a:solidFill>
                  <a:srgbClr val="0C0C0C"/>
                </a:solidFill>
                <a:latin typeface="Times New Roman"/>
                <a:ea typeface="Times New Roman"/>
                <a:cs typeface="Times New Roman"/>
                <a:sym typeface="Times New Roman"/>
              </a:rPr>
              <a:t>Theories of Behaviour Change.</a:t>
            </a:r>
            <a:r>
              <a:rPr lang="en-US" sz="2000">
                <a:solidFill>
                  <a:srgbClr val="0C0C0C"/>
                </a:solidFill>
                <a:latin typeface="Times New Roman"/>
                <a:ea typeface="Times New Roman"/>
                <a:cs typeface="Times New Roman"/>
                <a:sym typeface="Times New Roman"/>
              </a:rPr>
              <a:t> (online). Available at: </a:t>
            </a:r>
            <a:r>
              <a:rPr lang="en-US" sz="2000" u="sng">
                <a:solidFill>
                  <a:schemeClr val="hlink"/>
                </a:solidFill>
                <a:latin typeface="Times New Roman"/>
                <a:ea typeface="Times New Roman"/>
                <a:cs typeface="Times New Roman"/>
                <a:sym typeface="Times New Roman"/>
                <a:hlinkClick r:id="rId5"/>
              </a:rPr>
              <a:t>https://assets.publishing.service.gov.uk/media/57a08b4bed915d622c000bfd/BehaviorChangeweb.pdf</a:t>
            </a:r>
            <a:r>
              <a:rPr lang="en-US" sz="2000">
                <a:solidFill>
                  <a:srgbClr val="0C0C0C"/>
                </a:solidFill>
                <a:latin typeface="Times New Roman"/>
                <a:ea typeface="Times New Roman"/>
                <a:cs typeface="Times New Roman"/>
                <a:sym typeface="Times New Roman"/>
              </a:rPr>
              <a:t>.</a:t>
            </a:r>
            <a:endParaRPr/>
          </a:p>
          <a:p>
            <a:pPr indent="-534976" lvl="0" marL="534976" rtl="0" algn="just">
              <a:lnSpc>
                <a:spcPct val="170000"/>
              </a:lnSpc>
              <a:spcBef>
                <a:spcPts val="2341"/>
              </a:spcBef>
              <a:spcAft>
                <a:spcPts val="0"/>
              </a:spcAft>
              <a:buClr>
                <a:srgbClr val="0C0C0C"/>
              </a:buClr>
              <a:buSzPts val="2000"/>
              <a:buChar char="•"/>
            </a:pPr>
            <a:r>
              <a:rPr lang="en-US" sz="2000">
                <a:solidFill>
                  <a:srgbClr val="0C0C0C"/>
                </a:solidFill>
                <a:latin typeface="Times New Roman"/>
                <a:ea typeface="Times New Roman"/>
                <a:cs typeface="Times New Roman"/>
                <a:sym typeface="Times New Roman"/>
              </a:rPr>
              <a:t>GOV.UK(2025). </a:t>
            </a:r>
            <a:r>
              <a:rPr i="1" lang="en-US" sz="2000">
                <a:solidFill>
                  <a:srgbClr val="0C0C0C"/>
                </a:solidFill>
                <a:latin typeface="Times New Roman"/>
                <a:ea typeface="Times New Roman"/>
                <a:cs typeface="Times New Roman"/>
                <a:sym typeface="Times New Roman"/>
              </a:rPr>
              <a:t>Diabetes profile: Statistical commentary, March 2025</a:t>
            </a:r>
            <a:r>
              <a:rPr lang="en-US" sz="2000">
                <a:solidFill>
                  <a:srgbClr val="0C0C0C"/>
                </a:solidFill>
                <a:latin typeface="Times New Roman"/>
                <a:ea typeface="Times New Roman"/>
                <a:cs typeface="Times New Roman"/>
                <a:sym typeface="Times New Roman"/>
              </a:rPr>
              <a:t>. (online). Available at: https://www.gov.uk/government/statistics/diabetes-profile-update-march-2025/diabetes-profile-statistical-commentary-march-2025 (Accessed 28 Oct. 2025).</a:t>
            </a:r>
            <a:endParaRPr sz="2000">
              <a:solidFill>
                <a:srgbClr val="0C0C0C"/>
              </a:solidFill>
              <a:latin typeface="Times New Roman"/>
              <a:ea typeface="Times New Roman"/>
              <a:cs typeface="Times New Roman"/>
              <a:sym typeface="Times New Roman"/>
            </a:endParaRPr>
          </a:p>
          <a:p>
            <a:pPr indent="-534976" lvl="0" marL="534976" rtl="0" algn="just">
              <a:lnSpc>
                <a:spcPct val="170000"/>
              </a:lnSpc>
              <a:spcBef>
                <a:spcPts val="2341"/>
              </a:spcBef>
              <a:spcAft>
                <a:spcPts val="0"/>
              </a:spcAft>
              <a:buClr>
                <a:srgbClr val="0C0C0C"/>
              </a:buClr>
              <a:buSzPts val="2000"/>
              <a:buChar char="•"/>
            </a:pPr>
            <a:r>
              <a:rPr lang="en-US" sz="2000">
                <a:solidFill>
                  <a:srgbClr val="0C0C0C"/>
                </a:solidFill>
                <a:latin typeface="Times New Roman"/>
                <a:ea typeface="Times New Roman"/>
                <a:cs typeface="Times New Roman"/>
                <a:sym typeface="Times New Roman"/>
              </a:rPr>
              <a:t>HPSC Health Promoting Sports Clubs. (2025).</a:t>
            </a:r>
            <a:r>
              <a:rPr i="1" lang="en-US" sz="2000">
                <a:solidFill>
                  <a:srgbClr val="0C0C0C"/>
                </a:solidFill>
                <a:latin typeface="Times New Roman"/>
                <a:ea typeface="Times New Roman"/>
                <a:cs typeface="Times New Roman"/>
                <a:sym typeface="Times New Roman"/>
              </a:rPr>
              <a:t> The Settings-Based Approach</a:t>
            </a:r>
            <a:r>
              <a:rPr lang="en-US" sz="2000">
                <a:solidFill>
                  <a:srgbClr val="0C0C0C"/>
                </a:solidFill>
                <a:latin typeface="Times New Roman"/>
                <a:ea typeface="Times New Roman"/>
                <a:cs typeface="Times New Roman"/>
                <a:sym typeface="Times New Roman"/>
              </a:rPr>
              <a:t>. (online) Available at: </a:t>
            </a:r>
            <a:r>
              <a:rPr lang="en-US" sz="2000" u="sng">
                <a:solidFill>
                  <a:schemeClr val="hlink"/>
                </a:solidFill>
                <a:latin typeface="Times New Roman"/>
                <a:ea typeface="Times New Roman"/>
                <a:cs typeface="Times New Roman"/>
                <a:sym typeface="Times New Roman"/>
                <a:hlinkClick r:id="rId6"/>
              </a:rPr>
              <a:t>https://healthpromotingsportsclub.com/the-settings-based-approach/</a:t>
            </a:r>
            <a:r>
              <a:rPr lang="en-US" sz="2000">
                <a:solidFill>
                  <a:srgbClr val="0C0C0C"/>
                </a:solidFill>
                <a:latin typeface="Times New Roman"/>
                <a:ea typeface="Times New Roman"/>
                <a:cs typeface="Times New Roman"/>
                <a:sym typeface="Times New Roman"/>
              </a:rPr>
              <a:t>(Accessed 27 Oct. 2025).</a:t>
            </a:r>
            <a:endParaRPr/>
          </a:p>
          <a:p>
            <a:pPr indent="-534976" lvl="0" marL="534976" rtl="0" algn="just">
              <a:lnSpc>
                <a:spcPct val="170000"/>
              </a:lnSpc>
              <a:spcBef>
                <a:spcPts val="2341"/>
              </a:spcBef>
              <a:spcAft>
                <a:spcPts val="0"/>
              </a:spcAft>
              <a:buClr>
                <a:srgbClr val="0C0C0C"/>
              </a:buClr>
              <a:buSzPts val="2000"/>
              <a:buChar char="•"/>
            </a:pPr>
            <a:r>
              <a:rPr lang="en-US" sz="2000">
                <a:solidFill>
                  <a:srgbClr val="0C0C0C"/>
                </a:solidFill>
                <a:latin typeface="Times New Roman"/>
                <a:ea typeface="Times New Roman"/>
                <a:cs typeface="Times New Roman"/>
                <a:sym typeface="Times New Roman"/>
              </a:rPr>
              <a:t>Liva Healthcare. (2025). NHS Diabetes Prevention Programme | Liva Healthcare. (online) Available at: </a:t>
            </a:r>
            <a:r>
              <a:rPr lang="en-US" sz="2000" u="sng">
                <a:solidFill>
                  <a:schemeClr val="hlink"/>
                </a:solidFill>
                <a:latin typeface="Times New Roman"/>
                <a:ea typeface="Times New Roman"/>
                <a:cs typeface="Times New Roman"/>
                <a:sym typeface="Times New Roman"/>
                <a:hlinkClick r:id="rId7"/>
              </a:rPr>
              <a:t>https://www.livahealthcare.com/nhs-diabetes-prevention-programme</a:t>
            </a:r>
            <a:r>
              <a:rPr lang="en-US" sz="2000">
                <a:solidFill>
                  <a:srgbClr val="0C0C0C"/>
                </a:solidFill>
                <a:latin typeface="Times New Roman"/>
                <a:ea typeface="Times New Roman"/>
                <a:cs typeface="Times New Roman"/>
                <a:sym typeface="Times New Roman"/>
              </a:rPr>
              <a:t>(Accessed 24 Oct. 2025).</a:t>
            </a:r>
            <a:endParaRPr/>
          </a:p>
          <a:p>
            <a:pPr indent="-534976" lvl="0" marL="534976" rtl="0" algn="just">
              <a:lnSpc>
                <a:spcPct val="170000"/>
              </a:lnSpc>
              <a:spcBef>
                <a:spcPts val="2341"/>
              </a:spcBef>
              <a:spcAft>
                <a:spcPts val="0"/>
              </a:spcAft>
              <a:buClr>
                <a:srgbClr val="0C0C0C"/>
              </a:buClr>
              <a:buSzPts val="2000"/>
              <a:buChar char="•"/>
            </a:pPr>
            <a:r>
              <a:rPr lang="en-US" sz="2000">
                <a:solidFill>
                  <a:srgbClr val="0C0C0C"/>
                </a:solidFill>
                <a:latin typeface="Times New Roman"/>
                <a:ea typeface="Times New Roman"/>
                <a:cs typeface="Times New Roman"/>
                <a:sym typeface="Times New Roman"/>
              </a:rPr>
              <a:t>Loft, R. (2018). </a:t>
            </a:r>
            <a:r>
              <a:rPr i="1" lang="en-US" sz="2000">
                <a:solidFill>
                  <a:srgbClr val="0C0C0C"/>
                </a:solidFill>
                <a:latin typeface="Times New Roman"/>
                <a:ea typeface="Times New Roman"/>
                <a:cs typeface="Times New Roman"/>
                <a:sym typeface="Times New Roman"/>
              </a:rPr>
              <a:t>Diabetes diagnosis has more than doubled in 20 years - Kidney Research UK</a:t>
            </a:r>
            <a:r>
              <a:rPr lang="en-US" sz="2000">
                <a:solidFill>
                  <a:srgbClr val="0C0C0C"/>
                </a:solidFill>
                <a:latin typeface="Times New Roman"/>
                <a:ea typeface="Times New Roman"/>
                <a:cs typeface="Times New Roman"/>
                <a:sym typeface="Times New Roman"/>
              </a:rPr>
              <a:t>. (online) Kidney Research UK. Available at: https://www.kidneyresearchuk.org/2018/02/28/diabetes-diagnosis-has-more-than-doubled-in-20-years/ (Accessed 28 Oct. 2025).</a:t>
            </a:r>
            <a:endParaRPr sz="2000">
              <a:solidFill>
                <a:srgbClr val="0C0C0C"/>
              </a:solidFill>
              <a:latin typeface="Times New Roman"/>
              <a:ea typeface="Times New Roman"/>
              <a:cs typeface="Times New Roman"/>
              <a:sym typeface="Times New Roman"/>
            </a:endParaRPr>
          </a:p>
          <a:p>
            <a:pPr indent="-534976" lvl="0" marL="534976" rtl="0" algn="just">
              <a:lnSpc>
                <a:spcPct val="170000"/>
              </a:lnSpc>
              <a:spcBef>
                <a:spcPts val="2341"/>
              </a:spcBef>
              <a:spcAft>
                <a:spcPts val="0"/>
              </a:spcAft>
              <a:buClr>
                <a:srgbClr val="0C0C0C"/>
              </a:buClr>
              <a:buSzPts val="2000"/>
              <a:buChar char="•"/>
            </a:pPr>
            <a:r>
              <a:rPr lang="en-US" sz="2000">
                <a:solidFill>
                  <a:srgbClr val="0C0C0C"/>
                </a:solidFill>
                <a:latin typeface="Times New Roman"/>
                <a:ea typeface="Times New Roman"/>
                <a:cs typeface="Times New Roman"/>
                <a:sym typeface="Times New Roman"/>
              </a:rPr>
              <a:t>Lu, S.Y., Yoon, S., Yee, W.Q., Ngiam, N.H.W., Ng, K.Y.Y. and Low, L.L., 2024. Experiences of a community-based digital intervention among older people living in a low-income neighborhood: Qualitative study. </a:t>
            </a:r>
            <a:r>
              <a:rPr i="1" lang="en-US" sz="2000">
                <a:solidFill>
                  <a:srgbClr val="0C0C0C"/>
                </a:solidFill>
                <a:latin typeface="Times New Roman"/>
                <a:ea typeface="Times New Roman"/>
                <a:cs typeface="Times New Roman"/>
                <a:sym typeface="Times New Roman"/>
              </a:rPr>
              <a:t>JMIR aging</a:t>
            </a:r>
            <a:r>
              <a:rPr lang="en-US" sz="2000">
                <a:solidFill>
                  <a:srgbClr val="0C0C0C"/>
                </a:solidFill>
                <a:latin typeface="Times New Roman"/>
                <a:ea typeface="Times New Roman"/>
                <a:cs typeface="Times New Roman"/>
                <a:sym typeface="Times New Roman"/>
              </a:rPr>
              <a:t>, </a:t>
            </a:r>
            <a:r>
              <a:rPr i="1" lang="en-US" sz="2000">
                <a:solidFill>
                  <a:srgbClr val="0C0C0C"/>
                </a:solidFill>
                <a:latin typeface="Times New Roman"/>
                <a:ea typeface="Times New Roman"/>
                <a:cs typeface="Times New Roman"/>
                <a:sym typeface="Times New Roman"/>
              </a:rPr>
              <a:t>7</a:t>
            </a:r>
            <a:r>
              <a:rPr lang="en-US" sz="2000">
                <a:solidFill>
                  <a:srgbClr val="0C0C0C"/>
                </a:solidFill>
                <a:latin typeface="Times New Roman"/>
                <a:ea typeface="Times New Roman"/>
                <a:cs typeface="Times New Roman"/>
                <a:sym typeface="Times New Roman"/>
              </a:rPr>
              <a:t>(1), p.e52292. </a:t>
            </a:r>
            <a:r>
              <a:rPr lang="en-US" sz="2000" u="sng">
                <a:solidFill>
                  <a:schemeClr val="hlink"/>
                </a:solidFill>
                <a:latin typeface="Times New Roman"/>
                <a:ea typeface="Times New Roman"/>
                <a:cs typeface="Times New Roman"/>
                <a:sym typeface="Times New Roman"/>
                <a:hlinkClick r:id="rId8"/>
              </a:rPr>
              <a:t>doi:10.2196/52292</a:t>
            </a:r>
            <a:endParaRPr sz="2000">
              <a:solidFill>
                <a:srgbClr val="0C0C0C"/>
              </a:solidFill>
              <a:latin typeface="Times New Roman"/>
              <a:ea typeface="Times New Roman"/>
              <a:cs typeface="Times New Roman"/>
              <a:sym typeface="Times New Roman"/>
            </a:endParaRPr>
          </a:p>
          <a:p>
            <a:pPr indent="-534976" lvl="0" marL="534976" rtl="0" algn="just">
              <a:lnSpc>
                <a:spcPct val="170000"/>
              </a:lnSpc>
              <a:spcBef>
                <a:spcPts val="2341"/>
              </a:spcBef>
              <a:spcAft>
                <a:spcPts val="0"/>
              </a:spcAft>
              <a:buClr>
                <a:srgbClr val="0C0C0C"/>
              </a:buClr>
              <a:buSzPts val="2000"/>
              <a:buChar char="•"/>
            </a:pPr>
            <a:r>
              <a:rPr lang="en-US" sz="2000">
                <a:solidFill>
                  <a:srgbClr val="0C0C0C"/>
                </a:solidFill>
                <a:latin typeface="Times New Roman"/>
                <a:ea typeface="Times New Roman"/>
                <a:cs typeface="Times New Roman"/>
                <a:sym typeface="Times New Roman"/>
              </a:rPr>
              <a:t>NHS (2025). </a:t>
            </a:r>
            <a:r>
              <a:rPr i="1" lang="en-US" sz="2000">
                <a:solidFill>
                  <a:srgbClr val="0C0C0C"/>
                </a:solidFill>
                <a:latin typeface="Times New Roman"/>
                <a:ea typeface="Times New Roman"/>
                <a:cs typeface="Times New Roman"/>
                <a:sym typeface="Times New Roman"/>
              </a:rPr>
              <a:t>Treatment for Type 2 diabetes</a:t>
            </a:r>
            <a:r>
              <a:rPr lang="en-US" sz="2000">
                <a:solidFill>
                  <a:srgbClr val="0C0C0C"/>
                </a:solidFill>
                <a:latin typeface="Times New Roman"/>
                <a:ea typeface="Times New Roman"/>
                <a:cs typeface="Times New Roman"/>
                <a:sym typeface="Times New Roman"/>
              </a:rPr>
              <a:t>. (online). Available at: </a:t>
            </a:r>
            <a:r>
              <a:rPr lang="en-US" sz="2000" u="sng">
                <a:solidFill>
                  <a:schemeClr val="hlink"/>
                </a:solidFill>
                <a:latin typeface="Times New Roman"/>
                <a:ea typeface="Times New Roman"/>
                <a:cs typeface="Times New Roman"/>
                <a:sym typeface="Times New Roman"/>
                <a:hlinkClick r:id="rId9"/>
              </a:rPr>
              <a:t>https://www.nhs.uk/conditions/type-2-diabetes/treatment/</a:t>
            </a:r>
            <a:r>
              <a:rPr lang="en-US" sz="2000">
                <a:solidFill>
                  <a:srgbClr val="0C0C0C"/>
                </a:solidFill>
                <a:latin typeface="Times New Roman"/>
                <a:ea typeface="Times New Roman"/>
                <a:cs typeface="Times New Roman"/>
                <a:sym typeface="Times New Roman"/>
              </a:rPr>
              <a:t>(Accessed 27 Oct. 2025).</a:t>
            </a:r>
            <a:endParaRPr/>
          </a:p>
          <a:p>
            <a:pPr indent="-534976" lvl="0" marL="534976" rtl="0" algn="just">
              <a:lnSpc>
                <a:spcPct val="170000"/>
              </a:lnSpc>
              <a:spcBef>
                <a:spcPts val="2341"/>
              </a:spcBef>
              <a:spcAft>
                <a:spcPts val="0"/>
              </a:spcAft>
              <a:buClr>
                <a:srgbClr val="0C0C0C"/>
              </a:buClr>
              <a:buSzPts val="2000"/>
              <a:buChar char="•"/>
            </a:pPr>
            <a:r>
              <a:rPr lang="en-US" sz="2000">
                <a:solidFill>
                  <a:srgbClr val="0C0C0C"/>
                </a:solidFill>
                <a:latin typeface="Times New Roman"/>
                <a:ea typeface="Times New Roman"/>
                <a:cs typeface="Times New Roman"/>
                <a:sym typeface="Times New Roman"/>
              </a:rPr>
              <a:t>Office for National Statistics (2024). </a:t>
            </a:r>
            <a:r>
              <a:rPr i="1" lang="en-US" sz="2000">
                <a:solidFill>
                  <a:srgbClr val="0C0C0C"/>
                </a:solidFill>
                <a:latin typeface="Times New Roman"/>
                <a:ea typeface="Times New Roman"/>
                <a:cs typeface="Times New Roman"/>
                <a:sym typeface="Times New Roman"/>
              </a:rPr>
              <a:t>Risk factors for pre-diabetes and undiagnosed type 2 diabetes in England - Office for National Statistics</a:t>
            </a:r>
            <a:r>
              <a:rPr lang="en-US" sz="2000">
                <a:solidFill>
                  <a:srgbClr val="0C0C0C"/>
                </a:solidFill>
                <a:latin typeface="Times New Roman"/>
                <a:ea typeface="Times New Roman"/>
                <a:cs typeface="Times New Roman"/>
                <a:sym typeface="Times New Roman"/>
              </a:rPr>
              <a:t>. (online). Available at: </a:t>
            </a:r>
            <a:r>
              <a:rPr lang="en-US" sz="2000" u="sng">
                <a:solidFill>
                  <a:schemeClr val="hlink"/>
                </a:solidFill>
                <a:latin typeface="Times New Roman"/>
                <a:ea typeface="Times New Roman"/>
                <a:cs typeface="Times New Roman"/>
                <a:sym typeface="Times New Roman"/>
                <a:hlinkClick r:id="rId10"/>
              </a:rPr>
              <a:t>https://www.ons.gov.uk/peoplepopulationandcommunity/healthandsocialcare/healthinequalities/bulletins/riskfactorsforprediabetesandundiagnosedtype2diabetesinengland/2013to2019</a:t>
            </a:r>
            <a:r>
              <a:rPr lang="en-US" sz="2000">
                <a:solidFill>
                  <a:srgbClr val="0C0C0C"/>
                </a:solidFill>
                <a:latin typeface="Times New Roman"/>
                <a:ea typeface="Times New Roman"/>
                <a:cs typeface="Times New Roman"/>
                <a:sym typeface="Times New Roman"/>
              </a:rPr>
              <a:t>(Accessed 27 Oct. 2025).</a:t>
            </a:r>
            <a:endParaRPr/>
          </a:p>
          <a:p>
            <a:pPr indent="-534976" lvl="0" marL="534976" rtl="0" algn="just">
              <a:lnSpc>
                <a:spcPct val="170000"/>
              </a:lnSpc>
              <a:spcBef>
                <a:spcPts val="2341"/>
              </a:spcBef>
              <a:spcAft>
                <a:spcPts val="0"/>
              </a:spcAft>
              <a:buClr>
                <a:srgbClr val="0C0C0C"/>
              </a:buClr>
              <a:buSzPts val="2000"/>
              <a:buChar char="•"/>
            </a:pPr>
            <a:r>
              <a:rPr lang="en-US" sz="2000">
                <a:solidFill>
                  <a:srgbClr val="0C0C0C"/>
                </a:solidFill>
                <a:latin typeface="Times New Roman"/>
                <a:ea typeface="Times New Roman"/>
                <a:cs typeface="Times New Roman"/>
                <a:sym typeface="Times New Roman"/>
              </a:rPr>
              <a:t>Ong, K.L., Stafford, L.K., McLaughlin, S.A., Boyko, E.J., Vollset, S.E., Smith, A.E., Dalton, B.E., Duprey, J., Cruz, J.A., Hagins, H. and Lindstedt, P.A. (2023). Global, regional, and national burden of diabetes from 1990 to 2021, with projections of prevalence to 2050: a systematic analysis for the Global Burden of Disease Study 2021. </a:t>
            </a:r>
            <a:r>
              <a:rPr i="1" lang="en-US" sz="2000">
                <a:solidFill>
                  <a:srgbClr val="0C0C0C"/>
                </a:solidFill>
                <a:latin typeface="Times New Roman"/>
                <a:ea typeface="Times New Roman"/>
                <a:cs typeface="Times New Roman"/>
                <a:sym typeface="Times New Roman"/>
              </a:rPr>
              <a:t>The Lancet</a:t>
            </a:r>
            <a:r>
              <a:rPr lang="en-US" sz="2000">
                <a:solidFill>
                  <a:srgbClr val="0C0C0C"/>
                </a:solidFill>
                <a:latin typeface="Times New Roman"/>
                <a:ea typeface="Times New Roman"/>
                <a:cs typeface="Times New Roman"/>
                <a:sym typeface="Times New Roman"/>
              </a:rPr>
              <a:t>, 402(10397), pp.203-234.</a:t>
            </a:r>
            <a:r>
              <a:rPr lang="en-US" sz="2000" u="sng">
                <a:solidFill>
                  <a:schemeClr val="hlink"/>
                </a:solidFill>
                <a:latin typeface="Times New Roman"/>
                <a:ea typeface="Times New Roman"/>
                <a:cs typeface="Times New Roman"/>
                <a:sym typeface="Times New Roman"/>
                <a:hlinkClick r:id="rId11"/>
              </a:rPr>
              <a:t> https://doi.org/10.1016/S0140-6736(23)01301-6</a:t>
            </a:r>
            <a:endParaRPr sz="2000">
              <a:solidFill>
                <a:srgbClr val="0C0C0C"/>
              </a:solidFill>
              <a:latin typeface="Times New Roman"/>
              <a:ea typeface="Times New Roman"/>
              <a:cs typeface="Times New Roman"/>
              <a:sym typeface="Times New Roman"/>
            </a:endParaRPr>
          </a:p>
          <a:p>
            <a:pPr indent="-534976" lvl="0" marL="534976" rtl="0" algn="just">
              <a:lnSpc>
                <a:spcPct val="170000"/>
              </a:lnSpc>
              <a:spcBef>
                <a:spcPts val="2341"/>
              </a:spcBef>
              <a:spcAft>
                <a:spcPts val="0"/>
              </a:spcAft>
              <a:buClr>
                <a:srgbClr val="0C0C0C"/>
              </a:buClr>
              <a:buSzPts val="2000"/>
              <a:buChar char="•"/>
            </a:pPr>
            <a:r>
              <a:rPr lang="en-US" sz="2000">
                <a:solidFill>
                  <a:srgbClr val="0C0C0C"/>
                </a:solidFill>
                <a:latin typeface="Times New Roman"/>
                <a:ea typeface="Times New Roman"/>
                <a:cs typeface="Times New Roman"/>
                <a:sym typeface="Times New Roman"/>
              </a:rPr>
              <a:t>Oviva. (2025). </a:t>
            </a:r>
            <a:r>
              <a:rPr i="1" lang="en-US" sz="2000">
                <a:solidFill>
                  <a:srgbClr val="0C0C0C"/>
                </a:solidFill>
                <a:latin typeface="Times New Roman"/>
                <a:ea typeface="Times New Roman"/>
                <a:cs typeface="Times New Roman"/>
                <a:sym typeface="Times New Roman"/>
              </a:rPr>
              <a:t>Weight loss medication and expert care with Oviva</a:t>
            </a:r>
            <a:r>
              <a:rPr lang="en-US" sz="2000">
                <a:solidFill>
                  <a:srgbClr val="0C0C0C"/>
                </a:solidFill>
                <a:latin typeface="Times New Roman"/>
                <a:ea typeface="Times New Roman"/>
                <a:cs typeface="Times New Roman"/>
                <a:sym typeface="Times New Roman"/>
              </a:rPr>
              <a:t>. (online) Available at: </a:t>
            </a:r>
            <a:r>
              <a:rPr lang="en-US" sz="2000" u="sng">
                <a:solidFill>
                  <a:schemeClr val="hlink"/>
                </a:solidFill>
                <a:latin typeface="Times New Roman"/>
                <a:ea typeface="Times New Roman"/>
                <a:cs typeface="Times New Roman"/>
                <a:sym typeface="Times New Roman"/>
                <a:hlinkClick r:id="rId12"/>
              </a:rPr>
              <a:t>https://oviva.com/uk/en/</a:t>
            </a:r>
            <a:r>
              <a:rPr lang="en-US" sz="2000">
                <a:solidFill>
                  <a:srgbClr val="0C0C0C"/>
                </a:solidFill>
                <a:latin typeface="Times New Roman"/>
                <a:ea typeface="Times New Roman"/>
                <a:cs typeface="Times New Roman"/>
                <a:sym typeface="Times New Roman"/>
              </a:rPr>
              <a:t>(Accessed 24 Oct. 2025).</a:t>
            </a:r>
            <a:endParaRPr/>
          </a:p>
          <a:p>
            <a:pPr indent="-534976" lvl="0" marL="534976" rtl="0" algn="just">
              <a:lnSpc>
                <a:spcPct val="170000"/>
              </a:lnSpc>
              <a:spcBef>
                <a:spcPts val="2341"/>
              </a:spcBef>
              <a:spcAft>
                <a:spcPts val="0"/>
              </a:spcAft>
              <a:buClr>
                <a:srgbClr val="0C0C0C"/>
              </a:buClr>
              <a:buSzPts val="2000"/>
              <a:buChar char="•"/>
            </a:pPr>
            <a:r>
              <a:rPr lang="en-US" sz="2000">
                <a:solidFill>
                  <a:srgbClr val="0C0C0C"/>
                </a:solidFill>
                <a:latin typeface="Times New Roman"/>
                <a:ea typeface="Times New Roman"/>
                <a:cs typeface="Times New Roman"/>
                <a:sym typeface="Times New Roman"/>
              </a:rPr>
              <a:t>Patel, M.L., Wakayama, L.N. and Bennett, G.G. (2021). Self‐Monitoring via Digital Health in Weight Loss Interventions: A Systematic Review Among Adults with Overweight or Obesity. </a:t>
            </a:r>
            <a:r>
              <a:rPr i="1" lang="en-US" sz="2000">
                <a:solidFill>
                  <a:srgbClr val="0C0C0C"/>
                </a:solidFill>
                <a:latin typeface="Times New Roman"/>
                <a:ea typeface="Times New Roman"/>
                <a:cs typeface="Times New Roman"/>
                <a:sym typeface="Times New Roman"/>
              </a:rPr>
              <a:t>Obesity</a:t>
            </a:r>
            <a:r>
              <a:rPr lang="en-US" sz="2000">
                <a:solidFill>
                  <a:srgbClr val="0C0C0C"/>
                </a:solidFill>
                <a:latin typeface="Times New Roman"/>
                <a:ea typeface="Times New Roman"/>
                <a:cs typeface="Times New Roman"/>
                <a:sym typeface="Times New Roman"/>
              </a:rPr>
              <a:t>, 29(3), pp.478–499. doi:</a:t>
            </a:r>
            <a:r>
              <a:rPr lang="en-US" sz="2000" u="sng">
                <a:solidFill>
                  <a:schemeClr val="hlink"/>
                </a:solidFill>
                <a:latin typeface="Times New Roman"/>
                <a:ea typeface="Times New Roman"/>
                <a:cs typeface="Times New Roman"/>
                <a:sym typeface="Times New Roman"/>
                <a:hlinkClick r:id="rId13"/>
              </a:rPr>
              <a:t>https://doi.org/10.1002/oby.23088</a:t>
            </a:r>
            <a:r>
              <a:rPr lang="en-US" sz="2000">
                <a:solidFill>
                  <a:srgbClr val="0C0C0C"/>
                </a:solidFill>
                <a:latin typeface="Times New Roman"/>
                <a:ea typeface="Times New Roman"/>
                <a:cs typeface="Times New Roman"/>
                <a:sym typeface="Times New Roman"/>
              </a:rPr>
              <a:t>.</a:t>
            </a:r>
            <a:endParaRPr/>
          </a:p>
          <a:p>
            <a:pPr indent="-534976" lvl="0" marL="534976" rtl="0" algn="just">
              <a:lnSpc>
                <a:spcPct val="170000"/>
              </a:lnSpc>
              <a:spcBef>
                <a:spcPts val="2341"/>
              </a:spcBef>
              <a:spcAft>
                <a:spcPts val="0"/>
              </a:spcAft>
              <a:buClr>
                <a:srgbClr val="0C0C0C"/>
              </a:buClr>
              <a:buSzPts val="2000"/>
              <a:buChar char="•"/>
            </a:pPr>
            <a:r>
              <a:rPr lang="en-US" sz="2000">
                <a:solidFill>
                  <a:srgbClr val="0C0C0C"/>
                </a:solidFill>
                <a:latin typeface="Times New Roman"/>
                <a:ea typeface="Times New Roman"/>
                <a:cs typeface="Times New Roman"/>
                <a:sym typeface="Times New Roman"/>
              </a:rPr>
              <a:t>Pedersen, K. and Schlichter, B.R. (2023). Improving Predictability and Effectiveness in Preventive Digital Health Interventions: Scoping Review. </a:t>
            </a:r>
            <a:r>
              <a:rPr i="1" lang="en-US" sz="2000">
                <a:solidFill>
                  <a:srgbClr val="0C0C0C"/>
                </a:solidFill>
                <a:latin typeface="Times New Roman"/>
                <a:ea typeface="Times New Roman"/>
                <a:cs typeface="Times New Roman"/>
                <a:sym typeface="Times New Roman"/>
              </a:rPr>
              <a:t>Interactive Journal of Medical Research</a:t>
            </a:r>
            <a:r>
              <a:rPr lang="en-US" sz="2000">
                <a:solidFill>
                  <a:srgbClr val="0C0C0C"/>
                </a:solidFill>
                <a:latin typeface="Times New Roman"/>
                <a:ea typeface="Times New Roman"/>
                <a:cs typeface="Times New Roman"/>
                <a:sym typeface="Times New Roman"/>
              </a:rPr>
              <a:t>, </a:t>
            </a:r>
            <a:r>
              <a:rPr i="1" lang="en-US" sz="2000">
                <a:solidFill>
                  <a:srgbClr val="0C0C0C"/>
                </a:solidFill>
                <a:latin typeface="Times New Roman"/>
                <a:ea typeface="Times New Roman"/>
                <a:cs typeface="Times New Roman"/>
                <a:sym typeface="Times New Roman"/>
              </a:rPr>
              <a:t>12</a:t>
            </a:r>
            <a:r>
              <a:rPr lang="en-US" sz="2000">
                <a:solidFill>
                  <a:srgbClr val="0C0C0C"/>
                </a:solidFill>
                <a:latin typeface="Times New Roman"/>
                <a:ea typeface="Times New Roman"/>
                <a:cs typeface="Times New Roman"/>
                <a:sym typeface="Times New Roman"/>
              </a:rPr>
              <a:t>(1), p.e40205. </a:t>
            </a:r>
            <a:r>
              <a:rPr lang="en-US" sz="2000" u="sng">
                <a:solidFill>
                  <a:schemeClr val="hlink"/>
                </a:solidFill>
                <a:latin typeface="Times New Roman"/>
                <a:ea typeface="Times New Roman"/>
                <a:cs typeface="Times New Roman"/>
                <a:sym typeface="Times New Roman"/>
                <a:hlinkClick r:id="rId14"/>
              </a:rPr>
              <a:t>doi:10.2196/40205</a:t>
            </a:r>
            <a:endParaRPr sz="2000">
              <a:solidFill>
                <a:srgbClr val="0C0C0C"/>
              </a:solidFill>
              <a:latin typeface="Times New Roman"/>
              <a:ea typeface="Times New Roman"/>
              <a:cs typeface="Times New Roman"/>
              <a:sym typeface="Times New Roman"/>
            </a:endParaRPr>
          </a:p>
          <a:p>
            <a:pPr indent="-534976" lvl="0" marL="534976" rtl="0" algn="just">
              <a:lnSpc>
                <a:spcPct val="170000"/>
              </a:lnSpc>
              <a:spcBef>
                <a:spcPts val="2341"/>
              </a:spcBef>
              <a:spcAft>
                <a:spcPts val="0"/>
              </a:spcAft>
              <a:buClr>
                <a:srgbClr val="0C0C0C"/>
              </a:buClr>
              <a:buSzPts val="2000"/>
              <a:buChar char="•"/>
            </a:pPr>
            <a:r>
              <a:rPr lang="en-US" sz="2000">
                <a:solidFill>
                  <a:srgbClr val="0C0C0C"/>
                </a:solidFill>
                <a:latin typeface="Times New Roman"/>
                <a:ea typeface="Times New Roman"/>
                <a:cs typeface="Times New Roman"/>
                <a:sym typeface="Times New Roman"/>
              </a:rPr>
              <a:t>Raihan, N. and Cogburn, M. (2023). </a:t>
            </a:r>
            <a:r>
              <a:rPr i="1" lang="en-US" sz="2000">
                <a:solidFill>
                  <a:srgbClr val="0C0C0C"/>
                </a:solidFill>
                <a:latin typeface="Times New Roman"/>
                <a:ea typeface="Times New Roman"/>
                <a:cs typeface="Times New Roman"/>
                <a:sym typeface="Times New Roman"/>
              </a:rPr>
              <a:t>Stages of change theory</a:t>
            </a:r>
            <a:r>
              <a:rPr lang="en-US" sz="2000">
                <a:solidFill>
                  <a:srgbClr val="0C0C0C"/>
                </a:solidFill>
                <a:latin typeface="Times New Roman"/>
                <a:ea typeface="Times New Roman"/>
                <a:cs typeface="Times New Roman"/>
                <a:sym typeface="Times New Roman"/>
              </a:rPr>
              <a:t>. PubMed. Available at: https://www.ncbi.nlm.nih.gov/books/NBK556005/.</a:t>
            </a:r>
            <a:endParaRPr/>
          </a:p>
          <a:p>
            <a:pPr indent="-534976" lvl="0" marL="534976" rtl="0" algn="just">
              <a:lnSpc>
                <a:spcPct val="170000"/>
              </a:lnSpc>
              <a:spcBef>
                <a:spcPts val="2341"/>
              </a:spcBef>
              <a:spcAft>
                <a:spcPts val="0"/>
              </a:spcAft>
              <a:buClr>
                <a:srgbClr val="0C0C0C"/>
              </a:buClr>
              <a:buSzPts val="2000"/>
              <a:buChar char="•"/>
            </a:pPr>
            <a:r>
              <a:rPr lang="en-US" sz="2000">
                <a:solidFill>
                  <a:srgbClr val="0C0C0C"/>
                </a:solidFill>
                <a:latin typeface="Times New Roman"/>
                <a:ea typeface="Times New Roman"/>
                <a:cs typeface="Times New Roman"/>
                <a:sym typeface="Times New Roman"/>
              </a:rPr>
              <a:t>Smith, Y., Garcia-Torres, R., Coughlin, S., Ling, J., Marin, T., Su, S. and Young, L. (2020). The Effectiveness of Social Cognitive Theory-based Interventions on Glycemic Control in Adults with Type 2 Diabetes Mellitus: A Systematic Review and Meta-Analysis Protocol (Preprint). </a:t>
            </a:r>
            <a:r>
              <a:rPr i="1" lang="en-US" sz="2000">
                <a:solidFill>
                  <a:srgbClr val="0C0C0C"/>
                </a:solidFill>
                <a:latin typeface="Times New Roman"/>
                <a:ea typeface="Times New Roman"/>
                <a:cs typeface="Times New Roman"/>
                <a:sym typeface="Times New Roman"/>
              </a:rPr>
              <a:t>JMIR Research Protocols</a:t>
            </a:r>
            <a:r>
              <a:rPr lang="en-US" sz="2000">
                <a:solidFill>
                  <a:srgbClr val="0C0C0C"/>
                </a:solidFill>
                <a:latin typeface="Times New Roman"/>
                <a:ea typeface="Times New Roman"/>
                <a:cs typeface="Times New Roman"/>
                <a:sym typeface="Times New Roman"/>
              </a:rPr>
              <a:t>, 9(9). doi:</a:t>
            </a:r>
            <a:r>
              <a:rPr lang="en-US" sz="2000" u="sng">
                <a:solidFill>
                  <a:schemeClr val="hlink"/>
                </a:solidFill>
                <a:latin typeface="Times New Roman"/>
                <a:ea typeface="Times New Roman"/>
                <a:cs typeface="Times New Roman"/>
                <a:sym typeface="Times New Roman"/>
                <a:hlinkClick r:id="rId15"/>
              </a:rPr>
              <a:t>https://doi.org/10.2196/17148</a:t>
            </a:r>
            <a:r>
              <a:rPr lang="en-US" sz="2000">
                <a:solidFill>
                  <a:srgbClr val="0C0C0C"/>
                </a:solidFill>
                <a:latin typeface="Times New Roman"/>
                <a:ea typeface="Times New Roman"/>
                <a:cs typeface="Times New Roman"/>
                <a:sym typeface="Times New Roman"/>
              </a:rPr>
              <a:t>.</a:t>
            </a:r>
            <a:endParaRPr/>
          </a:p>
          <a:p>
            <a:pPr indent="-534976" lvl="0" marL="534976" rtl="0" algn="just">
              <a:lnSpc>
                <a:spcPct val="170000"/>
              </a:lnSpc>
              <a:spcBef>
                <a:spcPts val="2341"/>
              </a:spcBef>
              <a:spcAft>
                <a:spcPts val="0"/>
              </a:spcAft>
              <a:buClr>
                <a:srgbClr val="0C0C0C"/>
              </a:buClr>
              <a:buSzPts val="2000"/>
              <a:buChar char="•"/>
            </a:pPr>
            <a:r>
              <a:rPr lang="en-US" sz="2000">
                <a:solidFill>
                  <a:srgbClr val="0C0C0C"/>
                </a:solidFill>
                <a:latin typeface="Times New Roman"/>
                <a:ea typeface="Times New Roman"/>
                <a:cs typeface="Times New Roman"/>
                <a:sym typeface="Times New Roman"/>
              </a:rPr>
              <a:t>Strathprints (2021). Digital solutions supporting healthy weight management and the type 2 diabetes prevention framework 2021. Available at: </a:t>
            </a:r>
            <a:r>
              <a:rPr lang="en-US" sz="2000" u="sng">
                <a:solidFill>
                  <a:schemeClr val="hlink"/>
                </a:solidFill>
                <a:latin typeface="Times New Roman"/>
                <a:ea typeface="Times New Roman"/>
                <a:cs typeface="Times New Roman"/>
                <a:sym typeface="Times New Roman"/>
                <a:hlinkClick r:id="rId16"/>
              </a:rPr>
              <a:t>https://strathprints.strath.ac.uk/76805/7/Morrison_DHI_2021_Digital_solutions_supporting_healthy_weight_management.pdf</a:t>
            </a:r>
            <a:r>
              <a:rPr lang="en-US" sz="2000">
                <a:solidFill>
                  <a:srgbClr val="0C0C0C"/>
                </a:solidFill>
                <a:latin typeface="Times New Roman"/>
                <a:ea typeface="Times New Roman"/>
                <a:cs typeface="Times New Roman"/>
                <a:sym typeface="Times New Roman"/>
              </a:rPr>
              <a:t> (Accessed 27 Oct. 2025).</a:t>
            </a:r>
            <a:endParaRPr/>
          </a:p>
          <a:p>
            <a:pPr indent="-534976" lvl="0" marL="534976" rtl="0" algn="just">
              <a:lnSpc>
                <a:spcPct val="170000"/>
              </a:lnSpc>
              <a:spcBef>
                <a:spcPts val="2341"/>
              </a:spcBef>
              <a:spcAft>
                <a:spcPts val="0"/>
              </a:spcAft>
              <a:buClr>
                <a:srgbClr val="0C0C0C"/>
              </a:buClr>
              <a:buSzPts val="2000"/>
              <a:buChar char="•"/>
            </a:pPr>
            <a:r>
              <a:rPr lang="en-US" sz="2000">
                <a:solidFill>
                  <a:srgbClr val="0C0C0C"/>
                </a:solidFill>
                <a:latin typeface="Times New Roman"/>
                <a:ea typeface="Times New Roman"/>
                <a:cs typeface="Times New Roman"/>
                <a:sym typeface="Times New Roman"/>
              </a:rPr>
              <a:t>World Health Organisation (2025). </a:t>
            </a:r>
            <a:r>
              <a:rPr i="1" lang="en-US" sz="2000">
                <a:solidFill>
                  <a:srgbClr val="0C0C0C"/>
                </a:solidFill>
                <a:latin typeface="Times New Roman"/>
                <a:ea typeface="Times New Roman"/>
                <a:cs typeface="Times New Roman"/>
                <a:sym typeface="Times New Roman"/>
              </a:rPr>
              <a:t>The 1st International Conference on Health promotion, Ottawa, 1986.</a:t>
            </a:r>
            <a:r>
              <a:rPr lang="en-US" sz="2000">
                <a:solidFill>
                  <a:srgbClr val="0C0C0C"/>
                </a:solidFill>
                <a:latin typeface="Times New Roman"/>
                <a:ea typeface="Times New Roman"/>
                <a:cs typeface="Times New Roman"/>
                <a:sym typeface="Times New Roman"/>
              </a:rPr>
              <a:t> (online) Available at: </a:t>
            </a:r>
            <a:r>
              <a:rPr lang="en-US" sz="2000" u="sng">
                <a:solidFill>
                  <a:schemeClr val="hlink"/>
                </a:solidFill>
                <a:latin typeface="Times New Roman"/>
                <a:ea typeface="Times New Roman"/>
                <a:cs typeface="Times New Roman"/>
                <a:sym typeface="Times New Roman"/>
                <a:hlinkClick r:id="rId17"/>
              </a:rPr>
              <a:t>https://www.who.int/teams/health-promotion/enhanced-wellbeing/first-global-conference</a:t>
            </a:r>
            <a:r>
              <a:rPr lang="en-US" sz="2000">
                <a:solidFill>
                  <a:srgbClr val="0C0C0C"/>
                </a:solidFill>
                <a:latin typeface="Times New Roman"/>
                <a:ea typeface="Times New Roman"/>
                <a:cs typeface="Times New Roman"/>
                <a:sym typeface="Times New Roman"/>
              </a:rPr>
              <a:t> (Accessed 27 Oct. 2025).</a:t>
            </a:r>
            <a:endParaRPr/>
          </a:p>
          <a:p>
            <a:pPr indent="-534976" lvl="0" marL="534976" rtl="0" algn="just">
              <a:lnSpc>
                <a:spcPct val="170000"/>
              </a:lnSpc>
              <a:spcBef>
                <a:spcPts val="2341"/>
              </a:spcBef>
              <a:spcAft>
                <a:spcPts val="0"/>
              </a:spcAft>
              <a:buClr>
                <a:schemeClr val="lt1"/>
              </a:buClr>
              <a:buSzPts val="2000"/>
              <a:buNone/>
            </a:pPr>
            <a:r>
              <a:t/>
            </a:r>
            <a:endParaRPr sz="2000">
              <a:solidFill>
                <a:srgbClr val="0C0C0C"/>
              </a:solidFill>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