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275" r:id="rId3"/>
    <p:sldId id="280" r:id="rId4"/>
    <p:sldId id="276" r:id="rId5"/>
    <p:sldId id="262" r:id="rId6"/>
    <p:sldId id="258" r:id="rId7"/>
    <p:sldId id="261" r:id="rId8"/>
    <p:sldId id="270" r:id="rId9"/>
    <p:sldId id="263" r:id="rId10"/>
    <p:sldId id="271" r:id="rId11"/>
    <p:sldId id="264" r:id="rId12"/>
    <p:sldId id="265" r:id="rId13"/>
    <p:sldId id="267" r:id="rId14"/>
    <p:sldId id="268" r:id="rId15"/>
    <p:sldId id="272" r:id="rId16"/>
    <p:sldId id="260" r:id="rId17"/>
    <p:sldId id="273" r:id="rId18"/>
    <p:sldId id="277" r:id="rId19"/>
    <p:sldId id="278" r:id="rId20"/>
    <p:sldId id="279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48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13A3BD-683A-4E42-89C3-126D157D942F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76004D-FF1B-4509-B1D4-84A2BCC59DD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9435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311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245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3087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2065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2146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1779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1029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4195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1961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9189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7083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8249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6004D-FF1B-4509-B1D4-84A2BCC59DD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4039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31922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F2C87EA-1B7E-4077-BC27-681E7C4DE5F9}" type="datetimeFigureOut">
              <a:rPr lang="en-GB" smtClean="0"/>
              <a:pPr/>
              <a:t>21/01/2018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545D14C-7DCC-4CFA-AEB6-40F002B36E3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://zoro4me3.deviantart.com/art/chibi-reflection-24159245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SIX THINKING HATS</a:t>
            </a:r>
          </a:p>
          <a:p>
            <a:r>
              <a:rPr lang="en-GB" dirty="0"/>
              <a:t>EDWARD DE BONO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SKILLS WEEK</a:t>
            </a:r>
          </a:p>
        </p:txBody>
      </p:sp>
      <p:pic>
        <p:nvPicPr>
          <p:cNvPr id="4" name="Content Placeholder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162" y="4221088"/>
            <a:ext cx="3749675" cy="230425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Activity Objective</a:t>
            </a:r>
            <a:endParaRPr lang="en-GB" u="sng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b="1" dirty="0"/>
          </a:p>
          <a:p>
            <a:r>
              <a:rPr lang="en-GB" b="1" dirty="0">
                <a:solidFill>
                  <a:schemeClr val="bg1"/>
                </a:solidFill>
              </a:rPr>
              <a:t>To increase the skill of understanding of team working</a:t>
            </a:r>
          </a:p>
          <a:p>
            <a:r>
              <a:rPr lang="en-GB" b="1" dirty="0">
                <a:solidFill>
                  <a:schemeClr val="bg1"/>
                </a:solidFill>
              </a:rPr>
              <a:t>Improve group discussion and decision-making by thinking in parallel with one another </a:t>
            </a:r>
          </a:p>
          <a:p>
            <a:r>
              <a:rPr lang="en-GB" b="1" dirty="0">
                <a:solidFill>
                  <a:schemeClr val="bg1"/>
                </a:solidFill>
              </a:rPr>
              <a:t>Sharing the same framing lens, as an alternative to a discussion based on quick feedback and opposition. 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118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bg1"/>
                </a:solidFill>
              </a:rPr>
              <a:t>ICE BREAKER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marL="0" indent="0" eaLnBrk="1" hangingPunct="1">
              <a:buFont typeface="Wingdings 2" panose="05020102010507070707" pitchFamily="18" charset="2"/>
              <a:buNone/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>
                <a:solidFill>
                  <a:schemeClr val="bg1"/>
                </a:solidFill>
              </a:rPr>
              <a:t>  GROUP EXERCISE</a:t>
            </a:r>
            <a:endParaRPr lang="en-GB" alt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8955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Consider and discuss your default problem solving mechanism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</a:rPr>
              <a:t>Individual reflection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Small group discussion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Larger group discussion</a:t>
            </a:r>
          </a:p>
        </p:txBody>
      </p:sp>
    </p:spTree>
    <p:extLst>
      <p:ext uri="{BB962C8B-B14F-4D97-AF65-F5344CB8AC3E}">
        <p14:creationId xmlns:p14="http://schemas.microsoft.com/office/powerpoint/2010/main" val="488660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What are the Six Thinking Hats?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8EC1DD63-0F47-4F05-B641-80A303E5A10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72816"/>
            <a:ext cx="9144000" cy="508518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>
                <a:solidFill>
                  <a:schemeClr val="bg1"/>
                </a:solidFill>
              </a:rPr>
              <a:t>TOPIC FOR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 SCENARIO AND ROLE PLAY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0"/>
            <a:ext cx="7056784" cy="6741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colour hat shall we try 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White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Red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Yellow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Black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Green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Blue 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366769"/>
            <a:ext cx="2712726" cy="2734062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WHITE HAT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933950" y="2204864"/>
            <a:ext cx="3749040" cy="3814936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  <a:endParaRPr lang="en-GB" dirty="0"/>
          </a:p>
          <a:p>
            <a:endParaRPr lang="en-GB" dirty="0"/>
          </a:p>
        </p:txBody>
      </p:sp>
      <p:pic>
        <p:nvPicPr>
          <p:cNvPr id="2060" name="Picture 12" descr="C:\Users\bev\AppData\Local\Microsoft\Windows\Temporary Internet Files\Content.IE5\69JE9121\Top Hat White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1844824"/>
            <a:ext cx="2804517" cy="397099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RED HAT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125" name="Picture 5" descr="C:\Users\bev\AppData\Local\Microsoft\Windows\Temporary Internet Files\Content.IE5\TWBHP1J6\15576-illustration-of-a-red-cartoon-hat-pv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1196752"/>
            <a:ext cx="3573016" cy="51125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50791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YELLOW HAT....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3077" name="Picture 5" descr="C:\Users\bev\AppData\Local\Microsoft\Windows\Temporary Internet Files\Content.IE5\LFX4YHPG\4363524713_e0c101990d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400" y="1412776"/>
            <a:ext cx="3448224" cy="47445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BLACK HAT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098" name="Picture 2" descr="C:\Users\bev\AppData\Local\Microsoft\Windows\Temporary Internet Files\Content.IE5\8JRJAPS5\Black-Hat-Charlie-Chaplin-Bowler-11833-large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132856"/>
            <a:ext cx="3120896" cy="24482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GREEN HAT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146" name="Picture 2" descr="C:\Users\bev\AppData\Local\Microsoft\Windows\Temporary Internet Files\Content.IE5\TWBHP1J6\15579-illustration-of-a-green-cartoon-hat-pv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3000" y="1340768"/>
            <a:ext cx="3645024" cy="43204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BLUE HAT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" y="1844825"/>
            <a:ext cx="3749675" cy="3149886"/>
          </a:xfrm>
        </p:spPr>
      </p:pic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GROUP EXERCISE ON PROBLEM SOLVING AND CRITICAL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7800"/>
            <a:ext cx="9144000" cy="5410200"/>
          </a:xfrm>
        </p:spPr>
      </p:pic>
    </p:spTree>
    <p:extLst>
      <p:ext uri="{BB962C8B-B14F-4D97-AF65-F5344CB8AC3E}">
        <p14:creationId xmlns:p14="http://schemas.microsoft.com/office/powerpoint/2010/main" val="15866524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Results and Reflection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194605-2D8A-4074-BC3A-141B9799AB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2116836"/>
            <a:ext cx="9144000" cy="47411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794611-6934-419C-8CF3-DFCB4012EF90}"/>
              </a:ext>
            </a:extLst>
          </p:cNvPr>
          <p:cNvSpPr txBox="1"/>
          <p:nvPr/>
        </p:nvSpPr>
        <p:spPr>
          <a:xfrm>
            <a:off x="2569464" y="4741164"/>
            <a:ext cx="657453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://zoro4me3.deviantart.com/art/chibi-reflection-24159245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nd/3.0/"/>
              </a:rPr>
              <a:t>CC BY-NC-ND</a:t>
            </a:r>
            <a:endParaRPr lang="en-GB" sz="9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problem solving methods: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9036496" cy="5112568"/>
          </a:xfrm>
        </p:spPr>
      </p:pic>
    </p:spTree>
    <p:extLst>
      <p:ext uri="{BB962C8B-B14F-4D97-AF65-F5344CB8AC3E}">
        <p14:creationId xmlns:p14="http://schemas.microsoft.com/office/powerpoint/2010/main" val="20340417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047750"/>
            <a:ext cx="504056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9932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Making a problem a challenge, rather than a threat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500" y="1873250"/>
            <a:ext cx="6223000" cy="311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55538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5"/>
          <p:cNvSpPr>
            <a:spLocks noGrp="1" noChangeArrowheads="1"/>
          </p:cNvSpPr>
          <p:nvPr>
            <p:ph type="title"/>
          </p:nvPr>
        </p:nvSpPr>
        <p:spPr>
          <a:xfrm>
            <a:off x="971550" y="-171450"/>
            <a:ext cx="7158038" cy="1412875"/>
          </a:xfrm>
        </p:spPr>
        <p:txBody>
          <a:bodyPr/>
          <a:lstStyle/>
          <a:p>
            <a:pPr eaLnBrk="1" hangingPunct="1"/>
            <a:r>
              <a:rPr lang="en-AU" altLang="en-US" dirty="0">
                <a:solidFill>
                  <a:schemeClr val="bg1"/>
                </a:solidFill>
              </a:rPr>
              <a:t>Questions ?</a:t>
            </a:r>
          </a:p>
        </p:txBody>
      </p:sp>
      <p:pic>
        <p:nvPicPr>
          <p:cNvPr id="40963" name="Picture 4" descr="MCj00787720000[1]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504" y="1988840"/>
            <a:ext cx="8928991" cy="4824536"/>
          </a:xfrm>
          <a:noFill/>
        </p:spPr>
      </p:pic>
    </p:spTree>
    <p:extLst>
      <p:ext uri="{BB962C8B-B14F-4D97-AF65-F5344CB8AC3E}">
        <p14:creationId xmlns:p14="http://schemas.microsoft.com/office/powerpoint/2010/main" val="3268508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196</TotalTime>
  <Words>176</Words>
  <Application>Microsoft Office PowerPoint</Application>
  <PresentationFormat>On-screen Show (4:3)</PresentationFormat>
  <Paragraphs>80</Paragraphs>
  <Slides>20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Franklin Gothic Book</vt:lpstr>
      <vt:lpstr>Perpetua</vt:lpstr>
      <vt:lpstr>Wingdings 2</vt:lpstr>
      <vt:lpstr>Equity</vt:lpstr>
      <vt:lpstr> SKILLS WEEK</vt:lpstr>
      <vt:lpstr>Activity Objective</vt:lpstr>
      <vt:lpstr>ICE BREAKER</vt:lpstr>
      <vt:lpstr>Consider and discuss your default problem solving mechanism</vt:lpstr>
      <vt:lpstr>What are the Six Thinking Hats?</vt:lpstr>
      <vt:lpstr>TOPIC FOR DISCUSSION</vt:lpstr>
      <vt:lpstr>PowerPoint Presentation</vt:lpstr>
      <vt:lpstr>What colour hat shall we try on?</vt:lpstr>
      <vt:lpstr>THE WHITE HAT </vt:lpstr>
      <vt:lpstr>THE RED HAT</vt:lpstr>
      <vt:lpstr>The YELLOW HAT....</vt:lpstr>
      <vt:lpstr>THE BLACK HAT</vt:lpstr>
      <vt:lpstr>THE GREEN HAT</vt:lpstr>
      <vt:lpstr>THE BLUE HAT</vt:lpstr>
      <vt:lpstr>GROUP EXERCISE ON PROBLEM SOLVING AND CRITICAL THINKING</vt:lpstr>
      <vt:lpstr>Results and Reflection</vt:lpstr>
      <vt:lpstr>Other problem solving methods:</vt:lpstr>
      <vt:lpstr>PowerPoint Presentation</vt:lpstr>
      <vt:lpstr>Making a problem a challenge, rather than a threat</vt:lpstr>
      <vt:lpstr>Questions 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 PLACE CULTURE</dc:title>
  <dc:creator>bev</dc:creator>
  <cp:lastModifiedBy>Beverly Cole</cp:lastModifiedBy>
  <cp:revision>19</cp:revision>
  <dcterms:created xsi:type="dcterms:W3CDTF">2015-10-29T20:10:59Z</dcterms:created>
  <dcterms:modified xsi:type="dcterms:W3CDTF">2018-01-21T20:45:27Z</dcterms:modified>
</cp:coreProperties>
</file>