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72" r:id="rId4"/>
  </p:sldMasterIdLst>
  <p:notesMasterIdLst>
    <p:notesMasterId r:id="rId17"/>
  </p:notesMasterIdLst>
  <p:handoutMasterIdLst>
    <p:handoutMasterId r:id="rId18"/>
  </p:handoutMasterIdLst>
  <p:sldIdLst>
    <p:sldId id="256" r:id="rId5"/>
    <p:sldId id="261" r:id="rId6"/>
    <p:sldId id="258" r:id="rId7"/>
    <p:sldId id="262" r:id="rId8"/>
    <p:sldId id="259" r:id="rId9"/>
    <p:sldId id="263" r:id="rId10"/>
    <p:sldId id="264" r:id="rId11"/>
    <p:sldId id="265" r:id="rId12"/>
    <p:sldId id="266" r:id="rId13"/>
    <p:sldId id="267" r:id="rId14"/>
    <p:sldId id="268" r:id="rId15"/>
    <p:sldId id="260" r:id="rId16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9884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AA53B-3EEE-4DE4-BB81-9044890C2946}" type="doc">
      <dgm:prSet loTypeId="urn:microsoft.com/office/officeart/2008/layout/VerticalCurv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750AC01-D39D-4F3A-9DC8-2A211EE986A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Too Much Text</a:t>
          </a:r>
        </a:p>
      </dgm:t>
    </dgm:pt>
    <dgm:pt modelId="{720680DC-AAA4-4434-A582-60EBCC5BA355}" type="parTrans" cxnId="{0B5DAE5F-BCDC-4BF7-A6E7-CF856886A64D}">
      <dgm:prSet/>
      <dgm:spPr/>
      <dgm:t>
        <a:bodyPr/>
        <a:lstStyle/>
        <a:p>
          <a:endParaRPr lang="en-US"/>
        </a:p>
      </dgm:t>
    </dgm:pt>
    <dgm:pt modelId="{CA077D98-8478-47EA-B6A9-99ACE60C64D4}" type="sibTrans" cxnId="{0B5DAE5F-BCDC-4BF7-A6E7-CF856886A64D}">
      <dgm:prSet/>
      <dgm:spPr/>
      <dgm:t>
        <a:bodyPr/>
        <a:lstStyle/>
        <a:p>
          <a:endParaRPr lang="en-US"/>
        </a:p>
      </dgm:t>
    </dgm:pt>
    <dgm:pt modelId="{57806726-6E60-4ACC-9C1C-7DF9CC365A10}" type="pres">
      <dgm:prSet presAssocID="{7E5AA53B-3EEE-4DE4-BB81-9044890C2946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90561C55-3C6E-4D53-85E1-2C50BCDDA392}" type="pres">
      <dgm:prSet presAssocID="{7E5AA53B-3EEE-4DE4-BB81-9044890C2946}" presName="Name1" presStyleCnt="0"/>
      <dgm:spPr/>
    </dgm:pt>
    <dgm:pt modelId="{B6CD42EC-5AD4-4004-AE5B-47EDA668DAA8}" type="pres">
      <dgm:prSet presAssocID="{7E5AA53B-3EEE-4DE4-BB81-9044890C2946}" presName="cycle" presStyleCnt="0"/>
      <dgm:spPr/>
    </dgm:pt>
    <dgm:pt modelId="{963B8EE3-40CC-4A0A-B420-D0BF920973CE}" type="pres">
      <dgm:prSet presAssocID="{7E5AA53B-3EEE-4DE4-BB81-9044890C2946}" presName="srcNode" presStyleLbl="node1" presStyleIdx="0" presStyleCnt="1"/>
      <dgm:spPr/>
    </dgm:pt>
    <dgm:pt modelId="{D79B43FC-100B-4A0D-A4D5-0D2D04B99064}" type="pres">
      <dgm:prSet presAssocID="{7E5AA53B-3EEE-4DE4-BB81-9044890C2946}" presName="conn" presStyleLbl="parChTrans1D2" presStyleIdx="0" presStyleCnt="1"/>
      <dgm:spPr/>
      <dgm:t>
        <a:bodyPr/>
        <a:lstStyle/>
        <a:p>
          <a:endParaRPr lang="en-US"/>
        </a:p>
      </dgm:t>
    </dgm:pt>
    <dgm:pt modelId="{3CAD8DA1-8D53-445C-ACE8-D8449E4F0F55}" type="pres">
      <dgm:prSet presAssocID="{7E5AA53B-3EEE-4DE4-BB81-9044890C2946}" presName="extraNode" presStyleLbl="node1" presStyleIdx="0" presStyleCnt="1"/>
      <dgm:spPr/>
    </dgm:pt>
    <dgm:pt modelId="{429CABD1-4116-474B-81BF-735E2CA9DD00}" type="pres">
      <dgm:prSet presAssocID="{7E5AA53B-3EEE-4DE4-BB81-9044890C2946}" presName="dstNode" presStyleLbl="node1" presStyleIdx="0" presStyleCnt="1"/>
      <dgm:spPr/>
    </dgm:pt>
    <dgm:pt modelId="{58319267-C71E-43C9-94E1-827D0616C7A7}" type="pres">
      <dgm:prSet presAssocID="{6750AC01-D39D-4F3A-9DC8-2A211EE986A2}" presName="text_1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F9B8A9-2412-4B74-84A9-69422DB81CDC}" type="pres">
      <dgm:prSet presAssocID="{6750AC01-D39D-4F3A-9DC8-2A211EE986A2}" presName="accent_1" presStyleCnt="0"/>
      <dgm:spPr/>
    </dgm:pt>
    <dgm:pt modelId="{07CB3071-D555-47DA-A36A-69EB91531FD8}" type="pres">
      <dgm:prSet presAssocID="{6750AC01-D39D-4F3A-9DC8-2A211EE986A2}" presName="accentRepeatNode" presStyleLbl="solidFgAcc1" presStyleIdx="0" presStyleCnt="1"/>
      <dgm:spPr/>
    </dgm:pt>
  </dgm:ptLst>
  <dgm:cxnLst>
    <dgm:cxn modelId="{29DA474E-5DFA-4C66-882F-319C49ABBB19}" type="presOf" srcId="{6750AC01-D39D-4F3A-9DC8-2A211EE986A2}" destId="{58319267-C71E-43C9-94E1-827D0616C7A7}" srcOrd="0" destOrd="0" presId="urn:microsoft.com/office/officeart/2008/layout/VerticalCurvedList"/>
    <dgm:cxn modelId="{A11E3B12-1828-45A7-86C3-BB85832DF84D}" type="presOf" srcId="{CA077D98-8478-47EA-B6A9-99ACE60C64D4}" destId="{D79B43FC-100B-4A0D-A4D5-0D2D04B99064}" srcOrd="0" destOrd="0" presId="urn:microsoft.com/office/officeart/2008/layout/VerticalCurvedList"/>
    <dgm:cxn modelId="{4F65CC8F-B5A8-40BE-A32B-05862B543D6A}" type="presOf" srcId="{7E5AA53B-3EEE-4DE4-BB81-9044890C2946}" destId="{57806726-6E60-4ACC-9C1C-7DF9CC365A10}" srcOrd="0" destOrd="0" presId="urn:microsoft.com/office/officeart/2008/layout/VerticalCurvedList"/>
    <dgm:cxn modelId="{0B5DAE5F-BCDC-4BF7-A6E7-CF856886A64D}" srcId="{7E5AA53B-3EEE-4DE4-BB81-9044890C2946}" destId="{6750AC01-D39D-4F3A-9DC8-2A211EE986A2}" srcOrd="0" destOrd="0" parTransId="{720680DC-AAA4-4434-A582-60EBCC5BA355}" sibTransId="{CA077D98-8478-47EA-B6A9-99ACE60C64D4}"/>
    <dgm:cxn modelId="{4E25B52E-70EF-4A0F-B410-0B49263AF380}" type="presParOf" srcId="{57806726-6E60-4ACC-9C1C-7DF9CC365A10}" destId="{90561C55-3C6E-4D53-85E1-2C50BCDDA392}" srcOrd="0" destOrd="0" presId="urn:microsoft.com/office/officeart/2008/layout/VerticalCurvedList"/>
    <dgm:cxn modelId="{2B3DD9E4-EC9C-4B92-B380-F89BF82E7CF3}" type="presParOf" srcId="{90561C55-3C6E-4D53-85E1-2C50BCDDA392}" destId="{B6CD42EC-5AD4-4004-AE5B-47EDA668DAA8}" srcOrd="0" destOrd="0" presId="urn:microsoft.com/office/officeart/2008/layout/VerticalCurvedList"/>
    <dgm:cxn modelId="{EA357085-80A4-4D1D-9BD2-56B1E9A721FB}" type="presParOf" srcId="{B6CD42EC-5AD4-4004-AE5B-47EDA668DAA8}" destId="{963B8EE3-40CC-4A0A-B420-D0BF920973CE}" srcOrd="0" destOrd="0" presId="urn:microsoft.com/office/officeart/2008/layout/VerticalCurvedList"/>
    <dgm:cxn modelId="{F175C6D0-411C-40FD-A19B-860D49F42061}" type="presParOf" srcId="{B6CD42EC-5AD4-4004-AE5B-47EDA668DAA8}" destId="{D79B43FC-100B-4A0D-A4D5-0D2D04B99064}" srcOrd="1" destOrd="0" presId="urn:microsoft.com/office/officeart/2008/layout/VerticalCurvedList"/>
    <dgm:cxn modelId="{794BB944-68C0-47A5-9792-652802EB36AC}" type="presParOf" srcId="{B6CD42EC-5AD4-4004-AE5B-47EDA668DAA8}" destId="{3CAD8DA1-8D53-445C-ACE8-D8449E4F0F55}" srcOrd="2" destOrd="0" presId="urn:microsoft.com/office/officeart/2008/layout/VerticalCurvedList"/>
    <dgm:cxn modelId="{B8CC75C4-3D1A-49E7-80D2-915668C1368C}" type="presParOf" srcId="{B6CD42EC-5AD4-4004-AE5B-47EDA668DAA8}" destId="{429CABD1-4116-474B-81BF-735E2CA9DD00}" srcOrd="3" destOrd="0" presId="urn:microsoft.com/office/officeart/2008/layout/VerticalCurvedList"/>
    <dgm:cxn modelId="{28110BB8-F33F-498C-9A75-98364B05EFA5}" type="presParOf" srcId="{90561C55-3C6E-4D53-85E1-2C50BCDDA392}" destId="{58319267-C71E-43C9-94E1-827D0616C7A7}" srcOrd="1" destOrd="0" presId="urn:microsoft.com/office/officeart/2008/layout/VerticalCurvedList"/>
    <dgm:cxn modelId="{3866F6C9-5521-48F2-B6C3-40C9896E1605}" type="presParOf" srcId="{90561C55-3C6E-4D53-85E1-2C50BCDDA392}" destId="{79F9B8A9-2412-4B74-84A9-69422DB81CDC}" srcOrd="2" destOrd="0" presId="urn:microsoft.com/office/officeart/2008/layout/VerticalCurvedList"/>
    <dgm:cxn modelId="{D2205A4F-BB7A-4399-BC2F-78E18EC6EAFE}" type="presParOf" srcId="{79F9B8A9-2412-4B74-84A9-69422DB81CDC}" destId="{07CB3071-D555-47DA-A36A-69EB91531FD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5AA53B-3EEE-4DE4-BB81-9044890C2946}" type="doc">
      <dgm:prSet loTypeId="urn:microsoft.com/office/officeart/2008/layout/VerticalCurv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750AC01-D39D-4F3A-9DC8-2A211EE986A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Too Much Text</a:t>
          </a:r>
        </a:p>
      </dgm:t>
    </dgm:pt>
    <dgm:pt modelId="{720680DC-AAA4-4434-A582-60EBCC5BA355}" type="parTrans" cxnId="{0B5DAE5F-BCDC-4BF7-A6E7-CF856886A64D}">
      <dgm:prSet/>
      <dgm:spPr/>
      <dgm:t>
        <a:bodyPr/>
        <a:lstStyle/>
        <a:p>
          <a:endParaRPr lang="en-US"/>
        </a:p>
      </dgm:t>
    </dgm:pt>
    <dgm:pt modelId="{CA077D98-8478-47EA-B6A9-99ACE60C64D4}" type="sibTrans" cxnId="{0B5DAE5F-BCDC-4BF7-A6E7-CF856886A64D}">
      <dgm:prSet/>
      <dgm:spPr/>
      <dgm:t>
        <a:bodyPr/>
        <a:lstStyle/>
        <a:p>
          <a:endParaRPr lang="en-US"/>
        </a:p>
      </dgm:t>
    </dgm:pt>
    <dgm:pt modelId="{0BEF68B8-1228-47BB-83B5-7B9CD1E3F84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Boring Presentation</a:t>
          </a:r>
        </a:p>
      </dgm:t>
    </dgm:pt>
    <dgm:pt modelId="{ED3A4BC2-B75A-4952-A38B-A42B5995DF05}" type="parTrans" cxnId="{EDEF4F82-1237-4639-A0F7-385C1897CE66}">
      <dgm:prSet/>
      <dgm:spPr/>
      <dgm:t>
        <a:bodyPr/>
        <a:lstStyle/>
        <a:p>
          <a:endParaRPr lang="en-US"/>
        </a:p>
      </dgm:t>
    </dgm:pt>
    <dgm:pt modelId="{FD949706-EDCC-4ADC-8EDF-8EDA49C92325}" type="sibTrans" cxnId="{EDEF4F82-1237-4639-A0F7-385C1897CE66}">
      <dgm:prSet/>
      <dgm:spPr/>
      <dgm:t>
        <a:bodyPr/>
        <a:lstStyle/>
        <a:p>
          <a:endParaRPr lang="en-US"/>
        </a:p>
      </dgm:t>
    </dgm:pt>
    <dgm:pt modelId="{57806726-6E60-4ACC-9C1C-7DF9CC365A10}" type="pres">
      <dgm:prSet presAssocID="{7E5AA53B-3EEE-4DE4-BB81-9044890C2946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90561C55-3C6E-4D53-85E1-2C50BCDDA392}" type="pres">
      <dgm:prSet presAssocID="{7E5AA53B-3EEE-4DE4-BB81-9044890C2946}" presName="Name1" presStyleCnt="0"/>
      <dgm:spPr/>
    </dgm:pt>
    <dgm:pt modelId="{B6CD42EC-5AD4-4004-AE5B-47EDA668DAA8}" type="pres">
      <dgm:prSet presAssocID="{7E5AA53B-3EEE-4DE4-BB81-9044890C2946}" presName="cycle" presStyleCnt="0"/>
      <dgm:spPr/>
    </dgm:pt>
    <dgm:pt modelId="{963B8EE3-40CC-4A0A-B420-D0BF920973CE}" type="pres">
      <dgm:prSet presAssocID="{7E5AA53B-3EEE-4DE4-BB81-9044890C2946}" presName="srcNode" presStyleLbl="node1" presStyleIdx="0" presStyleCnt="2"/>
      <dgm:spPr/>
    </dgm:pt>
    <dgm:pt modelId="{D79B43FC-100B-4A0D-A4D5-0D2D04B99064}" type="pres">
      <dgm:prSet presAssocID="{7E5AA53B-3EEE-4DE4-BB81-9044890C2946}" presName="conn" presStyleLbl="parChTrans1D2" presStyleIdx="0" presStyleCnt="1"/>
      <dgm:spPr/>
      <dgm:t>
        <a:bodyPr/>
        <a:lstStyle/>
        <a:p>
          <a:endParaRPr lang="en-US"/>
        </a:p>
      </dgm:t>
    </dgm:pt>
    <dgm:pt modelId="{3CAD8DA1-8D53-445C-ACE8-D8449E4F0F55}" type="pres">
      <dgm:prSet presAssocID="{7E5AA53B-3EEE-4DE4-BB81-9044890C2946}" presName="extraNode" presStyleLbl="node1" presStyleIdx="0" presStyleCnt="2"/>
      <dgm:spPr/>
    </dgm:pt>
    <dgm:pt modelId="{429CABD1-4116-474B-81BF-735E2CA9DD00}" type="pres">
      <dgm:prSet presAssocID="{7E5AA53B-3EEE-4DE4-BB81-9044890C2946}" presName="dstNode" presStyleLbl="node1" presStyleIdx="0" presStyleCnt="2"/>
      <dgm:spPr/>
    </dgm:pt>
    <dgm:pt modelId="{58319267-C71E-43C9-94E1-827D0616C7A7}" type="pres">
      <dgm:prSet presAssocID="{6750AC01-D39D-4F3A-9DC8-2A211EE986A2}" presName="text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F9B8A9-2412-4B74-84A9-69422DB81CDC}" type="pres">
      <dgm:prSet presAssocID="{6750AC01-D39D-4F3A-9DC8-2A211EE986A2}" presName="accent_1" presStyleCnt="0"/>
      <dgm:spPr/>
    </dgm:pt>
    <dgm:pt modelId="{07CB3071-D555-47DA-A36A-69EB91531FD8}" type="pres">
      <dgm:prSet presAssocID="{6750AC01-D39D-4F3A-9DC8-2A211EE986A2}" presName="accentRepeatNode" presStyleLbl="solidFgAcc1" presStyleIdx="0" presStyleCnt="2"/>
      <dgm:spPr/>
    </dgm:pt>
    <dgm:pt modelId="{95DE6538-27BD-44AF-A1A8-CA8F6B10FDD2}" type="pres">
      <dgm:prSet presAssocID="{0BEF68B8-1228-47BB-83B5-7B9CD1E3F84E}" presName="text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2BDEE8-85BD-4F02-B35B-2CC8E701C98B}" type="pres">
      <dgm:prSet presAssocID="{0BEF68B8-1228-47BB-83B5-7B9CD1E3F84E}" presName="accent_2" presStyleCnt="0"/>
      <dgm:spPr/>
    </dgm:pt>
    <dgm:pt modelId="{3F8116AC-FAC3-4E95-9865-93CCFEB191B9}" type="pres">
      <dgm:prSet presAssocID="{0BEF68B8-1228-47BB-83B5-7B9CD1E3F84E}" presName="accentRepeatNode" presStyleLbl="solidFgAcc1" presStyleIdx="1" presStyleCnt="2"/>
      <dgm:spPr/>
    </dgm:pt>
  </dgm:ptLst>
  <dgm:cxnLst>
    <dgm:cxn modelId="{0B5DAE5F-BCDC-4BF7-A6E7-CF856886A64D}" srcId="{7E5AA53B-3EEE-4DE4-BB81-9044890C2946}" destId="{6750AC01-D39D-4F3A-9DC8-2A211EE986A2}" srcOrd="0" destOrd="0" parTransId="{720680DC-AAA4-4434-A582-60EBCC5BA355}" sibTransId="{CA077D98-8478-47EA-B6A9-99ACE60C64D4}"/>
    <dgm:cxn modelId="{4A378892-5CCC-4F0D-8A38-4BEAECF30F24}" type="presOf" srcId="{0BEF68B8-1228-47BB-83B5-7B9CD1E3F84E}" destId="{95DE6538-27BD-44AF-A1A8-CA8F6B10FDD2}" srcOrd="0" destOrd="0" presId="urn:microsoft.com/office/officeart/2008/layout/VerticalCurvedList"/>
    <dgm:cxn modelId="{4F65CC8F-B5A8-40BE-A32B-05862B543D6A}" type="presOf" srcId="{7E5AA53B-3EEE-4DE4-BB81-9044890C2946}" destId="{57806726-6E60-4ACC-9C1C-7DF9CC365A10}" srcOrd="0" destOrd="0" presId="urn:microsoft.com/office/officeart/2008/layout/VerticalCurvedList"/>
    <dgm:cxn modelId="{EDEF4F82-1237-4639-A0F7-385C1897CE66}" srcId="{7E5AA53B-3EEE-4DE4-BB81-9044890C2946}" destId="{0BEF68B8-1228-47BB-83B5-7B9CD1E3F84E}" srcOrd="1" destOrd="0" parTransId="{ED3A4BC2-B75A-4952-A38B-A42B5995DF05}" sibTransId="{FD949706-EDCC-4ADC-8EDF-8EDA49C92325}"/>
    <dgm:cxn modelId="{A11E3B12-1828-45A7-86C3-BB85832DF84D}" type="presOf" srcId="{CA077D98-8478-47EA-B6A9-99ACE60C64D4}" destId="{D79B43FC-100B-4A0D-A4D5-0D2D04B99064}" srcOrd="0" destOrd="0" presId="urn:microsoft.com/office/officeart/2008/layout/VerticalCurvedList"/>
    <dgm:cxn modelId="{29DA474E-5DFA-4C66-882F-319C49ABBB19}" type="presOf" srcId="{6750AC01-D39D-4F3A-9DC8-2A211EE986A2}" destId="{58319267-C71E-43C9-94E1-827D0616C7A7}" srcOrd="0" destOrd="0" presId="urn:microsoft.com/office/officeart/2008/layout/VerticalCurvedList"/>
    <dgm:cxn modelId="{4E25B52E-70EF-4A0F-B410-0B49263AF380}" type="presParOf" srcId="{57806726-6E60-4ACC-9C1C-7DF9CC365A10}" destId="{90561C55-3C6E-4D53-85E1-2C50BCDDA392}" srcOrd="0" destOrd="0" presId="urn:microsoft.com/office/officeart/2008/layout/VerticalCurvedList"/>
    <dgm:cxn modelId="{2B3DD9E4-EC9C-4B92-B380-F89BF82E7CF3}" type="presParOf" srcId="{90561C55-3C6E-4D53-85E1-2C50BCDDA392}" destId="{B6CD42EC-5AD4-4004-AE5B-47EDA668DAA8}" srcOrd="0" destOrd="0" presId="urn:microsoft.com/office/officeart/2008/layout/VerticalCurvedList"/>
    <dgm:cxn modelId="{EA357085-80A4-4D1D-9BD2-56B1E9A721FB}" type="presParOf" srcId="{B6CD42EC-5AD4-4004-AE5B-47EDA668DAA8}" destId="{963B8EE3-40CC-4A0A-B420-D0BF920973CE}" srcOrd="0" destOrd="0" presId="urn:microsoft.com/office/officeart/2008/layout/VerticalCurvedList"/>
    <dgm:cxn modelId="{F175C6D0-411C-40FD-A19B-860D49F42061}" type="presParOf" srcId="{B6CD42EC-5AD4-4004-AE5B-47EDA668DAA8}" destId="{D79B43FC-100B-4A0D-A4D5-0D2D04B99064}" srcOrd="1" destOrd="0" presId="urn:microsoft.com/office/officeart/2008/layout/VerticalCurvedList"/>
    <dgm:cxn modelId="{794BB944-68C0-47A5-9792-652802EB36AC}" type="presParOf" srcId="{B6CD42EC-5AD4-4004-AE5B-47EDA668DAA8}" destId="{3CAD8DA1-8D53-445C-ACE8-D8449E4F0F55}" srcOrd="2" destOrd="0" presId="urn:microsoft.com/office/officeart/2008/layout/VerticalCurvedList"/>
    <dgm:cxn modelId="{B8CC75C4-3D1A-49E7-80D2-915668C1368C}" type="presParOf" srcId="{B6CD42EC-5AD4-4004-AE5B-47EDA668DAA8}" destId="{429CABD1-4116-474B-81BF-735E2CA9DD00}" srcOrd="3" destOrd="0" presId="urn:microsoft.com/office/officeart/2008/layout/VerticalCurvedList"/>
    <dgm:cxn modelId="{28110BB8-F33F-498C-9A75-98364B05EFA5}" type="presParOf" srcId="{90561C55-3C6E-4D53-85E1-2C50BCDDA392}" destId="{58319267-C71E-43C9-94E1-827D0616C7A7}" srcOrd="1" destOrd="0" presId="urn:microsoft.com/office/officeart/2008/layout/VerticalCurvedList"/>
    <dgm:cxn modelId="{3866F6C9-5521-48F2-B6C3-40C9896E1605}" type="presParOf" srcId="{90561C55-3C6E-4D53-85E1-2C50BCDDA392}" destId="{79F9B8A9-2412-4B74-84A9-69422DB81CDC}" srcOrd="2" destOrd="0" presId="urn:microsoft.com/office/officeart/2008/layout/VerticalCurvedList"/>
    <dgm:cxn modelId="{D2205A4F-BB7A-4399-BC2F-78E18EC6EAFE}" type="presParOf" srcId="{79F9B8A9-2412-4B74-84A9-69422DB81CDC}" destId="{07CB3071-D555-47DA-A36A-69EB91531FD8}" srcOrd="0" destOrd="0" presId="urn:microsoft.com/office/officeart/2008/layout/VerticalCurvedList"/>
    <dgm:cxn modelId="{602753E6-8A03-492B-861A-6B9532B5AA28}" type="presParOf" srcId="{90561C55-3C6E-4D53-85E1-2C50BCDDA392}" destId="{95DE6538-27BD-44AF-A1A8-CA8F6B10FDD2}" srcOrd="3" destOrd="0" presId="urn:microsoft.com/office/officeart/2008/layout/VerticalCurvedList"/>
    <dgm:cxn modelId="{AEC540A3-E86A-4075-8BE4-263F4AFF4EA1}" type="presParOf" srcId="{90561C55-3C6E-4D53-85E1-2C50BCDDA392}" destId="{312BDEE8-85BD-4F02-B35B-2CC8E701C98B}" srcOrd="4" destOrd="0" presId="urn:microsoft.com/office/officeart/2008/layout/VerticalCurvedList"/>
    <dgm:cxn modelId="{CD5D1014-B7CB-4B47-9A02-5FBF90928A73}" type="presParOf" srcId="{312BDEE8-85BD-4F02-B35B-2CC8E701C98B}" destId="{3F8116AC-FAC3-4E95-9865-93CCFEB191B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5AA53B-3EEE-4DE4-BB81-9044890C2946}" type="doc">
      <dgm:prSet loTypeId="urn:microsoft.com/office/officeart/2008/layout/VerticalCurv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750AC01-D39D-4F3A-9DC8-2A211EE986A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Too Much Text</a:t>
          </a:r>
        </a:p>
      </dgm:t>
    </dgm:pt>
    <dgm:pt modelId="{720680DC-AAA4-4434-A582-60EBCC5BA355}" type="parTrans" cxnId="{0B5DAE5F-BCDC-4BF7-A6E7-CF856886A64D}">
      <dgm:prSet/>
      <dgm:spPr/>
      <dgm:t>
        <a:bodyPr/>
        <a:lstStyle/>
        <a:p>
          <a:endParaRPr lang="en-US"/>
        </a:p>
      </dgm:t>
    </dgm:pt>
    <dgm:pt modelId="{CA077D98-8478-47EA-B6A9-99ACE60C64D4}" type="sibTrans" cxnId="{0B5DAE5F-BCDC-4BF7-A6E7-CF856886A64D}">
      <dgm:prSet/>
      <dgm:spPr/>
      <dgm:t>
        <a:bodyPr/>
        <a:lstStyle/>
        <a:p>
          <a:endParaRPr lang="en-US"/>
        </a:p>
      </dgm:t>
    </dgm:pt>
    <dgm:pt modelId="{0BEF68B8-1228-47BB-83B5-7B9CD1E3F84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Boring Columns</a:t>
          </a:r>
        </a:p>
      </dgm:t>
    </dgm:pt>
    <dgm:pt modelId="{ED3A4BC2-B75A-4952-A38B-A42B5995DF05}" type="parTrans" cxnId="{EDEF4F82-1237-4639-A0F7-385C1897CE66}">
      <dgm:prSet/>
      <dgm:spPr/>
      <dgm:t>
        <a:bodyPr/>
        <a:lstStyle/>
        <a:p>
          <a:endParaRPr lang="en-US"/>
        </a:p>
      </dgm:t>
    </dgm:pt>
    <dgm:pt modelId="{FD949706-EDCC-4ADC-8EDF-8EDA49C92325}" type="sibTrans" cxnId="{EDEF4F82-1237-4639-A0F7-385C1897CE66}">
      <dgm:prSet/>
      <dgm:spPr/>
      <dgm:t>
        <a:bodyPr/>
        <a:lstStyle/>
        <a:p>
          <a:endParaRPr lang="en-US"/>
        </a:p>
      </dgm:t>
    </dgm:pt>
    <dgm:pt modelId="{5605D28D-2CE6-4513-8566-952984E21E14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Low Quality Images</a:t>
          </a:r>
        </a:p>
      </dgm:t>
    </dgm:pt>
    <dgm:pt modelId="{EB15AB98-362B-4E70-A3DA-995FC3E8BA79}" type="parTrans" cxnId="{FAF3F884-F0CF-440F-8CB1-B7648AB1B138}">
      <dgm:prSet/>
      <dgm:spPr/>
      <dgm:t>
        <a:bodyPr/>
        <a:lstStyle/>
        <a:p>
          <a:endParaRPr lang="en-US"/>
        </a:p>
      </dgm:t>
    </dgm:pt>
    <dgm:pt modelId="{823D1971-2C4D-4EC5-A874-2F463DE37109}" type="sibTrans" cxnId="{FAF3F884-F0CF-440F-8CB1-B7648AB1B138}">
      <dgm:prSet/>
      <dgm:spPr/>
      <dgm:t>
        <a:bodyPr/>
        <a:lstStyle/>
        <a:p>
          <a:endParaRPr lang="en-US"/>
        </a:p>
      </dgm:t>
    </dgm:pt>
    <dgm:pt modelId="{57806726-6E60-4ACC-9C1C-7DF9CC365A10}" type="pres">
      <dgm:prSet presAssocID="{7E5AA53B-3EEE-4DE4-BB81-9044890C2946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90561C55-3C6E-4D53-85E1-2C50BCDDA392}" type="pres">
      <dgm:prSet presAssocID="{7E5AA53B-3EEE-4DE4-BB81-9044890C2946}" presName="Name1" presStyleCnt="0"/>
      <dgm:spPr/>
    </dgm:pt>
    <dgm:pt modelId="{B6CD42EC-5AD4-4004-AE5B-47EDA668DAA8}" type="pres">
      <dgm:prSet presAssocID="{7E5AA53B-3EEE-4DE4-BB81-9044890C2946}" presName="cycle" presStyleCnt="0"/>
      <dgm:spPr/>
    </dgm:pt>
    <dgm:pt modelId="{963B8EE3-40CC-4A0A-B420-D0BF920973CE}" type="pres">
      <dgm:prSet presAssocID="{7E5AA53B-3EEE-4DE4-BB81-9044890C2946}" presName="srcNode" presStyleLbl="node1" presStyleIdx="0" presStyleCnt="3"/>
      <dgm:spPr/>
    </dgm:pt>
    <dgm:pt modelId="{D79B43FC-100B-4A0D-A4D5-0D2D04B99064}" type="pres">
      <dgm:prSet presAssocID="{7E5AA53B-3EEE-4DE4-BB81-9044890C2946}" presName="conn" presStyleLbl="parChTrans1D2" presStyleIdx="0" presStyleCnt="1"/>
      <dgm:spPr/>
      <dgm:t>
        <a:bodyPr/>
        <a:lstStyle/>
        <a:p>
          <a:endParaRPr lang="en-US"/>
        </a:p>
      </dgm:t>
    </dgm:pt>
    <dgm:pt modelId="{3CAD8DA1-8D53-445C-ACE8-D8449E4F0F55}" type="pres">
      <dgm:prSet presAssocID="{7E5AA53B-3EEE-4DE4-BB81-9044890C2946}" presName="extraNode" presStyleLbl="node1" presStyleIdx="0" presStyleCnt="3"/>
      <dgm:spPr/>
    </dgm:pt>
    <dgm:pt modelId="{429CABD1-4116-474B-81BF-735E2CA9DD00}" type="pres">
      <dgm:prSet presAssocID="{7E5AA53B-3EEE-4DE4-BB81-9044890C2946}" presName="dstNode" presStyleLbl="node1" presStyleIdx="0" presStyleCnt="3"/>
      <dgm:spPr/>
    </dgm:pt>
    <dgm:pt modelId="{58319267-C71E-43C9-94E1-827D0616C7A7}" type="pres">
      <dgm:prSet presAssocID="{6750AC01-D39D-4F3A-9DC8-2A211EE986A2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F9B8A9-2412-4B74-84A9-69422DB81CDC}" type="pres">
      <dgm:prSet presAssocID="{6750AC01-D39D-4F3A-9DC8-2A211EE986A2}" presName="accent_1" presStyleCnt="0"/>
      <dgm:spPr/>
    </dgm:pt>
    <dgm:pt modelId="{07CB3071-D555-47DA-A36A-69EB91531FD8}" type="pres">
      <dgm:prSet presAssocID="{6750AC01-D39D-4F3A-9DC8-2A211EE986A2}" presName="accentRepeatNode" presStyleLbl="solidFgAcc1" presStyleIdx="0" presStyleCnt="3"/>
      <dgm:spPr/>
    </dgm:pt>
    <dgm:pt modelId="{95DE6538-27BD-44AF-A1A8-CA8F6B10FDD2}" type="pres">
      <dgm:prSet presAssocID="{0BEF68B8-1228-47BB-83B5-7B9CD1E3F84E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2BDEE8-85BD-4F02-B35B-2CC8E701C98B}" type="pres">
      <dgm:prSet presAssocID="{0BEF68B8-1228-47BB-83B5-7B9CD1E3F84E}" presName="accent_2" presStyleCnt="0"/>
      <dgm:spPr/>
    </dgm:pt>
    <dgm:pt modelId="{3F8116AC-FAC3-4E95-9865-93CCFEB191B9}" type="pres">
      <dgm:prSet presAssocID="{0BEF68B8-1228-47BB-83B5-7B9CD1E3F84E}" presName="accentRepeatNode" presStyleLbl="solidFgAcc1" presStyleIdx="1" presStyleCnt="3"/>
      <dgm:spPr/>
    </dgm:pt>
    <dgm:pt modelId="{E131CE4A-9776-44F4-BC03-867682E21374}" type="pres">
      <dgm:prSet presAssocID="{5605D28D-2CE6-4513-8566-952984E21E14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9A216A-8375-48F9-A4E6-8E0B64C0209B}" type="pres">
      <dgm:prSet presAssocID="{5605D28D-2CE6-4513-8566-952984E21E14}" presName="accent_3" presStyleCnt="0"/>
      <dgm:spPr/>
    </dgm:pt>
    <dgm:pt modelId="{A965097E-32F1-4AB8-8C4E-2814A7596B2F}" type="pres">
      <dgm:prSet presAssocID="{5605D28D-2CE6-4513-8566-952984E21E14}" presName="accentRepeatNode" presStyleLbl="solidFgAcc1" presStyleIdx="2" presStyleCnt="3"/>
      <dgm:spPr/>
    </dgm:pt>
  </dgm:ptLst>
  <dgm:cxnLst>
    <dgm:cxn modelId="{29DA474E-5DFA-4C66-882F-319C49ABBB19}" type="presOf" srcId="{6750AC01-D39D-4F3A-9DC8-2A211EE986A2}" destId="{58319267-C71E-43C9-94E1-827D0616C7A7}" srcOrd="0" destOrd="0" presId="urn:microsoft.com/office/officeart/2008/layout/VerticalCurvedList"/>
    <dgm:cxn modelId="{7084AA77-BACB-46CB-AE4A-77B62D3ED1AF}" type="presOf" srcId="{5605D28D-2CE6-4513-8566-952984E21E14}" destId="{E131CE4A-9776-44F4-BC03-867682E21374}" srcOrd="0" destOrd="0" presId="urn:microsoft.com/office/officeart/2008/layout/VerticalCurvedList"/>
    <dgm:cxn modelId="{4A378892-5CCC-4F0D-8A38-4BEAECF30F24}" type="presOf" srcId="{0BEF68B8-1228-47BB-83B5-7B9CD1E3F84E}" destId="{95DE6538-27BD-44AF-A1A8-CA8F6B10FDD2}" srcOrd="0" destOrd="0" presId="urn:microsoft.com/office/officeart/2008/layout/VerticalCurvedList"/>
    <dgm:cxn modelId="{EDEF4F82-1237-4639-A0F7-385C1897CE66}" srcId="{7E5AA53B-3EEE-4DE4-BB81-9044890C2946}" destId="{0BEF68B8-1228-47BB-83B5-7B9CD1E3F84E}" srcOrd="1" destOrd="0" parTransId="{ED3A4BC2-B75A-4952-A38B-A42B5995DF05}" sibTransId="{FD949706-EDCC-4ADC-8EDF-8EDA49C92325}"/>
    <dgm:cxn modelId="{A11E3B12-1828-45A7-86C3-BB85832DF84D}" type="presOf" srcId="{CA077D98-8478-47EA-B6A9-99ACE60C64D4}" destId="{D79B43FC-100B-4A0D-A4D5-0D2D04B99064}" srcOrd="0" destOrd="0" presId="urn:microsoft.com/office/officeart/2008/layout/VerticalCurvedList"/>
    <dgm:cxn modelId="{4F65CC8F-B5A8-40BE-A32B-05862B543D6A}" type="presOf" srcId="{7E5AA53B-3EEE-4DE4-BB81-9044890C2946}" destId="{57806726-6E60-4ACC-9C1C-7DF9CC365A10}" srcOrd="0" destOrd="0" presId="urn:microsoft.com/office/officeart/2008/layout/VerticalCurvedList"/>
    <dgm:cxn modelId="{FAF3F884-F0CF-440F-8CB1-B7648AB1B138}" srcId="{7E5AA53B-3EEE-4DE4-BB81-9044890C2946}" destId="{5605D28D-2CE6-4513-8566-952984E21E14}" srcOrd="2" destOrd="0" parTransId="{EB15AB98-362B-4E70-A3DA-995FC3E8BA79}" sibTransId="{823D1971-2C4D-4EC5-A874-2F463DE37109}"/>
    <dgm:cxn modelId="{0B5DAE5F-BCDC-4BF7-A6E7-CF856886A64D}" srcId="{7E5AA53B-3EEE-4DE4-BB81-9044890C2946}" destId="{6750AC01-D39D-4F3A-9DC8-2A211EE986A2}" srcOrd="0" destOrd="0" parTransId="{720680DC-AAA4-4434-A582-60EBCC5BA355}" sibTransId="{CA077D98-8478-47EA-B6A9-99ACE60C64D4}"/>
    <dgm:cxn modelId="{4E25B52E-70EF-4A0F-B410-0B49263AF380}" type="presParOf" srcId="{57806726-6E60-4ACC-9C1C-7DF9CC365A10}" destId="{90561C55-3C6E-4D53-85E1-2C50BCDDA392}" srcOrd="0" destOrd="0" presId="urn:microsoft.com/office/officeart/2008/layout/VerticalCurvedList"/>
    <dgm:cxn modelId="{2B3DD9E4-EC9C-4B92-B380-F89BF82E7CF3}" type="presParOf" srcId="{90561C55-3C6E-4D53-85E1-2C50BCDDA392}" destId="{B6CD42EC-5AD4-4004-AE5B-47EDA668DAA8}" srcOrd="0" destOrd="0" presId="urn:microsoft.com/office/officeart/2008/layout/VerticalCurvedList"/>
    <dgm:cxn modelId="{EA357085-80A4-4D1D-9BD2-56B1E9A721FB}" type="presParOf" srcId="{B6CD42EC-5AD4-4004-AE5B-47EDA668DAA8}" destId="{963B8EE3-40CC-4A0A-B420-D0BF920973CE}" srcOrd="0" destOrd="0" presId="urn:microsoft.com/office/officeart/2008/layout/VerticalCurvedList"/>
    <dgm:cxn modelId="{F175C6D0-411C-40FD-A19B-860D49F42061}" type="presParOf" srcId="{B6CD42EC-5AD4-4004-AE5B-47EDA668DAA8}" destId="{D79B43FC-100B-4A0D-A4D5-0D2D04B99064}" srcOrd="1" destOrd="0" presId="urn:microsoft.com/office/officeart/2008/layout/VerticalCurvedList"/>
    <dgm:cxn modelId="{794BB944-68C0-47A5-9792-652802EB36AC}" type="presParOf" srcId="{B6CD42EC-5AD4-4004-AE5B-47EDA668DAA8}" destId="{3CAD8DA1-8D53-445C-ACE8-D8449E4F0F55}" srcOrd="2" destOrd="0" presId="urn:microsoft.com/office/officeart/2008/layout/VerticalCurvedList"/>
    <dgm:cxn modelId="{B8CC75C4-3D1A-49E7-80D2-915668C1368C}" type="presParOf" srcId="{B6CD42EC-5AD4-4004-AE5B-47EDA668DAA8}" destId="{429CABD1-4116-474B-81BF-735E2CA9DD00}" srcOrd="3" destOrd="0" presId="urn:microsoft.com/office/officeart/2008/layout/VerticalCurvedList"/>
    <dgm:cxn modelId="{28110BB8-F33F-498C-9A75-98364B05EFA5}" type="presParOf" srcId="{90561C55-3C6E-4D53-85E1-2C50BCDDA392}" destId="{58319267-C71E-43C9-94E1-827D0616C7A7}" srcOrd="1" destOrd="0" presId="urn:microsoft.com/office/officeart/2008/layout/VerticalCurvedList"/>
    <dgm:cxn modelId="{3866F6C9-5521-48F2-B6C3-40C9896E1605}" type="presParOf" srcId="{90561C55-3C6E-4D53-85E1-2C50BCDDA392}" destId="{79F9B8A9-2412-4B74-84A9-69422DB81CDC}" srcOrd="2" destOrd="0" presId="urn:microsoft.com/office/officeart/2008/layout/VerticalCurvedList"/>
    <dgm:cxn modelId="{D2205A4F-BB7A-4399-BC2F-78E18EC6EAFE}" type="presParOf" srcId="{79F9B8A9-2412-4B74-84A9-69422DB81CDC}" destId="{07CB3071-D555-47DA-A36A-69EB91531FD8}" srcOrd="0" destOrd="0" presId="urn:microsoft.com/office/officeart/2008/layout/VerticalCurvedList"/>
    <dgm:cxn modelId="{602753E6-8A03-492B-861A-6B9532B5AA28}" type="presParOf" srcId="{90561C55-3C6E-4D53-85E1-2C50BCDDA392}" destId="{95DE6538-27BD-44AF-A1A8-CA8F6B10FDD2}" srcOrd="3" destOrd="0" presId="urn:microsoft.com/office/officeart/2008/layout/VerticalCurvedList"/>
    <dgm:cxn modelId="{AEC540A3-E86A-4075-8BE4-263F4AFF4EA1}" type="presParOf" srcId="{90561C55-3C6E-4D53-85E1-2C50BCDDA392}" destId="{312BDEE8-85BD-4F02-B35B-2CC8E701C98B}" srcOrd="4" destOrd="0" presId="urn:microsoft.com/office/officeart/2008/layout/VerticalCurvedList"/>
    <dgm:cxn modelId="{CD5D1014-B7CB-4B47-9A02-5FBF90928A73}" type="presParOf" srcId="{312BDEE8-85BD-4F02-B35B-2CC8E701C98B}" destId="{3F8116AC-FAC3-4E95-9865-93CCFEB191B9}" srcOrd="0" destOrd="0" presId="urn:microsoft.com/office/officeart/2008/layout/VerticalCurvedList"/>
    <dgm:cxn modelId="{987EB7C0-CA3E-4874-85E0-01E9060A2D35}" type="presParOf" srcId="{90561C55-3C6E-4D53-85E1-2C50BCDDA392}" destId="{E131CE4A-9776-44F4-BC03-867682E21374}" srcOrd="5" destOrd="0" presId="urn:microsoft.com/office/officeart/2008/layout/VerticalCurvedList"/>
    <dgm:cxn modelId="{91E55363-8DCA-455E-A203-06A9410994CB}" type="presParOf" srcId="{90561C55-3C6E-4D53-85E1-2C50BCDDA392}" destId="{AC9A216A-8375-48F9-A4E6-8E0B64C0209B}" srcOrd="6" destOrd="0" presId="urn:microsoft.com/office/officeart/2008/layout/VerticalCurvedList"/>
    <dgm:cxn modelId="{D866D586-1293-4049-B6E3-B467C1D5ED64}" type="presParOf" srcId="{AC9A216A-8375-48F9-A4E6-8E0B64C0209B}" destId="{A965097E-32F1-4AB8-8C4E-2814A7596B2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AA53B-3EEE-4DE4-BB81-9044890C2946}" type="doc">
      <dgm:prSet loTypeId="urn:microsoft.com/office/officeart/2008/layout/VerticalCurv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750AC01-D39D-4F3A-9DC8-2A211EE986A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Too Much Text</a:t>
          </a:r>
        </a:p>
      </dgm:t>
    </dgm:pt>
    <dgm:pt modelId="{720680DC-AAA4-4434-A582-60EBCC5BA355}" type="parTrans" cxnId="{0B5DAE5F-BCDC-4BF7-A6E7-CF856886A64D}">
      <dgm:prSet/>
      <dgm:spPr/>
      <dgm:t>
        <a:bodyPr/>
        <a:lstStyle/>
        <a:p>
          <a:endParaRPr lang="en-US"/>
        </a:p>
      </dgm:t>
    </dgm:pt>
    <dgm:pt modelId="{CA077D98-8478-47EA-B6A9-99ACE60C64D4}" type="sibTrans" cxnId="{0B5DAE5F-BCDC-4BF7-A6E7-CF856886A64D}">
      <dgm:prSet/>
      <dgm:spPr/>
      <dgm:t>
        <a:bodyPr/>
        <a:lstStyle/>
        <a:p>
          <a:endParaRPr lang="en-US"/>
        </a:p>
      </dgm:t>
    </dgm:pt>
    <dgm:pt modelId="{0BEF68B8-1228-47BB-83B5-7B9CD1E3F84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Boring Columns</a:t>
          </a:r>
        </a:p>
      </dgm:t>
    </dgm:pt>
    <dgm:pt modelId="{ED3A4BC2-B75A-4952-A38B-A42B5995DF05}" type="parTrans" cxnId="{EDEF4F82-1237-4639-A0F7-385C1897CE66}">
      <dgm:prSet/>
      <dgm:spPr/>
      <dgm:t>
        <a:bodyPr/>
        <a:lstStyle/>
        <a:p>
          <a:endParaRPr lang="en-US"/>
        </a:p>
      </dgm:t>
    </dgm:pt>
    <dgm:pt modelId="{FD949706-EDCC-4ADC-8EDF-8EDA49C92325}" type="sibTrans" cxnId="{EDEF4F82-1237-4639-A0F7-385C1897CE66}">
      <dgm:prSet/>
      <dgm:spPr/>
      <dgm:t>
        <a:bodyPr/>
        <a:lstStyle/>
        <a:p>
          <a:endParaRPr lang="en-US"/>
        </a:p>
      </dgm:t>
    </dgm:pt>
    <dgm:pt modelId="{5605D28D-2CE6-4513-8566-952984E21E14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Low Quality Images</a:t>
          </a:r>
        </a:p>
      </dgm:t>
    </dgm:pt>
    <dgm:pt modelId="{EB15AB98-362B-4E70-A3DA-995FC3E8BA79}" type="parTrans" cxnId="{FAF3F884-F0CF-440F-8CB1-B7648AB1B138}">
      <dgm:prSet/>
      <dgm:spPr/>
      <dgm:t>
        <a:bodyPr/>
        <a:lstStyle/>
        <a:p>
          <a:endParaRPr lang="en-US"/>
        </a:p>
      </dgm:t>
    </dgm:pt>
    <dgm:pt modelId="{823D1971-2C4D-4EC5-A874-2F463DE37109}" type="sibTrans" cxnId="{FAF3F884-F0CF-440F-8CB1-B7648AB1B138}">
      <dgm:prSet/>
      <dgm:spPr/>
      <dgm:t>
        <a:bodyPr/>
        <a:lstStyle/>
        <a:p>
          <a:endParaRPr lang="en-US"/>
        </a:p>
      </dgm:t>
    </dgm:pt>
    <dgm:pt modelId="{A51F139B-ECF7-47CB-8887-0DDBC21CEB93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Complicated Figures</a:t>
          </a:r>
        </a:p>
      </dgm:t>
    </dgm:pt>
    <dgm:pt modelId="{5DB11475-575F-40EC-81CD-36939866B8F4}" type="parTrans" cxnId="{AECC454F-1294-4D0B-9DF8-3B718B2CF1FE}">
      <dgm:prSet/>
      <dgm:spPr/>
      <dgm:t>
        <a:bodyPr/>
        <a:lstStyle/>
        <a:p>
          <a:endParaRPr lang="en-GB"/>
        </a:p>
      </dgm:t>
    </dgm:pt>
    <dgm:pt modelId="{D8C91F77-43D5-4850-8D22-F11E61498C62}" type="sibTrans" cxnId="{AECC454F-1294-4D0B-9DF8-3B718B2CF1FE}">
      <dgm:prSet/>
      <dgm:spPr/>
      <dgm:t>
        <a:bodyPr/>
        <a:lstStyle/>
        <a:p>
          <a:endParaRPr lang="en-GB"/>
        </a:p>
      </dgm:t>
    </dgm:pt>
    <dgm:pt modelId="{57806726-6E60-4ACC-9C1C-7DF9CC365A10}" type="pres">
      <dgm:prSet presAssocID="{7E5AA53B-3EEE-4DE4-BB81-9044890C2946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90561C55-3C6E-4D53-85E1-2C50BCDDA392}" type="pres">
      <dgm:prSet presAssocID="{7E5AA53B-3EEE-4DE4-BB81-9044890C2946}" presName="Name1" presStyleCnt="0"/>
      <dgm:spPr/>
    </dgm:pt>
    <dgm:pt modelId="{B6CD42EC-5AD4-4004-AE5B-47EDA668DAA8}" type="pres">
      <dgm:prSet presAssocID="{7E5AA53B-3EEE-4DE4-BB81-9044890C2946}" presName="cycle" presStyleCnt="0"/>
      <dgm:spPr/>
    </dgm:pt>
    <dgm:pt modelId="{963B8EE3-40CC-4A0A-B420-D0BF920973CE}" type="pres">
      <dgm:prSet presAssocID="{7E5AA53B-3EEE-4DE4-BB81-9044890C2946}" presName="srcNode" presStyleLbl="node1" presStyleIdx="0" presStyleCnt="4"/>
      <dgm:spPr/>
    </dgm:pt>
    <dgm:pt modelId="{D79B43FC-100B-4A0D-A4D5-0D2D04B99064}" type="pres">
      <dgm:prSet presAssocID="{7E5AA53B-3EEE-4DE4-BB81-9044890C2946}" presName="conn" presStyleLbl="parChTrans1D2" presStyleIdx="0" presStyleCnt="1"/>
      <dgm:spPr/>
      <dgm:t>
        <a:bodyPr/>
        <a:lstStyle/>
        <a:p>
          <a:endParaRPr lang="en-US"/>
        </a:p>
      </dgm:t>
    </dgm:pt>
    <dgm:pt modelId="{3CAD8DA1-8D53-445C-ACE8-D8449E4F0F55}" type="pres">
      <dgm:prSet presAssocID="{7E5AA53B-3EEE-4DE4-BB81-9044890C2946}" presName="extraNode" presStyleLbl="node1" presStyleIdx="0" presStyleCnt="4"/>
      <dgm:spPr/>
    </dgm:pt>
    <dgm:pt modelId="{429CABD1-4116-474B-81BF-735E2CA9DD00}" type="pres">
      <dgm:prSet presAssocID="{7E5AA53B-3EEE-4DE4-BB81-9044890C2946}" presName="dstNode" presStyleLbl="node1" presStyleIdx="0" presStyleCnt="4"/>
      <dgm:spPr/>
    </dgm:pt>
    <dgm:pt modelId="{58319267-C71E-43C9-94E1-827D0616C7A7}" type="pres">
      <dgm:prSet presAssocID="{6750AC01-D39D-4F3A-9DC8-2A211EE986A2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F9B8A9-2412-4B74-84A9-69422DB81CDC}" type="pres">
      <dgm:prSet presAssocID="{6750AC01-D39D-4F3A-9DC8-2A211EE986A2}" presName="accent_1" presStyleCnt="0"/>
      <dgm:spPr/>
    </dgm:pt>
    <dgm:pt modelId="{07CB3071-D555-47DA-A36A-69EB91531FD8}" type="pres">
      <dgm:prSet presAssocID="{6750AC01-D39D-4F3A-9DC8-2A211EE986A2}" presName="accentRepeatNode" presStyleLbl="solidFgAcc1" presStyleIdx="0" presStyleCnt="4"/>
      <dgm:spPr/>
    </dgm:pt>
    <dgm:pt modelId="{95DE6538-27BD-44AF-A1A8-CA8F6B10FDD2}" type="pres">
      <dgm:prSet presAssocID="{0BEF68B8-1228-47BB-83B5-7B9CD1E3F84E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2BDEE8-85BD-4F02-B35B-2CC8E701C98B}" type="pres">
      <dgm:prSet presAssocID="{0BEF68B8-1228-47BB-83B5-7B9CD1E3F84E}" presName="accent_2" presStyleCnt="0"/>
      <dgm:spPr/>
    </dgm:pt>
    <dgm:pt modelId="{3F8116AC-FAC3-4E95-9865-93CCFEB191B9}" type="pres">
      <dgm:prSet presAssocID="{0BEF68B8-1228-47BB-83B5-7B9CD1E3F84E}" presName="accentRepeatNode" presStyleLbl="solidFgAcc1" presStyleIdx="1" presStyleCnt="4"/>
      <dgm:spPr/>
    </dgm:pt>
    <dgm:pt modelId="{E131CE4A-9776-44F4-BC03-867682E21374}" type="pres">
      <dgm:prSet presAssocID="{5605D28D-2CE6-4513-8566-952984E21E14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9A216A-8375-48F9-A4E6-8E0B64C0209B}" type="pres">
      <dgm:prSet presAssocID="{5605D28D-2CE6-4513-8566-952984E21E14}" presName="accent_3" presStyleCnt="0"/>
      <dgm:spPr/>
    </dgm:pt>
    <dgm:pt modelId="{A965097E-32F1-4AB8-8C4E-2814A7596B2F}" type="pres">
      <dgm:prSet presAssocID="{5605D28D-2CE6-4513-8566-952984E21E14}" presName="accentRepeatNode" presStyleLbl="solidFgAcc1" presStyleIdx="2" presStyleCnt="4"/>
      <dgm:spPr/>
    </dgm:pt>
    <dgm:pt modelId="{43996C67-F98B-4340-A4BE-56DAE4BF4568}" type="pres">
      <dgm:prSet presAssocID="{A51F139B-ECF7-47CB-8887-0DDBC21CEB93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ED00D5E-5501-447F-A892-BB04D2376010}" type="pres">
      <dgm:prSet presAssocID="{A51F139B-ECF7-47CB-8887-0DDBC21CEB93}" presName="accent_4" presStyleCnt="0"/>
      <dgm:spPr/>
    </dgm:pt>
    <dgm:pt modelId="{1CB3B179-3E0D-4A75-95F8-2E6333010CB1}" type="pres">
      <dgm:prSet presAssocID="{A51F139B-ECF7-47CB-8887-0DDBC21CEB93}" presName="accentRepeatNode" presStyleLbl="solidFgAcc1" presStyleIdx="3" presStyleCnt="4"/>
      <dgm:spPr/>
    </dgm:pt>
  </dgm:ptLst>
  <dgm:cxnLst>
    <dgm:cxn modelId="{29DA474E-5DFA-4C66-882F-319C49ABBB19}" type="presOf" srcId="{6750AC01-D39D-4F3A-9DC8-2A211EE986A2}" destId="{58319267-C71E-43C9-94E1-827D0616C7A7}" srcOrd="0" destOrd="0" presId="urn:microsoft.com/office/officeart/2008/layout/VerticalCurvedList"/>
    <dgm:cxn modelId="{AECC454F-1294-4D0B-9DF8-3B718B2CF1FE}" srcId="{7E5AA53B-3EEE-4DE4-BB81-9044890C2946}" destId="{A51F139B-ECF7-47CB-8887-0DDBC21CEB93}" srcOrd="3" destOrd="0" parTransId="{5DB11475-575F-40EC-81CD-36939866B8F4}" sibTransId="{D8C91F77-43D5-4850-8D22-F11E61498C62}"/>
    <dgm:cxn modelId="{7084AA77-BACB-46CB-AE4A-77B62D3ED1AF}" type="presOf" srcId="{5605D28D-2CE6-4513-8566-952984E21E14}" destId="{E131CE4A-9776-44F4-BC03-867682E21374}" srcOrd="0" destOrd="0" presId="urn:microsoft.com/office/officeart/2008/layout/VerticalCurvedList"/>
    <dgm:cxn modelId="{4A378892-5CCC-4F0D-8A38-4BEAECF30F24}" type="presOf" srcId="{0BEF68B8-1228-47BB-83B5-7B9CD1E3F84E}" destId="{95DE6538-27BD-44AF-A1A8-CA8F6B10FDD2}" srcOrd="0" destOrd="0" presId="urn:microsoft.com/office/officeart/2008/layout/VerticalCurvedList"/>
    <dgm:cxn modelId="{EDEF4F82-1237-4639-A0F7-385C1897CE66}" srcId="{7E5AA53B-3EEE-4DE4-BB81-9044890C2946}" destId="{0BEF68B8-1228-47BB-83B5-7B9CD1E3F84E}" srcOrd="1" destOrd="0" parTransId="{ED3A4BC2-B75A-4952-A38B-A42B5995DF05}" sibTransId="{FD949706-EDCC-4ADC-8EDF-8EDA49C92325}"/>
    <dgm:cxn modelId="{A11E3B12-1828-45A7-86C3-BB85832DF84D}" type="presOf" srcId="{CA077D98-8478-47EA-B6A9-99ACE60C64D4}" destId="{D79B43FC-100B-4A0D-A4D5-0D2D04B99064}" srcOrd="0" destOrd="0" presId="urn:microsoft.com/office/officeart/2008/layout/VerticalCurvedList"/>
    <dgm:cxn modelId="{4F65CC8F-B5A8-40BE-A32B-05862B543D6A}" type="presOf" srcId="{7E5AA53B-3EEE-4DE4-BB81-9044890C2946}" destId="{57806726-6E60-4ACC-9C1C-7DF9CC365A10}" srcOrd="0" destOrd="0" presId="urn:microsoft.com/office/officeart/2008/layout/VerticalCurvedList"/>
    <dgm:cxn modelId="{FAF3F884-F0CF-440F-8CB1-B7648AB1B138}" srcId="{7E5AA53B-3EEE-4DE4-BB81-9044890C2946}" destId="{5605D28D-2CE6-4513-8566-952984E21E14}" srcOrd="2" destOrd="0" parTransId="{EB15AB98-362B-4E70-A3DA-995FC3E8BA79}" sibTransId="{823D1971-2C4D-4EC5-A874-2F463DE37109}"/>
    <dgm:cxn modelId="{0B5DAE5F-BCDC-4BF7-A6E7-CF856886A64D}" srcId="{7E5AA53B-3EEE-4DE4-BB81-9044890C2946}" destId="{6750AC01-D39D-4F3A-9DC8-2A211EE986A2}" srcOrd="0" destOrd="0" parTransId="{720680DC-AAA4-4434-A582-60EBCC5BA355}" sibTransId="{CA077D98-8478-47EA-B6A9-99ACE60C64D4}"/>
    <dgm:cxn modelId="{8D5D03C4-BC50-4A2A-AB30-533E085B74CF}" type="presOf" srcId="{A51F139B-ECF7-47CB-8887-0DDBC21CEB93}" destId="{43996C67-F98B-4340-A4BE-56DAE4BF4568}" srcOrd="0" destOrd="0" presId="urn:microsoft.com/office/officeart/2008/layout/VerticalCurvedList"/>
    <dgm:cxn modelId="{4E25B52E-70EF-4A0F-B410-0B49263AF380}" type="presParOf" srcId="{57806726-6E60-4ACC-9C1C-7DF9CC365A10}" destId="{90561C55-3C6E-4D53-85E1-2C50BCDDA392}" srcOrd="0" destOrd="0" presId="urn:microsoft.com/office/officeart/2008/layout/VerticalCurvedList"/>
    <dgm:cxn modelId="{2B3DD9E4-EC9C-4B92-B380-F89BF82E7CF3}" type="presParOf" srcId="{90561C55-3C6E-4D53-85E1-2C50BCDDA392}" destId="{B6CD42EC-5AD4-4004-AE5B-47EDA668DAA8}" srcOrd="0" destOrd="0" presId="urn:microsoft.com/office/officeart/2008/layout/VerticalCurvedList"/>
    <dgm:cxn modelId="{EA357085-80A4-4D1D-9BD2-56B1E9A721FB}" type="presParOf" srcId="{B6CD42EC-5AD4-4004-AE5B-47EDA668DAA8}" destId="{963B8EE3-40CC-4A0A-B420-D0BF920973CE}" srcOrd="0" destOrd="0" presId="urn:microsoft.com/office/officeart/2008/layout/VerticalCurvedList"/>
    <dgm:cxn modelId="{F175C6D0-411C-40FD-A19B-860D49F42061}" type="presParOf" srcId="{B6CD42EC-5AD4-4004-AE5B-47EDA668DAA8}" destId="{D79B43FC-100B-4A0D-A4D5-0D2D04B99064}" srcOrd="1" destOrd="0" presId="urn:microsoft.com/office/officeart/2008/layout/VerticalCurvedList"/>
    <dgm:cxn modelId="{794BB944-68C0-47A5-9792-652802EB36AC}" type="presParOf" srcId="{B6CD42EC-5AD4-4004-AE5B-47EDA668DAA8}" destId="{3CAD8DA1-8D53-445C-ACE8-D8449E4F0F55}" srcOrd="2" destOrd="0" presId="urn:microsoft.com/office/officeart/2008/layout/VerticalCurvedList"/>
    <dgm:cxn modelId="{B8CC75C4-3D1A-49E7-80D2-915668C1368C}" type="presParOf" srcId="{B6CD42EC-5AD4-4004-AE5B-47EDA668DAA8}" destId="{429CABD1-4116-474B-81BF-735E2CA9DD00}" srcOrd="3" destOrd="0" presId="urn:microsoft.com/office/officeart/2008/layout/VerticalCurvedList"/>
    <dgm:cxn modelId="{28110BB8-F33F-498C-9A75-98364B05EFA5}" type="presParOf" srcId="{90561C55-3C6E-4D53-85E1-2C50BCDDA392}" destId="{58319267-C71E-43C9-94E1-827D0616C7A7}" srcOrd="1" destOrd="0" presId="urn:microsoft.com/office/officeart/2008/layout/VerticalCurvedList"/>
    <dgm:cxn modelId="{3866F6C9-5521-48F2-B6C3-40C9896E1605}" type="presParOf" srcId="{90561C55-3C6E-4D53-85E1-2C50BCDDA392}" destId="{79F9B8A9-2412-4B74-84A9-69422DB81CDC}" srcOrd="2" destOrd="0" presId="urn:microsoft.com/office/officeart/2008/layout/VerticalCurvedList"/>
    <dgm:cxn modelId="{D2205A4F-BB7A-4399-BC2F-78E18EC6EAFE}" type="presParOf" srcId="{79F9B8A9-2412-4B74-84A9-69422DB81CDC}" destId="{07CB3071-D555-47DA-A36A-69EB91531FD8}" srcOrd="0" destOrd="0" presId="urn:microsoft.com/office/officeart/2008/layout/VerticalCurvedList"/>
    <dgm:cxn modelId="{602753E6-8A03-492B-861A-6B9532B5AA28}" type="presParOf" srcId="{90561C55-3C6E-4D53-85E1-2C50BCDDA392}" destId="{95DE6538-27BD-44AF-A1A8-CA8F6B10FDD2}" srcOrd="3" destOrd="0" presId="urn:microsoft.com/office/officeart/2008/layout/VerticalCurvedList"/>
    <dgm:cxn modelId="{AEC540A3-E86A-4075-8BE4-263F4AFF4EA1}" type="presParOf" srcId="{90561C55-3C6E-4D53-85E1-2C50BCDDA392}" destId="{312BDEE8-85BD-4F02-B35B-2CC8E701C98B}" srcOrd="4" destOrd="0" presId="urn:microsoft.com/office/officeart/2008/layout/VerticalCurvedList"/>
    <dgm:cxn modelId="{CD5D1014-B7CB-4B47-9A02-5FBF90928A73}" type="presParOf" srcId="{312BDEE8-85BD-4F02-B35B-2CC8E701C98B}" destId="{3F8116AC-FAC3-4E95-9865-93CCFEB191B9}" srcOrd="0" destOrd="0" presId="urn:microsoft.com/office/officeart/2008/layout/VerticalCurvedList"/>
    <dgm:cxn modelId="{987EB7C0-CA3E-4874-85E0-01E9060A2D35}" type="presParOf" srcId="{90561C55-3C6E-4D53-85E1-2C50BCDDA392}" destId="{E131CE4A-9776-44F4-BC03-867682E21374}" srcOrd="5" destOrd="0" presId="urn:microsoft.com/office/officeart/2008/layout/VerticalCurvedList"/>
    <dgm:cxn modelId="{91E55363-8DCA-455E-A203-06A9410994CB}" type="presParOf" srcId="{90561C55-3C6E-4D53-85E1-2C50BCDDA392}" destId="{AC9A216A-8375-48F9-A4E6-8E0B64C0209B}" srcOrd="6" destOrd="0" presId="urn:microsoft.com/office/officeart/2008/layout/VerticalCurvedList"/>
    <dgm:cxn modelId="{D866D586-1293-4049-B6E3-B467C1D5ED64}" type="presParOf" srcId="{AC9A216A-8375-48F9-A4E6-8E0B64C0209B}" destId="{A965097E-32F1-4AB8-8C4E-2814A7596B2F}" srcOrd="0" destOrd="0" presId="urn:microsoft.com/office/officeart/2008/layout/VerticalCurvedList"/>
    <dgm:cxn modelId="{FA59B55C-4140-41B1-81E2-D795795CCD73}" type="presParOf" srcId="{90561C55-3C6E-4D53-85E1-2C50BCDDA392}" destId="{43996C67-F98B-4340-A4BE-56DAE4BF4568}" srcOrd="7" destOrd="0" presId="urn:microsoft.com/office/officeart/2008/layout/VerticalCurvedList"/>
    <dgm:cxn modelId="{08F4842B-DC4D-431A-9151-864965D11475}" type="presParOf" srcId="{90561C55-3C6E-4D53-85E1-2C50BCDDA392}" destId="{1ED00D5E-5501-447F-A892-BB04D2376010}" srcOrd="8" destOrd="0" presId="urn:microsoft.com/office/officeart/2008/layout/VerticalCurvedList"/>
    <dgm:cxn modelId="{7C80317A-CB9A-407D-88A7-39A598656E3F}" type="presParOf" srcId="{1ED00D5E-5501-447F-A892-BB04D2376010}" destId="{1CB3B179-3E0D-4A75-95F8-2E6333010CB1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B43FC-100B-4A0D-A4D5-0D2D04B99064}">
      <dsp:nvSpPr>
        <dsp:cNvPr id="0" name=""/>
        <dsp:cNvSpPr/>
      </dsp:nvSpPr>
      <dsp:spPr>
        <a:xfrm>
          <a:off x="-3704085" y="-618397"/>
          <a:ext cx="4800732" cy="4800732"/>
        </a:xfrm>
        <a:prstGeom prst="blockArc">
          <a:avLst>
            <a:gd name="adj1" fmla="val 18900000"/>
            <a:gd name="adj2" fmla="val 2700000"/>
            <a:gd name="adj3" fmla="val 450"/>
          </a:avLst>
        </a:prstGeom>
        <a:noFill/>
        <a:ln w="12700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319267-C71E-43C9-94E1-827D0616C7A7}">
      <dsp:nvSpPr>
        <dsp:cNvPr id="0" name=""/>
        <dsp:cNvSpPr/>
      </dsp:nvSpPr>
      <dsp:spPr>
        <a:xfrm>
          <a:off x="1065423" y="929630"/>
          <a:ext cx="5788824" cy="170467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14438" tIns="139700" rIns="139700" bIns="139700" numCol="1" spcCol="1270" anchor="ctr" anchorCtr="0">
          <a:noAutofit/>
        </a:bodyPr>
        <a:lstStyle/>
        <a:p>
          <a:pPr lvl="0" algn="l" defTabSz="2444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5500" kern="1200" dirty="0"/>
            <a:t>Too Much Text</a:t>
          </a:r>
        </a:p>
      </dsp:txBody>
      <dsp:txXfrm>
        <a:off x="1065423" y="929630"/>
        <a:ext cx="5788824" cy="1704677"/>
      </dsp:txXfrm>
    </dsp:sp>
    <dsp:sp modelId="{07CB3071-D555-47DA-A36A-69EB91531FD8}">
      <dsp:nvSpPr>
        <dsp:cNvPr id="0" name=""/>
        <dsp:cNvSpPr/>
      </dsp:nvSpPr>
      <dsp:spPr>
        <a:xfrm>
          <a:off x="0" y="716545"/>
          <a:ext cx="2130847" cy="213084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B43FC-100B-4A0D-A4D5-0D2D04B99064}">
      <dsp:nvSpPr>
        <dsp:cNvPr id="0" name=""/>
        <dsp:cNvSpPr/>
      </dsp:nvSpPr>
      <dsp:spPr>
        <a:xfrm>
          <a:off x="-4000085" y="-618397"/>
          <a:ext cx="4800732" cy="4800732"/>
        </a:xfrm>
        <a:prstGeom prst="blockArc">
          <a:avLst>
            <a:gd name="adj1" fmla="val 18900000"/>
            <a:gd name="adj2" fmla="val 2700000"/>
            <a:gd name="adj3" fmla="val 450"/>
          </a:avLst>
        </a:prstGeom>
        <a:noFill/>
        <a:ln w="12700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319267-C71E-43C9-94E1-827D0616C7A7}">
      <dsp:nvSpPr>
        <dsp:cNvPr id="0" name=""/>
        <dsp:cNvSpPr/>
      </dsp:nvSpPr>
      <dsp:spPr>
        <a:xfrm>
          <a:off x="655140" y="509144"/>
          <a:ext cx="6180307" cy="101814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8153" tIns="129540" rIns="129540" bIns="129540" numCol="1" spcCol="1270" anchor="ctr" anchorCtr="0">
          <a:noAutofit/>
        </a:bodyPr>
        <a:lstStyle/>
        <a:p>
          <a:pPr lvl="0" algn="l" defTabSz="22669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5100" kern="1200" dirty="0"/>
            <a:t>Too Much Text</a:t>
          </a:r>
        </a:p>
      </dsp:txBody>
      <dsp:txXfrm>
        <a:off x="655140" y="509144"/>
        <a:ext cx="6180307" cy="1018145"/>
      </dsp:txXfrm>
    </dsp:sp>
    <dsp:sp modelId="{07CB3071-D555-47DA-A36A-69EB91531FD8}">
      <dsp:nvSpPr>
        <dsp:cNvPr id="0" name=""/>
        <dsp:cNvSpPr/>
      </dsp:nvSpPr>
      <dsp:spPr>
        <a:xfrm>
          <a:off x="18799" y="381875"/>
          <a:ext cx="1272682" cy="127268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E6538-27BD-44AF-A1A8-CA8F6B10FDD2}">
      <dsp:nvSpPr>
        <dsp:cNvPr id="0" name=""/>
        <dsp:cNvSpPr/>
      </dsp:nvSpPr>
      <dsp:spPr>
        <a:xfrm>
          <a:off x="655140" y="2036648"/>
          <a:ext cx="6180307" cy="101814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8153" tIns="129540" rIns="129540" bIns="129540" numCol="1" spcCol="1270" anchor="ctr" anchorCtr="0">
          <a:noAutofit/>
        </a:bodyPr>
        <a:lstStyle/>
        <a:p>
          <a:pPr lvl="0" algn="l" defTabSz="22669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5100" kern="1200" dirty="0"/>
            <a:t>Boring Presentation</a:t>
          </a:r>
        </a:p>
      </dsp:txBody>
      <dsp:txXfrm>
        <a:off x="655140" y="2036648"/>
        <a:ext cx="6180307" cy="1018145"/>
      </dsp:txXfrm>
    </dsp:sp>
    <dsp:sp modelId="{3F8116AC-FAC3-4E95-9865-93CCFEB191B9}">
      <dsp:nvSpPr>
        <dsp:cNvPr id="0" name=""/>
        <dsp:cNvSpPr/>
      </dsp:nvSpPr>
      <dsp:spPr>
        <a:xfrm>
          <a:off x="18799" y="1909379"/>
          <a:ext cx="1272682" cy="127268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B43FC-100B-4A0D-A4D5-0D2D04B99064}">
      <dsp:nvSpPr>
        <dsp:cNvPr id="0" name=""/>
        <dsp:cNvSpPr/>
      </dsp:nvSpPr>
      <dsp:spPr>
        <a:xfrm>
          <a:off x="-4028574" y="-618397"/>
          <a:ext cx="4800732" cy="4800732"/>
        </a:xfrm>
        <a:prstGeom prst="blockArc">
          <a:avLst>
            <a:gd name="adj1" fmla="val 18900000"/>
            <a:gd name="adj2" fmla="val 2700000"/>
            <a:gd name="adj3" fmla="val 450"/>
          </a:avLst>
        </a:prstGeom>
        <a:noFill/>
        <a:ln w="12700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319267-C71E-43C9-94E1-827D0616C7A7}">
      <dsp:nvSpPr>
        <dsp:cNvPr id="0" name=""/>
        <dsp:cNvSpPr/>
      </dsp:nvSpPr>
      <dsp:spPr>
        <a:xfrm>
          <a:off x="496568" y="356393"/>
          <a:ext cx="6310391" cy="7127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5775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Too Much Text</a:t>
          </a:r>
        </a:p>
      </dsp:txBody>
      <dsp:txXfrm>
        <a:off x="496568" y="356393"/>
        <a:ext cx="6310391" cy="712787"/>
      </dsp:txXfrm>
    </dsp:sp>
    <dsp:sp modelId="{07CB3071-D555-47DA-A36A-69EB91531FD8}">
      <dsp:nvSpPr>
        <dsp:cNvPr id="0" name=""/>
        <dsp:cNvSpPr/>
      </dsp:nvSpPr>
      <dsp:spPr>
        <a:xfrm>
          <a:off x="51076" y="267295"/>
          <a:ext cx="890984" cy="89098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E6538-27BD-44AF-A1A8-CA8F6B10FDD2}">
      <dsp:nvSpPr>
        <dsp:cNvPr id="0" name=""/>
        <dsp:cNvSpPr/>
      </dsp:nvSpPr>
      <dsp:spPr>
        <a:xfrm>
          <a:off x="755666" y="1425575"/>
          <a:ext cx="6051292" cy="7127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5775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Boring Columns</a:t>
          </a:r>
        </a:p>
      </dsp:txBody>
      <dsp:txXfrm>
        <a:off x="755666" y="1425575"/>
        <a:ext cx="6051292" cy="712787"/>
      </dsp:txXfrm>
    </dsp:sp>
    <dsp:sp modelId="{3F8116AC-FAC3-4E95-9865-93CCFEB191B9}">
      <dsp:nvSpPr>
        <dsp:cNvPr id="0" name=""/>
        <dsp:cNvSpPr/>
      </dsp:nvSpPr>
      <dsp:spPr>
        <a:xfrm>
          <a:off x="310174" y="1336476"/>
          <a:ext cx="890984" cy="89098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31CE4A-9776-44F4-BC03-867682E21374}">
      <dsp:nvSpPr>
        <dsp:cNvPr id="0" name=""/>
        <dsp:cNvSpPr/>
      </dsp:nvSpPr>
      <dsp:spPr>
        <a:xfrm>
          <a:off x="496568" y="2494756"/>
          <a:ext cx="6310391" cy="7127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5775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/>
            <a:t>Low Quality Images</a:t>
          </a:r>
        </a:p>
      </dsp:txBody>
      <dsp:txXfrm>
        <a:off x="496568" y="2494756"/>
        <a:ext cx="6310391" cy="712787"/>
      </dsp:txXfrm>
    </dsp:sp>
    <dsp:sp modelId="{A965097E-32F1-4AB8-8C4E-2814A7596B2F}">
      <dsp:nvSpPr>
        <dsp:cNvPr id="0" name=""/>
        <dsp:cNvSpPr/>
      </dsp:nvSpPr>
      <dsp:spPr>
        <a:xfrm>
          <a:off x="51076" y="2405658"/>
          <a:ext cx="890984" cy="89098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B43FC-100B-4A0D-A4D5-0D2D04B99064}">
      <dsp:nvSpPr>
        <dsp:cNvPr id="0" name=""/>
        <dsp:cNvSpPr/>
      </dsp:nvSpPr>
      <dsp:spPr>
        <a:xfrm>
          <a:off x="-4028574" y="-618397"/>
          <a:ext cx="4800732" cy="4800732"/>
        </a:xfrm>
        <a:prstGeom prst="blockArc">
          <a:avLst>
            <a:gd name="adj1" fmla="val 18900000"/>
            <a:gd name="adj2" fmla="val 2700000"/>
            <a:gd name="adj3" fmla="val 450"/>
          </a:avLst>
        </a:prstGeom>
        <a:noFill/>
        <a:ln w="12700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319267-C71E-43C9-94E1-827D0616C7A7}">
      <dsp:nvSpPr>
        <dsp:cNvPr id="0" name=""/>
        <dsp:cNvSpPr/>
      </dsp:nvSpPr>
      <dsp:spPr>
        <a:xfrm>
          <a:off x="404618" y="273995"/>
          <a:ext cx="6402340" cy="54827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5194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/>
            <a:t>Too Much Text</a:t>
          </a:r>
        </a:p>
      </dsp:txBody>
      <dsp:txXfrm>
        <a:off x="404618" y="273995"/>
        <a:ext cx="6402340" cy="548276"/>
      </dsp:txXfrm>
    </dsp:sp>
    <dsp:sp modelId="{07CB3071-D555-47DA-A36A-69EB91531FD8}">
      <dsp:nvSpPr>
        <dsp:cNvPr id="0" name=""/>
        <dsp:cNvSpPr/>
      </dsp:nvSpPr>
      <dsp:spPr>
        <a:xfrm>
          <a:off x="61946" y="205461"/>
          <a:ext cx="685345" cy="6853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E6538-27BD-44AF-A1A8-CA8F6B10FDD2}">
      <dsp:nvSpPr>
        <dsp:cNvPr id="0" name=""/>
        <dsp:cNvSpPr/>
      </dsp:nvSpPr>
      <dsp:spPr>
        <a:xfrm>
          <a:off x="718958" y="1096552"/>
          <a:ext cx="6088001" cy="54827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5194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/>
            <a:t>Boring Columns</a:t>
          </a:r>
        </a:p>
      </dsp:txBody>
      <dsp:txXfrm>
        <a:off x="718958" y="1096552"/>
        <a:ext cx="6088001" cy="548276"/>
      </dsp:txXfrm>
    </dsp:sp>
    <dsp:sp modelId="{3F8116AC-FAC3-4E95-9865-93CCFEB191B9}">
      <dsp:nvSpPr>
        <dsp:cNvPr id="0" name=""/>
        <dsp:cNvSpPr/>
      </dsp:nvSpPr>
      <dsp:spPr>
        <a:xfrm>
          <a:off x="376285" y="1028017"/>
          <a:ext cx="685345" cy="6853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31CE4A-9776-44F4-BC03-867682E21374}">
      <dsp:nvSpPr>
        <dsp:cNvPr id="0" name=""/>
        <dsp:cNvSpPr/>
      </dsp:nvSpPr>
      <dsp:spPr>
        <a:xfrm>
          <a:off x="718958" y="1919109"/>
          <a:ext cx="6088001" cy="54827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5194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/>
            <a:t>Low Quality Images</a:t>
          </a:r>
        </a:p>
      </dsp:txBody>
      <dsp:txXfrm>
        <a:off x="718958" y="1919109"/>
        <a:ext cx="6088001" cy="548276"/>
      </dsp:txXfrm>
    </dsp:sp>
    <dsp:sp modelId="{A965097E-32F1-4AB8-8C4E-2814A7596B2F}">
      <dsp:nvSpPr>
        <dsp:cNvPr id="0" name=""/>
        <dsp:cNvSpPr/>
      </dsp:nvSpPr>
      <dsp:spPr>
        <a:xfrm>
          <a:off x="376285" y="1850574"/>
          <a:ext cx="685345" cy="6853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96C67-F98B-4340-A4BE-56DAE4BF4568}">
      <dsp:nvSpPr>
        <dsp:cNvPr id="0" name=""/>
        <dsp:cNvSpPr/>
      </dsp:nvSpPr>
      <dsp:spPr>
        <a:xfrm>
          <a:off x="404618" y="2741666"/>
          <a:ext cx="6402340" cy="54827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5194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/>
            <a:t>Complicated Figures</a:t>
          </a:r>
        </a:p>
      </dsp:txBody>
      <dsp:txXfrm>
        <a:off x="404618" y="2741666"/>
        <a:ext cx="6402340" cy="548276"/>
      </dsp:txXfrm>
    </dsp:sp>
    <dsp:sp modelId="{1CB3B179-3E0D-4A75-95F8-2E6333010CB1}">
      <dsp:nvSpPr>
        <dsp:cNvPr id="0" name=""/>
        <dsp:cNvSpPr/>
      </dsp:nvSpPr>
      <dsp:spPr>
        <a:xfrm>
          <a:off x="61946" y="2673131"/>
          <a:ext cx="685345" cy="68534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44646B-21C0-410B-BA17-64C59EB2927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89392C-F5C5-4C38-94CE-455C7F402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29A4FD-FAFB-4CDA-9DC5-D20CA18269A9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F3D2C-86D2-4CEA-B1B8-750885E16DD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6D5F72-69F2-4B4B-A943-B04C4B1E36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EBA49-8001-49C3-9348-7448336215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9060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91E35E-F34C-4F0E-B8A1-D9F5F49CB3AD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3F15BC-4AA1-41C4-8C26-91A7E3BB93D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467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052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1566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3817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046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People try to pack in to much detail and </a:t>
            </a:r>
            <a:r>
              <a:rPr lang="en-US" dirty="0" smtClean="0"/>
              <a:t>information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People </a:t>
            </a:r>
            <a:r>
              <a:rPr lang="en-US" dirty="0"/>
              <a:t>will not stand for a long time </a:t>
            </a:r>
            <a:r>
              <a:rPr lang="en-US" dirty="0" smtClean="0"/>
              <a:t>reading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Don’t </a:t>
            </a:r>
            <a:r>
              <a:rPr lang="en-US" dirty="0"/>
              <a:t>include the same amount of information as you would in a </a:t>
            </a:r>
            <a:r>
              <a:rPr lang="en-US" dirty="0" smtClean="0"/>
              <a:t>report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Use </a:t>
            </a:r>
            <a:r>
              <a:rPr lang="en-US" dirty="0"/>
              <a:t>bullet points and justify text to the left or justify to make it easier to read. </a:t>
            </a:r>
            <a:endParaRPr lang="en-US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A </a:t>
            </a:r>
            <a:r>
              <a:rPr lang="en-US" dirty="0"/>
              <a:t>picture is worth a thousand word (don’t bury them in </a:t>
            </a:r>
            <a:r>
              <a:rPr lang="en-US" dirty="0" smtClean="0"/>
              <a:t>text)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Text </a:t>
            </a:r>
            <a:r>
              <a:rPr lang="en-US" dirty="0"/>
              <a:t>size – not too </a:t>
            </a:r>
            <a:r>
              <a:rPr lang="en-US" dirty="0" smtClean="0"/>
              <a:t>small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Be </a:t>
            </a:r>
            <a:r>
              <a:rPr lang="en-US" dirty="0"/>
              <a:t>careful on the font that you use – you need to be professional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3549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Tell a story with a </a:t>
            </a:r>
            <a:r>
              <a:rPr lang="en-US" dirty="0" smtClean="0"/>
              <a:t>structure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Logical </a:t>
            </a:r>
            <a:r>
              <a:rPr lang="en-US" dirty="0"/>
              <a:t>order (people read from left to right, top to bottom. </a:t>
            </a:r>
            <a:endParaRPr lang="en-US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Letter </a:t>
            </a:r>
            <a:r>
              <a:rPr lang="en-US" dirty="0"/>
              <a:t>your poster breathe – use white space </a:t>
            </a:r>
            <a:r>
              <a:rPr lang="en-US" dirty="0" smtClean="0"/>
              <a:t>strategically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 smtClean="0"/>
              <a:t>Colour</a:t>
            </a:r>
            <a:r>
              <a:rPr lang="en-US" dirty="0" smtClean="0"/>
              <a:t> </a:t>
            </a:r>
            <a:r>
              <a:rPr lang="en-US" dirty="0"/>
              <a:t>can help liven up a poster but choose carefully. </a:t>
            </a:r>
            <a:endParaRPr lang="en-US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Try </a:t>
            </a:r>
            <a:r>
              <a:rPr lang="en-US" dirty="0"/>
              <a:t>to avoid patterns and be carefully what you put in the </a:t>
            </a:r>
            <a:r>
              <a:rPr lang="en-US" dirty="0" smtClean="0"/>
              <a:t>background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smtClean="0"/>
              <a:t>Short </a:t>
            </a:r>
            <a:r>
              <a:rPr lang="en-US" dirty="0"/>
              <a:t>and sweet titles better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4704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smtClean="0"/>
              <a:t>All images should</a:t>
            </a:r>
            <a:r>
              <a:rPr lang="en-US" baseline="0" dirty="0" smtClean="0"/>
              <a:t> be labelled and referenced if not your own</a:t>
            </a:r>
            <a:endParaRPr lang="en-US" dirty="0" smtClean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smtClean="0"/>
              <a:t>Remember </a:t>
            </a:r>
            <a:r>
              <a:rPr lang="en-US" dirty="0"/>
              <a:t>to include good </a:t>
            </a:r>
            <a:r>
              <a:rPr lang="en-US" dirty="0" smtClean="0"/>
              <a:t>titles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smtClean="0"/>
              <a:t>Helps</a:t>
            </a:r>
            <a:r>
              <a:rPr lang="en-US" baseline="0" dirty="0" smtClean="0"/>
              <a:t> to make it more effective and attractive to the reader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baseline="0" dirty="0" smtClean="0"/>
              <a:t>Consider the audience you are addressing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baseline="0" dirty="0" smtClean="0"/>
              <a:t>Is the image relevant, does it add something to the poster. 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1321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 smtClean="0"/>
              <a:t>Simplify graphs and figures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 smtClean="0"/>
              <a:t>Can you put</a:t>
            </a:r>
            <a:r>
              <a:rPr lang="en-US" baseline="0" dirty="0" smtClean="0"/>
              <a:t> condense two sets of data onto one graph – different </a:t>
            </a:r>
            <a:r>
              <a:rPr lang="en-US" baseline="0" dirty="0" err="1" smtClean="0"/>
              <a:t>coloured</a:t>
            </a:r>
            <a:r>
              <a:rPr lang="en-US" baseline="0" dirty="0" smtClean="0"/>
              <a:t> lines or two axes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aseline="0" dirty="0" smtClean="0"/>
              <a:t>Remember to label and reference if required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aseline="0" dirty="0" smtClean="0"/>
              <a:t>Text size on graph, needs to be readable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aseline="0" dirty="0" smtClean="0"/>
              <a:t>Units!!!!!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aseline="0" dirty="0" smtClean="0"/>
              <a:t>Can a non-expert understand your graph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2003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</a:t>
            </a:r>
            <a:r>
              <a:rPr lang="en-GB" baseline="0" dirty="0" smtClean="0"/>
              <a:t> is often all that is read. </a:t>
            </a:r>
          </a:p>
          <a:p>
            <a:r>
              <a:rPr lang="en-GB" baseline="0" dirty="0" smtClean="0"/>
              <a:t>Make it clear from the start what the subject is about.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7503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Click on picture for Hyperlink</a:t>
            </a:r>
            <a:r>
              <a:rPr lang="en-US" baseline="0" dirty="0" smtClean="0"/>
              <a:t> to the template file.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871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Going to pass</a:t>
            </a:r>
            <a:r>
              <a:rPr lang="en-GB" baseline="0" dirty="0" smtClean="0"/>
              <a:t> around some previous examples. </a:t>
            </a:r>
            <a:endParaRPr lang="en-GB" baseline="0" dirty="0" smtClean="0"/>
          </a:p>
          <a:p>
            <a:r>
              <a:rPr lang="en-GB" baseline="0" dirty="0" smtClean="0"/>
              <a:t>UWTSD Handbooks available for both referencing types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7784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064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../../M4X02063%20Engineering%20Applications/Presentation/Poster%20Template.pptx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572000"/>
            <a:ext cx="10993549" cy="895244"/>
          </a:xfrm>
        </p:spPr>
        <p:txBody>
          <a:bodyPr>
            <a:no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Technical Poster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67246"/>
            <a:ext cx="10993546" cy="48482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7CEBFF"/>
                </a:solidFill>
              </a:rPr>
              <a:t>How to create a </a:t>
            </a:r>
            <a:r>
              <a:rPr lang="en-US" dirty="0" smtClean="0">
                <a:solidFill>
                  <a:srgbClr val="7CEBFF"/>
                </a:solidFill>
              </a:rPr>
              <a:t>poster</a:t>
            </a:r>
            <a:endParaRPr lang="en-US" dirty="0">
              <a:solidFill>
                <a:srgbClr val="7CEB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40558-A365-4CCE-92FA-5A48CD98F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EFF"/>
                </a:solidFill>
              </a:rPr>
              <a:t>Why create a technical poster?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60F276-BD21-43AB-9D37-0BB59AC230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Another form of presentation</a:t>
            </a:r>
          </a:p>
          <a:p>
            <a:endParaRPr lang="en-GB" sz="2800" dirty="0"/>
          </a:p>
          <a:p>
            <a:r>
              <a:rPr lang="en-GB" sz="2800" dirty="0"/>
              <a:t>Don’t just copy and paste from reports or presentations</a:t>
            </a:r>
          </a:p>
          <a:p>
            <a:endParaRPr lang="en-GB" sz="2800" dirty="0"/>
          </a:p>
          <a:p>
            <a:r>
              <a:rPr lang="en-GB" sz="2800" dirty="0"/>
              <a:t>Try to find a balance between images and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342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Using a journal paper…..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9" name="Picture 2" descr="http://www.huttenhower.org/sites/default/files/keystone_poster_03-04-10.png">
            <a:extLst>
              <a:ext uri="{FF2B5EF4-FFF2-40B4-BE49-F238E27FC236}">
                <a16:creationId xmlns:a16="http://schemas.microsoft.com/office/drawing/2014/main" id="{3C5E6385-48A2-4A50-AE67-242759A5E2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79" y="723899"/>
            <a:ext cx="7774547" cy="60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7607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8800" y="1419225"/>
            <a:ext cx="3416300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Using a Presentation…..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5" name="Picture 4" descr="http://irene.lbl.gov/index_files/image006.jpg">
            <a:extLst>
              <a:ext uri="{FF2B5EF4-FFF2-40B4-BE49-F238E27FC236}">
                <a16:creationId xmlns:a16="http://schemas.microsoft.com/office/drawing/2014/main" id="{18EAC27B-5A9F-408E-9576-726A57D25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49" y="723899"/>
            <a:ext cx="7719301" cy="5808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908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AE9D071-98CF-435C-BD2B-976514544DC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Content Placeholder 4" descr="Digital Numbers">
            <a:extLst>
              <a:ext uri="{FF2B5EF4-FFF2-40B4-BE49-F238E27FC236}">
                <a16:creationId xmlns:a16="http://schemas.microsoft.com/office/drawing/2014/main" id="{EA70616B-E344-4856-8DF9-707C262366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681" r="9091" b="127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619FC33-16ED-4246-9596-BEFEB55E4CF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7" y="457200"/>
            <a:ext cx="7507083" cy="5935132"/>
            <a:chOff x="438067" y="457200"/>
            <a:chExt cx="7507083" cy="59351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EEA80E1-F99F-4009-837F-2F72F8A5D58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7" y="618067"/>
              <a:ext cx="7503665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230AF9A-4641-4BD8-9F95-9607CD30403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703D4EC-9389-41B6-B88B-B6FDC8CD333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2616EE-270D-4F4C-BA1F-2708D387B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7213600" cy="1121871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Four Poster No-No’s</a:t>
            </a:r>
          </a:p>
        </p:txBody>
      </p:sp>
      <p:graphicFrame>
        <p:nvGraphicFramePr>
          <p:cNvPr id="6" name="Content Placeholder 5" descr="SmartArt">
            <a:extLst>
              <a:ext uri="{FF2B5EF4-FFF2-40B4-BE49-F238E27FC236}">
                <a16:creationId xmlns:a16="http://schemas.microsoft.com/office/drawing/2014/main" id="{BF629521-FFD2-45DA-9D1D-A5F09BD5A2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31918"/>
              </p:ext>
            </p:extLst>
          </p:nvPr>
        </p:nvGraphicFramePr>
        <p:xfrm>
          <a:off x="719571" y="2198254"/>
          <a:ext cx="6854248" cy="3563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09322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AE9D071-98CF-435C-BD2B-976514544DC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Content Placeholder 4" descr="Digital Numbers">
            <a:extLst>
              <a:ext uri="{FF2B5EF4-FFF2-40B4-BE49-F238E27FC236}">
                <a16:creationId xmlns:a16="http://schemas.microsoft.com/office/drawing/2014/main" id="{EA70616B-E344-4856-8DF9-707C262366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681" r="9091" b="127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619FC33-16ED-4246-9596-BEFEB55E4CF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7" y="457200"/>
            <a:ext cx="7507083" cy="5935132"/>
            <a:chOff x="438067" y="457200"/>
            <a:chExt cx="7507083" cy="59351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EEA80E1-F99F-4009-837F-2F72F8A5D58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7" y="618067"/>
              <a:ext cx="7503665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230AF9A-4641-4BD8-9F95-9607CD30403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703D4EC-9389-41B6-B88B-B6FDC8CD333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2616EE-270D-4F4C-BA1F-2708D387B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7213600" cy="1121871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Four Poster No-No’s</a:t>
            </a:r>
          </a:p>
        </p:txBody>
      </p:sp>
      <p:graphicFrame>
        <p:nvGraphicFramePr>
          <p:cNvPr id="6" name="Content Placeholder 5" descr="SmartArt">
            <a:extLst>
              <a:ext uri="{FF2B5EF4-FFF2-40B4-BE49-F238E27FC236}">
                <a16:creationId xmlns:a16="http://schemas.microsoft.com/office/drawing/2014/main" id="{BF629521-FFD2-45DA-9D1D-A5F09BD5A2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6618529"/>
              </p:ext>
            </p:extLst>
          </p:nvPr>
        </p:nvGraphicFramePr>
        <p:xfrm>
          <a:off x="719571" y="2198254"/>
          <a:ext cx="6854248" cy="3563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0998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AE9D071-98CF-435C-BD2B-976514544DC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Content Placeholder 4" descr="Digital Numbers">
            <a:extLst>
              <a:ext uri="{FF2B5EF4-FFF2-40B4-BE49-F238E27FC236}">
                <a16:creationId xmlns:a16="http://schemas.microsoft.com/office/drawing/2014/main" id="{EA70616B-E344-4856-8DF9-707C262366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681" r="9091" b="127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619FC33-16ED-4246-9596-BEFEB55E4CF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7" y="457200"/>
            <a:ext cx="7507083" cy="5935132"/>
            <a:chOff x="438067" y="457200"/>
            <a:chExt cx="7507083" cy="59351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EEA80E1-F99F-4009-837F-2F72F8A5D58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7" y="618067"/>
              <a:ext cx="7503665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230AF9A-4641-4BD8-9F95-9607CD30403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703D4EC-9389-41B6-B88B-B6FDC8CD333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2616EE-270D-4F4C-BA1F-2708D387B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7213600" cy="1121871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Four Poster No-No’s</a:t>
            </a:r>
          </a:p>
        </p:txBody>
      </p:sp>
      <p:graphicFrame>
        <p:nvGraphicFramePr>
          <p:cNvPr id="6" name="Content Placeholder 5" descr="SmartArt">
            <a:extLst>
              <a:ext uri="{FF2B5EF4-FFF2-40B4-BE49-F238E27FC236}">
                <a16:creationId xmlns:a16="http://schemas.microsoft.com/office/drawing/2014/main" id="{BF629521-FFD2-45DA-9D1D-A5F09BD5A2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4732984"/>
              </p:ext>
            </p:extLst>
          </p:nvPr>
        </p:nvGraphicFramePr>
        <p:xfrm>
          <a:off x="719571" y="2198254"/>
          <a:ext cx="6854248" cy="3563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246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AE9D071-98CF-435C-BD2B-976514544DC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Content Placeholder 4" descr="Digital Numbers">
            <a:extLst>
              <a:ext uri="{FF2B5EF4-FFF2-40B4-BE49-F238E27FC236}">
                <a16:creationId xmlns:a16="http://schemas.microsoft.com/office/drawing/2014/main" id="{EA70616B-E344-4856-8DF9-707C262366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681" r="9091" b="127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619FC33-16ED-4246-9596-BEFEB55E4CF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7" y="457200"/>
            <a:ext cx="7507083" cy="5935132"/>
            <a:chOff x="438067" y="457200"/>
            <a:chExt cx="7507083" cy="59351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EEA80E1-F99F-4009-837F-2F72F8A5D58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7" y="618067"/>
              <a:ext cx="7503665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230AF9A-4641-4BD8-9F95-9607CD30403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703D4EC-9389-41B6-B88B-B6FDC8CD333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2616EE-270D-4F4C-BA1F-2708D387B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7213600" cy="1121871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Four Poster No-No’s</a:t>
            </a:r>
          </a:p>
        </p:txBody>
      </p:sp>
      <p:graphicFrame>
        <p:nvGraphicFramePr>
          <p:cNvPr id="6" name="Content Placeholder 5" descr="SmartArt">
            <a:extLst>
              <a:ext uri="{FF2B5EF4-FFF2-40B4-BE49-F238E27FC236}">
                <a16:creationId xmlns:a16="http://schemas.microsoft.com/office/drawing/2014/main" id="{BF629521-FFD2-45DA-9D1D-A5F09BD5A2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19571" y="2198254"/>
          <a:ext cx="6854248" cy="3563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5978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50B29-07C6-488C-A18A-377DBC34D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sections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7B05C-3FED-408B-A652-D81708C68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Sections should be easy to locate;</a:t>
            </a:r>
          </a:p>
          <a:p>
            <a:endParaRPr lang="en-GB" sz="2400" dirty="0"/>
          </a:p>
          <a:p>
            <a:r>
              <a:rPr lang="en-GB" sz="2400" dirty="0" smtClean="0"/>
              <a:t>General ones included are;</a:t>
            </a:r>
          </a:p>
          <a:p>
            <a:pPr lvl="1"/>
            <a:r>
              <a:rPr lang="en-GB" sz="2000" dirty="0" smtClean="0"/>
              <a:t>Objectives / Aims</a:t>
            </a:r>
          </a:p>
          <a:p>
            <a:pPr lvl="1"/>
            <a:r>
              <a:rPr lang="en-GB" sz="2000" dirty="0" smtClean="0"/>
              <a:t>Methodology</a:t>
            </a:r>
          </a:p>
          <a:p>
            <a:pPr lvl="1"/>
            <a:r>
              <a:rPr lang="en-GB" sz="2000" dirty="0" smtClean="0"/>
              <a:t>Results</a:t>
            </a:r>
          </a:p>
          <a:p>
            <a:pPr lvl="1"/>
            <a:r>
              <a:rPr lang="en-GB" sz="2000" dirty="0" smtClean="0"/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2652160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8800" y="1419225"/>
            <a:ext cx="3416300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 smtClean="0">
                <a:solidFill>
                  <a:srgbClr val="FFFFFF"/>
                </a:solidFill>
              </a:rPr>
              <a:t>Template</a:t>
            </a:r>
            <a:endParaRPr lang="en-US" sz="3600" dirty="0">
              <a:solidFill>
                <a:srgbClr val="FFFFFF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7" name="Picture 16">
            <a:hlinkClick r:id="rId3" action="ppaction://hlinkpres?slideindex=1&amp;slidetitle=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035" y="199679"/>
            <a:ext cx="4740526" cy="6658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842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remember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845" y="2615776"/>
            <a:ext cx="4286250" cy="28575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4341239"/>
          </a:xfrm>
        </p:spPr>
        <p:txBody>
          <a:bodyPr>
            <a:noAutofit/>
          </a:bodyPr>
          <a:lstStyle/>
          <a:p>
            <a:r>
              <a:rPr lang="en-GB" sz="2400" dirty="0" smtClean="0"/>
              <a:t>References (Harvard or IEEE)</a:t>
            </a:r>
          </a:p>
          <a:p>
            <a:endParaRPr lang="en-GB" sz="2400" dirty="0"/>
          </a:p>
          <a:p>
            <a:r>
              <a:rPr lang="en-GB" sz="2400" dirty="0" smtClean="0"/>
              <a:t>Labels for Images</a:t>
            </a:r>
          </a:p>
          <a:p>
            <a:endParaRPr lang="en-GB" sz="2400" dirty="0"/>
          </a:p>
          <a:p>
            <a:r>
              <a:rPr lang="en-GB" sz="2400" dirty="0" smtClean="0"/>
              <a:t>Text Size</a:t>
            </a:r>
          </a:p>
          <a:p>
            <a:endParaRPr lang="en-GB" sz="2400" dirty="0"/>
          </a:p>
          <a:p>
            <a:r>
              <a:rPr lang="en-GB" sz="2400" dirty="0" smtClean="0"/>
              <a:t>Text and Images working together</a:t>
            </a:r>
          </a:p>
          <a:p>
            <a:endParaRPr lang="en-GB" sz="2400" dirty="0"/>
          </a:p>
          <a:p>
            <a:r>
              <a:rPr lang="en-GB" sz="2400" dirty="0" smtClean="0"/>
              <a:t>Use the Template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00191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9F11E2-8BA5-4C5C-AE7C-361E5EA011F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9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C00E1DA-EC7C-40FC-95E3-11FDCD2E429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5" y="1419226"/>
            <a:ext cx="3081576" cy="174676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B511D-EA45-4336-847C-125266714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2629006"/>
          </a:xfrm>
        </p:spPr>
        <p:txBody>
          <a:bodyPr>
            <a:normAutofit/>
          </a:bodyPr>
          <a:lstStyle/>
          <a:p>
            <a:endParaRPr lang="en-US" dirty="0">
              <a:solidFill>
                <a:schemeClr val="bg2"/>
              </a:solidFill>
            </a:endParaRPr>
          </a:p>
          <a:p>
            <a:endParaRPr lang="en-US" dirty="0">
              <a:solidFill>
                <a:schemeClr val="bg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421166-2996-41A7-B094-AE5316F347D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DBB1B92-A3EB-43E4-8FAB-D20E8ED14CE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F3972F4-FE7E-48EA-AAD8-9BE5750A667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21614E5-870B-4D5E-A43B-8FF7E5323484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5C8BF1-B0E4-49A1-808F-40F2AD30E743}">
  <ds:schemaRefs>
    <ds:schemaRef ds:uri="http://purl.org/dc/terms/"/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3FC8A1C-A436-42C0-AC33-FAFFFAF219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852F5D-AAE7-473B-9767-8875B60BC6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418</Words>
  <Application>Microsoft Office PowerPoint</Application>
  <PresentationFormat>Widescreen</PresentationFormat>
  <Paragraphs>85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Gill Sans MT</vt:lpstr>
      <vt:lpstr>Wingdings 2</vt:lpstr>
      <vt:lpstr>Dividend</vt:lpstr>
      <vt:lpstr>Technical Poster </vt:lpstr>
      <vt:lpstr>Why create a technical poster? </vt:lpstr>
      <vt:lpstr>Using a journal paper…..</vt:lpstr>
      <vt:lpstr>Using a Presentation…..</vt:lpstr>
      <vt:lpstr>Four Poster No-No’s</vt:lpstr>
      <vt:lpstr>Four Poster No-No’s</vt:lpstr>
      <vt:lpstr>Four Poster No-No’s</vt:lpstr>
      <vt:lpstr>Four Poster No-No’s</vt:lpstr>
      <vt:lpstr>Specific sections </vt:lpstr>
      <vt:lpstr>Template</vt:lpstr>
      <vt:lpstr>Points to remember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2020-01-16T14:38:51Z</dcterms:created>
  <dcterms:modified xsi:type="dcterms:W3CDTF">2020-01-21T14:27:11Z</dcterms:modified>
</cp:coreProperties>
</file>