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5C4583-82A0-45D5-A386-AE70EE96AC70}" v="606" dt="2022-07-10T21:14:48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8C5C4583-82A0-45D5-A386-AE70EE96AC70}"/>
    <pc:docChg chg="addSld delSld modSld addMainMaster delMainMaster modMainMaster">
      <pc:chgData name="Zita Draper" userId="S::z.draper@uwtsd.ac.uk::b063123c-f51f-481b-b99c-f574606c9ace" providerId="AD" clId="Web-{8C5C4583-82A0-45D5-A386-AE70EE96AC70}" dt="2022-07-10T21:14:48.701" v="604"/>
      <pc:docMkLst>
        <pc:docMk/>
      </pc:docMkLst>
      <pc:sldChg chg="addSp modSp mod setBg modClrScheme chgLayout">
        <pc:chgData name="Zita Draper" userId="S::z.draper@uwtsd.ac.uk::b063123c-f51f-481b-b99c-f574606c9ace" providerId="AD" clId="Web-{8C5C4583-82A0-45D5-A386-AE70EE96AC70}" dt="2022-07-10T20:41:23.205" v="3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8C5C4583-82A0-45D5-A386-AE70EE96AC70}" dt="2022-07-10T20:40:29.687" v="3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8C5C4583-82A0-45D5-A386-AE70EE96AC70}" dt="2022-07-10T20:40:01.155" v="2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8C5C4583-82A0-45D5-A386-AE70EE96AC70}" dt="2022-07-10T20:36:42.165" v="0"/>
          <ac:spMkLst>
            <pc:docMk/>
            <pc:sldMk cId="109857222" sldId="256"/>
            <ac:spMk id="9" creationId="{AC8EEB0F-BA72-49AC-956F-331B60FDE79E}"/>
          </ac:spMkLst>
        </pc:spChg>
        <pc:grpChg chg="add">
          <ac:chgData name="Zita Draper" userId="S::z.draper@uwtsd.ac.uk::b063123c-f51f-481b-b99c-f574606c9ace" providerId="AD" clId="Web-{8C5C4583-82A0-45D5-A386-AE70EE96AC70}" dt="2022-07-10T20:36:42.165" v="0"/>
          <ac:grpSpMkLst>
            <pc:docMk/>
            <pc:sldMk cId="109857222" sldId="256"/>
            <ac:grpSpMk id="11" creationId="{FB8CE58F-407C-497E-B723-21FD8C6D35E4}"/>
          </ac:grpSpMkLst>
        </pc:grpChg>
        <pc:picChg chg="add">
          <ac:chgData name="Zita Draper" userId="S::z.draper@uwtsd.ac.uk::b063123c-f51f-481b-b99c-f574606c9ace" providerId="AD" clId="Web-{8C5C4583-82A0-45D5-A386-AE70EE96AC70}" dt="2022-07-10T20:36:42.165" v="0"/>
          <ac:picMkLst>
            <pc:docMk/>
            <pc:sldMk cId="109857222" sldId="256"/>
            <ac:picMk id="4" creationId="{E4FD50BC-A79A-4B6F-BC33-205E4B72EE1D}"/>
          </ac:picMkLst>
        </pc:picChg>
      </pc:sldChg>
      <pc:sldChg chg="addSp delSp modSp new mod setBg">
        <pc:chgData name="Zita Draper" userId="S::z.draper@uwtsd.ac.uk::b063123c-f51f-481b-b99c-f574606c9ace" providerId="AD" clId="Web-{8C5C4583-82A0-45D5-A386-AE70EE96AC70}" dt="2022-07-10T20:52:59.465" v="198" actId="1076"/>
        <pc:sldMkLst>
          <pc:docMk/>
          <pc:sldMk cId="395730731" sldId="257"/>
        </pc:sldMkLst>
        <pc:spChg chg="mod">
          <ac:chgData name="Zita Draper" userId="S::z.draper@uwtsd.ac.uk::b063123c-f51f-481b-b99c-f574606c9ace" providerId="AD" clId="Web-{8C5C4583-82A0-45D5-A386-AE70EE96AC70}" dt="2022-07-10T20:52:18.351" v="192" actId="1076"/>
          <ac:spMkLst>
            <pc:docMk/>
            <pc:sldMk cId="395730731" sldId="257"/>
            <ac:spMk id="2" creationId="{ADEB1AA0-CC68-5960-62FC-AB57E1CF71D2}"/>
          </ac:spMkLst>
        </pc:spChg>
        <pc:spChg chg="mod">
          <ac:chgData name="Zita Draper" userId="S::z.draper@uwtsd.ac.uk::b063123c-f51f-481b-b99c-f574606c9ace" providerId="AD" clId="Web-{8C5C4583-82A0-45D5-A386-AE70EE96AC70}" dt="2022-07-10T20:52:59.465" v="198" actId="1076"/>
          <ac:spMkLst>
            <pc:docMk/>
            <pc:sldMk cId="395730731" sldId="257"/>
            <ac:spMk id="3" creationId="{3F900680-DAD9-866A-F15B-FF021836D0E6}"/>
          </ac:spMkLst>
        </pc:spChg>
        <pc:spChg chg="add del mod">
          <ac:chgData name="Zita Draper" userId="S::z.draper@uwtsd.ac.uk::b063123c-f51f-481b-b99c-f574606c9ace" providerId="AD" clId="Web-{8C5C4583-82A0-45D5-A386-AE70EE96AC70}" dt="2022-07-10T20:51:32.818" v="184"/>
          <ac:spMkLst>
            <pc:docMk/>
            <pc:sldMk cId="395730731" sldId="257"/>
            <ac:spMk id="5" creationId="{333FC99E-F45E-7642-634B-76BDFD58B973}"/>
          </ac:spMkLst>
        </pc:spChg>
        <pc:spChg chg="add">
          <ac:chgData name="Zita Draper" userId="S::z.draper@uwtsd.ac.uk::b063123c-f51f-481b-b99c-f574606c9ace" providerId="AD" clId="Web-{8C5C4583-82A0-45D5-A386-AE70EE96AC70}" dt="2022-07-10T20:51:38.287" v="185"/>
          <ac:spMkLst>
            <pc:docMk/>
            <pc:sldMk cId="395730731" sldId="257"/>
            <ac:spMk id="9" creationId="{49BB7E9A-6937-4BF0-9F51-A20F197B550F}"/>
          </ac:spMkLst>
        </pc:spChg>
        <pc:spChg chg="add">
          <ac:chgData name="Zita Draper" userId="S::z.draper@uwtsd.ac.uk::b063123c-f51f-481b-b99c-f574606c9ace" providerId="AD" clId="Web-{8C5C4583-82A0-45D5-A386-AE70EE96AC70}" dt="2022-07-10T20:51:38.287" v="185"/>
          <ac:spMkLst>
            <pc:docMk/>
            <pc:sldMk cId="395730731" sldId="257"/>
            <ac:spMk id="11" creationId="{E0939753-89D7-48A8-8441-B9FF25CE8A7E}"/>
          </ac:spMkLst>
        </pc:spChg>
        <pc:spChg chg="add">
          <ac:chgData name="Zita Draper" userId="S::z.draper@uwtsd.ac.uk::b063123c-f51f-481b-b99c-f574606c9ace" providerId="AD" clId="Web-{8C5C4583-82A0-45D5-A386-AE70EE96AC70}" dt="2022-07-10T20:51:38.287" v="185"/>
          <ac:spMkLst>
            <pc:docMk/>
            <pc:sldMk cId="395730731" sldId="257"/>
            <ac:spMk id="13" creationId="{9F5CCFC5-858F-4B45-9B10-D49DD0280D20}"/>
          </ac:spMkLst>
        </pc:spChg>
        <pc:spChg chg="add">
          <ac:chgData name="Zita Draper" userId="S::z.draper@uwtsd.ac.uk::b063123c-f51f-481b-b99c-f574606c9ace" providerId="AD" clId="Web-{8C5C4583-82A0-45D5-A386-AE70EE96AC70}" dt="2022-07-10T20:51:38.287" v="185"/>
          <ac:spMkLst>
            <pc:docMk/>
            <pc:sldMk cId="395730731" sldId="257"/>
            <ac:spMk id="15" creationId="{2348ECDC-D455-4B71-90F6-2ECC12B7983B}"/>
          </ac:spMkLst>
        </pc:spChg>
        <pc:picChg chg="add mod">
          <ac:chgData name="Zita Draper" userId="S::z.draper@uwtsd.ac.uk::b063123c-f51f-481b-b99c-f574606c9ace" providerId="AD" clId="Web-{8C5C4583-82A0-45D5-A386-AE70EE96AC70}" dt="2022-07-10T20:51:38.287" v="185"/>
          <ac:picMkLst>
            <pc:docMk/>
            <pc:sldMk cId="395730731" sldId="257"/>
            <ac:picMk id="4" creationId="{16B99B79-836A-D412-2763-C5C155EC485A}"/>
          </ac:picMkLst>
        </pc:picChg>
      </pc:sldChg>
      <pc:sldChg chg="delSp new del mod setBg modClrScheme chgLayout">
        <pc:chgData name="Zita Draper" userId="S::z.draper@uwtsd.ac.uk::b063123c-f51f-481b-b99c-f574606c9ace" providerId="AD" clId="Web-{8C5C4583-82A0-45D5-A386-AE70EE96AC70}" dt="2022-07-10T20:41:33.189" v="38"/>
        <pc:sldMkLst>
          <pc:docMk/>
          <pc:sldMk cId="3158255397" sldId="257"/>
        </pc:sldMkLst>
        <pc:spChg chg="del">
          <ac:chgData name="Zita Draper" userId="S::z.draper@uwtsd.ac.uk::b063123c-f51f-481b-b99c-f574606c9ace" providerId="AD" clId="Web-{8C5C4583-82A0-45D5-A386-AE70EE96AC70}" dt="2022-07-10T20:40:58.954" v="35"/>
          <ac:spMkLst>
            <pc:docMk/>
            <pc:sldMk cId="3158255397" sldId="257"/>
            <ac:spMk id="2" creationId="{7F0CA6D7-B028-CC7F-66E1-CD893926133A}"/>
          </ac:spMkLst>
        </pc:spChg>
        <pc:spChg chg="del">
          <ac:chgData name="Zita Draper" userId="S::z.draper@uwtsd.ac.uk::b063123c-f51f-481b-b99c-f574606c9ace" providerId="AD" clId="Web-{8C5C4583-82A0-45D5-A386-AE70EE96AC70}" dt="2022-07-10T20:40:58.954" v="35"/>
          <ac:spMkLst>
            <pc:docMk/>
            <pc:sldMk cId="3158255397" sldId="257"/>
            <ac:spMk id="3" creationId="{1F0AA124-7177-5E08-918D-6027FE12A1FA}"/>
          </ac:spMkLst>
        </pc:spChg>
      </pc:sldChg>
      <pc:sldChg chg="addSp modSp new mod setBg">
        <pc:chgData name="Zita Draper" userId="S::z.draper@uwtsd.ac.uk::b063123c-f51f-481b-b99c-f574606c9ace" providerId="AD" clId="Web-{8C5C4583-82A0-45D5-A386-AE70EE96AC70}" dt="2022-07-10T20:56:41.881" v="303" actId="20577"/>
        <pc:sldMkLst>
          <pc:docMk/>
          <pc:sldMk cId="1362072638" sldId="258"/>
        </pc:sldMkLst>
        <pc:spChg chg="mod">
          <ac:chgData name="Zita Draper" userId="S::z.draper@uwtsd.ac.uk::b063123c-f51f-481b-b99c-f574606c9ace" providerId="AD" clId="Web-{8C5C4583-82A0-45D5-A386-AE70EE96AC70}" dt="2022-07-10T20:56:41.881" v="303" actId="20577"/>
          <ac:spMkLst>
            <pc:docMk/>
            <pc:sldMk cId="1362072638" sldId="258"/>
            <ac:spMk id="2" creationId="{FA0E01C3-BF56-0E53-1300-60084DB569C6}"/>
          </ac:spMkLst>
        </pc:spChg>
        <pc:spChg chg="mod">
          <ac:chgData name="Zita Draper" userId="S::z.draper@uwtsd.ac.uk::b063123c-f51f-481b-b99c-f574606c9ace" providerId="AD" clId="Web-{8C5C4583-82A0-45D5-A386-AE70EE96AC70}" dt="2022-07-10T20:56:14.364" v="300"/>
          <ac:spMkLst>
            <pc:docMk/>
            <pc:sldMk cId="1362072638" sldId="258"/>
            <ac:spMk id="3" creationId="{81E8EA94-08F4-1C19-0EE3-20FECE3CCDFD}"/>
          </ac:spMkLst>
        </pc:spChg>
        <pc:spChg chg="add">
          <ac:chgData name="Zita Draper" userId="S::z.draper@uwtsd.ac.uk::b063123c-f51f-481b-b99c-f574606c9ace" providerId="AD" clId="Web-{8C5C4583-82A0-45D5-A386-AE70EE96AC70}" dt="2022-07-10T20:56:14.364" v="300"/>
          <ac:spMkLst>
            <pc:docMk/>
            <pc:sldMk cId="1362072638" sldId="258"/>
            <ac:spMk id="10" creationId="{8181FC64-B306-4821-98E2-780662EFC486}"/>
          </ac:spMkLst>
        </pc:spChg>
        <pc:grpChg chg="add">
          <ac:chgData name="Zita Draper" userId="S::z.draper@uwtsd.ac.uk::b063123c-f51f-481b-b99c-f574606c9ace" providerId="AD" clId="Web-{8C5C4583-82A0-45D5-A386-AE70EE96AC70}" dt="2022-07-10T20:56:14.364" v="300"/>
          <ac:grpSpMkLst>
            <pc:docMk/>
            <pc:sldMk cId="1362072638" sldId="258"/>
            <ac:grpSpMk id="12" creationId="{57E5BCCD-DB23-4AD8-B850-9154AAE91E0F}"/>
          </ac:grpSpMkLst>
        </pc:grpChg>
        <pc:picChg chg="add">
          <ac:chgData name="Zita Draper" userId="S::z.draper@uwtsd.ac.uk::b063123c-f51f-481b-b99c-f574606c9ace" providerId="AD" clId="Web-{8C5C4583-82A0-45D5-A386-AE70EE96AC70}" dt="2022-07-10T20:56:14.364" v="300"/>
          <ac:picMkLst>
            <pc:docMk/>
            <pc:sldMk cId="1362072638" sldId="258"/>
            <ac:picMk id="7" creationId="{D695CD70-3EA2-D0E7-CF0C-317D000BF6BD}"/>
          </ac:picMkLst>
        </pc:picChg>
      </pc:sldChg>
      <pc:sldChg chg="addSp delSp modSp new mod setBg">
        <pc:chgData name="Zita Draper" userId="S::z.draper@uwtsd.ac.uk::b063123c-f51f-481b-b99c-f574606c9ace" providerId="AD" clId="Web-{8C5C4583-82A0-45D5-A386-AE70EE96AC70}" dt="2022-07-10T21:01:11.608" v="372"/>
        <pc:sldMkLst>
          <pc:docMk/>
          <pc:sldMk cId="3956975000" sldId="259"/>
        </pc:sldMkLst>
        <pc:spChg chg="mod">
          <ac:chgData name="Zita Draper" userId="S::z.draper@uwtsd.ac.uk::b063123c-f51f-481b-b99c-f574606c9ace" providerId="AD" clId="Web-{8C5C4583-82A0-45D5-A386-AE70EE96AC70}" dt="2022-07-10T21:00:58.545" v="371"/>
          <ac:spMkLst>
            <pc:docMk/>
            <pc:sldMk cId="3956975000" sldId="259"/>
            <ac:spMk id="2" creationId="{6CF7267C-0BC9-882A-D077-DD10B4732035}"/>
          </ac:spMkLst>
        </pc:spChg>
        <pc:spChg chg="del mod">
          <ac:chgData name="Zita Draper" userId="S::z.draper@uwtsd.ac.uk::b063123c-f51f-481b-b99c-f574606c9ace" providerId="AD" clId="Web-{8C5C4583-82A0-45D5-A386-AE70EE96AC70}" dt="2022-07-10T21:00:58.545" v="371"/>
          <ac:spMkLst>
            <pc:docMk/>
            <pc:sldMk cId="3956975000" sldId="259"/>
            <ac:spMk id="3" creationId="{18D836B3-1B86-CBDD-2F6A-F49A2F7ECFFE}"/>
          </ac:spMkLst>
        </pc:spChg>
        <pc:spChg chg="add">
          <ac:chgData name="Zita Draper" userId="S::z.draper@uwtsd.ac.uk::b063123c-f51f-481b-b99c-f574606c9ace" providerId="AD" clId="Web-{8C5C4583-82A0-45D5-A386-AE70EE96AC70}" dt="2022-07-10T21:00:58.545" v="371"/>
          <ac:spMkLst>
            <pc:docMk/>
            <pc:sldMk cId="3956975000" sldId="259"/>
            <ac:spMk id="9" creationId="{AC14302F-E955-47D0-A56B-D1D1A6953B51}"/>
          </ac:spMkLst>
        </pc:spChg>
        <pc:grpChg chg="add">
          <ac:chgData name="Zita Draper" userId="S::z.draper@uwtsd.ac.uk::b063123c-f51f-481b-b99c-f574606c9ace" providerId="AD" clId="Web-{8C5C4583-82A0-45D5-A386-AE70EE96AC70}" dt="2022-07-10T21:00:58.545" v="371"/>
          <ac:grpSpMkLst>
            <pc:docMk/>
            <pc:sldMk cId="3956975000" sldId="259"/>
            <ac:grpSpMk id="11" creationId="{DC310F6C-D8CB-4984-9F9B-BA18C171928E}"/>
          </ac:grpSpMkLst>
        </pc:grpChg>
        <pc:graphicFrameChg chg="add">
          <ac:chgData name="Zita Draper" userId="S::z.draper@uwtsd.ac.uk::b063123c-f51f-481b-b99c-f574606c9ace" providerId="AD" clId="Web-{8C5C4583-82A0-45D5-A386-AE70EE96AC70}" dt="2022-07-10T21:00:58.545" v="371"/>
          <ac:graphicFrameMkLst>
            <pc:docMk/>
            <pc:sldMk cId="3956975000" sldId="259"/>
            <ac:graphicFrameMk id="5" creationId="{AD5F95FD-2C13-FBD9-85B8-9C8E18D9F59F}"/>
          </ac:graphicFrameMkLst>
        </pc:graphicFrameChg>
      </pc:sldChg>
      <pc:sldChg chg="new del">
        <pc:chgData name="Zita Draper" userId="S::z.draper@uwtsd.ac.uk::b063123c-f51f-481b-b99c-f574606c9ace" providerId="AD" clId="Web-{8C5C4583-82A0-45D5-A386-AE70EE96AC70}" dt="2022-07-10T20:45:40.400" v="73"/>
        <pc:sldMkLst>
          <pc:docMk/>
          <pc:sldMk cId="242190965" sldId="260"/>
        </pc:sldMkLst>
      </pc:sldChg>
      <pc:sldChg chg="new del">
        <pc:chgData name="Zita Draper" userId="S::z.draper@uwtsd.ac.uk::b063123c-f51f-481b-b99c-f574606c9ace" providerId="AD" clId="Web-{8C5C4583-82A0-45D5-A386-AE70EE96AC70}" dt="2022-07-10T20:45:40.947" v="74"/>
        <pc:sldMkLst>
          <pc:docMk/>
          <pc:sldMk cId="3774721108" sldId="261"/>
        </pc:sldMkLst>
      </pc:sldChg>
      <pc:sldChg chg="new del">
        <pc:chgData name="Zita Draper" userId="S::z.draper@uwtsd.ac.uk::b063123c-f51f-481b-b99c-f574606c9ace" providerId="AD" clId="Web-{8C5C4583-82A0-45D5-A386-AE70EE96AC70}" dt="2022-07-10T20:45:27.009" v="70"/>
        <pc:sldMkLst>
          <pc:docMk/>
          <pc:sldMk cId="798307090" sldId="262"/>
        </pc:sldMkLst>
      </pc:sldChg>
      <pc:sldChg chg="addSp delSp modSp new add del mod setBg modClrScheme addAnim chgLayout">
        <pc:chgData name="Zita Draper" userId="S::z.draper@uwtsd.ac.uk::b063123c-f51f-481b-b99c-f574606c9ace" providerId="AD" clId="Web-{8C5C4583-82A0-45D5-A386-AE70EE96AC70}" dt="2022-07-10T20:45:34.682" v="72"/>
        <pc:sldMkLst>
          <pc:docMk/>
          <pc:sldMk cId="1673099451" sldId="263"/>
        </pc:sldMkLst>
        <pc:spChg chg="mod or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" creationId="{8AB3B68D-84B7-5D53-DEC3-894C480D45E1}"/>
          </ac:spMkLst>
        </pc:spChg>
        <pc:spChg chg="del mod or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3" creationId="{0DCB313D-8102-8C73-2301-64524487C80A}"/>
          </ac:spMkLst>
        </pc:spChg>
        <pc:spChg chg="add mod or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4" creationId="{0172D5D3-9DCA-B364-CA0E-9B11FBC4C79D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10" creationId="{9B0F7D69-D93C-4C38-A23D-76E000D691CD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12" creationId="{8CD419D4-EA9D-42D9-BF62-B07F0B7B672B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14" creationId="{1C6FEC9B-9608-4181-A9E5-A1B80E72021C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16" creationId="{AB1564ED-F26F-451D-97D6-A6EC3E83FD55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18" creationId="{0CA184B6-3482-4F43-87F0-BC765DCFD8A8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0" creationId="{6C869923-8380-4244-9548-802C330638A0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2" creationId="{C06255F2-BC67-4DDE-B34E-AC4BA21838CC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4" creationId="{55169443-FCCD-4C0A-8C69-18CD3FA0968D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6" creationId="{E217F32C-75AA-4B97-ADFB-5E2C3C7ECBCF}"/>
          </ac:spMkLst>
        </pc:spChg>
        <pc:spChg chg="add">
          <ac:chgData name="Zita Draper" userId="S::z.draper@uwtsd.ac.uk::b063123c-f51f-481b-b99c-f574606c9ace" providerId="AD" clId="Web-{8C5C4583-82A0-45D5-A386-AE70EE96AC70}" dt="2022-07-10T20:44:47.852" v="68"/>
          <ac:spMkLst>
            <pc:docMk/>
            <pc:sldMk cId="1673099451" sldId="263"/>
            <ac:spMk id="28" creationId="{4D76AAEA-AF3A-4616-9F99-E9AA131A51F5}"/>
          </ac:spMkLst>
        </pc:spChg>
        <pc:picChg chg="add">
          <ac:chgData name="Zita Draper" userId="S::z.draper@uwtsd.ac.uk::b063123c-f51f-481b-b99c-f574606c9ace" providerId="AD" clId="Web-{8C5C4583-82A0-45D5-A386-AE70EE96AC70}" dt="2022-07-10T20:44:47.852" v="68"/>
          <ac:picMkLst>
            <pc:docMk/>
            <pc:sldMk cId="1673099451" sldId="263"/>
            <ac:picMk id="6" creationId="{377A3CEA-44A9-A8D3-4D5C-C9C23B407C09}"/>
          </ac:picMkLst>
        </pc:picChg>
      </pc:sldChg>
      <pc:sldChg chg="addSp modSp new mod setBg">
        <pc:chgData name="Zita Draper" userId="S::z.draper@uwtsd.ac.uk::b063123c-f51f-481b-b99c-f574606c9ace" providerId="AD" clId="Web-{8C5C4583-82A0-45D5-A386-AE70EE96AC70}" dt="2022-07-10T21:04:50.631" v="493"/>
        <pc:sldMkLst>
          <pc:docMk/>
          <pc:sldMk cId="220251904" sldId="264"/>
        </pc:sldMkLst>
        <pc:spChg chg="mod">
          <ac:chgData name="Zita Draper" userId="S::z.draper@uwtsd.ac.uk::b063123c-f51f-481b-b99c-f574606c9ace" providerId="AD" clId="Web-{8C5C4583-82A0-45D5-A386-AE70EE96AC70}" dt="2022-07-10T21:04:46.073" v="492" actId="20577"/>
          <ac:spMkLst>
            <pc:docMk/>
            <pc:sldMk cId="220251904" sldId="264"/>
            <ac:spMk id="2" creationId="{462DDB57-48C8-696A-3D2D-A568ABA89F49}"/>
          </ac:spMkLst>
        </pc:spChg>
        <pc:spChg chg="mod">
          <ac:chgData name="Zita Draper" userId="S::z.draper@uwtsd.ac.uk::b063123c-f51f-481b-b99c-f574606c9ace" providerId="AD" clId="Web-{8C5C4583-82A0-45D5-A386-AE70EE96AC70}" dt="2022-07-10T21:04:18.598" v="488"/>
          <ac:spMkLst>
            <pc:docMk/>
            <pc:sldMk cId="220251904" sldId="264"/>
            <ac:spMk id="3" creationId="{4D95003A-508E-E607-70D6-FC623F44A1ED}"/>
          </ac:spMkLst>
        </pc:spChg>
        <pc:spChg chg="add">
          <ac:chgData name="Zita Draper" userId="S::z.draper@uwtsd.ac.uk::b063123c-f51f-481b-b99c-f574606c9ace" providerId="AD" clId="Web-{8C5C4583-82A0-45D5-A386-AE70EE96AC70}" dt="2022-07-10T21:04:18.598" v="488"/>
          <ac:spMkLst>
            <pc:docMk/>
            <pc:sldMk cId="220251904" sldId="264"/>
            <ac:spMk id="8" creationId="{AC14302F-E955-47D0-A56B-D1D1A6953B51}"/>
          </ac:spMkLst>
        </pc:spChg>
        <pc:grpChg chg="add">
          <ac:chgData name="Zita Draper" userId="S::z.draper@uwtsd.ac.uk::b063123c-f51f-481b-b99c-f574606c9ace" providerId="AD" clId="Web-{8C5C4583-82A0-45D5-A386-AE70EE96AC70}" dt="2022-07-10T21:04:18.598" v="488"/>
          <ac:grpSpMkLst>
            <pc:docMk/>
            <pc:sldMk cId="220251904" sldId="264"/>
            <ac:grpSpMk id="10" creationId="{572E366A-B6DD-4F06-A42A-FF634FDE1BE1}"/>
          </ac:grpSpMkLst>
        </pc:grpChg>
      </pc:sldChg>
      <pc:sldChg chg="addSp modSp new mod setBg">
        <pc:chgData name="Zita Draper" userId="S::z.draper@uwtsd.ac.uk::b063123c-f51f-481b-b99c-f574606c9ace" providerId="AD" clId="Web-{8C5C4583-82A0-45D5-A386-AE70EE96AC70}" dt="2022-07-10T21:14:48.701" v="604"/>
        <pc:sldMkLst>
          <pc:docMk/>
          <pc:sldMk cId="2006867950" sldId="265"/>
        </pc:sldMkLst>
        <pc:spChg chg="mod">
          <ac:chgData name="Zita Draper" userId="S::z.draper@uwtsd.ac.uk::b063123c-f51f-481b-b99c-f574606c9ace" providerId="AD" clId="Web-{8C5C4583-82A0-45D5-A386-AE70EE96AC70}" dt="2022-07-10T21:14:43.482" v="603"/>
          <ac:spMkLst>
            <pc:docMk/>
            <pc:sldMk cId="2006867950" sldId="265"/>
            <ac:spMk id="2" creationId="{4D37E8BC-ED37-1361-3CF0-8B58524533A9}"/>
          </ac:spMkLst>
        </pc:spChg>
        <pc:spChg chg="mod">
          <ac:chgData name="Zita Draper" userId="S::z.draper@uwtsd.ac.uk::b063123c-f51f-481b-b99c-f574606c9ace" providerId="AD" clId="Web-{8C5C4583-82A0-45D5-A386-AE70EE96AC70}" dt="2022-07-10T21:14:43.482" v="603"/>
          <ac:spMkLst>
            <pc:docMk/>
            <pc:sldMk cId="2006867950" sldId="265"/>
            <ac:spMk id="3" creationId="{B2C96A35-F0F1-C0FB-5882-94FA45E9217E}"/>
          </ac:spMkLst>
        </pc:spChg>
        <pc:spChg chg="add">
          <ac:chgData name="Zita Draper" userId="S::z.draper@uwtsd.ac.uk::b063123c-f51f-481b-b99c-f574606c9ace" providerId="AD" clId="Web-{8C5C4583-82A0-45D5-A386-AE70EE96AC70}" dt="2022-07-10T21:14:43.482" v="603"/>
          <ac:spMkLst>
            <pc:docMk/>
            <pc:sldMk cId="2006867950" sldId="265"/>
            <ac:spMk id="8" creationId="{AC14302F-E955-47D0-A56B-D1D1A6953B51}"/>
          </ac:spMkLst>
        </pc:spChg>
        <pc:grpChg chg="add">
          <ac:chgData name="Zita Draper" userId="S::z.draper@uwtsd.ac.uk::b063123c-f51f-481b-b99c-f574606c9ace" providerId="AD" clId="Web-{8C5C4583-82A0-45D5-A386-AE70EE96AC70}" dt="2022-07-10T21:14:43.482" v="603"/>
          <ac:grpSpMkLst>
            <pc:docMk/>
            <pc:sldMk cId="2006867950" sldId="265"/>
            <ac:grpSpMk id="10" creationId="{572E366A-B6DD-4F06-A42A-FF634FDE1BE1}"/>
          </ac:grpSpMkLst>
        </pc:grpChg>
      </pc:sldChg>
      <pc:sldMasterChg chg="del delSldLayout">
        <pc:chgData name="Zita Draper" userId="S::z.draper@uwtsd.ac.uk::b063123c-f51f-481b-b99c-f574606c9ace" providerId="AD" clId="Web-{8C5C4583-82A0-45D5-A386-AE70EE96AC70}" dt="2022-07-10T20:36:42.165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8C5C4583-82A0-45D5-A386-AE70EE96AC70}" dt="2022-07-10T20:36:42.16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mod setBg addSldLayout modSldLayout">
        <pc:chgData name="Zita Draper" userId="S::z.draper@uwtsd.ac.uk::b063123c-f51f-481b-b99c-f574606c9ace" providerId="AD" clId="Web-{8C5C4583-82A0-45D5-A386-AE70EE96AC70}" dt="2022-07-10T20:41:23.205" v="37"/>
        <pc:sldMasterMkLst>
          <pc:docMk/>
          <pc:sldMasterMk cId="3791448439" sldId="2147483711"/>
        </pc:sldMasterMkLst>
        <pc:sldLayoutChg chg="add mod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4234161927" sldId="2147483700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1766950576" sldId="2147483701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1235250709" sldId="2147483702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3780493475" sldId="2147483703"/>
          </pc:sldLayoutMkLst>
        </pc:sldLayoutChg>
        <pc:sldLayoutChg chg="add mod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3471090750" sldId="2147483704"/>
          </pc:sldLayoutMkLst>
        </pc:sldLayoutChg>
        <pc:sldLayoutChg chg="add mod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3220410517" sldId="2147483705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1937338100" sldId="2147483706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2699020601" sldId="2147483707"/>
          </pc:sldLayoutMkLst>
        </pc:sldLayoutChg>
        <pc:sldLayoutChg chg="add mod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3252466918" sldId="2147483708"/>
          </pc:sldLayoutMkLst>
        </pc:sldLayoutChg>
        <pc:sldLayoutChg chg="add mod setFolMasterObjs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1877518409" sldId="2147483709"/>
          </pc:sldLayoutMkLst>
        </pc:sldLayoutChg>
        <pc:sldLayoutChg chg="add mod">
          <pc:chgData name="Zita Draper" userId="S::z.draper@uwtsd.ac.uk::b063123c-f51f-481b-b99c-f574606c9ace" providerId="AD" clId="Web-{8C5C4583-82A0-45D5-A386-AE70EE96AC70}" dt="2022-07-10T20:41:23.205" v="37"/>
          <pc:sldLayoutMkLst>
            <pc:docMk/>
            <pc:sldMasterMk cId="3791448439" sldId="2147483711"/>
            <pc:sldLayoutMk cId="478729133" sldId="214748371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A8092E-6A33-40B4-8D9F-891F41E0AAF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8897B558-EAA2-4475-8C9A-2A2F0DE49C8E}">
      <dgm:prSet/>
      <dgm:spPr/>
      <dgm:t>
        <a:bodyPr/>
        <a:lstStyle/>
        <a:p>
          <a:r>
            <a:rPr lang="en-GB" b="0" baseline="0"/>
            <a:t>- 1500 words. </a:t>
          </a:r>
          <a:endParaRPr lang="en-US"/>
        </a:p>
      </dgm:t>
    </dgm:pt>
    <dgm:pt modelId="{00C41D6F-57CB-4A5A-9F7E-F7C145D21AB9}" type="parTrans" cxnId="{60DD0C70-522A-4D1D-8F90-C33EE9367621}">
      <dgm:prSet/>
      <dgm:spPr/>
      <dgm:t>
        <a:bodyPr/>
        <a:lstStyle/>
        <a:p>
          <a:endParaRPr lang="en-US"/>
        </a:p>
      </dgm:t>
    </dgm:pt>
    <dgm:pt modelId="{CA2BE0CE-7F97-4FE4-A20D-55812BB7B26B}" type="sibTrans" cxnId="{60DD0C70-522A-4D1D-8F90-C33EE9367621}">
      <dgm:prSet/>
      <dgm:spPr/>
      <dgm:t>
        <a:bodyPr/>
        <a:lstStyle/>
        <a:p>
          <a:endParaRPr lang="en-US"/>
        </a:p>
      </dgm:t>
    </dgm:pt>
    <dgm:pt modelId="{12A2C1C6-A981-4BED-907D-F429B1B813AA}">
      <dgm:prSet/>
      <dgm:spPr/>
      <dgm:t>
        <a:bodyPr/>
        <a:lstStyle/>
        <a:p>
          <a:r>
            <a:rPr lang="en-GB" b="0" baseline="0"/>
            <a:t>- 10% over. </a:t>
          </a:r>
          <a:endParaRPr lang="en-US"/>
        </a:p>
      </dgm:t>
    </dgm:pt>
    <dgm:pt modelId="{A10E7BF5-1FE7-492D-9BD2-D73466446C31}" type="parTrans" cxnId="{8B6B3F2C-817F-4A79-BD4A-1588D4ABF9C8}">
      <dgm:prSet/>
      <dgm:spPr/>
      <dgm:t>
        <a:bodyPr/>
        <a:lstStyle/>
        <a:p>
          <a:endParaRPr lang="en-US"/>
        </a:p>
      </dgm:t>
    </dgm:pt>
    <dgm:pt modelId="{2BA83BAE-3777-4AE6-8801-6D36F2C3A9F7}" type="sibTrans" cxnId="{8B6B3F2C-817F-4A79-BD4A-1588D4ABF9C8}">
      <dgm:prSet/>
      <dgm:spPr/>
      <dgm:t>
        <a:bodyPr/>
        <a:lstStyle/>
        <a:p>
          <a:endParaRPr lang="en-US"/>
        </a:p>
      </dgm:t>
    </dgm:pt>
    <dgm:pt modelId="{9AFE0397-3D8B-43EB-95AE-089ED41AA9BC}">
      <dgm:prSet/>
      <dgm:spPr/>
      <dgm:t>
        <a:bodyPr/>
        <a:lstStyle/>
        <a:p>
          <a:r>
            <a:rPr lang="en-GB" b="0" baseline="0"/>
            <a:t>-10% under. </a:t>
          </a:r>
          <a:endParaRPr lang="en-US"/>
        </a:p>
      </dgm:t>
    </dgm:pt>
    <dgm:pt modelId="{64DC1C0C-F919-4741-B508-6B07CA6E1E59}" type="parTrans" cxnId="{BE79E4B7-532C-455F-B181-160176F4EBFB}">
      <dgm:prSet/>
      <dgm:spPr/>
      <dgm:t>
        <a:bodyPr/>
        <a:lstStyle/>
        <a:p>
          <a:endParaRPr lang="en-US"/>
        </a:p>
      </dgm:t>
    </dgm:pt>
    <dgm:pt modelId="{AA611866-2D5B-4AF1-92BD-0421EFDCAD5A}" type="sibTrans" cxnId="{BE79E4B7-532C-455F-B181-160176F4EBFB}">
      <dgm:prSet/>
      <dgm:spPr/>
      <dgm:t>
        <a:bodyPr/>
        <a:lstStyle/>
        <a:p>
          <a:endParaRPr lang="en-US"/>
        </a:p>
      </dgm:t>
    </dgm:pt>
    <dgm:pt modelId="{303EBA1D-BCA9-4296-9BB2-40B25B805D3B}">
      <dgm:prSet/>
      <dgm:spPr/>
      <dgm:t>
        <a:bodyPr/>
        <a:lstStyle/>
        <a:p>
          <a:r>
            <a:rPr lang="en-GB" b="0" baseline="0"/>
            <a:t>- Anymore and it will be penalised. </a:t>
          </a:r>
          <a:endParaRPr lang="en-US"/>
        </a:p>
      </dgm:t>
    </dgm:pt>
    <dgm:pt modelId="{45F7E9E3-DDBC-455C-BDD7-5F44C3ACAB2B}" type="parTrans" cxnId="{3AA8F9D7-670A-4517-B71C-F889472B02F8}">
      <dgm:prSet/>
      <dgm:spPr/>
      <dgm:t>
        <a:bodyPr/>
        <a:lstStyle/>
        <a:p>
          <a:endParaRPr lang="en-US"/>
        </a:p>
      </dgm:t>
    </dgm:pt>
    <dgm:pt modelId="{D5A15ED8-A63A-42DE-8320-6FCB5F38CCC2}" type="sibTrans" cxnId="{3AA8F9D7-670A-4517-B71C-F889472B02F8}">
      <dgm:prSet/>
      <dgm:spPr/>
      <dgm:t>
        <a:bodyPr/>
        <a:lstStyle/>
        <a:p>
          <a:endParaRPr lang="en-US"/>
        </a:p>
      </dgm:t>
    </dgm:pt>
    <dgm:pt modelId="{5B32B970-9DFB-4CF2-89D6-D9A23CAC79AC}" type="pres">
      <dgm:prSet presAssocID="{58A8092E-6A33-40B4-8D9F-891F41E0AAF1}" presName="root" presStyleCnt="0">
        <dgm:presLayoutVars>
          <dgm:dir/>
          <dgm:resizeHandles val="exact"/>
        </dgm:presLayoutVars>
      </dgm:prSet>
      <dgm:spPr/>
    </dgm:pt>
    <dgm:pt modelId="{3DC53B61-9070-4643-B6A9-30494DE1346A}" type="pres">
      <dgm:prSet presAssocID="{58A8092E-6A33-40B4-8D9F-891F41E0AAF1}" presName="container" presStyleCnt="0">
        <dgm:presLayoutVars>
          <dgm:dir/>
          <dgm:resizeHandles val="exact"/>
        </dgm:presLayoutVars>
      </dgm:prSet>
      <dgm:spPr/>
    </dgm:pt>
    <dgm:pt modelId="{B6C4DEC8-A05A-4FF5-AD96-316B03B9A08D}" type="pres">
      <dgm:prSet presAssocID="{8897B558-EAA2-4475-8C9A-2A2F0DE49C8E}" presName="compNode" presStyleCnt="0"/>
      <dgm:spPr/>
    </dgm:pt>
    <dgm:pt modelId="{1B6CB7F7-61AA-407D-9B93-CD6C49504BA7}" type="pres">
      <dgm:prSet presAssocID="{8897B558-EAA2-4475-8C9A-2A2F0DE49C8E}" presName="iconBgRect" presStyleLbl="bgShp" presStyleIdx="0" presStyleCnt="4"/>
      <dgm:spPr/>
    </dgm:pt>
    <dgm:pt modelId="{C8BCC66C-85B9-456D-8D8B-310140AE3676}" type="pres">
      <dgm:prSet presAssocID="{8897B558-EAA2-4475-8C9A-2A2F0DE49C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7B5F8B09-2630-4AAC-A4CF-7AC6184008E6}" type="pres">
      <dgm:prSet presAssocID="{8897B558-EAA2-4475-8C9A-2A2F0DE49C8E}" presName="spaceRect" presStyleCnt="0"/>
      <dgm:spPr/>
    </dgm:pt>
    <dgm:pt modelId="{5BAAD607-6E82-48A4-95B7-DEEC22F7BE53}" type="pres">
      <dgm:prSet presAssocID="{8897B558-EAA2-4475-8C9A-2A2F0DE49C8E}" presName="textRect" presStyleLbl="revTx" presStyleIdx="0" presStyleCnt="4">
        <dgm:presLayoutVars>
          <dgm:chMax val="1"/>
          <dgm:chPref val="1"/>
        </dgm:presLayoutVars>
      </dgm:prSet>
      <dgm:spPr/>
    </dgm:pt>
    <dgm:pt modelId="{C0EB67B7-A394-4230-8262-0D9A007EBE74}" type="pres">
      <dgm:prSet presAssocID="{CA2BE0CE-7F97-4FE4-A20D-55812BB7B26B}" presName="sibTrans" presStyleLbl="sibTrans2D1" presStyleIdx="0" presStyleCnt="0"/>
      <dgm:spPr/>
    </dgm:pt>
    <dgm:pt modelId="{D6C81023-A7CF-437C-8274-100FE4C44BC7}" type="pres">
      <dgm:prSet presAssocID="{12A2C1C6-A981-4BED-907D-F429B1B813AA}" presName="compNode" presStyleCnt="0"/>
      <dgm:spPr/>
    </dgm:pt>
    <dgm:pt modelId="{C3248FD2-E40F-448B-AFAA-F779F59117BD}" type="pres">
      <dgm:prSet presAssocID="{12A2C1C6-A981-4BED-907D-F429B1B813AA}" presName="iconBgRect" presStyleLbl="bgShp" presStyleIdx="1" presStyleCnt="4"/>
      <dgm:spPr/>
    </dgm:pt>
    <dgm:pt modelId="{7E662C73-49D7-4957-BB6F-A35965893465}" type="pres">
      <dgm:prSet presAssocID="{12A2C1C6-A981-4BED-907D-F429B1B813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B9FF558-1152-478D-95CA-F6664B088D29}" type="pres">
      <dgm:prSet presAssocID="{12A2C1C6-A981-4BED-907D-F429B1B813AA}" presName="spaceRect" presStyleCnt="0"/>
      <dgm:spPr/>
    </dgm:pt>
    <dgm:pt modelId="{EC4F9DAF-E9B0-4836-8423-C79D7E2FD1BA}" type="pres">
      <dgm:prSet presAssocID="{12A2C1C6-A981-4BED-907D-F429B1B813AA}" presName="textRect" presStyleLbl="revTx" presStyleIdx="1" presStyleCnt="4">
        <dgm:presLayoutVars>
          <dgm:chMax val="1"/>
          <dgm:chPref val="1"/>
        </dgm:presLayoutVars>
      </dgm:prSet>
      <dgm:spPr/>
    </dgm:pt>
    <dgm:pt modelId="{E7ED73A9-F60D-4B72-B786-A3AB7CF4524C}" type="pres">
      <dgm:prSet presAssocID="{2BA83BAE-3777-4AE6-8801-6D36F2C3A9F7}" presName="sibTrans" presStyleLbl="sibTrans2D1" presStyleIdx="0" presStyleCnt="0"/>
      <dgm:spPr/>
    </dgm:pt>
    <dgm:pt modelId="{DC928D2B-DFC5-40BF-B440-0356A577603E}" type="pres">
      <dgm:prSet presAssocID="{9AFE0397-3D8B-43EB-95AE-089ED41AA9BC}" presName="compNode" presStyleCnt="0"/>
      <dgm:spPr/>
    </dgm:pt>
    <dgm:pt modelId="{57BB6292-C77A-4715-929A-D3DB732C034C}" type="pres">
      <dgm:prSet presAssocID="{9AFE0397-3D8B-43EB-95AE-089ED41AA9BC}" presName="iconBgRect" presStyleLbl="bgShp" presStyleIdx="2" presStyleCnt="4"/>
      <dgm:spPr/>
    </dgm:pt>
    <dgm:pt modelId="{26A6DAF1-63E5-4420-BFEC-3F757D6B4C10}" type="pres">
      <dgm:prSet presAssocID="{9AFE0397-3D8B-43EB-95AE-089ED41AA9B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6C3887A-5F69-4A25-A1A9-510295095A43}" type="pres">
      <dgm:prSet presAssocID="{9AFE0397-3D8B-43EB-95AE-089ED41AA9BC}" presName="spaceRect" presStyleCnt="0"/>
      <dgm:spPr/>
    </dgm:pt>
    <dgm:pt modelId="{5802C8C2-2414-493D-AAAE-FD3D670E3374}" type="pres">
      <dgm:prSet presAssocID="{9AFE0397-3D8B-43EB-95AE-089ED41AA9BC}" presName="textRect" presStyleLbl="revTx" presStyleIdx="2" presStyleCnt="4">
        <dgm:presLayoutVars>
          <dgm:chMax val="1"/>
          <dgm:chPref val="1"/>
        </dgm:presLayoutVars>
      </dgm:prSet>
      <dgm:spPr/>
    </dgm:pt>
    <dgm:pt modelId="{BA7F011C-917F-418C-997C-9DA6A340CA04}" type="pres">
      <dgm:prSet presAssocID="{AA611866-2D5B-4AF1-92BD-0421EFDCAD5A}" presName="sibTrans" presStyleLbl="sibTrans2D1" presStyleIdx="0" presStyleCnt="0"/>
      <dgm:spPr/>
    </dgm:pt>
    <dgm:pt modelId="{82E138FA-BE6B-4CAF-B068-355EFA6FB2DA}" type="pres">
      <dgm:prSet presAssocID="{303EBA1D-BCA9-4296-9BB2-40B25B805D3B}" presName="compNode" presStyleCnt="0"/>
      <dgm:spPr/>
    </dgm:pt>
    <dgm:pt modelId="{E857C8F3-3B17-4095-A495-44C9CC698CDA}" type="pres">
      <dgm:prSet presAssocID="{303EBA1D-BCA9-4296-9BB2-40B25B805D3B}" presName="iconBgRect" presStyleLbl="bgShp" presStyleIdx="3" presStyleCnt="4"/>
      <dgm:spPr/>
    </dgm:pt>
    <dgm:pt modelId="{3027BFBA-5F3B-4FCD-A56D-BB4771CE2468}" type="pres">
      <dgm:prSet presAssocID="{303EBA1D-BCA9-4296-9BB2-40B25B805D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8D942D53-98D2-4704-AE1E-AF9396C5A6BC}" type="pres">
      <dgm:prSet presAssocID="{303EBA1D-BCA9-4296-9BB2-40B25B805D3B}" presName="spaceRect" presStyleCnt="0"/>
      <dgm:spPr/>
    </dgm:pt>
    <dgm:pt modelId="{979A98A6-8C88-4AC0-B8DC-987F25DB3DF3}" type="pres">
      <dgm:prSet presAssocID="{303EBA1D-BCA9-4296-9BB2-40B25B805D3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5F46111-DB93-4538-9992-6AFEB1DA49B8}" type="presOf" srcId="{2BA83BAE-3777-4AE6-8801-6D36F2C3A9F7}" destId="{E7ED73A9-F60D-4B72-B786-A3AB7CF4524C}" srcOrd="0" destOrd="0" presId="urn:microsoft.com/office/officeart/2018/2/layout/IconCircleList"/>
    <dgm:cxn modelId="{8F14DE18-0032-4958-9008-BF61F179F764}" type="presOf" srcId="{CA2BE0CE-7F97-4FE4-A20D-55812BB7B26B}" destId="{C0EB67B7-A394-4230-8262-0D9A007EBE74}" srcOrd="0" destOrd="0" presId="urn:microsoft.com/office/officeart/2018/2/layout/IconCircleList"/>
    <dgm:cxn modelId="{8B6B3F2C-817F-4A79-BD4A-1588D4ABF9C8}" srcId="{58A8092E-6A33-40B4-8D9F-891F41E0AAF1}" destId="{12A2C1C6-A981-4BED-907D-F429B1B813AA}" srcOrd="1" destOrd="0" parTransId="{A10E7BF5-1FE7-492D-9BD2-D73466446C31}" sibTransId="{2BA83BAE-3777-4AE6-8801-6D36F2C3A9F7}"/>
    <dgm:cxn modelId="{CA90233C-8F3B-440B-96A0-546DC0968E9C}" type="presOf" srcId="{AA611866-2D5B-4AF1-92BD-0421EFDCAD5A}" destId="{BA7F011C-917F-418C-997C-9DA6A340CA04}" srcOrd="0" destOrd="0" presId="urn:microsoft.com/office/officeart/2018/2/layout/IconCircleList"/>
    <dgm:cxn modelId="{A3B96364-2094-4160-8792-40390B56DBB5}" type="presOf" srcId="{303EBA1D-BCA9-4296-9BB2-40B25B805D3B}" destId="{979A98A6-8C88-4AC0-B8DC-987F25DB3DF3}" srcOrd="0" destOrd="0" presId="urn:microsoft.com/office/officeart/2018/2/layout/IconCircleList"/>
    <dgm:cxn modelId="{9EE7DE67-EE7A-4DDB-985A-3F43B1F849D3}" type="presOf" srcId="{12A2C1C6-A981-4BED-907D-F429B1B813AA}" destId="{EC4F9DAF-E9B0-4836-8423-C79D7E2FD1BA}" srcOrd="0" destOrd="0" presId="urn:microsoft.com/office/officeart/2018/2/layout/IconCircleList"/>
    <dgm:cxn modelId="{60DD0C70-522A-4D1D-8F90-C33EE9367621}" srcId="{58A8092E-6A33-40B4-8D9F-891F41E0AAF1}" destId="{8897B558-EAA2-4475-8C9A-2A2F0DE49C8E}" srcOrd="0" destOrd="0" parTransId="{00C41D6F-57CB-4A5A-9F7E-F7C145D21AB9}" sibTransId="{CA2BE0CE-7F97-4FE4-A20D-55812BB7B26B}"/>
    <dgm:cxn modelId="{1F6ADD58-7195-4268-982E-A9BF141E3E42}" type="presOf" srcId="{8897B558-EAA2-4475-8C9A-2A2F0DE49C8E}" destId="{5BAAD607-6E82-48A4-95B7-DEEC22F7BE53}" srcOrd="0" destOrd="0" presId="urn:microsoft.com/office/officeart/2018/2/layout/IconCircleList"/>
    <dgm:cxn modelId="{BE79E4B7-532C-455F-B181-160176F4EBFB}" srcId="{58A8092E-6A33-40B4-8D9F-891F41E0AAF1}" destId="{9AFE0397-3D8B-43EB-95AE-089ED41AA9BC}" srcOrd="2" destOrd="0" parTransId="{64DC1C0C-F919-4741-B508-6B07CA6E1E59}" sibTransId="{AA611866-2D5B-4AF1-92BD-0421EFDCAD5A}"/>
    <dgm:cxn modelId="{C6B245BE-697F-4497-8119-C0290F367412}" type="presOf" srcId="{9AFE0397-3D8B-43EB-95AE-089ED41AA9BC}" destId="{5802C8C2-2414-493D-AAAE-FD3D670E3374}" srcOrd="0" destOrd="0" presId="urn:microsoft.com/office/officeart/2018/2/layout/IconCircleList"/>
    <dgm:cxn modelId="{3AA8F9D7-670A-4517-B71C-F889472B02F8}" srcId="{58A8092E-6A33-40B4-8D9F-891F41E0AAF1}" destId="{303EBA1D-BCA9-4296-9BB2-40B25B805D3B}" srcOrd="3" destOrd="0" parTransId="{45F7E9E3-DDBC-455C-BDD7-5F44C3ACAB2B}" sibTransId="{D5A15ED8-A63A-42DE-8320-6FCB5F38CCC2}"/>
    <dgm:cxn modelId="{CDA6D9DA-3F9C-4D44-856E-7F7C5F286908}" type="presOf" srcId="{58A8092E-6A33-40B4-8D9F-891F41E0AAF1}" destId="{5B32B970-9DFB-4CF2-89D6-D9A23CAC79AC}" srcOrd="0" destOrd="0" presId="urn:microsoft.com/office/officeart/2018/2/layout/IconCircleList"/>
    <dgm:cxn modelId="{59CF5A6F-8C4B-4A88-844C-17A994243160}" type="presParOf" srcId="{5B32B970-9DFB-4CF2-89D6-D9A23CAC79AC}" destId="{3DC53B61-9070-4643-B6A9-30494DE1346A}" srcOrd="0" destOrd="0" presId="urn:microsoft.com/office/officeart/2018/2/layout/IconCircleList"/>
    <dgm:cxn modelId="{F45FC4A1-7C93-4AAC-955B-9D0D02B959B8}" type="presParOf" srcId="{3DC53B61-9070-4643-B6A9-30494DE1346A}" destId="{B6C4DEC8-A05A-4FF5-AD96-316B03B9A08D}" srcOrd="0" destOrd="0" presId="urn:microsoft.com/office/officeart/2018/2/layout/IconCircleList"/>
    <dgm:cxn modelId="{DE5B4224-1C71-4CC5-AA5D-8D9FC35E66A7}" type="presParOf" srcId="{B6C4DEC8-A05A-4FF5-AD96-316B03B9A08D}" destId="{1B6CB7F7-61AA-407D-9B93-CD6C49504BA7}" srcOrd="0" destOrd="0" presId="urn:microsoft.com/office/officeart/2018/2/layout/IconCircleList"/>
    <dgm:cxn modelId="{A4DD0D23-C441-4568-B5C5-D100013E563C}" type="presParOf" srcId="{B6C4DEC8-A05A-4FF5-AD96-316B03B9A08D}" destId="{C8BCC66C-85B9-456D-8D8B-310140AE3676}" srcOrd="1" destOrd="0" presId="urn:microsoft.com/office/officeart/2018/2/layout/IconCircleList"/>
    <dgm:cxn modelId="{5785DAC0-B8AC-476D-8EBE-91BF28CB4546}" type="presParOf" srcId="{B6C4DEC8-A05A-4FF5-AD96-316B03B9A08D}" destId="{7B5F8B09-2630-4AAC-A4CF-7AC6184008E6}" srcOrd="2" destOrd="0" presId="urn:microsoft.com/office/officeart/2018/2/layout/IconCircleList"/>
    <dgm:cxn modelId="{D4C862A7-4AA6-4424-A4A0-BDAA0FDF5B2D}" type="presParOf" srcId="{B6C4DEC8-A05A-4FF5-AD96-316B03B9A08D}" destId="{5BAAD607-6E82-48A4-95B7-DEEC22F7BE53}" srcOrd="3" destOrd="0" presId="urn:microsoft.com/office/officeart/2018/2/layout/IconCircleList"/>
    <dgm:cxn modelId="{EF4A6724-1A5A-45CF-9604-A8C29A76D896}" type="presParOf" srcId="{3DC53B61-9070-4643-B6A9-30494DE1346A}" destId="{C0EB67B7-A394-4230-8262-0D9A007EBE74}" srcOrd="1" destOrd="0" presId="urn:microsoft.com/office/officeart/2018/2/layout/IconCircleList"/>
    <dgm:cxn modelId="{6ED92B0A-34E7-4EDA-B9FC-1A77CCF5C707}" type="presParOf" srcId="{3DC53B61-9070-4643-B6A9-30494DE1346A}" destId="{D6C81023-A7CF-437C-8274-100FE4C44BC7}" srcOrd="2" destOrd="0" presId="urn:microsoft.com/office/officeart/2018/2/layout/IconCircleList"/>
    <dgm:cxn modelId="{EC8D9D29-0DDB-47AA-8CA9-A737876F11B9}" type="presParOf" srcId="{D6C81023-A7CF-437C-8274-100FE4C44BC7}" destId="{C3248FD2-E40F-448B-AFAA-F779F59117BD}" srcOrd="0" destOrd="0" presId="urn:microsoft.com/office/officeart/2018/2/layout/IconCircleList"/>
    <dgm:cxn modelId="{97CF4556-42AA-48EF-AC18-9267E22B5973}" type="presParOf" srcId="{D6C81023-A7CF-437C-8274-100FE4C44BC7}" destId="{7E662C73-49D7-4957-BB6F-A35965893465}" srcOrd="1" destOrd="0" presId="urn:microsoft.com/office/officeart/2018/2/layout/IconCircleList"/>
    <dgm:cxn modelId="{01149EA0-4BA4-4D7A-A15F-2D471B4F7572}" type="presParOf" srcId="{D6C81023-A7CF-437C-8274-100FE4C44BC7}" destId="{2B9FF558-1152-478D-95CA-F6664B088D29}" srcOrd="2" destOrd="0" presId="urn:microsoft.com/office/officeart/2018/2/layout/IconCircleList"/>
    <dgm:cxn modelId="{76531540-928B-4AEC-B21D-B6F878BBCF33}" type="presParOf" srcId="{D6C81023-A7CF-437C-8274-100FE4C44BC7}" destId="{EC4F9DAF-E9B0-4836-8423-C79D7E2FD1BA}" srcOrd="3" destOrd="0" presId="urn:microsoft.com/office/officeart/2018/2/layout/IconCircleList"/>
    <dgm:cxn modelId="{A14928B1-D09B-4353-8A22-3063DB466250}" type="presParOf" srcId="{3DC53B61-9070-4643-B6A9-30494DE1346A}" destId="{E7ED73A9-F60D-4B72-B786-A3AB7CF4524C}" srcOrd="3" destOrd="0" presId="urn:microsoft.com/office/officeart/2018/2/layout/IconCircleList"/>
    <dgm:cxn modelId="{EEF22163-BC7C-46EC-967A-705ED9952EDD}" type="presParOf" srcId="{3DC53B61-9070-4643-B6A9-30494DE1346A}" destId="{DC928D2B-DFC5-40BF-B440-0356A577603E}" srcOrd="4" destOrd="0" presId="urn:microsoft.com/office/officeart/2018/2/layout/IconCircleList"/>
    <dgm:cxn modelId="{0B8646CE-ABBD-49CD-A206-2FBE0A1031A5}" type="presParOf" srcId="{DC928D2B-DFC5-40BF-B440-0356A577603E}" destId="{57BB6292-C77A-4715-929A-D3DB732C034C}" srcOrd="0" destOrd="0" presId="urn:microsoft.com/office/officeart/2018/2/layout/IconCircleList"/>
    <dgm:cxn modelId="{64DB5321-0B46-4A7F-A576-6EB8B7C9D0E3}" type="presParOf" srcId="{DC928D2B-DFC5-40BF-B440-0356A577603E}" destId="{26A6DAF1-63E5-4420-BFEC-3F757D6B4C10}" srcOrd="1" destOrd="0" presId="urn:microsoft.com/office/officeart/2018/2/layout/IconCircleList"/>
    <dgm:cxn modelId="{99D4C45F-5DFE-4BB8-89FF-582AB69B3F97}" type="presParOf" srcId="{DC928D2B-DFC5-40BF-B440-0356A577603E}" destId="{96C3887A-5F69-4A25-A1A9-510295095A43}" srcOrd="2" destOrd="0" presId="urn:microsoft.com/office/officeart/2018/2/layout/IconCircleList"/>
    <dgm:cxn modelId="{14E593A7-CEB9-40C6-A2CF-A499E2AF98D5}" type="presParOf" srcId="{DC928D2B-DFC5-40BF-B440-0356A577603E}" destId="{5802C8C2-2414-493D-AAAE-FD3D670E3374}" srcOrd="3" destOrd="0" presId="urn:microsoft.com/office/officeart/2018/2/layout/IconCircleList"/>
    <dgm:cxn modelId="{BEC98763-66B6-4854-A082-40615E1C9080}" type="presParOf" srcId="{3DC53B61-9070-4643-B6A9-30494DE1346A}" destId="{BA7F011C-917F-418C-997C-9DA6A340CA04}" srcOrd="5" destOrd="0" presId="urn:microsoft.com/office/officeart/2018/2/layout/IconCircleList"/>
    <dgm:cxn modelId="{BBA639D3-03E0-4020-9026-07C76B1C34DA}" type="presParOf" srcId="{3DC53B61-9070-4643-B6A9-30494DE1346A}" destId="{82E138FA-BE6B-4CAF-B068-355EFA6FB2DA}" srcOrd="6" destOrd="0" presId="urn:microsoft.com/office/officeart/2018/2/layout/IconCircleList"/>
    <dgm:cxn modelId="{86FF14F2-23DF-4426-AA15-9001EC3D9A47}" type="presParOf" srcId="{82E138FA-BE6B-4CAF-B068-355EFA6FB2DA}" destId="{E857C8F3-3B17-4095-A495-44C9CC698CDA}" srcOrd="0" destOrd="0" presId="urn:microsoft.com/office/officeart/2018/2/layout/IconCircleList"/>
    <dgm:cxn modelId="{811AD1A6-1149-4E5D-8329-13E74E720A4B}" type="presParOf" srcId="{82E138FA-BE6B-4CAF-B068-355EFA6FB2DA}" destId="{3027BFBA-5F3B-4FCD-A56D-BB4771CE2468}" srcOrd="1" destOrd="0" presId="urn:microsoft.com/office/officeart/2018/2/layout/IconCircleList"/>
    <dgm:cxn modelId="{47404E33-2293-4638-A3BE-23AE6489022E}" type="presParOf" srcId="{82E138FA-BE6B-4CAF-B068-355EFA6FB2DA}" destId="{8D942D53-98D2-4704-AE1E-AF9396C5A6BC}" srcOrd="2" destOrd="0" presId="urn:microsoft.com/office/officeart/2018/2/layout/IconCircleList"/>
    <dgm:cxn modelId="{E1D774E0-B34F-4048-A9DD-B45C8BE7BDE4}" type="presParOf" srcId="{82E138FA-BE6B-4CAF-B068-355EFA6FB2DA}" destId="{979A98A6-8C88-4AC0-B8DC-987F25DB3DF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6CB7F7-61AA-407D-9B93-CD6C49504BA7}">
      <dsp:nvSpPr>
        <dsp:cNvPr id="0" name=""/>
        <dsp:cNvSpPr/>
      </dsp:nvSpPr>
      <dsp:spPr>
        <a:xfrm>
          <a:off x="61429" y="1429169"/>
          <a:ext cx="655844" cy="65584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BCC66C-85B9-456D-8D8B-310140AE3676}">
      <dsp:nvSpPr>
        <dsp:cNvPr id="0" name=""/>
        <dsp:cNvSpPr/>
      </dsp:nvSpPr>
      <dsp:spPr>
        <a:xfrm>
          <a:off x="199156" y="1566897"/>
          <a:ext cx="380389" cy="3803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AD607-6E82-48A4-95B7-DEEC22F7BE53}">
      <dsp:nvSpPr>
        <dsp:cNvPr id="0" name=""/>
        <dsp:cNvSpPr/>
      </dsp:nvSpPr>
      <dsp:spPr>
        <a:xfrm>
          <a:off x="857811" y="1429169"/>
          <a:ext cx="1545919" cy="655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baseline="0"/>
            <a:t>- 1500 words. </a:t>
          </a:r>
          <a:endParaRPr lang="en-US" sz="1300" kern="1200"/>
        </a:p>
      </dsp:txBody>
      <dsp:txXfrm>
        <a:off x="857811" y="1429169"/>
        <a:ext cx="1545919" cy="655844"/>
      </dsp:txXfrm>
    </dsp:sp>
    <dsp:sp modelId="{C3248FD2-E40F-448B-AFAA-F779F59117BD}">
      <dsp:nvSpPr>
        <dsp:cNvPr id="0" name=""/>
        <dsp:cNvSpPr/>
      </dsp:nvSpPr>
      <dsp:spPr>
        <a:xfrm>
          <a:off x="2673095" y="1429169"/>
          <a:ext cx="655844" cy="65584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62C73-49D7-4957-BB6F-A35965893465}">
      <dsp:nvSpPr>
        <dsp:cNvPr id="0" name=""/>
        <dsp:cNvSpPr/>
      </dsp:nvSpPr>
      <dsp:spPr>
        <a:xfrm>
          <a:off x="2810822" y="1566897"/>
          <a:ext cx="380389" cy="3803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F9DAF-E9B0-4836-8423-C79D7E2FD1BA}">
      <dsp:nvSpPr>
        <dsp:cNvPr id="0" name=""/>
        <dsp:cNvSpPr/>
      </dsp:nvSpPr>
      <dsp:spPr>
        <a:xfrm>
          <a:off x="3469477" y="1429169"/>
          <a:ext cx="1545919" cy="655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baseline="0"/>
            <a:t>- 10% over. </a:t>
          </a:r>
          <a:endParaRPr lang="en-US" sz="1300" kern="1200"/>
        </a:p>
      </dsp:txBody>
      <dsp:txXfrm>
        <a:off x="3469477" y="1429169"/>
        <a:ext cx="1545919" cy="655844"/>
      </dsp:txXfrm>
    </dsp:sp>
    <dsp:sp modelId="{57BB6292-C77A-4715-929A-D3DB732C034C}">
      <dsp:nvSpPr>
        <dsp:cNvPr id="0" name=""/>
        <dsp:cNvSpPr/>
      </dsp:nvSpPr>
      <dsp:spPr>
        <a:xfrm>
          <a:off x="61429" y="2939116"/>
          <a:ext cx="655844" cy="65584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6DAF1-63E5-4420-BFEC-3F757D6B4C10}">
      <dsp:nvSpPr>
        <dsp:cNvPr id="0" name=""/>
        <dsp:cNvSpPr/>
      </dsp:nvSpPr>
      <dsp:spPr>
        <a:xfrm>
          <a:off x="199156" y="3076843"/>
          <a:ext cx="380389" cy="3803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2C8C2-2414-493D-AAAE-FD3D670E3374}">
      <dsp:nvSpPr>
        <dsp:cNvPr id="0" name=""/>
        <dsp:cNvSpPr/>
      </dsp:nvSpPr>
      <dsp:spPr>
        <a:xfrm>
          <a:off x="857811" y="2939116"/>
          <a:ext cx="1545919" cy="655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baseline="0"/>
            <a:t>-10% under. </a:t>
          </a:r>
          <a:endParaRPr lang="en-US" sz="1300" kern="1200"/>
        </a:p>
      </dsp:txBody>
      <dsp:txXfrm>
        <a:off x="857811" y="2939116"/>
        <a:ext cx="1545919" cy="655844"/>
      </dsp:txXfrm>
    </dsp:sp>
    <dsp:sp modelId="{E857C8F3-3B17-4095-A495-44C9CC698CDA}">
      <dsp:nvSpPr>
        <dsp:cNvPr id="0" name=""/>
        <dsp:cNvSpPr/>
      </dsp:nvSpPr>
      <dsp:spPr>
        <a:xfrm>
          <a:off x="2673095" y="2939116"/>
          <a:ext cx="655844" cy="65584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7BFBA-5F3B-4FCD-A56D-BB4771CE2468}">
      <dsp:nvSpPr>
        <dsp:cNvPr id="0" name=""/>
        <dsp:cNvSpPr/>
      </dsp:nvSpPr>
      <dsp:spPr>
        <a:xfrm>
          <a:off x="2810822" y="3076843"/>
          <a:ext cx="380389" cy="3803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A98A6-8C88-4AC0-B8DC-987F25DB3DF3}">
      <dsp:nvSpPr>
        <dsp:cNvPr id="0" name=""/>
        <dsp:cNvSpPr/>
      </dsp:nvSpPr>
      <dsp:spPr>
        <a:xfrm>
          <a:off x="3469477" y="2939116"/>
          <a:ext cx="1545919" cy="655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baseline="0"/>
            <a:t>- Anymore and it will be penalised. </a:t>
          </a:r>
          <a:endParaRPr lang="en-US" sz="1300" kern="1200"/>
        </a:p>
      </dsp:txBody>
      <dsp:txXfrm>
        <a:off x="3469477" y="2939116"/>
        <a:ext cx="1545919" cy="655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9020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46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7/10/2022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518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729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4161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410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950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250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493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090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338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1448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00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nnovationbydesign.pressbooks.com/chapter/defin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Lisa.elisa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E4FD50BC-A79A-4B6F-BC33-205E4B72EE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" r="-2" b="-2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2222" y="1521702"/>
            <a:ext cx="5734380" cy="2343382"/>
          </a:xfrm>
        </p:spPr>
        <p:txBody>
          <a:bodyPr anchor="b">
            <a:noAutofit/>
          </a:bodyPr>
          <a:lstStyle/>
          <a:p>
            <a:pPr algn="ctr"/>
            <a:r>
              <a:rPr lang="en-GB" sz="4800" i="1" u="sng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Assignment Questions!</a:t>
            </a:r>
            <a:endParaRPr lang="en-GB" sz="4800" i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anchor="t">
            <a:norm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By Zita Draper 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B1AA0-CC68-5960-62FC-AB57E1CF7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35" y="520077"/>
            <a:ext cx="5411050" cy="1127642"/>
          </a:xfrm>
        </p:spPr>
        <p:txBody>
          <a:bodyPr anchor="b">
            <a:normAutofit/>
          </a:bodyPr>
          <a:lstStyle/>
          <a:p>
            <a:pPr algn="ctr"/>
            <a:r>
              <a:rPr lang="en-GB" sz="4800" i="1" u="sng" dirty="0">
                <a:ea typeface="Meiryo"/>
              </a:rPr>
              <a:t>Do we need?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00680-DAD9-866A-F15B-FF021836D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350" y="1580391"/>
            <a:ext cx="5760332" cy="4962580"/>
          </a:xfrm>
        </p:spPr>
        <p:txBody>
          <a:bodyPr vert="horz" lIns="109728" tIns="109728" rIns="109728" bIns="91440" rtlCol="0" anchor="t">
            <a:normAutofit fontScale="77500" lnSpcReduction="20000"/>
          </a:bodyPr>
          <a:lstStyle/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No contents page needed. </a:t>
            </a:r>
            <a:endParaRPr lang="en-US">
              <a:ea typeface="Meiryo"/>
            </a:endParaRPr>
          </a:p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No subheadings needed. </a:t>
            </a:r>
            <a:endParaRPr lang="en-GB">
              <a:ea typeface="Meiryo"/>
            </a:endParaRPr>
          </a:p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No pictures needed. </a:t>
            </a:r>
            <a:endParaRPr lang="en-GB">
              <a:ea typeface="Meiryo"/>
            </a:endParaRPr>
          </a:p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No graphs needed. </a:t>
            </a:r>
            <a:endParaRPr lang="en-GB">
              <a:ea typeface="Meiryo"/>
            </a:endParaRPr>
          </a:p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No tables needed.</a:t>
            </a:r>
            <a:endParaRPr lang="en-GB">
              <a:ea typeface="Meiryo"/>
            </a:endParaRPr>
          </a:p>
          <a:p>
            <a:pPr>
              <a:lnSpc>
                <a:spcPct val="300000"/>
              </a:lnSpc>
              <a:spcBef>
                <a:spcPts val="900"/>
              </a:spcBef>
            </a:pPr>
            <a:r>
              <a:rPr lang="en-GB" dirty="0">
                <a:ea typeface="Meiryo"/>
              </a:rPr>
              <a:t>- You need to check that you submit the correct paper.</a:t>
            </a:r>
            <a:endParaRPr lang="en-GB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16B99B79-836A-D412-2763-C5C155EC48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999" r="-4" b="-4"/>
          <a:stretch/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730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0E01C3-BF56-0E53-1300-60084DB56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38" y="442913"/>
            <a:ext cx="5197655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i="1" u="sng" dirty="0">
                <a:ea typeface="Meiryo"/>
              </a:rPr>
              <a:t>How do we pass the module?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7E5BCCD-DB23-4AD8-B850-9154AAE9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566001" cy="6858000"/>
            <a:chOff x="6505773" y="0"/>
            <a:chExt cx="5566001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871FC61-DD4E-47D4-81FD-8A7E7D12B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865823" y="0"/>
              <a:ext cx="5205951" cy="6858000"/>
            </a:xfrm>
            <a:custGeom>
              <a:avLst/>
              <a:gdLst>
                <a:gd name="connsiteX0" fmla="*/ 0 w 5205951"/>
                <a:gd name="connsiteY0" fmla="*/ 0 h 6858000"/>
                <a:gd name="connsiteX1" fmla="*/ 1709529 w 5205951"/>
                <a:gd name="connsiteY1" fmla="*/ 0 h 6858000"/>
                <a:gd name="connsiteX2" fmla="*/ 2489695 w 5205951"/>
                <a:gd name="connsiteY2" fmla="*/ 0 h 6858000"/>
                <a:gd name="connsiteX3" fmla="*/ 3582928 w 5205951"/>
                <a:gd name="connsiteY3" fmla="*/ 0 h 6858000"/>
                <a:gd name="connsiteX4" fmla="*/ 3605052 w 5205951"/>
                <a:gd name="connsiteY4" fmla="*/ 14997 h 6858000"/>
                <a:gd name="connsiteX5" fmla="*/ 5205951 w 5205951"/>
                <a:gd name="connsiteY5" fmla="*/ 3621656 h 6858000"/>
                <a:gd name="connsiteX6" fmla="*/ 3331601 w 5205951"/>
                <a:gd name="connsiteY6" fmla="*/ 6374814 h 6858000"/>
                <a:gd name="connsiteX7" fmla="*/ 2814953 w 5205951"/>
                <a:gd name="connsiteY7" fmla="*/ 6780599 h 6858000"/>
                <a:gd name="connsiteX8" fmla="*/ 2703197 w 5205951"/>
                <a:gd name="connsiteY8" fmla="*/ 6858000 h 6858000"/>
                <a:gd name="connsiteX9" fmla="*/ 2489695 w 5205951"/>
                <a:gd name="connsiteY9" fmla="*/ 6858000 h 6858000"/>
                <a:gd name="connsiteX10" fmla="*/ 1709529 w 5205951"/>
                <a:gd name="connsiteY10" fmla="*/ 6858000 h 6858000"/>
                <a:gd name="connsiteX11" fmla="*/ 0 w 5205951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5951" h="6858000">
                  <a:moveTo>
                    <a:pt x="0" y="0"/>
                  </a:moveTo>
                  <a:lnTo>
                    <a:pt x="1709529" y="0"/>
                  </a:lnTo>
                  <a:lnTo>
                    <a:pt x="2489695" y="0"/>
                  </a:lnTo>
                  <a:lnTo>
                    <a:pt x="3582928" y="0"/>
                  </a:lnTo>
                  <a:lnTo>
                    <a:pt x="3605052" y="14997"/>
                  </a:lnTo>
                  <a:cubicBezTo>
                    <a:pt x="4632215" y="754641"/>
                    <a:pt x="5205951" y="2093192"/>
                    <a:pt x="5205951" y="3621656"/>
                  </a:cubicBezTo>
                  <a:cubicBezTo>
                    <a:pt x="5205951" y="4969131"/>
                    <a:pt x="4277226" y="5602839"/>
                    <a:pt x="3331601" y="6374814"/>
                  </a:cubicBezTo>
                  <a:cubicBezTo>
                    <a:pt x="3159398" y="6515397"/>
                    <a:pt x="2988771" y="6653108"/>
                    <a:pt x="2814953" y="6780599"/>
                  </a:cubicBezTo>
                  <a:lnTo>
                    <a:pt x="2703197" y="6858000"/>
                  </a:lnTo>
                  <a:lnTo>
                    <a:pt x="2489695" y="6858000"/>
                  </a:lnTo>
                  <a:lnTo>
                    <a:pt x="170952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29A1E2C-5AC8-40FC-99E9-832069D39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505773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5C54A75-E44A-4147-B9D0-FF46CFD31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719069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D695CD70-3EA2-D0E7-CF0C-317D000BF6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607" y="1804297"/>
            <a:ext cx="3249406" cy="32494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8EA94-08F4-1C19-0EE3-20FECE3CC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738" y="2312988"/>
            <a:ext cx="5197655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- 40 Marks overall. </a:t>
            </a:r>
            <a:endParaRPr lang="en-US"/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Can be distributed equally over the two or one could have a higher mark than the other. </a:t>
            </a:r>
            <a:endParaRPr lang="en-GB">
              <a:ea typeface="Meiryo"/>
            </a:endParaRPr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Add both marks together and divide by two.</a:t>
            </a:r>
            <a:endParaRPr lang="en-GB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362072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F7267C-0BC9-882A-D077-DD10B4732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9849" y="1899904"/>
            <a:ext cx="3312116" cy="2934031"/>
          </a:xfrm>
        </p:spPr>
        <p:txBody>
          <a:bodyPr anchor="ctr">
            <a:normAutofit/>
          </a:bodyPr>
          <a:lstStyle/>
          <a:p>
            <a:r>
              <a:rPr lang="en-GB" i="1" u="sng">
                <a:ea typeface="Meiryo"/>
              </a:rPr>
              <a:t>What is the word count?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5F95FD-2C13-FBD9-85B8-9C8E18D9F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543357"/>
              </p:ext>
            </p:extLst>
          </p:nvPr>
        </p:nvGraphicFramePr>
        <p:xfrm>
          <a:off x="6095999" y="940107"/>
          <a:ext cx="5076826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6975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2E366A-B6DD-4F06-A42A-FF634FDE1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839" y="970769"/>
            <a:ext cx="4936895" cy="4669465"/>
            <a:chOff x="648839" y="970769"/>
            <a:chExt cx="4936895" cy="46694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43803" y="1124162"/>
              <a:ext cx="4691485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2" y="1290468"/>
              <a:ext cx="438979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48839" y="970769"/>
              <a:ext cx="4936895" cy="466946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2DDB57-48C8-696A-3D2D-A568ABA89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543" y="1833229"/>
            <a:ext cx="3577022" cy="2934031"/>
          </a:xfrm>
        </p:spPr>
        <p:txBody>
          <a:bodyPr anchor="ctr">
            <a:normAutofit/>
          </a:bodyPr>
          <a:lstStyle/>
          <a:p>
            <a:r>
              <a:rPr lang="en-GB" i="1" u="sng" dirty="0">
                <a:ea typeface="Meiryo"/>
              </a:rPr>
              <a:t>I am confused about referencing!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5003A-508E-E607-70D6-FC623F44A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774" y="1105306"/>
            <a:ext cx="4825512" cy="4337435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Contact </a:t>
            </a:r>
            <a:r>
              <a:rPr lang="en-GB" dirty="0">
                <a:ea typeface="Meiryo"/>
                <a:hlinkClick r:id="rId2"/>
              </a:rPr>
              <a:t>Lisa.elis@uwtsd.ac.uk</a:t>
            </a:r>
            <a:r>
              <a:rPr lang="en-GB" dirty="0">
                <a:ea typeface="Meiryo"/>
              </a:rPr>
              <a:t>. </a:t>
            </a:r>
            <a:endParaRPr lang="en-US"/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Harvard referencing guide on Moodle. </a:t>
            </a:r>
            <a:endParaRPr lang="en-GB">
              <a:ea typeface="Meiryo"/>
            </a:endParaRPr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Important you get the referencing correct. </a:t>
            </a:r>
            <a:endParaRPr lang="en-GB">
              <a:ea typeface="Meiryo"/>
            </a:endParaRPr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Otherwise, it can lead to academic misconduct.</a:t>
            </a:r>
            <a:endParaRPr lang="en-GB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20251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72E366A-B6DD-4F06-A42A-FF634FDE1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839" y="970769"/>
            <a:ext cx="4936895" cy="4669465"/>
            <a:chOff x="648839" y="970769"/>
            <a:chExt cx="4936895" cy="46694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43803" y="1124162"/>
              <a:ext cx="4691485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2" y="1290468"/>
              <a:ext cx="438979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48839" y="970769"/>
              <a:ext cx="4936895" cy="466946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37E8BC-ED37-1361-3CF0-8B5852453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543" y="1833229"/>
            <a:ext cx="3577022" cy="2934031"/>
          </a:xfrm>
        </p:spPr>
        <p:txBody>
          <a:bodyPr anchor="ctr">
            <a:normAutofit/>
          </a:bodyPr>
          <a:lstStyle/>
          <a:p>
            <a:r>
              <a:rPr lang="en-GB" i="1" u="sng">
                <a:ea typeface="Meiryo"/>
              </a:rPr>
              <a:t>Academic Misconduct</a:t>
            </a:r>
            <a:endParaRPr lang="en-GB"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96A35-F0F1-C0FB-5882-94FA45E92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774" y="1105306"/>
            <a:ext cx="4825512" cy="4337435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High similarity score. </a:t>
            </a:r>
            <a:endParaRPr lang="en-US"/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Over 6% on the similarity breakdown, will be looked at. </a:t>
            </a:r>
            <a:endParaRPr lang="en-GB">
              <a:ea typeface="Meiryo"/>
            </a:endParaRPr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- If there is an issue – you will be notified of the outcome. </a:t>
            </a:r>
            <a:endParaRPr lang="en-GB">
              <a:ea typeface="Meiryo"/>
            </a:endParaRPr>
          </a:p>
          <a:p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006867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Wood human figure">
            <a:extLst>
              <a:ext uri="{FF2B5EF4-FFF2-40B4-BE49-F238E27FC236}">
                <a16:creationId xmlns:a16="http://schemas.microsoft.com/office/drawing/2014/main" id="{377A3CEA-44A9-A8D3-4D5C-C9C23B40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3B68D-84B7-5D53-DEC3-894C480D4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346268"/>
            <a:ext cx="5618431" cy="3285207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5400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2D5D3-9DCA-B364-CA0E-9B11FBC4C7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080" y="4631475"/>
            <a:ext cx="5588349" cy="115020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  <a:spcBef>
                <a:spcPts val="930"/>
              </a:spcBef>
            </a:pPr>
            <a:r>
              <a:rPr lang="en-US" sz="2400" dirty="0">
                <a:solidFill>
                  <a:schemeClr val="bg1"/>
                </a:solidFill>
              </a:rPr>
              <a:t>Any additional questions?</a:t>
            </a:r>
          </a:p>
        </p:txBody>
      </p:sp>
    </p:spTree>
    <p:extLst>
      <p:ext uri="{BB962C8B-B14F-4D97-AF65-F5344CB8AC3E}">
        <p14:creationId xmlns:p14="http://schemas.microsoft.com/office/powerpoint/2010/main" val="167309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ketchLinesVTI">
  <a:themeElements>
    <a:clrScheme name="AnalogousFromRegularSeedRightStep">
      <a:dk1>
        <a:srgbClr val="000000"/>
      </a:dk1>
      <a:lt1>
        <a:srgbClr val="FFFFFF"/>
      </a:lt1>
      <a:dk2>
        <a:srgbClr val="1B2130"/>
      </a:dk2>
      <a:lt2>
        <a:srgbClr val="F3F0F0"/>
      </a:lt2>
      <a:accent1>
        <a:srgbClr val="20B4A9"/>
      </a:accent1>
      <a:accent2>
        <a:srgbClr val="1794D5"/>
      </a:accent2>
      <a:accent3>
        <a:srgbClr val="2957E7"/>
      </a:accent3>
      <a:accent4>
        <a:srgbClr val="4B2CD9"/>
      </a:accent4>
      <a:accent5>
        <a:srgbClr val="9929E7"/>
      </a:accent5>
      <a:accent6>
        <a:srgbClr val="D517D3"/>
      </a:accent6>
      <a:hlink>
        <a:srgbClr val="BF3F49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SketchLinesVTI</vt:lpstr>
      <vt:lpstr>Assignment Questions!</vt:lpstr>
      <vt:lpstr>Do we need?</vt:lpstr>
      <vt:lpstr>How do we pass the module?</vt:lpstr>
      <vt:lpstr>What is the word count?</vt:lpstr>
      <vt:lpstr>I am confused about referencing!</vt:lpstr>
      <vt:lpstr>Academic Misconduct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128</cp:revision>
  <dcterms:created xsi:type="dcterms:W3CDTF">2022-07-10T20:25:33Z</dcterms:created>
  <dcterms:modified xsi:type="dcterms:W3CDTF">2022-07-10T21:14:53Z</dcterms:modified>
</cp:coreProperties>
</file>