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277" r:id="rId2"/>
    <p:sldId id="468" r:id="rId3"/>
    <p:sldId id="480" r:id="rId4"/>
    <p:sldId id="471" r:id="rId5"/>
    <p:sldId id="470" r:id="rId6"/>
    <p:sldId id="464" r:id="rId7"/>
    <p:sldId id="474" r:id="rId8"/>
    <p:sldId id="478" r:id="rId9"/>
    <p:sldId id="479" r:id="rId10"/>
    <p:sldId id="475" r:id="rId11"/>
    <p:sldId id="477" r:id="rId12"/>
    <p:sldId id="452" r:id="rId13"/>
    <p:sldId id="454" r:id="rId14"/>
    <p:sldId id="450" r:id="rId15"/>
    <p:sldId id="481" r:id="rId16"/>
    <p:sldId id="482" r:id="rId1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F5F5F"/>
    <a:srgbClr val="C0C0C0"/>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352DA3-DAFA-BB5B-795C-A6A7DB815B3B}" v="477" dt="2026-04-21T23:41:12.169"/>
    <p1510:client id="{87E6467F-7DAD-AD2E-2208-8F59AC398BAC}" v="158" dt="2026-04-21T16:15:10.406"/>
    <p1510:client id="{8BEB307F-68A8-C61E-29D7-CC0883276DFF}" v="232" dt="2026-04-21T15:31:13.881"/>
    <p1510:client id="{D40FDB02-3469-B34F-B77F-4960989D0C53}" v="983" dt="2026-04-22T00:20:11.4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dna Flejoles Aguirre (2411409)" userId="S::2411409@student.uwtsd.ac.uk::69fb469d-c4eb-4bd4-82f8-d699978dd73e" providerId="AD" clId="Web-{2F352DA3-DAFA-BB5B-795C-A6A7DB815B3B}"/>
    <pc:docChg chg="modSld">
      <pc:chgData name="Edna Flejoles Aguirre (2411409)" userId="S::2411409@student.uwtsd.ac.uk::69fb469d-c4eb-4bd4-82f8-d699978dd73e" providerId="AD" clId="Web-{2F352DA3-DAFA-BB5B-795C-A6A7DB815B3B}" dt="2026-04-21T23:41:12.169" v="240" actId="20577"/>
      <pc:docMkLst>
        <pc:docMk/>
      </pc:docMkLst>
      <pc:sldChg chg="modSp">
        <pc:chgData name="Edna Flejoles Aguirre (2411409)" userId="S::2411409@student.uwtsd.ac.uk::69fb469d-c4eb-4bd4-82f8-d699978dd73e" providerId="AD" clId="Web-{2F352DA3-DAFA-BB5B-795C-A6A7DB815B3B}" dt="2026-04-21T23:41:12.169" v="240" actId="20577"/>
        <pc:sldMkLst>
          <pc:docMk/>
          <pc:sldMk cId="1278544363" sldId="454"/>
        </pc:sldMkLst>
        <pc:spChg chg="mod">
          <ac:chgData name="Edna Flejoles Aguirre (2411409)" userId="S::2411409@student.uwtsd.ac.uk::69fb469d-c4eb-4bd4-82f8-d699978dd73e" providerId="AD" clId="Web-{2F352DA3-DAFA-BB5B-795C-A6A7DB815B3B}" dt="2026-04-21T23:41:12.169" v="240" actId="20577"/>
          <ac:spMkLst>
            <pc:docMk/>
            <pc:sldMk cId="1278544363" sldId="454"/>
            <ac:spMk id="7" creationId="{ACFBD027-6BDD-1D0F-5E19-8CFFEBA0CC38}"/>
          </ac:spMkLst>
        </pc:spChg>
      </pc:sldChg>
    </pc:docChg>
  </pc:docChgLst>
  <pc:docChgLst>
    <pc:chgData name="Edna Flejoles Aguirre (2411409)" userId="S::2411409@student.uwtsd.ac.uk::69fb469d-c4eb-4bd4-82f8-d699978dd73e" providerId="AD" clId="Web-{423CE082-9FEA-839F-675A-3858C52AFFA2}"/>
    <pc:docChg chg="modSld">
      <pc:chgData name="Edna Flejoles Aguirre (2411409)" userId="S::2411409@student.uwtsd.ac.uk::69fb469d-c4eb-4bd4-82f8-d699978dd73e" providerId="AD" clId="Web-{423CE082-9FEA-839F-675A-3858C52AFFA2}" dt="2026-04-19T16:43:01.803" v="295" actId="20577"/>
      <pc:docMkLst>
        <pc:docMk/>
      </pc:docMkLst>
      <pc:sldChg chg="modSp">
        <pc:chgData name="Edna Flejoles Aguirre (2411409)" userId="S::2411409@student.uwtsd.ac.uk::69fb469d-c4eb-4bd4-82f8-d699978dd73e" providerId="AD" clId="Web-{423CE082-9FEA-839F-675A-3858C52AFFA2}" dt="2026-04-19T15:51:56.411" v="274" actId="20577"/>
        <pc:sldMkLst>
          <pc:docMk/>
          <pc:sldMk cId="1688727333" sldId="452"/>
        </pc:sldMkLst>
        <pc:spChg chg="mod">
          <ac:chgData name="Edna Flejoles Aguirre (2411409)" userId="S::2411409@student.uwtsd.ac.uk::69fb469d-c4eb-4bd4-82f8-d699978dd73e" providerId="AD" clId="Web-{423CE082-9FEA-839F-675A-3858C52AFFA2}" dt="2026-04-19T15:51:56.411" v="274" actId="20577"/>
          <ac:spMkLst>
            <pc:docMk/>
            <pc:sldMk cId="1688727333" sldId="452"/>
            <ac:spMk id="2" creationId="{B6307EA7-00DA-7750-8609-7051118EDC20}"/>
          </ac:spMkLst>
        </pc:spChg>
      </pc:sldChg>
      <pc:sldChg chg="modSp">
        <pc:chgData name="Edna Flejoles Aguirre (2411409)" userId="S::2411409@student.uwtsd.ac.uk::69fb469d-c4eb-4bd4-82f8-d699978dd73e" providerId="AD" clId="Web-{423CE082-9FEA-839F-675A-3858C52AFFA2}" dt="2026-04-19T16:43:01.803" v="295" actId="20577"/>
        <pc:sldMkLst>
          <pc:docMk/>
          <pc:sldMk cId="2849774068" sldId="468"/>
        </pc:sldMkLst>
        <pc:spChg chg="mod">
          <ac:chgData name="Edna Flejoles Aguirre (2411409)" userId="S::2411409@student.uwtsd.ac.uk::69fb469d-c4eb-4bd4-82f8-d699978dd73e" providerId="AD" clId="Web-{423CE082-9FEA-839F-675A-3858C52AFFA2}" dt="2026-04-19T16:43:01.803" v="295" actId="20577"/>
          <ac:spMkLst>
            <pc:docMk/>
            <pc:sldMk cId="2849774068" sldId="468"/>
            <ac:spMk id="16" creationId="{AAC25D33-A4AC-FFE8-11E6-22476CF45CA1}"/>
          </ac:spMkLst>
        </pc:spChg>
      </pc:sldChg>
      <pc:sldChg chg="modSp">
        <pc:chgData name="Edna Flejoles Aguirre (2411409)" userId="S::2411409@student.uwtsd.ac.uk::69fb469d-c4eb-4bd4-82f8-d699978dd73e" providerId="AD" clId="Web-{423CE082-9FEA-839F-675A-3858C52AFFA2}" dt="2026-04-19T16:27:53.538" v="285" actId="20577"/>
        <pc:sldMkLst>
          <pc:docMk/>
          <pc:sldMk cId="3930388879" sldId="471"/>
        </pc:sldMkLst>
        <pc:spChg chg="mod">
          <ac:chgData name="Edna Flejoles Aguirre (2411409)" userId="S::2411409@student.uwtsd.ac.uk::69fb469d-c4eb-4bd4-82f8-d699978dd73e" providerId="AD" clId="Web-{423CE082-9FEA-839F-675A-3858C52AFFA2}" dt="2026-04-19T16:27:53.538" v="285" actId="20577"/>
          <ac:spMkLst>
            <pc:docMk/>
            <pc:sldMk cId="3930388879" sldId="471"/>
            <ac:spMk id="3" creationId="{FB1ADDBB-4490-C70D-8629-AEF6F885F162}"/>
          </ac:spMkLst>
        </pc:spChg>
      </pc:sldChg>
      <pc:sldChg chg="modSp">
        <pc:chgData name="Edna Flejoles Aguirre (2411409)" userId="S::2411409@student.uwtsd.ac.uk::69fb469d-c4eb-4bd4-82f8-d699978dd73e" providerId="AD" clId="Web-{423CE082-9FEA-839F-675A-3858C52AFFA2}" dt="2026-04-19T15:51:06.176" v="247" actId="20577"/>
        <pc:sldMkLst>
          <pc:docMk/>
          <pc:sldMk cId="2422709970" sldId="477"/>
        </pc:sldMkLst>
        <pc:spChg chg="mod">
          <ac:chgData name="Edna Flejoles Aguirre (2411409)" userId="S::2411409@student.uwtsd.ac.uk::69fb469d-c4eb-4bd4-82f8-d699978dd73e" providerId="AD" clId="Web-{423CE082-9FEA-839F-675A-3858C52AFFA2}" dt="2026-04-19T15:51:06.176" v="247" actId="20577"/>
          <ac:spMkLst>
            <pc:docMk/>
            <pc:sldMk cId="2422709970" sldId="477"/>
            <ac:spMk id="3" creationId="{4649BFBE-5F1A-0D91-4AF4-69A5A67629C7}"/>
          </ac:spMkLst>
        </pc:spChg>
      </pc:sldChg>
      <pc:sldChg chg="delSp modSp">
        <pc:chgData name="Edna Flejoles Aguirre (2411409)" userId="S::2411409@student.uwtsd.ac.uk::69fb469d-c4eb-4bd4-82f8-d699978dd73e" providerId="AD" clId="Web-{423CE082-9FEA-839F-675A-3858C52AFFA2}" dt="2026-04-19T15:41:18.827" v="233" actId="20577"/>
        <pc:sldMkLst>
          <pc:docMk/>
          <pc:sldMk cId="2710457660" sldId="479"/>
        </pc:sldMkLst>
        <pc:spChg chg="mod">
          <ac:chgData name="Edna Flejoles Aguirre (2411409)" userId="S::2411409@student.uwtsd.ac.uk::69fb469d-c4eb-4bd4-82f8-d699978dd73e" providerId="AD" clId="Web-{423CE082-9FEA-839F-675A-3858C52AFFA2}" dt="2026-04-19T15:25:35.788" v="121" actId="20577"/>
          <ac:spMkLst>
            <pc:docMk/>
            <pc:sldMk cId="2710457660" sldId="479"/>
            <ac:spMk id="3" creationId="{3E4CC82F-18A6-1444-D4BE-1618017D40D5}"/>
          </ac:spMkLst>
        </pc:spChg>
        <pc:spChg chg="mod">
          <ac:chgData name="Edna Flejoles Aguirre (2411409)" userId="S::2411409@student.uwtsd.ac.uk::69fb469d-c4eb-4bd4-82f8-d699978dd73e" providerId="AD" clId="Web-{423CE082-9FEA-839F-675A-3858C52AFFA2}" dt="2026-04-19T15:41:18.827" v="233" actId="20577"/>
          <ac:spMkLst>
            <pc:docMk/>
            <pc:sldMk cId="2710457660" sldId="479"/>
            <ac:spMk id="4" creationId="{CCD2A398-5F85-CC8A-0C7F-303C86F43903}"/>
          </ac:spMkLst>
        </pc:spChg>
      </pc:sldChg>
    </pc:docChg>
  </pc:docChgLst>
  <pc:docChgLst>
    <pc:chgData name="Edna Flejoles Aguirre (2411409)" userId="S::2411409@student.uwtsd.ac.uk::69fb469d-c4eb-4bd4-82f8-d699978dd73e" providerId="AD" clId="Web-{7A4594A0-E73E-B107-8268-785ED6DDF07E}"/>
    <pc:docChg chg="addSld delSld modSld">
      <pc:chgData name="Edna Flejoles Aguirre (2411409)" userId="S::2411409@student.uwtsd.ac.uk::69fb469d-c4eb-4bd4-82f8-d699978dd73e" providerId="AD" clId="Web-{7A4594A0-E73E-B107-8268-785ED6DDF07E}" dt="2026-04-11T19:20:43.986" v="101" actId="20577"/>
      <pc:docMkLst>
        <pc:docMk/>
      </pc:docMkLst>
    </pc:docChg>
  </pc:docChgLst>
  <pc:docChgLst>
    <pc:chgData name="Edna Flejoles Aguirre (2411409)" userId="S::2411409@student.uwtsd.ac.uk::69fb469d-c4eb-4bd4-82f8-d699978dd73e" providerId="AD" clId="Web-{B813334C-F7C9-B2AE-A4F8-E0084413CF72}"/>
    <pc:docChg chg="modSld">
      <pc:chgData name="Edna Flejoles Aguirre (2411409)" userId="S::2411409@student.uwtsd.ac.uk::69fb469d-c4eb-4bd4-82f8-d699978dd73e" providerId="AD" clId="Web-{B813334C-F7C9-B2AE-A4F8-E0084413CF72}" dt="2026-04-20T23:32:40" v="304" actId="20577"/>
      <pc:docMkLst>
        <pc:docMk/>
      </pc:docMkLst>
      <pc:sldChg chg="modSp">
        <pc:chgData name="Edna Flejoles Aguirre (2411409)" userId="S::2411409@student.uwtsd.ac.uk::69fb469d-c4eb-4bd4-82f8-d699978dd73e" providerId="AD" clId="Web-{B813334C-F7C9-B2AE-A4F8-E0084413CF72}" dt="2026-04-20T23:32:40" v="304" actId="20577"/>
        <pc:sldMkLst>
          <pc:docMk/>
          <pc:sldMk cId="2422709970" sldId="477"/>
        </pc:sldMkLst>
        <pc:spChg chg="mod">
          <ac:chgData name="Edna Flejoles Aguirre (2411409)" userId="S::2411409@student.uwtsd.ac.uk::69fb469d-c4eb-4bd4-82f8-d699978dd73e" providerId="AD" clId="Web-{B813334C-F7C9-B2AE-A4F8-E0084413CF72}" dt="2026-04-20T23:32:40" v="304" actId="20577"/>
          <ac:spMkLst>
            <pc:docMk/>
            <pc:sldMk cId="2422709970" sldId="477"/>
            <ac:spMk id="3" creationId="{4649BFBE-5F1A-0D91-4AF4-69A5A67629C7}"/>
          </ac:spMkLst>
        </pc:spChg>
      </pc:sldChg>
    </pc:docChg>
  </pc:docChgLst>
  <pc:docChgLst>
    <pc:chgData name="Edna Flejoles Aguirre (2411409)" userId="S::2411409@student.uwtsd.ac.uk::69fb469d-c4eb-4bd4-82f8-d699978dd73e" providerId="AD" clId="Web-{B8C89B49-4018-C1D2-5210-BBF91180A6D4}"/>
    <pc:docChg chg="addSld modSld">
      <pc:chgData name="Edna Flejoles Aguirre (2411409)" userId="S::2411409@student.uwtsd.ac.uk::69fb469d-c4eb-4bd4-82f8-d699978dd73e" providerId="AD" clId="Web-{B8C89B49-4018-C1D2-5210-BBF91180A6D4}" dt="2026-04-05T11:57:46.819" v="296" actId="14100"/>
      <pc:docMkLst>
        <pc:docMk/>
      </pc:docMkLst>
      <pc:sldChg chg="modSp">
        <pc:chgData name="Edna Flejoles Aguirre (2411409)" userId="S::2411409@student.uwtsd.ac.uk::69fb469d-c4eb-4bd4-82f8-d699978dd73e" providerId="AD" clId="Web-{B8C89B49-4018-C1D2-5210-BBF91180A6D4}" dt="2026-04-05T10:24:47.658" v="123" actId="20577"/>
        <pc:sldMkLst>
          <pc:docMk/>
          <pc:sldMk cId="1688727333" sldId="452"/>
        </pc:sldMkLst>
        <pc:spChg chg="mod">
          <ac:chgData name="Edna Flejoles Aguirre (2411409)" userId="S::2411409@student.uwtsd.ac.uk::69fb469d-c4eb-4bd4-82f8-d699978dd73e" providerId="AD" clId="Web-{B8C89B49-4018-C1D2-5210-BBF91180A6D4}" dt="2026-04-05T10:24:47.658" v="123" actId="20577"/>
          <ac:spMkLst>
            <pc:docMk/>
            <pc:sldMk cId="1688727333" sldId="452"/>
            <ac:spMk id="2" creationId="{B6307EA7-00DA-7750-8609-7051118EDC20}"/>
          </ac:spMkLst>
        </pc:spChg>
      </pc:sldChg>
    </pc:docChg>
  </pc:docChgLst>
  <pc:docChgLst>
    <pc:chgData name="Edna Flejoles Aguirre (2411409)" userId="69fb469d-c4eb-4bd4-82f8-d699978dd73e" providerId="ADAL" clId="{523BE1BE-A2C0-5406-AA8D-B870BCEDE566}"/>
    <pc:docChg chg="undo custSel addSld delSld modSld">
      <pc:chgData name="Edna Flejoles Aguirre (2411409)" userId="69fb469d-c4eb-4bd4-82f8-d699978dd73e" providerId="ADAL" clId="{523BE1BE-A2C0-5406-AA8D-B870BCEDE566}" dt="2026-04-21T23:58:15.638" v="3154"/>
      <pc:docMkLst>
        <pc:docMk/>
      </pc:docMkLst>
      <pc:sldChg chg="addSp delSp modSp mod modTransition modAnim">
        <pc:chgData name="Edna Flejoles Aguirre (2411409)" userId="69fb469d-c4eb-4bd4-82f8-d699978dd73e" providerId="ADAL" clId="{523BE1BE-A2C0-5406-AA8D-B870BCEDE566}" dt="2026-04-19T23:46:11.768" v="2818"/>
        <pc:sldMkLst>
          <pc:docMk/>
          <pc:sldMk cId="0" sldId="277"/>
        </pc:sldMkLst>
        <pc:spChg chg="mod">
          <ac:chgData name="Edna Flejoles Aguirre (2411409)" userId="69fb469d-c4eb-4bd4-82f8-d699978dd73e" providerId="ADAL" clId="{523BE1BE-A2C0-5406-AA8D-B870BCEDE566}" dt="2026-04-19T14:34:17.075" v="2272" actId="20577"/>
          <ac:spMkLst>
            <pc:docMk/>
            <pc:sldMk cId="0" sldId="277"/>
            <ac:spMk id="6147" creationId="{00000000-0000-0000-0000-000000000000}"/>
          </ac:spMkLst>
        </pc:spChg>
        <pc:picChg chg="add mod">
          <ac:chgData name="Edna Flejoles Aguirre (2411409)" userId="69fb469d-c4eb-4bd4-82f8-d699978dd73e" providerId="ADAL" clId="{523BE1BE-A2C0-5406-AA8D-B870BCEDE566}" dt="2026-04-19T23:46:11.768" v="2818"/>
          <ac:picMkLst>
            <pc:docMk/>
            <pc:sldMk cId="0" sldId="277"/>
            <ac:picMk id="4" creationId="{BEFBFB22-9D34-BDED-323E-3E59038D2CA6}"/>
          </ac:picMkLst>
        </pc:picChg>
      </pc:sldChg>
      <pc:sldChg chg="addSp delSp modSp modTransition modAnim">
        <pc:chgData name="Edna Flejoles Aguirre (2411409)" userId="69fb469d-c4eb-4bd4-82f8-d699978dd73e" providerId="ADAL" clId="{523BE1BE-A2C0-5406-AA8D-B870BCEDE566}" dt="2026-04-21T23:58:15.638" v="3154"/>
        <pc:sldMkLst>
          <pc:docMk/>
          <pc:sldMk cId="3521001056" sldId="450"/>
        </pc:sldMkLst>
        <pc:picChg chg="add del mod">
          <ac:chgData name="Edna Flejoles Aguirre (2411409)" userId="69fb469d-c4eb-4bd4-82f8-d699978dd73e" providerId="ADAL" clId="{523BE1BE-A2C0-5406-AA8D-B870BCEDE566}" dt="2026-04-21T17:03:43.228" v="2995"/>
          <ac:picMkLst>
            <pc:docMk/>
            <pc:sldMk cId="3521001056" sldId="450"/>
            <ac:picMk id="3" creationId="{375D6613-0F91-88B0-4E17-803E99DFF71F}"/>
          </ac:picMkLst>
        </pc:picChg>
        <pc:picChg chg="add mod">
          <ac:chgData name="Edna Flejoles Aguirre (2411409)" userId="69fb469d-c4eb-4bd4-82f8-d699978dd73e" providerId="ADAL" clId="{523BE1BE-A2C0-5406-AA8D-B870BCEDE566}" dt="2026-04-21T23:58:15.638" v="3154"/>
          <ac:picMkLst>
            <pc:docMk/>
            <pc:sldMk cId="3521001056" sldId="450"/>
            <ac:picMk id="17" creationId="{EA695DED-A65E-F4F2-9834-B68B7B39CE18}"/>
          </ac:picMkLst>
        </pc:picChg>
      </pc:sldChg>
      <pc:sldChg chg="addSp delSp modSp mod modTransition modAnim">
        <pc:chgData name="Edna Flejoles Aguirre (2411409)" userId="69fb469d-c4eb-4bd4-82f8-d699978dd73e" providerId="ADAL" clId="{523BE1BE-A2C0-5406-AA8D-B870BCEDE566}" dt="2026-04-21T23:58:15.638" v="3154"/>
        <pc:sldMkLst>
          <pc:docMk/>
          <pc:sldMk cId="1688727333" sldId="452"/>
        </pc:sldMkLst>
        <pc:spChg chg="mod">
          <ac:chgData name="Edna Flejoles Aguirre (2411409)" userId="69fb469d-c4eb-4bd4-82f8-d699978dd73e" providerId="ADAL" clId="{523BE1BE-A2C0-5406-AA8D-B870BCEDE566}" dt="2026-04-21T16:02:59.983" v="2960" actId="6549"/>
          <ac:spMkLst>
            <pc:docMk/>
            <pc:sldMk cId="1688727333" sldId="452"/>
            <ac:spMk id="2" creationId="{B6307EA7-00DA-7750-8609-7051118EDC20}"/>
          </ac:spMkLst>
        </pc:spChg>
        <pc:picChg chg="add del mod">
          <ac:chgData name="Edna Flejoles Aguirre (2411409)" userId="69fb469d-c4eb-4bd4-82f8-d699978dd73e" providerId="ADAL" clId="{523BE1BE-A2C0-5406-AA8D-B870BCEDE566}" dt="2026-04-21T23:55:27.562" v="3153"/>
          <ac:picMkLst>
            <pc:docMk/>
            <pc:sldMk cId="1688727333" sldId="452"/>
            <ac:picMk id="7" creationId="{821B9295-9638-8F64-1920-A3F2CEB812EC}"/>
          </ac:picMkLst>
        </pc:picChg>
        <pc:picChg chg="add del mod">
          <ac:chgData name="Edna Flejoles Aguirre (2411409)" userId="69fb469d-c4eb-4bd4-82f8-d699978dd73e" providerId="ADAL" clId="{523BE1BE-A2C0-5406-AA8D-B870BCEDE566}" dt="2026-04-21T15:58:24.023" v="2890"/>
          <ac:picMkLst>
            <pc:docMk/>
            <pc:sldMk cId="1688727333" sldId="452"/>
            <ac:picMk id="13" creationId="{AD797CC4-5962-3E0F-64FF-5C519FB71A2F}"/>
          </ac:picMkLst>
        </pc:picChg>
        <pc:picChg chg="add del mod">
          <ac:chgData name="Edna Flejoles Aguirre (2411409)" userId="69fb469d-c4eb-4bd4-82f8-d699978dd73e" providerId="ADAL" clId="{523BE1BE-A2C0-5406-AA8D-B870BCEDE566}" dt="2026-04-21T15:59:02.809" v="2892"/>
          <ac:picMkLst>
            <pc:docMk/>
            <pc:sldMk cId="1688727333" sldId="452"/>
            <ac:picMk id="27" creationId="{C1B7B5A2-8E9F-077E-187F-02B009A1D2A5}"/>
          </ac:picMkLst>
        </pc:picChg>
        <pc:picChg chg="add del mod">
          <ac:chgData name="Edna Flejoles Aguirre (2411409)" userId="69fb469d-c4eb-4bd4-82f8-d699978dd73e" providerId="ADAL" clId="{523BE1BE-A2C0-5406-AA8D-B870BCEDE566}" dt="2026-04-21T15:59:17.586" v="2894"/>
          <ac:picMkLst>
            <pc:docMk/>
            <pc:sldMk cId="1688727333" sldId="452"/>
            <ac:picMk id="31" creationId="{0FC59D2B-CCE4-FC2D-E529-66D0104F851F}"/>
          </ac:picMkLst>
        </pc:picChg>
        <pc:picChg chg="add del mod">
          <ac:chgData name="Edna Flejoles Aguirre (2411409)" userId="69fb469d-c4eb-4bd4-82f8-d699978dd73e" providerId="ADAL" clId="{523BE1BE-A2C0-5406-AA8D-B870BCEDE566}" dt="2026-04-21T15:59:41.173" v="2896"/>
          <ac:picMkLst>
            <pc:docMk/>
            <pc:sldMk cId="1688727333" sldId="452"/>
            <ac:picMk id="35" creationId="{5EF4D1C0-DEBE-B4C2-2D47-A1C6B8F696E2}"/>
          </ac:picMkLst>
        </pc:picChg>
        <pc:picChg chg="add del mod">
          <ac:chgData name="Edna Flejoles Aguirre (2411409)" userId="69fb469d-c4eb-4bd4-82f8-d699978dd73e" providerId="ADAL" clId="{523BE1BE-A2C0-5406-AA8D-B870BCEDE566}" dt="2026-04-21T16:00:21.157" v="2898"/>
          <ac:picMkLst>
            <pc:docMk/>
            <pc:sldMk cId="1688727333" sldId="452"/>
            <ac:picMk id="39" creationId="{EFD015F6-B17B-18EE-B75E-35DEAD0C35E6}"/>
          </ac:picMkLst>
        </pc:picChg>
        <pc:picChg chg="add mod">
          <ac:chgData name="Edna Flejoles Aguirre (2411409)" userId="69fb469d-c4eb-4bd4-82f8-d699978dd73e" providerId="ADAL" clId="{523BE1BE-A2C0-5406-AA8D-B870BCEDE566}" dt="2026-04-21T23:58:15.638" v="3154"/>
          <ac:picMkLst>
            <pc:docMk/>
            <pc:sldMk cId="1688727333" sldId="452"/>
            <ac:picMk id="44" creationId="{96A2BC42-31BE-3506-F32B-39C2F8DDB34F}"/>
          </ac:picMkLst>
        </pc:picChg>
      </pc:sldChg>
      <pc:sldChg chg="addSp delSp modSp mod modTransition modAnim">
        <pc:chgData name="Edna Flejoles Aguirre (2411409)" userId="69fb469d-c4eb-4bd4-82f8-d699978dd73e" providerId="ADAL" clId="{523BE1BE-A2C0-5406-AA8D-B870BCEDE566}" dt="2026-04-21T23:58:15.638" v="3154"/>
        <pc:sldMkLst>
          <pc:docMk/>
          <pc:sldMk cId="1278544363" sldId="454"/>
        </pc:sldMkLst>
        <pc:spChg chg="mod">
          <ac:chgData name="Edna Flejoles Aguirre (2411409)" userId="69fb469d-c4eb-4bd4-82f8-d699978dd73e" providerId="ADAL" clId="{523BE1BE-A2C0-5406-AA8D-B870BCEDE566}" dt="2026-04-21T19:52:52.408" v="3151" actId="6549"/>
          <ac:spMkLst>
            <pc:docMk/>
            <pc:sldMk cId="1278544363" sldId="454"/>
            <ac:spMk id="7" creationId="{ACFBD027-6BDD-1D0F-5E19-8CFFEBA0CC38}"/>
          </ac:spMkLst>
        </pc:spChg>
        <pc:picChg chg="add del mod">
          <ac:chgData name="Edna Flejoles Aguirre (2411409)" userId="69fb469d-c4eb-4bd4-82f8-d699978dd73e" providerId="ADAL" clId="{523BE1BE-A2C0-5406-AA8D-B870BCEDE566}" dt="2026-04-21T16:24:50.396" v="2962"/>
          <ac:picMkLst>
            <pc:docMk/>
            <pc:sldMk cId="1278544363" sldId="454"/>
            <ac:picMk id="6" creationId="{044E3EF6-FB95-A41C-2452-B20E88798CEB}"/>
          </ac:picMkLst>
        </pc:picChg>
        <pc:picChg chg="add mod">
          <ac:chgData name="Edna Flejoles Aguirre (2411409)" userId="69fb469d-c4eb-4bd4-82f8-d699978dd73e" providerId="ADAL" clId="{523BE1BE-A2C0-5406-AA8D-B870BCEDE566}" dt="2026-04-21T23:58:15.638" v="3154"/>
          <ac:picMkLst>
            <pc:docMk/>
            <pc:sldMk cId="1278544363" sldId="454"/>
            <ac:picMk id="8" creationId="{89552512-E064-DB94-EA72-2116F6A4F1AE}"/>
          </ac:picMkLst>
        </pc:picChg>
        <pc:picChg chg="add del mod">
          <ac:chgData name="Edna Flejoles Aguirre (2411409)" userId="69fb469d-c4eb-4bd4-82f8-d699978dd73e" providerId="ADAL" clId="{523BE1BE-A2C0-5406-AA8D-B870BCEDE566}" dt="2026-04-21T17:00:03.463" v="2989"/>
          <ac:picMkLst>
            <pc:docMk/>
            <pc:sldMk cId="1278544363" sldId="454"/>
            <ac:picMk id="12" creationId="{98A91A17-0849-EDAE-36A9-6BD1221BF21D}"/>
          </ac:picMkLst>
        </pc:picChg>
        <pc:picChg chg="add del mod">
          <ac:chgData name="Edna Flejoles Aguirre (2411409)" userId="69fb469d-c4eb-4bd4-82f8-d699978dd73e" providerId="ADAL" clId="{523BE1BE-A2C0-5406-AA8D-B870BCEDE566}" dt="2026-04-21T17:00:31.306" v="2991"/>
          <ac:picMkLst>
            <pc:docMk/>
            <pc:sldMk cId="1278544363" sldId="454"/>
            <ac:picMk id="21" creationId="{7940C165-2DC8-7CA5-61EA-395EC0F90E01}"/>
          </ac:picMkLst>
        </pc:picChg>
        <pc:picChg chg="add del mod">
          <ac:chgData name="Edna Flejoles Aguirre (2411409)" userId="69fb469d-c4eb-4bd4-82f8-d699978dd73e" providerId="ADAL" clId="{523BE1BE-A2C0-5406-AA8D-B870BCEDE566}" dt="2026-04-21T17:00:48.346" v="2993"/>
          <ac:picMkLst>
            <pc:docMk/>
            <pc:sldMk cId="1278544363" sldId="454"/>
            <ac:picMk id="27" creationId="{F9D81D1E-2BF9-5373-611D-3ABC3440C63E}"/>
          </ac:picMkLst>
        </pc:picChg>
        <pc:picChg chg="add del mod">
          <ac:chgData name="Edna Flejoles Aguirre (2411409)" userId="69fb469d-c4eb-4bd4-82f8-d699978dd73e" providerId="ADAL" clId="{523BE1BE-A2C0-5406-AA8D-B870BCEDE566}" dt="2026-04-21T17:53:35.092" v="3053"/>
          <ac:picMkLst>
            <pc:docMk/>
            <pc:sldMk cId="1278544363" sldId="454"/>
            <ac:picMk id="31" creationId="{D23C93B9-CEAC-16DB-0E4D-547F2FE9B79D}"/>
          </ac:picMkLst>
        </pc:picChg>
        <pc:picChg chg="add del mod">
          <ac:chgData name="Edna Flejoles Aguirre (2411409)" userId="69fb469d-c4eb-4bd4-82f8-d699978dd73e" providerId="ADAL" clId="{523BE1BE-A2C0-5406-AA8D-B870BCEDE566}" dt="2026-04-21T17:54:02.098" v="3055"/>
          <ac:picMkLst>
            <pc:docMk/>
            <pc:sldMk cId="1278544363" sldId="454"/>
            <ac:picMk id="54" creationId="{92503213-6CE6-AF42-4B89-6E91E3F7F65B}"/>
          </ac:picMkLst>
        </pc:picChg>
      </pc:sldChg>
      <pc:sldChg chg="addSp delSp modSp mod modTransition modClrScheme modAnim chgLayout">
        <pc:chgData name="Edna Flejoles Aguirre (2411409)" userId="69fb469d-c4eb-4bd4-82f8-d699978dd73e" providerId="ADAL" clId="{523BE1BE-A2C0-5406-AA8D-B870BCEDE566}" dt="2026-04-20T05:32:22.687" v="2836"/>
        <pc:sldMkLst>
          <pc:docMk/>
          <pc:sldMk cId="1902750576" sldId="464"/>
        </pc:sldMkLst>
        <pc:spChg chg="mod ord">
          <ac:chgData name="Edna Flejoles Aguirre (2411409)" userId="69fb469d-c4eb-4bd4-82f8-d699978dd73e" providerId="ADAL" clId="{523BE1BE-A2C0-5406-AA8D-B870BCEDE566}" dt="2026-04-18T17:26:04.725" v="1687" actId="26606"/>
          <ac:spMkLst>
            <pc:docMk/>
            <pc:sldMk cId="1902750576" sldId="464"/>
            <ac:spMk id="2" creationId="{AE199E06-151D-5B02-9C71-A5DB7D47ED1C}"/>
          </ac:spMkLst>
        </pc:spChg>
        <pc:spChg chg="mod ord">
          <ac:chgData name="Edna Flejoles Aguirre (2411409)" userId="69fb469d-c4eb-4bd4-82f8-d699978dd73e" providerId="ADAL" clId="{523BE1BE-A2C0-5406-AA8D-B870BCEDE566}" dt="2026-04-18T17:26:04.725" v="1687" actId="26606"/>
          <ac:spMkLst>
            <pc:docMk/>
            <pc:sldMk cId="1902750576" sldId="464"/>
            <ac:spMk id="3" creationId="{6CCAB8C3-B188-39EE-8B7B-1D75CF9F7D46}"/>
          </ac:spMkLst>
        </pc:spChg>
        <pc:spChg chg="add del mod">
          <ac:chgData name="Edna Flejoles Aguirre (2411409)" userId="69fb469d-c4eb-4bd4-82f8-d699978dd73e" providerId="ADAL" clId="{523BE1BE-A2C0-5406-AA8D-B870BCEDE566}" dt="2026-04-18T17:30:38.257" v="1787" actId="20577"/>
          <ac:spMkLst>
            <pc:docMk/>
            <pc:sldMk cId="1902750576" sldId="464"/>
            <ac:spMk id="5" creationId="{E9820CAB-5CFA-BDEC-1A71-A92519375F11}"/>
          </ac:spMkLst>
        </pc:spChg>
        <pc:picChg chg="mod">
          <ac:chgData name="Edna Flejoles Aguirre (2411409)" userId="69fb469d-c4eb-4bd4-82f8-d699978dd73e" providerId="ADAL" clId="{523BE1BE-A2C0-5406-AA8D-B870BCEDE566}" dt="2026-04-18T17:27:00.028" v="1693" actId="14100"/>
          <ac:picMkLst>
            <pc:docMk/>
            <pc:sldMk cId="1902750576" sldId="464"/>
            <ac:picMk id="7" creationId="{79CDB077-A9DE-3ACE-4FDF-4C1C49DC0AA6}"/>
          </ac:picMkLst>
        </pc:picChg>
        <pc:picChg chg="add mod">
          <ac:chgData name="Edna Flejoles Aguirre (2411409)" userId="69fb469d-c4eb-4bd4-82f8-d699978dd73e" providerId="ADAL" clId="{523BE1BE-A2C0-5406-AA8D-B870BCEDE566}" dt="2026-04-20T05:32:22.687" v="2836"/>
          <ac:picMkLst>
            <pc:docMk/>
            <pc:sldMk cId="1902750576" sldId="464"/>
            <ac:picMk id="12" creationId="{842C4B7F-C6C1-C64E-C2BB-582270351694}"/>
          </ac:picMkLst>
        </pc:picChg>
      </pc:sldChg>
      <pc:sldChg chg="addSp delSp modSp mod modTransition modAnim">
        <pc:chgData name="Edna Flejoles Aguirre (2411409)" userId="69fb469d-c4eb-4bd4-82f8-d699978dd73e" providerId="ADAL" clId="{523BE1BE-A2C0-5406-AA8D-B870BCEDE566}" dt="2026-04-20T05:10:32.350" v="2824"/>
        <pc:sldMkLst>
          <pc:docMk/>
          <pc:sldMk cId="2849774068" sldId="468"/>
        </pc:sldMkLst>
        <pc:spChg chg="mod">
          <ac:chgData name="Edna Flejoles Aguirre (2411409)" userId="69fb469d-c4eb-4bd4-82f8-d699978dd73e" providerId="ADAL" clId="{523BE1BE-A2C0-5406-AA8D-B870BCEDE566}" dt="2026-04-18T18:59:01.975" v="1797" actId="34135"/>
          <ac:spMkLst>
            <pc:docMk/>
            <pc:sldMk cId="2849774068" sldId="468"/>
            <ac:spMk id="14" creationId="{16BE1E81-92B3-3E5A-8938-C80BD3D8F6CF}"/>
          </ac:spMkLst>
        </pc:spChg>
        <pc:spChg chg="mod">
          <ac:chgData name="Edna Flejoles Aguirre (2411409)" userId="69fb469d-c4eb-4bd4-82f8-d699978dd73e" providerId="ADAL" clId="{523BE1BE-A2C0-5406-AA8D-B870BCEDE566}" dt="2026-04-19T17:40:42.680" v="2575" actId="20577"/>
          <ac:spMkLst>
            <pc:docMk/>
            <pc:sldMk cId="2849774068" sldId="468"/>
            <ac:spMk id="16" creationId="{AAC25D33-A4AC-FFE8-11E6-22476CF45CA1}"/>
          </ac:spMkLst>
        </pc:spChg>
        <pc:picChg chg="mod">
          <ac:chgData name="Edna Flejoles Aguirre (2411409)" userId="69fb469d-c4eb-4bd4-82f8-d699978dd73e" providerId="ADAL" clId="{523BE1BE-A2C0-5406-AA8D-B870BCEDE566}" dt="2026-04-19T14:23:22.746" v="2225" actId="34135"/>
          <ac:picMkLst>
            <pc:docMk/>
            <pc:sldMk cId="2849774068" sldId="468"/>
            <ac:picMk id="3" creationId="{36EFCDAA-4526-3B3D-66D8-0E9D01DBC8F6}"/>
          </ac:picMkLst>
        </pc:picChg>
        <pc:picChg chg="add mod">
          <ac:chgData name="Edna Flejoles Aguirre (2411409)" userId="69fb469d-c4eb-4bd4-82f8-d699978dd73e" providerId="ADAL" clId="{523BE1BE-A2C0-5406-AA8D-B870BCEDE566}" dt="2026-04-20T05:10:32.350" v="2824"/>
          <ac:picMkLst>
            <pc:docMk/>
            <pc:sldMk cId="2849774068" sldId="468"/>
            <ac:picMk id="20" creationId="{735D08CB-90DA-B405-C6C9-80C01F1FF7AF}"/>
          </ac:picMkLst>
        </pc:picChg>
      </pc:sldChg>
      <pc:sldChg chg="addSp delSp modSp mod modTransition modAnim">
        <pc:chgData name="Edna Flejoles Aguirre (2411409)" userId="69fb469d-c4eb-4bd4-82f8-d699978dd73e" providerId="ADAL" clId="{523BE1BE-A2C0-5406-AA8D-B870BCEDE566}" dt="2026-04-20T05:31:05.121" v="2834"/>
        <pc:sldMkLst>
          <pc:docMk/>
          <pc:sldMk cId="3691122927" sldId="470"/>
        </pc:sldMkLst>
        <pc:spChg chg="mod">
          <ac:chgData name="Edna Flejoles Aguirre (2411409)" userId="69fb469d-c4eb-4bd4-82f8-d699978dd73e" providerId="ADAL" clId="{523BE1BE-A2C0-5406-AA8D-B870BCEDE566}" dt="2026-04-19T14:49:38.318" v="2325" actId="20577"/>
          <ac:spMkLst>
            <pc:docMk/>
            <pc:sldMk cId="3691122927" sldId="470"/>
            <ac:spMk id="4" creationId="{D5F66145-137D-CEB8-51C6-44863736A9BF}"/>
          </ac:spMkLst>
        </pc:spChg>
        <pc:picChg chg="mod">
          <ac:chgData name="Edna Flejoles Aguirre (2411409)" userId="69fb469d-c4eb-4bd4-82f8-d699978dd73e" providerId="ADAL" clId="{523BE1BE-A2C0-5406-AA8D-B870BCEDE566}" dt="2026-04-18T13:05:12.808" v="1472" actId="34135"/>
          <ac:picMkLst>
            <pc:docMk/>
            <pc:sldMk cId="3691122927" sldId="470"/>
            <ac:picMk id="8" creationId="{04BD1F58-2E98-962B-7E79-66DF737E8D12}"/>
          </ac:picMkLst>
        </pc:picChg>
        <pc:picChg chg="add mod">
          <ac:chgData name="Edna Flejoles Aguirre (2411409)" userId="69fb469d-c4eb-4bd4-82f8-d699978dd73e" providerId="ADAL" clId="{523BE1BE-A2C0-5406-AA8D-B870BCEDE566}" dt="2026-04-20T05:31:05.121" v="2834"/>
          <ac:picMkLst>
            <pc:docMk/>
            <pc:sldMk cId="3691122927" sldId="470"/>
            <ac:picMk id="20" creationId="{921C9B19-3DF2-55A7-2A57-BD6CBB8A41D8}"/>
          </ac:picMkLst>
        </pc:picChg>
      </pc:sldChg>
      <pc:sldChg chg="addSp delSp modSp new mod modTransition modAnim">
        <pc:chgData name="Edna Flejoles Aguirre (2411409)" userId="69fb469d-c4eb-4bd4-82f8-d699978dd73e" providerId="ADAL" clId="{523BE1BE-A2C0-5406-AA8D-B870BCEDE566}" dt="2026-04-20T05:27:22.395" v="2828"/>
        <pc:sldMkLst>
          <pc:docMk/>
          <pc:sldMk cId="3930388879" sldId="471"/>
        </pc:sldMkLst>
        <pc:spChg chg="mod">
          <ac:chgData name="Edna Flejoles Aguirre (2411409)" userId="69fb469d-c4eb-4bd4-82f8-d699978dd73e" providerId="ADAL" clId="{523BE1BE-A2C0-5406-AA8D-B870BCEDE566}" dt="2026-04-19T20:25:42.137" v="2805" actId="20577"/>
          <ac:spMkLst>
            <pc:docMk/>
            <pc:sldMk cId="3930388879" sldId="471"/>
            <ac:spMk id="3" creationId="{FB1ADDBB-4490-C70D-8629-AEF6F885F162}"/>
          </ac:spMkLst>
        </pc:spChg>
        <pc:picChg chg="add mod">
          <ac:chgData name="Edna Flejoles Aguirre (2411409)" userId="69fb469d-c4eb-4bd4-82f8-d699978dd73e" providerId="ADAL" clId="{523BE1BE-A2C0-5406-AA8D-B870BCEDE566}" dt="2026-04-20T05:27:22.395" v="2828"/>
          <ac:picMkLst>
            <pc:docMk/>
            <pc:sldMk cId="3930388879" sldId="471"/>
            <ac:picMk id="6" creationId="{4EA702EE-3202-A596-5FC4-E1DF3515E889}"/>
          </ac:picMkLst>
        </pc:picChg>
      </pc:sldChg>
      <pc:sldChg chg="addSp delSp modSp new mod modTransition modAnim">
        <pc:chgData name="Edna Flejoles Aguirre (2411409)" userId="69fb469d-c4eb-4bd4-82f8-d699978dd73e" providerId="ADAL" clId="{523BE1BE-A2C0-5406-AA8D-B870BCEDE566}" dt="2026-04-21T17:07:27.905" v="3000"/>
        <pc:sldMkLst>
          <pc:docMk/>
          <pc:sldMk cId="1887018184" sldId="474"/>
        </pc:sldMkLst>
        <pc:spChg chg="mod">
          <ac:chgData name="Edna Flejoles Aguirre (2411409)" userId="69fb469d-c4eb-4bd4-82f8-d699978dd73e" providerId="ADAL" clId="{523BE1BE-A2C0-5406-AA8D-B870BCEDE566}" dt="2026-04-18T19:30:24.659" v="1879" actId="34135"/>
          <ac:spMkLst>
            <pc:docMk/>
            <pc:sldMk cId="1887018184" sldId="474"/>
            <ac:spMk id="3" creationId="{DE1FA862-5C0B-9AD1-3B6B-9ADC1C17BC9F}"/>
          </ac:spMkLst>
        </pc:spChg>
        <pc:spChg chg="mod">
          <ac:chgData name="Edna Flejoles Aguirre (2411409)" userId="69fb469d-c4eb-4bd4-82f8-d699978dd73e" providerId="ADAL" clId="{523BE1BE-A2C0-5406-AA8D-B870BCEDE566}" dt="2026-04-18T19:31:54.006" v="1910" actId="20577"/>
          <ac:spMkLst>
            <pc:docMk/>
            <pc:sldMk cId="1887018184" sldId="474"/>
            <ac:spMk id="4" creationId="{F8F47545-F251-63FA-AAC4-BF841D9095F0}"/>
          </ac:spMkLst>
        </pc:spChg>
        <pc:picChg chg="add del mod">
          <ac:chgData name="Edna Flejoles Aguirre (2411409)" userId="69fb469d-c4eb-4bd4-82f8-d699978dd73e" providerId="ADAL" clId="{523BE1BE-A2C0-5406-AA8D-B870BCEDE566}" dt="2026-04-21T17:05:55.940" v="2999"/>
          <ac:picMkLst>
            <pc:docMk/>
            <pc:sldMk cId="1887018184" sldId="474"/>
            <ac:picMk id="14" creationId="{B104FD29-F30B-CFF2-B253-BEAD7DF195AA}"/>
          </ac:picMkLst>
        </pc:picChg>
        <pc:picChg chg="add del mod">
          <ac:chgData name="Edna Flejoles Aguirre (2411409)" userId="69fb469d-c4eb-4bd4-82f8-d699978dd73e" providerId="ADAL" clId="{523BE1BE-A2C0-5406-AA8D-B870BCEDE566}" dt="2026-04-21T17:04:26.633" v="2997"/>
          <ac:picMkLst>
            <pc:docMk/>
            <pc:sldMk cId="1887018184" sldId="474"/>
            <ac:picMk id="15" creationId="{4FA22B3A-B660-F923-C5B3-23A542AF3A2C}"/>
          </ac:picMkLst>
        </pc:picChg>
        <pc:picChg chg="add mod">
          <ac:chgData name="Edna Flejoles Aguirre (2411409)" userId="69fb469d-c4eb-4bd4-82f8-d699978dd73e" providerId="ADAL" clId="{523BE1BE-A2C0-5406-AA8D-B870BCEDE566}" dt="2026-04-21T17:07:27.905" v="3000"/>
          <ac:picMkLst>
            <pc:docMk/>
            <pc:sldMk cId="1887018184" sldId="474"/>
            <ac:picMk id="21" creationId="{3075D76E-95E2-E385-8EBE-9E6AEA0C0F6D}"/>
          </ac:picMkLst>
        </pc:picChg>
      </pc:sldChg>
      <pc:sldChg chg="addSp delSp modSp mod modTransition modAnim">
        <pc:chgData name="Edna Flejoles Aguirre (2411409)" userId="69fb469d-c4eb-4bd4-82f8-d699978dd73e" providerId="ADAL" clId="{523BE1BE-A2C0-5406-AA8D-B870BCEDE566}" dt="2026-04-21T17:37:38.103" v="3046"/>
        <pc:sldMkLst>
          <pc:docMk/>
          <pc:sldMk cId="787894871" sldId="475"/>
        </pc:sldMkLst>
        <pc:spChg chg="mod">
          <ac:chgData name="Edna Flejoles Aguirre (2411409)" userId="69fb469d-c4eb-4bd4-82f8-d699978dd73e" providerId="ADAL" clId="{523BE1BE-A2C0-5406-AA8D-B870BCEDE566}" dt="2026-04-19T19:03:01.431" v="2712" actId="34135"/>
          <ac:spMkLst>
            <pc:docMk/>
            <pc:sldMk cId="787894871" sldId="475"/>
            <ac:spMk id="4" creationId="{B9A4A73B-F9DF-133B-D614-5EAD505BF432}"/>
          </ac:spMkLst>
        </pc:spChg>
        <pc:spChg chg="mod">
          <ac:chgData name="Edna Flejoles Aguirre (2411409)" userId="69fb469d-c4eb-4bd4-82f8-d699978dd73e" providerId="ADAL" clId="{523BE1BE-A2C0-5406-AA8D-B870BCEDE566}" dt="2026-04-19T19:02:20.688" v="2708" actId="34135"/>
          <ac:spMkLst>
            <pc:docMk/>
            <pc:sldMk cId="787894871" sldId="475"/>
            <ac:spMk id="7" creationId="{E80EF7F8-D51F-E22D-6E05-3370C6E865FB}"/>
          </ac:spMkLst>
        </pc:spChg>
        <pc:spChg chg="mod">
          <ac:chgData name="Edna Flejoles Aguirre (2411409)" userId="69fb469d-c4eb-4bd4-82f8-d699978dd73e" providerId="ADAL" clId="{523BE1BE-A2C0-5406-AA8D-B870BCEDE566}" dt="2026-04-19T19:05:30.020" v="2716" actId="34135"/>
          <ac:spMkLst>
            <pc:docMk/>
            <pc:sldMk cId="787894871" sldId="475"/>
            <ac:spMk id="8" creationId="{83E27D5B-9645-FAB5-4EEA-D0A9BF86DF70}"/>
          </ac:spMkLst>
        </pc:spChg>
        <pc:spChg chg="mod">
          <ac:chgData name="Edna Flejoles Aguirre (2411409)" userId="69fb469d-c4eb-4bd4-82f8-d699978dd73e" providerId="ADAL" clId="{523BE1BE-A2C0-5406-AA8D-B870BCEDE566}" dt="2026-04-19T19:02:30.090" v="2709" actId="34135"/>
          <ac:spMkLst>
            <pc:docMk/>
            <pc:sldMk cId="787894871" sldId="475"/>
            <ac:spMk id="43" creationId="{8C17F755-EBBF-2EBE-FA9A-6C6BEA73D57E}"/>
          </ac:spMkLst>
        </pc:spChg>
        <pc:spChg chg="mod">
          <ac:chgData name="Edna Flejoles Aguirre (2411409)" userId="69fb469d-c4eb-4bd4-82f8-d699978dd73e" providerId="ADAL" clId="{523BE1BE-A2C0-5406-AA8D-B870BCEDE566}" dt="2026-04-19T19:02:41.841" v="2710" actId="34135"/>
          <ac:spMkLst>
            <pc:docMk/>
            <pc:sldMk cId="787894871" sldId="475"/>
            <ac:spMk id="46" creationId="{3E5EC05E-0195-1FB3-C463-4C8E4E7D0711}"/>
          </ac:spMkLst>
        </pc:spChg>
        <pc:spChg chg="mod">
          <ac:chgData name="Edna Flejoles Aguirre (2411409)" userId="69fb469d-c4eb-4bd4-82f8-d699978dd73e" providerId="ADAL" clId="{523BE1BE-A2C0-5406-AA8D-B870BCEDE566}" dt="2026-04-19T19:03:53.382" v="2715" actId="34135"/>
          <ac:spMkLst>
            <pc:docMk/>
            <pc:sldMk cId="787894871" sldId="475"/>
            <ac:spMk id="47" creationId="{96282277-D754-0EDB-60C0-4E6BD31D2232}"/>
          </ac:spMkLst>
        </pc:spChg>
        <pc:spChg chg="mod">
          <ac:chgData name="Edna Flejoles Aguirre (2411409)" userId="69fb469d-c4eb-4bd4-82f8-d699978dd73e" providerId="ADAL" clId="{523BE1BE-A2C0-5406-AA8D-B870BCEDE566}" dt="2026-04-19T19:02:53.494" v="2711" actId="34135"/>
          <ac:spMkLst>
            <pc:docMk/>
            <pc:sldMk cId="787894871" sldId="475"/>
            <ac:spMk id="48" creationId="{D25DE0C8-B693-08FA-0197-713FA256D67A}"/>
          </ac:spMkLst>
        </pc:spChg>
        <pc:picChg chg="add del mod">
          <ac:chgData name="Edna Flejoles Aguirre (2411409)" userId="69fb469d-c4eb-4bd4-82f8-d699978dd73e" providerId="ADAL" clId="{523BE1BE-A2C0-5406-AA8D-B870BCEDE566}" dt="2026-04-21T16:53:50.053" v="2981"/>
          <ac:picMkLst>
            <pc:docMk/>
            <pc:sldMk cId="787894871" sldId="475"/>
            <ac:picMk id="21" creationId="{2A5F716A-10CA-9689-B506-AE7E2C283C06}"/>
          </ac:picMkLst>
        </pc:picChg>
        <pc:picChg chg="add del mod">
          <ac:chgData name="Edna Flejoles Aguirre (2411409)" userId="69fb469d-c4eb-4bd4-82f8-d699978dd73e" providerId="ADAL" clId="{523BE1BE-A2C0-5406-AA8D-B870BCEDE566}" dt="2026-04-21T16:50:56.185" v="2978"/>
          <ac:picMkLst>
            <pc:docMk/>
            <pc:sldMk cId="787894871" sldId="475"/>
            <ac:picMk id="22" creationId="{AEE309B3-952D-2180-6D3E-CB54A758872B}"/>
          </ac:picMkLst>
        </pc:picChg>
        <pc:picChg chg="add del mod">
          <ac:chgData name="Edna Flejoles Aguirre (2411409)" userId="69fb469d-c4eb-4bd4-82f8-d699978dd73e" providerId="ADAL" clId="{523BE1BE-A2C0-5406-AA8D-B870BCEDE566}" dt="2026-04-21T16:54:19.587" v="2983"/>
          <ac:picMkLst>
            <pc:docMk/>
            <pc:sldMk cId="787894871" sldId="475"/>
            <ac:picMk id="26" creationId="{8E152468-E1C2-6F3A-272C-3AA4AE5BFE18}"/>
          </ac:picMkLst>
        </pc:picChg>
        <pc:picChg chg="add del mod">
          <ac:chgData name="Edna Flejoles Aguirre (2411409)" userId="69fb469d-c4eb-4bd4-82f8-d699978dd73e" providerId="ADAL" clId="{523BE1BE-A2C0-5406-AA8D-B870BCEDE566}" dt="2026-04-21T16:55:23.348" v="2985"/>
          <ac:picMkLst>
            <pc:docMk/>
            <pc:sldMk cId="787894871" sldId="475"/>
            <ac:picMk id="30" creationId="{6E42AAF2-86C1-9C23-2C4E-E6325E3B222B}"/>
          </ac:picMkLst>
        </pc:picChg>
        <pc:picChg chg="add del mod">
          <ac:chgData name="Edna Flejoles Aguirre (2411409)" userId="69fb469d-c4eb-4bd4-82f8-d699978dd73e" providerId="ADAL" clId="{523BE1BE-A2C0-5406-AA8D-B870BCEDE566}" dt="2026-04-21T16:55:41.294" v="2987"/>
          <ac:picMkLst>
            <pc:docMk/>
            <pc:sldMk cId="787894871" sldId="475"/>
            <ac:picMk id="34" creationId="{288BBB20-6CB3-B9E5-175A-5079A465DAC5}"/>
          </ac:picMkLst>
        </pc:picChg>
        <pc:picChg chg="add del mod">
          <ac:chgData name="Edna Flejoles Aguirre (2411409)" userId="69fb469d-c4eb-4bd4-82f8-d699978dd73e" providerId="ADAL" clId="{523BE1BE-A2C0-5406-AA8D-B870BCEDE566}" dt="2026-04-21T17:23:14.455" v="3023"/>
          <ac:picMkLst>
            <pc:docMk/>
            <pc:sldMk cId="787894871" sldId="475"/>
            <ac:picMk id="38" creationId="{A3ABD266-AE5C-84D3-C1E4-63C2DCEFDD6D}"/>
          </ac:picMkLst>
        </pc:picChg>
        <pc:picChg chg="add del mod">
          <ac:chgData name="Edna Flejoles Aguirre (2411409)" userId="69fb469d-c4eb-4bd4-82f8-d699978dd73e" providerId="ADAL" clId="{523BE1BE-A2C0-5406-AA8D-B870BCEDE566}" dt="2026-04-21T15:53:13.516" v="2884"/>
          <ac:picMkLst>
            <pc:docMk/>
            <pc:sldMk cId="787894871" sldId="475"/>
            <ac:picMk id="45" creationId="{9C649B1B-9CCA-D1A0-90CD-101F5F73A5EC}"/>
          </ac:picMkLst>
        </pc:picChg>
        <pc:picChg chg="add del mod">
          <ac:chgData name="Edna Flejoles Aguirre (2411409)" userId="69fb469d-c4eb-4bd4-82f8-d699978dd73e" providerId="ADAL" clId="{523BE1BE-A2C0-5406-AA8D-B870BCEDE566}" dt="2026-04-21T17:23:37.884" v="3025"/>
          <ac:picMkLst>
            <pc:docMk/>
            <pc:sldMk cId="787894871" sldId="475"/>
            <ac:picMk id="58" creationId="{3523EBDA-8145-4021-F5AA-DFC91D767F1B}"/>
          </ac:picMkLst>
        </pc:picChg>
        <pc:picChg chg="add del mod">
          <ac:chgData name="Edna Flejoles Aguirre (2411409)" userId="69fb469d-c4eb-4bd4-82f8-d699978dd73e" providerId="ADAL" clId="{523BE1BE-A2C0-5406-AA8D-B870BCEDE566}" dt="2026-04-21T17:24:17.716" v="3027"/>
          <ac:picMkLst>
            <pc:docMk/>
            <pc:sldMk cId="787894871" sldId="475"/>
            <ac:picMk id="62" creationId="{CF3F2C3A-ED37-1654-06A4-FA6E2AEDCF0B}"/>
          </ac:picMkLst>
        </pc:picChg>
        <pc:picChg chg="add del mod">
          <ac:chgData name="Edna Flejoles Aguirre (2411409)" userId="69fb469d-c4eb-4bd4-82f8-d699978dd73e" providerId="ADAL" clId="{523BE1BE-A2C0-5406-AA8D-B870BCEDE566}" dt="2026-04-21T17:24:44.379" v="3029"/>
          <ac:picMkLst>
            <pc:docMk/>
            <pc:sldMk cId="787894871" sldId="475"/>
            <ac:picMk id="66" creationId="{B370B382-1E8A-88C6-72C2-1F2994F415A2}"/>
          </ac:picMkLst>
        </pc:picChg>
        <pc:picChg chg="add del mod">
          <ac:chgData name="Edna Flejoles Aguirre (2411409)" userId="69fb469d-c4eb-4bd4-82f8-d699978dd73e" providerId="ADAL" clId="{523BE1BE-A2C0-5406-AA8D-B870BCEDE566}" dt="2026-04-21T17:24:56.156" v="3031"/>
          <ac:picMkLst>
            <pc:docMk/>
            <pc:sldMk cId="787894871" sldId="475"/>
            <ac:picMk id="70" creationId="{0C82EF8C-BE7A-65FD-8CEA-F1507B0B7EE4}"/>
          </ac:picMkLst>
        </pc:picChg>
        <pc:picChg chg="add del mod">
          <ac:chgData name="Edna Flejoles Aguirre (2411409)" userId="69fb469d-c4eb-4bd4-82f8-d699978dd73e" providerId="ADAL" clId="{523BE1BE-A2C0-5406-AA8D-B870BCEDE566}" dt="2026-04-21T17:25:22.234" v="3033"/>
          <ac:picMkLst>
            <pc:docMk/>
            <pc:sldMk cId="787894871" sldId="475"/>
            <ac:picMk id="74" creationId="{7DF173BA-906C-765C-F486-57B43DB8577A}"/>
          </ac:picMkLst>
        </pc:picChg>
        <pc:picChg chg="add del mod">
          <ac:chgData name="Edna Flejoles Aguirre (2411409)" userId="69fb469d-c4eb-4bd4-82f8-d699978dd73e" providerId="ADAL" clId="{523BE1BE-A2C0-5406-AA8D-B870BCEDE566}" dt="2026-04-21T17:26:10.721" v="3035"/>
          <ac:picMkLst>
            <pc:docMk/>
            <pc:sldMk cId="787894871" sldId="475"/>
            <ac:picMk id="78" creationId="{BC034A9B-24A9-E1B1-9998-9DE841D256BD}"/>
          </ac:picMkLst>
        </pc:picChg>
        <pc:picChg chg="add del mod">
          <ac:chgData name="Edna Flejoles Aguirre (2411409)" userId="69fb469d-c4eb-4bd4-82f8-d699978dd73e" providerId="ADAL" clId="{523BE1BE-A2C0-5406-AA8D-B870BCEDE566}" dt="2026-04-21T17:33:29.871" v="3037"/>
          <ac:picMkLst>
            <pc:docMk/>
            <pc:sldMk cId="787894871" sldId="475"/>
            <ac:picMk id="82" creationId="{6F5B9365-2375-6628-2561-C8D686160F60}"/>
          </ac:picMkLst>
        </pc:picChg>
        <pc:picChg chg="add del mod">
          <ac:chgData name="Edna Flejoles Aguirre (2411409)" userId="69fb469d-c4eb-4bd4-82f8-d699978dd73e" providerId="ADAL" clId="{523BE1BE-A2C0-5406-AA8D-B870BCEDE566}" dt="2026-04-21T17:34:28.503" v="3039"/>
          <ac:picMkLst>
            <pc:docMk/>
            <pc:sldMk cId="787894871" sldId="475"/>
            <ac:picMk id="94" creationId="{0D4D8494-6C2C-F37D-4F40-8846FAFC29C1}"/>
          </ac:picMkLst>
        </pc:picChg>
        <pc:picChg chg="add del mod">
          <ac:chgData name="Edna Flejoles Aguirre (2411409)" userId="69fb469d-c4eb-4bd4-82f8-d699978dd73e" providerId="ADAL" clId="{523BE1BE-A2C0-5406-AA8D-B870BCEDE566}" dt="2026-04-21T17:34:53.589" v="3041"/>
          <ac:picMkLst>
            <pc:docMk/>
            <pc:sldMk cId="787894871" sldId="475"/>
            <ac:picMk id="98" creationId="{284A5E3B-3237-0175-FCE9-8C1C5DEF1FBA}"/>
          </ac:picMkLst>
        </pc:picChg>
        <pc:picChg chg="add del mod">
          <ac:chgData name="Edna Flejoles Aguirre (2411409)" userId="69fb469d-c4eb-4bd4-82f8-d699978dd73e" providerId="ADAL" clId="{523BE1BE-A2C0-5406-AA8D-B870BCEDE566}" dt="2026-04-21T17:35:56.280" v="3043"/>
          <ac:picMkLst>
            <pc:docMk/>
            <pc:sldMk cId="787894871" sldId="475"/>
            <ac:picMk id="102" creationId="{89557F67-44C9-45B9-CF5B-6DA012989D8E}"/>
          </ac:picMkLst>
        </pc:picChg>
        <pc:picChg chg="add del mod">
          <ac:chgData name="Edna Flejoles Aguirre (2411409)" userId="69fb469d-c4eb-4bd4-82f8-d699978dd73e" providerId="ADAL" clId="{523BE1BE-A2C0-5406-AA8D-B870BCEDE566}" dt="2026-04-21T17:36:28.798" v="3045"/>
          <ac:picMkLst>
            <pc:docMk/>
            <pc:sldMk cId="787894871" sldId="475"/>
            <ac:picMk id="106" creationId="{7C77F38E-1D88-5465-DC1A-188E93084FDB}"/>
          </ac:picMkLst>
        </pc:picChg>
        <pc:picChg chg="add mod">
          <ac:chgData name="Edna Flejoles Aguirre (2411409)" userId="69fb469d-c4eb-4bd4-82f8-d699978dd73e" providerId="ADAL" clId="{523BE1BE-A2C0-5406-AA8D-B870BCEDE566}" dt="2026-04-21T17:37:38.103" v="3046"/>
          <ac:picMkLst>
            <pc:docMk/>
            <pc:sldMk cId="787894871" sldId="475"/>
            <ac:picMk id="110" creationId="{F3D2B34A-46A5-947C-5534-C67A3EB656DC}"/>
          </ac:picMkLst>
        </pc:picChg>
      </pc:sldChg>
      <pc:sldChg chg="addSp delSp modSp modTransition modAnim">
        <pc:chgData name="Edna Flejoles Aguirre (2411409)" userId="69fb469d-c4eb-4bd4-82f8-d699978dd73e" providerId="ADAL" clId="{523BE1BE-A2C0-5406-AA8D-B870BCEDE566}" dt="2026-04-21T17:53:23.336" v="3052"/>
        <pc:sldMkLst>
          <pc:docMk/>
          <pc:sldMk cId="2422709970" sldId="477"/>
        </pc:sldMkLst>
        <pc:picChg chg="add del mod">
          <ac:chgData name="Edna Flejoles Aguirre (2411409)" userId="69fb469d-c4eb-4bd4-82f8-d699978dd73e" providerId="ADAL" clId="{523BE1BE-A2C0-5406-AA8D-B870BCEDE566}" dt="2026-04-21T15:55:38.773" v="2886"/>
          <ac:picMkLst>
            <pc:docMk/>
            <pc:sldMk cId="2422709970" sldId="477"/>
            <ac:picMk id="10" creationId="{5700A942-0A3A-6269-0F94-74F141FB0BC9}"/>
          </ac:picMkLst>
        </pc:picChg>
        <pc:picChg chg="add del mod">
          <ac:chgData name="Edna Flejoles Aguirre (2411409)" userId="69fb469d-c4eb-4bd4-82f8-d699978dd73e" providerId="ADAL" clId="{523BE1BE-A2C0-5406-AA8D-B870BCEDE566}" dt="2026-04-21T15:55:54.989" v="2888"/>
          <ac:picMkLst>
            <pc:docMk/>
            <pc:sldMk cId="2422709970" sldId="477"/>
            <ac:picMk id="30" creationId="{6A92A301-5B14-EAB8-0B7C-89EF1A9B240B}"/>
          </ac:picMkLst>
        </pc:picChg>
        <pc:picChg chg="add del mod">
          <ac:chgData name="Edna Flejoles Aguirre (2411409)" userId="69fb469d-c4eb-4bd4-82f8-d699978dd73e" providerId="ADAL" clId="{523BE1BE-A2C0-5406-AA8D-B870BCEDE566}" dt="2026-04-21T17:39:34.170" v="3047"/>
          <ac:picMkLst>
            <pc:docMk/>
            <pc:sldMk cId="2422709970" sldId="477"/>
            <ac:picMk id="34" creationId="{AD13C4CB-8DA8-3E9B-0E44-12AAFB46D92E}"/>
          </ac:picMkLst>
        </pc:picChg>
        <pc:picChg chg="add del mod">
          <ac:chgData name="Edna Flejoles Aguirre (2411409)" userId="69fb469d-c4eb-4bd4-82f8-d699978dd73e" providerId="ADAL" clId="{523BE1BE-A2C0-5406-AA8D-B870BCEDE566}" dt="2026-04-21T17:40:46.245" v="3049"/>
          <ac:picMkLst>
            <pc:docMk/>
            <pc:sldMk cId="2422709970" sldId="477"/>
            <ac:picMk id="35" creationId="{0811AF9B-B492-94D5-5E70-237BC505F055}"/>
          </ac:picMkLst>
        </pc:picChg>
        <pc:picChg chg="add del mod">
          <ac:chgData name="Edna Flejoles Aguirre (2411409)" userId="69fb469d-c4eb-4bd4-82f8-d699978dd73e" providerId="ADAL" clId="{523BE1BE-A2C0-5406-AA8D-B870BCEDE566}" dt="2026-04-21T17:49:24.205" v="3051"/>
          <ac:picMkLst>
            <pc:docMk/>
            <pc:sldMk cId="2422709970" sldId="477"/>
            <ac:picMk id="39" creationId="{088DDD7F-1929-FD45-DD39-35542E75A1B9}"/>
          </ac:picMkLst>
        </pc:picChg>
        <pc:picChg chg="add mod">
          <ac:chgData name="Edna Flejoles Aguirre (2411409)" userId="69fb469d-c4eb-4bd4-82f8-d699978dd73e" providerId="ADAL" clId="{523BE1BE-A2C0-5406-AA8D-B870BCEDE566}" dt="2026-04-21T17:53:23.336" v="3052"/>
          <ac:picMkLst>
            <pc:docMk/>
            <pc:sldMk cId="2422709970" sldId="477"/>
            <ac:picMk id="45" creationId="{E7748608-CD59-417B-1BE8-43188D5FC291}"/>
          </ac:picMkLst>
        </pc:picChg>
      </pc:sldChg>
      <pc:sldChg chg="addSp delSp modSp modTransition modAnim">
        <pc:chgData name="Edna Flejoles Aguirre (2411409)" userId="69fb469d-c4eb-4bd4-82f8-d699978dd73e" providerId="ADAL" clId="{523BE1BE-A2C0-5406-AA8D-B870BCEDE566}" dt="2026-04-21T17:18:33.352" v="3020"/>
        <pc:sldMkLst>
          <pc:docMk/>
          <pc:sldMk cId="3716017727" sldId="478"/>
        </pc:sldMkLst>
        <pc:picChg chg="add del mod">
          <ac:chgData name="Edna Flejoles Aguirre (2411409)" userId="69fb469d-c4eb-4bd4-82f8-d699978dd73e" providerId="ADAL" clId="{523BE1BE-A2C0-5406-AA8D-B870BCEDE566}" dt="2026-04-21T17:09:48.364" v="3003"/>
          <ac:picMkLst>
            <pc:docMk/>
            <pc:sldMk cId="3716017727" sldId="478"/>
            <ac:picMk id="20" creationId="{465516E4-35A2-E3B7-3AB8-9E25F6B30CD8}"/>
          </ac:picMkLst>
        </pc:picChg>
        <pc:picChg chg="add del mod">
          <ac:chgData name="Edna Flejoles Aguirre (2411409)" userId="69fb469d-c4eb-4bd4-82f8-d699978dd73e" providerId="ADAL" clId="{523BE1BE-A2C0-5406-AA8D-B870BCEDE566}" dt="2026-04-21T17:11:29.048" v="3005"/>
          <ac:picMkLst>
            <pc:docMk/>
            <pc:sldMk cId="3716017727" sldId="478"/>
            <ac:picMk id="24" creationId="{2306538F-A582-EDA0-B503-AFF36DBF6053}"/>
          </ac:picMkLst>
        </pc:picChg>
        <pc:picChg chg="add del mod">
          <ac:chgData name="Edna Flejoles Aguirre (2411409)" userId="69fb469d-c4eb-4bd4-82f8-d699978dd73e" providerId="ADAL" clId="{523BE1BE-A2C0-5406-AA8D-B870BCEDE566}" dt="2026-04-21T17:08:59.388" v="3001"/>
          <ac:picMkLst>
            <pc:docMk/>
            <pc:sldMk cId="3716017727" sldId="478"/>
            <ac:picMk id="28" creationId="{13E6BCDF-8018-C5A4-2F73-F2C7CC81B03F}"/>
          </ac:picMkLst>
        </pc:picChg>
        <pc:picChg chg="add del mod">
          <ac:chgData name="Edna Flejoles Aguirre (2411409)" userId="69fb469d-c4eb-4bd4-82f8-d699978dd73e" providerId="ADAL" clId="{523BE1BE-A2C0-5406-AA8D-B870BCEDE566}" dt="2026-04-21T17:12:05.512" v="3007"/>
          <ac:picMkLst>
            <pc:docMk/>
            <pc:sldMk cId="3716017727" sldId="478"/>
            <ac:picMk id="31" creationId="{DE9F53F1-39F5-A52F-11BB-BA4DE17504CA}"/>
          </ac:picMkLst>
        </pc:picChg>
        <pc:picChg chg="add del mod">
          <ac:chgData name="Edna Flejoles Aguirre (2411409)" userId="69fb469d-c4eb-4bd4-82f8-d699978dd73e" providerId="ADAL" clId="{523BE1BE-A2C0-5406-AA8D-B870BCEDE566}" dt="2026-04-21T17:12:56.537" v="3009"/>
          <ac:picMkLst>
            <pc:docMk/>
            <pc:sldMk cId="3716017727" sldId="478"/>
            <ac:picMk id="35" creationId="{F4B56244-E299-E364-213A-5E62C33CB0E5}"/>
          </ac:picMkLst>
        </pc:picChg>
        <pc:picChg chg="add del mod">
          <ac:chgData name="Edna Flejoles Aguirre (2411409)" userId="69fb469d-c4eb-4bd4-82f8-d699978dd73e" providerId="ADAL" clId="{523BE1BE-A2C0-5406-AA8D-B870BCEDE566}" dt="2026-04-21T17:13:32.762" v="3011"/>
          <ac:picMkLst>
            <pc:docMk/>
            <pc:sldMk cId="3716017727" sldId="478"/>
            <ac:picMk id="39" creationId="{E0051A94-76C3-1B50-7247-0FC3D3FB80F9}"/>
          </ac:picMkLst>
        </pc:picChg>
        <pc:picChg chg="add del mod">
          <ac:chgData name="Edna Flejoles Aguirre (2411409)" userId="69fb469d-c4eb-4bd4-82f8-d699978dd73e" providerId="ADAL" clId="{523BE1BE-A2C0-5406-AA8D-B870BCEDE566}" dt="2026-04-21T17:14:00.664" v="3013"/>
          <ac:picMkLst>
            <pc:docMk/>
            <pc:sldMk cId="3716017727" sldId="478"/>
            <ac:picMk id="43" creationId="{2CF00DBC-A78E-E3CC-F250-3F3B65A1091A}"/>
          </ac:picMkLst>
        </pc:picChg>
        <pc:picChg chg="add del mod">
          <ac:chgData name="Edna Flejoles Aguirre (2411409)" userId="69fb469d-c4eb-4bd4-82f8-d699978dd73e" providerId="ADAL" clId="{523BE1BE-A2C0-5406-AA8D-B870BCEDE566}" dt="2026-04-21T17:16:11.966" v="3015"/>
          <ac:picMkLst>
            <pc:docMk/>
            <pc:sldMk cId="3716017727" sldId="478"/>
            <ac:picMk id="47" creationId="{298DB1AA-5E4A-911B-31C1-7379B3A3C471}"/>
          </ac:picMkLst>
        </pc:picChg>
        <pc:picChg chg="add del mod">
          <ac:chgData name="Edna Flejoles Aguirre (2411409)" userId="69fb469d-c4eb-4bd4-82f8-d699978dd73e" providerId="ADAL" clId="{523BE1BE-A2C0-5406-AA8D-B870BCEDE566}" dt="2026-04-21T17:16:45.430" v="3017"/>
          <ac:picMkLst>
            <pc:docMk/>
            <pc:sldMk cId="3716017727" sldId="478"/>
            <ac:picMk id="55" creationId="{0FECEAE8-CCEB-B528-CE96-E5B955F612B6}"/>
          </ac:picMkLst>
        </pc:picChg>
        <pc:picChg chg="add del mod">
          <ac:chgData name="Edna Flejoles Aguirre (2411409)" userId="69fb469d-c4eb-4bd4-82f8-d699978dd73e" providerId="ADAL" clId="{523BE1BE-A2C0-5406-AA8D-B870BCEDE566}" dt="2026-04-21T17:17:48.113" v="3019"/>
          <ac:picMkLst>
            <pc:docMk/>
            <pc:sldMk cId="3716017727" sldId="478"/>
            <ac:picMk id="59" creationId="{22A0BB1A-5419-6A14-454D-7C11612DDA00}"/>
          </ac:picMkLst>
        </pc:picChg>
        <pc:picChg chg="add mod">
          <ac:chgData name="Edna Flejoles Aguirre (2411409)" userId="69fb469d-c4eb-4bd4-82f8-d699978dd73e" providerId="ADAL" clId="{523BE1BE-A2C0-5406-AA8D-B870BCEDE566}" dt="2026-04-21T17:18:33.352" v="3020"/>
          <ac:picMkLst>
            <pc:docMk/>
            <pc:sldMk cId="3716017727" sldId="478"/>
            <ac:picMk id="64" creationId="{5655C320-4BF1-A6C8-660F-60B9C469BBB2}"/>
          </ac:picMkLst>
        </pc:picChg>
      </pc:sldChg>
      <pc:sldChg chg="addSp delSp modSp mod modTransition modAnim">
        <pc:chgData name="Edna Flejoles Aguirre (2411409)" userId="69fb469d-c4eb-4bd4-82f8-d699978dd73e" providerId="ADAL" clId="{523BE1BE-A2C0-5406-AA8D-B870BCEDE566}" dt="2026-04-21T17:21:44.979" v="3022"/>
        <pc:sldMkLst>
          <pc:docMk/>
          <pc:sldMk cId="2710457660" sldId="479"/>
        </pc:sldMkLst>
        <pc:spChg chg="mod">
          <ac:chgData name="Edna Flejoles Aguirre (2411409)" userId="69fb469d-c4eb-4bd4-82f8-d699978dd73e" providerId="ADAL" clId="{523BE1BE-A2C0-5406-AA8D-B870BCEDE566}" dt="2026-04-19T18:41:55.161" v="2706" actId="20577"/>
          <ac:spMkLst>
            <pc:docMk/>
            <pc:sldMk cId="2710457660" sldId="479"/>
            <ac:spMk id="4" creationId="{CCD2A398-5F85-CC8A-0C7F-303C86F43903}"/>
          </ac:spMkLst>
        </pc:spChg>
        <pc:picChg chg="add del mod">
          <ac:chgData name="Edna Flejoles Aguirre (2411409)" userId="69fb469d-c4eb-4bd4-82f8-d699978dd73e" providerId="ADAL" clId="{523BE1BE-A2C0-5406-AA8D-B870BCEDE566}" dt="2026-04-21T16:38:21.163" v="2966"/>
          <ac:picMkLst>
            <pc:docMk/>
            <pc:sldMk cId="2710457660" sldId="479"/>
            <ac:picMk id="12" creationId="{9EAE3584-5F25-EBC0-F414-AF5631CCBA43}"/>
          </ac:picMkLst>
        </pc:picChg>
        <pc:picChg chg="add del mod">
          <ac:chgData name="Edna Flejoles Aguirre (2411409)" userId="69fb469d-c4eb-4bd4-82f8-d699978dd73e" providerId="ADAL" clId="{523BE1BE-A2C0-5406-AA8D-B870BCEDE566}" dt="2026-04-21T16:38:39.321" v="2968"/>
          <ac:picMkLst>
            <pc:docMk/>
            <pc:sldMk cId="2710457660" sldId="479"/>
            <ac:picMk id="16" creationId="{BA6F356B-6AA1-1B85-5134-2D7DE4B2C416}"/>
          </ac:picMkLst>
        </pc:picChg>
        <pc:picChg chg="add del mod">
          <ac:chgData name="Edna Flejoles Aguirre (2411409)" userId="69fb469d-c4eb-4bd4-82f8-d699978dd73e" providerId="ADAL" clId="{523BE1BE-A2C0-5406-AA8D-B870BCEDE566}" dt="2026-04-21T16:39:41.182" v="2970"/>
          <ac:picMkLst>
            <pc:docMk/>
            <pc:sldMk cId="2710457660" sldId="479"/>
            <ac:picMk id="20" creationId="{DC27BB0A-48FA-9C27-929F-1BDEEED7E6F8}"/>
          </ac:picMkLst>
        </pc:picChg>
        <pc:picChg chg="add del mod">
          <ac:chgData name="Edna Flejoles Aguirre (2411409)" userId="69fb469d-c4eb-4bd4-82f8-d699978dd73e" providerId="ADAL" clId="{523BE1BE-A2C0-5406-AA8D-B870BCEDE566}" dt="2026-04-21T16:37:42.258" v="2964"/>
          <ac:picMkLst>
            <pc:docMk/>
            <pc:sldMk cId="2710457660" sldId="479"/>
            <ac:picMk id="23" creationId="{671BE1DE-4AB9-4598-C17E-0F8CD00B333A}"/>
          </ac:picMkLst>
        </pc:picChg>
        <pc:picChg chg="add del mod">
          <ac:chgData name="Edna Flejoles Aguirre (2411409)" userId="69fb469d-c4eb-4bd4-82f8-d699978dd73e" providerId="ADAL" clId="{523BE1BE-A2C0-5406-AA8D-B870BCEDE566}" dt="2026-04-21T16:40:31.383" v="2972"/>
          <ac:picMkLst>
            <pc:docMk/>
            <pc:sldMk cId="2710457660" sldId="479"/>
            <ac:picMk id="25" creationId="{CE235745-4C1E-813B-1613-615798643DD9}"/>
          </ac:picMkLst>
        </pc:picChg>
        <pc:picChg chg="add del mod">
          <ac:chgData name="Edna Flejoles Aguirre (2411409)" userId="69fb469d-c4eb-4bd4-82f8-d699978dd73e" providerId="ADAL" clId="{523BE1BE-A2C0-5406-AA8D-B870BCEDE566}" dt="2026-04-21T16:41:13.550" v="2974"/>
          <ac:picMkLst>
            <pc:docMk/>
            <pc:sldMk cId="2710457660" sldId="479"/>
            <ac:picMk id="29" creationId="{9FEA9373-0248-5B56-B79F-B549B315FAFA}"/>
          </ac:picMkLst>
        </pc:picChg>
        <pc:picChg chg="add del mod">
          <ac:chgData name="Edna Flejoles Aguirre (2411409)" userId="69fb469d-c4eb-4bd4-82f8-d699978dd73e" providerId="ADAL" clId="{523BE1BE-A2C0-5406-AA8D-B870BCEDE566}" dt="2026-04-21T16:42:06.957" v="2976"/>
          <ac:picMkLst>
            <pc:docMk/>
            <pc:sldMk cId="2710457660" sldId="479"/>
            <ac:picMk id="33" creationId="{E8B1A655-7729-D04F-7B2C-6376CA09A50E}"/>
          </ac:picMkLst>
        </pc:picChg>
        <pc:picChg chg="add del mod">
          <ac:chgData name="Edna Flejoles Aguirre (2411409)" userId="69fb469d-c4eb-4bd4-82f8-d699978dd73e" providerId="ADAL" clId="{523BE1BE-A2C0-5406-AA8D-B870BCEDE566}" dt="2026-04-21T16:52:28.420" v="2979"/>
          <ac:picMkLst>
            <pc:docMk/>
            <pc:sldMk cId="2710457660" sldId="479"/>
            <ac:picMk id="37" creationId="{A17217D1-2B16-EF26-B056-73EA0D608E24}"/>
          </ac:picMkLst>
        </pc:picChg>
        <pc:picChg chg="add del mod">
          <ac:chgData name="Edna Flejoles Aguirre (2411409)" userId="69fb469d-c4eb-4bd4-82f8-d699978dd73e" providerId="ADAL" clId="{523BE1BE-A2C0-5406-AA8D-B870BCEDE566}" dt="2026-04-21T17:19:32.935" v="3021"/>
          <ac:picMkLst>
            <pc:docMk/>
            <pc:sldMk cId="2710457660" sldId="479"/>
            <ac:picMk id="46" creationId="{09478C3C-FBBC-C127-F6E4-ADE65F37298A}"/>
          </ac:picMkLst>
        </pc:picChg>
        <pc:picChg chg="add mod">
          <ac:chgData name="Edna Flejoles Aguirre (2411409)" userId="69fb469d-c4eb-4bd4-82f8-d699978dd73e" providerId="ADAL" clId="{523BE1BE-A2C0-5406-AA8D-B870BCEDE566}" dt="2026-04-21T17:21:44.979" v="3022"/>
          <ac:picMkLst>
            <pc:docMk/>
            <pc:sldMk cId="2710457660" sldId="479"/>
            <ac:picMk id="68" creationId="{53AAA18F-CDDC-1D4D-7047-5D2A2237E766}"/>
          </ac:picMkLst>
        </pc:picChg>
      </pc:sldChg>
      <pc:sldChg chg="addSp delSp modSp modTransition modAnim">
        <pc:chgData name="Edna Flejoles Aguirre (2411409)" userId="69fb469d-c4eb-4bd4-82f8-d699978dd73e" providerId="ADAL" clId="{523BE1BE-A2C0-5406-AA8D-B870BCEDE566}" dt="2026-04-20T05:27:22.395" v="2828"/>
        <pc:sldMkLst>
          <pc:docMk/>
          <pc:sldMk cId="2625287087" sldId="480"/>
        </pc:sldMkLst>
        <pc:spChg chg="mod">
          <ac:chgData name="Edna Flejoles Aguirre (2411409)" userId="69fb469d-c4eb-4bd4-82f8-d699978dd73e" providerId="ADAL" clId="{523BE1BE-A2C0-5406-AA8D-B870BCEDE566}" dt="2026-04-19T17:41:22.411" v="2579" actId="14100"/>
          <ac:spMkLst>
            <pc:docMk/>
            <pc:sldMk cId="2625287087" sldId="480"/>
            <ac:spMk id="3" creationId="{96533952-77EE-C9AC-C2BA-420C1187C6A8}"/>
          </ac:spMkLst>
        </pc:spChg>
        <pc:picChg chg="add mod">
          <ac:chgData name="Edna Flejoles Aguirre (2411409)" userId="69fb469d-c4eb-4bd4-82f8-d699978dd73e" providerId="ADAL" clId="{523BE1BE-A2C0-5406-AA8D-B870BCEDE566}" dt="2026-04-20T05:27:22.395" v="2828"/>
          <ac:picMkLst>
            <pc:docMk/>
            <pc:sldMk cId="2625287087" sldId="480"/>
            <ac:picMk id="14" creationId="{3045D884-168D-3381-62D2-0804108AEE19}"/>
          </ac:picMkLst>
        </pc:picChg>
      </pc:sldChg>
      <pc:sldChg chg="addSp modSp">
        <pc:chgData name="Edna Flejoles Aguirre (2411409)" userId="69fb469d-c4eb-4bd4-82f8-d699978dd73e" providerId="ADAL" clId="{523BE1BE-A2C0-5406-AA8D-B870BCEDE566}" dt="2026-04-21T23:58:15.638" v="3154"/>
        <pc:sldMkLst>
          <pc:docMk/>
          <pc:sldMk cId="3252722201" sldId="481"/>
        </pc:sldMkLst>
        <pc:picChg chg="add mod">
          <ac:chgData name="Edna Flejoles Aguirre (2411409)" userId="69fb469d-c4eb-4bd4-82f8-d699978dd73e" providerId="ADAL" clId="{523BE1BE-A2C0-5406-AA8D-B870BCEDE566}" dt="2026-04-21T23:58:15.638" v="3154"/>
          <ac:picMkLst>
            <pc:docMk/>
            <pc:sldMk cId="3252722201" sldId="481"/>
            <ac:picMk id="8" creationId="{BA920493-9210-96AB-359E-C89C5929E1D2}"/>
          </ac:picMkLst>
        </pc:picChg>
      </pc:sldChg>
      <pc:sldChg chg="addSp modSp">
        <pc:chgData name="Edna Flejoles Aguirre (2411409)" userId="69fb469d-c4eb-4bd4-82f8-d699978dd73e" providerId="ADAL" clId="{523BE1BE-A2C0-5406-AA8D-B870BCEDE566}" dt="2026-04-21T23:58:15.638" v="3154"/>
        <pc:sldMkLst>
          <pc:docMk/>
          <pc:sldMk cId="65372115" sldId="482"/>
        </pc:sldMkLst>
        <pc:picChg chg="add mod">
          <ac:chgData name="Edna Flejoles Aguirre (2411409)" userId="69fb469d-c4eb-4bd4-82f8-d699978dd73e" providerId="ADAL" clId="{523BE1BE-A2C0-5406-AA8D-B870BCEDE566}" dt="2026-04-21T23:58:15.638" v="3154"/>
          <ac:picMkLst>
            <pc:docMk/>
            <pc:sldMk cId="65372115" sldId="482"/>
            <ac:picMk id="6" creationId="{AF7597A5-A9BF-F2C2-F858-BA66F38984C5}"/>
          </ac:picMkLst>
        </pc:picChg>
      </pc:sldChg>
    </pc:docChg>
  </pc:docChgLst>
  <pc:docChgLst>
    <pc:chgData name="Edna Flejoles Aguirre (2411409)" userId="S::2411409@student.uwtsd.ac.uk::69fb469d-c4eb-4bd4-82f8-d699978dd73e" providerId="AD" clId="Web-{0D23C1D3-D0F3-9991-E4BA-20C37D0EB53E}"/>
    <pc:docChg chg="delSld modSld sldOrd">
      <pc:chgData name="Edna Flejoles Aguirre (2411409)" userId="S::2411409@student.uwtsd.ac.uk::69fb469d-c4eb-4bd4-82f8-d699978dd73e" providerId="AD" clId="Web-{0D23C1D3-D0F3-9991-E4BA-20C37D0EB53E}" dt="2026-04-12T09:38:02.829" v="178" actId="20577"/>
      <pc:docMkLst>
        <pc:docMk/>
      </pc:docMkLst>
      <pc:sldChg chg="modSp">
        <pc:chgData name="Edna Flejoles Aguirre (2411409)" userId="S::2411409@student.uwtsd.ac.uk::69fb469d-c4eb-4bd4-82f8-d699978dd73e" providerId="AD" clId="Web-{0D23C1D3-D0F3-9991-E4BA-20C37D0EB53E}" dt="2026-04-12T09:35:16.897" v="166" actId="20577"/>
        <pc:sldMkLst>
          <pc:docMk/>
          <pc:sldMk cId="1688727333" sldId="452"/>
        </pc:sldMkLst>
        <pc:spChg chg="mod">
          <ac:chgData name="Edna Flejoles Aguirre (2411409)" userId="S::2411409@student.uwtsd.ac.uk::69fb469d-c4eb-4bd4-82f8-d699978dd73e" providerId="AD" clId="Web-{0D23C1D3-D0F3-9991-E4BA-20C37D0EB53E}" dt="2026-04-12T09:35:16.897" v="166" actId="20577"/>
          <ac:spMkLst>
            <pc:docMk/>
            <pc:sldMk cId="1688727333" sldId="452"/>
            <ac:spMk id="2" creationId="{B6307EA7-00DA-7750-8609-7051118EDC20}"/>
          </ac:spMkLst>
        </pc:spChg>
      </pc:sldChg>
    </pc:docChg>
  </pc:docChgLst>
  <pc:docChgLst>
    <pc:chgData name="Edna Flejoles Aguirre (2411409)" userId="S::2411409@student.uwtsd.ac.uk::69fb469d-c4eb-4bd4-82f8-d699978dd73e" providerId="AD" clId="Web-{6BBD2D0E-5C26-5D0B-A26C-81370E06B1A5}"/>
    <pc:docChg chg="addSld modSld">
      <pc:chgData name="Edna Flejoles Aguirre (2411409)" userId="S::2411409@student.uwtsd.ac.uk::69fb469d-c4eb-4bd4-82f8-d699978dd73e" providerId="AD" clId="Web-{6BBD2D0E-5C26-5D0B-A26C-81370E06B1A5}" dt="2026-04-18T17:37:25.578" v="279" actId="20577"/>
      <pc:docMkLst>
        <pc:docMk/>
      </pc:docMkLst>
      <pc:sldChg chg="modSp">
        <pc:chgData name="Edna Flejoles Aguirre (2411409)" userId="S::2411409@student.uwtsd.ac.uk::69fb469d-c4eb-4bd4-82f8-d699978dd73e" providerId="AD" clId="Web-{6BBD2D0E-5C26-5D0B-A26C-81370E06B1A5}" dt="2026-04-18T17:37:25.578" v="279" actId="20577"/>
        <pc:sldMkLst>
          <pc:docMk/>
          <pc:sldMk cId="1902750576" sldId="464"/>
        </pc:sldMkLst>
        <pc:spChg chg="mod">
          <ac:chgData name="Edna Flejoles Aguirre (2411409)" userId="S::2411409@student.uwtsd.ac.uk::69fb469d-c4eb-4bd4-82f8-d699978dd73e" providerId="AD" clId="Web-{6BBD2D0E-5C26-5D0B-A26C-81370E06B1A5}" dt="2026-04-18T17:37:25.578" v="279" actId="20577"/>
          <ac:spMkLst>
            <pc:docMk/>
            <pc:sldMk cId="1902750576" sldId="464"/>
            <ac:spMk id="5" creationId="{E9820CAB-5CFA-BDEC-1A71-A92519375F11}"/>
          </ac:spMkLst>
        </pc:spChg>
        <pc:picChg chg="mod">
          <ac:chgData name="Edna Flejoles Aguirre (2411409)" userId="S::2411409@student.uwtsd.ac.uk::69fb469d-c4eb-4bd4-82f8-d699978dd73e" providerId="AD" clId="Web-{6BBD2D0E-5C26-5D0B-A26C-81370E06B1A5}" dt="2026-04-18T17:32:00.706" v="270" actId="1076"/>
          <ac:picMkLst>
            <pc:docMk/>
            <pc:sldMk cId="1902750576" sldId="464"/>
            <ac:picMk id="7" creationId="{79CDB077-A9DE-3ACE-4FDF-4C1C49DC0AA6}"/>
          </ac:picMkLst>
        </pc:picChg>
      </pc:sldChg>
      <pc:sldChg chg="modSp">
        <pc:chgData name="Edna Flejoles Aguirre (2411409)" userId="S::2411409@student.uwtsd.ac.uk::69fb469d-c4eb-4bd4-82f8-d699978dd73e" providerId="AD" clId="Web-{6BBD2D0E-5C26-5D0B-A26C-81370E06B1A5}" dt="2026-04-18T17:10:02.060" v="251" actId="20577"/>
        <pc:sldMkLst>
          <pc:docMk/>
          <pc:sldMk cId="1887018184" sldId="474"/>
        </pc:sldMkLst>
        <pc:spChg chg="mod">
          <ac:chgData name="Edna Flejoles Aguirre (2411409)" userId="S::2411409@student.uwtsd.ac.uk::69fb469d-c4eb-4bd4-82f8-d699978dd73e" providerId="AD" clId="Web-{6BBD2D0E-5C26-5D0B-A26C-81370E06B1A5}" dt="2026-04-18T17:10:02.060" v="251" actId="20577"/>
          <ac:spMkLst>
            <pc:docMk/>
            <pc:sldMk cId="1887018184" sldId="474"/>
            <ac:spMk id="3" creationId="{DE1FA862-5C0B-9AD1-3B6B-9ADC1C17BC9F}"/>
          </ac:spMkLst>
        </pc:spChg>
        <pc:spChg chg="mod">
          <ac:chgData name="Edna Flejoles Aguirre (2411409)" userId="S::2411409@student.uwtsd.ac.uk::69fb469d-c4eb-4bd4-82f8-d699978dd73e" providerId="AD" clId="Web-{6BBD2D0E-5C26-5D0B-A26C-81370E06B1A5}" dt="2026-04-18T17:09:55.060" v="250" actId="20577"/>
          <ac:spMkLst>
            <pc:docMk/>
            <pc:sldMk cId="1887018184" sldId="474"/>
            <ac:spMk id="4" creationId="{F8F47545-F251-63FA-AAC4-BF841D9095F0}"/>
          </ac:spMkLst>
        </pc:spChg>
      </pc:sldChg>
      <pc:sldChg chg="addSp delSp modSp new">
        <pc:chgData name="Edna Flejoles Aguirre (2411409)" userId="S::2411409@student.uwtsd.ac.uk::69fb469d-c4eb-4bd4-82f8-d699978dd73e" providerId="AD" clId="Web-{6BBD2D0E-5C26-5D0B-A26C-81370E06B1A5}" dt="2026-04-18T17:31:05.923" v="262"/>
        <pc:sldMkLst>
          <pc:docMk/>
          <pc:sldMk cId="787894871" sldId="475"/>
        </pc:sldMkLst>
      </pc:sldChg>
    </pc:docChg>
  </pc:docChgLst>
  <pc:docChgLst>
    <pc:chgData name="Edna Flejoles Aguirre (2411409)" userId="S::2411409@student.uwtsd.ac.uk::69fb469d-c4eb-4bd4-82f8-d699978dd73e" providerId="AD" clId="Web-{81927287-9A79-2ABD-DDE4-B419E531545E}"/>
    <pc:docChg chg="addSld delSld modSld">
      <pc:chgData name="Edna Flejoles Aguirre (2411409)" userId="S::2411409@student.uwtsd.ac.uk::69fb469d-c4eb-4bd4-82f8-d699978dd73e" providerId="AD" clId="Web-{81927287-9A79-2ABD-DDE4-B419E531545E}" dt="2026-04-19T18:33:48.008" v="864" actId="14100"/>
      <pc:docMkLst>
        <pc:docMk/>
      </pc:docMkLst>
      <pc:sldChg chg="modSp">
        <pc:chgData name="Edna Flejoles Aguirre (2411409)" userId="S::2411409@student.uwtsd.ac.uk::69fb469d-c4eb-4bd4-82f8-d699978dd73e" providerId="AD" clId="Web-{81927287-9A79-2ABD-DDE4-B419E531545E}" dt="2026-04-19T18:13:21.043" v="740" actId="20577"/>
        <pc:sldMkLst>
          <pc:docMk/>
          <pc:sldMk cId="1902750576" sldId="464"/>
        </pc:sldMkLst>
        <pc:spChg chg="mod">
          <ac:chgData name="Edna Flejoles Aguirre (2411409)" userId="S::2411409@student.uwtsd.ac.uk::69fb469d-c4eb-4bd4-82f8-d699978dd73e" providerId="AD" clId="Web-{81927287-9A79-2ABD-DDE4-B419E531545E}" dt="2026-04-19T18:13:21.043" v="740" actId="20577"/>
          <ac:spMkLst>
            <pc:docMk/>
            <pc:sldMk cId="1902750576" sldId="464"/>
            <ac:spMk id="5" creationId="{E9820CAB-5CFA-BDEC-1A71-A92519375F11}"/>
          </ac:spMkLst>
        </pc:spChg>
      </pc:sldChg>
      <pc:sldChg chg="modSp">
        <pc:chgData name="Edna Flejoles Aguirre (2411409)" userId="S::2411409@student.uwtsd.ac.uk::69fb469d-c4eb-4bd4-82f8-d699978dd73e" providerId="AD" clId="Web-{81927287-9A79-2ABD-DDE4-B419E531545E}" dt="2026-04-19T18:01:50.559" v="606" actId="20577"/>
        <pc:sldMkLst>
          <pc:docMk/>
          <pc:sldMk cId="3691122927" sldId="470"/>
        </pc:sldMkLst>
        <pc:spChg chg="mod">
          <ac:chgData name="Edna Flejoles Aguirre (2411409)" userId="S::2411409@student.uwtsd.ac.uk::69fb469d-c4eb-4bd4-82f8-d699978dd73e" providerId="AD" clId="Web-{81927287-9A79-2ABD-DDE4-B419E531545E}" dt="2026-04-19T18:01:50.559" v="606" actId="20577"/>
          <ac:spMkLst>
            <pc:docMk/>
            <pc:sldMk cId="3691122927" sldId="470"/>
            <ac:spMk id="4" creationId="{D5F66145-137D-CEB8-51C6-44863736A9BF}"/>
          </ac:spMkLst>
        </pc:spChg>
      </pc:sldChg>
      <pc:sldChg chg="modSp">
        <pc:chgData name="Edna Flejoles Aguirre (2411409)" userId="S::2411409@student.uwtsd.ac.uk::69fb469d-c4eb-4bd4-82f8-d699978dd73e" providerId="AD" clId="Web-{81927287-9A79-2ABD-DDE4-B419E531545E}" dt="2026-04-19T17:54:42.399" v="495" actId="14100"/>
        <pc:sldMkLst>
          <pc:docMk/>
          <pc:sldMk cId="3930388879" sldId="471"/>
        </pc:sldMkLst>
        <pc:spChg chg="mod">
          <ac:chgData name="Edna Flejoles Aguirre (2411409)" userId="S::2411409@student.uwtsd.ac.uk::69fb469d-c4eb-4bd4-82f8-d699978dd73e" providerId="AD" clId="Web-{81927287-9A79-2ABD-DDE4-B419E531545E}" dt="2026-04-19T17:54:42.399" v="495" actId="14100"/>
          <ac:spMkLst>
            <pc:docMk/>
            <pc:sldMk cId="3930388879" sldId="471"/>
            <ac:spMk id="3" creationId="{FB1ADDBB-4490-C70D-8629-AEF6F885F162}"/>
          </ac:spMkLst>
        </pc:spChg>
      </pc:sldChg>
      <pc:sldChg chg="addSp modSp">
        <pc:chgData name="Edna Flejoles Aguirre (2411409)" userId="S::2411409@student.uwtsd.ac.uk::69fb469d-c4eb-4bd4-82f8-d699978dd73e" providerId="AD" clId="Web-{81927287-9A79-2ABD-DDE4-B419E531545E}" dt="2026-04-19T18:33:48.008" v="864" actId="14100"/>
        <pc:sldMkLst>
          <pc:docMk/>
          <pc:sldMk cId="787894871" sldId="475"/>
        </pc:sldMkLst>
        <pc:spChg chg="add mod">
          <ac:chgData name="Edna Flejoles Aguirre (2411409)" userId="S::2411409@student.uwtsd.ac.uk::69fb469d-c4eb-4bd4-82f8-d699978dd73e" providerId="AD" clId="Web-{81927287-9A79-2ABD-DDE4-B419E531545E}" dt="2026-04-19T18:33:48.008" v="864" actId="14100"/>
          <ac:spMkLst>
            <pc:docMk/>
            <pc:sldMk cId="787894871" sldId="475"/>
            <ac:spMk id="4" creationId="{B9A4A73B-F9DF-133B-D614-5EAD505BF432}"/>
          </ac:spMkLst>
        </pc:spChg>
        <pc:spChg chg="mod">
          <ac:chgData name="Edna Flejoles Aguirre (2411409)" userId="S::2411409@student.uwtsd.ac.uk::69fb469d-c4eb-4bd4-82f8-d699978dd73e" providerId="AD" clId="Web-{81927287-9A79-2ABD-DDE4-B419E531545E}" dt="2026-04-19T18:33:23.163" v="860" actId="1076"/>
          <ac:spMkLst>
            <pc:docMk/>
            <pc:sldMk cId="787894871" sldId="475"/>
            <ac:spMk id="48" creationId="{D25DE0C8-B693-08FA-0197-713FA256D67A}"/>
          </ac:spMkLst>
        </pc:spChg>
      </pc:sldChg>
      <pc:sldChg chg="modSp">
        <pc:chgData name="Edna Flejoles Aguirre (2411409)" userId="S::2411409@student.uwtsd.ac.uk::69fb469d-c4eb-4bd4-82f8-d699978dd73e" providerId="AD" clId="Web-{81927287-9A79-2ABD-DDE4-B419E531545E}" dt="2026-04-19T18:21:52.571" v="838" actId="20577"/>
        <pc:sldMkLst>
          <pc:docMk/>
          <pc:sldMk cId="3716017727" sldId="478"/>
        </pc:sldMkLst>
        <pc:spChg chg="mod">
          <ac:chgData name="Edna Flejoles Aguirre (2411409)" userId="S::2411409@student.uwtsd.ac.uk::69fb469d-c4eb-4bd4-82f8-d699978dd73e" providerId="AD" clId="Web-{81927287-9A79-2ABD-DDE4-B419E531545E}" dt="2026-04-19T18:21:52.571" v="838" actId="20577"/>
          <ac:spMkLst>
            <pc:docMk/>
            <pc:sldMk cId="3716017727" sldId="478"/>
            <ac:spMk id="4" creationId="{36735C04-ACDC-E32E-BA9C-B3E5D023F792}"/>
          </ac:spMkLst>
        </pc:spChg>
      </pc:sldChg>
      <pc:sldChg chg="modSp">
        <pc:chgData name="Edna Flejoles Aguirre (2411409)" userId="S::2411409@student.uwtsd.ac.uk::69fb469d-c4eb-4bd4-82f8-d699978dd73e" providerId="AD" clId="Web-{81927287-9A79-2ABD-DDE4-B419E531545E}" dt="2026-04-19T18:22:50.025" v="855" actId="20577"/>
        <pc:sldMkLst>
          <pc:docMk/>
          <pc:sldMk cId="2710457660" sldId="479"/>
        </pc:sldMkLst>
        <pc:spChg chg="mod">
          <ac:chgData name="Edna Flejoles Aguirre (2411409)" userId="S::2411409@student.uwtsd.ac.uk::69fb469d-c4eb-4bd4-82f8-d699978dd73e" providerId="AD" clId="Web-{81927287-9A79-2ABD-DDE4-B419E531545E}" dt="2026-04-19T18:22:50.025" v="855" actId="20577"/>
          <ac:spMkLst>
            <pc:docMk/>
            <pc:sldMk cId="2710457660" sldId="479"/>
            <ac:spMk id="3" creationId="{3E4CC82F-18A6-1444-D4BE-1618017D40D5}"/>
          </ac:spMkLst>
        </pc:spChg>
        <pc:spChg chg="mod">
          <ac:chgData name="Edna Flejoles Aguirre (2411409)" userId="S::2411409@student.uwtsd.ac.uk::69fb469d-c4eb-4bd4-82f8-d699978dd73e" providerId="AD" clId="Web-{81927287-9A79-2ABD-DDE4-B419E531545E}" dt="2026-04-19T18:20:36.330" v="831" actId="20577"/>
          <ac:spMkLst>
            <pc:docMk/>
            <pc:sldMk cId="2710457660" sldId="479"/>
            <ac:spMk id="4" creationId="{CCD2A398-5F85-CC8A-0C7F-303C86F43903}"/>
          </ac:spMkLst>
        </pc:spChg>
      </pc:sldChg>
      <pc:sldChg chg="delSp modSp new">
        <pc:chgData name="Edna Flejoles Aguirre (2411409)" userId="S::2411409@student.uwtsd.ac.uk::69fb469d-c4eb-4bd4-82f8-d699978dd73e" providerId="AD" clId="Web-{81927287-9A79-2ABD-DDE4-B419E531545E}" dt="2026-04-19T17:44:00.450" v="327" actId="20577"/>
        <pc:sldMkLst>
          <pc:docMk/>
          <pc:sldMk cId="2625287087" sldId="480"/>
        </pc:sldMkLst>
        <pc:spChg chg="mod">
          <ac:chgData name="Edna Flejoles Aguirre (2411409)" userId="S::2411409@student.uwtsd.ac.uk::69fb469d-c4eb-4bd4-82f8-d699978dd73e" providerId="AD" clId="Web-{81927287-9A79-2ABD-DDE4-B419E531545E}" dt="2026-04-19T17:44:00.450" v="327" actId="20577"/>
          <ac:spMkLst>
            <pc:docMk/>
            <pc:sldMk cId="2625287087" sldId="480"/>
            <ac:spMk id="3" creationId="{96533952-77EE-C9AC-C2BA-420C1187C6A8}"/>
          </ac:spMkLst>
        </pc:spChg>
      </pc:sldChg>
    </pc:docChg>
  </pc:docChgLst>
  <pc:docChgLst>
    <pc:chgData name="Edna Flejoles Aguirre (2411409)" userId="S::2411409@student.uwtsd.ac.uk::69fb469d-c4eb-4bd4-82f8-d699978dd73e" providerId="AD" clId="Web-{510FE87B-ED79-A2D7-41CF-B16ED76A5A46}"/>
    <pc:docChg chg="modSld">
      <pc:chgData name="Edna Flejoles Aguirre (2411409)" userId="S::2411409@student.uwtsd.ac.uk::69fb469d-c4eb-4bd4-82f8-d699978dd73e" providerId="AD" clId="Web-{510FE87B-ED79-A2D7-41CF-B16ED76A5A46}" dt="2026-04-19T23:28:25.079" v="1" actId="20577"/>
      <pc:docMkLst>
        <pc:docMk/>
      </pc:docMkLst>
      <pc:sldChg chg="modSp">
        <pc:chgData name="Edna Flejoles Aguirre (2411409)" userId="S::2411409@student.uwtsd.ac.uk::69fb469d-c4eb-4bd4-82f8-d699978dd73e" providerId="AD" clId="Web-{510FE87B-ED79-A2D7-41CF-B16ED76A5A46}" dt="2026-04-19T23:28:25.079" v="1" actId="20577"/>
        <pc:sldMkLst>
          <pc:docMk/>
          <pc:sldMk cId="65372115" sldId="482"/>
        </pc:sldMkLst>
        <pc:spChg chg="mod">
          <ac:chgData name="Edna Flejoles Aguirre (2411409)" userId="S::2411409@student.uwtsd.ac.uk::69fb469d-c4eb-4bd4-82f8-d699978dd73e" providerId="AD" clId="Web-{510FE87B-ED79-A2D7-41CF-B16ED76A5A46}" dt="2026-04-19T23:28:25.079" v="1" actId="20577"/>
          <ac:spMkLst>
            <pc:docMk/>
            <pc:sldMk cId="65372115" sldId="482"/>
            <ac:spMk id="3" creationId="{B8086411-0F59-20C0-E1D1-7F6C7834E13A}"/>
          </ac:spMkLst>
        </pc:spChg>
      </pc:sldChg>
    </pc:docChg>
  </pc:docChgLst>
  <pc:docChgLst>
    <pc:chgData name="Edna Flejoles Aguirre (2411409)" userId="S::2411409@student.uwtsd.ac.uk::69fb469d-c4eb-4bd4-82f8-d699978dd73e" providerId="AD" clId="Web-{8BEB307F-68A8-C61E-29D7-CC0883276DFF}"/>
    <pc:docChg chg="modSld">
      <pc:chgData name="Edna Flejoles Aguirre (2411409)" userId="S::2411409@student.uwtsd.ac.uk::69fb469d-c4eb-4bd4-82f8-d699978dd73e" providerId="AD" clId="Web-{8BEB307F-68A8-C61E-29D7-CC0883276DFF}" dt="2026-04-21T15:31:13.881" v="231" actId="20577"/>
      <pc:docMkLst>
        <pc:docMk/>
      </pc:docMkLst>
      <pc:sldChg chg="modSp">
        <pc:chgData name="Edna Flejoles Aguirre (2411409)" userId="S::2411409@student.uwtsd.ac.uk::69fb469d-c4eb-4bd4-82f8-d699978dd73e" providerId="AD" clId="Web-{8BEB307F-68A8-C61E-29D7-CC0883276DFF}" dt="2026-04-21T15:31:13.881" v="231" actId="20577"/>
        <pc:sldMkLst>
          <pc:docMk/>
          <pc:sldMk cId="2422709970" sldId="477"/>
        </pc:sldMkLst>
        <pc:spChg chg="mod">
          <ac:chgData name="Edna Flejoles Aguirre (2411409)" userId="S::2411409@student.uwtsd.ac.uk::69fb469d-c4eb-4bd4-82f8-d699978dd73e" providerId="AD" clId="Web-{8BEB307F-68A8-C61E-29D7-CC0883276DFF}" dt="2026-04-21T15:31:13.881" v="231" actId="20577"/>
          <ac:spMkLst>
            <pc:docMk/>
            <pc:sldMk cId="2422709970" sldId="477"/>
            <ac:spMk id="3" creationId="{4649BFBE-5F1A-0D91-4AF4-69A5A67629C7}"/>
          </ac:spMkLst>
        </pc:spChg>
      </pc:sldChg>
    </pc:docChg>
  </pc:docChgLst>
  <pc:docChgLst>
    <pc:chgData name="Edna Flejoles Aguirre (2411409)" userId="S::2411409@student.uwtsd.ac.uk::69fb469d-c4eb-4bd4-82f8-d699978dd73e" providerId="AD" clId="Web-{F3B1739B-A4B6-27A0-1B26-D7021FAD3075}"/>
    <pc:docChg chg="addSld modSld">
      <pc:chgData name="Edna Flejoles Aguirre (2411409)" userId="S::2411409@student.uwtsd.ac.uk::69fb469d-c4eb-4bd4-82f8-d699978dd73e" providerId="AD" clId="Web-{F3B1739B-A4B6-27A0-1B26-D7021FAD3075}" dt="2026-04-11T16:56:23.699" v="7" actId="20577"/>
      <pc:docMkLst>
        <pc:docMk/>
      </pc:docMkLst>
    </pc:docChg>
  </pc:docChgLst>
  <pc:docChgLst>
    <pc:chgData name="Edna Flejoles Aguirre (2411409)" userId="S::2411409@student.uwtsd.ac.uk::69fb469d-c4eb-4bd4-82f8-d699978dd73e" providerId="AD" clId="Web-{A8695486-B48F-F342-EB80-8702629B0D6B}"/>
    <pc:docChg chg="addSld delSld modSld">
      <pc:chgData name="Edna Flejoles Aguirre (2411409)" userId="S::2411409@student.uwtsd.ac.uk::69fb469d-c4eb-4bd4-82f8-d699978dd73e" providerId="AD" clId="Web-{A8695486-B48F-F342-EB80-8702629B0D6B}" dt="2026-04-18T02:24:38.537" v="67"/>
      <pc:docMkLst>
        <pc:docMk/>
      </pc:docMkLst>
      <pc:sldChg chg="addSp delSp modSp new">
        <pc:chgData name="Edna Flejoles Aguirre (2411409)" userId="S::2411409@student.uwtsd.ac.uk::69fb469d-c4eb-4bd4-82f8-d699978dd73e" providerId="AD" clId="Web-{A8695486-B48F-F342-EB80-8702629B0D6B}" dt="2026-04-18T02:24:20.911" v="66" actId="20577"/>
        <pc:sldMkLst>
          <pc:docMk/>
          <pc:sldMk cId="3691122927" sldId="470"/>
        </pc:sldMkLst>
        <pc:spChg chg="mod">
          <ac:chgData name="Edna Flejoles Aguirre (2411409)" userId="S::2411409@student.uwtsd.ac.uk::69fb469d-c4eb-4bd4-82f8-d699978dd73e" providerId="AD" clId="Web-{A8695486-B48F-F342-EB80-8702629B0D6B}" dt="2026-04-18T02:18:13.531" v="40" actId="20577"/>
          <ac:spMkLst>
            <pc:docMk/>
            <pc:sldMk cId="3691122927" sldId="470"/>
            <ac:spMk id="3" creationId="{966D858C-6C5B-545A-FC15-4F93FAB0FEB6}"/>
          </ac:spMkLst>
        </pc:spChg>
        <pc:spChg chg="mod">
          <ac:chgData name="Edna Flejoles Aguirre (2411409)" userId="S::2411409@student.uwtsd.ac.uk::69fb469d-c4eb-4bd4-82f8-d699978dd73e" providerId="AD" clId="Web-{A8695486-B48F-F342-EB80-8702629B0D6B}" dt="2026-04-18T02:24:20.911" v="66" actId="20577"/>
          <ac:spMkLst>
            <pc:docMk/>
            <pc:sldMk cId="3691122927" sldId="470"/>
            <ac:spMk id="4" creationId="{D5F66145-137D-CEB8-51C6-44863736A9BF}"/>
          </ac:spMkLst>
        </pc:spChg>
        <pc:picChg chg="add">
          <ac:chgData name="Edna Flejoles Aguirre (2411409)" userId="S::2411409@student.uwtsd.ac.uk::69fb469d-c4eb-4bd4-82f8-d699978dd73e" providerId="AD" clId="Web-{A8695486-B48F-F342-EB80-8702629B0D6B}" dt="2026-04-18T02:18:41.328" v="41"/>
          <ac:picMkLst>
            <pc:docMk/>
            <pc:sldMk cId="3691122927" sldId="470"/>
            <ac:picMk id="8" creationId="{04BD1F58-2E98-962B-7E79-66DF737E8D12}"/>
          </ac:picMkLst>
        </pc:picChg>
      </pc:sldChg>
    </pc:docChg>
  </pc:docChgLst>
  <pc:docChgLst>
    <pc:chgData clId="Web-{0AD5E1EE-5EEE-A7D0-B921-6765E139B618}"/>
    <pc:docChg chg="modSld">
      <pc:chgData name="" userId="" providerId="" clId="Web-{0AD5E1EE-5EEE-A7D0-B921-6765E139B618}" dt="2026-04-11T18:01:03.914" v="1" actId="20577"/>
      <pc:docMkLst>
        <pc:docMk/>
      </pc:docMkLst>
    </pc:docChg>
  </pc:docChgLst>
  <pc:docChgLst>
    <pc:chgData name="Edna Flejoles Aguirre (2411409)" userId="S::2411409@student.uwtsd.ac.uk::69fb469d-c4eb-4bd4-82f8-d699978dd73e" providerId="AD" clId="Web-{5CAD8743-AC9F-DE1E-7699-9941FB1D0208}"/>
    <pc:docChg chg="addSld modSld">
      <pc:chgData name="Edna Flejoles Aguirre (2411409)" userId="S::2411409@student.uwtsd.ac.uk::69fb469d-c4eb-4bd4-82f8-d699978dd73e" providerId="AD" clId="Web-{5CAD8743-AC9F-DE1E-7699-9941FB1D0208}" dt="2026-04-18T19:57:51.069" v="852" actId="20577"/>
      <pc:docMkLst>
        <pc:docMk/>
      </pc:docMkLst>
      <pc:sldChg chg="modSp">
        <pc:chgData name="Edna Flejoles Aguirre (2411409)" userId="S::2411409@student.uwtsd.ac.uk::69fb469d-c4eb-4bd4-82f8-d699978dd73e" providerId="AD" clId="Web-{5CAD8743-AC9F-DE1E-7699-9941FB1D0208}" dt="2026-04-18T18:39:15.847" v="677" actId="20577"/>
        <pc:sldMkLst>
          <pc:docMk/>
          <pc:sldMk cId="1688727333" sldId="452"/>
        </pc:sldMkLst>
        <pc:spChg chg="mod">
          <ac:chgData name="Edna Flejoles Aguirre (2411409)" userId="S::2411409@student.uwtsd.ac.uk::69fb469d-c4eb-4bd4-82f8-d699978dd73e" providerId="AD" clId="Web-{5CAD8743-AC9F-DE1E-7699-9941FB1D0208}" dt="2026-04-18T18:39:15.847" v="677" actId="20577"/>
          <ac:spMkLst>
            <pc:docMk/>
            <pc:sldMk cId="1688727333" sldId="452"/>
            <ac:spMk id="2" creationId="{B6307EA7-00DA-7750-8609-7051118EDC20}"/>
          </ac:spMkLst>
        </pc:spChg>
        <pc:spChg chg="mod">
          <ac:chgData name="Edna Flejoles Aguirre (2411409)" userId="S::2411409@student.uwtsd.ac.uk::69fb469d-c4eb-4bd4-82f8-d699978dd73e" providerId="AD" clId="Web-{5CAD8743-AC9F-DE1E-7699-9941FB1D0208}" dt="2026-04-18T18:28:47.634" v="497" actId="20577"/>
          <ac:spMkLst>
            <pc:docMk/>
            <pc:sldMk cId="1688727333" sldId="452"/>
            <ac:spMk id="3" creationId="{00000000-0000-0000-0000-000000000000}"/>
          </ac:spMkLst>
        </pc:spChg>
      </pc:sldChg>
      <pc:sldChg chg="modSp">
        <pc:chgData name="Edna Flejoles Aguirre (2411409)" userId="S::2411409@student.uwtsd.ac.uk::69fb469d-c4eb-4bd4-82f8-d699978dd73e" providerId="AD" clId="Web-{5CAD8743-AC9F-DE1E-7699-9941FB1D0208}" dt="2026-04-18T19:57:51.069" v="852" actId="20577"/>
        <pc:sldMkLst>
          <pc:docMk/>
          <pc:sldMk cId="1278544363" sldId="454"/>
        </pc:sldMkLst>
        <pc:spChg chg="mod">
          <ac:chgData name="Edna Flejoles Aguirre (2411409)" userId="S::2411409@student.uwtsd.ac.uk::69fb469d-c4eb-4bd4-82f8-d699978dd73e" providerId="AD" clId="Web-{5CAD8743-AC9F-DE1E-7699-9941FB1D0208}" dt="2026-04-18T19:57:51.069" v="852" actId="20577"/>
          <ac:spMkLst>
            <pc:docMk/>
            <pc:sldMk cId="1278544363" sldId="454"/>
            <ac:spMk id="7" creationId="{ACFBD027-6BDD-1D0F-5E19-8CFFEBA0CC38}"/>
          </ac:spMkLst>
        </pc:spChg>
      </pc:sldChg>
      <pc:sldChg chg="addSp delSp modSp">
        <pc:chgData name="Edna Flejoles Aguirre (2411409)" userId="S::2411409@student.uwtsd.ac.uk::69fb469d-c4eb-4bd4-82f8-d699978dd73e" providerId="AD" clId="Web-{5CAD8743-AC9F-DE1E-7699-9941FB1D0208}" dt="2026-04-18T17:41:56.432" v="45" actId="20577"/>
        <pc:sldMkLst>
          <pc:docMk/>
          <pc:sldMk cId="1902750576" sldId="464"/>
        </pc:sldMkLst>
        <pc:spChg chg="mod">
          <ac:chgData name="Edna Flejoles Aguirre (2411409)" userId="S::2411409@student.uwtsd.ac.uk::69fb469d-c4eb-4bd4-82f8-d699978dd73e" providerId="AD" clId="Web-{5CAD8743-AC9F-DE1E-7699-9941FB1D0208}" dt="2026-04-18T17:41:56.432" v="45" actId="20577"/>
          <ac:spMkLst>
            <pc:docMk/>
            <pc:sldMk cId="1902750576" sldId="464"/>
            <ac:spMk id="5" creationId="{E9820CAB-5CFA-BDEC-1A71-A92519375F11}"/>
          </ac:spMkLst>
        </pc:spChg>
        <pc:spChg chg="add mod">
          <ac:chgData name="Edna Flejoles Aguirre (2411409)" userId="S::2411409@student.uwtsd.ac.uk::69fb469d-c4eb-4bd4-82f8-d699978dd73e" providerId="AD" clId="Web-{5CAD8743-AC9F-DE1E-7699-9941FB1D0208}" dt="2026-04-18T17:39:13.477" v="9" actId="20577"/>
          <ac:spMkLst>
            <pc:docMk/>
            <pc:sldMk cId="1902750576" sldId="464"/>
            <ac:spMk id="6" creationId="{CC57DC15-D9D7-77EE-05BC-96920554E3A1}"/>
          </ac:spMkLst>
        </pc:spChg>
        <pc:picChg chg="mod">
          <ac:chgData name="Edna Flejoles Aguirre (2411409)" userId="S::2411409@student.uwtsd.ac.uk::69fb469d-c4eb-4bd4-82f8-d699978dd73e" providerId="AD" clId="Web-{5CAD8743-AC9F-DE1E-7699-9941FB1D0208}" dt="2026-04-18T17:39:22.446" v="10" actId="14100"/>
          <ac:picMkLst>
            <pc:docMk/>
            <pc:sldMk cId="1902750576" sldId="464"/>
            <ac:picMk id="7" creationId="{79CDB077-A9DE-3ACE-4FDF-4C1C49DC0AA6}"/>
          </ac:picMkLst>
        </pc:picChg>
      </pc:sldChg>
      <pc:sldChg chg="addSp modSp">
        <pc:chgData name="Edna Flejoles Aguirre (2411409)" userId="S::2411409@student.uwtsd.ac.uk::69fb469d-c4eb-4bd4-82f8-d699978dd73e" providerId="AD" clId="Web-{5CAD8743-AC9F-DE1E-7699-9941FB1D0208}" dt="2026-04-18T17:55:45.612" v="319" actId="20577"/>
        <pc:sldMkLst>
          <pc:docMk/>
          <pc:sldMk cId="787894871" sldId="475"/>
        </pc:sldMkLst>
      </pc:sldChg>
    </pc:docChg>
  </pc:docChgLst>
  <pc:docChgLst>
    <pc:chgData name="Edna Flejoles Aguirre (2411409)" userId="S::2411409@student.uwtsd.ac.uk::69fb469d-c4eb-4bd4-82f8-d699978dd73e" providerId="AD" clId="Web-{30141CA6-A548-2F5A-4A46-D53985217D7C}"/>
    <pc:docChg chg="addSld delSld modSld">
      <pc:chgData name="Edna Flejoles Aguirre (2411409)" userId="S::2411409@student.uwtsd.ac.uk::69fb469d-c4eb-4bd4-82f8-d699978dd73e" providerId="AD" clId="Web-{30141CA6-A548-2F5A-4A46-D53985217D7C}" dt="2026-04-19T11:53:12.671" v="790" actId="20577"/>
      <pc:docMkLst>
        <pc:docMk/>
      </pc:docMkLst>
      <pc:sldChg chg="modSp">
        <pc:chgData name="Edna Flejoles Aguirre (2411409)" userId="S::2411409@student.uwtsd.ac.uk::69fb469d-c4eb-4bd4-82f8-d699978dd73e" providerId="AD" clId="Web-{30141CA6-A548-2F5A-4A46-D53985217D7C}" dt="2026-04-19T10:38:04.154" v="189" actId="20577"/>
        <pc:sldMkLst>
          <pc:docMk/>
          <pc:sldMk cId="1688727333" sldId="452"/>
        </pc:sldMkLst>
        <pc:spChg chg="mod">
          <ac:chgData name="Edna Flejoles Aguirre (2411409)" userId="S::2411409@student.uwtsd.ac.uk::69fb469d-c4eb-4bd4-82f8-d699978dd73e" providerId="AD" clId="Web-{30141CA6-A548-2F5A-4A46-D53985217D7C}" dt="2026-04-19T10:38:04.154" v="189" actId="20577"/>
          <ac:spMkLst>
            <pc:docMk/>
            <pc:sldMk cId="1688727333" sldId="452"/>
            <ac:spMk id="2" creationId="{B6307EA7-00DA-7750-8609-7051118EDC20}"/>
          </ac:spMkLst>
        </pc:spChg>
      </pc:sldChg>
      <pc:sldChg chg="modSp">
        <pc:chgData name="Edna Flejoles Aguirre (2411409)" userId="S::2411409@student.uwtsd.ac.uk::69fb469d-c4eb-4bd4-82f8-d699978dd73e" providerId="AD" clId="Web-{30141CA6-A548-2F5A-4A46-D53985217D7C}" dt="2026-04-19T09:23:58.171" v="20" actId="14100"/>
        <pc:sldMkLst>
          <pc:docMk/>
          <pc:sldMk cId="787894871" sldId="475"/>
        </pc:sldMkLst>
        <pc:spChg chg="mod">
          <ac:chgData name="Edna Flejoles Aguirre (2411409)" userId="S::2411409@student.uwtsd.ac.uk::69fb469d-c4eb-4bd4-82f8-d699978dd73e" providerId="AD" clId="Web-{30141CA6-A548-2F5A-4A46-D53985217D7C}" dt="2026-04-19T09:23:08.327" v="12" actId="14100"/>
          <ac:spMkLst>
            <pc:docMk/>
            <pc:sldMk cId="787894871" sldId="475"/>
            <ac:spMk id="43" creationId="{8C17F755-EBBF-2EBE-FA9A-6C6BEA73D57E}"/>
          </ac:spMkLst>
        </pc:spChg>
        <pc:spChg chg="mod">
          <ac:chgData name="Edna Flejoles Aguirre (2411409)" userId="S::2411409@student.uwtsd.ac.uk::69fb469d-c4eb-4bd4-82f8-d699978dd73e" providerId="AD" clId="Web-{30141CA6-A548-2F5A-4A46-D53985217D7C}" dt="2026-04-19T09:23:21.421" v="14" actId="14100"/>
          <ac:spMkLst>
            <pc:docMk/>
            <pc:sldMk cId="787894871" sldId="475"/>
            <ac:spMk id="46" creationId="{3E5EC05E-0195-1FB3-C463-4C8E4E7D0711}"/>
          </ac:spMkLst>
        </pc:spChg>
        <pc:spChg chg="mod">
          <ac:chgData name="Edna Flejoles Aguirre (2411409)" userId="S::2411409@student.uwtsd.ac.uk::69fb469d-c4eb-4bd4-82f8-d699978dd73e" providerId="AD" clId="Web-{30141CA6-A548-2F5A-4A46-D53985217D7C}" dt="2026-04-19T09:22:35.343" v="9" actId="14100"/>
          <ac:spMkLst>
            <pc:docMk/>
            <pc:sldMk cId="787894871" sldId="475"/>
            <ac:spMk id="47" creationId="{96282277-D754-0EDB-60C0-4E6BD31D2232}"/>
          </ac:spMkLst>
        </pc:spChg>
        <pc:spChg chg="mod">
          <ac:chgData name="Edna Flejoles Aguirre (2411409)" userId="S::2411409@student.uwtsd.ac.uk::69fb469d-c4eb-4bd4-82f8-d699978dd73e" providerId="AD" clId="Web-{30141CA6-A548-2F5A-4A46-D53985217D7C}" dt="2026-04-19T09:23:58.171" v="20" actId="14100"/>
          <ac:spMkLst>
            <pc:docMk/>
            <pc:sldMk cId="787894871" sldId="475"/>
            <ac:spMk id="48" creationId="{D25DE0C8-B693-08FA-0197-713FA256D67A}"/>
          </ac:spMkLst>
        </pc:spChg>
      </pc:sldChg>
      <pc:sldChg chg="delSp modSp">
        <pc:chgData name="Edna Flejoles Aguirre (2411409)" userId="S::2411409@student.uwtsd.ac.uk::69fb469d-c4eb-4bd4-82f8-d699978dd73e" providerId="AD" clId="Web-{30141CA6-A548-2F5A-4A46-D53985217D7C}" dt="2026-04-19T11:53:12.671" v="790" actId="20577"/>
        <pc:sldMkLst>
          <pc:docMk/>
          <pc:sldMk cId="2422709970" sldId="477"/>
        </pc:sldMkLst>
        <pc:spChg chg="mod">
          <ac:chgData name="Edna Flejoles Aguirre (2411409)" userId="S::2411409@student.uwtsd.ac.uk::69fb469d-c4eb-4bd4-82f8-d699978dd73e" providerId="AD" clId="Web-{30141CA6-A548-2F5A-4A46-D53985217D7C}" dt="2026-04-19T11:53:12.671" v="790" actId="20577"/>
          <ac:spMkLst>
            <pc:docMk/>
            <pc:sldMk cId="2422709970" sldId="477"/>
            <ac:spMk id="3" creationId="{4649BFBE-5F1A-0D91-4AF4-69A5A67629C7}"/>
          </ac:spMkLst>
        </pc:spChg>
      </pc:sldChg>
      <pc:sldChg chg="addSp delSp modSp new">
        <pc:chgData name="Edna Flejoles Aguirre (2411409)" userId="S::2411409@student.uwtsd.ac.uk::69fb469d-c4eb-4bd4-82f8-d699978dd73e" providerId="AD" clId="Web-{30141CA6-A548-2F5A-4A46-D53985217D7C}" dt="2026-04-19T11:19:46.255" v="611" actId="14100"/>
        <pc:sldMkLst>
          <pc:docMk/>
          <pc:sldMk cId="3716017727" sldId="478"/>
        </pc:sldMkLst>
        <pc:spChg chg="mod">
          <ac:chgData name="Edna Flejoles Aguirre (2411409)" userId="S::2411409@student.uwtsd.ac.uk::69fb469d-c4eb-4bd4-82f8-d699978dd73e" providerId="AD" clId="Web-{30141CA6-A548-2F5A-4A46-D53985217D7C}" dt="2026-04-19T11:19:46.255" v="611" actId="14100"/>
          <ac:spMkLst>
            <pc:docMk/>
            <pc:sldMk cId="3716017727" sldId="478"/>
            <ac:spMk id="4" creationId="{36735C04-ACDC-E32E-BA9C-B3E5D023F792}"/>
          </ac:spMkLst>
        </pc:spChg>
        <pc:spChg chg="add mod">
          <ac:chgData name="Edna Flejoles Aguirre (2411409)" userId="S::2411409@student.uwtsd.ac.uk::69fb469d-c4eb-4bd4-82f8-d699978dd73e" providerId="AD" clId="Web-{30141CA6-A548-2F5A-4A46-D53985217D7C}" dt="2026-04-19T11:19:10.364" v="608" actId="20577"/>
          <ac:spMkLst>
            <pc:docMk/>
            <pc:sldMk cId="3716017727" sldId="478"/>
            <ac:spMk id="8" creationId="{91593AA6-019E-749F-2E65-97DB8E3452C7}"/>
          </ac:spMkLst>
        </pc:spChg>
        <pc:picChg chg="add mod ord">
          <ac:chgData name="Edna Flejoles Aguirre (2411409)" userId="S::2411409@student.uwtsd.ac.uk::69fb469d-c4eb-4bd4-82f8-d699978dd73e" providerId="AD" clId="Web-{30141CA6-A548-2F5A-4A46-D53985217D7C}" dt="2026-04-19T11:19:28.567" v="610" actId="14100"/>
          <ac:picMkLst>
            <pc:docMk/>
            <pc:sldMk cId="3716017727" sldId="478"/>
            <ac:picMk id="7" creationId="{973E967C-1DC4-A121-CD97-E5DBA7CF4462}"/>
          </ac:picMkLst>
        </pc:picChg>
      </pc:sldChg>
      <pc:sldChg chg="modSp new">
        <pc:chgData name="Edna Flejoles Aguirre (2411409)" userId="S::2411409@student.uwtsd.ac.uk::69fb469d-c4eb-4bd4-82f8-d699978dd73e" providerId="AD" clId="Web-{30141CA6-A548-2F5A-4A46-D53985217D7C}" dt="2026-04-19T11:20:41.442" v="616" actId="20577"/>
        <pc:sldMkLst>
          <pc:docMk/>
          <pc:sldMk cId="2710457660" sldId="479"/>
        </pc:sldMkLst>
        <pc:spChg chg="mod">
          <ac:chgData name="Edna Flejoles Aguirre (2411409)" userId="S::2411409@student.uwtsd.ac.uk::69fb469d-c4eb-4bd4-82f8-d699978dd73e" providerId="AD" clId="Web-{30141CA6-A548-2F5A-4A46-D53985217D7C}" dt="2026-04-19T11:20:41.442" v="616" actId="20577"/>
          <ac:spMkLst>
            <pc:docMk/>
            <pc:sldMk cId="2710457660" sldId="479"/>
            <ac:spMk id="3" creationId="{3E4CC82F-18A6-1444-D4BE-1618017D40D5}"/>
          </ac:spMkLst>
        </pc:spChg>
      </pc:sldChg>
    </pc:docChg>
  </pc:docChgLst>
  <pc:docChgLst>
    <pc:chgData name="Edna Flejoles Aguirre (2411409)" userId="S::2411409@student.uwtsd.ac.uk::69fb469d-c4eb-4bd4-82f8-d699978dd73e" providerId="AD" clId="Web-{0AD5E1EE-5EEE-A7D0-B921-6765E139B618}"/>
    <pc:docChg chg="modSld">
      <pc:chgData name="Edna Flejoles Aguirre (2411409)" userId="S::2411409@student.uwtsd.ac.uk::69fb469d-c4eb-4bd4-82f8-d699978dd73e" providerId="AD" clId="Web-{0AD5E1EE-5EEE-A7D0-B921-6765E139B618}" dt="2026-04-11T18:13:50.138" v="6" actId="20577"/>
      <pc:docMkLst>
        <pc:docMk/>
      </pc:docMkLst>
    </pc:docChg>
  </pc:docChgLst>
  <pc:docChgLst>
    <pc:chgData name="Edna Flejoles Aguirre (2411409)" userId="S::2411409@student.uwtsd.ac.uk::69fb469d-c4eb-4bd4-82f8-d699978dd73e" providerId="AD" clId="Web-{214CAD76-48E0-2CDE-E222-70FB317B7D5F}"/>
    <pc:docChg chg="modSld">
      <pc:chgData name="Edna Flejoles Aguirre (2411409)" userId="S::2411409@student.uwtsd.ac.uk::69fb469d-c4eb-4bd4-82f8-d699978dd73e" providerId="AD" clId="Web-{214CAD76-48E0-2CDE-E222-70FB317B7D5F}" dt="2026-04-20T05:20:34.695" v="72" actId="20577"/>
      <pc:docMkLst>
        <pc:docMk/>
      </pc:docMkLst>
      <pc:sldChg chg="modSp">
        <pc:chgData name="Edna Flejoles Aguirre (2411409)" userId="S::2411409@student.uwtsd.ac.uk::69fb469d-c4eb-4bd4-82f8-d699978dd73e" providerId="AD" clId="Web-{214CAD76-48E0-2CDE-E222-70FB317B7D5F}" dt="2026-04-20T05:17:56.797" v="4" actId="20577"/>
        <pc:sldMkLst>
          <pc:docMk/>
          <pc:sldMk cId="3930388879" sldId="471"/>
        </pc:sldMkLst>
        <pc:spChg chg="mod">
          <ac:chgData name="Edna Flejoles Aguirre (2411409)" userId="S::2411409@student.uwtsd.ac.uk::69fb469d-c4eb-4bd4-82f8-d699978dd73e" providerId="AD" clId="Web-{214CAD76-48E0-2CDE-E222-70FB317B7D5F}" dt="2026-04-20T05:17:56.797" v="4" actId="20577"/>
          <ac:spMkLst>
            <pc:docMk/>
            <pc:sldMk cId="3930388879" sldId="471"/>
            <ac:spMk id="3" creationId="{FB1ADDBB-4490-C70D-8629-AEF6F885F162}"/>
          </ac:spMkLst>
        </pc:spChg>
      </pc:sldChg>
      <pc:sldChg chg="modSp">
        <pc:chgData name="Edna Flejoles Aguirre (2411409)" userId="S::2411409@student.uwtsd.ac.uk::69fb469d-c4eb-4bd4-82f8-d699978dd73e" providerId="AD" clId="Web-{214CAD76-48E0-2CDE-E222-70FB317B7D5F}" dt="2026-04-20T05:20:34.695" v="72" actId="20577"/>
        <pc:sldMkLst>
          <pc:docMk/>
          <pc:sldMk cId="2625287087" sldId="480"/>
        </pc:sldMkLst>
        <pc:spChg chg="mod">
          <ac:chgData name="Edna Flejoles Aguirre (2411409)" userId="S::2411409@student.uwtsd.ac.uk::69fb469d-c4eb-4bd4-82f8-d699978dd73e" providerId="AD" clId="Web-{214CAD76-48E0-2CDE-E222-70FB317B7D5F}" dt="2026-04-20T05:20:34.695" v="72" actId="20577"/>
          <ac:spMkLst>
            <pc:docMk/>
            <pc:sldMk cId="2625287087" sldId="480"/>
            <ac:spMk id="3" creationId="{96533952-77EE-C9AC-C2BA-420C1187C6A8}"/>
          </ac:spMkLst>
        </pc:spChg>
      </pc:sldChg>
    </pc:docChg>
  </pc:docChgLst>
  <pc:docChgLst>
    <pc:chgData name="Edna Flejoles Aguirre (2411409)" userId="S::2411409@student.uwtsd.ac.uk::69fb469d-c4eb-4bd4-82f8-d699978dd73e" providerId="AD" clId="Web-{61F2092F-1C82-FD6E-3973-B70849B4C66B}"/>
    <pc:docChg chg="modSld">
      <pc:chgData name="Edna Flejoles Aguirre (2411409)" userId="S::2411409@student.uwtsd.ac.uk::69fb469d-c4eb-4bd4-82f8-d699978dd73e" providerId="AD" clId="Web-{61F2092F-1C82-FD6E-3973-B70849B4C66B}" dt="2026-04-19T19:35:18.273" v="831" actId="20577"/>
      <pc:docMkLst>
        <pc:docMk/>
      </pc:docMkLst>
      <pc:sldChg chg="modSp">
        <pc:chgData name="Edna Flejoles Aguirre (2411409)" userId="S::2411409@student.uwtsd.ac.uk::69fb469d-c4eb-4bd4-82f8-d699978dd73e" providerId="AD" clId="Web-{61F2092F-1C82-FD6E-3973-B70849B4C66B}" dt="2026-04-19T19:15:59.440" v="506" actId="20577"/>
        <pc:sldMkLst>
          <pc:docMk/>
          <pc:sldMk cId="1688727333" sldId="452"/>
        </pc:sldMkLst>
        <pc:spChg chg="mod">
          <ac:chgData name="Edna Flejoles Aguirre (2411409)" userId="S::2411409@student.uwtsd.ac.uk::69fb469d-c4eb-4bd4-82f8-d699978dd73e" providerId="AD" clId="Web-{61F2092F-1C82-FD6E-3973-B70849B4C66B}" dt="2026-04-19T19:15:59.440" v="506" actId="20577"/>
          <ac:spMkLst>
            <pc:docMk/>
            <pc:sldMk cId="1688727333" sldId="452"/>
            <ac:spMk id="2" creationId="{B6307EA7-00DA-7750-8609-7051118EDC20}"/>
          </ac:spMkLst>
        </pc:spChg>
      </pc:sldChg>
      <pc:sldChg chg="modSp">
        <pc:chgData name="Edna Flejoles Aguirre (2411409)" userId="S::2411409@student.uwtsd.ac.uk::69fb469d-c4eb-4bd4-82f8-d699978dd73e" providerId="AD" clId="Web-{61F2092F-1C82-FD6E-3973-B70849B4C66B}" dt="2026-04-19T19:35:18.273" v="831" actId="20577"/>
        <pc:sldMkLst>
          <pc:docMk/>
          <pc:sldMk cId="1278544363" sldId="454"/>
        </pc:sldMkLst>
        <pc:spChg chg="mod">
          <ac:chgData name="Edna Flejoles Aguirre (2411409)" userId="S::2411409@student.uwtsd.ac.uk::69fb469d-c4eb-4bd4-82f8-d699978dd73e" providerId="AD" clId="Web-{61F2092F-1C82-FD6E-3973-B70849B4C66B}" dt="2026-04-19T19:35:18.273" v="831" actId="20577"/>
          <ac:spMkLst>
            <pc:docMk/>
            <pc:sldMk cId="1278544363" sldId="454"/>
            <ac:spMk id="7" creationId="{ACFBD027-6BDD-1D0F-5E19-8CFFEBA0CC38}"/>
          </ac:spMkLst>
        </pc:spChg>
      </pc:sldChg>
      <pc:sldChg chg="modSp">
        <pc:chgData name="Edna Flejoles Aguirre (2411409)" userId="S::2411409@student.uwtsd.ac.uk::69fb469d-c4eb-4bd4-82f8-d699978dd73e" providerId="AD" clId="Web-{61F2092F-1C82-FD6E-3973-B70849B4C66B}" dt="2026-04-19T18:43:15.713" v="0" actId="20577"/>
        <pc:sldMkLst>
          <pc:docMk/>
          <pc:sldMk cId="1902750576" sldId="464"/>
        </pc:sldMkLst>
        <pc:spChg chg="mod">
          <ac:chgData name="Edna Flejoles Aguirre (2411409)" userId="S::2411409@student.uwtsd.ac.uk::69fb469d-c4eb-4bd4-82f8-d699978dd73e" providerId="AD" clId="Web-{61F2092F-1C82-FD6E-3973-B70849B4C66B}" dt="2026-04-19T18:43:15.713" v="0" actId="20577"/>
          <ac:spMkLst>
            <pc:docMk/>
            <pc:sldMk cId="1902750576" sldId="464"/>
            <ac:spMk id="5" creationId="{E9820CAB-5CFA-BDEC-1A71-A92519375F11}"/>
          </ac:spMkLst>
        </pc:spChg>
      </pc:sldChg>
      <pc:sldChg chg="modSp">
        <pc:chgData name="Edna Flejoles Aguirre (2411409)" userId="S::2411409@student.uwtsd.ac.uk::69fb469d-c4eb-4bd4-82f8-d699978dd73e" providerId="AD" clId="Web-{61F2092F-1C82-FD6E-3973-B70849B4C66B}" dt="2026-04-19T18:44:02.391" v="16" actId="20577"/>
        <pc:sldMkLst>
          <pc:docMk/>
          <pc:sldMk cId="1887018184" sldId="474"/>
        </pc:sldMkLst>
        <pc:spChg chg="mod">
          <ac:chgData name="Edna Flejoles Aguirre (2411409)" userId="S::2411409@student.uwtsd.ac.uk::69fb469d-c4eb-4bd4-82f8-d699978dd73e" providerId="AD" clId="Web-{61F2092F-1C82-FD6E-3973-B70849B4C66B}" dt="2026-04-19T18:44:02.391" v="16" actId="20577"/>
          <ac:spMkLst>
            <pc:docMk/>
            <pc:sldMk cId="1887018184" sldId="474"/>
            <ac:spMk id="4" creationId="{F8F47545-F251-63FA-AAC4-BF841D9095F0}"/>
          </ac:spMkLst>
        </pc:spChg>
      </pc:sldChg>
      <pc:sldChg chg="addSp delSp modSp">
        <pc:chgData name="Edna Flejoles Aguirre (2411409)" userId="S::2411409@student.uwtsd.ac.uk::69fb469d-c4eb-4bd4-82f8-d699978dd73e" providerId="AD" clId="Web-{61F2092F-1C82-FD6E-3973-B70849B4C66B}" dt="2026-04-19T19:05:08.851" v="284" actId="20577"/>
        <pc:sldMkLst>
          <pc:docMk/>
          <pc:sldMk cId="787894871" sldId="475"/>
        </pc:sldMkLst>
        <pc:spChg chg="add mod">
          <ac:chgData name="Edna Flejoles Aguirre (2411409)" userId="S::2411409@student.uwtsd.ac.uk::69fb469d-c4eb-4bd4-82f8-d699978dd73e" providerId="AD" clId="Web-{61F2092F-1C82-FD6E-3973-B70849B4C66B}" dt="2026-04-19T19:01:30.662" v="265" actId="20577"/>
          <ac:spMkLst>
            <pc:docMk/>
            <pc:sldMk cId="787894871" sldId="475"/>
            <ac:spMk id="7" creationId="{E80EF7F8-D51F-E22D-6E05-3370C6E865FB}"/>
          </ac:spMkLst>
        </pc:spChg>
        <pc:spChg chg="add mod">
          <ac:chgData name="Edna Flejoles Aguirre (2411409)" userId="S::2411409@student.uwtsd.ac.uk::69fb469d-c4eb-4bd4-82f8-d699978dd73e" providerId="AD" clId="Web-{61F2092F-1C82-FD6E-3973-B70849B4C66B}" dt="2026-04-19T19:05:08.851" v="284" actId="20577"/>
          <ac:spMkLst>
            <pc:docMk/>
            <pc:sldMk cId="787894871" sldId="475"/>
            <ac:spMk id="8" creationId="{83E27D5B-9645-FAB5-4EEA-D0A9BF86DF70}"/>
          </ac:spMkLst>
        </pc:spChg>
        <pc:spChg chg="mod">
          <ac:chgData name="Edna Flejoles Aguirre (2411409)" userId="S::2411409@student.uwtsd.ac.uk::69fb469d-c4eb-4bd4-82f8-d699978dd73e" providerId="AD" clId="Web-{61F2092F-1C82-FD6E-3973-B70849B4C66B}" dt="2026-04-19T18:44:51.974" v="20" actId="20577"/>
          <ac:spMkLst>
            <pc:docMk/>
            <pc:sldMk cId="787894871" sldId="475"/>
            <ac:spMk id="43" creationId="{8C17F755-EBBF-2EBE-FA9A-6C6BEA73D57E}"/>
          </ac:spMkLst>
        </pc:spChg>
        <pc:spChg chg="mod">
          <ac:chgData name="Edna Flejoles Aguirre (2411409)" userId="S::2411409@student.uwtsd.ac.uk::69fb469d-c4eb-4bd4-82f8-d699978dd73e" providerId="AD" clId="Web-{61F2092F-1C82-FD6E-3973-B70849B4C66B}" dt="2026-04-19T18:45:54.980" v="25" actId="14100"/>
          <ac:spMkLst>
            <pc:docMk/>
            <pc:sldMk cId="787894871" sldId="475"/>
            <ac:spMk id="46" creationId="{3E5EC05E-0195-1FB3-C463-4C8E4E7D0711}"/>
          </ac:spMkLst>
        </pc:spChg>
        <pc:spChg chg="mod">
          <ac:chgData name="Edna Flejoles Aguirre (2411409)" userId="S::2411409@student.uwtsd.ac.uk::69fb469d-c4eb-4bd4-82f8-d699978dd73e" providerId="AD" clId="Web-{61F2092F-1C82-FD6E-3973-B70849B4C66B}" dt="2026-04-19T18:57:04.072" v="177" actId="20577"/>
          <ac:spMkLst>
            <pc:docMk/>
            <pc:sldMk cId="787894871" sldId="475"/>
            <ac:spMk id="47" creationId="{96282277-D754-0EDB-60C0-4E6BD31D2232}"/>
          </ac:spMkLst>
        </pc:spChg>
      </pc:sldChg>
      <pc:sldChg chg="modSp">
        <pc:chgData name="Edna Flejoles Aguirre (2411409)" userId="S::2411409@student.uwtsd.ac.uk::69fb469d-c4eb-4bd4-82f8-d699978dd73e" providerId="AD" clId="Web-{61F2092F-1C82-FD6E-3973-B70849B4C66B}" dt="2026-04-19T19:12:34.383" v="409" actId="20577"/>
        <pc:sldMkLst>
          <pc:docMk/>
          <pc:sldMk cId="2422709970" sldId="477"/>
        </pc:sldMkLst>
        <pc:spChg chg="mod">
          <ac:chgData name="Edna Flejoles Aguirre (2411409)" userId="S::2411409@student.uwtsd.ac.uk::69fb469d-c4eb-4bd4-82f8-d699978dd73e" providerId="AD" clId="Web-{61F2092F-1C82-FD6E-3973-B70849B4C66B}" dt="2026-04-19T19:12:34.383" v="409" actId="20577"/>
          <ac:spMkLst>
            <pc:docMk/>
            <pc:sldMk cId="2422709970" sldId="477"/>
            <ac:spMk id="3" creationId="{4649BFBE-5F1A-0D91-4AF4-69A5A67629C7}"/>
          </ac:spMkLst>
        </pc:spChg>
      </pc:sldChg>
      <pc:sldChg chg="modSp">
        <pc:chgData name="Edna Flejoles Aguirre (2411409)" userId="S::2411409@student.uwtsd.ac.uk::69fb469d-c4eb-4bd4-82f8-d699978dd73e" providerId="AD" clId="Web-{61F2092F-1C82-FD6E-3973-B70849B4C66B}" dt="2026-04-19T19:07:00.450" v="287" actId="20577"/>
        <pc:sldMkLst>
          <pc:docMk/>
          <pc:sldMk cId="2710457660" sldId="479"/>
        </pc:sldMkLst>
        <pc:spChg chg="mod">
          <ac:chgData name="Edna Flejoles Aguirre (2411409)" userId="S::2411409@student.uwtsd.ac.uk::69fb469d-c4eb-4bd4-82f8-d699978dd73e" providerId="AD" clId="Web-{61F2092F-1C82-FD6E-3973-B70849B4C66B}" dt="2026-04-19T19:07:00.450" v="287" actId="20577"/>
          <ac:spMkLst>
            <pc:docMk/>
            <pc:sldMk cId="2710457660" sldId="479"/>
            <ac:spMk id="3" creationId="{3E4CC82F-18A6-1444-D4BE-1618017D40D5}"/>
          </ac:spMkLst>
        </pc:spChg>
        <pc:spChg chg="mod">
          <ac:chgData name="Edna Flejoles Aguirre (2411409)" userId="S::2411409@student.uwtsd.ac.uk::69fb469d-c4eb-4bd4-82f8-d699978dd73e" providerId="AD" clId="Web-{61F2092F-1C82-FD6E-3973-B70849B4C66B}" dt="2026-04-19T18:53:40.050" v="129" actId="20577"/>
          <ac:spMkLst>
            <pc:docMk/>
            <pc:sldMk cId="2710457660" sldId="479"/>
            <ac:spMk id="4" creationId="{CCD2A398-5F85-CC8A-0C7F-303C86F43903}"/>
          </ac:spMkLst>
        </pc:spChg>
      </pc:sldChg>
    </pc:docChg>
  </pc:docChgLst>
  <pc:docChgLst>
    <pc:chgData name="Edna Flejoles Aguirre (2411409)" userId="S::2411409@student.uwtsd.ac.uk::69fb469d-c4eb-4bd4-82f8-d699978dd73e" providerId="AD" clId="Web-{B4C3BCAA-A594-2581-D03C-0E45B0462CFB}"/>
    <pc:docChg chg="modSld">
      <pc:chgData name="Edna Flejoles Aguirre (2411409)" userId="S::2411409@student.uwtsd.ac.uk::69fb469d-c4eb-4bd4-82f8-d699978dd73e" providerId="AD" clId="Web-{B4C3BCAA-A594-2581-D03C-0E45B0462CFB}" dt="2026-04-11T11:23:41.154" v="42" actId="20577"/>
      <pc:docMkLst>
        <pc:docMk/>
      </pc:docMkLst>
    </pc:docChg>
  </pc:docChgLst>
  <pc:docChgLst>
    <pc:chgData name="Edna Flejoles Aguirre (2411409)" userId="S::2411409@student.uwtsd.ac.uk::69fb469d-c4eb-4bd4-82f8-d699978dd73e" providerId="AD" clId="Web-{314233B3-E51E-0638-8423-B5A7D52956C2}"/>
    <pc:docChg chg="modSld">
      <pc:chgData name="Edna Flejoles Aguirre (2411409)" userId="S::2411409@student.uwtsd.ac.uk::69fb469d-c4eb-4bd4-82f8-d699978dd73e" providerId="AD" clId="Web-{314233B3-E51E-0638-8423-B5A7D52956C2}" dt="2026-04-18T08:35:42.528" v="2" actId="20577"/>
      <pc:docMkLst>
        <pc:docMk/>
      </pc:docMkLst>
      <pc:sldChg chg="modSp">
        <pc:chgData name="Edna Flejoles Aguirre (2411409)" userId="S::2411409@student.uwtsd.ac.uk::69fb469d-c4eb-4bd4-82f8-d699978dd73e" providerId="AD" clId="Web-{314233B3-E51E-0638-8423-B5A7D52956C2}" dt="2026-04-18T08:35:42.528" v="2" actId="20577"/>
        <pc:sldMkLst>
          <pc:docMk/>
          <pc:sldMk cId="2849774068" sldId="468"/>
        </pc:sldMkLst>
        <pc:spChg chg="mod">
          <ac:chgData name="Edna Flejoles Aguirre (2411409)" userId="S::2411409@student.uwtsd.ac.uk::69fb469d-c4eb-4bd4-82f8-d699978dd73e" providerId="AD" clId="Web-{314233B3-E51E-0638-8423-B5A7D52956C2}" dt="2026-04-18T08:35:42.528" v="2" actId="20577"/>
          <ac:spMkLst>
            <pc:docMk/>
            <pc:sldMk cId="2849774068" sldId="468"/>
            <ac:spMk id="16" creationId="{AAC25D33-A4AC-FFE8-11E6-22476CF45CA1}"/>
          </ac:spMkLst>
        </pc:spChg>
      </pc:sldChg>
    </pc:docChg>
  </pc:docChgLst>
  <pc:docChgLst>
    <pc:chgData name="Edna Flejoles Aguirre (2411409)" userId="S::2411409@student.uwtsd.ac.uk::69fb469d-c4eb-4bd4-82f8-d699978dd73e" providerId="AD" clId="Web-{B9FE257A-762D-3B75-252C-CF66B64EF6C6}"/>
    <pc:docChg chg="addSld">
      <pc:chgData name="Edna Flejoles Aguirre (2411409)" userId="S::2411409@student.uwtsd.ac.uk::69fb469d-c4eb-4bd4-82f8-d699978dd73e" providerId="AD" clId="Web-{B9FE257A-762D-3B75-252C-CF66B64EF6C6}" dt="2026-04-11T10:19:53.711" v="0"/>
      <pc:docMkLst>
        <pc:docMk/>
      </pc:docMkLst>
      <pc:sldChg chg="new">
        <pc:chgData name="Edna Flejoles Aguirre (2411409)" userId="S::2411409@student.uwtsd.ac.uk::69fb469d-c4eb-4bd4-82f8-d699978dd73e" providerId="AD" clId="Web-{B9FE257A-762D-3B75-252C-CF66B64EF6C6}" dt="2026-04-11T10:19:53.711" v="0"/>
        <pc:sldMkLst>
          <pc:docMk/>
          <pc:sldMk cId="1902750576" sldId="464"/>
        </pc:sldMkLst>
      </pc:sldChg>
    </pc:docChg>
  </pc:docChgLst>
  <pc:docChgLst>
    <pc:chgData name="Edna Flejoles Aguirre (2411409)" userId="S::2411409@student.uwtsd.ac.uk::69fb469d-c4eb-4bd4-82f8-d699978dd73e" providerId="AD" clId="Web-{43CF4F7C-2254-05F5-914E-15A3A9641CAA}"/>
    <pc:docChg chg="modSld">
      <pc:chgData name="Edna Flejoles Aguirre (2411409)" userId="S::2411409@student.uwtsd.ac.uk::69fb469d-c4eb-4bd4-82f8-d699978dd73e" providerId="AD" clId="Web-{43CF4F7C-2254-05F5-914E-15A3A9641CAA}" dt="2026-04-11T18:58:30.368" v="572" actId="20577"/>
      <pc:docMkLst>
        <pc:docMk/>
      </pc:docMkLst>
    </pc:docChg>
  </pc:docChgLst>
  <pc:docChgLst>
    <pc:chgData clId="Web-{3A90A015-8B48-B11D-B25F-8E8B26854CC8}"/>
    <pc:docChg chg="modSld">
      <pc:chgData name="" userId="" providerId="" clId="Web-{3A90A015-8B48-B11D-B25F-8E8B26854CC8}" dt="2026-04-11T17:09:00.850" v="2" actId="20577"/>
      <pc:docMkLst>
        <pc:docMk/>
      </pc:docMkLst>
    </pc:docChg>
  </pc:docChgLst>
  <pc:docChgLst>
    <pc:chgData name="Edna Flejoles Aguirre (2411409)" userId="S::2411409@student.uwtsd.ac.uk::69fb469d-c4eb-4bd4-82f8-d699978dd73e" providerId="AD" clId="Web-{4E78562B-6418-38A5-ADFD-EF64F2F2C8BB}"/>
    <pc:docChg chg="modSld">
      <pc:chgData name="Edna Flejoles Aguirre (2411409)" userId="S::2411409@student.uwtsd.ac.uk::69fb469d-c4eb-4bd4-82f8-d699978dd73e" providerId="AD" clId="Web-{4E78562B-6418-38A5-ADFD-EF64F2F2C8BB}" dt="2026-04-17T01:59:40.058" v="149" actId="20577"/>
      <pc:docMkLst>
        <pc:docMk/>
      </pc:docMkLst>
    </pc:docChg>
  </pc:docChgLst>
  <pc:docChgLst>
    <pc:chgData name="Edna Flejoles Aguirre (2411409)" userId="S::2411409@student.uwtsd.ac.uk::69fb469d-c4eb-4bd4-82f8-d699978dd73e" providerId="AD" clId="Web-{7C73A9E2-0768-373E-566D-E8C2AC22B0DE}"/>
    <pc:docChg chg="modSld">
      <pc:chgData name="Edna Flejoles Aguirre (2411409)" userId="S::2411409@student.uwtsd.ac.uk::69fb469d-c4eb-4bd4-82f8-d699978dd73e" providerId="AD" clId="Web-{7C73A9E2-0768-373E-566D-E8C2AC22B0DE}" dt="2026-04-20T06:53:12.264" v="115" actId="20577"/>
      <pc:docMkLst>
        <pc:docMk/>
      </pc:docMkLst>
      <pc:sldChg chg="modSp">
        <pc:chgData name="Edna Flejoles Aguirre (2411409)" userId="S::2411409@student.uwtsd.ac.uk::69fb469d-c4eb-4bd4-82f8-d699978dd73e" providerId="AD" clId="Web-{7C73A9E2-0768-373E-566D-E8C2AC22B0DE}" dt="2026-04-20T06:53:12.264" v="115" actId="20577"/>
        <pc:sldMkLst>
          <pc:docMk/>
          <pc:sldMk cId="1688727333" sldId="452"/>
        </pc:sldMkLst>
        <pc:spChg chg="mod">
          <ac:chgData name="Edna Flejoles Aguirre (2411409)" userId="S::2411409@student.uwtsd.ac.uk::69fb469d-c4eb-4bd4-82f8-d699978dd73e" providerId="AD" clId="Web-{7C73A9E2-0768-373E-566D-E8C2AC22B0DE}" dt="2026-04-20T06:53:12.264" v="115" actId="20577"/>
          <ac:spMkLst>
            <pc:docMk/>
            <pc:sldMk cId="1688727333" sldId="452"/>
            <ac:spMk id="2" creationId="{B6307EA7-00DA-7750-8609-7051118EDC20}"/>
          </ac:spMkLst>
        </pc:spChg>
      </pc:sldChg>
      <pc:sldChg chg="modSp">
        <pc:chgData name="Edna Flejoles Aguirre (2411409)" userId="S::2411409@student.uwtsd.ac.uk::69fb469d-c4eb-4bd4-82f8-d699978dd73e" providerId="AD" clId="Web-{7C73A9E2-0768-373E-566D-E8C2AC22B0DE}" dt="2026-04-20T06:46:12.807" v="11" actId="20577"/>
        <pc:sldMkLst>
          <pc:docMk/>
          <pc:sldMk cId="2422709970" sldId="477"/>
        </pc:sldMkLst>
        <pc:spChg chg="mod">
          <ac:chgData name="Edna Flejoles Aguirre (2411409)" userId="S::2411409@student.uwtsd.ac.uk::69fb469d-c4eb-4bd4-82f8-d699978dd73e" providerId="AD" clId="Web-{7C73A9E2-0768-373E-566D-E8C2AC22B0DE}" dt="2026-04-20T06:46:12.807" v="11" actId="20577"/>
          <ac:spMkLst>
            <pc:docMk/>
            <pc:sldMk cId="2422709970" sldId="477"/>
            <ac:spMk id="3" creationId="{4649BFBE-5F1A-0D91-4AF4-69A5A67629C7}"/>
          </ac:spMkLst>
        </pc:spChg>
      </pc:sldChg>
    </pc:docChg>
  </pc:docChgLst>
  <pc:docChgLst>
    <pc:chgData name="Edna Flejoles Aguirre (2411409)" userId="S::2411409@student.uwtsd.ac.uk::69fb469d-c4eb-4bd4-82f8-d699978dd73e" providerId="AD" clId="Web-{A3B2B3CE-1EEB-6430-08B0-81FE47F63459}"/>
    <pc:docChg chg="modSld">
      <pc:chgData name="Edna Flejoles Aguirre (2411409)" userId="S::2411409@student.uwtsd.ac.uk::69fb469d-c4eb-4bd4-82f8-d699978dd73e" providerId="AD" clId="Web-{A3B2B3CE-1EEB-6430-08B0-81FE47F63459}" dt="2026-03-29T21:56:07.275" v="321" actId="20577"/>
      <pc:docMkLst>
        <pc:docMk/>
      </pc:docMkLst>
    </pc:docChg>
  </pc:docChgLst>
  <pc:docChgLst>
    <pc:chgData name="Edna Flejoles Aguirre (2411409)" userId="S::2411409@student.uwtsd.ac.uk::69fb469d-c4eb-4bd4-82f8-d699978dd73e" providerId="AD" clId="Web-{B8B7141E-70D2-4E51-66F4-3019F64E0CD4}"/>
    <pc:docChg chg="modSld">
      <pc:chgData name="Edna Flejoles Aguirre (2411409)" userId="S::2411409@student.uwtsd.ac.uk::69fb469d-c4eb-4bd4-82f8-d699978dd73e" providerId="AD" clId="Web-{B8B7141E-70D2-4E51-66F4-3019F64E0CD4}" dt="2026-04-18T09:33:17.254" v="349" actId="20577"/>
      <pc:docMkLst>
        <pc:docMk/>
      </pc:docMkLst>
      <pc:sldChg chg="modSp">
        <pc:chgData name="Edna Flejoles Aguirre (2411409)" userId="S::2411409@student.uwtsd.ac.uk::69fb469d-c4eb-4bd4-82f8-d699978dd73e" providerId="AD" clId="Web-{B8B7141E-70D2-4E51-66F4-3019F64E0CD4}" dt="2026-04-18T09:04:41.276" v="65" actId="20577"/>
        <pc:sldMkLst>
          <pc:docMk/>
          <pc:sldMk cId="3521001056" sldId="450"/>
        </pc:sldMkLst>
      </pc:sldChg>
      <pc:sldChg chg="addSp delSp modSp">
        <pc:chgData name="Edna Flejoles Aguirre (2411409)" userId="S::2411409@student.uwtsd.ac.uk::69fb469d-c4eb-4bd4-82f8-d699978dd73e" providerId="AD" clId="Web-{B8B7141E-70D2-4E51-66F4-3019F64E0CD4}" dt="2026-04-18T09:29:08.733" v="291" actId="20577"/>
        <pc:sldMkLst>
          <pc:docMk/>
          <pc:sldMk cId="1278544363" sldId="454"/>
        </pc:sldMkLst>
        <pc:spChg chg="mod">
          <ac:chgData name="Edna Flejoles Aguirre (2411409)" userId="S::2411409@student.uwtsd.ac.uk::69fb469d-c4eb-4bd4-82f8-d699978dd73e" providerId="AD" clId="Web-{B8B7141E-70D2-4E51-66F4-3019F64E0CD4}" dt="2026-04-18T09:06:37.037" v="103" actId="14100"/>
          <ac:spMkLst>
            <pc:docMk/>
            <pc:sldMk cId="1278544363" sldId="454"/>
            <ac:spMk id="2" creationId="{6D68604B-AC6B-0846-C825-2BEC86565B25}"/>
          </ac:spMkLst>
        </pc:spChg>
        <pc:spChg chg="add mod">
          <ac:chgData name="Edna Flejoles Aguirre (2411409)" userId="S::2411409@student.uwtsd.ac.uk::69fb469d-c4eb-4bd4-82f8-d699978dd73e" providerId="AD" clId="Web-{B8B7141E-70D2-4E51-66F4-3019F64E0CD4}" dt="2026-04-18T09:29:08.733" v="291" actId="20577"/>
          <ac:spMkLst>
            <pc:docMk/>
            <pc:sldMk cId="1278544363" sldId="454"/>
            <ac:spMk id="7" creationId="{ACFBD027-6BDD-1D0F-5E19-8CFFEBA0CC38}"/>
          </ac:spMkLst>
        </pc:spChg>
      </pc:sldChg>
      <pc:sldChg chg="modSp">
        <pc:chgData name="Edna Flejoles Aguirre (2411409)" userId="S::2411409@student.uwtsd.ac.uk::69fb469d-c4eb-4bd4-82f8-d699978dd73e" providerId="AD" clId="Web-{B8B7141E-70D2-4E51-66F4-3019F64E0CD4}" dt="2026-04-18T09:33:17.254" v="349" actId="20577"/>
        <pc:sldMkLst>
          <pc:docMk/>
          <pc:sldMk cId="1902750576" sldId="464"/>
        </pc:sldMkLst>
        <pc:spChg chg="mod">
          <ac:chgData name="Edna Flejoles Aguirre (2411409)" userId="S::2411409@student.uwtsd.ac.uk::69fb469d-c4eb-4bd4-82f8-d699978dd73e" providerId="AD" clId="Web-{B8B7141E-70D2-4E51-66F4-3019F64E0CD4}" dt="2026-04-18T09:33:17.254" v="349" actId="20577"/>
          <ac:spMkLst>
            <pc:docMk/>
            <pc:sldMk cId="1902750576" sldId="464"/>
            <ac:spMk id="5" creationId="{E9820CAB-5CFA-BDEC-1A71-A92519375F11}"/>
          </ac:spMkLst>
        </pc:spChg>
      </pc:sldChg>
      <pc:sldChg chg="modSp">
        <pc:chgData name="Edna Flejoles Aguirre (2411409)" userId="S::2411409@student.uwtsd.ac.uk::69fb469d-c4eb-4bd4-82f8-d699978dd73e" providerId="AD" clId="Web-{B8B7141E-70D2-4E51-66F4-3019F64E0CD4}" dt="2026-04-18T09:31:14.470" v="302" actId="20577"/>
        <pc:sldMkLst>
          <pc:docMk/>
          <pc:sldMk cId="3691122927" sldId="470"/>
        </pc:sldMkLst>
        <pc:spChg chg="mod">
          <ac:chgData name="Edna Flejoles Aguirre (2411409)" userId="S::2411409@student.uwtsd.ac.uk::69fb469d-c4eb-4bd4-82f8-d699978dd73e" providerId="AD" clId="Web-{B8B7141E-70D2-4E51-66F4-3019F64E0CD4}" dt="2026-04-18T09:31:14.470" v="302" actId="20577"/>
          <ac:spMkLst>
            <pc:docMk/>
            <pc:sldMk cId="3691122927" sldId="470"/>
            <ac:spMk id="4" creationId="{D5F66145-137D-CEB8-51C6-44863736A9BF}"/>
          </ac:spMkLst>
        </pc:spChg>
      </pc:sldChg>
    </pc:docChg>
  </pc:docChgLst>
  <pc:docChgLst>
    <pc:chgData name="Edna Flejoles Aguirre (2411409)" userId="S::2411409@student.uwtsd.ac.uk::69fb469d-c4eb-4bd4-82f8-d699978dd73e" providerId="AD" clId="Web-{B78E8BE5-E461-7742-5837-B16409D9175D}"/>
    <pc:docChg chg="modSld">
      <pc:chgData name="Edna Flejoles Aguirre (2411409)" userId="S::2411409@student.uwtsd.ac.uk::69fb469d-c4eb-4bd4-82f8-d699978dd73e" providerId="AD" clId="Web-{B78E8BE5-E461-7742-5837-B16409D9175D}" dt="2026-04-11T11:05:53.542" v="202" actId="20577"/>
      <pc:docMkLst>
        <pc:docMk/>
      </pc:docMkLst>
      <pc:sldChg chg="addSp delSp modSp">
        <pc:chgData name="Edna Flejoles Aguirre (2411409)" userId="S::2411409@student.uwtsd.ac.uk::69fb469d-c4eb-4bd4-82f8-d699978dd73e" providerId="AD" clId="Web-{B78E8BE5-E461-7742-5837-B16409D9175D}" dt="2026-04-11T10:38:16.130" v="18" actId="20577"/>
        <pc:sldMkLst>
          <pc:docMk/>
          <pc:sldMk cId="1902750576" sldId="464"/>
        </pc:sldMkLst>
      </pc:sldChg>
    </pc:docChg>
  </pc:docChgLst>
  <pc:docChgLst>
    <pc:chgData name="Edna Flejoles Aguirre (2411409)" userId="S::2411409@student.uwtsd.ac.uk::69fb469d-c4eb-4bd4-82f8-d699978dd73e" providerId="AD" clId="Web-{262CDD9E-25F4-B047-5A0D-4479BB6B959D}"/>
    <pc:docChg chg="addSld modSld">
      <pc:chgData name="Edna Flejoles Aguirre (2411409)" userId="S::2411409@student.uwtsd.ac.uk::69fb469d-c4eb-4bd4-82f8-d699978dd73e" providerId="AD" clId="Web-{262CDD9E-25F4-B047-5A0D-4479BB6B959D}" dt="2026-04-03T01:20:29.680" v="895" actId="20577"/>
      <pc:docMkLst>
        <pc:docMk/>
      </pc:docMkLst>
    </pc:docChg>
  </pc:docChgLst>
  <pc:docChgLst>
    <pc:chgData name="Edna Flejoles Aguirre (2411409)" userId="S::2411409@student.uwtsd.ac.uk::69fb469d-c4eb-4bd4-82f8-d699978dd73e" providerId="AD" clId="Web-{3A90A015-8B48-B11D-B25F-8E8B26854CC8}"/>
    <pc:docChg chg="modSld">
      <pc:chgData name="Edna Flejoles Aguirre (2411409)" userId="S::2411409@student.uwtsd.ac.uk::69fb469d-c4eb-4bd4-82f8-d699978dd73e" providerId="AD" clId="Web-{3A90A015-8B48-B11D-B25F-8E8B26854CC8}" dt="2026-04-11T17:58:43.506" v="108" actId="20577"/>
      <pc:docMkLst>
        <pc:docMk/>
      </pc:docMkLst>
    </pc:docChg>
  </pc:docChgLst>
  <pc:docChgLst>
    <pc:chgData name="Edna Flejoles Aguirre (2411409)" userId="S::2411409@student.uwtsd.ac.uk::69fb469d-c4eb-4bd4-82f8-d699978dd73e" providerId="AD" clId="Web-{D559528C-57AC-7FB5-18A8-A159E58411A7}"/>
    <pc:docChg chg="addSld modSld sldOrd">
      <pc:chgData name="Edna Flejoles Aguirre (2411409)" userId="S::2411409@student.uwtsd.ac.uk::69fb469d-c4eb-4bd4-82f8-d699978dd73e" providerId="AD" clId="Web-{D559528C-57AC-7FB5-18A8-A159E58411A7}" dt="2026-04-19T08:32:33.507" v="126"/>
      <pc:docMkLst>
        <pc:docMk/>
      </pc:docMkLst>
      <pc:sldChg chg="delSp modSp ord">
        <pc:chgData name="Edna Flejoles Aguirre (2411409)" userId="S::2411409@student.uwtsd.ac.uk::69fb469d-c4eb-4bd4-82f8-d699978dd73e" providerId="AD" clId="Web-{D559528C-57AC-7FB5-18A8-A159E58411A7}" dt="2026-04-19T05:39:02.662" v="122" actId="20577"/>
        <pc:sldMkLst>
          <pc:docMk/>
          <pc:sldMk cId="787894871" sldId="475"/>
        </pc:sldMkLst>
        <pc:spChg chg="mod">
          <ac:chgData name="Edna Flejoles Aguirre (2411409)" userId="S::2411409@student.uwtsd.ac.uk::69fb469d-c4eb-4bd4-82f8-d699978dd73e" providerId="AD" clId="Web-{D559528C-57AC-7FB5-18A8-A159E58411A7}" dt="2026-04-19T05:35:57.876" v="76" actId="20577"/>
          <ac:spMkLst>
            <pc:docMk/>
            <pc:sldMk cId="787894871" sldId="475"/>
            <ac:spMk id="43" creationId="{8C17F755-EBBF-2EBE-FA9A-6C6BEA73D57E}"/>
          </ac:spMkLst>
        </pc:spChg>
        <pc:spChg chg="mod">
          <ac:chgData name="Edna Flejoles Aguirre (2411409)" userId="S::2411409@student.uwtsd.ac.uk::69fb469d-c4eb-4bd4-82f8-d699978dd73e" providerId="AD" clId="Web-{D559528C-57AC-7FB5-18A8-A159E58411A7}" dt="2026-04-19T05:34:40.186" v="69" actId="20577"/>
          <ac:spMkLst>
            <pc:docMk/>
            <pc:sldMk cId="787894871" sldId="475"/>
            <ac:spMk id="46" creationId="{3E5EC05E-0195-1FB3-C463-4C8E4E7D0711}"/>
          </ac:spMkLst>
        </pc:spChg>
        <pc:spChg chg="mod">
          <ac:chgData name="Edna Flejoles Aguirre (2411409)" userId="S::2411409@student.uwtsd.ac.uk::69fb469d-c4eb-4bd4-82f8-d699978dd73e" providerId="AD" clId="Web-{D559528C-57AC-7FB5-18A8-A159E58411A7}" dt="2026-04-19T05:39:02.662" v="122" actId="20577"/>
          <ac:spMkLst>
            <pc:docMk/>
            <pc:sldMk cId="787894871" sldId="475"/>
            <ac:spMk id="48" creationId="{D25DE0C8-B693-08FA-0197-713FA256D67A}"/>
          </ac:spMkLst>
        </pc:spChg>
      </pc:sldChg>
    </pc:docChg>
  </pc:docChgLst>
  <pc:docChgLst>
    <pc:chgData name="Edna Flejoles Aguirre (2411409)" userId="S::2411409@student.uwtsd.ac.uk::69fb469d-c4eb-4bd4-82f8-d699978dd73e" providerId="AD" clId="Web-{8FB9982F-DAFC-AC22-E57B-204CEC883325}"/>
    <pc:docChg chg="addSld modSld">
      <pc:chgData name="Edna Flejoles Aguirre (2411409)" userId="S::2411409@student.uwtsd.ac.uk::69fb469d-c4eb-4bd4-82f8-d699978dd73e" providerId="AD" clId="Web-{8FB9982F-DAFC-AC22-E57B-204CEC883325}" dt="2026-04-19T23:26:01.601" v="163" actId="20577"/>
      <pc:docMkLst>
        <pc:docMk/>
      </pc:docMkLst>
      <pc:sldChg chg="addSp delSp modSp">
        <pc:chgData name="Edna Flejoles Aguirre (2411409)" userId="S::2411409@student.uwtsd.ac.uk::69fb469d-c4eb-4bd4-82f8-d699978dd73e" providerId="AD" clId="Web-{8FB9982F-DAFC-AC22-E57B-204CEC883325}" dt="2026-04-19T23:22:41.432" v="150" actId="20577"/>
        <pc:sldMkLst>
          <pc:docMk/>
          <pc:sldMk cId="3521001056" sldId="450"/>
        </pc:sldMkLst>
        <pc:spChg chg="add mod">
          <ac:chgData name="Edna Flejoles Aguirre (2411409)" userId="S::2411409@student.uwtsd.ac.uk::69fb469d-c4eb-4bd4-82f8-d699978dd73e" providerId="AD" clId="Web-{8FB9982F-DAFC-AC22-E57B-204CEC883325}" dt="2026-04-19T23:22:41.432" v="150" actId="20577"/>
          <ac:spMkLst>
            <pc:docMk/>
            <pc:sldMk cId="3521001056" sldId="450"/>
            <ac:spMk id="9" creationId="{6E52BB10-6C9F-2327-C173-431C0A6CD247}"/>
          </ac:spMkLst>
        </pc:spChg>
      </pc:sldChg>
      <pc:sldChg chg="addSp delSp modSp new">
        <pc:chgData name="Edna Flejoles Aguirre (2411409)" userId="S::2411409@student.uwtsd.ac.uk::69fb469d-c4eb-4bd4-82f8-d699978dd73e" providerId="AD" clId="Web-{8FB9982F-DAFC-AC22-E57B-204CEC883325}" dt="2026-04-19T23:26:01.601" v="163" actId="20577"/>
        <pc:sldMkLst>
          <pc:docMk/>
          <pc:sldMk cId="3252722201" sldId="481"/>
        </pc:sldMkLst>
        <pc:spChg chg="add mod">
          <ac:chgData name="Edna Flejoles Aguirre (2411409)" userId="S::2411409@student.uwtsd.ac.uk::69fb469d-c4eb-4bd4-82f8-d699978dd73e" providerId="AD" clId="Web-{8FB9982F-DAFC-AC22-E57B-204CEC883325}" dt="2026-04-19T23:26:01.601" v="163" actId="20577"/>
          <ac:spMkLst>
            <pc:docMk/>
            <pc:sldMk cId="3252722201" sldId="481"/>
            <ac:spMk id="6" creationId="{08F3CCA1-7480-AC3C-05FD-B3C4E50602C4}"/>
          </ac:spMkLst>
        </pc:spChg>
      </pc:sldChg>
      <pc:sldChg chg="delSp modSp new">
        <pc:chgData name="Edna Flejoles Aguirre (2411409)" userId="S::2411409@student.uwtsd.ac.uk::69fb469d-c4eb-4bd4-82f8-d699978dd73e" providerId="AD" clId="Web-{8FB9982F-DAFC-AC22-E57B-204CEC883325}" dt="2026-04-19T23:20:53.593" v="145" actId="20577"/>
        <pc:sldMkLst>
          <pc:docMk/>
          <pc:sldMk cId="65372115" sldId="482"/>
        </pc:sldMkLst>
        <pc:spChg chg="mod">
          <ac:chgData name="Edna Flejoles Aguirre (2411409)" userId="S::2411409@student.uwtsd.ac.uk::69fb469d-c4eb-4bd4-82f8-d699978dd73e" providerId="AD" clId="Web-{8FB9982F-DAFC-AC22-E57B-204CEC883325}" dt="2026-04-19T23:20:53.593" v="145" actId="20577"/>
          <ac:spMkLst>
            <pc:docMk/>
            <pc:sldMk cId="65372115" sldId="482"/>
            <ac:spMk id="3" creationId="{B8086411-0F59-20C0-E1D1-7F6C7834E13A}"/>
          </ac:spMkLst>
        </pc:spChg>
      </pc:sldChg>
    </pc:docChg>
  </pc:docChgLst>
  <pc:docChgLst>
    <pc:chgData name="Edna Flejoles Aguirre (2411409)" userId="S::2411409@student.uwtsd.ac.uk::69fb469d-c4eb-4bd4-82f8-d699978dd73e" providerId="AD" clId="Web-{C294FDCF-584A-5187-B4AA-8A16C46132E4}"/>
    <pc:docChg chg="modSld">
      <pc:chgData name="Edna Flejoles Aguirre (2411409)" userId="S::2411409@student.uwtsd.ac.uk::69fb469d-c4eb-4bd4-82f8-d699978dd73e" providerId="AD" clId="Web-{C294FDCF-584A-5187-B4AA-8A16C46132E4}" dt="2026-03-31T00:36:50.110" v="625" actId="20577"/>
      <pc:docMkLst>
        <pc:docMk/>
      </pc:docMkLst>
    </pc:docChg>
  </pc:docChgLst>
  <pc:docChgLst>
    <pc:chgData name="Edna Flejoles Aguirre (2411409)" userId="S::2411409@student.uwtsd.ac.uk::69fb469d-c4eb-4bd4-82f8-d699978dd73e" providerId="AD" clId="Web-{87E6467F-7DAD-AD2E-2208-8F59AC398BAC}"/>
    <pc:docChg chg="modSld">
      <pc:chgData name="Edna Flejoles Aguirre (2411409)" userId="S::2411409@student.uwtsd.ac.uk::69fb469d-c4eb-4bd4-82f8-d699978dd73e" providerId="AD" clId="Web-{87E6467F-7DAD-AD2E-2208-8F59AC398BAC}" dt="2026-04-21T16:15:10.406" v="157" actId="20577"/>
      <pc:docMkLst>
        <pc:docMk/>
      </pc:docMkLst>
      <pc:sldChg chg="modSp">
        <pc:chgData name="Edna Flejoles Aguirre (2411409)" userId="S::2411409@student.uwtsd.ac.uk::69fb469d-c4eb-4bd4-82f8-d699978dd73e" providerId="AD" clId="Web-{87E6467F-7DAD-AD2E-2208-8F59AC398BAC}" dt="2026-04-21T16:15:10.406" v="157" actId="20577"/>
        <pc:sldMkLst>
          <pc:docMk/>
          <pc:sldMk cId="1688727333" sldId="452"/>
        </pc:sldMkLst>
        <pc:spChg chg="mod">
          <ac:chgData name="Edna Flejoles Aguirre (2411409)" userId="S::2411409@student.uwtsd.ac.uk::69fb469d-c4eb-4bd4-82f8-d699978dd73e" providerId="AD" clId="Web-{87E6467F-7DAD-AD2E-2208-8F59AC398BAC}" dt="2026-04-21T16:15:10.406" v="157" actId="20577"/>
          <ac:spMkLst>
            <pc:docMk/>
            <pc:sldMk cId="1688727333" sldId="452"/>
            <ac:spMk id="2" creationId="{B6307EA7-00DA-7750-8609-7051118EDC20}"/>
          </ac:spMkLst>
        </pc:spChg>
      </pc:sldChg>
    </pc:docChg>
  </pc:docChgLst>
  <pc:docChgLst>
    <pc:chgData name="Edna Flejoles Aguirre (2411409)" userId="S::2411409@student.uwtsd.ac.uk::69fb469d-c4eb-4bd4-82f8-d699978dd73e" providerId="AD" clId="Web-{F2125B01-AF43-7D56-CAAD-92D0F203C1DC}"/>
    <pc:docChg chg="modSld">
      <pc:chgData name="Edna Flejoles Aguirre (2411409)" userId="S::2411409@student.uwtsd.ac.uk::69fb469d-c4eb-4bd4-82f8-d699978dd73e" providerId="AD" clId="Web-{F2125B01-AF43-7D56-CAAD-92D0F203C1DC}" dt="2026-04-18T09:56:55.544" v="2" actId="20577"/>
      <pc:docMkLst>
        <pc:docMk/>
      </pc:docMkLst>
      <pc:sldChg chg="modSp">
        <pc:chgData name="Edna Flejoles Aguirre (2411409)" userId="S::2411409@student.uwtsd.ac.uk::69fb469d-c4eb-4bd4-82f8-d699978dd73e" providerId="AD" clId="Web-{F2125B01-AF43-7D56-CAAD-92D0F203C1DC}" dt="2026-04-18T09:56:55.544" v="2" actId="20577"/>
        <pc:sldMkLst>
          <pc:docMk/>
          <pc:sldMk cId="3691122927" sldId="470"/>
        </pc:sldMkLst>
        <pc:spChg chg="mod">
          <ac:chgData name="Edna Flejoles Aguirre (2411409)" userId="S::2411409@student.uwtsd.ac.uk::69fb469d-c4eb-4bd4-82f8-d699978dd73e" providerId="AD" clId="Web-{F2125B01-AF43-7D56-CAAD-92D0F203C1DC}" dt="2026-04-18T09:56:55.544" v="2" actId="20577"/>
          <ac:spMkLst>
            <pc:docMk/>
            <pc:sldMk cId="3691122927" sldId="470"/>
            <ac:spMk id="4" creationId="{D5F66145-137D-CEB8-51C6-44863736A9BF}"/>
          </ac:spMkLst>
        </pc:spChg>
      </pc:sldChg>
    </pc:docChg>
  </pc:docChgLst>
  <pc:docChgLst>
    <pc:chgData name="Edna Flejoles Aguirre (2411409)" userId="S::2411409@student.uwtsd.ac.uk::69fb469d-c4eb-4bd4-82f8-d699978dd73e" providerId="AD" clId="Web-{3FA7B9DE-113C-D0A2-F4B4-C335F70686FA}"/>
    <pc:docChg chg="addSld delSld modSld">
      <pc:chgData name="Edna Flejoles Aguirre (2411409)" userId="S::2411409@student.uwtsd.ac.uk::69fb469d-c4eb-4bd4-82f8-d699978dd73e" providerId="AD" clId="Web-{3FA7B9DE-113C-D0A2-F4B4-C335F70686FA}" dt="2026-04-18T00:08:31.326" v="383"/>
      <pc:docMkLst>
        <pc:docMk/>
      </pc:docMkLst>
      <pc:sldChg chg="addSp delSp modSp new">
        <pc:chgData name="Edna Flejoles Aguirre (2411409)" userId="S::2411409@student.uwtsd.ac.uk::69fb469d-c4eb-4bd4-82f8-d699978dd73e" providerId="AD" clId="Web-{3FA7B9DE-113C-D0A2-F4B4-C335F70686FA}" dt="2026-04-18T00:08:31.326" v="383"/>
        <pc:sldMkLst>
          <pc:docMk/>
          <pc:sldMk cId="2849774068" sldId="468"/>
        </pc:sldMkLst>
      </pc:sldChg>
    </pc:docChg>
  </pc:docChgLst>
  <pc:docChgLst>
    <pc:chgData name="Edna Flejoles Aguirre (2411409)" userId="S::2411409@student.uwtsd.ac.uk::69fb469d-c4eb-4bd4-82f8-d699978dd73e" providerId="AD" clId="Web-{7B3B6588-6527-B789-FC71-8D80F0138C7E}"/>
    <pc:docChg chg="modSld">
      <pc:chgData name="Edna Flejoles Aguirre (2411409)" userId="S::2411409@student.uwtsd.ac.uk::69fb469d-c4eb-4bd4-82f8-d699978dd73e" providerId="AD" clId="Web-{7B3B6588-6527-B789-FC71-8D80F0138C7E}" dt="2026-04-11T19:58:38.765" v="184" actId="20577"/>
      <pc:docMkLst>
        <pc:docMk/>
      </pc:docMkLst>
    </pc:docChg>
  </pc:docChgLst>
  <pc:docChgLst>
    <pc:chgData clId="Web-{F2125B01-AF43-7D56-CAAD-92D0F203C1DC}"/>
    <pc:docChg chg="modSld">
      <pc:chgData name="" userId="" providerId="" clId="Web-{F2125B01-AF43-7D56-CAAD-92D0F203C1DC}" dt="2026-04-18T09:56:10.901" v="0" actId="20577"/>
      <pc:docMkLst>
        <pc:docMk/>
      </pc:docMkLst>
      <pc:sldChg chg="modSp">
        <pc:chgData name="" userId="" providerId="" clId="Web-{F2125B01-AF43-7D56-CAAD-92D0F203C1DC}" dt="2026-04-18T09:56:10.901" v="0" actId="20577"/>
        <pc:sldMkLst>
          <pc:docMk/>
          <pc:sldMk cId="3691122927" sldId="470"/>
        </pc:sldMkLst>
        <pc:spChg chg="mod">
          <ac:chgData name="" userId="" providerId="" clId="Web-{F2125B01-AF43-7D56-CAAD-92D0F203C1DC}" dt="2026-04-18T09:56:10.901" v="0" actId="20577"/>
          <ac:spMkLst>
            <pc:docMk/>
            <pc:sldMk cId="3691122927" sldId="470"/>
            <ac:spMk id="4" creationId="{D5F66145-137D-CEB8-51C6-44863736A9BF}"/>
          </ac:spMkLst>
        </pc:spChg>
      </pc:sldChg>
    </pc:docChg>
  </pc:docChgLst>
  <pc:docChgLst>
    <pc:chgData name="Edna Flejoles Aguirre (2411409)" userId="S::2411409@student.uwtsd.ac.uk::69fb469d-c4eb-4bd4-82f8-d699978dd73e" providerId="AD" clId="Web-{A8271B53-3F67-0B5D-708B-F8BFCF0D8DFB}"/>
    <pc:docChg chg="modSld">
      <pc:chgData name="Edna Flejoles Aguirre (2411409)" userId="S::2411409@student.uwtsd.ac.uk::69fb469d-c4eb-4bd4-82f8-d699978dd73e" providerId="AD" clId="Web-{A8271B53-3F67-0B5D-708B-F8BFCF0D8DFB}" dt="2026-04-06T23:34:21.581" v="230" actId="20577"/>
      <pc:docMkLst>
        <pc:docMk/>
      </pc:docMkLst>
    </pc:docChg>
  </pc:docChgLst>
  <pc:docChgLst>
    <pc:chgData name="Edna Flejoles Aguirre (2411409)" userId="S::2411409@student.uwtsd.ac.uk::69fb469d-c4eb-4bd4-82f8-d699978dd73e" providerId="AD" clId="Web-{CA6B3D33-E6C7-9ED1-9657-B2D92A1B7157}"/>
    <pc:docChg chg="modSld">
      <pc:chgData name="Edna Flejoles Aguirre (2411409)" userId="S::2411409@student.uwtsd.ac.uk::69fb469d-c4eb-4bd4-82f8-d699978dd73e" providerId="AD" clId="Web-{CA6B3D33-E6C7-9ED1-9657-B2D92A1B7157}" dt="2026-04-02T22:53:44.739" v="1" actId="20577"/>
      <pc:docMkLst>
        <pc:docMk/>
      </pc:docMkLst>
    </pc:docChg>
  </pc:docChgLst>
  <pc:docChgLst>
    <pc:chgData name="Edna Flejoles Aguirre (2411409)" userId="S::2411409@student.uwtsd.ac.uk::69fb469d-c4eb-4bd4-82f8-d699978dd73e" providerId="AD" clId="Web-{79D1FCE2-ACD8-7900-025B-E8E777EED4EC}"/>
    <pc:docChg chg="modSld">
      <pc:chgData name="Edna Flejoles Aguirre (2411409)" userId="S::2411409@student.uwtsd.ac.uk::69fb469d-c4eb-4bd4-82f8-d699978dd73e" providerId="AD" clId="Web-{79D1FCE2-ACD8-7900-025B-E8E777EED4EC}" dt="2026-03-30T22:35:56.853" v="79" actId="20577"/>
      <pc:docMkLst>
        <pc:docMk/>
      </pc:docMkLst>
    </pc:docChg>
  </pc:docChgLst>
  <pc:docChgLst>
    <pc:chgData name="Edna Flejoles Aguirre (2411409)" userId="S::2411409@student.uwtsd.ac.uk::69fb469d-c4eb-4bd4-82f8-d699978dd73e" providerId="AD" clId="Web-{6CF9AED2-F860-FBDF-64C9-FE42A0E489A2}"/>
    <pc:docChg chg="modSld">
      <pc:chgData name="Edna Flejoles Aguirre (2411409)" userId="S::2411409@student.uwtsd.ac.uk::69fb469d-c4eb-4bd4-82f8-d699978dd73e" providerId="AD" clId="Web-{6CF9AED2-F860-FBDF-64C9-FE42A0E489A2}" dt="2026-04-19T20:18:34.276" v="186" actId="20577"/>
      <pc:docMkLst>
        <pc:docMk/>
      </pc:docMkLst>
      <pc:sldChg chg="modSp">
        <pc:chgData name="Edna Flejoles Aguirre (2411409)" userId="S::2411409@student.uwtsd.ac.uk::69fb469d-c4eb-4bd4-82f8-d699978dd73e" providerId="AD" clId="Web-{6CF9AED2-F860-FBDF-64C9-FE42A0E489A2}" dt="2026-04-19T20:18:34.276" v="186" actId="20577"/>
        <pc:sldMkLst>
          <pc:docMk/>
          <pc:sldMk cId="2849774068" sldId="468"/>
        </pc:sldMkLst>
        <pc:spChg chg="mod">
          <ac:chgData name="Edna Flejoles Aguirre (2411409)" userId="S::2411409@student.uwtsd.ac.uk::69fb469d-c4eb-4bd4-82f8-d699978dd73e" providerId="AD" clId="Web-{6CF9AED2-F860-FBDF-64C9-FE42A0E489A2}" dt="2026-04-19T20:18:34.276" v="186" actId="20577"/>
          <ac:spMkLst>
            <pc:docMk/>
            <pc:sldMk cId="2849774068" sldId="468"/>
            <ac:spMk id="16" creationId="{AAC25D33-A4AC-FFE8-11E6-22476CF45CA1}"/>
          </ac:spMkLst>
        </pc:spChg>
      </pc:sldChg>
    </pc:docChg>
  </pc:docChgLst>
  <pc:docChgLst>
    <pc:chgData name="Edna Flejoles Aguirre (2411409)" userId="S::2411409@student.uwtsd.ac.uk::69fb469d-c4eb-4bd4-82f8-d699978dd73e" providerId="AD" clId="Web-{C1E6FBE2-99B6-D867-F75A-C5397BF99CEB}"/>
    <pc:docChg chg="modSld sldOrd">
      <pc:chgData name="Edna Flejoles Aguirre (2411409)" userId="S::2411409@student.uwtsd.ac.uk::69fb469d-c4eb-4bd4-82f8-d699978dd73e" providerId="AD" clId="Web-{C1E6FBE2-99B6-D867-F75A-C5397BF99CEB}" dt="2026-04-12T22:14:30.516" v="129" actId="20577"/>
      <pc:docMkLst>
        <pc:docMk/>
      </pc:docMkLst>
    </pc:docChg>
  </pc:docChgLst>
  <pc:docChgLst>
    <pc:chgData clId="Web-{7B3B6588-6527-B789-FC71-8D80F0138C7E}"/>
    <pc:docChg chg="modSld">
      <pc:chgData name="" userId="" providerId="" clId="Web-{7B3B6588-6527-B789-FC71-8D80F0138C7E}" dt="2026-04-11T19:34:18.497" v="10" actId="20577"/>
      <pc:docMkLst>
        <pc:docMk/>
      </pc:docMkLst>
    </pc:docChg>
  </pc:docChgLst>
  <pc:docChgLst>
    <pc:chgData name="Edna Flejoles Aguirre (2411409)" userId="S::2411409@student.uwtsd.ac.uk::69fb469d-c4eb-4bd4-82f8-d699978dd73e" providerId="AD" clId="Web-{2657DF46-5331-105A-3AB8-50ECF985C1E3}"/>
    <pc:docChg chg="delSld modSld">
      <pc:chgData name="Edna Flejoles Aguirre (2411409)" userId="S::2411409@student.uwtsd.ac.uk::69fb469d-c4eb-4bd4-82f8-d699978dd73e" providerId="AD" clId="Web-{2657DF46-5331-105A-3AB8-50ECF985C1E3}" dt="2026-04-11T21:11:55.417" v="460" actId="20577"/>
      <pc:docMkLst>
        <pc:docMk/>
      </pc:docMkLst>
      <pc:sldChg chg="addSp delSp modSp">
        <pc:chgData name="Edna Flejoles Aguirre (2411409)" userId="S::2411409@student.uwtsd.ac.uk::69fb469d-c4eb-4bd4-82f8-d699978dd73e" providerId="AD" clId="Web-{2657DF46-5331-105A-3AB8-50ECF985C1E3}" dt="2026-04-11T21:03:23.955" v="309" actId="1076"/>
        <pc:sldMkLst>
          <pc:docMk/>
          <pc:sldMk cId="1902750576" sldId="464"/>
        </pc:sldMkLst>
        <pc:picChg chg="add mod modCrop">
          <ac:chgData name="Edna Flejoles Aguirre (2411409)" userId="S::2411409@student.uwtsd.ac.uk::69fb469d-c4eb-4bd4-82f8-d699978dd73e" providerId="AD" clId="Web-{2657DF46-5331-105A-3AB8-50ECF985C1E3}" dt="2026-04-11T21:02:55.736" v="306" actId="14100"/>
          <ac:picMkLst>
            <pc:docMk/>
            <pc:sldMk cId="1902750576" sldId="464"/>
            <ac:picMk id="7" creationId="{79CDB077-A9DE-3ACE-4FDF-4C1C49DC0AA6}"/>
          </ac:picMkLst>
        </pc:picChg>
      </pc:sldChg>
    </pc:docChg>
  </pc:docChgLst>
  <pc:docChgLst>
    <pc:chgData name="Edna Flejoles Aguirre (2411409)" userId="S::2411409@student.uwtsd.ac.uk::69fb469d-c4eb-4bd4-82f8-d699978dd73e" providerId="AD" clId="Web-{CF8CB8B1-4B63-F33C-9185-C4292CE7AE4C}"/>
    <pc:docChg chg="delSld modSld">
      <pc:chgData name="Edna Flejoles Aguirre (2411409)" userId="S::2411409@student.uwtsd.ac.uk::69fb469d-c4eb-4bd4-82f8-d699978dd73e" providerId="AD" clId="Web-{CF8CB8B1-4B63-F33C-9185-C4292CE7AE4C}" dt="2026-04-18T02:09:58.139" v="183" actId="20577"/>
      <pc:docMkLst>
        <pc:docMk/>
      </pc:docMkLst>
      <pc:sldChg chg="addSp delSp modSp">
        <pc:chgData name="Edna Flejoles Aguirre (2411409)" userId="S::2411409@student.uwtsd.ac.uk::69fb469d-c4eb-4bd4-82f8-d699978dd73e" providerId="AD" clId="Web-{CF8CB8B1-4B63-F33C-9185-C4292CE7AE4C}" dt="2026-04-18T02:07:48.355" v="170" actId="14100"/>
        <pc:sldMkLst>
          <pc:docMk/>
          <pc:sldMk cId="2849774068" sldId="468"/>
        </pc:sldMkLst>
        <pc:spChg chg="add mod">
          <ac:chgData name="Edna Flejoles Aguirre (2411409)" userId="S::2411409@student.uwtsd.ac.uk::69fb469d-c4eb-4bd4-82f8-d699978dd73e" providerId="AD" clId="Web-{CF8CB8B1-4B63-F33C-9185-C4292CE7AE4C}" dt="2026-04-18T02:07:48.355" v="170" actId="14100"/>
          <ac:spMkLst>
            <pc:docMk/>
            <pc:sldMk cId="2849774068" sldId="468"/>
            <ac:spMk id="14" creationId="{16BE1E81-92B3-3E5A-8938-C80BD3D8F6CF}"/>
          </ac:spMkLst>
        </pc:spChg>
        <pc:spChg chg="add mod">
          <ac:chgData name="Edna Flejoles Aguirre (2411409)" userId="S::2411409@student.uwtsd.ac.uk::69fb469d-c4eb-4bd4-82f8-d699978dd73e" providerId="AD" clId="Web-{CF8CB8B1-4B63-F33C-9185-C4292CE7AE4C}" dt="2026-04-18T02:06:40.682" v="165" actId="20577"/>
          <ac:spMkLst>
            <pc:docMk/>
            <pc:sldMk cId="2849774068" sldId="468"/>
            <ac:spMk id="16" creationId="{AAC25D33-A4AC-FFE8-11E6-22476CF45CA1}"/>
          </ac:spMkLst>
        </pc:spChg>
        <pc:picChg chg="add mod ord">
          <ac:chgData name="Edna Flejoles Aguirre (2411409)" userId="S::2411409@student.uwtsd.ac.uk::69fb469d-c4eb-4bd4-82f8-d699978dd73e" providerId="AD" clId="Web-{CF8CB8B1-4B63-F33C-9185-C4292CE7AE4C}" dt="2026-04-18T02:06:56.682" v="166" actId="1076"/>
          <ac:picMkLst>
            <pc:docMk/>
            <pc:sldMk cId="2849774068" sldId="468"/>
            <ac:picMk id="3" creationId="{36EFCDAA-4526-3B3D-66D8-0E9D01DBC8F6}"/>
          </ac:picMkLst>
        </pc:picChg>
      </pc:sldChg>
    </pc:docChg>
  </pc:docChgLst>
  <pc:docChgLst>
    <pc:chgData name="Edna Flejoles Aguirre (2411409)" userId="S::2411409@student.uwtsd.ac.uk::69fb469d-c4eb-4bd4-82f8-d699978dd73e" providerId="AD" clId="Web-{6F8FA02F-848D-3D19-FE0D-57A32CEC88A3}"/>
    <pc:docChg chg="addSld modSld">
      <pc:chgData name="Edna Flejoles Aguirre (2411409)" userId="S::2411409@student.uwtsd.ac.uk::69fb469d-c4eb-4bd4-82f8-d699978dd73e" providerId="AD" clId="Web-{6F8FA02F-848D-3D19-FE0D-57A32CEC88A3}" dt="2026-04-18T21:30:50.327" v="580" actId="14100"/>
      <pc:docMkLst>
        <pc:docMk/>
      </pc:docMkLst>
      <pc:sldChg chg="addSp delSp modSp">
        <pc:chgData name="Edna Flejoles Aguirre (2411409)" userId="S::2411409@student.uwtsd.ac.uk::69fb469d-c4eb-4bd4-82f8-d699978dd73e" providerId="AD" clId="Web-{6F8FA02F-848D-3D19-FE0D-57A32CEC88A3}" dt="2026-04-18T21:30:50.327" v="580" actId="14100"/>
        <pc:sldMkLst>
          <pc:docMk/>
          <pc:sldMk cId="787894871" sldId="475"/>
        </pc:sldMkLst>
        <pc:spChg chg="add mod">
          <ac:chgData name="Edna Flejoles Aguirre (2411409)" userId="S::2411409@student.uwtsd.ac.uk::69fb469d-c4eb-4bd4-82f8-d699978dd73e" providerId="AD" clId="Web-{6F8FA02F-848D-3D19-FE0D-57A32CEC88A3}" dt="2026-04-18T21:04:01.396" v="183" actId="20577"/>
          <ac:spMkLst>
            <pc:docMk/>
            <pc:sldMk cId="787894871" sldId="475"/>
            <ac:spMk id="43" creationId="{8C17F755-EBBF-2EBE-FA9A-6C6BEA73D57E}"/>
          </ac:spMkLst>
        </pc:spChg>
        <pc:spChg chg="add mod">
          <ac:chgData name="Edna Flejoles Aguirre (2411409)" userId="S::2411409@student.uwtsd.ac.uk::69fb469d-c4eb-4bd4-82f8-d699978dd73e" providerId="AD" clId="Web-{6F8FA02F-848D-3D19-FE0D-57A32CEC88A3}" dt="2026-04-18T21:18:20.325" v="373" actId="20577"/>
          <ac:spMkLst>
            <pc:docMk/>
            <pc:sldMk cId="787894871" sldId="475"/>
            <ac:spMk id="46" creationId="{3E5EC05E-0195-1FB3-C463-4C8E4E7D0711}"/>
          </ac:spMkLst>
        </pc:spChg>
        <pc:spChg chg="add mod">
          <ac:chgData name="Edna Flejoles Aguirre (2411409)" userId="S::2411409@student.uwtsd.ac.uk::69fb469d-c4eb-4bd4-82f8-d699978dd73e" providerId="AD" clId="Web-{6F8FA02F-848D-3D19-FE0D-57A32CEC88A3}" dt="2026-04-18T20:45:43.214" v="72" actId="20577"/>
          <ac:spMkLst>
            <pc:docMk/>
            <pc:sldMk cId="787894871" sldId="475"/>
            <ac:spMk id="47" creationId="{96282277-D754-0EDB-60C0-4E6BD31D2232}"/>
          </ac:spMkLst>
        </pc:spChg>
        <pc:spChg chg="add mod">
          <ac:chgData name="Edna Flejoles Aguirre (2411409)" userId="S::2411409@student.uwtsd.ac.uk::69fb469d-c4eb-4bd4-82f8-d699978dd73e" providerId="AD" clId="Web-{6F8FA02F-848D-3D19-FE0D-57A32CEC88A3}" dt="2026-04-18T21:30:50.327" v="580" actId="14100"/>
          <ac:spMkLst>
            <pc:docMk/>
            <pc:sldMk cId="787894871" sldId="475"/>
            <ac:spMk id="48" creationId="{D25DE0C8-B693-08FA-0197-713FA256D67A}"/>
          </ac:spMkLst>
        </pc:spChg>
      </pc:sldChg>
      <pc:sldChg chg="modSp new">
        <pc:chgData name="Edna Flejoles Aguirre (2411409)" userId="S::2411409@student.uwtsd.ac.uk::69fb469d-c4eb-4bd4-82f8-d699978dd73e" providerId="AD" clId="Web-{6F8FA02F-848D-3D19-FE0D-57A32CEC88A3}" dt="2026-04-18T20:20:29.613" v="26" actId="20577"/>
        <pc:sldMkLst>
          <pc:docMk/>
          <pc:sldMk cId="2422709970" sldId="477"/>
        </pc:sldMkLst>
        <pc:spChg chg="mod">
          <ac:chgData name="Edna Flejoles Aguirre (2411409)" userId="S::2411409@student.uwtsd.ac.uk::69fb469d-c4eb-4bd4-82f8-d699978dd73e" providerId="AD" clId="Web-{6F8FA02F-848D-3D19-FE0D-57A32CEC88A3}" dt="2026-04-18T20:20:29.613" v="26" actId="20577"/>
          <ac:spMkLst>
            <pc:docMk/>
            <pc:sldMk cId="2422709970" sldId="477"/>
            <ac:spMk id="3" creationId="{4649BFBE-5F1A-0D91-4AF4-69A5A67629C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9951103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5.jpeg"/><Relationship Id="rId4" Type="http://schemas.openxmlformats.org/officeDocument/2006/relationships/hyperlink" Target="https://www.britannica.com/science/lung" TargetMode="Externa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8" Type="http://schemas.openxmlformats.org/officeDocument/2006/relationships/hyperlink" Target="https://www.britannica.com/science/respiratory-disease" TargetMode="External"/><Relationship Id="rId3" Type="http://schemas.openxmlformats.org/officeDocument/2006/relationships/slideLayout" Target="../slideLayouts/slideLayout2.xml"/><Relationship Id="rId7" Type="http://schemas.openxmlformats.org/officeDocument/2006/relationships/hyperlink" Target="https://health.clevelandclinic.org/asthma-action-plan"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my.clevelandclinic.org/health/body/21205-respiratory-system" TargetMode="External"/><Relationship Id="rId5" Type="http://schemas.openxmlformats.org/officeDocument/2006/relationships/hyperlink" Target="https://my.clevelandclinic.org/health/diseases/6424-asthma" TargetMode="External"/><Relationship Id="rId4" Type="http://schemas.openxmlformats.org/officeDocument/2006/relationships/hyperlink" Target="https://doi.org/10.2147/JAA.S326213" TargetMode="External"/><Relationship Id="rId9" Type="http://schemas.openxmlformats.org/officeDocument/2006/relationships/image" Target="../media/image3.png"/></Relationships>
</file>

<file path=ppt/slides/_rels/slide15.xml.rels><?xml version="1.0" encoding="UTF-8" standalone="yes"?>
<Relationships xmlns="http://schemas.openxmlformats.org/package/2006/relationships"><Relationship Id="rId8" Type="http://schemas.openxmlformats.org/officeDocument/2006/relationships/hyperlink" Target="https://cks.nice.org.uk/topics/asthma/background-information/prevalence/" TargetMode="External"/><Relationship Id="rId3" Type="http://schemas.openxmlformats.org/officeDocument/2006/relationships/slideLayout" Target="../slideLayouts/slideLayout7.xml"/><Relationship Id="rId7" Type="http://schemas.openxmlformats.org/officeDocument/2006/relationships/hyperlink" Target="https://www.nhlbi.nih.gov/health/asthma" TargetMode="External"/><Relationship Id="rId12" Type="http://schemas.openxmlformats.org/officeDocument/2006/relationships/image" Target="../media/image3.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nhlbi.nih.gov/health/asthma/causes" TargetMode="External"/><Relationship Id="rId11" Type="http://schemas.openxmlformats.org/officeDocument/2006/relationships/hyperlink" Target="https://www.england.nhs.uk/rightcare/wp-content/uploads/sites/40/2022/09/RightCare-Asthma-Toolkit.pdf" TargetMode="External"/><Relationship Id="rId5" Type="http://schemas.openxmlformats.org/officeDocument/2006/relationships/hyperlink" Target="http://www.nhlbi.nih.gov/" TargetMode="External"/><Relationship Id="rId10" Type="http://schemas.openxmlformats.org/officeDocument/2006/relationships/hyperlink" Target="https://www.nhs.uk/conditions/asthma/" TargetMode="External"/><Relationship Id="rId4" Type="http://schemas.openxmlformats.org/officeDocument/2006/relationships/hyperlink" Target="https://hts-training.co.uk/asthma-essential-guide/" TargetMode="External"/><Relationship Id="rId9" Type="http://schemas.openxmlformats.org/officeDocument/2006/relationships/hyperlink" Target="https://pmc.ncbi.nlm.nih.gov/articles/PMC1276818/" TargetMode="External"/></Relationships>
</file>

<file path=ppt/slides/_rels/slide1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www.who.int/health-topics/chronic-respiratory-diseases#tab=tab_1"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www.asthmaandlung.org.uk/blog/research/addressing-asthma-self-management-why-we-need-new-approach" TargetMode="External"/><Relationship Id="rId5" Type="http://schemas.openxmlformats.org/officeDocument/2006/relationships/hyperlink" Target="https://ruh.nhs.uk/patients/patient_information/EMD002_Adult_Asthma_Discharge_Management_Plan.pdf" TargetMode="External"/><Relationship Id="rId4" Type="http://schemas.openxmlformats.org/officeDocument/2006/relationships/hyperlink" Target="https://www.theguardian.com/society/2025/may/12/asthma-minority-ethnic-patients-health-inequalities-engla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4248472"/>
          </a:xfrm>
        </p:spPr>
        <p:txBody>
          <a:bodyPr/>
          <a:lstStyle/>
          <a:p>
            <a:pPr algn="l" eaLnBrk="1" hangingPunct="1"/>
            <a:r>
              <a:rPr lang="en-GB" altLang="en-US" sz="2800" b="1">
                <a:solidFill>
                  <a:schemeClr val="bg1"/>
                </a:solidFill>
              </a:rPr>
              <a:t>BMHP5023 Introduction to Physiology</a:t>
            </a:r>
          </a:p>
          <a:p>
            <a:pPr algn="l" eaLnBrk="1" hangingPunct="1"/>
            <a:r>
              <a:rPr lang="en-GB" altLang="en-US" sz="2800" b="1">
                <a:solidFill>
                  <a:schemeClr val="bg1"/>
                </a:solidFill>
              </a:rPr>
              <a:t>Component 2 – Presentation (Power Point with voice-over)</a:t>
            </a:r>
          </a:p>
          <a:p>
            <a:pPr algn="l" eaLnBrk="1" hangingPunct="1"/>
            <a:endParaRPr lang="en-GB" altLang="en-US" sz="2800" b="1">
              <a:solidFill>
                <a:schemeClr val="bg1"/>
              </a:solidFill>
            </a:endParaRPr>
          </a:p>
          <a:p>
            <a:pPr algn="l" eaLnBrk="1" hangingPunct="1"/>
            <a:r>
              <a:rPr lang="en-GB" altLang="en-US" sz="2800" b="1">
                <a:solidFill>
                  <a:schemeClr val="bg1"/>
                </a:solidFill>
              </a:rPr>
              <a:t>Student ID: 2411409</a:t>
            </a:r>
          </a:p>
          <a:p>
            <a:pPr algn="l" eaLnBrk="1" hangingPunct="1"/>
            <a:r>
              <a:rPr lang="en-GB" altLang="en-US" sz="2800" b="1">
                <a:solidFill>
                  <a:schemeClr val="bg1"/>
                </a:solidFill>
              </a:rPr>
              <a:t>Student name: Edna Aguirre</a:t>
            </a:r>
          </a:p>
          <a:p>
            <a:pPr algn="l" eaLnBrk="1" hangingPunct="1"/>
            <a:r>
              <a:rPr lang="en-GB" altLang="en-US" sz="2800" b="1">
                <a:solidFill>
                  <a:schemeClr val="bg1"/>
                </a:solidFill>
              </a:rPr>
              <a:t>Lecturer Name: Dr Soban Sadiq</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pic>
        <p:nvPicPr>
          <p:cNvPr id="4" name="Audio 3">
            <a:extLst>
              <a:ext uri="{FF2B5EF4-FFF2-40B4-BE49-F238E27FC236}">
                <a16:creationId xmlns:a16="http://schemas.microsoft.com/office/drawing/2014/main" id="{BEFBFB22-9D34-BDED-323E-3E59038D2CA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6217"/>
    </mc:Choice>
    <mc:Fallback>
      <p:transition spd="slow" advTm="162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descr="Common Asthma Triggers">
            <a:extLst>
              <a:ext uri="{FF2B5EF4-FFF2-40B4-BE49-F238E27FC236}">
                <a16:creationId xmlns:a16="http://schemas.microsoft.com/office/drawing/2014/main" id="{36EFCDAA-4526-3B3D-66D8-0E9D01DBC8F6}"/>
              </a:ext>
            </a:extLst>
          </p:cNvPr>
          <p:cNvPicPr>
            <a:picLocks noGrp="1" noRot="1" noChangeAspect="1" noMove="1" noResize="1" noEditPoints="1" noAdjustHandles="1" noChangeArrowheads="1" noChangeShapeType="1" noCrop="1"/>
          </p:cNvPicPr>
          <p:nvPr>
            <p:ph sz="half" idx="2"/>
          </p:nvPr>
        </p:nvPicPr>
        <p:blipFill>
          <a:blip r:embed="rId4"/>
          <a:stretch>
            <a:fillRect/>
          </a:stretch>
        </p:blipFill>
        <p:spPr bwMode="auto">
          <a:xfrm>
            <a:off x="4566570" y="0"/>
            <a:ext cx="4577430" cy="4878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8B7F6AF1-82D0-7E6F-B86E-7CFD3FB04926}"/>
              </a:ext>
            </a:extLst>
          </p:cNvPr>
          <p:cNvSpPr>
            <a:spLocks noGrp="1"/>
          </p:cNvSpPr>
          <p:nvPr>
            <p:ph type="dt" sz="half" idx="10"/>
          </p:nvPr>
        </p:nvSpPr>
        <p:spPr/>
        <p:txBody>
          <a:bodyPr/>
          <a:lstStyle/>
          <a:p>
            <a:pPr>
              <a:defRPr/>
            </a:pPr>
            <a:fld id="{F7614AD2-EBEE-4B9C-B8EB-7B45076136C4}"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9427798-9118-261A-E0D5-C994FB36150F}"/>
              </a:ext>
            </a:extLst>
          </p:cNvPr>
          <p:cNvSpPr>
            <a:spLocks noGrp="1"/>
          </p:cNvSpPr>
          <p:nvPr>
            <p:ph type="sldNum" sz="quarter" idx="11"/>
          </p:nvPr>
        </p:nvSpPr>
        <p:spPr/>
        <p:txBody>
          <a:bodyPr/>
          <a:lstStyle/>
          <a:p>
            <a:pPr>
              <a:defRPr/>
            </a:pPr>
            <a:fld id="{386495F9-B3F5-4DDF-9323-6CEC80C52C17}" type="slidenum">
              <a:rPr lang="en-GB" altLang="en-US"/>
              <a:pPr>
                <a:defRPr/>
              </a:pPr>
              <a:t>2</a:t>
            </a:fld>
            <a:endParaRPr lang="en-GB" altLang="en-US"/>
          </a:p>
        </p:txBody>
      </p:sp>
      <p:sp>
        <p:nvSpPr>
          <p:cNvPr id="14" name="TextBox 13">
            <a:extLst>
              <a:ext uri="{FF2B5EF4-FFF2-40B4-BE49-F238E27FC236}">
                <a16:creationId xmlns:a16="http://schemas.microsoft.com/office/drawing/2014/main" id="{16BE1E81-92B3-3E5A-8938-C80BD3D8F6CF}"/>
              </a:ext>
            </a:extLst>
          </p:cNvPr>
          <p:cNvSpPr txBox="1">
            <a:spLocks noGrp="1" noRot="1" noMove="1" noResize="1" noEditPoints="1" noAdjustHandles="1" noChangeArrowheads="1" noChangeShapeType="1"/>
          </p:cNvSpPr>
          <p:nvPr/>
        </p:nvSpPr>
        <p:spPr>
          <a:xfrm>
            <a:off x="4694663" y="5117510"/>
            <a:ext cx="444933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Figure 1 show the common triggers of asthma (Heather, 2020)</a:t>
            </a:r>
            <a:endParaRPr lang="en-US"/>
          </a:p>
        </p:txBody>
      </p:sp>
      <p:sp>
        <p:nvSpPr>
          <p:cNvPr id="16" name="Content Placeholder 15">
            <a:extLst>
              <a:ext uri="{FF2B5EF4-FFF2-40B4-BE49-F238E27FC236}">
                <a16:creationId xmlns:a16="http://schemas.microsoft.com/office/drawing/2014/main" id="{AAC25D33-A4AC-FFE8-11E6-22476CF45CA1}"/>
              </a:ext>
            </a:extLst>
          </p:cNvPr>
          <p:cNvSpPr>
            <a:spLocks noGrp="1" noRot="1" noMove="1" noResize="1" noEditPoints="1" noAdjustHandles="1" noChangeArrowheads="1" noChangeShapeType="1"/>
          </p:cNvSpPr>
          <p:nvPr>
            <p:ph sz="half" idx="1"/>
          </p:nvPr>
        </p:nvSpPr>
        <p:spPr>
          <a:xfrm>
            <a:off x="0" y="0"/>
            <a:ext cx="4572000" cy="5648645"/>
          </a:xfrm>
        </p:spPr>
        <p:txBody>
          <a:bodyPr/>
          <a:lstStyle/>
          <a:p>
            <a:pPr marL="0" indent="0">
              <a:buNone/>
            </a:pPr>
            <a:r>
              <a:rPr lang="en-GB" sz="1800" b="1">
                <a:highlight>
                  <a:srgbClr val="FFFFFF"/>
                </a:highlight>
                <a:latin typeface="Arial" panose="020B0604020202020204" pitchFamily="34" charset="0"/>
                <a:cs typeface="Arial" panose="020B0604020202020204" pitchFamily="34" charset="0"/>
              </a:rPr>
              <a:t>Introduction</a:t>
            </a:r>
          </a:p>
          <a:p>
            <a:pPr marL="0" indent="0">
              <a:buNone/>
            </a:pPr>
            <a:r>
              <a:rPr lang="en-GB" sz="1800" b="1">
                <a:highlight>
                  <a:srgbClr val="FFFFFF"/>
                </a:highlight>
                <a:latin typeface="Arial"/>
                <a:cs typeface="Arial"/>
              </a:rPr>
              <a:t>Chronic respiratory diseases (CRDs) </a:t>
            </a:r>
            <a:r>
              <a:rPr lang="en-GB" sz="1800">
                <a:highlight>
                  <a:srgbClr val="FFFFFF"/>
                </a:highlight>
                <a:latin typeface="Arial"/>
                <a:cs typeface="Arial"/>
              </a:rPr>
              <a:t>are a group of long-term conditions that impact the respiratory tract and internal lung anatomy. They are not curable. Therefore, treatment helps control symptoms to manage and improve daily life (World Health Organization, 2019). Under the CRDs I will focus on</a:t>
            </a:r>
            <a:r>
              <a:rPr lang="en-GB" sz="1800" b="1">
                <a:highlight>
                  <a:srgbClr val="FFFFFF"/>
                </a:highlight>
                <a:latin typeface="Arial"/>
                <a:cs typeface="Arial"/>
              </a:rPr>
              <a:t> asthma.</a:t>
            </a:r>
            <a:endParaRPr lang="en-GB" sz="1800" b="1">
              <a:latin typeface="Arial"/>
              <a:cs typeface="Arial"/>
            </a:endParaRPr>
          </a:p>
          <a:p>
            <a:pPr marL="0" indent="0">
              <a:buNone/>
            </a:pPr>
            <a:r>
              <a:rPr lang="en-GB" sz="1800" b="1">
                <a:highlight>
                  <a:srgbClr val="FFFFFF"/>
                </a:highlight>
                <a:latin typeface="Arial"/>
                <a:cs typeface="Arial"/>
              </a:rPr>
              <a:t>Asthma </a:t>
            </a:r>
            <a:r>
              <a:rPr lang="en-GB" sz="1800">
                <a:highlight>
                  <a:srgbClr val="FFFFFF"/>
                </a:highlight>
                <a:latin typeface="Arial"/>
                <a:cs typeface="Arial"/>
              </a:rPr>
              <a:t>is a long-term (chronic) inflammation, and the airways swell and narrow. Asthma can be fatal if not managed and treated</a:t>
            </a:r>
            <a:r>
              <a:rPr lang="en-GB" sz="1800">
                <a:highlight>
                  <a:srgbClr val="F1FAFF"/>
                </a:highlight>
                <a:latin typeface="Arial"/>
                <a:cs typeface="Arial"/>
              </a:rPr>
              <a:t>.</a:t>
            </a:r>
            <a:r>
              <a:rPr lang="en-GB" sz="1800">
                <a:solidFill>
                  <a:srgbClr val="000000"/>
                </a:solidFill>
                <a:highlight>
                  <a:srgbClr val="F1FAFF"/>
                </a:highlight>
                <a:latin typeface="Arial"/>
                <a:ea typeface="Open Sans"/>
                <a:cs typeface="Arial"/>
              </a:rPr>
              <a:t> In addition, it is genetic and will come back in adulthood </a:t>
            </a:r>
            <a:r>
              <a:rPr lang="en-GB" sz="1800">
                <a:solidFill>
                  <a:srgbClr val="222222"/>
                </a:solidFill>
                <a:highlight>
                  <a:srgbClr val="FFFFFF"/>
                </a:highlight>
                <a:latin typeface="Arial"/>
                <a:ea typeface="Open Sans"/>
                <a:cs typeface="Arial"/>
              </a:rPr>
              <a:t> (</a:t>
            </a:r>
            <a:r>
              <a:rPr lang="en-GB" sz="1800">
                <a:solidFill>
                  <a:srgbClr val="222222"/>
                </a:solidFill>
                <a:highlight>
                  <a:srgbClr val="FFFFFF"/>
                </a:highlight>
                <a:latin typeface="Arial"/>
                <a:cs typeface="Arial"/>
              </a:rPr>
              <a:t>National Heart, Lung, and Blood Institute, 2024).</a:t>
            </a:r>
            <a:endParaRPr lang="en-GB" sz="1800">
              <a:latin typeface="Arial"/>
              <a:cs typeface="Arial"/>
            </a:endParaRPr>
          </a:p>
          <a:p>
            <a:pPr marL="0" indent="0">
              <a:buNone/>
            </a:pPr>
            <a:r>
              <a:rPr lang="en-GB" sz="1800">
                <a:highlight>
                  <a:srgbClr val="F1FAFF"/>
                </a:highlight>
                <a:latin typeface="Arial"/>
                <a:cs typeface="Arial"/>
              </a:rPr>
              <a:t>Symptoms: Tightness or pain in the chest</a:t>
            </a:r>
            <a:endParaRPr lang="en-US" sz="1800">
              <a:latin typeface="Arial"/>
              <a:cs typeface="Arial"/>
            </a:endParaRPr>
          </a:p>
          <a:p>
            <a:pPr marL="0" indent="0">
              <a:buNone/>
            </a:pPr>
            <a:r>
              <a:rPr lang="en-GB" sz="1800">
                <a:highlight>
                  <a:srgbClr val="F1FAFF"/>
                </a:highlight>
                <a:latin typeface="Arial"/>
                <a:cs typeface="Arial"/>
              </a:rPr>
              <a:t>   wheezing</a:t>
            </a:r>
            <a:endParaRPr lang="en-US" sz="1800">
              <a:latin typeface="Arial"/>
              <a:cs typeface="Arial"/>
            </a:endParaRPr>
          </a:p>
          <a:p>
            <a:pPr marL="0" indent="0">
              <a:buNone/>
            </a:pPr>
            <a:r>
              <a:rPr lang="en-GB" sz="1800">
                <a:highlight>
                  <a:srgbClr val="F1FAFF"/>
                </a:highlight>
                <a:latin typeface="Arial"/>
                <a:cs typeface="Arial"/>
              </a:rPr>
              <a:t>            Cough (Cleveland Clinic, 2022)</a:t>
            </a:r>
            <a:endParaRPr lang="en-US" sz="1800">
              <a:latin typeface="Arial"/>
              <a:cs typeface="Arial"/>
            </a:endParaRPr>
          </a:p>
          <a:p>
            <a:pPr marL="0" indent="0">
              <a:buNone/>
            </a:pPr>
            <a:br>
              <a:rPr lang="en-GB" sz="1800">
                <a:latin typeface="Arial"/>
                <a:cs typeface="Arial"/>
              </a:rPr>
            </a:br>
            <a:endParaRPr lang="en-GB" sz="1800">
              <a:latin typeface="Arial"/>
              <a:cs typeface="Arial"/>
            </a:endParaRPr>
          </a:p>
        </p:txBody>
      </p:sp>
      <p:pic>
        <p:nvPicPr>
          <p:cNvPr id="20" name="Audio 19">
            <a:extLst>
              <a:ext uri="{FF2B5EF4-FFF2-40B4-BE49-F238E27FC236}">
                <a16:creationId xmlns:a16="http://schemas.microsoft.com/office/drawing/2014/main" id="{735D08CB-90DA-B405-C6C9-80C01F1FF7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849774068"/>
      </p:ext>
    </p:extLst>
  </p:cSld>
  <p:clrMapOvr>
    <a:masterClrMapping/>
  </p:clrMapOvr>
  <mc:AlternateContent xmlns:mc="http://schemas.openxmlformats.org/markup-compatibility/2006">
    <mc:Choice xmlns:p14="http://schemas.microsoft.com/office/powerpoint/2010/main" Requires="p14">
      <p:transition spd="slow" p14:dur="2000" advTm="71132"/>
    </mc:Choice>
    <mc:Fallback>
      <p:transition spd="slow" advTm="71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533952-77EE-C9AC-C2BA-420C1187C6A8}"/>
              </a:ext>
            </a:extLst>
          </p:cNvPr>
          <p:cNvSpPr>
            <a:spLocks noGrp="1"/>
          </p:cNvSpPr>
          <p:nvPr>
            <p:ph idx="1"/>
          </p:nvPr>
        </p:nvSpPr>
        <p:spPr>
          <a:xfrm>
            <a:off x="250825" y="136526"/>
            <a:ext cx="8435975" cy="5575342"/>
          </a:xfrm>
        </p:spPr>
        <p:txBody>
          <a:bodyPr/>
          <a:lstStyle/>
          <a:p>
            <a:pPr marL="0" indent="0">
              <a:buNone/>
            </a:pPr>
            <a:r>
              <a:rPr lang="en-GB" sz="1800">
                <a:latin typeface="Arial"/>
                <a:cs typeface="Arial"/>
              </a:rPr>
              <a:t>Continuation</a:t>
            </a:r>
          </a:p>
          <a:p>
            <a:pPr marL="0" indent="0">
              <a:buNone/>
            </a:pPr>
            <a:r>
              <a:rPr lang="en-GB" sz="1800" b="1">
                <a:latin typeface="Arial"/>
                <a:cs typeface="Arial"/>
              </a:rPr>
              <a:t>Race or Ethnicity when your:</a:t>
            </a:r>
          </a:p>
          <a:p>
            <a:r>
              <a:rPr lang="en-GB" sz="1800">
                <a:latin typeface="Arial"/>
                <a:cs typeface="Arial"/>
              </a:rPr>
              <a:t>African </a:t>
            </a:r>
            <a:r>
              <a:rPr lang="en-GB" sz="1800" err="1">
                <a:latin typeface="Arial"/>
                <a:cs typeface="Arial"/>
              </a:rPr>
              <a:t>american</a:t>
            </a:r>
            <a:endParaRPr lang="en-GB" sz="1800">
              <a:latin typeface="Arial"/>
              <a:cs typeface="Arial"/>
            </a:endParaRPr>
          </a:p>
          <a:p>
            <a:r>
              <a:rPr lang="en-GB" sz="1800">
                <a:latin typeface="Arial"/>
                <a:cs typeface="Arial"/>
              </a:rPr>
              <a:t>Hispanic</a:t>
            </a:r>
          </a:p>
          <a:p>
            <a:r>
              <a:rPr lang="en-GB" sz="1800">
                <a:latin typeface="Arial"/>
                <a:cs typeface="Arial"/>
              </a:rPr>
              <a:t>Puerto Rican </a:t>
            </a:r>
          </a:p>
          <a:p>
            <a:pPr marL="0" indent="0">
              <a:buNone/>
            </a:pPr>
            <a:r>
              <a:rPr lang="en-GB" sz="1800">
                <a:latin typeface="Arial"/>
                <a:cs typeface="Arial"/>
              </a:rPr>
              <a:t>               </a:t>
            </a:r>
            <a:r>
              <a:rPr lang="en-US" sz="1800">
                <a:solidFill>
                  <a:srgbClr val="222222"/>
                </a:solidFill>
                <a:latin typeface="Arial"/>
                <a:cs typeface="Arial"/>
              </a:rPr>
              <a:t>( National Heart, Lung, and Blood Institute, 2024)</a:t>
            </a:r>
            <a:endParaRPr lang="en-GB" sz="1800">
              <a:latin typeface="Arial"/>
              <a:cs typeface="Arial"/>
            </a:endParaRPr>
          </a:p>
          <a:p>
            <a:r>
              <a:rPr lang="en-GB" sz="1800">
                <a:latin typeface="Arial"/>
                <a:cs typeface="Arial"/>
              </a:rPr>
              <a:t>26.4% White</a:t>
            </a:r>
          </a:p>
          <a:p>
            <a:r>
              <a:rPr lang="en-GB" sz="1800">
                <a:latin typeface="Arial"/>
                <a:cs typeface="Arial"/>
              </a:rPr>
              <a:t>30.4% South Asian</a:t>
            </a:r>
          </a:p>
          <a:p>
            <a:r>
              <a:rPr lang="en-GB" sz="1800">
                <a:latin typeface="Arial"/>
                <a:cs typeface="Arial"/>
              </a:rPr>
              <a:t>35.9% Afro Caribbean </a:t>
            </a:r>
          </a:p>
          <a:p>
            <a:pPr marL="0" indent="0">
              <a:buNone/>
            </a:pPr>
            <a:r>
              <a:rPr lang="en-GB" sz="1800">
                <a:latin typeface="Arial"/>
                <a:cs typeface="Arial"/>
              </a:rPr>
              <a:t>    (National Library of Medicine, 2025)</a:t>
            </a:r>
            <a:endParaRPr lang="en-GB"/>
          </a:p>
          <a:p>
            <a:pPr marL="0" indent="0">
              <a:buNone/>
            </a:pPr>
            <a:r>
              <a:rPr lang="en-GB" sz="1800" b="1">
                <a:solidFill>
                  <a:srgbClr val="000000"/>
                </a:solidFill>
                <a:latin typeface="Arial"/>
                <a:cs typeface="Arial"/>
              </a:rPr>
              <a:t>Occupational Hazards:</a:t>
            </a:r>
            <a:endParaRPr lang="en-GB" sz="1800">
              <a:solidFill>
                <a:srgbClr val="000000"/>
              </a:solidFill>
              <a:latin typeface="Arial"/>
              <a:cs typeface="Arial"/>
            </a:endParaRPr>
          </a:p>
          <a:p>
            <a:pPr marL="0" indent="0">
              <a:buNone/>
            </a:pPr>
            <a:r>
              <a:rPr lang="en-GB" sz="1800">
                <a:solidFill>
                  <a:srgbClr val="000000"/>
                </a:solidFill>
                <a:latin typeface="Arial"/>
                <a:cs typeface="Arial"/>
              </a:rPr>
              <a:t> Industrial dust and breathing chemicals</a:t>
            </a:r>
          </a:p>
          <a:p>
            <a:pPr marL="0" indent="0">
              <a:spcBef>
                <a:spcPct val="0"/>
              </a:spcBef>
              <a:buNone/>
            </a:pPr>
            <a:r>
              <a:rPr lang="en-US" sz="1800" b="1">
                <a:solidFill>
                  <a:srgbClr val="222222"/>
                </a:solidFill>
                <a:latin typeface="Arial"/>
                <a:cs typeface="Arial"/>
              </a:rPr>
              <a:t>Prevalence</a:t>
            </a:r>
            <a:endParaRPr lang="en-US" sz="1800" b="1">
              <a:latin typeface="Arial"/>
              <a:cs typeface="Arial"/>
            </a:endParaRPr>
          </a:p>
          <a:p>
            <a:pPr>
              <a:spcBef>
                <a:spcPct val="0"/>
              </a:spcBef>
            </a:pPr>
            <a:r>
              <a:rPr lang="en-US" sz="1800">
                <a:solidFill>
                  <a:srgbClr val="222222"/>
                </a:solidFill>
                <a:latin typeface="Arial"/>
                <a:cs typeface="Arial"/>
              </a:rPr>
              <a:t>boys are higher risk than girls have asthma as children.</a:t>
            </a:r>
            <a:endParaRPr lang="en-US" sz="1800">
              <a:latin typeface="Arial"/>
              <a:cs typeface="Arial"/>
            </a:endParaRPr>
          </a:p>
          <a:p>
            <a:pPr>
              <a:spcBef>
                <a:spcPct val="0"/>
              </a:spcBef>
            </a:pPr>
            <a:r>
              <a:rPr lang="en-US" sz="1800">
                <a:solidFill>
                  <a:srgbClr val="222222"/>
                </a:solidFill>
                <a:latin typeface="Arial"/>
                <a:cs typeface="Arial"/>
              </a:rPr>
              <a:t>Asthma is common among women</a:t>
            </a:r>
            <a:endParaRPr lang="en-US" sz="1800">
              <a:latin typeface="Arial"/>
              <a:cs typeface="Arial"/>
            </a:endParaRPr>
          </a:p>
          <a:p>
            <a:pPr marL="0" indent="0">
              <a:spcBef>
                <a:spcPct val="0"/>
              </a:spcBef>
              <a:buNone/>
            </a:pPr>
            <a:r>
              <a:rPr lang="en-US" sz="1800">
                <a:solidFill>
                  <a:srgbClr val="222222"/>
                </a:solidFill>
                <a:latin typeface="Arial"/>
                <a:cs typeface="Arial"/>
              </a:rPr>
              <a:t>                      ( National Heart, Lung, and Blood Institute, 2024)</a:t>
            </a:r>
            <a:endParaRPr lang="en-US"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p:txBody>
      </p:sp>
      <p:sp>
        <p:nvSpPr>
          <p:cNvPr id="4" name="Date Placeholder 3">
            <a:extLst>
              <a:ext uri="{FF2B5EF4-FFF2-40B4-BE49-F238E27FC236}">
                <a16:creationId xmlns:a16="http://schemas.microsoft.com/office/drawing/2014/main" id="{091AF137-7196-FECE-F04C-A00914F97A40}"/>
              </a:ext>
            </a:extLst>
          </p:cNvPr>
          <p:cNvSpPr>
            <a:spLocks noGrp="1"/>
          </p:cNvSpPr>
          <p:nvPr>
            <p:ph type="dt" sz="half" idx="10"/>
          </p:nvPr>
        </p:nvSpPr>
        <p:spPr/>
        <p:txBody>
          <a:bodyPr/>
          <a:lstStyle/>
          <a:p>
            <a:pPr>
              <a:defRPr/>
            </a:pPr>
            <a:fld id="{2303D31F-598B-47EE-BA37-93F097A3D676}" type="datetime1">
              <a:rPr lang="en-GB" altLang="en-US"/>
              <a:pPr>
                <a:defRPr/>
              </a:pPr>
              <a:t>21/04/2026</a:t>
            </a:fld>
            <a:endParaRPr lang="en-GB" altLang="en-US"/>
          </a:p>
        </p:txBody>
      </p:sp>
      <p:sp>
        <p:nvSpPr>
          <p:cNvPr id="5" name="Slide Number Placeholder 4">
            <a:extLst>
              <a:ext uri="{FF2B5EF4-FFF2-40B4-BE49-F238E27FC236}">
                <a16:creationId xmlns:a16="http://schemas.microsoft.com/office/drawing/2014/main" id="{AE9016E9-424B-387C-D1B2-73C0FF0A3AAC}"/>
              </a:ext>
            </a:extLst>
          </p:cNvPr>
          <p:cNvSpPr>
            <a:spLocks noGrp="1"/>
          </p:cNvSpPr>
          <p:nvPr>
            <p:ph type="sldNum" sz="quarter" idx="12"/>
          </p:nvPr>
        </p:nvSpPr>
        <p:spPr/>
        <p:txBody>
          <a:bodyPr/>
          <a:lstStyle/>
          <a:p>
            <a:pPr>
              <a:defRPr/>
            </a:pPr>
            <a:fld id="{6550E941-99E4-4403-A917-B30FF69A9617}" type="slidenum">
              <a:rPr lang="en-GB" altLang="en-US"/>
              <a:pPr>
                <a:defRPr/>
              </a:pPr>
              <a:t>3</a:t>
            </a:fld>
            <a:endParaRPr lang="en-GB" altLang="en-US"/>
          </a:p>
        </p:txBody>
      </p:sp>
      <p:pic>
        <p:nvPicPr>
          <p:cNvPr id="14" name="Audio 13">
            <a:extLst>
              <a:ext uri="{FF2B5EF4-FFF2-40B4-BE49-F238E27FC236}">
                <a16:creationId xmlns:a16="http://schemas.microsoft.com/office/drawing/2014/main" id="{3045D884-168D-3381-62D2-0804108AEE1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625287087"/>
      </p:ext>
    </p:extLst>
  </p:cSld>
  <p:clrMapOvr>
    <a:masterClrMapping/>
  </p:clrMapOvr>
  <mc:AlternateContent xmlns:mc="http://schemas.openxmlformats.org/markup-compatibility/2006">
    <mc:Choice xmlns:p14="http://schemas.microsoft.com/office/powerpoint/2010/main" Requires="p14">
      <p:transition spd="slow" p14:dur="2000" advTm="40703"/>
    </mc:Choice>
    <mc:Fallback>
      <p:transition spd="slow" advTm="407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1ADDBB-4490-C70D-8629-AEF6F885F162}"/>
              </a:ext>
            </a:extLst>
          </p:cNvPr>
          <p:cNvSpPr>
            <a:spLocks noGrp="1"/>
          </p:cNvSpPr>
          <p:nvPr>
            <p:ph idx="1"/>
          </p:nvPr>
        </p:nvSpPr>
        <p:spPr>
          <a:xfrm>
            <a:off x="360197" y="716750"/>
            <a:ext cx="8326603" cy="4800483"/>
          </a:xfrm>
        </p:spPr>
        <p:txBody>
          <a:bodyPr/>
          <a:lstStyle/>
          <a:p>
            <a:pPr indent="0">
              <a:spcBef>
                <a:spcPct val="0"/>
              </a:spcBef>
              <a:buNone/>
            </a:pPr>
            <a:r>
              <a:rPr lang="en-US" sz="1800" b="1">
                <a:solidFill>
                  <a:srgbClr val="222222"/>
                </a:solidFill>
                <a:latin typeface="Arial"/>
                <a:ea typeface="Open Sans"/>
                <a:cs typeface="Arial"/>
              </a:rPr>
              <a:t>Continuation of Prevalence</a:t>
            </a:r>
            <a:endParaRPr lang="en-US"/>
          </a:p>
          <a:p>
            <a:pPr indent="0">
              <a:spcBef>
                <a:spcPct val="0"/>
              </a:spcBef>
              <a:buNone/>
            </a:pPr>
            <a:endParaRPr lang="en-US" sz="1800" b="1">
              <a:solidFill>
                <a:srgbClr val="222222"/>
              </a:solidFill>
              <a:latin typeface="Arial"/>
              <a:ea typeface="Open Sans"/>
              <a:cs typeface="Arial"/>
            </a:endParaRPr>
          </a:p>
          <a:p>
            <a:pPr>
              <a:buFont typeface="Arial"/>
              <a:buChar char="•"/>
            </a:pPr>
            <a:r>
              <a:rPr lang="en-GB" sz="1800">
                <a:solidFill>
                  <a:srgbClr val="0E0E0E"/>
                </a:solidFill>
                <a:highlight>
                  <a:srgbClr val="FBFAF8"/>
                </a:highlight>
                <a:latin typeface="Arial"/>
                <a:ea typeface="Open Sans"/>
                <a:cs typeface="Arial"/>
              </a:rPr>
              <a:t>7% of men and 18% of women are diagnosis.</a:t>
            </a:r>
            <a:endParaRPr lang="en-US" sz="1800">
              <a:solidFill>
                <a:srgbClr val="222222"/>
              </a:solidFill>
              <a:latin typeface="Arial"/>
              <a:ea typeface="Open Sans"/>
              <a:cs typeface="Arial"/>
            </a:endParaRPr>
          </a:p>
          <a:p>
            <a:pPr>
              <a:buFont typeface="Arial"/>
              <a:buChar char="•"/>
            </a:pPr>
            <a:r>
              <a:rPr lang="en-GB" sz="1800">
                <a:solidFill>
                  <a:srgbClr val="0E0E0E"/>
                </a:solidFill>
                <a:highlight>
                  <a:srgbClr val="FBFAF8"/>
                </a:highlight>
                <a:latin typeface="Arial"/>
                <a:ea typeface="Open Sans"/>
                <a:cs typeface="Arial"/>
              </a:rPr>
              <a:t>21% of 25–34yr olds were diagnosed, while13% aged 75 yrs and over</a:t>
            </a:r>
            <a:endParaRPr lang="en-US" sz="1800">
              <a:solidFill>
                <a:srgbClr val="222222"/>
              </a:solidFill>
              <a:latin typeface="Arial"/>
              <a:ea typeface="Open Sans"/>
              <a:cs typeface="Arial"/>
            </a:endParaRPr>
          </a:p>
          <a:p>
            <a:pPr>
              <a:buFont typeface="Arial"/>
              <a:buChar char="•"/>
            </a:pPr>
            <a:r>
              <a:rPr lang="en-GB" sz="1800">
                <a:solidFill>
                  <a:srgbClr val="0E0E0E"/>
                </a:solidFill>
                <a:highlight>
                  <a:srgbClr val="FBFAF8"/>
                </a:highlight>
                <a:latin typeface="Arial"/>
                <a:ea typeface="Open Sans"/>
                <a:cs typeface="Arial"/>
              </a:rPr>
              <a:t>8% of boys and 4% of girls had current asthma </a:t>
            </a:r>
            <a:endParaRPr lang="en-US" sz="1800">
              <a:solidFill>
                <a:srgbClr val="222222"/>
              </a:solidFill>
              <a:latin typeface="Arial"/>
              <a:ea typeface="Open Sans"/>
              <a:cs typeface="Arial"/>
            </a:endParaRPr>
          </a:p>
          <a:p>
            <a:pPr marL="0" indent="0">
              <a:buNone/>
            </a:pPr>
            <a:r>
              <a:rPr lang="en-GB" sz="1800">
                <a:solidFill>
                  <a:srgbClr val="0E0E0E"/>
                </a:solidFill>
                <a:highlight>
                  <a:srgbClr val="FBFAF8"/>
                </a:highlight>
                <a:latin typeface="Arial"/>
                <a:ea typeface="Open Sans"/>
                <a:cs typeface="Arial"/>
              </a:rPr>
              <a:t>       (National Institute for Health and Care Excellence(NICE), 2024)</a:t>
            </a:r>
            <a:endParaRPr lang="en-GB" sz="1800">
              <a:solidFill>
                <a:srgbClr val="222222"/>
              </a:solidFill>
              <a:latin typeface="Arial"/>
              <a:ea typeface="Open Sans"/>
              <a:cs typeface="Arial"/>
            </a:endParaRPr>
          </a:p>
          <a:p>
            <a:pPr indent="0">
              <a:spcBef>
                <a:spcPct val="0"/>
              </a:spcBef>
              <a:buNone/>
            </a:pPr>
            <a:endParaRPr lang="en-US" sz="1800" b="1">
              <a:solidFill>
                <a:srgbClr val="222222"/>
              </a:solidFill>
              <a:latin typeface="Arial"/>
              <a:ea typeface="Open Sans"/>
              <a:cs typeface="Arial"/>
            </a:endParaRPr>
          </a:p>
          <a:p>
            <a:pPr marL="0" indent="0">
              <a:buNone/>
            </a:pPr>
            <a:r>
              <a:rPr lang="en-GB" sz="1800">
                <a:solidFill>
                  <a:srgbClr val="333333"/>
                </a:solidFill>
                <a:highlight>
                  <a:srgbClr val="FFFFFF"/>
                </a:highlight>
                <a:latin typeface="Arial"/>
                <a:ea typeface="Open Sans"/>
                <a:cs typeface="Arial"/>
              </a:rPr>
              <a:t> Worldwide, asthma is the second most prevalent chronic respiratory disease   	(Busby et al., 2021)</a:t>
            </a:r>
            <a:endParaRPr lang="en-US" sz="1800">
              <a:solidFill>
                <a:srgbClr val="222222"/>
              </a:solidFill>
              <a:latin typeface="Arial"/>
              <a:ea typeface="Open Sans"/>
              <a:cs typeface="Arial"/>
            </a:endParaRPr>
          </a:p>
          <a:p>
            <a:pPr marL="685800" lvl="1">
              <a:buChar char="•"/>
            </a:pPr>
            <a:r>
              <a:rPr lang="en-GB" sz="1800">
                <a:solidFill>
                  <a:srgbClr val="121212"/>
                </a:solidFill>
                <a:highlight>
                  <a:srgbClr val="FFFFFF"/>
                </a:highlight>
                <a:latin typeface="Arial"/>
                <a:ea typeface="Open Sans"/>
                <a:cs typeface="Arial"/>
              </a:rPr>
              <a:t>Asthma affects one in nine adults and one in eight children</a:t>
            </a:r>
            <a:endParaRPr lang="en-GB" sz="1800">
              <a:solidFill>
                <a:srgbClr val="222222"/>
              </a:solidFill>
              <a:latin typeface="Arial"/>
              <a:ea typeface="Open Sans"/>
              <a:cs typeface="Arial"/>
            </a:endParaRPr>
          </a:p>
          <a:p>
            <a:pPr marL="400050" lvl="1" indent="0">
              <a:buNone/>
            </a:pPr>
            <a:r>
              <a:rPr lang="en-GB" sz="1800">
                <a:solidFill>
                  <a:srgbClr val="121212"/>
                </a:solidFill>
                <a:highlight>
                  <a:srgbClr val="FFFFFF"/>
                </a:highlight>
                <a:latin typeface="Arial"/>
                <a:ea typeface="Open Sans"/>
                <a:cs typeface="Arial"/>
              </a:rPr>
              <a:t>      (Thomas, 2025)</a:t>
            </a:r>
            <a:endParaRPr lang="en-GB" sz="1800">
              <a:solidFill>
                <a:srgbClr val="222222"/>
              </a:solidFill>
              <a:latin typeface="Arial"/>
              <a:ea typeface="Open Sans"/>
              <a:cs typeface="Arial"/>
            </a:endParaRPr>
          </a:p>
          <a:p>
            <a:pPr marL="685800" lvl="1">
              <a:buChar char="•"/>
            </a:pPr>
            <a:r>
              <a:rPr lang="en-GB" sz="1800">
                <a:solidFill>
                  <a:srgbClr val="45423F"/>
                </a:solidFill>
                <a:highlight>
                  <a:srgbClr val="F1EEE8"/>
                </a:highlight>
                <a:latin typeface="Arial"/>
                <a:ea typeface="Open Sans"/>
                <a:cs typeface="Arial"/>
              </a:rPr>
              <a:t>The UK has the highest asthma death rates in Europe</a:t>
            </a:r>
            <a:endParaRPr lang="en-GB" sz="1800">
              <a:solidFill>
                <a:srgbClr val="222222"/>
              </a:solidFill>
              <a:latin typeface="Arial"/>
              <a:ea typeface="Open Sans"/>
              <a:cs typeface="Arial"/>
            </a:endParaRPr>
          </a:p>
          <a:p>
            <a:pPr marL="685800" lvl="1">
              <a:buChar char="•"/>
            </a:pPr>
            <a:r>
              <a:rPr lang="en-GB" sz="1800">
                <a:solidFill>
                  <a:srgbClr val="45423F"/>
                </a:solidFill>
                <a:highlight>
                  <a:srgbClr val="F1EEE8"/>
                </a:highlight>
                <a:latin typeface="Arial"/>
                <a:ea typeface="Open Sans"/>
                <a:cs typeface="Arial"/>
              </a:rPr>
              <a:t> 7.2 million people have asthma in UK</a:t>
            </a:r>
            <a:endParaRPr lang="en-GB" sz="1800">
              <a:solidFill>
                <a:srgbClr val="222222"/>
              </a:solidFill>
              <a:latin typeface="Arial"/>
              <a:ea typeface="Open Sans"/>
              <a:cs typeface="Arial"/>
            </a:endParaRPr>
          </a:p>
          <a:p>
            <a:pPr marL="685800" lvl="1">
              <a:buChar char="•"/>
            </a:pPr>
            <a:r>
              <a:rPr lang="en-GB" sz="1800">
                <a:solidFill>
                  <a:srgbClr val="45423F"/>
                </a:solidFill>
                <a:highlight>
                  <a:srgbClr val="F1EEE8"/>
                </a:highlight>
                <a:latin typeface="Arial"/>
                <a:ea typeface="Open Sans"/>
                <a:cs typeface="Arial"/>
              </a:rPr>
              <a:t> 8/100 people have asthma (Walker, 2025)</a:t>
            </a:r>
          </a:p>
          <a:p>
            <a:pPr>
              <a:spcBef>
                <a:spcPct val="0"/>
              </a:spcBef>
              <a:buChar char="–"/>
            </a:pPr>
            <a:endParaRPr lang="en-US" sz="1200">
              <a:solidFill>
                <a:srgbClr val="222222"/>
              </a:solidFill>
              <a:latin typeface="Times New Roman"/>
              <a:ea typeface="Open Sans"/>
              <a:cs typeface="Times New Roman"/>
            </a:endParaRPr>
          </a:p>
          <a:p>
            <a:pPr marL="0" indent="0">
              <a:buNone/>
            </a:pPr>
            <a:endParaRPr lang="en-US"/>
          </a:p>
        </p:txBody>
      </p:sp>
      <p:sp>
        <p:nvSpPr>
          <p:cNvPr id="4" name="Date Placeholder 3">
            <a:extLst>
              <a:ext uri="{FF2B5EF4-FFF2-40B4-BE49-F238E27FC236}">
                <a16:creationId xmlns:a16="http://schemas.microsoft.com/office/drawing/2014/main" id="{4EB1A4D6-FE5D-D901-B29A-0AFCDCBFE3DD}"/>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0E25AF71-5ECC-58DD-C7B7-97E550E5F92C}"/>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6" name="Audio 5">
            <a:extLst>
              <a:ext uri="{FF2B5EF4-FFF2-40B4-BE49-F238E27FC236}">
                <a16:creationId xmlns:a16="http://schemas.microsoft.com/office/drawing/2014/main" id="{4EA702EE-3202-A596-5FC4-E1DF3515E88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930388879"/>
      </p:ext>
    </p:extLst>
  </p:cSld>
  <p:clrMapOvr>
    <a:masterClrMapping/>
  </p:clrMapOvr>
  <mc:AlternateContent xmlns:mc="http://schemas.openxmlformats.org/markup-compatibility/2006">
    <mc:Choice xmlns:p14="http://schemas.microsoft.com/office/powerpoint/2010/main" Requires="p14">
      <p:transition spd="slow" p14:dur="2000" advTm="44569"/>
    </mc:Choice>
    <mc:Fallback>
      <p:transition spd="slow" advTm="44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6D858C-6C5B-545A-FC15-4F93FAB0FEB6}"/>
              </a:ext>
            </a:extLst>
          </p:cNvPr>
          <p:cNvSpPr>
            <a:spLocks noGrp="1"/>
          </p:cNvSpPr>
          <p:nvPr>
            <p:ph sz="half" idx="1"/>
          </p:nvPr>
        </p:nvSpPr>
        <p:spPr/>
        <p:txBody>
          <a:bodyPr/>
          <a:lstStyle/>
          <a:p>
            <a:br>
              <a:rPr lang="en-GB" sz="1200">
                <a:latin typeface="Arial"/>
                <a:cs typeface="Arial"/>
              </a:rPr>
            </a:br>
            <a:endParaRPr lang="en-GB" sz="1200">
              <a:latin typeface="Arial"/>
              <a:cs typeface="Arial"/>
            </a:endParaRPr>
          </a:p>
        </p:txBody>
      </p:sp>
      <p:sp>
        <p:nvSpPr>
          <p:cNvPr id="4" name="Content Placeholder 3">
            <a:extLst>
              <a:ext uri="{FF2B5EF4-FFF2-40B4-BE49-F238E27FC236}">
                <a16:creationId xmlns:a16="http://schemas.microsoft.com/office/drawing/2014/main" id="{D5F66145-137D-CEB8-51C6-44863736A9BF}"/>
              </a:ext>
            </a:extLst>
          </p:cNvPr>
          <p:cNvSpPr>
            <a:spLocks noGrp="1" noRot="1" noMove="1" noResize="1" noEditPoints="1" noAdjustHandles="1" noChangeArrowheads="1" noChangeShapeType="1"/>
          </p:cNvSpPr>
          <p:nvPr>
            <p:ph sz="half" idx="2"/>
          </p:nvPr>
        </p:nvSpPr>
        <p:spPr>
          <a:xfrm>
            <a:off x="4495800" y="0"/>
            <a:ext cx="4648200" cy="5774499"/>
          </a:xfrm>
        </p:spPr>
        <p:txBody>
          <a:bodyPr/>
          <a:lstStyle/>
          <a:p>
            <a:pPr marL="0" indent="0">
              <a:spcBef>
                <a:spcPct val="0"/>
              </a:spcBef>
              <a:buNone/>
            </a:pPr>
            <a:r>
              <a:rPr lang="en-GB" sz="1800" b="1">
                <a:latin typeface="Arial"/>
                <a:ea typeface="+mn-lt"/>
                <a:cs typeface="Arial"/>
              </a:rPr>
              <a:t>Anatomy and Physiology</a:t>
            </a:r>
            <a:endParaRPr lang="en-GB" sz="1800">
              <a:latin typeface="Arial"/>
              <a:cs typeface="Arial"/>
            </a:endParaRPr>
          </a:p>
          <a:p>
            <a:pPr marL="0" indent="0">
              <a:spcBef>
                <a:spcPct val="0"/>
              </a:spcBef>
              <a:buNone/>
            </a:pPr>
            <a:r>
              <a:rPr lang="en-GB" sz="1800">
                <a:solidFill>
                  <a:srgbClr val="555555"/>
                </a:solidFill>
                <a:highlight>
                  <a:srgbClr val="F1FAFF"/>
                </a:highlight>
                <a:latin typeface="Arial"/>
                <a:cs typeface="Arial"/>
              </a:rPr>
              <a:t>Figure 2:The respiratory system are:</a:t>
            </a:r>
            <a:endParaRPr lang="en-US" sz="1800">
              <a:latin typeface="Arial"/>
              <a:cs typeface="Arial"/>
            </a:endParaRPr>
          </a:p>
          <a:p>
            <a:pPr marL="285750" indent="-285750">
              <a:spcBef>
                <a:spcPct val="0"/>
              </a:spcBef>
            </a:pPr>
            <a:r>
              <a:rPr lang="en-GB" sz="1800">
                <a:solidFill>
                  <a:srgbClr val="555555"/>
                </a:solidFill>
                <a:highlight>
                  <a:srgbClr val="F1FAFF"/>
                </a:highlight>
                <a:latin typeface="Arial"/>
                <a:cs typeface="Arial"/>
              </a:rPr>
              <a:t>lungs,</a:t>
            </a:r>
            <a:endParaRPr lang="en-US" sz="1800">
              <a:latin typeface="Arial"/>
              <a:cs typeface="Arial"/>
            </a:endParaRPr>
          </a:p>
          <a:p>
            <a:pPr marL="285750" indent="-285750">
              <a:spcBef>
                <a:spcPct val="0"/>
              </a:spcBef>
            </a:pPr>
            <a:r>
              <a:rPr lang="en-GB" sz="1800">
                <a:solidFill>
                  <a:srgbClr val="555555"/>
                </a:solidFill>
                <a:highlight>
                  <a:srgbClr val="F1FAFF"/>
                </a:highlight>
                <a:latin typeface="Arial"/>
                <a:cs typeface="Arial"/>
              </a:rPr>
              <a:t>airways (trachea, bronchi and bronchioles), </a:t>
            </a:r>
            <a:endParaRPr lang="en-US" sz="1800">
              <a:latin typeface="Arial"/>
              <a:cs typeface="Arial"/>
            </a:endParaRPr>
          </a:p>
          <a:p>
            <a:pPr marL="285750" indent="-285750">
              <a:spcBef>
                <a:spcPct val="0"/>
              </a:spcBef>
            </a:pPr>
            <a:r>
              <a:rPr lang="en-GB" sz="1800">
                <a:solidFill>
                  <a:srgbClr val="555555"/>
                </a:solidFill>
                <a:highlight>
                  <a:srgbClr val="F1FAFF"/>
                </a:highlight>
                <a:latin typeface="Arial"/>
                <a:cs typeface="Arial"/>
              </a:rPr>
              <a:t>diaphragm,</a:t>
            </a:r>
            <a:endParaRPr lang="en-US" sz="1800">
              <a:latin typeface="Arial"/>
              <a:cs typeface="Arial"/>
            </a:endParaRPr>
          </a:p>
          <a:p>
            <a:pPr marL="285750" indent="-285750">
              <a:spcBef>
                <a:spcPct val="0"/>
              </a:spcBef>
            </a:pPr>
            <a:r>
              <a:rPr lang="en-GB" sz="1800">
                <a:solidFill>
                  <a:srgbClr val="555555"/>
                </a:solidFill>
                <a:highlight>
                  <a:srgbClr val="F1FAFF"/>
                </a:highlight>
                <a:latin typeface="Arial"/>
                <a:cs typeface="Arial"/>
              </a:rPr>
              <a:t>voice box, </a:t>
            </a:r>
            <a:endParaRPr lang="en-US" sz="1800">
              <a:latin typeface="Arial"/>
              <a:cs typeface="Arial"/>
            </a:endParaRPr>
          </a:p>
          <a:p>
            <a:pPr marL="285750" indent="-285750">
              <a:spcBef>
                <a:spcPct val="0"/>
              </a:spcBef>
            </a:pPr>
            <a:r>
              <a:rPr lang="en-GB" sz="1800">
                <a:solidFill>
                  <a:srgbClr val="555555"/>
                </a:solidFill>
                <a:highlight>
                  <a:srgbClr val="F1FAFF"/>
                </a:highlight>
                <a:latin typeface="Arial"/>
                <a:cs typeface="Arial"/>
              </a:rPr>
              <a:t>throat, </a:t>
            </a:r>
            <a:endParaRPr lang="en-US" sz="1800">
              <a:latin typeface="Arial"/>
              <a:cs typeface="Arial"/>
            </a:endParaRPr>
          </a:p>
          <a:p>
            <a:pPr marL="285750" indent="-285750">
              <a:spcBef>
                <a:spcPct val="0"/>
              </a:spcBef>
            </a:pPr>
            <a:r>
              <a:rPr lang="en-GB" sz="1800">
                <a:solidFill>
                  <a:srgbClr val="555555"/>
                </a:solidFill>
                <a:highlight>
                  <a:srgbClr val="F1FAFF"/>
                </a:highlight>
                <a:latin typeface="Arial"/>
                <a:cs typeface="Arial"/>
              </a:rPr>
              <a:t>nose </a:t>
            </a:r>
            <a:endParaRPr lang="en-US" sz="1800">
              <a:latin typeface="Arial"/>
              <a:cs typeface="Arial"/>
            </a:endParaRPr>
          </a:p>
          <a:p>
            <a:pPr marL="285750" indent="-285750">
              <a:spcBef>
                <a:spcPct val="0"/>
              </a:spcBef>
            </a:pPr>
            <a:r>
              <a:rPr lang="en-GB" sz="1800">
                <a:solidFill>
                  <a:srgbClr val="555555"/>
                </a:solidFill>
                <a:highlight>
                  <a:srgbClr val="F1FAFF"/>
                </a:highlight>
                <a:latin typeface="Arial"/>
                <a:cs typeface="Arial"/>
              </a:rPr>
              <a:t>Mouth</a:t>
            </a:r>
            <a:r>
              <a:rPr lang="en-GB" sz="1800">
                <a:solidFill>
                  <a:srgbClr val="555555"/>
                </a:solidFill>
                <a:highlight>
                  <a:srgbClr val="F1FAFF"/>
                </a:highlight>
                <a:latin typeface="Times New Roman"/>
                <a:cs typeface="Times New Roman"/>
              </a:rPr>
              <a:t>(Cleveland Clinic, 2024b)</a:t>
            </a:r>
            <a:endParaRPr lang="en-US" sz="1800">
              <a:latin typeface="Times New Roman"/>
              <a:cs typeface="Times New Roman"/>
            </a:endParaRPr>
          </a:p>
          <a:p>
            <a:pPr marL="285750" indent="-285750"/>
            <a:r>
              <a:rPr lang="en-GB" sz="1800">
                <a:highlight>
                  <a:srgbClr val="FFFFFF"/>
                </a:highlight>
                <a:latin typeface="Georgia"/>
              </a:rPr>
              <a:t>tissues of the </a:t>
            </a:r>
            <a:r>
              <a:rPr lang="en-GB" sz="1800">
                <a:highlight>
                  <a:srgbClr val="FFFFFF"/>
                </a:highlight>
                <a:latin typeface="Georgia"/>
                <a:hlinkClick r:id="rId4">
                  <a:extLst>
                    <a:ext uri="{A12FA001-AC4F-418D-AE19-62706E023703}">
                      <ahyp:hlinkClr xmlns:ahyp="http://schemas.microsoft.com/office/drawing/2018/hyperlinkcolor" val="tx"/>
                    </a:ext>
                  </a:extLst>
                </a:hlinkClick>
              </a:rPr>
              <a:t>lungs</a:t>
            </a:r>
            <a:endParaRPr lang="en-GB" sz="1800">
              <a:latin typeface="Georgia"/>
            </a:endParaRPr>
          </a:p>
          <a:p>
            <a:pPr marL="285750" indent="-285750"/>
            <a:r>
              <a:rPr lang="en-GB" sz="1800">
                <a:highlight>
                  <a:srgbClr val="FFFFFF"/>
                </a:highlight>
                <a:latin typeface="Georgia"/>
              </a:rPr>
              <a:t>respiratory muscles of the chest cage.</a:t>
            </a:r>
            <a:r>
              <a:rPr lang="en-GB" sz="1800">
                <a:highlight>
                  <a:srgbClr val="FFFFFF"/>
                </a:highlight>
                <a:latin typeface="Times New Roman"/>
                <a:cs typeface="Times New Roman"/>
              </a:rPr>
              <a:t>(Hansen-</a:t>
            </a:r>
            <a:r>
              <a:rPr lang="en-GB" sz="1800" err="1">
                <a:highlight>
                  <a:srgbClr val="FFFFFF"/>
                </a:highlight>
                <a:latin typeface="Times New Roman"/>
                <a:cs typeface="Times New Roman"/>
              </a:rPr>
              <a:t>Flaschen</a:t>
            </a:r>
            <a:r>
              <a:rPr lang="en-GB" sz="1800">
                <a:highlight>
                  <a:srgbClr val="FFFFFF"/>
                </a:highlight>
                <a:latin typeface="Times New Roman"/>
                <a:cs typeface="Times New Roman"/>
              </a:rPr>
              <a:t>, 2019)</a:t>
            </a:r>
            <a:endParaRPr lang="en-GB" sz="1800">
              <a:latin typeface="Times New Roman"/>
              <a:cs typeface="Times New Roman"/>
            </a:endParaRPr>
          </a:p>
          <a:p>
            <a:pPr marL="0" indent="0">
              <a:spcBef>
                <a:spcPct val="0"/>
              </a:spcBef>
              <a:buNone/>
            </a:pPr>
            <a:r>
              <a:rPr lang="en-GB" sz="1800">
                <a:solidFill>
                  <a:srgbClr val="555555"/>
                </a:solidFill>
                <a:highlight>
                  <a:srgbClr val="F1FAFF"/>
                </a:highlight>
                <a:latin typeface="Arial"/>
                <a:cs typeface="Arial"/>
              </a:rPr>
              <a:t> The function </a:t>
            </a:r>
            <a:endParaRPr lang="en-US" sz="1800">
              <a:latin typeface="Arial"/>
              <a:cs typeface="Arial"/>
            </a:endParaRPr>
          </a:p>
          <a:p>
            <a:pPr>
              <a:spcBef>
                <a:spcPct val="0"/>
              </a:spcBef>
            </a:pPr>
            <a:r>
              <a:rPr lang="en-GB" sz="1800">
                <a:solidFill>
                  <a:srgbClr val="555555"/>
                </a:solidFill>
                <a:highlight>
                  <a:srgbClr val="F1FAFF"/>
                </a:highlight>
                <a:latin typeface="Arial"/>
                <a:cs typeface="Arial"/>
              </a:rPr>
              <a:t>Facilitates the exchange of gases by inhaling oxygen and exhaling carbon dioxide</a:t>
            </a:r>
          </a:p>
          <a:p>
            <a:pPr>
              <a:spcBef>
                <a:spcPct val="0"/>
              </a:spcBef>
            </a:pPr>
            <a:r>
              <a:rPr lang="en-GB" sz="1800">
                <a:solidFill>
                  <a:srgbClr val="555555"/>
                </a:solidFill>
                <a:highlight>
                  <a:srgbClr val="F1FAFF"/>
                </a:highlight>
                <a:latin typeface="Arial"/>
                <a:cs typeface="Arial"/>
              </a:rPr>
              <a:t>Barrier against pathogens and pollution</a:t>
            </a:r>
          </a:p>
          <a:p>
            <a:pPr>
              <a:spcBef>
                <a:spcPct val="0"/>
              </a:spcBef>
            </a:pPr>
            <a:r>
              <a:rPr lang="en-GB" sz="1800">
                <a:solidFill>
                  <a:srgbClr val="555555"/>
                </a:solidFill>
                <a:highlight>
                  <a:srgbClr val="F1FAFF"/>
                </a:highlight>
                <a:latin typeface="Arial"/>
                <a:cs typeface="Arial"/>
              </a:rPr>
              <a:t>Vocal communication and smells</a:t>
            </a:r>
          </a:p>
          <a:p>
            <a:pPr marL="0" indent="0">
              <a:spcBef>
                <a:spcPct val="0"/>
              </a:spcBef>
              <a:buNone/>
            </a:pPr>
            <a:r>
              <a:rPr lang="en-GB" sz="1800">
                <a:solidFill>
                  <a:srgbClr val="555555"/>
                </a:solidFill>
                <a:highlight>
                  <a:srgbClr val="F1FAFF"/>
                </a:highlight>
                <a:latin typeface="Times New Roman"/>
                <a:cs typeface="Times New Roman"/>
              </a:rPr>
              <a:t>    (Cleveland Clinic, 2024b)</a:t>
            </a:r>
            <a:endParaRPr lang="en-GB" sz="1800"/>
          </a:p>
        </p:txBody>
      </p:sp>
      <p:sp>
        <p:nvSpPr>
          <p:cNvPr id="5" name="Date Placeholder 4">
            <a:extLst>
              <a:ext uri="{FF2B5EF4-FFF2-40B4-BE49-F238E27FC236}">
                <a16:creationId xmlns:a16="http://schemas.microsoft.com/office/drawing/2014/main" id="{77FA4880-5DA5-A95F-87B3-535635A34A32}"/>
              </a:ext>
            </a:extLst>
          </p:cNvPr>
          <p:cNvSpPr>
            <a:spLocks noGrp="1"/>
          </p:cNvSpPr>
          <p:nvPr>
            <p:ph type="dt" sz="half" idx="10"/>
          </p:nvPr>
        </p:nvSpPr>
        <p:spPr/>
        <p:txBody>
          <a:bodyPr/>
          <a:lstStyle/>
          <a:p>
            <a:pPr>
              <a:defRPr/>
            </a:pPr>
            <a:fld id="{F7614AD2-EBEE-4B9C-B8EB-7B45076136C4}"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F51B8C60-345C-0DCD-E7BD-370DD85F1360}"/>
              </a:ext>
            </a:extLst>
          </p:cNvPr>
          <p:cNvSpPr>
            <a:spLocks noGrp="1"/>
          </p:cNvSpPr>
          <p:nvPr>
            <p:ph type="sldNum" sz="quarter" idx="11"/>
          </p:nvPr>
        </p:nvSpPr>
        <p:spPr/>
        <p:txBody>
          <a:bodyPr/>
          <a:lstStyle/>
          <a:p>
            <a:pPr>
              <a:defRPr/>
            </a:pPr>
            <a:fld id="{386495F9-B3F5-4DDF-9323-6CEC80C52C17}" type="slidenum">
              <a:rPr lang="en-GB" altLang="en-US"/>
              <a:pPr>
                <a:defRPr/>
              </a:pPr>
              <a:t>5</a:t>
            </a:fld>
            <a:endParaRPr lang="en-GB" altLang="en-US"/>
          </a:p>
        </p:txBody>
      </p:sp>
      <p:pic>
        <p:nvPicPr>
          <p:cNvPr id="8" name="Picture 7" descr="Respiratory System: Organs, Facts, Anatomy &amp; Function">
            <a:extLst>
              <a:ext uri="{FF2B5EF4-FFF2-40B4-BE49-F238E27FC236}">
                <a16:creationId xmlns:a16="http://schemas.microsoft.com/office/drawing/2014/main" id="{04BD1F58-2E98-962B-7E79-66DF737E8D12}"/>
              </a:ext>
            </a:extLst>
          </p:cNvPr>
          <p:cNvPicPr>
            <a:picLocks noGrp="1" noRot="1" noChangeAspect="1" noMove="1" noResize="1" noEditPoints="1" noAdjustHandles="1" noChangeArrowheads="1" noChangeShapeType="1" noCrop="1"/>
          </p:cNvPicPr>
          <p:nvPr/>
        </p:nvPicPr>
        <p:blipFill>
          <a:blip r:embed="rId5"/>
          <a:stretch>
            <a:fillRect/>
          </a:stretch>
        </p:blipFill>
        <p:spPr>
          <a:xfrm>
            <a:off x="390006" y="178099"/>
            <a:ext cx="3799600" cy="5429494"/>
          </a:xfrm>
          <a:prstGeom prst="rect">
            <a:avLst/>
          </a:prstGeom>
        </p:spPr>
      </p:pic>
      <p:pic>
        <p:nvPicPr>
          <p:cNvPr id="20" name="Audio 19">
            <a:extLst>
              <a:ext uri="{FF2B5EF4-FFF2-40B4-BE49-F238E27FC236}">
                <a16:creationId xmlns:a16="http://schemas.microsoft.com/office/drawing/2014/main" id="{921C9B19-3DF2-55A7-2A57-BD6CBB8A41D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691122927"/>
      </p:ext>
    </p:extLst>
  </p:cSld>
  <p:clrMapOvr>
    <a:masterClrMapping/>
  </p:clrMapOvr>
  <mc:AlternateContent xmlns:mc="http://schemas.openxmlformats.org/markup-compatibility/2006">
    <mc:Choice xmlns:p14="http://schemas.microsoft.com/office/powerpoint/2010/main" Requires="p14">
      <p:transition spd="slow" p14:dur="2000" advTm="57618"/>
    </mc:Choice>
    <mc:Fallback>
      <p:transition spd="slow" advTm="57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Open airway versus airway during and asthma attack, which shows tightened muscles, inflammation and excess mucus.">
            <a:extLst>
              <a:ext uri="{FF2B5EF4-FFF2-40B4-BE49-F238E27FC236}">
                <a16:creationId xmlns:a16="http://schemas.microsoft.com/office/drawing/2014/main" id="{79CDB077-A9DE-3ACE-4FDF-4C1C49DC0AA6}"/>
              </a:ext>
            </a:extLst>
          </p:cNvPr>
          <p:cNvPicPr>
            <a:picLocks noChangeAspect="1"/>
          </p:cNvPicPr>
          <p:nvPr/>
        </p:nvPicPr>
        <p:blipFill>
          <a:blip r:embed="rId4"/>
          <a:srcRect r="-5" b="1222"/>
          <a:stretch>
            <a:fillRect/>
          </a:stretch>
        </p:blipFill>
        <p:spPr>
          <a:xfrm>
            <a:off x="-2005" y="164836"/>
            <a:ext cx="4652901" cy="5071006"/>
          </a:xfrm>
          <a:prstGeom prst="rect">
            <a:avLst/>
          </a:prstGeom>
          <a:noFill/>
        </p:spPr>
      </p:pic>
      <p:sp>
        <p:nvSpPr>
          <p:cNvPr id="5" name="TextBox 4">
            <a:extLst>
              <a:ext uri="{FF2B5EF4-FFF2-40B4-BE49-F238E27FC236}">
                <a16:creationId xmlns:a16="http://schemas.microsoft.com/office/drawing/2014/main" id="{E9820CAB-5CFA-BDEC-1A71-A92519375F11}"/>
              </a:ext>
            </a:extLst>
          </p:cNvPr>
          <p:cNvSpPr txBox="1"/>
          <p:nvPr/>
        </p:nvSpPr>
        <p:spPr bwMode="auto">
          <a:xfrm>
            <a:off x="4771149" y="155181"/>
            <a:ext cx="3895126" cy="5117318"/>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Bef>
                <a:spcPct val="20000"/>
              </a:spcBef>
            </a:pPr>
            <a:r>
              <a:rPr lang="en-US" b="1">
                <a:highlight>
                  <a:srgbClr val="FFFFFF"/>
                </a:highlight>
                <a:latin typeface="+mn-lt"/>
                <a:cs typeface="+mn-cs"/>
              </a:rPr>
              <a:t>Figure 3: Shows how the normal airways and asthmatic airways</a:t>
            </a:r>
          </a:p>
          <a:p>
            <a:pPr marL="342900" indent="-342900">
              <a:lnSpc>
                <a:spcPct val="90000"/>
              </a:lnSpc>
              <a:spcBef>
                <a:spcPct val="20000"/>
              </a:spcBef>
              <a:buFont typeface="Arial" panose="020B0604020202020204" pitchFamily="34" charset="0"/>
              <a:buChar char="•"/>
            </a:pPr>
            <a:r>
              <a:rPr lang="en-US">
                <a:highlight>
                  <a:srgbClr val="FFFFFF"/>
                </a:highlight>
                <a:latin typeface="+mn-lt"/>
                <a:cs typeface="+mn-cs"/>
              </a:rPr>
              <a:t>The bronchioles are tubes that control the flow of air into the lungs. </a:t>
            </a:r>
          </a:p>
          <a:p>
            <a:pPr marL="342900" indent="-342900">
              <a:lnSpc>
                <a:spcPct val="90000"/>
              </a:lnSpc>
              <a:spcBef>
                <a:spcPct val="20000"/>
              </a:spcBef>
              <a:buFont typeface="Arial" panose="020B0604020202020204" pitchFamily="34" charset="0"/>
              <a:buChar char="•"/>
            </a:pPr>
            <a:r>
              <a:rPr lang="en-US">
                <a:highlight>
                  <a:srgbClr val="FFFFFF"/>
                </a:highlight>
                <a:latin typeface="+mn-lt"/>
                <a:cs typeface="+mn-cs"/>
              </a:rPr>
              <a:t>Alveoli are the tiny sacs where gas exchange happens(oxygen in carbon dioxide out)</a:t>
            </a:r>
          </a:p>
          <a:p>
            <a:pPr>
              <a:lnSpc>
                <a:spcPct val="90000"/>
              </a:lnSpc>
              <a:spcBef>
                <a:spcPct val="20000"/>
              </a:spcBef>
            </a:pPr>
            <a:r>
              <a:rPr lang="en-US">
                <a:highlight>
                  <a:srgbClr val="FFFFFF"/>
                </a:highlight>
                <a:latin typeface="+mn-lt"/>
                <a:cs typeface="+mn-cs"/>
              </a:rPr>
              <a:t>Asthmatic airways</a:t>
            </a:r>
          </a:p>
          <a:p>
            <a:pPr marL="342900" indent="-342900">
              <a:lnSpc>
                <a:spcPct val="90000"/>
              </a:lnSpc>
              <a:spcBef>
                <a:spcPct val="20000"/>
              </a:spcBef>
              <a:buFont typeface="Arial" panose="020B0604020202020204" pitchFamily="34" charset="0"/>
              <a:buChar char="•"/>
            </a:pPr>
            <a:r>
              <a:rPr lang="en-US">
                <a:highlight>
                  <a:srgbClr val="FFFFFF"/>
                </a:highlight>
                <a:latin typeface="+mn-lt"/>
                <a:cs typeface="+mn-cs"/>
              </a:rPr>
              <a:t>Airways are inflamed and narrowed, and build thick mucus </a:t>
            </a:r>
          </a:p>
          <a:p>
            <a:pPr marL="342900" indent="-342900">
              <a:lnSpc>
                <a:spcPct val="90000"/>
              </a:lnSpc>
              <a:spcBef>
                <a:spcPct val="20000"/>
              </a:spcBef>
              <a:buFont typeface="Arial" panose="020B0604020202020204" pitchFamily="34" charset="0"/>
              <a:buChar char="•"/>
            </a:pPr>
            <a:r>
              <a:rPr lang="en-US">
                <a:highlight>
                  <a:srgbClr val="FFFFFF"/>
                </a:highlight>
                <a:latin typeface="+mn-lt"/>
                <a:cs typeface="+mn-cs"/>
              </a:rPr>
              <a:t>Makes it harder for air to flow it constrict and hard to  breathe (National Heart, Lung, and Blood Institute, 2024b)</a:t>
            </a:r>
          </a:p>
          <a:p>
            <a:pPr marL="342900" indent="-342900">
              <a:lnSpc>
                <a:spcPct val="90000"/>
              </a:lnSpc>
              <a:spcBef>
                <a:spcPct val="20000"/>
              </a:spcBef>
              <a:buFont typeface="Arial" panose="020B0604020202020204" pitchFamily="34" charset="0"/>
              <a:buChar char="•"/>
            </a:pPr>
            <a:r>
              <a:rPr lang="en-US">
                <a:solidFill>
                  <a:srgbClr val="555555"/>
                </a:solidFill>
                <a:highlight>
                  <a:srgbClr val="FFFFFF"/>
                </a:highlight>
                <a:latin typeface="Arial"/>
                <a:cs typeface="Arial"/>
              </a:rPr>
              <a:t> causes you to cough or wheeze.</a:t>
            </a:r>
            <a:endParaRPr lang="en-US">
              <a:solidFill>
                <a:srgbClr val="000000"/>
              </a:solidFill>
              <a:highlight>
                <a:srgbClr val="FFFFFF"/>
              </a:highlight>
              <a:latin typeface="Arial"/>
              <a:cs typeface="Arial"/>
            </a:endParaRPr>
          </a:p>
          <a:p>
            <a:pPr marL="342900" indent="-342900">
              <a:lnSpc>
                <a:spcPct val="90000"/>
              </a:lnSpc>
              <a:spcBef>
                <a:spcPct val="20000"/>
              </a:spcBef>
              <a:buFont typeface="Arial" panose="020B0604020202020204" pitchFamily="34" charset="0"/>
              <a:buChar char="•"/>
            </a:pPr>
            <a:r>
              <a:rPr lang="en-US">
                <a:solidFill>
                  <a:srgbClr val="555555"/>
                </a:solidFill>
                <a:highlight>
                  <a:srgbClr val="FFFFFF"/>
                </a:highlight>
                <a:latin typeface="Arial"/>
                <a:cs typeface="Arial"/>
              </a:rPr>
              <a:t>these flare-ups can be fatal</a:t>
            </a:r>
            <a:endParaRPr lang="en-US">
              <a:solidFill>
                <a:srgbClr val="000000"/>
              </a:solidFill>
              <a:highlight>
                <a:srgbClr val="FFFFFF"/>
              </a:highlight>
              <a:latin typeface="Arial"/>
              <a:cs typeface="Arial"/>
            </a:endParaRPr>
          </a:p>
          <a:p>
            <a:pPr>
              <a:lnSpc>
                <a:spcPct val="90000"/>
              </a:lnSpc>
              <a:spcBef>
                <a:spcPct val="20000"/>
              </a:spcBef>
            </a:pPr>
            <a:r>
              <a:rPr lang="en-US">
                <a:solidFill>
                  <a:srgbClr val="555555"/>
                </a:solidFill>
                <a:highlight>
                  <a:srgbClr val="FFFFFF"/>
                </a:highlight>
                <a:latin typeface="Arial"/>
                <a:cs typeface="Arial"/>
              </a:rPr>
              <a:t>  (Cleveland Clinic, 2022)</a:t>
            </a:r>
            <a:endParaRPr lang="en-US">
              <a:highlight>
                <a:srgbClr val="FFFFFF"/>
              </a:highlight>
              <a:latin typeface="Arial"/>
              <a:cs typeface="Arial"/>
            </a:endParaRPr>
          </a:p>
          <a:p>
            <a:pPr marL="342900" indent="-342900">
              <a:lnSpc>
                <a:spcPct val="90000"/>
              </a:lnSpc>
              <a:spcBef>
                <a:spcPct val="20000"/>
              </a:spcBef>
              <a:buFont typeface="Arial" panose="020B0604020202020204" pitchFamily="34" charset="0"/>
              <a:buChar char="•"/>
            </a:pPr>
            <a:endParaRPr lang="en-US">
              <a:highlight>
                <a:srgbClr val="FFFFFF"/>
              </a:highlight>
              <a:latin typeface="Arial"/>
              <a:cs typeface="Arial"/>
            </a:endParaRPr>
          </a:p>
          <a:p>
            <a:pPr>
              <a:lnSpc>
                <a:spcPct val="90000"/>
              </a:lnSpc>
              <a:spcBef>
                <a:spcPct val="20000"/>
              </a:spcBef>
            </a:pPr>
            <a:endParaRPr lang="en-US" sz="1500">
              <a:latin typeface="+mn-lt"/>
              <a:cs typeface="+mn-cs"/>
            </a:endParaRPr>
          </a:p>
        </p:txBody>
      </p:sp>
      <p:sp>
        <p:nvSpPr>
          <p:cNvPr id="2" name="Date Placeholder 1">
            <a:extLst>
              <a:ext uri="{FF2B5EF4-FFF2-40B4-BE49-F238E27FC236}">
                <a16:creationId xmlns:a16="http://schemas.microsoft.com/office/drawing/2014/main" id="{AE199E06-151D-5B02-9C71-A5DB7D47ED1C}"/>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D30023C4-5528-489E-A726-D14A340FF59E}" type="datetime1">
              <a:rPr lang="en-GB" altLang="en-US" sz="900" kern="1200">
                <a:latin typeface="+mn-lt"/>
                <a:ea typeface="+mn-ea"/>
                <a:cs typeface="+mn-cs"/>
              </a:rPr>
              <a:pPr>
                <a:lnSpc>
                  <a:spcPct val="90000"/>
                </a:lnSpc>
                <a:spcAft>
                  <a:spcPts val="600"/>
                </a:spcAft>
                <a:defRPr/>
              </a:pPr>
              <a:t>21/04/2026</a:t>
            </a:fld>
            <a:endParaRPr lang="en-GB" altLang="en-US" sz="900" kern="1200">
              <a:latin typeface="+mn-lt"/>
              <a:ea typeface="+mn-ea"/>
              <a:cs typeface="+mn-cs"/>
            </a:endParaRPr>
          </a:p>
        </p:txBody>
      </p:sp>
      <p:sp>
        <p:nvSpPr>
          <p:cNvPr id="3" name="Slide Number Placeholder 2">
            <a:extLst>
              <a:ext uri="{FF2B5EF4-FFF2-40B4-BE49-F238E27FC236}">
                <a16:creationId xmlns:a16="http://schemas.microsoft.com/office/drawing/2014/main" id="{6CCAB8C3-B188-39EE-8B7B-1D75CF9F7D46}"/>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AA1819AB-B9DA-41D7-8C91-5DE9528F5AA4}" type="slidenum">
              <a:rPr lang="en-GB" altLang="en-US" kern="1200">
                <a:latin typeface="Myriad Pro"/>
                <a:ea typeface="+mn-ea"/>
                <a:cs typeface="Arial" panose="020B0604020202020204" pitchFamily="34" charset="0"/>
              </a:rPr>
              <a:pPr>
                <a:spcAft>
                  <a:spcPts val="600"/>
                </a:spcAft>
                <a:defRPr/>
              </a:pPr>
              <a:t>6</a:t>
            </a:fld>
            <a:endParaRPr lang="en-GB" altLang="en-US" kern="1200">
              <a:latin typeface="Myriad Pro"/>
              <a:ea typeface="+mn-ea"/>
              <a:cs typeface="Arial" panose="020B0604020202020204" pitchFamily="34" charset="0"/>
            </a:endParaRPr>
          </a:p>
        </p:txBody>
      </p:sp>
      <p:sp>
        <p:nvSpPr>
          <p:cNvPr id="6" name="TextBox 5">
            <a:extLst>
              <a:ext uri="{FF2B5EF4-FFF2-40B4-BE49-F238E27FC236}">
                <a16:creationId xmlns:a16="http://schemas.microsoft.com/office/drawing/2014/main" id="{CC57DC15-D9D7-77EE-05BC-96920554E3A1}"/>
              </a:ext>
            </a:extLst>
          </p:cNvPr>
          <p:cNvSpPr txBox="1"/>
          <p:nvPr/>
        </p:nvSpPr>
        <p:spPr>
          <a:xfrm>
            <a:off x="2036299" y="5253629"/>
            <a:ext cx="30061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(Cleveland Clinic, 2022)</a:t>
            </a:r>
            <a:endParaRPr lang="en-US">
              <a:latin typeface="Arial"/>
              <a:cs typeface="Arial"/>
            </a:endParaRPr>
          </a:p>
        </p:txBody>
      </p:sp>
      <p:pic>
        <p:nvPicPr>
          <p:cNvPr id="12" name="Audio 11">
            <a:extLst>
              <a:ext uri="{FF2B5EF4-FFF2-40B4-BE49-F238E27FC236}">
                <a16:creationId xmlns:a16="http://schemas.microsoft.com/office/drawing/2014/main" id="{842C4B7F-C6C1-C64E-C2BB-58227035169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902750576"/>
      </p:ext>
    </p:extLst>
  </p:cSld>
  <p:clrMapOvr>
    <a:masterClrMapping/>
  </p:clrMapOvr>
  <mc:AlternateContent xmlns:mc="http://schemas.openxmlformats.org/markup-compatibility/2006">
    <mc:Choice xmlns:p14="http://schemas.microsoft.com/office/powerpoint/2010/main" Requires="p14">
      <p:transition spd="slow" p14:dur="2000" advTm="37858"/>
    </mc:Choice>
    <mc:Fallback>
      <p:transition spd="slow" advTm="37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1FA862-5C0B-9AD1-3B6B-9ADC1C17BC9F}"/>
              </a:ext>
            </a:extLst>
          </p:cNvPr>
          <p:cNvSpPr>
            <a:spLocks noGrp="1" noRot="1" noMove="1" noResize="1" noEditPoints="1" noAdjustHandles="1" noChangeArrowheads="1" noChangeShapeType="1"/>
          </p:cNvSpPr>
          <p:nvPr>
            <p:ph sz="half" idx="1"/>
          </p:nvPr>
        </p:nvSpPr>
        <p:spPr>
          <a:xfrm>
            <a:off x="-14429" y="26973"/>
            <a:ext cx="4496743" cy="5722474"/>
          </a:xfrm>
        </p:spPr>
        <p:txBody>
          <a:bodyPr/>
          <a:lstStyle/>
          <a:p>
            <a:pPr marL="0" indent="0">
              <a:buNone/>
            </a:pPr>
            <a:r>
              <a:rPr lang="en-GB" sz="1800" b="1">
                <a:latin typeface="Arial"/>
                <a:ea typeface="ADLaM Display"/>
                <a:cs typeface="Arial"/>
              </a:rPr>
              <a:t>Patient Profile:</a:t>
            </a:r>
          </a:p>
          <a:p>
            <a:pPr marL="0" indent="0">
              <a:buNone/>
            </a:pPr>
            <a:r>
              <a:rPr lang="en-GB" sz="1800" b="1">
                <a:latin typeface="Arial"/>
                <a:ea typeface="ADLaM Display"/>
                <a:cs typeface="Arial"/>
              </a:rPr>
              <a:t>Name</a:t>
            </a:r>
            <a:r>
              <a:rPr lang="en-GB" sz="1800">
                <a:latin typeface="Arial"/>
                <a:ea typeface="ADLaM Display"/>
                <a:cs typeface="Arial"/>
              </a:rPr>
              <a:t>: Catherene Brown</a:t>
            </a:r>
          </a:p>
          <a:p>
            <a:pPr marL="0" indent="0">
              <a:buNone/>
            </a:pPr>
            <a:r>
              <a:rPr lang="en-GB" sz="1800" b="1">
                <a:latin typeface="Arial"/>
                <a:ea typeface="ADLaM Display"/>
                <a:cs typeface="Arial"/>
              </a:rPr>
              <a:t>DOB:</a:t>
            </a:r>
            <a:r>
              <a:rPr lang="en-GB" sz="1800">
                <a:latin typeface="Arial"/>
                <a:ea typeface="ADLaM Display"/>
                <a:cs typeface="Arial"/>
              </a:rPr>
              <a:t> 30/09/1992</a:t>
            </a:r>
          </a:p>
          <a:p>
            <a:pPr marL="0" indent="0">
              <a:buNone/>
            </a:pPr>
            <a:r>
              <a:rPr lang="en-GB" sz="1800" b="1">
                <a:latin typeface="Arial"/>
                <a:ea typeface="ADLaM Display"/>
                <a:cs typeface="Arial"/>
              </a:rPr>
              <a:t>Age</a:t>
            </a:r>
            <a:r>
              <a:rPr lang="en-GB" sz="1800">
                <a:latin typeface="Arial"/>
                <a:ea typeface="ADLaM Display"/>
                <a:cs typeface="Arial"/>
              </a:rPr>
              <a:t>:  34</a:t>
            </a:r>
          </a:p>
          <a:p>
            <a:pPr marL="0" indent="0">
              <a:buNone/>
            </a:pPr>
            <a:r>
              <a:rPr lang="en-GB" sz="1800" b="1">
                <a:solidFill>
                  <a:srgbClr val="0E0E0E"/>
                </a:solidFill>
                <a:highlight>
                  <a:srgbClr val="FBFAF8"/>
                </a:highlight>
                <a:latin typeface="Arial"/>
                <a:ea typeface="ADLaM Display"/>
                <a:cs typeface="Arial"/>
              </a:rPr>
              <a:t>Smoking</a:t>
            </a:r>
            <a:r>
              <a:rPr lang="en-GB" sz="1800">
                <a:solidFill>
                  <a:srgbClr val="0E0E0E"/>
                </a:solidFill>
                <a:highlight>
                  <a:srgbClr val="FBFAF8"/>
                </a:highlight>
                <a:latin typeface="Arial"/>
                <a:ea typeface="ADLaM Display"/>
                <a:cs typeface="Arial"/>
              </a:rPr>
              <a:t> </a:t>
            </a:r>
            <a:endParaRPr lang="en-US" sz="1800">
              <a:solidFill>
                <a:srgbClr val="000000"/>
              </a:solidFill>
              <a:latin typeface="Arial"/>
              <a:ea typeface="ADLaM Display"/>
              <a:cs typeface="Arial"/>
            </a:endParaRPr>
          </a:p>
          <a:p>
            <a:pPr marL="0" indent="0">
              <a:buNone/>
            </a:pPr>
            <a:r>
              <a:rPr lang="en-GB" sz="1800">
                <a:solidFill>
                  <a:srgbClr val="0E0E0E"/>
                </a:solidFill>
                <a:highlight>
                  <a:srgbClr val="FBFAF8"/>
                </a:highlight>
                <a:latin typeface="Arial"/>
                <a:ea typeface="ADLaM Display"/>
                <a:cs typeface="Arial"/>
              </a:rPr>
              <a:t>no</a:t>
            </a:r>
            <a:endParaRPr lang="en-US" sz="1800">
              <a:latin typeface="Arial"/>
              <a:ea typeface="ADLaM Display"/>
              <a:cs typeface="Arial"/>
            </a:endParaRPr>
          </a:p>
          <a:p>
            <a:pPr marL="0" indent="0">
              <a:buNone/>
            </a:pPr>
            <a:r>
              <a:rPr lang="en-GB" sz="1800" b="1">
                <a:solidFill>
                  <a:srgbClr val="0E0E0E"/>
                </a:solidFill>
                <a:highlight>
                  <a:srgbClr val="FBFAF8"/>
                </a:highlight>
                <a:latin typeface="Arial"/>
                <a:ea typeface="ADLaM Display"/>
                <a:cs typeface="Arial"/>
              </a:rPr>
              <a:t>Alcohol:</a:t>
            </a:r>
            <a:endParaRPr lang="en-GB" sz="1800">
              <a:solidFill>
                <a:srgbClr val="000000"/>
              </a:solidFill>
              <a:latin typeface="Arial"/>
              <a:ea typeface="ADLaM Display"/>
              <a:cs typeface="Arial"/>
            </a:endParaRPr>
          </a:p>
          <a:p>
            <a:pPr marL="0" indent="0">
              <a:buNone/>
            </a:pPr>
            <a:r>
              <a:rPr lang="en-GB" sz="1800" err="1">
                <a:solidFill>
                  <a:srgbClr val="0E0E0E"/>
                </a:solidFill>
                <a:highlight>
                  <a:srgbClr val="FBFAF8"/>
                </a:highlight>
                <a:latin typeface="Arial"/>
                <a:ea typeface="ADLaM Display"/>
                <a:cs typeface="Arial"/>
              </a:rPr>
              <a:t>occationally</a:t>
            </a:r>
            <a:endParaRPr lang="en-GB" sz="1800">
              <a:latin typeface="Arial"/>
              <a:ea typeface="ADLaM Display"/>
              <a:cs typeface="Arial"/>
            </a:endParaRPr>
          </a:p>
          <a:p>
            <a:pPr marL="0" indent="0">
              <a:buNone/>
            </a:pPr>
            <a:r>
              <a:rPr lang="en-GB" sz="1800" b="1">
                <a:solidFill>
                  <a:srgbClr val="0E0E0E"/>
                </a:solidFill>
                <a:highlight>
                  <a:srgbClr val="FBFAF8"/>
                </a:highlight>
                <a:latin typeface="Arial"/>
                <a:ea typeface="ADLaM Display"/>
                <a:cs typeface="Arial"/>
              </a:rPr>
              <a:t>Family History:</a:t>
            </a:r>
            <a:endParaRPr lang="en-GB" sz="1800">
              <a:solidFill>
                <a:srgbClr val="000000"/>
              </a:solidFill>
              <a:latin typeface="Arial"/>
              <a:ea typeface="ADLaM Display"/>
              <a:cs typeface="Arial"/>
            </a:endParaRPr>
          </a:p>
          <a:p>
            <a:pPr marL="0" indent="0">
              <a:buNone/>
            </a:pPr>
            <a:r>
              <a:rPr lang="en-GB" sz="1800">
                <a:solidFill>
                  <a:srgbClr val="0E0E0E"/>
                </a:solidFill>
                <a:highlight>
                  <a:srgbClr val="FBFAF8"/>
                </a:highlight>
                <a:latin typeface="Arial"/>
                <a:ea typeface="ADLaM Display"/>
                <a:cs typeface="Arial"/>
              </a:rPr>
              <a:t>Father and mother have no angina or heart attack, but mother had asthma</a:t>
            </a:r>
            <a:endParaRPr lang="en-GB" sz="1800">
              <a:latin typeface="Arial"/>
              <a:cs typeface="Arial"/>
            </a:endParaRPr>
          </a:p>
          <a:p>
            <a:pPr marL="0" indent="0">
              <a:buNone/>
            </a:pPr>
            <a:r>
              <a:rPr lang="en-GB" sz="1800" b="1">
                <a:latin typeface="Arial"/>
                <a:ea typeface="ADLaM Display"/>
                <a:cs typeface="Arial"/>
              </a:rPr>
              <a:t>Occupation:</a:t>
            </a:r>
            <a:r>
              <a:rPr lang="en-GB" sz="1800">
                <a:latin typeface="Arial"/>
                <a:ea typeface="ADLaM Display"/>
                <a:cs typeface="Arial"/>
              </a:rPr>
              <a:t> </a:t>
            </a:r>
          </a:p>
          <a:p>
            <a:pPr marL="0" indent="0">
              <a:buNone/>
            </a:pPr>
            <a:r>
              <a:rPr lang="en-GB" sz="1800">
                <a:latin typeface="Arial"/>
                <a:ea typeface="ADLaM Display"/>
                <a:cs typeface="Arial"/>
              </a:rPr>
              <a:t>Primary school teacher</a:t>
            </a:r>
            <a:endParaRPr lang="en-GB"/>
          </a:p>
          <a:p>
            <a:pPr marL="0" indent="0">
              <a:buNone/>
            </a:pPr>
            <a:r>
              <a:rPr lang="en-GB" sz="1800" b="1">
                <a:solidFill>
                  <a:srgbClr val="0E0E0E"/>
                </a:solidFill>
                <a:latin typeface="Arial"/>
                <a:ea typeface="ADLaM Display"/>
                <a:cs typeface="Arial"/>
              </a:rPr>
              <a:t>Ethnicity:</a:t>
            </a:r>
            <a:endParaRPr lang="en-GB" sz="1800">
              <a:solidFill>
                <a:srgbClr val="000000"/>
              </a:solidFill>
              <a:latin typeface="Arial"/>
              <a:ea typeface="ADLaM Display"/>
              <a:cs typeface="Arial"/>
            </a:endParaRPr>
          </a:p>
          <a:p>
            <a:pPr marL="0" indent="0">
              <a:buNone/>
            </a:pPr>
            <a:r>
              <a:rPr lang="en-GB" sz="1800">
                <a:solidFill>
                  <a:srgbClr val="0E0E0E"/>
                </a:solidFill>
                <a:latin typeface="Arial"/>
                <a:ea typeface="ADLaM Display"/>
                <a:cs typeface="Arial"/>
              </a:rPr>
              <a:t>Black African</a:t>
            </a:r>
            <a:endParaRPr lang="en-GB" sz="1800">
              <a:latin typeface="Arial"/>
              <a:cs typeface="Arial"/>
            </a:endParaRPr>
          </a:p>
          <a:p>
            <a:pPr marL="0" indent="0">
              <a:buNone/>
            </a:pPr>
            <a:r>
              <a:rPr lang="en-GB" sz="1800" b="1">
                <a:latin typeface="Arial"/>
                <a:cs typeface="Arial"/>
              </a:rPr>
              <a:t>Medical History:</a:t>
            </a:r>
            <a:endParaRPr lang="en-GB" sz="1800">
              <a:latin typeface="Arial"/>
              <a:cs typeface="Arial"/>
            </a:endParaRPr>
          </a:p>
          <a:p>
            <a:pPr marL="0" indent="0">
              <a:buNone/>
            </a:pPr>
            <a:r>
              <a:rPr lang="en-GB" sz="1800">
                <a:latin typeface="Arial"/>
                <a:cs typeface="Arial"/>
              </a:rPr>
              <a:t>Diagnosed with childhood asthma;</a:t>
            </a:r>
          </a:p>
        </p:txBody>
      </p:sp>
      <p:sp>
        <p:nvSpPr>
          <p:cNvPr id="4" name="Content Placeholder 3">
            <a:extLst>
              <a:ext uri="{FF2B5EF4-FFF2-40B4-BE49-F238E27FC236}">
                <a16:creationId xmlns:a16="http://schemas.microsoft.com/office/drawing/2014/main" id="{F8F47545-F251-63FA-AAC4-BF841D9095F0}"/>
              </a:ext>
            </a:extLst>
          </p:cNvPr>
          <p:cNvSpPr>
            <a:spLocks noGrp="1" noRot="1" noMove="1" noResize="1" noEditPoints="1" noAdjustHandles="1" noChangeArrowheads="1" noChangeShapeType="1"/>
          </p:cNvSpPr>
          <p:nvPr>
            <p:ph sz="half" idx="2"/>
          </p:nvPr>
        </p:nvSpPr>
        <p:spPr>
          <a:xfrm>
            <a:off x="4466130" y="163866"/>
            <a:ext cx="4220670" cy="5425375"/>
          </a:xfrm>
        </p:spPr>
        <p:txBody>
          <a:bodyPr/>
          <a:lstStyle/>
          <a:p>
            <a:pPr marL="0" indent="0">
              <a:buNone/>
            </a:pPr>
            <a:r>
              <a:rPr lang="en-GB" sz="1800">
                <a:latin typeface="Arial"/>
                <a:cs typeface="Arial"/>
              </a:rPr>
              <a:t>history of seasonal allergies(pollen)and eczema</a:t>
            </a:r>
            <a:endParaRPr lang="en-US" sz="1800">
              <a:latin typeface="Arial"/>
              <a:cs typeface="Arial"/>
            </a:endParaRPr>
          </a:p>
          <a:p>
            <a:pPr>
              <a:buNone/>
            </a:pPr>
            <a:r>
              <a:rPr lang="en-GB" sz="1800" b="1">
                <a:latin typeface="Arial"/>
                <a:cs typeface="Arial"/>
              </a:rPr>
              <a:t>Current Medication:</a:t>
            </a:r>
            <a:endParaRPr lang="en-US">
              <a:latin typeface="Myriad Pro"/>
              <a:cs typeface="Arial"/>
            </a:endParaRPr>
          </a:p>
          <a:p>
            <a:pPr>
              <a:buNone/>
            </a:pPr>
            <a:r>
              <a:rPr lang="en-GB" sz="1800" err="1">
                <a:latin typeface="Arial"/>
                <a:cs typeface="Arial"/>
              </a:rPr>
              <a:t>Albutero</a:t>
            </a:r>
            <a:r>
              <a:rPr lang="en-GB" sz="1800">
                <a:latin typeface="Arial"/>
                <a:cs typeface="Arial"/>
              </a:rPr>
              <a:t>(Ventolin)inhaler as needed</a:t>
            </a:r>
            <a:endParaRPr lang="en-GB">
              <a:latin typeface="Myriad Pro"/>
              <a:cs typeface="Arial"/>
            </a:endParaRPr>
          </a:p>
          <a:p>
            <a:pPr>
              <a:buNone/>
            </a:pPr>
            <a:r>
              <a:rPr lang="en-GB" sz="1800">
                <a:latin typeface="Arial"/>
                <a:cs typeface="Arial"/>
              </a:rPr>
              <a:t>Fluticasone(Flovent) daily, </a:t>
            </a:r>
            <a:endParaRPr lang="en-GB"/>
          </a:p>
          <a:p>
            <a:pPr marL="0" indent="0">
              <a:buNone/>
            </a:pPr>
            <a:r>
              <a:rPr lang="en-GB" sz="1800" b="1" err="1">
                <a:latin typeface="Arial"/>
                <a:cs typeface="Arial"/>
              </a:rPr>
              <a:t>LIfe</a:t>
            </a:r>
            <a:r>
              <a:rPr lang="en-GB" sz="1800" b="1">
                <a:latin typeface="Arial"/>
                <a:cs typeface="Arial"/>
              </a:rPr>
              <a:t> style:</a:t>
            </a:r>
            <a:endParaRPr lang="en-US" sz="1800" b="1">
              <a:latin typeface="Arial"/>
              <a:cs typeface="Arial"/>
            </a:endParaRPr>
          </a:p>
          <a:p>
            <a:pPr marL="0" indent="0">
              <a:buNone/>
            </a:pPr>
            <a:r>
              <a:rPr lang="en-GB" sz="1800">
                <a:latin typeface="Arial"/>
                <a:cs typeface="Arial"/>
              </a:rPr>
              <a:t> Catherine works in an environment that likely exposes her to various triggers such as classroom dust, art supplies, outdoor allergens during travel to work and during breaks. Her history of asthma, seasonal allergies and eczema suggests an atopic triad lifestyle, where she must consistently manage sensitive environmental factors like pollen.</a:t>
            </a:r>
          </a:p>
          <a:p>
            <a:pPr marL="0" indent="0">
              <a:buNone/>
            </a:pPr>
            <a:r>
              <a:rPr lang="en-GB" sz="1800">
                <a:latin typeface="Arial"/>
                <a:cs typeface="Arial"/>
              </a:rPr>
              <a:t>(School module)</a:t>
            </a:r>
          </a:p>
        </p:txBody>
      </p:sp>
      <p:sp>
        <p:nvSpPr>
          <p:cNvPr id="5" name="Date Placeholder 4">
            <a:extLst>
              <a:ext uri="{FF2B5EF4-FFF2-40B4-BE49-F238E27FC236}">
                <a16:creationId xmlns:a16="http://schemas.microsoft.com/office/drawing/2014/main" id="{F3D1D7C9-A3F2-C256-3FF7-146C137EA5F6}"/>
              </a:ext>
            </a:extLst>
          </p:cNvPr>
          <p:cNvSpPr>
            <a:spLocks noGrp="1"/>
          </p:cNvSpPr>
          <p:nvPr>
            <p:ph type="dt" sz="half" idx="10"/>
          </p:nvPr>
        </p:nvSpPr>
        <p:spPr/>
        <p:txBody>
          <a:bodyPr/>
          <a:lstStyle/>
          <a:p>
            <a:pPr>
              <a:defRPr/>
            </a:pPr>
            <a:fld id="{F7614AD2-EBEE-4B9C-B8EB-7B45076136C4}" type="datetime1">
              <a:rPr lang="en-GB" altLang="en-US" smtClean="0"/>
              <a:pPr>
                <a:defRPr/>
              </a:pPr>
              <a:t>21/04/2026</a:t>
            </a:fld>
            <a:endParaRPr lang="en-GB" altLang="en-US"/>
          </a:p>
        </p:txBody>
      </p:sp>
      <p:sp>
        <p:nvSpPr>
          <p:cNvPr id="6" name="Slide Number Placeholder 5">
            <a:extLst>
              <a:ext uri="{FF2B5EF4-FFF2-40B4-BE49-F238E27FC236}">
                <a16:creationId xmlns:a16="http://schemas.microsoft.com/office/drawing/2014/main" id="{4829D438-3B3F-8AC0-663D-7BF974B592DC}"/>
              </a:ext>
            </a:extLst>
          </p:cNvPr>
          <p:cNvSpPr>
            <a:spLocks noGrp="1"/>
          </p:cNvSpPr>
          <p:nvPr>
            <p:ph type="sldNum" sz="quarter" idx="11"/>
          </p:nvPr>
        </p:nvSpPr>
        <p:spPr/>
        <p:txBody>
          <a:bodyPr/>
          <a:lstStyle/>
          <a:p>
            <a:pPr>
              <a:defRPr/>
            </a:pPr>
            <a:fld id="{386495F9-B3F5-4DDF-9323-6CEC80C52C17}" type="slidenum">
              <a:rPr lang="en-GB" altLang="en-US" smtClean="0"/>
              <a:pPr>
                <a:defRPr/>
              </a:pPr>
              <a:t>7</a:t>
            </a:fld>
            <a:endParaRPr lang="en-GB" altLang="en-US"/>
          </a:p>
        </p:txBody>
      </p:sp>
      <p:pic>
        <p:nvPicPr>
          <p:cNvPr id="21" name="Audio 20">
            <a:extLst>
              <a:ext uri="{FF2B5EF4-FFF2-40B4-BE49-F238E27FC236}">
                <a16:creationId xmlns:a16="http://schemas.microsoft.com/office/drawing/2014/main" id="{3075D76E-95E2-E385-8EBE-9E6AEA0C0F6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887018184"/>
      </p:ext>
    </p:extLst>
  </p:cSld>
  <p:clrMapOvr>
    <a:masterClrMapping/>
  </p:clrMapOvr>
  <mc:AlternateContent xmlns:mc="http://schemas.openxmlformats.org/markup-compatibility/2006">
    <mc:Choice xmlns:p14="http://schemas.microsoft.com/office/powerpoint/2010/main" Requires="p14">
      <p:transition spd="slow" p14:dur="2000" advTm="77808"/>
    </mc:Choice>
    <mc:Fallback>
      <p:transition spd="slow" advTm="77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sthma action plan information">
            <a:extLst>
              <a:ext uri="{FF2B5EF4-FFF2-40B4-BE49-F238E27FC236}">
                <a16:creationId xmlns:a16="http://schemas.microsoft.com/office/drawing/2014/main" id="{973E967C-1DC4-A121-CD97-E5DBA7CF4462}"/>
              </a:ext>
            </a:extLst>
          </p:cNvPr>
          <p:cNvPicPr>
            <a:picLocks noGrp="1" noChangeAspect="1"/>
          </p:cNvPicPr>
          <p:nvPr>
            <p:ph sz="half" idx="1"/>
          </p:nvPr>
        </p:nvPicPr>
        <p:blipFill>
          <a:blip r:embed="rId4"/>
          <a:stretch>
            <a:fillRect/>
          </a:stretch>
        </p:blipFill>
        <p:spPr bwMode="auto">
          <a:xfrm>
            <a:off x="335597" y="136892"/>
            <a:ext cx="3944637" cy="49263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Content Placeholder 3">
            <a:extLst>
              <a:ext uri="{FF2B5EF4-FFF2-40B4-BE49-F238E27FC236}">
                <a16:creationId xmlns:a16="http://schemas.microsoft.com/office/drawing/2014/main" id="{36735C04-ACDC-E32E-BA9C-B3E5D023F792}"/>
              </a:ext>
            </a:extLst>
          </p:cNvPr>
          <p:cNvSpPr>
            <a:spLocks noGrp="1"/>
          </p:cNvSpPr>
          <p:nvPr>
            <p:ph sz="half" idx="2"/>
          </p:nvPr>
        </p:nvSpPr>
        <p:spPr>
          <a:xfrm>
            <a:off x="4445900" y="136892"/>
            <a:ext cx="4240900" cy="5506296"/>
          </a:xfrm>
        </p:spPr>
        <p:txBody>
          <a:bodyPr/>
          <a:lstStyle/>
          <a:p>
            <a:pPr marL="0" indent="0">
              <a:buNone/>
            </a:pPr>
            <a:r>
              <a:rPr lang="en-GB" sz="1800">
                <a:latin typeface="Arial"/>
                <a:cs typeface="Arial"/>
              </a:rPr>
              <a:t>Figure 4 shows the </a:t>
            </a:r>
            <a:r>
              <a:rPr lang="en-GB" sz="1800" err="1">
                <a:latin typeface="Arial"/>
                <a:cs typeface="Arial"/>
              </a:rPr>
              <a:t>actio</a:t>
            </a:r>
            <a:r>
              <a:rPr lang="en-GB" sz="1800">
                <a:latin typeface="Arial"/>
                <a:cs typeface="Arial"/>
              </a:rPr>
              <a:t>n plan and what's in the plan</a:t>
            </a:r>
            <a:endParaRPr lang="en-US" sz="1800">
              <a:latin typeface="Arial"/>
              <a:cs typeface="Arial"/>
            </a:endParaRPr>
          </a:p>
          <a:p>
            <a:pPr marL="0" indent="0">
              <a:buNone/>
            </a:pPr>
            <a:r>
              <a:rPr lang="en-GB" sz="1800">
                <a:solidFill>
                  <a:srgbClr val="555555"/>
                </a:solidFill>
                <a:highlight>
                  <a:srgbClr val="FFFFFF"/>
                </a:highlight>
                <a:latin typeface="Arial"/>
                <a:ea typeface="+mn-lt"/>
                <a:cs typeface="Arial"/>
              </a:rPr>
              <a:t>An asthma action plan is a personalised document:</a:t>
            </a:r>
            <a:endParaRPr lang="en-GB" sz="1800">
              <a:solidFill>
                <a:srgbClr val="000000"/>
              </a:solidFill>
              <a:latin typeface="Arial"/>
              <a:ea typeface="+mn-lt"/>
              <a:cs typeface="Arial"/>
            </a:endParaRPr>
          </a:p>
          <a:p>
            <a:r>
              <a:rPr lang="en-GB" sz="1800">
                <a:solidFill>
                  <a:srgbClr val="555555"/>
                </a:solidFill>
                <a:highlight>
                  <a:srgbClr val="FFFFFF"/>
                </a:highlight>
                <a:latin typeface="Arial"/>
                <a:ea typeface="+mn-lt"/>
                <a:cs typeface="Arial"/>
              </a:rPr>
              <a:t>medication </a:t>
            </a:r>
            <a:endParaRPr lang="en-GB" sz="1800">
              <a:solidFill>
                <a:srgbClr val="000000"/>
              </a:solidFill>
              <a:latin typeface="Arial"/>
              <a:ea typeface="+mn-lt"/>
              <a:cs typeface="Arial"/>
            </a:endParaRPr>
          </a:p>
          <a:p>
            <a:r>
              <a:rPr lang="en-GB" sz="1800">
                <a:solidFill>
                  <a:srgbClr val="555555"/>
                </a:solidFill>
                <a:highlight>
                  <a:srgbClr val="FFFFFF"/>
                </a:highlight>
                <a:latin typeface="Arial"/>
                <a:ea typeface="+mn-lt"/>
                <a:cs typeface="Arial"/>
              </a:rPr>
              <a:t>need and the actions when symptoms attack or the three zones (</a:t>
            </a:r>
            <a:r>
              <a:rPr lang="en-GB" sz="1800" err="1">
                <a:solidFill>
                  <a:srgbClr val="555555"/>
                </a:solidFill>
                <a:highlight>
                  <a:srgbClr val="FFFFFF"/>
                </a:highlight>
                <a:latin typeface="Arial"/>
                <a:cs typeface="Arial"/>
              </a:rPr>
              <a:t>cleveland</a:t>
            </a:r>
            <a:r>
              <a:rPr lang="en-GB" sz="1800">
                <a:solidFill>
                  <a:srgbClr val="555555"/>
                </a:solidFill>
                <a:highlight>
                  <a:srgbClr val="FFFFFF"/>
                </a:highlight>
                <a:latin typeface="Arial"/>
                <a:cs typeface="Arial"/>
              </a:rPr>
              <a:t> clinic, 2025)</a:t>
            </a:r>
            <a:endParaRPr lang="en-GB" sz="1800">
              <a:latin typeface="Arial"/>
              <a:cs typeface="Arial"/>
            </a:endParaRPr>
          </a:p>
          <a:p>
            <a:r>
              <a:rPr lang="en-GB" sz="1800">
                <a:solidFill>
                  <a:srgbClr val="555555"/>
                </a:solidFill>
                <a:highlight>
                  <a:srgbClr val="FFFFFF"/>
                </a:highlight>
                <a:latin typeface="Arial"/>
                <a:ea typeface="+mn-lt"/>
                <a:cs typeface="Arial"/>
              </a:rPr>
              <a:t>Fill the action plan with provider </a:t>
            </a:r>
            <a:endParaRPr lang="en-GB" sz="1800">
              <a:solidFill>
                <a:srgbClr val="000000"/>
              </a:solidFill>
              <a:latin typeface="Arial"/>
              <a:ea typeface="+mn-lt"/>
              <a:cs typeface="Arial"/>
            </a:endParaRPr>
          </a:p>
          <a:p>
            <a:r>
              <a:rPr lang="en-GB" sz="1800">
                <a:solidFill>
                  <a:srgbClr val="555555"/>
                </a:solidFill>
                <a:highlight>
                  <a:srgbClr val="FFFFFF"/>
                </a:highlight>
                <a:latin typeface="Arial"/>
                <a:ea typeface="+mn-lt"/>
                <a:cs typeface="Arial"/>
              </a:rPr>
              <a:t>Colour-coded guide readers the steps that are best to help you.</a:t>
            </a:r>
            <a:endParaRPr lang="en-GB" sz="1800">
              <a:latin typeface="Arial"/>
              <a:ea typeface="+mn-lt"/>
              <a:cs typeface="Arial"/>
            </a:endParaRPr>
          </a:p>
          <a:p>
            <a:pPr marL="0" indent="0">
              <a:buNone/>
            </a:pPr>
            <a:r>
              <a:rPr lang="en-GB" sz="1800">
                <a:solidFill>
                  <a:srgbClr val="555555"/>
                </a:solidFill>
                <a:highlight>
                  <a:srgbClr val="FFFFFF"/>
                </a:highlight>
                <a:latin typeface="Arial"/>
                <a:ea typeface="+mn-lt"/>
                <a:cs typeface="Arial"/>
              </a:rPr>
              <a:t>The </a:t>
            </a:r>
            <a:r>
              <a:rPr lang="en-GB" sz="1800" err="1">
                <a:solidFill>
                  <a:srgbClr val="555555"/>
                </a:solidFill>
                <a:highlight>
                  <a:srgbClr val="FFFFFF"/>
                </a:highlight>
                <a:latin typeface="Arial"/>
                <a:ea typeface="+mn-lt"/>
                <a:cs typeface="Arial"/>
              </a:rPr>
              <a:t>The</a:t>
            </a:r>
            <a:r>
              <a:rPr lang="en-GB" sz="1800">
                <a:solidFill>
                  <a:srgbClr val="555555"/>
                </a:solidFill>
                <a:highlight>
                  <a:srgbClr val="FFFFFF"/>
                </a:highlight>
                <a:latin typeface="Arial"/>
                <a:ea typeface="+mn-lt"/>
                <a:cs typeface="Arial"/>
              </a:rPr>
              <a:t> asthma action plan will have: </a:t>
            </a:r>
          </a:p>
          <a:p>
            <a:pPr marL="0" indent="0">
              <a:buNone/>
            </a:pPr>
            <a:r>
              <a:rPr lang="en-GB" sz="1800">
                <a:solidFill>
                  <a:srgbClr val="555555"/>
                </a:solidFill>
                <a:highlight>
                  <a:srgbClr val="FFFFFF"/>
                </a:highlight>
                <a:latin typeface="Arial"/>
                <a:cs typeface="Arial"/>
              </a:rPr>
              <a:t>Symptoms</a:t>
            </a:r>
          </a:p>
          <a:p>
            <a:pPr marL="0" indent="0">
              <a:buNone/>
            </a:pPr>
            <a:r>
              <a:rPr lang="en-GB" sz="1800">
                <a:solidFill>
                  <a:srgbClr val="555555"/>
                </a:solidFill>
                <a:highlight>
                  <a:srgbClr val="FFFFFF"/>
                </a:highlight>
                <a:latin typeface="Arial"/>
                <a:cs typeface="Arial"/>
              </a:rPr>
              <a:t>Peak flow</a:t>
            </a:r>
          </a:p>
          <a:p>
            <a:pPr marL="0" indent="0">
              <a:buNone/>
            </a:pPr>
            <a:r>
              <a:rPr lang="en-GB" sz="1800">
                <a:solidFill>
                  <a:srgbClr val="555555"/>
                </a:solidFill>
                <a:highlight>
                  <a:srgbClr val="FFFFFF"/>
                </a:highlight>
                <a:latin typeface="Arial"/>
                <a:cs typeface="Arial"/>
              </a:rPr>
              <a:t>Medication</a:t>
            </a:r>
          </a:p>
          <a:p>
            <a:pPr marL="0" indent="0">
              <a:buNone/>
            </a:pPr>
            <a:r>
              <a:rPr lang="en-GB" sz="1800">
                <a:solidFill>
                  <a:srgbClr val="555555"/>
                </a:solidFill>
                <a:highlight>
                  <a:srgbClr val="FFFFFF"/>
                </a:highlight>
                <a:latin typeface="Arial"/>
                <a:cs typeface="Arial"/>
              </a:rPr>
              <a:t>     (</a:t>
            </a:r>
            <a:r>
              <a:rPr lang="en-GB" sz="1800" err="1">
                <a:solidFill>
                  <a:srgbClr val="555555"/>
                </a:solidFill>
                <a:highlight>
                  <a:srgbClr val="FFFFFF"/>
                </a:highlight>
                <a:latin typeface="Arial"/>
                <a:cs typeface="Arial"/>
              </a:rPr>
              <a:t>cleveland</a:t>
            </a:r>
            <a:r>
              <a:rPr lang="en-GB" sz="1800">
                <a:solidFill>
                  <a:srgbClr val="555555"/>
                </a:solidFill>
                <a:highlight>
                  <a:srgbClr val="FFFFFF"/>
                </a:highlight>
                <a:latin typeface="Arial"/>
                <a:cs typeface="Arial"/>
              </a:rPr>
              <a:t> clinic, 2025)</a:t>
            </a:r>
          </a:p>
        </p:txBody>
      </p:sp>
      <p:sp>
        <p:nvSpPr>
          <p:cNvPr id="5" name="Date Placeholder 4">
            <a:extLst>
              <a:ext uri="{FF2B5EF4-FFF2-40B4-BE49-F238E27FC236}">
                <a16:creationId xmlns:a16="http://schemas.microsoft.com/office/drawing/2014/main" id="{D9D94B05-6DEE-92A7-5B87-315F37DB08E4}"/>
              </a:ext>
            </a:extLst>
          </p:cNvPr>
          <p:cNvSpPr>
            <a:spLocks noGrp="1"/>
          </p:cNvSpPr>
          <p:nvPr>
            <p:ph type="dt" sz="half" idx="10"/>
          </p:nvPr>
        </p:nvSpPr>
        <p:spPr/>
        <p:txBody>
          <a:bodyPr/>
          <a:lstStyle/>
          <a:p>
            <a:pPr>
              <a:defRPr/>
            </a:pPr>
            <a:fld id="{F7614AD2-EBEE-4B9C-B8EB-7B45076136C4}"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DF1F29F4-D4F6-2FAF-BE06-55D91C5B1D8A}"/>
              </a:ext>
            </a:extLst>
          </p:cNvPr>
          <p:cNvSpPr>
            <a:spLocks noGrp="1"/>
          </p:cNvSpPr>
          <p:nvPr>
            <p:ph type="sldNum" sz="quarter" idx="11"/>
          </p:nvPr>
        </p:nvSpPr>
        <p:spPr/>
        <p:txBody>
          <a:bodyPr/>
          <a:lstStyle/>
          <a:p>
            <a:pPr>
              <a:defRPr/>
            </a:pPr>
            <a:fld id="{386495F9-B3F5-4DDF-9323-6CEC80C52C17}" type="slidenum">
              <a:rPr lang="en-GB" altLang="en-US"/>
              <a:pPr>
                <a:defRPr/>
              </a:pPr>
              <a:t>8</a:t>
            </a:fld>
            <a:endParaRPr lang="en-GB" altLang="en-US"/>
          </a:p>
        </p:txBody>
      </p:sp>
      <p:sp>
        <p:nvSpPr>
          <p:cNvPr id="8" name="TextBox 7">
            <a:extLst>
              <a:ext uri="{FF2B5EF4-FFF2-40B4-BE49-F238E27FC236}">
                <a16:creationId xmlns:a16="http://schemas.microsoft.com/office/drawing/2014/main" id="{91593AA6-019E-749F-2E65-97DB8E3452C7}"/>
              </a:ext>
            </a:extLst>
          </p:cNvPr>
          <p:cNvSpPr txBox="1"/>
          <p:nvPr/>
        </p:nvSpPr>
        <p:spPr>
          <a:xfrm>
            <a:off x="1569478" y="509649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a:t>
            </a:r>
            <a:r>
              <a:rPr lang="en-GB" err="1">
                <a:latin typeface="Arial"/>
                <a:cs typeface="Arial"/>
              </a:rPr>
              <a:t>cleveland</a:t>
            </a:r>
            <a:r>
              <a:rPr lang="en-GB">
                <a:latin typeface="Arial"/>
                <a:cs typeface="Arial"/>
              </a:rPr>
              <a:t> clinic, 2025)</a:t>
            </a:r>
            <a:endParaRPr lang="en-US">
              <a:latin typeface="Arial"/>
              <a:cs typeface="Arial"/>
            </a:endParaRPr>
          </a:p>
        </p:txBody>
      </p:sp>
      <p:pic>
        <p:nvPicPr>
          <p:cNvPr id="64" name="Audio 63">
            <a:extLst>
              <a:ext uri="{FF2B5EF4-FFF2-40B4-BE49-F238E27FC236}">
                <a16:creationId xmlns:a16="http://schemas.microsoft.com/office/drawing/2014/main" id="{5655C320-4BF1-A6C8-660F-60B9C469BBB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716017727"/>
      </p:ext>
    </p:extLst>
  </p:cSld>
  <p:clrMapOvr>
    <a:masterClrMapping/>
  </p:clrMapOvr>
  <mc:AlternateContent xmlns:mc="http://schemas.openxmlformats.org/markup-compatibility/2006">
    <mc:Choice xmlns:p14="http://schemas.microsoft.com/office/powerpoint/2010/main" Requires="p14">
      <p:transition spd="slow" p14:dur="2000" advTm="37463"/>
    </mc:Choice>
    <mc:Fallback>
      <p:transition spd="slow" advTm="37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4CC82F-18A6-1444-D4BE-1618017D40D5}"/>
              </a:ext>
            </a:extLst>
          </p:cNvPr>
          <p:cNvSpPr>
            <a:spLocks noGrp="1"/>
          </p:cNvSpPr>
          <p:nvPr>
            <p:ph sz="half" idx="1"/>
          </p:nvPr>
        </p:nvSpPr>
        <p:spPr>
          <a:xfrm>
            <a:off x="93549" y="272347"/>
            <a:ext cx="4395704" cy="5476382"/>
          </a:xfrm>
        </p:spPr>
        <p:txBody>
          <a:bodyPr/>
          <a:lstStyle/>
          <a:p>
            <a:pPr marL="0" indent="0">
              <a:buNone/>
            </a:pPr>
            <a:r>
              <a:rPr lang="en-GB" sz="2000" b="1">
                <a:solidFill>
                  <a:srgbClr val="555555"/>
                </a:solidFill>
                <a:highlight>
                  <a:srgbClr val="FFFFFF"/>
                </a:highlight>
                <a:latin typeface="Arial"/>
                <a:cs typeface="Arial"/>
              </a:rPr>
              <a:t>Continuation</a:t>
            </a:r>
          </a:p>
          <a:p>
            <a:pPr marL="0" indent="0">
              <a:buNone/>
            </a:pPr>
            <a:r>
              <a:rPr lang="en-GB" sz="1800">
                <a:solidFill>
                  <a:srgbClr val="555555"/>
                </a:solidFill>
                <a:highlight>
                  <a:srgbClr val="FFFFFF"/>
                </a:highlight>
                <a:latin typeface="Arial"/>
                <a:cs typeface="Arial"/>
              </a:rPr>
              <a:t>The asthma action plan will also have</a:t>
            </a:r>
          </a:p>
          <a:p>
            <a:pPr>
              <a:buAutoNum type="arabicPeriod"/>
            </a:pPr>
            <a:r>
              <a:rPr lang="en-GB" sz="1800">
                <a:solidFill>
                  <a:srgbClr val="555555"/>
                </a:solidFill>
                <a:highlight>
                  <a:srgbClr val="FFFFFF"/>
                </a:highlight>
                <a:latin typeface="Arial"/>
                <a:cs typeface="Arial"/>
              </a:rPr>
              <a:t>Full name, age and contact info</a:t>
            </a:r>
            <a:endParaRPr lang="en-US" sz="1800">
              <a:latin typeface="Arial"/>
              <a:cs typeface="Arial"/>
            </a:endParaRPr>
          </a:p>
          <a:p>
            <a:pPr>
              <a:buAutoNum type="arabicPeriod"/>
            </a:pPr>
            <a:r>
              <a:rPr lang="en-GB" sz="1800">
                <a:solidFill>
                  <a:srgbClr val="555555"/>
                </a:solidFill>
                <a:highlight>
                  <a:srgbClr val="FFFFFF"/>
                </a:highlight>
                <a:latin typeface="Arial"/>
                <a:cs typeface="Arial"/>
              </a:rPr>
              <a:t>Providers contact info</a:t>
            </a:r>
            <a:endParaRPr lang="en-GB" sz="1800">
              <a:latin typeface="Arial"/>
              <a:cs typeface="Arial"/>
            </a:endParaRPr>
          </a:p>
          <a:p>
            <a:pPr>
              <a:buAutoNum type="arabicPeriod"/>
            </a:pPr>
            <a:r>
              <a:rPr lang="en-GB" sz="1800">
                <a:solidFill>
                  <a:srgbClr val="555555"/>
                </a:solidFill>
                <a:highlight>
                  <a:srgbClr val="FFFFFF"/>
                </a:highlight>
                <a:latin typeface="Arial"/>
                <a:cs typeface="Arial"/>
              </a:rPr>
              <a:t>Two emergency contacts</a:t>
            </a:r>
            <a:endParaRPr lang="en-GB" sz="1800">
              <a:latin typeface="Arial"/>
              <a:cs typeface="Arial"/>
            </a:endParaRPr>
          </a:p>
          <a:p>
            <a:pPr>
              <a:buAutoNum type="arabicPeriod"/>
            </a:pPr>
            <a:r>
              <a:rPr lang="en-GB" sz="1800">
                <a:solidFill>
                  <a:srgbClr val="555555"/>
                </a:solidFill>
                <a:highlight>
                  <a:srgbClr val="FFFFFF"/>
                </a:highlight>
                <a:latin typeface="Arial"/>
                <a:cs typeface="Arial"/>
              </a:rPr>
              <a:t>When last updated how severe your asthma</a:t>
            </a:r>
            <a:endParaRPr lang="en-GB" sz="1800">
              <a:latin typeface="Arial"/>
              <a:cs typeface="Arial"/>
            </a:endParaRPr>
          </a:p>
          <a:p>
            <a:pPr>
              <a:buAutoNum type="arabicPeriod"/>
            </a:pPr>
            <a:r>
              <a:rPr lang="en-GB" sz="1800">
                <a:solidFill>
                  <a:srgbClr val="555555"/>
                </a:solidFill>
                <a:highlight>
                  <a:srgbClr val="FFFFFF"/>
                </a:highlight>
                <a:latin typeface="Arial"/>
                <a:cs typeface="Arial"/>
              </a:rPr>
              <a:t>Immunization history</a:t>
            </a:r>
            <a:endParaRPr lang="en-GB" sz="1800">
              <a:latin typeface="Arial"/>
              <a:cs typeface="Arial"/>
            </a:endParaRPr>
          </a:p>
          <a:p>
            <a:pPr>
              <a:buAutoNum type="arabicPeriod"/>
            </a:pPr>
            <a:r>
              <a:rPr lang="en-GB" sz="1800">
                <a:solidFill>
                  <a:srgbClr val="555555"/>
                </a:solidFill>
                <a:highlight>
                  <a:srgbClr val="FFFFFF"/>
                </a:highlight>
                <a:latin typeface="Arial"/>
                <a:cs typeface="Arial"/>
              </a:rPr>
              <a:t>Severe allergies</a:t>
            </a:r>
            <a:endParaRPr lang="en-GB" sz="1800">
              <a:latin typeface="Arial"/>
              <a:cs typeface="Arial"/>
            </a:endParaRPr>
          </a:p>
          <a:p>
            <a:pPr>
              <a:buAutoNum type="arabicPeriod"/>
            </a:pPr>
            <a:r>
              <a:rPr lang="en-GB" sz="1800">
                <a:solidFill>
                  <a:srgbClr val="555555"/>
                </a:solidFill>
                <a:highlight>
                  <a:srgbClr val="FFFFFF"/>
                </a:highlight>
                <a:latin typeface="Arial"/>
                <a:cs typeface="Arial"/>
              </a:rPr>
              <a:t>Related condition</a:t>
            </a:r>
          </a:p>
          <a:p>
            <a:pPr marL="0" indent="0">
              <a:buNone/>
            </a:pPr>
            <a:r>
              <a:rPr lang="en-GB" sz="1800">
                <a:solidFill>
                  <a:srgbClr val="555555"/>
                </a:solidFill>
                <a:highlight>
                  <a:srgbClr val="FFFFFF"/>
                </a:highlight>
                <a:latin typeface="Arial"/>
                <a:cs typeface="Arial"/>
              </a:rPr>
              <a:t>   (</a:t>
            </a:r>
            <a:r>
              <a:rPr lang="en-GB" sz="1800" err="1">
                <a:solidFill>
                  <a:srgbClr val="555555"/>
                </a:solidFill>
                <a:highlight>
                  <a:srgbClr val="FFFFFF"/>
                </a:highlight>
                <a:latin typeface="Arial"/>
                <a:cs typeface="Arial"/>
              </a:rPr>
              <a:t>cleveland</a:t>
            </a:r>
            <a:r>
              <a:rPr lang="en-GB" sz="1800">
                <a:solidFill>
                  <a:srgbClr val="555555"/>
                </a:solidFill>
                <a:highlight>
                  <a:srgbClr val="FFFFFF"/>
                </a:highlight>
                <a:latin typeface="Arial"/>
                <a:cs typeface="Arial"/>
              </a:rPr>
              <a:t> clinic, 2025)</a:t>
            </a:r>
          </a:p>
          <a:p>
            <a:pPr marL="0" indent="0">
              <a:buNone/>
            </a:pPr>
            <a:r>
              <a:rPr lang="en-GB" sz="1800">
                <a:solidFill>
                  <a:srgbClr val="555555"/>
                </a:solidFill>
                <a:highlight>
                  <a:srgbClr val="FFFFFF"/>
                </a:highlight>
                <a:latin typeface="Arial"/>
                <a:cs typeface="Arial"/>
              </a:rPr>
              <a:t>It is important to have an asthma action plan. However, you also have to know how to follow it. </a:t>
            </a:r>
          </a:p>
          <a:p>
            <a:pPr>
              <a:buAutoNum type="arabicPeriod"/>
            </a:pPr>
            <a:r>
              <a:rPr lang="en-GB" sz="1800">
                <a:solidFill>
                  <a:srgbClr val="555555"/>
                </a:solidFill>
                <a:highlight>
                  <a:srgbClr val="FFFFFF"/>
                </a:highlight>
                <a:latin typeface="Arial"/>
                <a:cs typeface="Arial"/>
              </a:rPr>
              <a:t>If you’re having symptoms,  check what zone.</a:t>
            </a:r>
          </a:p>
        </p:txBody>
      </p:sp>
      <p:sp>
        <p:nvSpPr>
          <p:cNvPr id="4" name="Content Placeholder 3">
            <a:extLst>
              <a:ext uri="{FF2B5EF4-FFF2-40B4-BE49-F238E27FC236}">
                <a16:creationId xmlns:a16="http://schemas.microsoft.com/office/drawing/2014/main" id="{CCD2A398-5F85-CC8A-0C7F-303C86F43903}"/>
              </a:ext>
            </a:extLst>
          </p:cNvPr>
          <p:cNvSpPr>
            <a:spLocks noGrp="1"/>
          </p:cNvSpPr>
          <p:nvPr>
            <p:ph sz="half" idx="2"/>
          </p:nvPr>
        </p:nvSpPr>
        <p:spPr>
          <a:xfrm>
            <a:off x="4486654" y="774845"/>
            <a:ext cx="4200146" cy="4814396"/>
          </a:xfrm>
        </p:spPr>
        <p:txBody>
          <a:bodyPr/>
          <a:lstStyle/>
          <a:p>
            <a:pPr marL="0" indent="0">
              <a:buNone/>
            </a:pPr>
            <a:r>
              <a:rPr lang="en-GB" sz="1800">
                <a:solidFill>
                  <a:srgbClr val="555555"/>
                </a:solidFill>
                <a:highlight>
                  <a:srgbClr val="FFFFFF"/>
                </a:highlight>
                <a:latin typeface="Arial"/>
                <a:cs typeface="Arial"/>
              </a:rPr>
              <a:t>2Check your peak flow reading, if it's green, yellow or red zone.</a:t>
            </a:r>
          </a:p>
          <a:p>
            <a:pPr marL="0" indent="0">
              <a:buNone/>
            </a:pPr>
            <a:r>
              <a:rPr lang="en-GB" sz="1800">
                <a:solidFill>
                  <a:srgbClr val="555555"/>
                </a:solidFill>
                <a:highlight>
                  <a:srgbClr val="FFFFFF"/>
                </a:highlight>
                <a:latin typeface="Arial"/>
                <a:ea typeface="+mn-lt"/>
                <a:cs typeface="Arial"/>
              </a:rPr>
              <a:t>3. If steps one and two give you different results, assume the attack is severe</a:t>
            </a:r>
            <a:endParaRPr lang="en-GB" sz="1800">
              <a:latin typeface="Arial"/>
              <a:cs typeface="Arial"/>
            </a:endParaRPr>
          </a:p>
          <a:p>
            <a:pPr marL="0" indent="0">
              <a:buNone/>
            </a:pPr>
            <a:r>
              <a:rPr lang="en-GB" sz="1800">
                <a:solidFill>
                  <a:srgbClr val="555555"/>
                </a:solidFill>
                <a:highlight>
                  <a:srgbClr val="FFFFFF"/>
                </a:highlight>
                <a:latin typeface="Arial"/>
                <a:ea typeface="+mn-lt"/>
                <a:cs typeface="Arial"/>
              </a:rPr>
              <a:t>4. Continue medication recommended in the zone you’re in. Follow the dose prescribed, intervals, and more.</a:t>
            </a:r>
            <a:endParaRPr lang="en-GB" sz="1800">
              <a:latin typeface="Arial"/>
              <a:cs typeface="Arial"/>
            </a:endParaRPr>
          </a:p>
          <a:p>
            <a:pPr marL="0" indent="0">
              <a:buNone/>
            </a:pPr>
            <a:r>
              <a:rPr lang="en-GB" sz="1800">
                <a:solidFill>
                  <a:srgbClr val="555555"/>
                </a:solidFill>
                <a:highlight>
                  <a:srgbClr val="FFFFFF"/>
                </a:highlight>
                <a:latin typeface="Arial"/>
                <a:ea typeface="+mn-lt"/>
                <a:cs typeface="Arial"/>
              </a:rPr>
              <a:t>5. Yellow or Red zone, contact GP or emergency services     (</a:t>
            </a:r>
            <a:r>
              <a:rPr lang="en-GB" sz="1800" err="1">
                <a:solidFill>
                  <a:srgbClr val="555555"/>
                </a:solidFill>
                <a:highlight>
                  <a:srgbClr val="FFFFFF"/>
                </a:highlight>
                <a:latin typeface="Arial"/>
                <a:ea typeface="+mn-lt"/>
                <a:cs typeface="Arial"/>
              </a:rPr>
              <a:t>cleveland</a:t>
            </a:r>
            <a:r>
              <a:rPr lang="en-GB" sz="1800">
                <a:solidFill>
                  <a:srgbClr val="555555"/>
                </a:solidFill>
                <a:highlight>
                  <a:srgbClr val="FFFFFF"/>
                </a:highlight>
                <a:latin typeface="Arial"/>
                <a:ea typeface="+mn-lt"/>
                <a:cs typeface="Arial"/>
              </a:rPr>
              <a:t> clinic, 2025)</a:t>
            </a:r>
            <a:endParaRPr lang="en-GB" sz="1800">
              <a:solidFill>
                <a:srgbClr val="555555"/>
              </a:solidFill>
              <a:highlight>
                <a:srgbClr val="FFFFFF"/>
              </a:highlight>
              <a:latin typeface="Arial"/>
              <a:cs typeface="Arial"/>
            </a:endParaRPr>
          </a:p>
        </p:txBody>
      </p:sp>
      <p:sp>
        <p:nvSpPr>
          <p:cNvPr id="5" name="Date Placeholder 4">
            <a:extLst>
              <a:ext uri="{FF2B5EF4-FFF2-40B4-BE49-F238E27FC236}">
                <a16:creationId xmlns:a16="http://schemas.microsoft.com/office/drawing/2014/main" id="{EF4F18CA-20F8-74B8-23D0-8592477BFCEF}"/>
              </a:ext>
            </a:extLst>
          </p:cNvPr>
          <p:cNvSpPr>
            <a:spLocks noGrp="1"/>
          </p:cNvSpPr>
          <p:nvPr>
            <p:ph type="dt" sz="half" idx="10"/>
          </p:nvPr>
        </p:nvSpPr>
        <p:spPr/>
        <p:txBody>
          <a:bodyPr/>
          <a:lstStyle/>
          <a:p>
            <a:pPr>
              <a:defRPr/>
            </a:pPr>
            <a:fld id="{F7614AD2-EBEE-4B9C-B8EB-7B45076136C4}"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00888BE4-2A5D-465F-B819-60EEF21E41EA}"/>
              </a:ext>
            </a:extLst>
          </p:cNvPr>
          <p:cNvSpPr>
            <a:spLocks noGrp="1"/>
          </p:cNvSpPr>
          <p:nvPr>
            <p:ph type="sldNum" sz="quarter" idx="11"/>
          </p:nvPr>
        </p:nvSpPr>
        <p:spPr/>
        <p:txBody>
          <a:bodyPr/>
          <a:lstStyle/>
          <a:p>
            <a:pPr>
              <a:defRPr/>
            </a:pPr>
            <a:fld id="{386495F9-B3F5-4DDF-9323-6CEC80C52C17}" type="slidenum">
              <a:rPr lang="en-GB" altLang="en-US"/>
              <a:pPr>
                <a:defRPr/>
              </a:pPr>
              <a:t>9</a:t>
            </a:fld>
            <a:endParaRPr lang="en-GB" altLang="en-US"/>
          </a:p>
        </p:txBody>
      </p:sp>
      <p:pic>
        <p:nvPicPr>
          <p:cNvPr id="68" name="Audio 67">
            <a:extLst>
              <a:ext uri="{FF2B5EF4-FFF2-40B4-BE49-F238E27FC236}">
                <a16:creationId xmlns:a16="http://schemas.microsoft.com/office/drawing/2014/main" id="{53AAA18F-CDDC-1D4D-7047-5D2A2237E76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710457660"/>
      </p:ext>
    </p:extLst>
  </p:cSld>
  <p:clrMapOvr>
    <a:masterClrMapping/>
  </p:clrMapOvr>
  <mc:AlternateContent xmlns:mc="http://schemas.openxmlformats.org/markup-compatibility/2006">
    <mc:Choice xmlns:p14="http://schemas.microsoft.com/office/powerpoint/2010/main" Requires="p14">
      <p:transition spd="slow" p14:dur="2000" advTm="62426"/>
    </mc:Choice>
    <mc:Fallback>
      <p:transition spd="slow" advTm="624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4D2C19-7F9E-9835-FB43-EFF7B6693506}"/>
              </a:ext>
            </a:extLst>
          </p:cNvPr>
          <p:cNvSpPr>
            <a:spLocks noGrp="1"/>
          </p:cNvSpPr>
          <p:nvPr>
            <p:ph type="dt" sz="half" idx="10"/>
          </p:nvPr>
        </p:nvSpPr>
        <p:spPr/>
        <p:txBody>
          <a:bodyPr/>
          <a:lstStyle/>
          <a:p>
            <a:pPr>
              <a:defRPr/>
            </a:pPr>
            <a:fld id="{D30023C4-5528-489E-A726-D14A340FF59E}" type="datetime1">
              <a:rPr lang="en-GB" altLang="en-US"/>
              <a:pPr>
                <a:defRPr/>
              </a:pPr>
              <a:t>21/04/2026</a:t>
            </a:fld>
            <a:endParaRPr lang="en-GB" altLang="en-US"/>
          </a:p>
        </p:txBody>
      </p:sp>
      <p:sp>
        <p:nvSpPr>
          <p:cNvPr id="3" name="Slide Number Placeholder 2">
            <a:extLst>
              <a:ext uri="{FF2B5EF4-FFF2-40B4-BE49-F238E27FC236}">
                <a16:creationId xmlns:a16="http://schemas.microsoft.com/office/drawing/2014/main" id="{05B2CF66-8210-C697-00D2-1E4997C398B4}"/>
              </a:ext>
            </a:extLst>
          </p:cNvPr>
          <p:cNvSpPr>
            <a:spLocks noGrp="1"/>
          </p:cNvSpPr>
          <p:nvPr>
            <p:ph type="sldNum" sz="quarter" idx="11"/>
          </p:nvPr>
        </p:nvSpPr>
        <p:spPr/>
        <p:txBody>
          <a:bodyPr/>
          <a:lstStyle/>
          <a:p>
            <a:pPr>
              <a:defRPr/>
            </a:pPr>
            <a:fld id="{AA1819AB-B9DA-41D7-8C91-5DE9528F5AA4}" type="slidenum">
              <a:rPr lang="en-GB" altLang="en-US"/>
              <a:pPr>
                <a:defRPr/>
              </a:pPr>
              <a:t>10</a:t>
            </a:fld>
            <a:endParaRPr lang="en-GB" altLang="en-US"/>
          </a:p>
        </p:txBody>
      </p:sp>
      <p:sp>
        <p:nvSpPr>
          <p:cNvPr id="43" name="Speech Bubble: Rectangle 42">
            <a:extLst>
              <a:ext uri="{FF2B5EF4-FFF2-40B4-BE49-F238E27FC236}">
                <a16:creationId xmlns:a16="http://schemas.microsoft.com/office/drawing/2014/main" id="{8C17F755-EBBF-2EBE-FA9A-6C6BEA73D57E}"/>
              </a:ext>
            </a:extLst>
          </p:cNvPr>
          <p:cNvSpPr>
            <a:spLocks noGrp="1" noRot="1" noMove="1" noResize="1" noEditPoints="1" noAdjustHandles="1" noChangeArrowheads="1" noChangeShapeType="1"/>
          </p:cNvSpPr>
          <p:nvPr/>
        </p:nvSpPr>
        <p:spPr>
          <a:xfrm>
            <a:off x="1925" y="1722541"/>
            <a:ext cx="2908909" cy="3658916"/>
          </a:xfrm>
          <a:prstGeom prst="wedgeRectCallout">
            <a:avLst/>
          </a:prstGeom>
          <a:solidFill>
            <a:schemeClr val="accent3"/>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latin typeface="Arial"/>
                <a:cs typeface="Arial"/>
              </a:rPr>
              <a:t>Green zone</a:t>
            </a:r>
            <a:endParaRPr lang="en-US">
              <a:solidFill>
                <a:schemeClr val="tx1"/>
              </a:solidFill>
              <a:latin typeface="Arial"/>
              <a:cs typeface="Arial"/>
            </a:endParaRPr>
          </a:p>
          <a:p>
            <a:pPr algn="ctr"/>
            <a:r>
              <a:rPr lang="en-GB">
                <a:solidFill>
                  <a:schemeClr val="tx1"/>
                </a:solidFill>
                <a:latin typeface="Arial"/>
                <a:cs typeface="Arial"/>
              </a:rPr>
              <a:t>Your doing well </a:t>
            </a:r>
          </a:p>
          <a:p>
            <a:pPr algn="ctr"/>
            <a:r>
              <a:rPr lang="en-GB">
                <a:solidFill>
                  <a:schemeClr val="tx1"/>
                </a:solidFill>
                <a:latin typeface="Arial"/>
                <a:cs typeface="Arial"/>
              </a:rPr>
              <a:t>no symptoms, sleeping well peak flow 80-100%</a:t>
            </a:r>
          </a:p>
          <a:p>
            <a:pPr algn="ctr"/>
            <a:r>
              <a:rPr lang="en-GB">
                <a:solidFill>
                  <a:schemeClr val="tx1"/>
                </a:solidFill>
                <a:latin typeface="Arial"/>
                <a:cs typeface="Arial"/>
              </a:rPr>
              <a:t>Action:</a:t>
            </a:r>
          </a:p>
          <a:p>
            <a:pPr algn="ctr"/>
            <a:r>
              <a:rPr lang="en-GB">
                <a:solidFill>
                  <a:schemeClr val="tx1"/>
                </a:solidFill>
                <a:latin typeface="Arial"/>
                <a:cs typeface="Arial"/>
              </a:rPr>
              <a:t>Use reliever if needed</a:t>
            </a:r>
          </a:p>
          <a:p>
            <a:pPr algn="ctr"/>
            <a:r>
              <a:rPr lang="en-GB">
                <a:solidFill>
                  <a:schemeClr val="tx1"/>
                </a:solidFill>
                <a:latin typeface="Arial"/>
                <a:cs typeface="Arial"/>
              </a:rPr>
              <a:t>Use the preventer everyday</a:t>
            </a:r>
          </a:p>
          <a:p>
            <a:pPr algn="ctr"/>
            <a:endParaRPr lang="en-GB"/>
          </a:p>
        </p:txBody>
      </p:sp>
      <p:sp>
        <p:nvSpPr>
          <p:cNvPr id="46" name="Speech Bubble: Rectangle 45">
            <a:extLst>
              <a:ext uri="{FF2B5EF4-FFF2-40B4-BE49-F238E27FC236}">
                <a16:creationId xmlns:a16="http://schemas.microsoft.com/office/drawing/2014/main" id="{3E5EC05E-0195-1FB3-C463-4C8E4E7D0711}"/>
              </a:ext>
            </a:extLst>
          </p:cNvPr>
          <p:cNvSpPr>
            <a:spLocks noGrp="1" noRot="1" noMove="1" noResize="1" noEditPoints="1" noAdjustHandles="1" noChangeArrowheads="1" noChangeShapeType="1"/>
          </p:cNvSpPr>
          <p:nvPr/>
        </p:nvSpPr>
        <p:spPr>
          <a:xfrm>
            <a:off x="2901110" y="1344947"/>
            <a:ext cx="3316384" cy="3716031"/>
          </a:xfrm>
          <a:prstGeom prst="wedgeRectCallout">
            <a:avLst/>
          </a:prstGeom>
        </p:spPr>
        <p:style>
          <a:lnRef idx="1">
            <a:schemeClr val="accent2"/>
          </a:lnRef>
          <a:fillRef idx="3">
            <a:schemeClr val="accent2"/>
          </a:fillRef>
          <a:effectRef idx="2">
            <a:schemeClr val="accent2"/>
          </a:effectRef>
          <a:fontRef idx="minor">
            <a:schemeClr val="lt1"/>
          </a:fontRef>
        </p:style>
        <p:txBody>
          <a:bodyPr lIns="91440" tIns="45720" rIns="91440" bIns="45720" rtlCol="0" anchor="ctr"/>
          <a:lstStyle/>
          <a:p>
            <a:pPr algn="ctr"/>
            <a:r>
              <a:rPr lang="en-GB">
                <a:solidFill>
                  <a:schemeClr val="tx1"/>
                </a:solidFill>
                <a:latin typeface="Arial"/>
                <a:cs typeface="Arial"/>
              </a:rPr>
              <a:t>Yellow zone</a:t>
            </a:r>
          </a:p>
          <a:p>
            <a:pPr algn="ctr"/>
            <a:r>
              <a:rPr lang="en-GB">
                <a:solidFill>
                  <a:schemeClr val="tx1"/>
                </a:solidFill>
                <a:latin typeface="Arial"/>
                <a:cs typeface="Arial"/>
              </a:rPr>
              <a:t>Asthma attack</a:t>
            </a:r>
          </a:p>
          <a:p>
            <a:pPr algn="ctr"/>
            <a:r>
              <a:rPr lang="en-GB">
                <a:solidFill>
                  <a:schemeClr val="tx1"/>
                </a:solidFill>
                <a:latin typeface="Arial"/>
                <a:cs typeface="Arial"/>
              </a:rPr>
              <a:t>Waking up at night, cough, wheezing</a:t>
            </a:r>
          </a:p>
          <a:p>
            <a:pPr algn="ctr"/>
            <a:r>
              <a:rPr lang="en-GB">
                <a:solidFill>
                  <a:schemeClr val="tx1"/>
                </a:solidFill>
                <a:latin typeface="Arial"/>
                <a:cs typeface="Arial"/>
              </a:rPr>
              <a:t>Tight chest peak flow50-80%</a:t>
            </a:r>
          </a:p>
          <a:p>
            <a:pPr algn="ctr"/>
            <a:r>
              <a:rPr lang="en-GB">
                <a:solidFill>
                  <a:schemeClr val="tx1"/>
                </a:solidFill>
                <a:latin typeface="Arial"/>
                <a:cs typeface="Arial"/>
              </a:rPr>
              <a:t>Action:</a:t>
            </a:r>
          </a:p>
          <a:p>
            <a:pPr algn="ctr"/>
            <a:r>
              <a:rPr lang="en-GB">
                <a:solidFill>
                  <a:schemeClr val="tx1"/>
                </a:solidFill>
                <a:latin typeface="Arial"/>
                <a:cs typeface="Arial"/>
              </a:rPr>
              <a:t>Use reliver inhaler 4 puffs followed by 2 puffs every 2 mins max 4 puffs every 4 hours</a:t>
            </a:r>
          </a:p>
          <a:p>
            <a:pPr algn="ctr"/>
            <a:r>
              <a:rPr lang="en-GB">
                <a:solidFill>
                  <a:schemeClr val="tx1"/>
                </a:solidFill>
                <a:latin typeface="Arial"/>
                <a:cs typeface="Arial"/>
              </a:rPr>
              <a:t>Urgent </a:t>
            </a:r>
            <a:r>
              <a:rPr lang="en-GB" err="1">
                <a:solidFill>
                  <a:schemeClr val="tx1"/>
                </a:solidFill>
                <a:latin typeface="Arial"/>
                <a:cs typeface="Arial"/>
              </a:rPr>
              <a:t>appoinment</a:t>
            </a:r>
            <a:r>
              <a:rPr lang="en-GB">
                <a:solidFill>
                  <a:schemeClr val="tx1"/>
                </a:solidFill>
                <a:latin typeface="Arial"/>
                <a:cs typeface="Arial"/>
              </a:rPr>
              <a:t> with GP or Asthma nurse or call911</a:t>
            </a:r>
          </a:p>
        </p:txBody>
      </p:sp>
      <p:sp>
        <p:nvSpPr>
          <p:cNvPr id="47" name="TextBox 46">
            <a:extLst>
              <a:ext uri="{FF2B5EF4-FFF2-40B4-BE49-F238E27FC236}">
                <a16:creationId xmlns:a16="http://schemas.microsoft.com/office/drawing/2014/main" id="{96282277-D754-0EDB-60C0-4E6BD31D2232}"/>
              </a:ext>
            </a:extLst>
          </p:cNvPr>
          <p:cNvSpPr txBox="1">
            <a:spLocks noGrp="1" noRot="1" noMove="1" noResize="1" noEditPoints="1" noAdjustHandles="1" noChangeArrowheads="1" noChangeShapeType="1"/>
          </p:cNvSpPr>
          <p:nvPr/>
        </p:nvSpPr>
        <p:spPr>
          <a:xfrm>
            <a:off x="50291" y="579372"/>
            <a:ext cx="328565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Name: Catherine Brown</a:t>
            </a:r>
          </a:p>
          <a:p>
            <a:r>
              <a:rPr lang="en-GB">
                <a:latin typeface="Arial"/>
                <a:cs typeface="Arial"/>
              </a:rPr>
              <a:t>Age:34</a:t>
            </a:r>
          </a:p>
          <a:p>
            <a:r>
              <a:rPr lang="en-GB">
                <a:latin typeface="Arial"/>
                <a:cs typeface="Arial"/>
              </a:rPr>
              <a:t>Date: 03/09/26</a:t>
            </a:r>
          </a:p>
          <a:p>
            <a:r>
              <a:rPr lang="en-GB">
                <a:latin typeface="Arial"/>
                <a:cs typeface="Arial"/>
              </a:rPr>
              <a:t>Childhood asthma</a:t>
            </a:r>
            <a:endParaRPr lang="en-GB"/>
          </a:p>
          <a:p>
            <a:r>
              <a:rPr lang="en-GB">
                <a:latin typeface="Arial"/>
                <a:cs typeface="Arial"/>
              </a:rPr>
              <a:t>Triggers to pollen and eczema</a:t>
            </a:r>
            <a:endParaRPr lang="en-GB"/>
          </a:p>
        </p:txBody>
      </p:sp>
      <p:sp>
        <p:nvSpPr>
          <p:cNvPr id="48" name="Speech Bubble: Rectangle 47">
            <a:extLst>
              <a:ext uri="{FF2B5EF4-FFF2-40B4-BE49-F238E27FC236}">
                <a16:creationId xmlns:a16="http://schemas.microsoft.com/office/drawing/2014/main" id="{D25DE0C8-B693-08FA-0197-713FA256D67A}"/>
              </a:ext>
            </a:extLst>
          </p:cNvPr>
          <p:cNvSpPr>
            <a:spLocks noGrp="1" noRot="1" noMove="1" noResize="1" noEditPoints="1" noAdjustHandles="1" noChangeArrowheads="1" noChangeShapeType="1"/>
          </p:cNvSpPr>
          <p:nvPr/>
        </p:nvSpPr>
        <p:spPr>
          <a:xfrm>
            <a:off x="6059188" y="2627"/>
            <a:ext cx="3176481" cy="5699807"/>
          </a:xfrm>
          <a:prstGeom prst="wedgeRectCallout">
            <a:avLst/>
          </a:prstGeom>
          <a:solidFill>
            <a:schemeClr val="accent6">
              <a:lumMod val="5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Red zone</a:t>
            </a:r>
          </a:p>
          <a:p>
            <a:pPr algn="ctr"/>
            <a:r>
              <a:rPr lang="en-GB"/>
              <a:t>Severe attack</a:t>
            </a:r>
          </a:p>
          <a:p>
            <a:pPr algn="ctr"/>
            <a:r>
              <a:rPr lang="en-GB"/>
              <a:t>Too breathless to speak, blue inhaler not working</a:t>
            </a:r>
          </a:p>
          <a:p>
            <a:pPr algn="ctr"/>
            <a:r>
              <a:rPr lang="en-GB"/>
              <a:t>Peak flow is below 50%</a:t>
            </a:r>
          </a:p>
          <a:p>
            <a:pPr algn="ctr"/>
            <a:r>
              <a:rPr lang="en-GB"/>
              <a:t>Action :</a:t>
            </a:r>
          </a:p>
          <a:p>
            <a:pPr algn="ctr"/>
            <a:r>
              <a:rPr lang="en-GB"/>
              <a:t>Sit up straight  and stay calm </a:t>
            </a:r>
          </a:p>
          <a:p>
            <a:pPr algn="ctr"/>
            <a:r>
              <a:rPr lang="en-GB"/>
              <a:t>Take1puff every 30-60 seconds repeat up to 10 puffs</a:t>
            </a:r>
          </a:p>
          <a:p>
            <a:pPr algn="ctr"/>
            <a:r>
              <a:rPr lang="en-GB"/>
              <a:t>Call 999 if symptoms do not improve</a:t>
            </a:r>
          </a:p>
          <a:p>
            <a:pPr algn="ctr"/>
            <a:r>
              <a:rPr lang="en-GB"/>
              <a:t>Follow up:</a:t>
            </a:r>
          </a:p>
          <a:p>
            <a:pPr algn="ctr"/>
            <a:r>
              <a:rPr lang="en-GB"/>
              <a:t>Repeat the 10 puffs every 10minutes if the ambulance did not arrived</a:t>
            </a:r>
          </a:p>
          <a:p>
            <a:pPr algn="ctr"/>
            <a:endParaRPr lang="en-GB"/>
          </a:p>
        </p:txBody>
      </p:sp>
      <p:sp>
        <p:nvSpPr>
          <p:cNvPr id="4" name="TextBox 3">
            <a:extLst>
              <a:ext uri="{FF2B5EF4-FFF2-40B4-BE49-F238E27FC236}">
                <a16:creationId xmlns:a16="http://schemas.microsoft.com/office/drawing/2014/main" id="{B9A4A73B-F9DF-133B-D614-5EAD505BF432}"/>
              </a:ext>
            </a:extLst>
          </p:cNvPr>
          <p:cNvSpPr txBox="1">
            <a:spLocks noGrp="1" noRot="1" noMove="1" noResize="1" noEditPoints="1" noAdjustHandles="1" noChangeArrowheads="1" noChangeShapeType="1"/>
          </p:cNvSpPr>
          <p:nvPr/>
        </p:nvSpPr>
        <p:spPr>
          <a:xfrm>
            <a:off x="2858127" y="5179844"/>
            <a:ext cx="40716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(United Hospital Bath, 2017</a:t>
            </a:r>
            <a:r>
              <a:rPr lang="en-GB" sz="1200">
                <a:latin typeface="Times New Roman"/>
                <a:cs typeface="Times New Roman"/>
              </a:rPr>
              <a:t>)</a:t>
            </a:r>
            <a:endParaRPr lang="en-US"/>
          </a:p>
        </p:txBody>
      </p:sp>
      <p:sp>
        <p:nvSpPr>
          <p:cNvPr id="7" name="TextBox 6">
            <a:extLst>
              <a:ext uri="{FF2B5EF4-FFF2-40B4-BE49-F238E27FC236}">
                <a16:creationId xmlns:a16="http://schemas.microsoft.com/office/drawing/2014/main" id="{E80EF7F8-D51F-E22D-6E05-3370C6E865FB}"/>
              </a:ext>
            </a:extLst>
          </p:cNvPr>
          <p:cNvSpPr txBox="1">
            <a:spLocks noGrp="1" noRot="1" noMove="1" noResize="1" noEditPoints="1" noAdjustHandles="1" noChangeArrowheads="1" noChangeShapeType="1"/>
          </p:cNvSpPr>
          <p:nvPr/>
        </p:nvSpPr>
        <p:spPr>
          <a:xfrm>
            <a:off x="3102183" y="23524"/>
            <a:ext cx="3282667" cy="14705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GP: Stovell General practice</a:t>
            </a:r>
          </a:p>
          <a:p>
            <a:r>
              <a:rPr lang="en-GB">
                <a:latin typeface="Arial"/>
                <a:cs typeface="Arial"/>
              </a:rPr>
              <a:t>Tel 02084565591</a:t>
            </a:r>
          </a:p>
          <a:p>
            <a:r>
              <a:rPr lang="en-GB">
                <a:latin typeface="Arial"/>
                <a:cs typeface="Arial"/>
              </a:rPr>
              <a:t>Contact; Pamela Brown </a:t>
            </a:r>
          </a:p>
          <a:p>
            <a:r>
              <a:rPr lang="en-GB">
                <a:latin typeface="Arial"/>
                <a:cs typeface="Arial"/>
              </a:rPr>
              <a:t>Relation; Mother</a:t>
            </a:r>
          </a:p>
          <a:p>
            <a:r>
              <a:rPr lang="en-GB">
                <a:latin typeface="Arial"/>
                <a:cs typeface="Arial"/>
              </a:rPr>
              <a:t>Tel ;07534501466</a:t>
            </a:r>
            <a:endParaRPr lang="en-GB"/>
          </a:p>
        </p:txBody>
      </p:sp>
      <p:sp>
        <p:nvSpPr>
          <p:cNvPr id="8" name="TextBox 7">
            <a:extLst>
              <a:ext uri="{FF2B5EF4-FFF2-40B4-BE49-F238E27FC236}">
                <a16:creationId xmlns:a16="http://schemas.microsoft.com/office/drawing/2014/main" id="{83E27D5B-9645-FAB5-4EEA-D0A9BF86DF70}"/>
              </a:ext>
            </a:extLst>
          </p:cNvPr>
          <p:cNvSpPr txBox="1">
            <a:spLocks noGrp="1" noRot="1" noMove="1" noResize="1" noEditPoints="1" noAdjustHandles="1" noChangeArrowheads="1" noChangeShapeType="1"/>
          </p:cNvSpPr>
          <p:nvPr/>
        </p:nvSpPr>
        <p:spPr>
          <a:xfrm>
            <a:off x="76020" y="117068"/>
            <a:ext cx="30129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Asthma action plan</a:t>
            </a:r>
            <a:endParaRPr lang="en-GB" b="1"/>
          </a:p>
        </p:txBody>
      </p:sp>
      <p:pic>
        <p:nvPicPr>
          <p:cNvPr id="110" name="Audio 109">
            <a:extLst>
              <a:ext uri="{FF2B5EF4-FFF2-40B4-BE49-F238E27FC236}">
                <a16:creationId xmlns:a16="http://schemas.microsoft.com/office/drawing/2014/main" id="{F3D2B34A-46A5-947C-5534-C67A3EB656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787894871"/>
      </p:ext>
    </p:extLst>
  </p:cSld>
  <p:clrMapOvr>
    <a:masterClrMapping/>
  </p:clrMapOvr>
  <mc:AlternateContent xmlns:mc="http://schemas.openxmlformats.org/markup-compatibility/2006">
    <mc:Choice xmlns:p14="http://schemas.microsoft.com/office/powerpoint/2010/main" Requires="p14">
      <p:transition spd="slow" p14:dur="2000" advTm="60192"/>
    </mc:Choice>
    <mc:Fallback>
      <p:transition spd="slow" advTm="60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49BFBE-5F1A-0D91-4AF4-69A5A67629C7}"/>
              </a:ext>
            </a:extLst>
          </p:cNvPr>
          <p:cNvSpPr>
            <a:spLocks noGrp="1"/>
          </p:cNvSpPr>
          <p:nvPr>
            <p:ph idx="1"/>
          </p:nvPr>
        </p:nvSpPr>
        <p:spPr>
          <a:xfrm>
            <a:off x="180723" y="258272"/>
            <a:ext cx="8506077" cy="5258961"/>
          </a:xfrm>
        </p:spPr>
        <p:txBody>
          <a:bodyPr/>
          <a:lstStyle/>
          <a:p>
            <a:pPr marL="0" indent="0">
              <a:buNone/>
            </a:pPr>
            <a:r>
              <a:rPr lang="en-GB" sz="1800" b="1">
                <a:solidFill>
                  <a:srgbClr val="555555"/>
                </a:solidFill>
                <a:highlight>
                  <a:srgbClr val="FFFFFF"/>
                </a:highlight>
                <a:latin typeface="Arial"/>
                <a:ea typeface="+mn-lt"/>
                <a:cs typeface="Arial"/>
              </a:rPr>
              <a:t>Communication and ethical consideration for Asthma care</a:t>
            </a:r>
          </a:p>
          <a:p>
            <a:r>
              <a:rPr lang="en-GB" sz="1800">
                <a:solidFill>
                  <a:srgbClr val="1B1B1B"/>
                </a:solidFill>
                <a:highlight>
                  <a:srgbClr val="FFFFFF"/>
                </a:highlight>
                <a:latin typeface="Arial"/>
                <a:ea typeface="Cambria"/>
                <a:cs typeface="Arial"/>
              </a:rPr>
              <a:t>Guidelines emphasise that the importance of centeredness, shared decision-making, and self‐management will improve patience outcome</a:t>
            </a:r>
          </a:p>
          <a:p>
            <a:r>
              <a:rPr lang="en-GB" sz="1800">
                <a:solidFill>
                  <a:srgbClr val="1B1B1B"/>
                </a:solidFill>
                <a:highlight>
                  <a:srgbClr val="FFFFFF"/>
                </a:highlight>
                <a:latin typeface="Arial"/>
                <a:ea typeface="Cambria"/>
                <a:cs typeface="Arial"/>
              </a:rPr>
              <a:t>The importance of supporting autonomy in health care needs must increase         (</a:t>
            </a:r>
            <a:r>
              <a:rPr lang="en-GB" sz="1800" err="1">
                <a:solidFill>
                  <a:srgbClr val="1B1B1B"/>
                </a:solidFill>
                <a:highlight>
                  <a:srgbClr val="FFFFFF"/>
                </a:highlight>
                <a:latin typeface="Arial"/>
                <a:ea typeface="Cambria"/>
                <a:cs typeface="Arial"/>
              </a:rPr>
              <a:t>Eassey</a:t>
            </a:r>
            <a:r>
              <a:rPr lang="en-GB" sz="1800">
                <a:solidFill>
                  <a:srgbClr val="1B1B1B"/>
                </a:solidFill>
                <a:highlight>
                  <a:srgbClr val="FFFFFF"/>
                </a:highlight>
                <a:latin typeface="Arial"/>
                <a:ea typeface="Cambria"/>
                <a:cs typeface="Arial"/>
              </a:rPr>
              <a:t> et al., 2019)</a:t>
            </a:r>
            <a:endParaRPr lang="en-GB" sz="1800">
              <a:solidFill>
                <a:srgbClr val="000000"/>
              </a:solidFill>
              <a:latin typeface="Arial"/>
              <a:ea typeface="Cambria"/>
              <a:cs typeface="Arial"/>
            </a:endParaRPr>
          </a:p>
          <a:p>
            <a:r>
              <a:rPr lang="en-GB" sz="1800">
                <a:solidFill>
                  <a:srgbClr val="555555"/>
                </a:solidFill>
                <a:highlight>
                  <a:srgbClr val="FFFFFF"/>
                </a:highlight>
                <a:latin typeface="Arial"/>
                <a:cs typeface="Arial"/>
              </a:rPr>
              <a:t>The transition needs to be communicated and explained to the families, even in the workplace, in case of emergencies</a:t>
            </a:r>
          </a:p>
          <a:p>
            <a:r>
              <a:rPr lang="en-GB" sz="1800">
                <a:solidFill>
                  <a:srgbClr val="555555"/>
                </a:solidFill>
                <a:highlight>
                  <a:srgbClr val="FFFFFF"/>
                </a:highlight>
                <a:latin typeface="Arial"/>
                <a:cs typeface="Arial"/>
              </a:rPr>
              <a:t>NICE guidance  on continuity of care and support for person with asthma</a:t>
            </a:r>
          </a:p>
          <a:p>
            <a:r>
              <a:rPr lang="en-GB" sz="1800">
                <a:solidFill>
                  <a:srgbClr val="555555"/>
                </a:solidFill>
                <a:highlight>
                  <a:srgbClr val="F5F7FC"/>
                </a:highlight>
                <a:latin typeface="Arial"/>
                <a:cs typeface="Arial"/>
              </a:rPr>
              <a:t>Patients who are treated in A&amp;E or in urgent care centres for an asthma attack. Needs to be connected to the patients providers</a:t>
            </a:r>
            <a:endParaRPr lang="en-GB" sz="1800">
              <a:solidFill>
                <a:srgbClr val="555555"/>
              </a:solidFill>
              <a:highlight>
                <a:srgbClr val="FFFFFF"/>
              </a:highlight>
              <a:latin typeface="Arial"/>
              <a:cs typeface="Arial"/>
            </a:endParaRPr>
          </a:p>
          <a:p>
            <a:r>
              <a:rPr lang="en-GB" sz="1800">
                <a:solidFill>
                  <a:srgbClr val="555555"/>
                </a:solidFill>
                <a:highlight>
                  <a:srgbClr val="ECF6F6"/>
                </a:highlight>
                <a:latin typeface="Arial"/>
                <a:cs typeface="Arial"/>
              </a:rPr>
              <a:t>Electronic means to communicate and flag patient review within two working days, after an asthma attack</a:t>
            </a:r>
            <a:endParaRPr lang="en-GB" sz="1800">
              <a:solidFill>
                <a:srgbClr val="555555"/>
              </a:solidFill>
              <a:highlight>
                <a:srgbClr val="F5F7FC"/>
              </a:highlight>
              <a:latin typeface="Arial"/>
              <a:cs typeface="Arial"/>
            </a:endParaRPr>
          </a:p>
          <a:p>
            <a:pPr marL="0" indent="0">
              <a:buNone/>
            </a:pPr>
            <a:r>
              <a:rPr lang="en-GB" sz="1800">
                <a:solidFill>
                  <a:srgbClr val="555555"/>
                </a:solidFill>
                <a:highlight>
                  <a:srgbClr val="FFFFFF"/>
                </a:highlight>
                <a:latin typeface="Arial"/>
                <a:cs typeface="Arial"/>
              </a:rPr>
              <a:t>       (NHS England, 2022)</a:t>
            </a:r>
          </a:p>
          <a:p>
            <a:r>
              <a:rPr lang="en-GB" sz="1800">
                <a:latin typeface="Arial"/>
                <a:cs typeface="Arial"/>
              </a:rPr>
              <a:t>How often to review and update the asthma action plan</a:t>
            </a:r>
            <a:endParaRPr lang="en-GB" sz="1800">
              <a:highlight>
                <a:srgbClr val="D8EDEC"/>
              </a:highlight>
              <a:latin typeface="Arial"/>
              <a:cs typeface="Arial"/>
            </a:endParaRPr>
          </a:p>
          <a:p>
            <a:r>
              <a:rPr lang="en-GB" sz="1800">
                <a:latin typeface="Arial"/>
                <a:cs typeface="Arial"/>
              </a:rPr>
              <a:t>Family need to know your rescue inhaler and how to use it </a:t>
            </a:r>
          </a:p>
          <a:p>
            <a:pPr marL="0" indent="0">
              <a:buNone/>
            </a:pPr>
            <a:r>
              <a:rPr lang="en-GB" sz="1800">
                <a:latin typeface="Arial"/>
                <a:cs typeface="Arial"/>
              </a:rPr>
              <a:t>                            (</a:t>
            </a:r>
            <a:r>
              <a:rPr lang="en-GB" sz="1800" err="1">
                <a:latin typeface="Arial"/>
                <a:cs typeface="Arial"/>
              </a:rPr>
              <a:t>cleveland</a:t>
            </a:r>
            <a:r>
              <a:rPr lang="en-GB" sz="1800">
                <a:latin typeface="Arial"/>
                <a:cs typeface="Arial"/>
              </a:rPr>
              <a:t> clinic, 2025)</a:t>
            </a:r>
            <a:endParaRPr lang="en-GB"/>
          </a:p>
          <a:p>
            <a:endParaRPr lang="en-GB" sz="1800">
              <a:solidFill>
                <a:srgbClr val="000000"/>
              </a:solidFill>
              <a:highlight>
                <a:srgbClr val="D8EDEC"/>
              </a:highlight>
              <a:latin typeface="Arial"/>
              <a:cs typeface="Arial"/>
            </a:endParaRPr>
          </a:p>
          <a:p>
            <a:endParaRPr lang="en-GB" sz="1800">
              <a:solidFill>
                <a:srgbClr val="555555"/>
              </a:solidFill>
              <a:highlight>
                <a:srgbClr val="D8EDEC"/>
              </a:highlight>
              <a:latin typeface="Arial"/>
              <a:cs typeface="Arial"/>
            </a:endParaRPr>
          </a:p>
          <a:p>
            <a:endParaRPr lang="en-GB" sz="1800">
              <a:solidFill>
                <a:srgbClr val="555555"/>
              </a:solidFill>
              <a:highlight>
                <a:srgbClr val="D8EDEC"/>
              </a:highlight>
              <a:latin typeface="Arial"/>
              <a:cs typeface="Arial"/>
            </a:endParaRPr>
          </a:p>
        </p:txBody>
      </p:sp>
      <p:sp>
        <p:nvSpPr>
          <p:cNvPr id="4" name="Date Placeholder 3">
            <a:extLst>
              <a:ext uri="{FF2B5EF4-FFF2-40B4-BE49-F238E27FC236}">
                <a16:creationId xmlns:a16="http://schemas.microsoft.com/office/drawing/2014/main" id="{35197076-C860-D7C0-7725-89A3F89A11CF}"/>
              </a:ext>
            </a:extLst>
          </p:cNvPr>
          <p:cNvSpPr>
            <a:spLocks noGrp="1"/>
          </p:cNvSpPr>
          <p:nvPr>
            <p:ph type="dt" sz="half" idx="10"/>
          </p:nvPr>
        </p:nvSpPr>
        <p:spPr/>
        <p:txBody>
          <a:bodyPr/>
          <a:lstStyle/>
          <a:p>
            <a:pPr>
              <a:defRPr/>
            </a:pPr>
            <a:fld id="{2303D31F-598B-47EE-BA37-93F097A3D676}" type="datetime1">
              <a:rPr lang="en-GB" altLang="en-US"/>
              <a:pPr>
                <a:defRPr/>
              </a:pPr>
              <a:t>21/04/2026</a:t>
            </a:fld>
            <a:endParaRPr lang="en-GB" altLang="en-US"/>
          </a:p>
        </p:txBody>
      </p:sp>
      <p:sp>
        <p:nvSpPr>
          <p:cNvPr id="5" name="Slide Number Placeholder 4">
            <a:extLst>
              <a:ext uri="{FF2B5EF4-FFF2-40B4-BE49-F238E27FC236}">
                <a16:creationId xmlns:a16="http://schemas.microsoft.com/office/drawing/2014/main" id="{5936B159-17C2-CD0B-B879-AFC81ED98ABD}"/>
              </a:ext>
            </a:extLst>
          </p:cNvPr>
          <p:cNvSpPr>
            <a:spLocks noGrp="1"/>
          </p:cNvSpPr>
          <p:nvPr>
            <p:ph type="sldNum" sz="quarter" idx="12"/>
          </p:nvPr>
        </p:nvSpPr>
        <p:spPr/>
        <p:txBody>
          <a:bodyPr/>
          <a:lstStyle/>
          <a:p>
            <a:pPr>
              <a:defRPr/>
            </a:pPr>
            <a:fld id="{6550E941-99E4-4403-A917-B30FF69A9617}" type="slidenum">
              <a:rPr lang="en-GB" altLang="en-US"/>
              <a:pPr>
                <a:defRPr/>
              </a:pPr>
              <a:t>11</a:t>
            </a:fld>
            <a:endParaRPr lang="en-GB" altLang="en-US"/>
          </a:p>
        </p:txBody>
      </p:sp>
      <p:pic>
        <p:nvPicPr>
          <p:cNvPr id="45" name="Audio 44">
            <a:extLst>
              <a:ext uri="{FF2B5EF4-FFF2-40B4-BE49-F238E27FC236}">
                <a16:creationId xmlns:a16="http://schemas.microsoft.com/office/drawing/2014/main" id="{E7748608-CD59-417B-1BE8-43188D5FC29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422709970"/>
      </p:ext>
    </p:extLst>
  </p:cSld>
  <p:clrMapOvr>
    <a:masterClrMapping/>
  </p:clrMapOvr>
  <mc:AlternateContent xmlns:mc="http://schemas.openxmlformats.org/markup-compatibility/2006">
    <mc:Choice xmlns:p14="http://schemas.microsoft.com/office/powerpoint/2010/main" Requires="p14">
      <p:transition spd="slow" p14:dur="2000" advTm="97487"/>
    </mc:Choice>
    <mc:Fallback>
      <p:transition spd="slow" advTm="974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a:cs typeface="Arial"/>
              </a:rPr>
              <a:t>Recommendations</a:t>
            </a:r>
            <a:endParaRPr lang="en-GB" sz="3600" b="1">
              <a:cs typeface="Arial" panose="020B0604020202020204" pitchFamily="34" charset="0"/>
            </a:endParaRP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57200" y="804485"/>
            <a:ext cx="8229600" cy="4965271"/>
          </a:xfrm>
        </p:spPr>
        <p:txBody>
          <a:bodyPr/>
          <a:lstStyle/>
          <a:p>
            <a:pPr>
              <a:buNone/>
            </a:pPr>
            <a:endParaRPr lang="en-GB" sz="1300">
              <a:solidFill>
                <a:srgbClr val="0E0E0E"/>
              </a:solidFill>
              <a:latin typeface="Myriad Pro"/>
              <a:ea typeface="+mn-lt"/>
              <a:cs typeface="Times New Roman"/>
            </a:endParaRPr>
          </a:p>
          <a:p>
            <a:r>
              <a:rPr lang="en-GB" sz="1800">
                <a:solidFill>
                  <a:srgbClr val="000000"/>
                </a:solidFill>
                <a:latin typeface="Arial"/>
                <a:ea typeface="+mn-lt"/>
                <a:cs typeface="Arial"/>
              </a:rPr>
              <a:t>Asthma care must comply with NICE quality standards</a:t>
            </a:r>
            <a:endParaRPr lang="en-US" sz="1800">
              <a:solidFill>
                <a:srgbClr val="0E0E0E"/>
              </a:solidFill>
              <a:latin typeface="Arial"/>
              <a:ea typeface="+mn-lt"/>
              <a:cs typeface="Arial"/>
            </a:endParaRPr>
          </a:p>
          <a:p>
            <a:r>
              <a:rPr lang="en-GB" sz="1800">
                <a:solidFill>
                  <a:srgbClr val="000000"/>
                </a:solidFill>
                <a:latin typeface="Arial"/>
                <a:ea typeface="+mn-lt"/>
                <a:cs typeface="Arial"/>
              </a:rPr>
              <a:t>Recommend patient to optimise self-management, supported by the NHS Long Term Plan</a:t>
            </a:r>
            <a:endParaRPr lang="en-US" sz="1800">
              <a:solidFill>
                <a:srgbClr val="0E0E0E"/>
              </a:solidFill>
              <a:latin typeface="Arial"/>
              <a:ea typeface="+mn-lt"/>
              <a:cs typeface="Arial"/>
            </a:endParaRPr>
          </a:p>
          <a:p>
            <a:r>
              <a:rPr lang="en-GB" sz="1800">
                <a:solidFill>
                  <a:srgbClr val="000000"/>
                </a:solidFill>
                <a:latin typeface="Arial"/>
                <a:ea typeface="+mn-lt"/>
                <a:cs typeface="Arial"/>
              </a:rPr>
              <a:t>People with severe asthma have to be referred to a </a:t>
            </a:r>
            <a:r>
              <a:rPr lang="en-GB" sz="1800" err="1">
                <a:solidFill>
                  <a:srgbClr val="000000"/>
                </a:solidFill>
                <a:latin typeface="Arial"/>
                <a:ea typeface="+mn-lt"/>
                <a:cs typeface="Arial"/>
              </a:rPr>
              <a:t>specialistto</a:t>
            </a:r>
            <a:r>
              <a:rPr lang="en-GB" sz="1800">
                <a:solidFill>
                  <a:srgbClr val="000000"/>
                </a:solidFill>
                <a:latin typeface="Arial"/>
                <a:ea typeface="+mn-lt"/>
                <a:cs typeface="Arial"/>
              </a:rPr>
              <a:t> help them manage symptoms and triggers</a:t>
            </a:r>
            <a:endParaRPr lang="en-US" sz="1800">
              <a:solidFill>
                <a:srgbClr val="0E0E0E"/>
              </a:solidFill>
              <a:latin typeface="Arial"/>
              <a:ea typeface="+mn-lt"/>
              <a:cs typeface="Arial"/>
            </a:endParaRPr>
          </a:p>
          <a:p>
            <a:r>
              <a:rPr lang="en-GB" sz="1800">
                <a:solidFill>
                  <a:srgbClr val="0E0E0E"/>
                </a:solidFill>
                <a:latin typeface="Arial"/>
                <a:ea typeface="+mn-lt"/>
                <a:cs typeface="Arial"/>
              </a:rPr>
              <a:t>People with suspected occupational asthma </a:t>
            </a:r>
            <a:r>
              <a:rPr lang="en-GB" sz="1800" err="1">
                <a:solidFill>
                  <a:srgbClr val="0E0E0E"/>
                </a:solidFill>
                <a:latin typeface="Arial"/>
                <a:ea typeface="+mn-lt"/>
                <a:cs typeface="Arial"/>
              </a:rPr>
              <a:t>reffered</a:t>
            </a:r>
            <a:r>
              <a:rPr lang="en-GB" sz="1800">
                <a:solidFill>
                  <a:srgbClr val="0E0E0E"/>
                </a:solidFill>
                <a:latin typeface="Arial"/>
                <a:ea typeface="+mn-lt"/>
                <a:cs typeface="Arial"/>
              </a:rPr>
              <a:t> to occupational asthma specialist</a:t>
            </a:r>
            <a:endParaRPr lang="en-GB" sz="1800">
              <a:solidFill>
                <a:srgbClr val="000000"/>
              </a:solidFill>
              <a:latin typeface="Arial"/>
              <a:ea typeface="+mn-lt"/>
              <a:cs typeface="Arial"/>
            </a:endParaRPr>
          </a:p>
          <a:p>
            <a:pPr marL="0" indent="0">
              <a:buNone/>
            </a:pPr>
            <a:r>
              <a:rPr lang="en-GB" sz="1800">
                <a:solidFill>
                  <a:srgbClr val="000000"/>
                </a:solidFill>
                <a:latin typeface="Arial"/>
                <a:ea typeface="+mn-lt"/>
                <a:cs typeface="Arial"/>
              </a:rPr>
              <a:t>      (NHS England, 2022)</a:t>
            </a:r>
            <a:r>
              <a:rPr lang="en-GB" sz="1800">
                <a:solidFill>
                  <a:srgbClr val="212B32"/>
                </a:solidFill>
                <a:highlight>
                  <a:srgbClr val="F0F4F5"/>
                </a:highlight>
                <a:latin typeface="Arial"/>
                <a:ea typeface="+mn-lt"/>
                <a:cs typeface="Arial"/>
              </a:rPr>
              <a:t> </a:t>
            </a:r>
            <a:endParaRPr lang="en-GB" sz="1800">
              <a:solidFill>
                <a:srgbClr val="000000"/>
              </a:solidFill>
              <a:latin typeface="Arial"/>
              <a:ea typeface="+mn-lt"/>
              <a:cs typeface="Arial"/>
            </a:endParaRPr>
          </a:p>
          <a:p>
            <a:r>
              <a:rPr lang="en-GB" sz="1800">
                <a:solidFill>
                  <a:srgbClr val="212B32"/>
                </a:solidFill>
                <a:highlight>
                  <a:srgbClr val="F0F4F5"/>
                </a:highlight>
                <a:latin typeface="Arial"/>
                <a:ea typeface="+mn-lt"/>
                <a:cs typeface="Arial"/>
              </a:rPr>
              <a:t>Patient must have a printed or digital copy, or both to share in case of an attack</a:t>
            </a:r>
          </a:p>
          <a:p>
            <a:r>
              <a:rPr lang="en-GB" sz="1800">
                <a:solidFill>
                  <a:srgbClr val="0E0E0E"/>
                </a:solidFill>
                <a:highlight>
                  <a:srgbClr val="F0F4F5"/>
                </a:highlight>
                <a:latin typeface="Arial"/>
                <a:ea typeface="+mn-lt"/>
                <a:cs typeface="Arial"/>
              </a:rPr>
              <a:t>Make sure all answers are recorded for later review</a:t>
            </a:r>
            <a:endParaRPr lang="en-GB" sz="1800">
              <a:solidFill>
                <a:srgbClr val="212B32"/>
              </a:solidFill>
              <a:highlight>
                <a:srgbClr val="F0F4F5"/>
              </a:highlight>
              <a:latin typeface="Arial"/>
              <a:ea typeface="+mn-lt"/>
              <a:cs typeface="Arial"/>
            </a:endParaRPr>
          </a:p>
          <a:p>
            <a:r>
              <a:rPr lang="en-GB" sz="1800">
                <a:solidFill>
                  <a:srgbClr val="212B32"/>
                </a:solidFill>
                <a:highlight>
                  <a:srgbClr val="F0F4F5"/>
                </a:highlight>
                <a:latin typeface="Arial"/>
                <a:ea typeface="+mn-lt"/>
                <a:cs typeface="Arial"/>
              </a:rPr>
              <a:t>Make sure to carry the asthma action plan and medication.  Family and   workmates know where it is in case of a severe </a:t>
            </a:r>
            <a:r>
              <a:rPr lang="en-GB" sz="1800" err="1">
                <a:solidFill>
                  <a:srgbClr val="212B32"/>
                </a:solidFill>
                <a:highlight>
                  <a:srgbClr val="F0F4F5"/>
                </a:highlight>
                <a:latin typeface="Arial"/>
                <a:ea typeface="+mn-lt"/>
                <a:cs typeface="Arial"/>
              </a:rPr>
              <a:t>attac</a:t>
            </a:r>
            <a:r>
              <a:rPr lang="en-GB" sz="1800">
                <a:solidFill>
                  <a:srgbClr val="212B32"/>
                </a:solidFill>
                <a:highlight>
                  <a:srgbClr val="F0F4F5"/>
                </a:highlight>
                <a:latin typeface="Arial"/>
                <a:ea typeface="+mn-lt"/>
                <a:cs typeface="Arial"/>
              </a:rPr>
              <a:t>​k in order to assist you best </a:t>
            </a:r>
          </a:p>
          <a:p>
            <a:pPr marL="0" indent="0">
              <a:buNone/>
            </a:pPr>
            <a:r>
              <a:rPr lang="en-GB" sz="1800">
                <a:solidFill>
                  <a:srgbClr val="212B32"/>
                </a:solidFill>
                <a:highlight>
                  <a:srgbClr val="F0F4F5"/>
                </a:highlight>
                <a:latin typeface="Arial"/>
                <a:ea typeface="+mn-lt"/>
                <a:cs typeface="Arial"/>
              </a:rPr>
              <a:t>                    (NHS, 2021)</a:t>
            </a:r>
            <a:endParaRPr lang="en-GB" sz="1800">
              <a:solidFill>
                <a:srgbClr val="212B32"/>
              </a:solidFill>
              <a:highlight>
                <a:srgbClr val="F0F4F5"/>
              </a:highlight>
              <a:latin typeface="Arial"/>
              <a:cs typeface="Arial"/>
            </a:endParaRPr>
          </a:p>
        </p:txBody>
      </p:sp>
      <p:pic>
        <p:nvPicPr>
          <p:cNvPr id="44" name="Audio 43">
            <a:extLst>
              <a:ext uri="{FF2B5EF4-FFF2-40B4-BE49-F238E27FC236}">
                <a16:creationId xmlns:a16="http://schemas.microsoft.com/office/drawing/2014/main" id="{96A2BC42-31BE-3506-F32B-39C2F8DDB34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58141"/>
    </mc:Choice>
    <mc:Fallback>
      <p:transition spd="slow" advTm="581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183419" y="274638"/>
            <a:ext cx="8870219" cy="974416"/>
          </a:xfrm>
        </p:spPr>
        <p:txBody>
          <a:bodyPr/>
          <a:lstStyle/>
          <a:p>
            <a:r>
              <a:rPr lang="en-GB" sz="3600" b="1"/>
              <a:t>Conclusion</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7" name="TextBox 6">
            <a:extLst>
              <a:ext uri="{FF2B5EF4-FFF2-40B4-BE49-F238E27FC236}">
                <a16:creationId xmlns:a16="http://schemas.microsoft.com/office/drawing/2014/main" id="{ACFBD027-6BDD-1D0F-5E19-8CFFEBA0CC38}"/>
              </a:ext>
            </a:extLst>
          </p:cNvPr>
          <p:cNvSpPr txBox="1"/>
          <p:nvPr/>
        </p:nvSpPr>
        <p:spPr>
          <a:xfrm>
            <a:off x="960302" y="1248582"/>
            <a:ext cx="803330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Asthma </a:t>
            </a:r>
            <a:r>
              <a:rPr lang="en-GB">
                <a:latin typeface="Arial"/>
                <a:ea typeface="Open Sans"/>
                <a:cs typeface="Arial"/>
              </a:rPr>
              <a:t>is a chronic disease, the second most common worldwide</a:t>
            </a:r>
            <a:r>
              <a:rPr lang="en-GB">
                <a:latin typeface="Arial"/>
                <a:cs typeface="Arial"/>
              </a:rPr>
              <a:t>. The UK leads in death rates in Europe. B</a:t>
            </a:r>
            <a:r>
              <a:rPr lang="en-US" err="1">
                <a:latin typeface="Arial"/>
                <a:cs typeface="Arial"/>
              </a:rPr>
              <a:t>oys</a:t>
            </a:r>
            <a:r>
              <a:rPr lang="en-US">
                <a:latin typeface="Arial"/>
                <a:cs typeface="Arial"/>
              </a:rPr>
              <a:t> are more prone than girls as children. In adults, asthma is more common among women</a:t>
            </a:r>
            <a:r>
              <a:rPr lang="en-GB">
                <a:latin typeface="Arial"/>
                <a:cs typeface="Arial"/>
              </a:rPr>
              <a:t>.  Asthma affects the respiratory system, especially the lower parts, the trachea, bronchi, bronchioles, alveoli and lungs. The function is to breathe in oxygen and breathe out carbon dioxide. It protects us from germs and pollution.</a:t>
            </a:r>
            <a:r>
              <a:rPr lang="en-GB">
                <a:solidFill>
                  <a:srgbClr val="000000"/>
                </a:solidFill>
                <a:latin typeface="Arial"/>
                <a:cs typeface="Arial"/>
              </a:rPr>
              <a:t> </a:t>
            </a:r>
            <a:r>
              <a:rPr lang="en-GB">
                <a:solidFill>
                  <a:srgbClr val="555555"/>
                </a:solidFill>
                <a:highlight>
                  <a:srgbClr val="FFFFFF"/>
                </a:highlight>
                <a:latin typeface="Arial"/>
                <a:cs typeface="Arial"/>
              </a:rPr>
              <a:t>Asthma triggers are anything that causes asthma symptoms. The airways swell and narrow: if not treated, they can build thick mucus, which </a:t>
            </a:r>
            <a:r>
              <a:rPr lang="en-GB">
                <a:latin typeface="Arial"/>
                <a:cs typeface="Arial"/>
              </a:rPr>
              <a:t> can be fatal. Having an asthma action plan in </a:t>
            </a:r>
            <a:r>
              <a:rPr lang="en-GB" err="1">
                <a:latin typeface="Arial"/>
                <a:cs typeface="Arial"/>
              </a:rPr>
              <a:t>plac</a:t>
            </a:r>
            <a:r>
              <a:rPr lang="en-GB">
                <a:latin typeface="Arial"/>
                <a:cs typeface="Arial"/>
              </a:rPr>
              <a:t>e and sharing it with relevant people to manage the symptoms and improve daily life, and when an asthma attack happens, the person who reads the action plan can assist the patient.</a:t>
            </a:r>
            <a:endParaRPr lang="en-US">
              <a:latin typeface="Arial"/>
              <a:cs typeface="Arial"/>
            </a:endParaRPr>
          </a:p>
        </p:txBody>
      </p:sp>
      <p:pic>
        <p:nvPicPr>
          <p:cNvPr id="8" name="Audio 7">
            <a:extLst>
              <a:ext uri="{FF2B5EF4-FFF2-40B4-BE49-F238E27FC236}">
                <a16:creationId xmlns:a16="http://schemas.microsoft.com/office/drawing/2014/main" id="{89552512-E064-DB94-EA72-2116F6A4F1A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75892"/>
    </mc:Choice>
    <mc:Fallback>
      <p:transition spd="slow" advTm="758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
        <p:nvSpPr>
          <p:cNvPr id="9" name="Content Placeholder 8">
            <a:extLst>
              <a:ext uri="{FF2B5EF4-FFF2-40B4-BE49-F238E27FC236}">
                <a16:creationId xmlns:a16="http://schemas.microsoft.com/office/drawing/2014/main" id="{6E52BB10-6C9F-2327-C173-431C0A6CD247}"/>
              </a:ext>
            </a:extLst>
          </p:cNvPr>
          <p:cNvSpPr>
            <a:spLocks noGrp="1"/>
          </p:cNvSpPr>
          <p:nvPr>
            <p:ph idx="1"/>
          </p:nvPr>
        </p:nvSpPr>
        <p:spPr>
          <a:xfrm>
            <a:off x="136460" y="230869"/>
            <a:ext cx="8550340" cy="6493426"/>
          </a:xfrm>
        </p:spPr>
        <p:txBody>
          <a:bodyPr/>
          <a:lstStyle/>
          <a:p>
            <a:pPr marL="0" indent="0">
              <a:buNone/>
            </a:pPr>
            <a:r>
              <a:rPr lang="en-GB" sz="1800">
                <a:latin typeface="Times New Roman"/>
                <a:cs typeface="Times New Roman"/>
              </a:rPr>
              <a:t>Reference list</a:t>
            </a:r>
          </a:p>
          <a:p>
            <a:r>
              <a:rPr lang="en-GB" sz="1600">
                <a:latin typeface="Arial"/>
                <a:cs typeface="Arial"/>
              </a:rPr>
              <a:t>Busby, J., Price, D., Al-</a:t>
            </a:r>
            <a:r>
              <a:rPr lang="en-GB" sz="1600" err="1">
                <a:latin typeface="Arial"/>
                <a:cs typeface="Arial"/>
              </a:rPr>
              <a:t>Lehebi</a:t>
            </a:r>
            <a:r>
              <a:rPr lang="en-GB" sz="1600">
                <a:latin typeface="Arial"/>
                <a:cs typeface="Arial"/>
              </a:rPr>
              <a:t>, R., Bosnic-</a:t>
            </a:r>
            <a:r>
              <a:rPr lang="en-GB" sz="1600" err="1">
                <a:latin typeface="Arial"/>
                <a:cs typeface="Arial"/>
              </a:rPr>
              <a:t>Anticevich</a:t>
            </a:r>
            <a:r>
              <a:rPr lang="en-GB" sz="1600">
                <a:latin typeface="Arial"/>
                <a:cs typeface="Arial"/>
              </a:rPr>
              <a:t>, S., van Boven, J.F.M., Emmanuel, B., FitzGerald, J.M., Gaga, M., Hansen, S., Hew, M., Iwanaga, T., Larenas Linnemann, D., Mahboub, B., Mitchell, P., Morrone, D., Pham, J., Porsbjerg, C., Roche, N., Wang, E. and </a:t>
            </a:r>
            <a:r>
              <a:rPr lang="en-GB" sz="1600" err="1">
                <a:latin typeface="Arial"/>
                <a:cs typeface="Arial"/>
              </a:rPr>
              <a:t>Eleangovan</a:t>
            </a:r>
            <a:r>
              <a:rPr lang="en-GB" sz="1600">
                <a:latin typeface="Arial"/>
                <a:cs typeface="Arial"/>
              </a:rPr>
              <a:t>, N. (2021). Impact of Socioeconomic Status on Adult Patients with Asthma: A Population-Based Cohort Study from UK Primary Care. </a:t>
            </a:r>
            <a:r>
              <a:rPr lang="en-GB" sz="1600" i="1">
                <a:latin typeface="Arial"/>
                <a:cs typeface="Arial"/>
              </a:rPr>
              <a:t>Journal of Asthma and Allergy</a:t>
            </a:r>
            <a:r>
              <a:rPr lang="en-GB" sz="1600">
                <a:latin typeface="Arial"/>
                <a:cs typeface="Arial"/>
              </a:rPr>
              <a:t>, [online] 14, pp.1375–1388. </a:t>
            </a:r>
            <a:r>
              <a:rPr lang="en-GB" sz="1600">
                <a:latin typeface="Arial"/>
                <a:cs typeface="Arial"/>
                <a:hlinkClick r:id="rId4"/>
              </a:rPr>
              <a:t>https://doi.org/10.2147/JAA.S326213</a:t>
            </a:r>
            <a:r>
              <a:rPr lang="en-GB" sz="1600">
                <a:latin typeface="Arial"/>
                <a:cs typeface="Arial"/>
              </a:rPr>
              <a:t>. </a:t>
            </a:r>
          </a:p>
          <a:p>
            <a:r>
              <a:rPr lang="en-GB" sz="1600">
                <a:latin typeface="Arial"/>
                <a:cs typeface="Arial"/>
              </a:rPr>
              <a:t>Cleveland Clinic (2022). </a:t>
            </a:r>
            <a:r>
              <a:rPr lang="en-GB" sz="1600" i="1">
                <a:latin typeface="Arial"/>
                <a:cs typeface="Arial"/>
              </a:rPr>
              <a:t>Asthma</a:t>
            </a:r>
            <a:r>
              <a:rPr lang="en-GB" sz="1600">
                <a:latin typeface="Arial"/>
                <a:cs typeface="Arial"/>
              </a:rPr>
              <a:t>. [online] Cleveland Clinic. Available at: </a:t>
            </a:r>
            <a:r>
              <a:rPr lang="en-GB" sz="1600">
                <a:latin typeface="Arial"/>
                <a:cs typeface="Arial"/>
                <a:hlinkClick r:id="rId5"/>
              </a:rPr>
              <a:t>https://my.clevelandclinic.org/health/diseases/6424-asthma</a:t>
            </a:r>
            <a:r>
              <a:rPr lang="en-GB" sz="1600">
                <a:latin typeface="Arial"/>
                <a:cs typeface="Arial"/>
              </a:rPr>
              <a:t> [Accessed 11 Apr. 2026].</a:t>
            </a:r>
          </a:p>
          <a:p>
            <a:r>
              <a:rPr lang="en-GB" sz="1600">
                <a:latin typeface="Arial"/>
                <a:cs typeface="Arial"/>
              </a:rPr>
              <a:t>Cleveland Clinic (2024). </a:t>
            </a:r>
            <a:r>
              <a:rPr lang="en-GB" sz="1600" i="1">
                <a:latin typeface="Arial"/>
                <a:cs typeface="Arial"/>
              </a:rPr>
              <a:t>Respiratory System: Functions, Facts, Organs &amp; Anatomy</a:t>
            </a:r>
            <a:r>
              <a:rPr lang="en-GB" sz="1600">
                <a:latin typeface="Arial"/>
                <a:cs typeface="Arial"/>
              </a:rPr>
              <a:t>. [online] Cleveland Clinic. Available at: </a:t>
            </a:r>
            <a:r>
              <a:rPr lang="en-GB" sz="1600">
                <a:latin typeface="Arial"/>
                <a:cs typeface="Arial"/>
                <a:hlinkClick r:id="rId6"/>
              </a:rPr>
              <a:t>https://my.clevelandclinic.org/health/body/21205-respiratory-system</a:t>
            </a:r>
            <a:r>
              <a:rPr lang="en-GB" sz="1600">
                <a:latin typeface="Arial"/>
                <a:cs typeface="Arial"/>
              </a:rPr>
              <a:t> [Accessed 11 Apr. 2026].</a:t>
            </a:r>
          </a:p>
          <a:p>
            <a:r>
              <a:rPr lang="en-GB" sz="1600">
                <a:latin typeface="Arial"/>
                <a:cs typeface="Arial"/>
              </a:rPr>
              <a:t>Cleveland Clinic (2025). </a:t>
            </a:r>
            <a:r>
              <a:rPr lang="en-GB" sz="1600" i="1">
                <a:latin typeface="Arial"/>
                <a:cs typeface="Arial"/>
              </a:rPr>
              <a:t>Do You Need An Asthma Action Plan?</a:t>
            </a:r>
            <a:r>
              <a:rPr lang="en-GB" sz="1600">
                <a:latin typeface="Arial"/>
                <a:cs typeface="Arial"/>
              </a:rPr>
              <a:t> [online] Cleveland Clinic. Available at: </a:t>
            </a:r>
            <a:r>
              <a:rPr lang="en-GB" sz="1600">
                <a:latin typeface="Arial"/>
                <a:cs typeface="Arial"/>
                <a:hlinkClick r:id="rId7"/>
              </a:rPr>
              <a:t>https://health.clevelandclinic.org/asthma-action-plan</a:t>
            </a:r>
            <a:r>
              <a:rPr lang="en-GB" sz="1600">
                <a:latin typeface="Arial"/>
                <a:cs typeface="Arial"/>
              </a:rPr>
              <a:t> [Accessed 18 Apr. 2026].</a:t>
            </a:r>
          </a:p>
          <a:p>
            <a:r>
              <a:rPr lang="en-GB" sz="1600">
                <a:latin typeface="Arial"/>
                <a:cs typeface="Arial"/>
              </a:rPr>
              <a:t>Hansen-</a:t>
            </a:r>
            <a:r>
              <a:rPr lang="en-GB" sz="1600" err="1">
                <a:latin typeface="Arial"/>
                <a:cs typeface="Arial"/>
              </a:rPr>
              <a:t>Flaschen</a:t>
            </a:r>
            <a:r>
              <a:rPr lang="en-GB" sz="1600">
                <a:latin typeface="Arial"/>
                <a:cs typeface="Arial"/>
              </a:rPr>
              <a:t>, J. (2019). respiratory disease | Definition, Causes, &amp; Major Types. In: </a:t>
            </a:r>
            <a:r>
              <a:rPr lang="en-GB" sz="1600" i="1" err="1">
                <a:latin typeface="Arial"/>
                <a:cs typeface="Arial"/>
              </a:rPr>
              <a:t>Encyclopædia</a:t>
            </a:r>
            <a:r>
              <a:rPr lang="en-GB" sz="1600" i="1">
                <a:latin typeface="Arial"/>
                <a:cs typeface="Arial"/>
              </a:rPr>
              <a:t> Britannica</a:t>
            </a:r>
            <a:r>
              <a:rPr lang="en-GB" sz="1600">
                <a:latin typeface="Arial"/>
                <a:cs typeface="Arial"/>
              </a:rPr>
              <a:t>. [online] Available at: </a:t>
            </a:r>
            <a:r>
              <a:rPr lang="en-GB" sz="1600">
                <a:latin typeface="Arial"/>
                <a:cs typeface="Arial"/>
                <a:hlinkClick r:id="rId8"/>
              </a:rPr>
              <a:t>https://www.britannica.com/science/respiratory-disease</a:t>
            </a:r>
            <a:r>
              <a:rPr lang="en-GB" sz="1600">
                <a:latin typeface="Arial"/>
                <a:cs typeface="Arial"/>
              </a:rPr>
              <a:t> [Accessed 16 Apr. 2026].</a:t>
            </a:r>
          </a:p>
          <a:p>
            <a:endParaRPr lang="en-GB" sz="1800">
              <a:latin typeface="Arial"/>
              <a:cs typeface="Arial"/>
            </a:endParaRPr>
          </a:p>
        </p:txBody>
      </p:sp>
      <p:pic>
        <p:nvPicPr>
          <p:cNvPr id="17" name="Audio 16">
            <a:extLst>
              <a:ext uri="{FF2B5EF4-FFF2-40B4-BE49-F238E27FC236}">
                <a16:creationId xmlns:a16="http://schemas.microsoft.com/office/drawing/2014/main" id="{EA695DED-A65E-F4F2-9834-B68B7B39CE1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8624"/>
    </mc:Choice>
    <mc:Fallback>
      <p:transition spd="slow" advTm="86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17"/>
                                        </p:tgtEl>
                                      </p:cBhvr>
                                    </p:cmd>
                                  </p:childTnLst>
                                </p:cTn>
                              </p:par>
                            </p:childTnLst>
                          </p:cTn>
                        </p:par>
                        <p:par>
                          <p:cTn id="10" fill="hold">
                            <p:stCondLst>
                              <p:cond delay="0"/>
                            </p:stCondLst>
                            <p:childTnLst>
                              <p:par>
                                <p:cTn id="11" presetID="1" presetClass="mediacall" presetSubtype="0" fill="hold" nodeType="afterEffect">
                                  <p:stCondLst>
                                    <p:cond delay="0"/>
                                  </p:stCondLst>
                                  <p:childTnLst>
                                    <p:cmd type="call" cmd="playFrom(0.0)">
                                      <p:cBhvr>
                                        <p:cTn id="12" dur="1" fill="hold"/>
                                        <p:tgtEl>
                                          <p:spTgt spid="17"/>
                                        </p:tgtEl>
                                      </p:cBhvr>
                                    </p:cmd>
                                  </p:childTnLst>
                                </p:cTn>
                              </p:par>
                            </p:childTnLst>
                          </p:cTn>
                        </p:par>
                        <p:par>
                          <p:cTn id="13" fill="hold">
                            <p:stCondLst>
                              <p:cond delay="0"/>
                            </p:stCondLst>
                            <p:childTnLst>
                              <p:par>
                                <p:cTn id="14" presetID="1" presetClass="mediacall" presetSubtype="0" fill="hold" nodeType="afterEffect">
                                  <p:stCondLst>
                                    <p:cond delay="0"/>
                                  </p:stCondLst>
                                  <p:childTnLst>
                                    <p:cmd type="call" cmd="playFrom(0.0)">
                                      <p:cBhvr>
                                        <p:cTn id="15" dur="1" fill="hold"/>
                                        <p:tgtEl>
                                          <p:spTgt spid="17"/>
                                        </p:tgtEl>
                                      </p:cBhvr>
                                    </p:cmd>
                                  </p:childTnLst>
                                </p:cTn>
                              </p:par>
                            </p:childTnLst>
                          </p:cTn>
                        </p:par>
                        <p:par>
                          <p:cTn id="16" fill="hold">
                            <p:stCondLst>
                              <p:cond delay="0"/>
                            </p:stCondLst>
                            <p:childTnLst>
                              <p:par>
                                <p:cTn id="17" presetID="1" presetClass="mediacall" presetSubtype="0" fill="hold" nodeType="afterEffect">
                                  <p:stCondLst>
                                    <p:cond delay="0"/>
                                  </p:stCondLst>
                                  <p:childTnLst>
                                    <p:cmd type="call" cmd="playFrom(0.0)">
                                      <p:cBhvr>
                                        <p:cTn id="18"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1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5C418E-C522-25DB-8ECB-19910EE139DD}"/>
              </a:ext>
            </a:extLst>
          </p:cNvPr>
          <p:cNvSpPr>
            <a:spLocks noGrp="1"/>
          </p:cNvSpPr>
          <p:nvPr>
            <p:ph type="dt" sz="half" idx="10"/>
          </p:nvPr>
        </p:nvSpPr>
        <p:spPr/>
        <p:txBody>
          <a:bodyPr/>
          <a:lstStyle/>
          <a:p>
            <a:pPr>
              <a:defRPr/>
            </a:pPr>
            <a:fld id="{D30023C4-5528-489E-A726-D14A340FF59E}" type="datetime1">
              <a:rPr lang="en-GB" altLang="en-US"/>
              <a:pPr>
                <a:defRPr/>
              </a:pPr>
              <a:t>21/04/2026</a:t>
            </a:fld>
            <a:endParaRPr lang="en-GB" altLang="en-US"/>
          </a:p>
        </p:txBody>
      </p:sp>
      <p:sp>
        <p:nvSpPr>
          <p:cNvPr id="3" name="Slide Number Placeholder 2">
            <a:extLst>
              <a:ext uri="{FF2B5EF4-FFF2-40B4-BE49-F238E27FC236}">
                <a16:creationId xmlns:a16="http://schemas.microsoft.com/office/drawing/2014/main" id="{8154FEDD-30DD-6C80-F877-009CA667B9D4}"/>
              </a:ext>
            </a:extLst>
          </p:cNvPr>
          <p:cNvSpPr>
            <a:spLocks noGrp="1"/>
          </p:cNvSpPr>
          <p:nvPr>
            <p:ph type="sldNum" sz="quarter" idx="11"/>
          </p:nvPr>
        </p:nvSpPr>
        <p:spPr/>
        <p:txBody>
          <a:bodyPr/>
          <a:lstStyle/>
          <a:p>
            <a:pPr>
              <a:defRPr/>
            </a:pPr>
            <a:fld id="{AA1819AB-B9DA-41D7-8C91-5DE9528F5AA4}" type="slidenum">
              <a:rPr lang="en-GB" altLang="en-US"/>
              <a:pPr>
                <a:defRPr/>
              </a:pPr>
              <a:t>15</a:t>
            </a:fld>
            <a:endParaRPr lang="en-GB" altLang="en-US"/>
          </a:p>
        </p:txBody>
      </p:sp>
      <p:sp>
        <p:nvSpPr>
          <p:cNvPr id="6" name="TextBox 5">
            <a:extLst>
              <a:ext uri="{FF2B5EF4-FFF2-40B4-BE49-F238E27FC236}">
                <a16:creationId xmlns:a16="http://schemas.microsoft.com/office/drawing/2014/main" id="{08F3CCA1-7480-AC3C-05FD-B3C4E50602C4}"/>
              </a:ext>
            </a:extLst>
          </p:cNvPr>
          <p:cNvSpPr txBox="1"/>
          <p:nvPr/>
        </p:nvSpPr>
        <p:spPr>
          <a:xfrm>
            <a:off x="411423" y="42598"/>
            <a:ext cx="8551821" cy="56384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ct val="20000"/>
              </a:spcBef>
              <a:buFont typeface="Arial"/>
              <a:buChar char="•"/>
            </a:pPr>
            <a:r>
              <a:rPr lang="en-GB" sz="1600">
                <a:latin typeface="Arial"/>
                <a:cs typeface="Arial"/>
              </a:rPr>
              <a:t>Heather (2020). </a:t>
            </a:r>
            <a:r>
              <a:rPr lang="en-GB" sz="1600" i="1">
                <a:latin typeface="Arial"/>
                <a:cs typeface="Arial"/>
              </a:rPr>
              <a:t>Our Essential Guide to Asthma</a:t>
            </a:r>
            <a:r>
              <a:rPr lang="en-GB" sz="1600">
                <a:latin typeface="Arial"/>
                <a:cs typeface="Arial"/>
              </a:rPr>
              <a:t>. [online] HTS First Aid Training. Available at: </a:t>
            </a:r>
            <a:r>
              <a:rPr lang="en-GB" sz="1600">
                <a:latin typeface="Arial"/>
                <a:cs typeface="Arial"/>
                <a:hlinkClick r:id="rId4"/>
              </a:rPr>
              <a:t>https://hts-training.co.uk/asthma-essential-guide/</a:t>
            </a:r>
            <a:r>
              <a:rPr lang="en-GB" sz="1600">
                <a:latin typeface="Arial"/>
                <a:cs typeface="Arial"/>
              </a:rPr>
              <a:t> [Accessed 18 Apr. 2026].</a:t>
            </a:r>
          </a:p>
          <a:p>
            <a:pPr marL="285750" indent="-285750">
              <a:spcBef>
                <a:spcPct val="20000"/>
              </a:spcBef>
              <a:buFont typeface="Arial"/>
              <a:buChar char="•"/>
            </a:pPr>
            <a:r>
              <a:rPr lang="en-GB" sz="1600">
                <a:latin typeface="Arial"/>
                <a:cs typeface="Arial"/>
              </a:rPr>
              <a:t>National Heart, Lung, and Blood Institute (2024a). </a:t>
            </a:r>
            <a:r>
              <a:rPr lang="en-GB" sz="1600" i="1">
                <a:latin typeface="Arial"/>
                <a:cs typeface="Arial"/>
              </a:rPr>
              <a:t>Asthma - causes and triggers</a:t>
            </a:r>
            <a:r>
              <a:rPr lang="en-GB" sz="1600">
                <a:latin typeface="Arial"/>
                <a:cs typeface="Arial"/>
              </a:rPr>
              <a:t>. [online] </a:t>
            </a:r>
            <a:r>
              <a:rPr lang="en-GB" sz="1600">
                <a:latin typeface="Arial"/>
                <a:cs typeface="Arial"/>
                <a:hlinkClick r:id="rId5"/>
              </a:rPr>
              <a:t>www.nhlbi.nih.gov</a:t>
            </a:r>
            <a:r>
              <a:rPr lang="en-GB" sz="1600">
                <a:latin typeface="Arial"/>
                <a:cs typeface="Arial"/>
              </a:rPr>
              <a:t>. Available at: </a:t>
            </a:r>
            <a:r>
              <a:rPr lang="en-GB" sz="1600">
                <a:latin typeface="Arial"/>
                <a:cs typeface="Arial"/>
                <a:hlinkClick r:id="rId6"/>
              </a:rPr>
              <a:t>https://www.nhlbi.nih.gov/health/asthma/causes</a:t>
            </a:r>
            <a:r>
              <a:rPr lang="en-GB" sz="1600">
                <a:latin typeface="Arial"/>
                <a:cs typeface="Arial"/>
              </a:rPr>
              <a:t> [Accessed 11 Apr. 2026].</a:t>
            </a:r>
          </a:p>
          <a:p>
            <a:pPr marL="285750" indent="-285750">
              <a:spcBef>
                <a:spcPct val="20000"/>
              </a:spcBef>
              <a:buFont typeface="Arial"/>
              <a:buChar char="•"/>
            </a:pPr>
            <a:r>
              <a:rPr lang="en-GB" sz="1600">
                <a:latin typeface="Arial"/>
                <a:cs typeface="Arial"/>
              </a:rPr>
              <a:t>National Heart, Lung, and Blood Institute (2024b). </a:t>
            </a:r>
            <a:r>
              <a:rPr lang="en-GB" sz="1600" i="1">
                <a:latin typeface="Arial"/>
                <a:cs typeface="Arial"/>
              </a:rPr>
              <a:t>What Is Asthma?</a:t>
            </a:r>
            <a:r>
              <a:rPr lang="en-GB" sz="1600">
                <a:latin typeface="Arial"/>
                <a:cs typeface="Arial"/>
              </a:rPr>
              <a:t> [online] </a:t>
            </a:r>
            <a:r>
              <a:rPr lang="en-GB" sz="1600">
                <a:latin typeface="Arial"/>
                <a:cs typeface="Arial"/>
                <a:hlinkClick r:id="rId5"/>
              </a:rPr>
              <a:t>www.nhlbi.nih.gov</a:t>
            </a:r>
            <a:r>
              <a:rPr lang="en-GB" sz="1600">
                <a:latin typeface="Arial"/>
                <a:cs typeface="Arial"/>
              </a:rPr>
              <a:t>. Available at: </a:t>
            </a:r>
            <a:r>
              <a:rPr lang="en-GB" sz="1600">
                <a:latin typeface="Arial"/>
                <a:cs typeface="Arial"/>
                <a:hlinkClick r:id="rId7"/>
              </a:rPr>
              <a:t>https://www.nhlbi.nih.gov/health/asthma</a:t>
            </a:r>
            <a:r>
              <a:rPr lang="en-GB" sz="1600">
                <a:latin typeface="Arial"/>
                <a:cs typeface="Arial"/>
              </a:rPr>
              <a:t> [Accessed 16 Apr. 2026].</a:t>
            </a:r>
          </a:p>
          <a:p>
            <a:pPr marL="285750" indent="-285750">
              <a:spcBef>
                <a:spcPct val="20000"/>
              </a:spcBef>
              <a:buFont typeface="Arial"/>
              <a:buChar char="•"/>
            </a:pPr>
            <a:r>
              <a:rPr lang="en-GB" sz="1600">
                <a:latin typeface="Arial"/>
                <a:cs typeface="Arial"/>
              </a:rPr>
              <a:t>National Institute for Health and Care Excellence (2024). </a:t>
            </a:r>
            <a:r>
              <a:rPr lang="en-GB" sz="1600" i="1">
                <a:latin typeface="Arial"/>
                <a:cs typeface="Arial"/>
              </a:rPr>
              <a:t>What Is the Prevalence of asthma?</a:t>
            </a:r>
            <a:r>
              <a:rPr lang="en-GB" sz="1600">
                <a:latin typeface="Arial"/>
                <a:cs typeface="Arial"/>
              </a:rPr>
              <a:t> [online] NICE. Available at: </a:t>
            </a:r>
            <a:r>
              <a:rPr lang="en-GB" sz="1600">
                <a:latin typeface="Arial"/>
                <a:cs typeface="Arial"/>
                <a:hlinkClick r:id="rId8"/>
              </a:rPr>
              <a:t>https://cks.nice.org.uk/topics/asthma/background-information/prevalence/</a:t>
            </a:r>
            <a:r>
              <a:rPr lang="en-GB" sz="1600">
                <a:latin typeface="Arial"/>
                <a:cs typeface="Arial"/>
              </a:rPr>
              <a:t> [Accessed 29 Mar. 2026].</a:t>
            </a:r>
          </a:p>
          <a:p>
            <a:pPr marL="285750" indent="-285750">
              <a:spcBef>
                <a:spcPct val="20000"/>
              </a:spcBef>
              <a:buFont typeface="Arial"/>
              <a:buChar char="•"/>
            </a:pPr>
            <a:r>
              <a:rPr lang="en-GB" sz="1600">
                <a:latin typeface="Arial"/>
                <a:cs typeface="Arial"/>
              </a:rPr>
              <a:t>National Library of Medicine (2025). </a:t>
            </a:r>
            <a:r>
              <a:rPr lang="en-GB" sz="1600" i="1">
                <a:latin typeface="Arial"/>
                <a:cs typeface="Arial"/>
              </a:rPr>
              <a:t>Welcome To Zscaler Directory Authentication</a:t>
            </a:r>
            <a:r>
              <a:rPr lang="en-GB" sz="1600">
                <a:latin typeface="Arial"/>
                <a:cs typeface="Arial"/>
              </a:rPr>
              <a:t>. [online] Nih.gov. Available at: </a:t>
            </a:r>
            <a:r>
              <a:rPr lang="en-GB" sz="1600">
                <a:latin typeface="Arial"/>
                <a:cs typeface="Arial"/>
                <a:hlinkClick r:id="rId9"/>
              </a:rPr>
              <a:t>https://pmc.ncbi.nlm.nih.gov/articles/PMC1276818/</a:t>
            </a:r>
            <a:r>
              <a:rPr lang="en-GB" sz="1600">
                <a:latin typeface="Arial"/>
                <a:cs typeface="Arial"/>
              </a:rPr>
              <a:t> [Accessed 12 Apr. 2026].</a:t>
            </a:r>
          </a:p>
          <a:p>
            <a:pPr marL="285750" indent="-285750">
              <a:spcBef>
                <a:spcPct val="20000"/>
              </a:spcBef>
              <a:buFont typeface="Arial"/>
              <a:buChar char="•"/>
            </a:pPr>
            <a:r>
              <a:rPr lang="en-GB" sz="1600">
                <a:latin typeface="Arial"/>
                <a:cs typeface="Arial"/>
              </a:rPr>
              <a:t>NHS (2021). </a:t>
            </a:r>
            <a:r>
              <a:rPr lang="en-GB" sz="1600" i="1">
                <a:latin typeface="Arial"/>
                <a:cs typeface="Arial"/>
              </a:rPr>
              <a:t>Asthma</a:t>
            </a:r>
            <a:r>
              <a:rPr lang="en-GB" sz="1600">
                <a:latin typeface="Arial"/>
                <a:cs typeface="Arial"/>
              </a:rPr>
              <a:t>. [online] NHS. Available at: </a:t>
            </a:r>
            <a:r>
              <a:rPr lang="en-GB" sz="1600">
                <a:latin typeface="Arial"/>
                <a:cs typeface="Arial"/>
                <a:hlinkClick r:id="rId10"/>
              </a:rPr>
              <a:t>https://www.nhs.uk/conditions/asthma/</a:t>
            </a:r>
            <a:r>
              <a:rPr lang="en-GB" sz="1600">
                <a:latin typeface="Arial"/>
                <a:cs typeface="Arial"/>
              </a:rPr>
              <a:t> [Accessed 11 Apr. 2026].</a:t>
            </a:r>
          </a:p>
          <a:p>
            <a:pPr marL="285750" indent="-285750">
              <a:spcBef>
                <a:spcPct val="20000"/>
              </a:spcBef>
              <a:buFont typeface="Arial"/>
              <a:buChar char="•"/>
            </a:pPr>
            <a:r>
              <a:rPr lang="en-GB" sz="1600">
                <a:latin typeface="Arial"/>
                <a:cs typeface="Arial"/>
              </a:rPr>
              <a:t>NHS England (2022). </a:t>
            </a:r>
            <a:r>
              <a:rPr lang="en-GB" sz="1600" i="1" err="1">
                <a:latin typeface="Arial"/>
                <a:cs typeface="Arial"/>
              </a:rPr>
              <a:t>RightCare</a:t>
            </a:r>
            <a:r>
              <a:rPr lang="en-GB" sz="1600" i="1">
                <a:latin typeface="Arial"/>
                <a:cs typeface="Arial"/>
              </a:rPr>
              <a:t> Asthma Toolkit</a:t>
            </a:r>
            <a:r>
              <a:rPr lang="en-GB" sz="1600">
                <a:latin typeface="Arial"/>
                <a:cs typeface="Arial"/>
              </a:rPr>
              <a:t>. [online] </a:t>
            </a:r>
            <a:r>
              <a:rPr lang="en-GB" sz="1600" err="1">
                <a:latin typeface="Arial"/>
                <a:cs typeface="Arial"/>
              </a:rPr>
              <a:t>p.page</a:t>
            </a:r>
            <a:r>
              <a:rPr lang="en-GB" sz="1600">
                <a:latin typeface="Arial"/>
                <a:cs typeface="Arial"/>
              </a:rPr>
              <a:t> 16 to 17. Available at: </a:t>
            </a:r>
            <a:r>
              <a:rPr lang="en-GB" sz="1600">
                <a:latin typeface="Arial"/>
                <a:cs typeface="Arial"/>
                <a:hlinkClick r:id="rId11"/>
              </a:rPr>
              <a:t>https://www.england.nhs.uk/rightcare/wp-content/uploads/sites/40/2022/09/RightCare-Asthma-Toolkit.pdf</a:t>
            </a:r>
            <a:r>
              <a:rPr lang="en-GB" sz="1600">
                <a:latin typeface="Arial"/>
                <a:cs typeface="Arial"/>
              </a:rPr>
              <a:t> [Accessed 12 Apr. 2026].</a:t>
            </a:r>
          </a:p>
          <a:p>
            <a:pPr marL="285750" indent="-285750">
              <a:spcBef>
                <a:spcPct val="20000"/>
              </a:spcBef>
              <a:buFont typeface="Arial"/>
              <a:buChar char="•"/>
            </a:pPr>
            <a:endParaRPr lang="en-GB" sz="1600"/>
          </a:p>
          <a:p>
            <a:pPr algn="l"/>
            <a:endParaRPr lang="en-GB"/>
          </a:p>
        </p:txBody>
      </p:sp>
      <p:pic>
        <p:nvPicPr>
          <p:cNvPr id="8" name="Audio 7">
            <a:extLst>
              <a:ext uri="{FF2B5EF4-FFF2-40B4-BE49-F238E27FC236}">
                <a16:creationId xmlns:a16="http://schemas.microsoft.com/office/drawing/2014/main" id="{BA920493-9210-96AB-359E-C89C5929E1D2}"/>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252722201"/>
      </p:ext>
    </p:extLst>
  </p:cSld>
  <p:clrMapOvr>
    <a:masterClrMapping/>
  </p:clrMapOvr>
  <mc:AlternateContent xmlns:mc="http://schemas.openxmlformats.org/markup-compatibility/2006">
    <mc:Choice xmlns:p14="http://schemas.microsoft.com/office/powerpoint/2010/main" Requires="p14">
      <p:transition spd="slow" p14:dur="2000" advTm="2355"/>
    </mc:Choice>
    <mc:Fallback>
      <p:transition spd="slow" advTm="23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8"/>
                                        </p:tgtEl>
                                      </p:cBhvr>
                                    </p:cmd>
                                  </p:childTnLst>
                                </p:cTn>
                              </p:par>
                            </p:childTnLst>
                          </p:cTn>
                        </p:par>
                        <p:par>
                          <p:cTn id="10" fill="hold">
                            <p:stCondLst>
                              <p:cond delay="0"/>
                            </p:stCondLst>
                            <p:childTnLst>
                              <p:par>
                                <p:cTn id="11" presetID="1" presetClass="mediacall" presetSubtype="0" fill="hold" nodeType="afterEffect">
                                  <p:stCondLst>
                                    <p:cond delay="0"/>
                                  </p:stCondLst>
                                  <p:childTnLst>
                                    <p:cmd type="call" cmd="playFrom(0.0)">
                                      <p:cBhvr>
                                        <p:cTn id="12" dur="1" fill="hold"/>
                                        <p:tgtEl>
                                          <p:spTgt spid="8"/>
                                        </p:tgtEl>
                                      </p:cBhvr>
                                    </p:cmd>
                                  </p:childTnLst>
                                </p:cTn>
                              </p:par>
                            </p:childTnLst>
                          </p:cTn>
                        </p:par>
                        <p:par>
                          <p:cTn id="13" fill="hold">
                            <p:stCondLst>
                              <p:cond delay="0"/>
                            </p:stCondLst>
                            <p:childTnLst>
                              <p:par>
                                <p:cTn id="14" presetID="1" presetClass="mediacall" presetSubtype="0" fill="hold" nodeType="afterEffect">
                                  <p:stCondLst>
                                    <p:cond delay="0"/>
                                  </p:stCondLst>
                                  <p:childTnLst>
                                    <p:cmd type="call" cmd="playFrom(0.0)">
                                      <p:cBhvr>
                                        <p:cTn id="15" dur="1" fill="hold"/>
                                        <p:tgtEl>
                                          <p:spTgt spid="8"/>
                                        </p:tgtEl>
                                      </p:cBhvr>
                                    </p:cmd>
                                  </p:childTnLst>
                                </p:cTn>
                              </p:par>
                            </p:childTnLst>
                          </p:cTn>
                        </p:par>
                        <p:par>
                          <p:cTn id="16" fill="hold">
                            <p:stCondLst>
                              <p:cond delay="0"/>
                            </p:stCondLst>
                            <p:childTnLst>
                              <p:par>
                                <p:cTn id="17" presetID="1" presetClass="mediacall" presetSubtype="0" fill="hold" nodeType="afterEffect">
                                  <p:stCondLst>
                                    <p:cond delay="0"/>
                                  </p:stCondLst>
                                  <p:childTnLst>
                                    <p:cmd type="call" cmd="playFrom(0.0)">
                                      <p:cBhvr>
                                        <p:cTn id="18" dur="1" fill="hold"/>
                                        <p:tgtEl>
                                          <p:spTgt spid="8"/>
                                        </p:tgtEl>
                                      </p:cBhvr>
                                    </p:cmd>
                                  </p:childTnLst>
                                </p:cTn>
                              </p:par>
                            </p:childTnLst>
                          </p:cTn>
                        </p:par>
                        <p:par>
                          <p:cTn id="19" fill="hold">
                            <p:stCondLst>
                              <p:cond delay="0"/>
                            </p:stCondLst>
                            <p:childTnLst>
                              <p:par>
                                <p:cTn id="20" presetID="1" presetClass="mediacall" presetSubtype="0" fill="hold" nodeType="afterEffect">
                                  <p:stCondLst>
                                    <p:cond delay="0"/>
                                  </p:stCondLst>
                                  <p:childTnLst>
                                    <p:cmd type="call" cmd="playFrom(0.0)">
                                      <p:cBhvr>
                                        <p:cTn id="21"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086411-0F59-20C0-E1D1-7F6C7834E13A}"/>
              </a:ext>
            </a:extLst>
          </p:cNvPr>
          <p:cNvSpPr>
            <a:spLocks noGrp="1"/>
          </p:cNvSpPr>
          <p:nvPr>
            <p:ph idx="1"/>
          </p:nvPr>
        </p:nvSpPr>
        <p:spPr>
          <a:xfrm>
            <a:off x="268386" y="170609"/>
            <a:ext cx="8418414" cy="5346624"/>
          </a:xfrm>
        </p:spPr>
        <p:txBody>
          <a:bodyPr/>
          <a:lstStyle/>
          <a:p>
            <a:pPr marL="285750" indent="-285750">
              <a:buFont typeface="Arial,Sans-Serif" panose="020B0604020202020204" pitchFamily="34" charset="0"/>
            </a:pPr>
            <a:endParaRPr lang="en-GB" sz="1600">
              <a:latin typeface="Arial"/>
              <a:cs typeface="Arial"/>
            </a:endParaRPr>
          </a:p>
          <a:p>
            <a:pPr marL="285750" indent="-285750">
              <a:buFont typeface="Arial,Sans-Serif" panose="020B0604020202020204" pitchFamily="34" charset="0"/>
            </a:pPr>
            <a:r>
              <a:rPr lang="en-GB" sz="1600">
                <a:latin typeface="Arial"/>
                <a:cs typeface="Arial"/>
              </a:rPr>
              <a:t>Thomas, T. (2025). </a:t>
            </a:r>
            <a:r>
              <a:rPr lang="en-GB" sz="1600" i="1">
                <a:latin typeface="Arial"/>
                <a:cs typeface="Arial"/>
              </a:rPr>
              <a:t>Asthma figures show ‘shocking’ health inequalities in England, charity says</a:t>
            </a:r>
            <a:r>
              <a:rPr lang="en-GB" sz="1600">
                <a:latin typeface="Arial"/>
                <a:cs typeface="Arial"/>
              </a:rPr>
              <a:t>. [online] the Guardian. Available at: </a:t>
            </a:r>
            <a:r>
              <a:rPr lang="en-GB" sz="1600">
                <a:latin typeface="Arial"/>
                <a:cs typeface="Arial"/>
                <a:hlinkClick r:id="rId4"/>
              </a:rPr>
              <a:t>https://www.theguardian.com/society/2025/may/12/asthma-minority-ethnic-patients-health-inequalities-england</a:t>
            </a:r>
            <a:r>
              <a:rPr lang="en-GB" sz="1600">
                <a:latin typeface="Arial"/>
                <a:cs typeface="Arial"/>
              </a:rPr>
              <a:t> [Accessed 11 Apr. 2026].</a:t>
            </a:r>
            <a:endParaRPr lang="en-US" sz="1600">
              <a:latin typeface="Arial"/>
              <a:cs typeface="Arial"/>
            </a:endParaRPr>
          </a:p>
          <a:p>
            <a:pPr marL="285750" indent="-285750">
              <a:buFont typeface="Arial,Sans-Serif" panose="020B0604020202020204" pitchFamily="34" charset="0"/>
            </a:pPr>
            <a:r>
              <a:rPr lang="en-GB" sz="1600">
                <a:latin typeface="Arial"/>
                <a:cs typeface="Arial"/>
              </a:rPr>
              <a:t>United Hospital Bath (2017). </a:t>
            </a:r>
            <a:r>
              <a:rPr lang="en-GB" sz="1600" i="1">
                <a:latin typeface="Arial"/>
                <a:cs typeface="Arial"/>
              </a:rPr>
              <a:t>Adult Asthma Discharge Management Plan</a:t>
            </a:r>
            <a:r>
              <a:rPr lang="en-GB" sz="1600">
                <a:latin typeface="Arial"/>
                <a:cs typeface="Arial"/>
              </a:rPr>
              <a:t>. [online] Available at: </a:t>
            </a:r>
            <a:r>
              <a:rPr lang="en-GB" sz="1600">
                <a:latin typeface="Arial"/>
                <a:cs typeface="Arial"/>
                <a:hlinkClick r:id="rId5"/>
              </a:rPr>
              <a:t>https://ruh.nhs.uk/patients/patient_information/EMD002_Adult_Asthma_Discharge_Management_Plan.pdf</a:t>
            </a:r>
            <a:r>
              <a:rPr lang="en-GB" sz="1600">
                <a:latin typeface="Arial"/>
                <a:cs typeface="Arial"/>
              </a:rPr>
              <a:t> [Accessed 19 Apr. 2026].</a:t>
            </a:r>
            <a:endParaRPr lang="en-US" sz="1600">
              <a:latin typeface="Arial"/>
              <a:cs typeface="Arial"/>
            </a:endParaRPr>
          </a:p>
          <a:p>
            <a:pPr marL="285750" indent="-285750">
              <a:buFont typeface="Arial,Sans-Serif" panose="020B0604020202020204" pitchFamily="34" charset="0"/>
            </a:pPr>
            <a:r>
              <a:rPr lang="en-GB" sz="1600">
                <a:latin typeface="Arial"/>
                <a:cs typeface="Arial"/>
              </a:rPr>
              <a:t>Walker, </a:t>
            </a:r>
            <a:r>
              <a:rPr lang="en-GB" sz="1600" err="1">
                <a:latin typeface="Arial"/>
                <a:cs typeface="Arial"/>
              </a:rPr>
              <a:t>Dr.Samantha</a:t>
            </a:r>
            <a:r>
              <a:rPr lang="en-GB" sz="1600">
                <a:latin typeface="Arial"/>
                <a:cs typeface="Arial"/>
              </a:rPr>
              <a:t>. (2025). </a:t>
            </a:r>
            <a:r>
              <a:rPr lang="en-GB" sz="1600" i="1">
                <a:latin typeface="Arial"/>
                <a:cs typeface="Arial"/>
              </a:rPr>
              <a:t>Addressing asthma self-management: why we need a new approach</a:t>
            </a:r>
            <a:r>
              <a:rPr lang="en-GB" sz="1600">
                <a:latin typeface="Arial"/>
                <a:cs typeface="Arial"/>
              </a:rPr>
              <a:t>. [online] Asthma + Lung UK. Available at: </a:t>
            </a:r>
            <a:r>
              <a:rPr lang="en-GB" sz="1600">
                <a:latin typeface="Arial"/>
                <a:cs typeface="Arial"/>
                <a:hlinkClick r:id="rId6"/>
              </a:rPr>
              <a:t>https://www.asthmaandlung.org.uk/blog/research/addressing-asthma-self-management-why-we-need-new-approach</a:t>
            </a:r>
            <a:r>
              <a:rPr lang="en-GB" sz="1600">
                <a:latin typeface="Arial"/>
                <a:cs typeface="Arial"/>
              </a:rPr>
              <a:t>.</a:t>
            </a:r>
            <a:endParaRPr lang="en-US" sz="1600">
              <a:latin typeface="Arial"/>
              <a:cs typeface="Arial"/>
            </a:endParaRPr>
          </a:p>
          <a:p>
            <a:pPr marL="285750" indent="-285750">
              <a:buFont typeface="Arial,Sans-Serif" panose="020B0604020202020204" pitchFamily="34" charset="0"/>
            </a:pPr>
            <a:r>
              <a:rPr lang="en-GB" sz="1600">
                <a:latin typeface="Arial"/>
                <a:cs typeface="Arial"/>
              </a:rPr>
              <a:t>World Health Organization (2019). </a:t>
            </a:r>
            <a:r>
              <a:rPr lang="en-GB" sz="1600" i="1">
                <a:latin typeface="Arial"/>
                <a:cs typeface="Arial"/>
              </a:rPr>
              <a:t>Chronic respiratory diseases</a:t>
            </a:r>
            <a:r>
              <a:rPr lang="en-GB" sz="1600">
                <a:latin typeface="Arial"/>
                <a:cs typeface="Arial"/>
              </a:rPr>
              <a:t>. [online] Who.int. Available at: </a:t>
            </a:r>
            <a:r>
              <a:rPr lang="en-GB" sz="1600">
                <a:latin typeface="Arial"/>
                <a:cs typeface="Arial"/>
                <a:hlinkClick r:id="rId7"/>
              </a:rPr>
              <a:t>https://www.who.int/health-topics/chronic-respiratory-diseases#tab=tab_1</a:t>
            </a:r>
            <a:r>
              <a:rPr lang="en-GB" sz="1600">
                <a:latin typeface="Arial"/>
                <a:cs typeface="Arial"/>
              </a:rPr>
              <a:t> [Accessed 29 Mar. 2026].</a:t>
            </a:r>
            <a:endParaRPr lang="en-US" sz="1600">
              <a:latin typeface="Arial"/>
              <a:cs typeface="Arial"/>
            </a:endParaRPr>
          </a:p>
          <a:p>
            <a:pPr marL="285750" indent="-285750">
              <a:buFont typeface="Arial,Sans-Serif" panose="020B0604020202020204" pitchFamily="34" charset="0"/>
            </a:pPr>
            <a:endParaRPr lang="en-GB" sz="1600">
              <a:latin typeface="Arial"/>
              <a:cs typeface="Arial"/>
            </a:endParaRPr>
          </a:p>
          <a:p>
            <a:endParaRPr lang="en-GB"/>
          </a:p>
        </p:txBody>
      </p:sp>
      <p:sp>
        <p:nvSpPr>
          <p:cNvPr id="4" name="Date Placeholder 3">
            <a:extLst>
              <a:ext uri="{FF2B5EF4-FFF2-40B4-BE49-F238E27FC236}">
                <a16:creationId xmlns:a16="http://schemas.microsoft.com/office/drawing/2014/main" id="{7E51F998-2B26-61BA-4B51-6BA3470F2636}"/>
              </a:ext>
            </a:extLst>
          </p:cNvPr>
          <p:cNvSpPr>
            <a:spLocks noGrp="1"/>
          </p:cNvSpPr>
          <p:nvPr>
            <p:ph type="dt" sz="half" idx="10"/>
          </p:nvPr>
        </p:nvSpPr>
        <p:spPr/>
        <p:txBody>
          <a:bodyPr/>
          <a:lstStyle/>
          <a:p>
            <a:pPr>
              <a:defRPr/>
            </a:pPr>
            <a:fld id="{2303D31F-598B-47EE-BA37-93F097A3D676}" type="datetime1">
              <a:rPr lang="en-GB" altLang="en-US"/>
              <a:pPr>
                <a:defRPr/>
              </a:pPr>
              <a:t>21/04/2026</a:t>
            </a:fld>
            <a:endParaRPr lang="en-GB" altLang="en-US"/>
          </a:p>
        </p:txBody>
      </p:sp>
      <p:sp>
        <p:nvSpPr>
          <p:cNvPr id="5" name="Slide Number Placeholder 4">
            <a:extLst>
              <a:ext uri="{FF2B5EF4-FFF2-40B4-BE49-F238E27FC236}">
                <a16:creationId xmlns:a16="http://schemas.microsoft.com/office/drawing/2014/main" id="{F383FFAC-75E7-2D4C-A1DE-ED8637C948D9}"/>
              </a:ext>
            </a:extLst>
          </p:cNvPr>
          <p:cNvSpPr>
            <a:spLocks noGrp="1"/>
          </p:cNvSpPr>
          <p:nvPr>
            <p:ph type="sldNum" sz="quarter" idx="12"/>
          </p:nvPr>
        </p:nvSpPr>
        <p:spPr/>
        <p:txBody>
          <a:bodyPr/>
          <a:lstStyle/>
          <a:p>
            <a:pPr>
              <a:defRPr/>
            </a:pPr>
            <a:fld id="{6550E941-99E4-4403-A917-B30FF69A9617}" type="slidenum">
              <a:rPr lang="en-GB" altLang="en-US"/>
              <a:pPr>
                <a:defRPr/>
              </a:pPr>
              <a:t>16</a:t>
            </a:fld>
            <a:endParaRPr lang="en-GB" altLang="en-US"/>
          </a:p>
        </p:txBody>
      </p:sp>
      <p:pic>
        <p:nvPicPr>
          <p:cNvPr id="6" name="Audio 5">
            <a:extLst>
              <a:ext uri="{FF2B5EF4-FFF2-40B4-BE49-F238E27FC236}">
                <a16:creationId xmlns:a16="http://schemas.microsoft.com/office/drawing/2014/main" id="{AF7597A5-A9BF-F2C2-F858-BA66F38984C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65372115"/>
      </p:ext>
    </p:extLst>
  </p:cSld>
  <p:clrMapOvr>
    <a:masterClrMapping/>
  </p:clrMapOvr>
  <mc:AlternateContent xmlns:mc="http://schemas.openxmlformats.org/markup-compatibility/2006">
    <mc:Choice xmlns:p14="http://schemas.microsoft.com/office/powerpoint/2010/main" Requires="p14">
      <p:transition spd="slow" p14:dur="2000" advTm="7463"/>
    </mc:Choice>
    <mc:Fallback>
      <p:transition spd="slow" advTm="7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6"/>
                                        </p:tgtEl>
                                      </p:cBhvr>
                                    </p:cmd>
                                  </p:childTnLst>
                                </p:cTn>
                              </p:par>
                            </p:childTnLst>
                          </p:cTn>
                        </p:par>
                        <p:par>
                          <p:cTn id="10" fill="hold">
                            <p:stCondLst>
                              <p:cond delay="0"/>
                            </p:stCondLst>
                            <p:childTnLst>
                              <p:par>
                                <p:cTn id="11" presetID="1" presetClass="mediacall" presetSubtype="0" fill="hold" nodeType="afterEffect">
                                  <p:stCondLst>
                                    <p:cond delay="0"/>
                                  </p:stCondLst>
                                  <p:childTnLst>
                                    <p:cmd type="call" cmd="playFrom(0.0)">
                                      <p:cBhvr>
                                        <p:cTn id="12" dur="1" fill="hold"/>
                                        <p:tgtEl>
                                          <p:spTgt spid="6"/>
                                        </p:tgtEl>
                                      </p:cBhvr>
                                    </p:cmd>
                                  </p:childTnLst>
                                </p:cTn>
                              </p:par>
                            </p:childTnLst>
                          </p:cTn>
                        </p:par>
                        <p:par>
                          <p:cTn id="13" fill="hold">
                            <p:stCondLst>
                              <p:cond delay="0"/>
                            </p:stCondLst>
                            <p:childTnLst>
                              <p:par>
                                <p:cTn id="14" presetID="1" presetClass="mediacall" presetSubtype="0" fill="hold" nodeType="afterEffect">
                                  <p:stCondLst>
                                    <p:cond delay="0"/>
                                  </p:stCondLst>
                                  <p:childTnLst>
                                    <p:cmd type="call" cmd="playFrom(0.0)">
                                      <p:cBhvr>
                                        <p:cTn id="15" dur="1" fill="hold"/>
                                        <p:tgtEl>
                                          <p:spTgt spid="6"/>
                                        </p:tgtEl>
                                      </p:cBhvr>
                                    </p:cmd>
                                  </p:childTnLst>
                                </p:cTn>
                              </p:par>
                            </p:childTnLst>
                          </p:cTn>
                        </p:par>
                        <p:par>
                          <p:cTn id="16" fill="hold">
                            <p:stCondLst>
                              <p:cond delay="0"/>
                            </p:stCondLst>
                            <p:childTnLst>
                              <p:par>
                                <p:cTn id="17" presetID="1" presetClass="mediacall" presetSubtype="0" fill="hold" nodeType="afterEffect">
                                  <p:stCondLst>
                                    <p:cond delay="0"/>
                                  </p:stCondLst>
                                  <p:childTnLst>
                                    <p:cmd type="call" cmd="playFrom(0.0)">
                                      <p:cBhvr>
                                        <p:cTn id="18" dur="1" fill="hold"/>
                                        <p:tgtEl>
                                          <p:spTgt spid="6"/>
                                        </p:tgtEl>
                                      </p:cBhvr>
                                    </p:cmd>
                                  </p:childTnLst>
                                </p:cTn>
                              </p:par>
                            </p:childTnLst>
                          </p:cTn>
                        </p:par>
                        <p:par>
                          <p:cTn id="19" fill="hold">
                            <p:stCondLst>
                              <p:cond delay="0"/>
                            </p:stCondLst>
                            <p:childTnLst>
                              <p:par>
                                <p:cTn id="20" presetID="1" presetClass="mediacall" presetSubtype="0" fill="hold" nodeType="afterEffect">
                                  <p:stCondLst>
                                    <p:cond delay="0"/>
                                  </p:stCondLst>
                                  <p:childTnLst>
                                    <p:cmd type="call" cmd="playFrom(0.0)">
                                      <p:cBhvr>
                                        <p:cTn id="21"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22"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Application>Microsoft Office PowerPoint</Application>
  <PresentationFormat>On-screen Show (4:3)</PresentationFormat>
  <Slides>16</Slides>
  <Notes>1</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Recommendations</vt:lpstr>
      <vt:lpstr>Conclusion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revision>1</cp:revision>
  <cp:lastPrinted>2018-07-09T15:27:01Z</cp:lastPrinted>
  <dcterms:created xsi:type="dcterms:W3CDTF">2002-10-07T19:43:58Z</dcterms:created>
  <dcterms:modified xsi:type="dcterms:W3CDTF">2026-04-22T00:20:13Z</dcterms:modified>
</cp:coreProperties>
</file>