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01"/>
    <p:restoredTop sz="94925"/>
  </p:normalViewPr>
  <p:slideViewPr>
    <p:cSldViewPr snapToGrid="0">
      <p:cViewPr>
        <p:scale>
          <a:sx n="110" d="100"/>
          <a:sy n="110" d="100"/>
        </p:scale>
        <p:origin x="912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13F7DD-4721-417C-9D1B-A41466ECA917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950F6E7-492A-4A2D-8503-62E65112A3BE}">
      <dgm:prSet/>
      <dgm:spPr/>
      <dgm:t>
        <a:bodyPr/>
        <a:lstStyle/>
        <a:p>
          <a:r>
            <a:rPr lang="en-US" dirty="0"/>
            <a:t>Ysgol</a:t>
          </a:r>
          <a:r>
            <a:rPr lang="en-US" baseline="0" dirty="0"/>
            <a:t> </a:t>
          </a:r>
          <a:r>
            <a:rPr lang="en-US" baseline="0" dirty="0" err="1"/>
            <a:t>bach</a:t>
          </a:r>
          <a:r>
            <a:rPr lang="en-US" baseline="0" dirty="0"/>
            <a:t> </a:t>
          </a:r>
          <a:r>
            <a:rPr lang="en-US" baseline="0" dirty="0" err="1"/>
            <a:t>mewn</a:t>
          </a:r>
          <a:r>
            <a:rPr lang="en-US" baseline="0" dirty="0"/>
            <a:t> </a:t>
          </a:r>
          <a:r>
            <a:rPr lang="en-US" baseline="0" dirty="0" err="1"/>
            <a:t>pentref</a:t>
          </a:r>
          <a:r>
            <a:rPr lang="en-US" baseline="0" dirty="0"/>
            <a:t> </a:t>
          </a:r>
          <a:r>
            <a:rPr lang="en-US" baseline="0" dirty="0" err="1"/>
            <a:t>eithaf</a:t>
          </a:r>
          <a:r>
            <a:rPr lang="en-US" baseline="0" dirty="0"/>
            <a:t> </a:t>
          </a:r>
          <a:r>
            <a:rPr lang="en-US" baseline="0" dirty="0" err="1"/>
            <a:t>difreintiedig</a:t>
          </a:r>
          <a:r>
            <a:rPr lang="en-US" baseline="0" dirty="0"/>
            <a:t>- </a:t>
          </a:r>
          <a:r>
            <a:rPr lang="en-US" baseline="0" dirty="0" err="1"/>
            <a:t>trafferth</a:t>
          </a:r>
          <a:r>
            <a:rPr lang="en-US" baseline="0" dirty="0"/>
            <a:t> </a:t>
          </a:r>
          <a:r>
            <a:rPr lang="en-US" baseline="0" dirty="0" err="1"/>
            <a:t>ymgysylltiad</a:t>
          </a:r>
          <a:r>
            <a:rPr lang="en-US" baseline="0" dirty="0"/>
            <a:t> </a:t>
          </a:r>
          <a:r>
            <a:rPr lang="en-US" baseline="0" dirty="0" err="1"/>
            <a:t>rhieni</a:t>
          </a:r>
          <a:endParaRPr lang="en-US" dirty="0"/>
        </a:p>
      </dgm:t>
    </dgm:pt>
    <dgm:pt modelId="{66D379EF-3C63-44FE-A5CA-C39A22747CD0}" type="parTrans" cxnId="{E959691E-F4E1-4612-91AF-7717B033D851}">
      <dgm:prSet/>
      <dgm:spPr/>
      <dgm:t>
        <a:bodyPr/>
        <a:lstStyle/>
        <a:p>
          <a:endParaRPr lang="en-US"/>
        </a:p>
      </dgm:t>
    </dgm:pt>
    <dgm:pt modelId="{EF847C33-33D5-400D-823C-1DA9AC356D6D}" type="sibTrans" cxnId="{E959691E-F4E1-4612-91AF-7717B033D851}">
      <dgm:prSet/>
      <dgm:spPr/>
      <dgm:t>
        <a:bodyPr/>
        <a:lstStyle/>
        <a:p>
          <a:endParaRPr lang="en-US"/>
        </a:p>
      </dgm:t>
    </dgm:pt>
    <dgm:pt modelId="{F031C42F-3BFB-4A82-B21E-5104F12794F0}">
      <dgm:prSet/>
      <dgm:spPr/>
      <dgm:t>
        <a:bodyPr/>
        <a:lstStyle/>
        <a:p>
          <a:r>
            <a:rPr lang="en-US"/>
            <a:t>Nifer o ddisgyblion- 1491 (ysgol gydol-oes)</a:t>
          </a:r>
        </a:p>
      </dgm:t>
    </dgm:pt>
    <dgm:pt modelId="{79388170-AB29-46B4-BBE9-B732F3B7E353}" type="parTrans" cxnId="{FB5556E6-D542-417D-8B8A-CDDC6E4BB94E}">
      <dgm:prSet/>
      <dgm:spPr/>
      <dgm:t>
        <a:bodyPr/>
        <a:lstStyle/>
        <a:p>
          <a:endParaRPr lang="en-US"/>
        </a:p>
      </dgm:t>
    </dgm:pt>
    <dgm:pt modelId="{28794971-9BA7-4868-B391-16B00C38A737}" type="sibTrans" cxnId="{FB5556E6-D542-417D-8B8A-CDDC6E4BB94E}">
      <dgm:prSet/>
      <dgm:spPr/>
      <dgm:t>
        <a:bodyPr/>
        <a:lstStyle/>
        <a:p>
          <a:endParaRPr lang="en-US"/>
        </a:p>
      </dgm:t>
    </dgm:pt>
    <dgm:pt modelId="{46004582-A499-4040-A450-8D3BCB9A2F22}">
      <dgm:prSet/>
      <dgm:spPr/>
      <dgm:t>
        <a:bodyPr/>
        <a:lstStyle/>
        <a:p>
          <a:r>
            <a:rPr lang="en-US"/>
            <a:t>Nifer o ddisgyblion yn gymwys am prydau ysgol am ddim- 14.6%</a:t>
          </a:r>
        </a:p>
      </dgm:t>
    </dgm:pt>
    <dgm:pt modelId="{8A9686B2-93C7-4A9C-8C26-9EF54D7A4E03}" type="parTrans" cxnId="{9810E83E-011D-4EE9-98BA-1E2D2B2C434C}">
      <dgm:prSet/>
      <dgm:spPr/>
      <dgm:t>
        <a:bodyPr/>
        <a:lstStyle/>
        <a:p>
          <a:endParaRPr lang="en-US"/>
        </a:p>
      </dgm:t>
    </dgm:pt>
    <dgm:pt modelId="{56A93836-BEFA-4ECD-B802-DB5BCD82EAE6}" type="sibTrans" cxnId="{9810E83E-011D-4EE9-98BA-1E2D2B2C434C}">
      <dgm:prSet/>
      <dgm:spPr/>
      <dgm:t>
        <a:bodyPr/>
        <a:lstStyle/>
        <a:p>
          <a:endParaRPr lang="en-US"/>
        </a:p>
      </dgm:t>
    </dgm:pt>
    <dgm:pt modelId="{DD24C356-7CA7-4A0D-A43F-9E4E5E8D1C4E}">
      <dgm:prSet/>
      <dgm:spPr/>
      <dgm:t>
        <a:bodyPr/>
        <a:lstStyle/>
        <a:p>
          <a:r>
            <a:rPr lang="en-US"/>
            <a:t>Nifer o ddisgyblion o gartrefi Gymraeg- 45.2%</a:t>
          </a:r>
        </a:p>
      </dgm:t>
    </dgm:pt>
    <dgm:pt modelId="{CB913E75-1ED3-4EF9-A941-BBEAF5AC3FF5}" type="parTrans" cxnId="{C3DA38ED-33DF-4E5F-89E0-498525CC0813}">
      <dgm:prSet/>
      <dgm:spPr/>
      <dgm:t>
        <a:bodyPr/>
        <a:lstStyle/>
        <a:p>
          <a:endParaRPr lang="en-US"/>
        </a:p>
      </dgm:t>
    </dgm:pt>
    <dgm:pt modelId="{CEF2A270-7843-4480-B103-2CD1C448D744}" type="sibTrans" cxnId="{C3DA38ED-33DF-4E5F-89E0-498525CC0813}">
      <dgm:prSet/>
      <dgm:spPr/>
      <dgm:t>
        <a:bodyPr/>
        <a:lstStyle/>
        <a:p>
          <a:endParaRPr lang="en-US"/>
        </a:p>
      </dgm:t>
    </dgm:pt>
    <dgm:pt modelId="{A9BF73A3-1231-4955-80B9-B996DDE260E4}">
      <dgm:prSet/>
      <dgm:spPr/>
      <dgm:t>
        <a:bodyPr/>
        <a:lstStyle/>
        <a:p>
          <a:r>
            <a:rPr lang="en-US" dirty="0" err="1"/>
            <a:t>Noson</a:t>
          </a:r>
          <a:r>
            <a:rPr lang="en-US" dirty="0"/>
            <a:t> </a:t>
          </a:r>
          <a:r>
            <a:rPr lang="en-US" dirty="0" err="1"/>
            <a:t>arddangos</a:t>
          </a:r>
          <a:r>
            <a:rPr lang="en-US" dirty="0"/>
            <a:t> </a:t>
          </a:r>
          <a:r>
            <a:rPr lang="en-US" dirty="0" err="1"/>
            <a:t>gwaith</a:t>
          </a:r>
          <a:r>
            <a:rPr lang="en-US" dirty="0"/>
            <a:t>- </a:t>
          </a:r>
          <a:r>
            <a:rPr lang="en-US" dirty="0" err="1"/>
            <a:t>llwyddiant</a:t>
          </a:r>
          <a:r>
            <a:rPr lang="en-US" dirty="0"/>
            <a:t> </a:t>
          </a:r>
          <a:r>
            <a:rPr lang="en-US" dirty="0" err="1"/>
            <a:t>mawr</a:t>
          </a:r>
          <a:r>
            <a:rPr lang="en-US" dirty="0"/>
            <a:t>. Plant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dangos</a:t>
          </a:r>
          <a:r>
            <a:rPr lang="en-US" dirty="0"/>
            <a:t> </a:t>
          </a:r>
          <a:r>
            <a:rPr lang="en-US" dirty="0" err="1"/>
            <a:t>balchder</a:t>
          </a:r>
          <a:r>
            <a:rPr lang="en-US" dirty="0"/>
            <a:t> </a:t>
          </a:r>
          <a:r>
            <a:rPr lang="en-US" dirty="0" err="1"/>
            <a:t>mewn</a:t>
          </a:r>
          <a:r>
            <a:rPr lang="en-US" dirty="0"/>
            <a:t> </a:t>
          </a:r>
          <a:r>
            <a:rPr lang="en-US" dirty="0" err="1"/>
            <a:t>dangos</a:t>
          </a:r>
          <a:r>
            <a:rPr lang="en-US" dirty="0"/>
            <a:t> </a:t>
          </a:r>
          <a:r>
            <a:rPr lang="en-US" dirty="0" err="1"/>
            <a:t>ei</a:t>
          </a:r>
          <a:r>
            <a:rPr lang="en-US" dirty="0"/>
            <a:t> </a:t>
          </a:r>
          <a:r>
            <a:rPr lang="en-US" dirty="0" err="1"/>
            <a:t>waith</a:t>
          </a:r>
          <a:r>
            <a:rPr lang="en-US" dirty="0"/>
            <a:t> (</a:t>
          </a:r>
          <a:r>
            <a:rPr lang="en-US" dirty="0" err="1"/>
            <a:t>cysylltiad</a:t>
          </a:r>
          <a:r>
            <a:rPr lang="en-US" dirty="0"/>
            <a:t> </a:t>
          </a:r>
          <a:r>
            <a:rPr lang="en-US" dirty="0" err="1"/>
            <a:t>â</a:t>
          </a:r>
          <a:r>
            <a:rPr lang="en-US" dirty="0"/>
            <a:t> </a:t>
          </a:r>
          <a:r>
            <a:rPr lang="en-US" dirty="0" err="1"/>
            <a:t>theori</a:t>
          </a:r>
          <a:r>
            <a:rPr lang="en-US" dirty="0"/>
            <a:t> Maslow)</a:t>
          </a:r>
        </a:p>
      </dgm:t>
    </dgm:pt>
    <dgm:pt modelId="{E18A8849-04A0-4CF8-8A57-6A6D7B7AB5BA}" type="parTrans" cxnId="{FCD81573-F301-42AE-82A1-4F91D120ED9D}">
      <dgm:prSet/>
      <dgm:spPr/>
      <dgm:t>
        <a:bodyPr/>
        <a:lstStyle/>
        <a:p>
          <a:endParaRPr lang="en-US"/>
        </a:p>
      </dgm:t>
    </dgm:pt>
    <dgm:pt modelId="{60C4B347-B79C-4C6D-B4C7-F77E43D755DF}" type="sibTrans" cxnId="{FCD81573-F301-42AE-82A1-4F91D120ED9D}">
      <dgm:prSet/>
      <dgm:spPr/>
      <dgm:t>
        <a:bodyPr/>
        <a:lstStyle/>
        <a:p>
          <a:endParaRPr lang="en-US"/>
        </a:p>
      </dgm:t>
    </dgm:pt>
    <dgm:pt modelId="{9E9EA2DC-529D-0A43-AD38-F510636AD937}" type="pres">
      <dgm:prSet presAssocID="{7A13F7DD-4721-417C-9D1B-A41466ECA917}" presName="outerComposite" presStyleCnt="0">
        <dgm:presLayoutVars>
          <dgm:chMax val="5"/>
          <dgm:dir/>
          <dgm:resizeHandles val="exact"/>
        </dgm:presLayoutVars>
      </dgm:prSet>
      <dgm:spPr/>
    </dgm:pt>
    <dgm:pt modelId="{BBB7038E-F005-024A-8E8B-E49365DEF2C9}" type="pres">
      <dgm:prSet presAssocID="{7A13F7DD-4721-417C-9D1B-A41466ECA917}" presName="dummyMaxCanvas" presStyleCnt="0">
        <dgm:presLayoutVars/>
      </dgm:prSet>
      <dgm:spPr/>
    </dgm:pt>
    <dgm:pt modelId="{D14F4EE1-A668-954C-83E2-0085A8DC37E8}" type="pres">
      <dgm:prSet presAssocID="{7A13F7DD-4721-417C-9D1B-A41466ECA917}" presName="FiveNodes_1" presStyleLbl="node1" presStyleIdx="0" presStyleCnt="5">
        <dgm:presLayoutVars>
          <dgm:bulletEnabled val="1"/>
        </dgm:presLayoutVars>
      </dgm:prSet>
      <dgm:spPr/>
    </dgm:pt>
    <dgm:pt modelId="{8F145989-2CF9-D842-B454-ECCE3AFA7BE2}" type="pres">
      <dgm:prSet presAssocID="{7A13F7DD-4721-417C-9D1B-A41466ECA917}" presName="FiveNodes_2" presStyleLbl="node1" presStyleIdx="1" presStyleCnt="5">
        <dgm:presLayoutVars>
          <dgm:bulletEnabled val="1"/>
        </dgm:presLayoutVars>
      </dgm:prSet>
      <dgm:spPr/>
    </dgm:pt>
    <dgm:pt modelId="{18081A87-3BF6-7443-9849-1AB28AD97C6C}" type="pres">
      <dgm:prSet presAssocID="{7A13F7DD-4721-417C-9D1B-A41466ECA917}" presName="FiveNodes_3" presStyleLbl="node1" presStyleIdx="2" presStyleCnt="5">
        <dgm:presLayoutVars>
          <dgm:bulletEnabled val="1"/>
        </dgm:presLayoutVars>
      </dgm:prSet>
      <dgm:spPr/>
    </dgm:pt>
    <dgm:pt modelId="{BA86C0FB-30BC-0D45-A8C5-EF65D0546126}" type="pres">
      <dgm:prSet presAssocID="{7A13F7DD-4721-417C-9D1B-A41466ECA917}" presName="FiveNodes_4" presStyleLbl="node1" presStyleIdx="3" presStyleCnt="5">
        <dgm:presLayoutVars>
          <dgm:bulletEnabled val="1"/>
        </dgm:presLayoutVars>
      </dgm:prSet>
      <dgm:spPr/>
    </dgm:pt>
    <dgm:pt modelId="{94686C81-1F50-C746-B277-EAD72D94A3CC}" type="pres">
      <dgm:prSet presAssocID="{7A13F7DD-4721-417C-9D1B-A41466ECA917}" presName="FiveNodes_5" presStyleLbl="node1" presStyleIdx="4" presStyleCnt="5">
        <dgm:presLayoutVars>
          <dgm:bulletEnabled val="1"/>
        </dgm:presLayoutVars>
      </dgm:prSet>
      <dgm:spPr/>
    </dgm:pt>
    <dgm:pt modelId="{4FE7A79D-476E-E14D-8F28-C2F5CAF27D48}" type="pres">
      <dgm:prSet presAssocID="{7A13F7DD-4721-417C-9D1B-A41466ECA917}" presName="FiveConn_1-2" presStyleLbl="fgAccFollowNode1" presStyleIdx="0" presStyleCnt="4">
        <dgm:presLayoutVars>
          <dgm:bulletEnabled val="1"/>
        </dgm:presLayoutVars>
      </dgm:prSet>
      <dgm:spPr/>
    </dgm:pt>
    <dgm:pt modelId="{D5212140-1C83-7443-8FBA-8E90AC405E76}" type="pres">
      <dgm:prSet presAssocID="{7A13F7DD-4721-417C-9D1B-A41466ECA917}" presName="FiveConn_2-3" presStyleLbl="fgAccFollowNode1" presStyleIdx="1" presStyleCnt="4">
        <dgm:presLayoutVars>
          <dgm:bulletEnabled val="1"/>
        </dgm:presLayoutVars>
      </dgm:prSet>
      <dgm:spPr/>
    </dgm:pt>
    <dgm:pt modelId="{9AF0521D-4CF9-F14F-8648-7C77DE7C7BF3}" type="pres">
      <dgm:prSet presAssocID="{7A13F7DD-4721-417C-9D1B-A41466ECA917}" presName="FiveConn_3-4" presStyleLbl="fgAccFollowNode1" presStyleIdx="2" presStyleCnt="4">
        <dgm:presLayoutVars>
          <dgm:bulletEnabled val="1"/>
        </dgm:presLayoutVars>
      </dgm:prSet>
      <dgm:spPr/>
    </dgm:pt>
    <dgm:pt modelId="{43AA69D9-BB13-6C46-B8DA-2CE242EC8CEF}" type="pres">
      <dgm:prSet presAssocID="{7A13F7DD-4721-417C-9D1B-A41466ECA917}" presName="FiveConn_4-5" presStyleLbl="fgAccFollowNode1" presStyleIdx="3" presStyleCnt="4">
        <dgm:presLayoutVars>
          <dgm:bulletEnabled val="1"/>
        </dgm:presLayoutVars>
      </dgm:prSet>
      <dgm:spPr/>
    </dgm:pt>
    <dgm:pt modelId="{6A8B3277-D33D-254F-BE91-85E4D9E5EFDA}" type="pres">
      <dgm:prSet presAssocID="{7A13F7DD-4721-417C-9D1B-A41466ECA917}" presName="FiveNodes_1_text" presStyleLbl="node1" presStyleIdx="4" presStyleCnt="5">
        <dgm:presLayoutVars>
          <dgm:bulletEnabled val="1"/>
        </dgm:presLayoutVars>
      </dgm:prSet>
      <dgm:spPr/>
    </dgm:pt>
    <dgm:pt modelId="{180F7C61-638C-6044-B01D-2BA83E8F595C}" type="pres">
      <dgm:prSet presAssocID="{7A13F7DD-4721-417C-9D1B-A41466ECA917}" presName="FiveNodes_2_text" presStyleLbl="node1" presStyleIdx="4" presStyleCnt="5">
        <dgm:presLayoutVars>
          <dgm:bulletEnabled val="1"/>
        </dgm:presLayoutVars>
      </dgm:prSet>
      <dgm:spPr/>
    </dgm:pt>
    <dgm:pt modelId="{D01247B7-437D-C841-A86B-67A9945CDD23}" type="pres">
      <dgm:prSet presAssocID="{7A13F7DD-4721-417C-9D1B-A41466ECA917}" presName="FiveNodes_3_text" presStyleLbl="node1" presStyleIdx="4" presStyleCnt="5">
        <dgm:presLayoutVars>
          <dgm:bulletEnabled val="1"/>
        </dgm:presLayoutVars>
      </dgm:prSet>
      <dgm:spPr/>
    </dgm:pt>
    <dgm:pt modelId="{5FD54274-5E88-A848-A934-EE6738CC35EB}" type="pres">
      <dgm:prSet presAssocID="{7A13F7DD-4721-417C-9D1B-A41466ECA917}" presName="FiveNodes_4_text" presStyleLbl="node1" presStyleIdx="4" presStyleCnt="5">
        <dgm:presLayoutVars>
          <dgm:bulletEnabled val="1"/>
        </dgm:presLayoutVars>
      </dgm:prSet>
      <dgm:spPr/>
    </dgm:pt>
    <dgm:pt modelId="{D9360E9B-111E-D446-AD52-1AA6D4BC7584}" type="pres">
      <dgm:prSet presAssocID="{7A13F7DD-4721-417C-9D1B-A41466ECA91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8369404-71A4-1A4A-8B8C-12921CF964E7}" type="presOf" srcId="{A9BF73A3-1231-4955-80B9-B996DDE260E4}" destId="{94686C81-1F50-C746-B277-EAD72D94A3CC}" srcOrd="0" destOrd="0" presId="urn:microsoft.com/office/officeart/2005/8/layout/vProcess5"/>
    <dgm:cxn modelId="{2D1D6C0D-216C-3445-A244-030406613EA1}" type="presOf" srcId="{F031C42F-3BFB-4A82-B21E-5104F12794F0}" destId="{180F7C61-638C-6044-B01D-2BA83E8F595C}" srcOrd="1" destOrd="0" presId="urn:microsoft.com/office/officeart/2005/8/layout/vProcess5"/>
    <dgm:cxn modelId="{40E6EF18-483F-E342-8CAB-65067151459F}" type="presOf" srcId="{DD24C356-7CA7-4A0D-A43F-9E4E5E8D1C4E}" destId="{BA86C0FB-30BC-0D45-A8C5-EF65D0546126}" srcOrd="0" destOrd="0" presId="urn:microsoft.com/office/officeart/2005/8/layout/vProcess5"/>
    <dgm:cxn modelId="{E959691E-F4E1-4612-91AF-7717B033D851}" srcId="{7A13F7DD-4721-417C-9D1B-A41466ECA917}" destId="{F950F6E7-492A-4A2D-8503-62E65112A3BE}" srcOrd="0" destOrd="0" parTransId="{66D379EF-3C63-44FE-A5CA-C39A22747CD0}" sibTransId="{EF847C33-33D5-400D-823C-1DA9AC356D6D}"/>
    <dgm:cxn modelId="{9810E83E-011D-4EE9-98BA-1E2D2B2C434C}" srcId="{7A13F7DD-4721-417C-9D1B-A41466ECA917}" destId="{46004582-A499-4040-A450-8D3BCB9A2F22}" srcOrd="2" destOrd="0" parTransId="{8A9686B2-93C7-4A9C-8C26-9EF54D7A4E03}" sibTransId="{56A93836-BEFA-4ECD-B802-DB5BCD82EAE6}"/>
    <dgm:cxn modelId="{ED7B0E56-BA47-7C4A-AF7E-0253EC25F1E5}" type="presOf" srcId="{EF847C33-33D5-400D-823C-1DA9AC356D6D}" destId="{4FE7A79D-476E-E14D-8F28-C2F5CAF27D48}" srcOrd="0" destOrd="0" presId="urn:microsoft.com/office/officeart/2005/8/layout/vProcess5"/>
    <dgm:cxn modelId="{BFEDEB6A-9B81-B34B-AFDC-6669FC02FE75}" type="presOf" srcId="{46004582-A499-4040-A450-8D3BCB9A2F22}" destId="{D01247B7-437D-C841-A86B-67A9945CDD23}" srcOrd="1" destOrd="0" presId="urn:microsoft.com/office/officeart/2005/8/layout/vProcess5"/>
    <dgm:cxn modelId="{B3372371-C7E7-2D41-A1A0-8AA6569FB5C5}" type="presOf" srcId="{F950F6E7-492A-4A2D-8503-62E65112A3BE}" destId="{6A8B3277-D33D-254F-BE91-85E4D9E5EFDA}" srcOrd="1" destOrd="0" presId="urn:microsoft.com/office/officeart/2005/8/layout/vProcess5"/>
    <dgm:cxn modelId="{FCD81573-F301-42AE-82A1-4F91D120ED9D}" srcId="{7A13F7DD-4721-417C-9D1B-A41466ECA917}" destId="{A9BF73A3-1231-4955-80B9-B996DDE260E4}" srcOrd="4" destOrd="0" parTransId="{E18A8849-04A0-4CF8-8A57-6A6D7B7AB5BA}" sibTransId="{60C4B347-B79C-4C6D-B4C7-F77E43D755DF}"/>
    <dgm:cxn modelId="{DBE63D7E-F6A7-4D4C-B451-29231AEB141B}" type="presOf" srcId="{F950F6E7-492A-4A2D-8503-62E65112A3BE}" destId="{D14F4EE1-A668-954C-83E2-0085A8DC37E8}" srcOrd="0" destOrd="0" presId="urn:microsoft.com/office/officeart/2005/8/layout/vProcess5"/>
    <dgm:cxn modelId="{9C628C9A-C59A-D543-8DE5-BD4618B6698D}" type="presOf" srcId="{56A93836-BEFA-4ECD-B802-DB5BCD82EAE6}" destId="{9AF0521D-4CF9-F14F-8648-7C77DE7C7BF3}" srcOrd="0" destOrd="0" presId="urn:microsoft.com/office/officeart/2005/8/layout/vProcess5"/>
    <dgm:cxn modelId="{8704D2A7-72B9-9D4B-907A-4761ABFAC8B1}" type="presOf" srcId="{DD24C356-7CA7-4A0D-A43F-9E4E5E8D1C4E}" destId="{5FD54274-5E88-A848-A934-EE6738CC35EB}" srcOrd="1" destOrd="0" presId="urn:microsoft.com/office/officeart/2005/8/layout/vProcess5"/>
    <dgm:cxn modelId="{19F9F9AE-7472-4249-A44C-8886FB2E0454}" type="presOf" srcId="{F031C42F-3BFB-4A82-B21E-5104F12794F0}" destId="{8F145989-2CF9-D842-B454-ECCE3AFA7BE2}" srcOrd="0" destOrd="0" presId="urn:microsoft.com/office/officeart/2005/8/layout/vProcess5"/>
    <dgm:cxn modelId="{B6636CB6-8C51-BD48-ABCB-5FFE410942EA}" type="presOf" srcId="{28794971-9BA7-4868-B391-16B00C38A737}" destId="{D5212140-1C83-7443-8FBA-8E90AC405E76}" srcOrd="0" destOrd="0" presId="urn:microsoft.com/office/officeart/2005/8/layout/vProcess5"/>
    <dgm:cxn modelId="{AA1D65C5-1BAF-9D4D-8ED4-09DF34BC5BAF}" type="presOf" srcId="{46004582-A499-4040-A450-8D3BCB9A2F22}" destId="{18081A87-3BF6-7443-9849-1AB28AD97C6C}" srcOrd="0" destOrd="0" presId="urn:microsoft.com/office/officeart/2005/8/layout/vProcess5"/>
    <dgm:cxn modelId="{69968CD7-506F-674F-9A4D-01164FD7E47F}" type="presOf" srcId="{A9BF73A3-1231-4955-80B9-B996DDE260E4}" destId="{D9360E9B-111E-D446-AD52-1AA6D4BC7584}" srcOrd="1" destOrd="0" presId="urn:microsoft.com/office/officeart/2005/8/layout/vProcess5"/>
    <dgm:cxn modelId="{FB5556E6-D542-417D-8B8A-CDDC6E4BB94E}" srcId="{7A13F7DD-4721-417C-9D1B-A41466ECA917}" destId="{F031C42F-3BFB-4A82-B21E-5104F12794F0}" srcOrd="1" destOrd="0" parTransId="{79388170-AB29-46B4-BBE9-B732F3B7E353}" sibTransId="{28794971-9BA7-4868-B391-16B00C38A737}"/>
    <dgm:cxn modelId="{C3DA38ED-33DF-4E5F-89E0-498525CC0813}" srcId="{7A13F7DD-4721-417C-9D1B-A41466ECA917}" destId="{DD24C356-7CA7-4A0D-A43F-9E4E5E8D1C4E}" srcOrd="3" destOrd="0" parTransId="{CB913E75-1ED3-4EF9-A941-BBEAF5AC3FF5}" sibTransId="{CEF2A270-7843-4480-B103-2CD1C448D744}"/>
    <dgm:cxn modelId="{C71A8AED-2F51-E547-A85C-FACF12B9650E}" type="presOf" srcId="{CEF2A270-7843-4480-B103-2CD1C448D744}" destId="{43AA69D9-BB13-6C46-B8DA-2CE242EC8CEF}" srcOrd="0" destOrd="0" presId="urn:microsoft.com/office/officeart/2005/8/layout/vProcess5"/>
    <dgm:cxn modelId="{C6F179FC-2E3F-084F-BF37-4F00F4928593}" type="presOf" srcId="{7A13F7DD-4721-417C-9D1B-A41466ECA917}" destId="{9E9EA2DC-529D-0A43-AD38-F510636AD937}" srcOrd="0" destOrd="0" presId="urn:microsoft.com/office/officeart/2005/8/layout/vProcess5"/>
    <dgm:cxn modelId="{0EFE7201-83F4-1A4B-A193-E2B05D961B55}" type="presParOf" srcId="{9E9EA2DC-529D-0A43-AD38-F510636AD937}" destId="{BBB7038E-F005-024A-8E8B-E49365DEF2C9}" srcOrd="0" destOrd="0" presId="urn:microsoft.com/office/officeart/2005/8/layout/vProcess5"/>
    <dgm:cxn modelId="{2D9435CF-1237-9A4B-9B76-58C412393D43}" type="presParOf" srcId="{9E9EA2DC-529D-0A43-AD38-F510636AD937}" destId="{D14F4EE1-A668-954C-83E2-0085A8DC37E8}" srcOrd="1" destOrd="0" presId="urn:microsoft.com/office/officeart/2005/8/layout/vProcess5"/>
    <dgm:cxn modelId="{AC4CB509-6424-F547-A731-94F44B795107}" type="presParOf" srcId="{9E9EA2DC-529D-0A43-AD38-F510636AD937}" destId="{8F145989-2CF9-D842-B454-ECCE3AFA7BE2}" srcOrd="2" destOrd="0" presId="urn:microsoft.com/office/officeart/2005/8/layout/vProcess5"/>
    <dgm:cxn modelId="{4CF9FBE5-7431-1747-BF37-FB64CBBEB140}" type="presParOf" srcId="{9E9EA2DC-529D-0A43-AD38-F510636AD937}" destId="{18081A87-3BF6-7443-9849-1AB28AD97C6C}" srcOrd="3" destOrd="0" presId="urn:microsoft.com/office/officeart/2005/8/layout/vProcess5"/>
    <dgm:cxn modelId="{7E285D15-0296-E04B-9805-411A40AB3B31}" type="presParOf" srcId="{9E9EA2DC-529D-0A43-AD38-F510636AD937}" destId="{BA86C0FB-30BC-0D45-A8C5-EF65D0546126}" srcOrd="4" destOrd="0" presId="urn:microsoft.com/office/officeart/2005/8/layout/vProcess5"/>
    <dgm:cxn modelId="{435CBA1B-5270-6B43-8D95-655841FE6D7A}" type="presParOf" srcId="{9E9EA2DC-529D-0A43-AD38-F510636AD937}" destId="{94686C81-1F50-C746-B277-EAD72D94A3CC}" srcOrd="5" destOrd="0" presId="urn:microsoft.com/office/officeart/2005/8/layout/vProcess5"/>
    <dgm:cxn modelId="{45A329E6-4DB2-3847-B96B-4345F30A0AFD}" type="presParOf" srcId="{9E9EA2DC-529D-0A43-AD38-F510636AD937}" destId="{4FE7A79D-476E-E14D-8F28-C2F5CAF27D48}" srcOrd="6" destOrd="0" presId="urn:microsoft.com/office/officeart/2005/8/layout/vProcess5"/>
    <dgm:cxn modelId="{3ACBF03E-9449-B949-BAA1-DBC571B57A46}" type="presParOf" srcId="{9E9EA2DC-529D-0A43-AD38-F510636AD937}" destId="{D5212140-1C83-7443-8FBA-8E90AC405E76}" srcOrd="7" destOrd="0" presId="urn:microsoft.com/office/officeart/2005/8/layout/vProcess5"/>
    <dgm:cxn modelId="{0AA72A65-A383-7749-BA9F-DB4A425C23D9}" type="presParOf" srcId="{9E9EA2DC-529D-0A43-AD38-F510636AD937}" destId="{9AF0521D-4CF9-F14F-8648-7C77DE7C7BF3}" srcOrd="8" destOrd="0" presId="urn:microsoft.com/office/officeart/2005/8/layout/vProcess5"/>
    <dgm:cxn modelId="{40B17B65-FFD6-C542-857F-50DABCF74A0B}" type="presParOf" srcId="{9E9EA2DC-529D-0A43-AD38-F510636AD937}" destId="{43AA69D9-BB13-6C46-B8DA-2CE242EC8CEF}" srcOrd="9" destOrd="0" presId="urn:microsoft.com/office/officeart/2005/8/layout/vProcess5"/>
    <dgm:cxn modelId="{892D416A-22CC-E24D-9F1A-967142A94B2E}" type="presParOf" srcId="{9E9EA2DC-529D-0A43-AD38-F510636AD937}" destId="{6A8B3277-D33D-254F-BE91-85E4D9E5EFDA}" srcOrd="10" destOrd="0" presId="urn:microsoft.com/office/officeart/2005/8/layout/vProcess5"/>
    <dgm:cxn modelId="{6EAEC7F1-5D43-3F4E-AD86-B2A74B8C0CA7}" type="presParOf" srcId="{9E9EA2DC-529D-0A43-AD38-F510636AD937}" destId="{180F7C61-638C-6044-B01D-2BA83E8F595C}" srcOrd="11" destOrd="0" presId="urn:microsoft.com/office/officeart/2005/8/layout/vProcess5"/>
    <dgm:cxn modelId="{32EB079C-3DAC-7845-B4AA-C1634B27A6C0}" type="presParOf" srcId="{9E9EA2DC-529D-0A43-AD38-F510636AD937}" destId="{D01247B7-437D-C841-A86B-67A9945CDD23}" srcOrd="12" destOrd="0" presId="urn:microsoft.com/office/officeart/2005/8/layout/vProcess5"/>
    <dgm:cxn modelId="{2CB41423-6118-5545-A344-84B8417AF272}" type="presParOf" srcId="{9E9EA2DC-529D-0A43-AD38-F510636AD937}" destId="{5FD54274-5E88-A848-A934-EE6738CC35EB}" srcOrd="13" destOrd="0" presId="urn:microsoft.com/office/officeart/2005/8/layout/vProcess5"/>
    <dgm:cxn modelId="{08B4B162-70AA-D24A-8C8E-24F26B09FBA0}" type="presParOf" srcId="{9E9EA2DC-529D-0A43-AD38-F510636AD937}" destId="{D9360E9B-111E-D446-AD52-1AA6D4BC758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33A485-8056-46EC-9FA6-2B901284AB9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9E26E3-814A-4F62-AAB2-D7349297BE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Pob</a:t>
          </a:r>
          <a:r>
            <a:rPr lang="en-US" dirty="0"/>
            <a:t> </a:t>
          </a:r>
          <a:r>
            <a:rPr lang="en-US" dirty="0" err="1"/>
            <a:t>rhaint</a:t>
          </a:r>
          <a:r>
            <a:rPr lang="en-US" dirty="0"/>
            <a:t> </a:t>
          </a:r>
          <a:r>
            <a:rPr lang="en-US" dirty="0" err="1"/>
            <a:t>ddim</a:t>
          </a:r>
          <a:r>
            <a:rPr lang="en-US" dirty="0"/>
            <a:t> </a:t>
          </a:r>
          <a:r>
            <a:rPr lang="en-US" dirty="0" err="1"/>
            <a:t>wedi</a:t>
          </a:r>
          <a:r>
            <a:rPr lang="en-US" dirty="0"/>
            <a:t> </a:t>
          </a:r>
          <a:r>
            <a:rPr lang="en-US" dirty="0" err="1"/>
            <a:t>troi</a:t>
          </a:r>
          <a:r>
            <a:rPr lang="en-US" dirty="0"/>
            <a:t> </a:t>
          </a:r>
          <a:r>
            <a:rPr lang="en-US" dirty="0" err="1"/>
            <a:t>lan</a:t>
          </a:r>
          <a:r>
            <a:rPr lang="en-US" dirty="0"/>
            <a:t>- </a:t>
          </a:r>
          <a:r>
            <a:rPr lang="en-US" dirty="0" err="1"/>
            <a:t>anodd</a:t>
          </a:r>
          <a:r>
            <a:rPr lang="en-US" dirty="0"/>
            <a:t> </a:t>
          </a:r>
          <a:r>
            <a:rPr lang="en-US" dirty="0" err="1"/>
            <a:t>sicrhau</a:t>
          </a:r>
          <a:r>
            <a:rPr lang="en-US" dirty="0"/>
            <a:t> </a:t>
          </a:r>
          <a:r>
            <a:rPr lang="en-US" dirty="0" err="1"/>
            <a:t>hyn</a:t>
          </a:r>
          <a:r>
            <a:rPr lang="en-US" dirty="0"/>
            <a:t>.</a:t>
          </a:r>
        </a:p>
      </dgm:t>
    </dgm:pt>
    <dgm:pt modelId="{5A7A7F59-6919-4D0D-B8C4-7032118B4686}" type="parTrans" cxnId="{37B6C0FE-2EA7-4056-8903-CBE54FDA46FE}">
      <dgm:prSet/>
      <dgm:spPr/>
      <dgm:t>
        <a:bodyPr/>
        <a:lstStyle/>
        <a:p>
          <a:endParaRPr lang="en-US"/>
        </a:p>
      </dgm:t>
    </dgm:pt>
    <dgm:pt modelId="{AC274293-32C3-4EA4-B5BD-05BEE44208A6}" type="sibTrans" cxnId="{37B6C0FE-2EA7-4056-8903-CBE54FDA46FE}">
      <dgm:prSet/>
      <dgm:spPr/>
      <dgm:t>
        <a:bodyPr/>
        <a:lstStyle/>
        <a:p>
          <a:endParaRPr lang="en-US"/>
        </a:p>
      </dgm:t>
    </dgm:pt>
    <dgm:pt modelId="{9CF4ECDA-5474-4037-A537-8BB0365640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Ardal difrenintiedig- mwy tebygol o gael agwedd negyddol tuag at addysg, </a:t>
          </a:r>
          <a:r>
            <a:rPr lang="en-GB" b="0" i="0"/>
            <a:t>(Cunningham, 2018)</a:t>
          </a:r>
          <a:r>
            <a:rPr lang="en-US"/>
            <a:t>.</a:t>
          </a:r>
        </a:p>
      </dgm:t>
    </dgm:pt>
    <dgm:pt modelId="{E1C5B4BE-7839-4237-BF64-FAFD1887C326}" type="parTrans" cxnId="{B2D30C79-C851-40C2-B534-8D751EBFCED2}">
      <dgm:prSet/>
      <dgm:spPr/>
      <dgm:t>
        <a:bodyPr/>
        <a:lstStyle/>
        <a:p>
          <a:endParaRPr lang="en-US"/>
        </a:p>
      </dgm:t>
    </dgm:pt>
    <dgm:pt modelId="{575DE295-3103-458D-AEE2-57DF5B1603F2}" type="sibTrans" cxnId="{B2D30C79-C851-40C2-B534-8D751EBFCED2}">
      <dgm:prSet/>
      <dgm:spPr/>
      <dgm:t>
        <a:bodyPr/>
        <a:lstStyle/>
        <a:p>
          <a:endParaRPr lang="en-US"/>
        </a:p>
      </dgm:t>
    </dgm:pt>
    <dgm:pt modelId="{2402AB68-7794-4EC1-B0E1-5C73F2757D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Rhai</a:t>
          </a:r>
          <a:r>
            <a:rPr lang="en-US" dirty="0"/>
            <a:t> plant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gweld</a:t>
          </a:r>
          <a:r>
            <a:rPr lang="en-US" dirty="0"/>
            <a:t> </a:t>
          </a:r>
          <a:r>
            <a:rPr lang="en-US" dirty="0" err="1"/>
            <a:t>e’n</a:t>
          </a:r>
          <a:r>
            <a:rPr lang="en-US" dirty="0"/>
            <a:t> </a:t>
          </a:r>
          <a:r>
            <a:rPr lang="en-US" dirty="0" err="1"/>
            <a:t>anodd</a:t>
          </a:r>
          <a:r>
            <a:rPr lang="en-US" dirty="0"/>
            <a:t> </a:t>
          </a:r>
          <a:r>
            <a:rPr lang="en-US" dirty="0" err="1"/>
            <a:t>esbonio’i</a:t>
          </a:r>
          <a:r>
            <a:rPr lang="en-US" dirty="0"/>
            <a:t> </a:t>
          </a:r>
          <a:r>
            <a:rPr lang="en-US" dirty="0" err="1"/>
            <a:t>waith</a:t>
          </a:r>
          <a:r>
            <a:rPr lang="en-US" dirty="0"/>
            <a:t>- </a:t>
          </a:r>
          <a:r>
            <a:rPr lang="en-US" dirty="0" err="1"/>
            <a:t>ffordd</a:t>
          </a:r>
          <a:r>
            <a:rPr lang="en-US" dirty="0"/>
            <a:t> </a:t>
          </a:r>
          <a:r>
            <a:rPr lang="en-US" dirty="0" err="1"/>
            <a:t>dda</a:t>
          </a:r>
          <a:r>
            <a:rPr lang="en-US" dirty="0"/>
            <a:t> </a:t>
          </a:r>
          <a:r>
            <a:rPr lang="en-US" dirty="0" err="1"/>
            <a:t>iddyn</a:t>
          </a:r>
          <a:r>
            <a:rPr lang="en-US" dirty="0"/>
            <a:t> </a:t>
          </a:r>
          <a:r>
            <a:rPr lang="en-US" dirty="0" err="1"/>
            <a:t>nhw</a:t>
          </a:r>
          <a:r>
            <a:rPr lang="en-US" dirty="0"/>
            <a:t> </a:t>
          </a:r>
          <a:r>
            <a:rPr lang="en-US" dirty="0" err="1"/>
            <a:t>datblygu’r</a:t>
          </a:r>
          <a:r>
            <a:rPr lang="en-US" dirty="0"/>
            <a:t> </a:t>
          </a:r>
          <a:r>
            <a:rPr lang="en-US" dirty="0" err="1"/>
            <a:t>sgil</a:t>
          </a:r>
          <a:r>
            <a:rPr lang="en-US" dirty="0"/>
            <a:t>.</a:t>
          </a:r>
        </a:p>
      </dgm:t>
    </dgm:pt>
    <dgm:pt modelId="{1C1FDB5B-4FC5-4DEE-9EAF-4B2BF6909531}" type="parTrans" cxnId="{2730930C-41F9-41CE-86DA-2406FF979385}">
      <dgm:prSet/>
      <dgm:spPr/>
      <dgm:t>
        <a:bodyPr/>
        <a:lstStyle/>
        <a:p>
          <a:endParaRPr lang="en-US"/>
        </a:p>
      </dgm:t>
    </dgm:pt>
    <dgm:pt modelId="{2BC77B6D-D679-4EBD-AAAD-C3EA6FD0EA37}" type="sibTrans" cxnId="{2730930C-41F9-41CE-86DA-2406FF979385}">
      <dgm:prSet/>
      <dgm:spPr/>
      <dgm:t>
        <a:bodyPr/>
        <a:lstStyle/>
        <a:p>
          <a:endParaRPr lang="en-US"/>
        </a:p>
      </dgm:t>
    </dgm:pt>
    <dgm:pt modelId="{2687C4C2-196D-4217-A282-C8702C1C52F8}" type="pres">
      <dgm:prSet presAssocID="{3633A485-8056-46EC-9FA6-2B901284AB9C}" presName="root" presStyleCnt="0">
        <dgm:presLayoutVars>
          <dgm:dir/>
          <dgm:resizeHandles val="exact"/>
        </dgm:presLayoutVars>
      </dgm:prSet>
      <dgm:spPr/>
    </dgm:pt>
    <dgm:pt modelId="{9F0CC1D7-4ECB-4734-BB59-6D90C3DFD8EC}" type="pres">
      <dgm:prSet presAssocID="{609E26E3-814A-4F62-AAB2-D7349297BE70}" presName="compNode" presStyleCnt="0"/>
      <dgm:spPr/>
    </dgm:pt>
    <dgm:pt modelId="{66080714-42B8-4CB9-B1CF-BBBC2E22EA57}" type="pres">
      <dgm:prSet presAssocID="{609E26E3-814A-4F62-AAB2-D7349297BE70}" presName="bgRect" presStyleLbl="bgShp" presStyleIdx="0" presStyleCnt="3"/>
      <dgm:spPr/>
    </dgm:pt>
    <dgm:pt modelId="{795D760C-9573-4E31-8C8A-C92098D5E071}" type="pres">
      <dgm:prSet presAssocID="{609E26E3-814A-4F62-AAB2-D7349297BE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1CB021E7-3C7E-4E89-A948-669334EB89D3}" type="pres">
      <dgm:prSet presAssocID="{609E26E3-814A-4F62-AAB2-D7349297BE70}" presName="spaceRect" presStyleCnt="0"/>
      <dgm:spPr/>
    </dgm:pt>
    <dgm:pt modelId="{CD751C41-1390-4F3C-BF50-8FC1D82D1060}" type="pres">
      <dgm:prSet presAssocID="{609E26E3-814A-4F62-AAB2-D7349297BE70}" presName="parTx" presStyleLbl="revTx" presStyleIdx="0" presStyleCnt="3">
        <dgm:presLayoutVars>
          <dgm:chMax val="0"/>
          <dgm:chPref val="0"/>
        </dgm:presLayoutVars>
      </dgm:prSet>
      <dgm:spPr/>
    </dgm:pt>
    <dgm:pt modelId="{11705841-3D90-4602-81CD-888FC9368002}" type="pres">
      <dgm:prSet presAssocID="{AC274293-32C3-4EA4-B5BD-05BEE44208A6}" presName="sibTrans" presStyleCnt="0"/>
      <dgm:spPr/>
    </dgm:pt>
    <dgm:pt modelId="{3E3AFEA2-F988-4E61-8BD2-39A4F08F8DC4}" type="pres">
      <dgm:prSet presAssocID="{9CF4ECDA-5474-4037-A537-8BB036564003}" presName="compNode" presStyleCnt="0"/>
      <dgm:spPr/>
    </dgm:pt>
    <dgm:pt modelId="{9986C8E8-5E7D-4F4F-AA4D-CFE186C68CC5}" type="pres">
      <dgm:prSet presAssocID="{9CF4ECDA-5474-4037-A537-8BB036564003}" presName="bgRect" presStyleLbl="bgShp" presStyleIdx="1" presStyleCnt="3"/>
      <dgm:spPr/>
    </dgm:pt>
    <dgm:pt modelId="{5AB0C8B6-A90B-4E6C-9C9E-6E1370C611ED}" type="pres">
      <dgm:prSet presAssocID="{9CF4ECDA-5474-4037-A537-8BB0365640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39E218B-7988-4AD7-A653-AD2CA8B0056A}" type="pres">
      <dgm:prSet presAssocID="{9CF4ECDA-5474-4037-A537-8BB036564003}" presName="spaceRect" presStyleCnt="0"/>
      <dgm:spPr/>
    </dgm:pt>
    <dgm:pt modelId="{78646486-30E8-4E5D-A871-E65EDD9E64BF}" type="pres">
      <dgm:prSet presAssocID="{9CF4ECDA-5474-4037-A537-8BB036564003}" presName="parTx" presStyleLbl="revTx" presStyleIdx="1" presStyleCnt="3">
        <dgm:presLayoutVars>
          <dgm:chMax val="0"/>
          <dgm:chPref val="0"/>
        </dgm:presLayoutVars>
      </dgm:prSet>
      <dgm:spPr/>
    </dgm:pt>
    <dgm:pt modelId="{2115D32B-E31C-44E7-B39F-E92D00C21810}" type="pres">
      <dgm:prSet presAssocID="{575DE295-3103-458D-AEE2-57DF5B1603F2}" presName="sibTrans" presStyleCnt="0"/>
      <dgm:spPr/>
    </dgm:pt>
    <dgm:pt modelId="{A17E0BB6-D534-435B-AA5C-E0DF2ED22C77}" type="pres">
      <dgm:prSet presAssocID="{2402AB68-7794-4EC1-B0E1-5C73F2757D04}" presName="compNode" presStyleCnt="0"/>
      <dgm:spPr/>
    </dgm:pt>
    <dgm:pt modelId="{A85AAC45-F1E4-4386-9CEC-1277D4BB4066}" type="pres">
      <dgm:prSet presAssocID="{2402AB68-7794-4EC1-B0E1-5C73F2757D04}" presName="bgRect" presStyleLbl="bgShp" presStyleIdx="2" presStyleCnt="3"/>
      <dgm:spPr/>
    </dgm:pt>
    <dgm:pt modelId="{6555F2EF-63D0-4DF9-9E2B-B26CB4CF00AD}" type="pres">
      <dgm:prSet presAssocID="{2402AB68-7794-4EC1-B0E1-5C73F2757D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ne Decoration"/>
        </a:ext>
      </dgm:extLst>
    </dgm:pt>
    <dgm:pt modelId="{A7C198E8-755B-4A09-869E-4A0F7988C6E3}" type="pres">
      <dgm:prSet presAssocID="{2402AB68-7794-4EC1-B0E1-5C73F2757D04}" presName="spaceRect" presStyleCnt="0"/>
      <dgm:spPr/>
    </dgm:pt>
    <dgm:pt modelId="{02EEF210-F591-40C3-843F-A9C78C944921}" type="pres">
      <dgm:prSet presAssocID="{2402AB68-7794-4EC1-B0E1-5C73F2757D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2F46A0A-EBCD-4949-A7AB-129396D4A0D4}" type="presOf" srcId="{9CF4ECDA-5474-4037-A537-8BB036564003}" destId="{78646486-30E8-4E5D-A871-E65EDD9E64BF}" srcOrd="0" destOrd="0" presId="urn:microsoft.com/office/officeart/2018/2/layout/IconVerticalSolidList"/>
    <dgm:cxn modelId="{2730930C-41F9-41CE-86DA-2406FF979385}" srcId="{3633A485-8056-46EC-9FA6-2B901284AB9C}" destId="{2402AB68-7794-4EC1-B0E1-5C73F2757D04}" srcOrd="2" destOrd="0" parTransId="{1C1FDB5B-4FC5-4DEE-9EAF-4B2BF6909531}" sibTransId="{2BC77B6D-D679-4EBD-AAAD-C3EA6FD0EA37}"/>
    <dgm:cxn modelId="{218B3B18-34C0-41A0-BD74-9C7D36273AA2}" type="presOf" srcId="{3633A485-8056-46EC-9FA6-2B901284AB9C}" destId="{2687C4C2-196D-4217-A282-C8702C1C52F8}" srcOrd="0" destOrd="0" presId="urn:microsoft.com/office/officeart/2018/2/layout/IconVerticalSolidList"/>
    <dgm:cxn modelId="{B2D30C79-C851-40C2-B534-8D751EBFCED2}" srcId="{3633A485-8056-46EC-9FA6-2B901284AB9C}" destId="{9CF4ECDA-5474-4037-A537-8BB036564003}" srcOrd="1" destOrd="0" parTransId="{E1C5B4BE-7839-4237-BF64-FAFD1887C326}" sibTransId="{575DE295-3103-458D-AEE2-57DF5B1603F2}"/>
    <dgm:cxn modelId="{CDD93499-27BE-47B9-A3F9-B9A7B355F739}" type="presOf" srcId="{2402AB68-7794-4EC1-B0E1-5C73F2757D04}" destId="{02EEF210-F591-40C3-843F-A9C78C944921}" srcOrd="0" destOrd="0" presId="urn:microsoft.com/office/officeart/2018/2/layout/IconVerticalSolidList"/>
    <dgm:cxn modelId="{65DE6CEC-ABA7-48EE-94F1-607930D68708}" type="presOf" srcId="{609E26E3-814A-4F62-AAB2-D7349297BE70}" destId="{CD751C41-1390-4F3C-BF50-8FC1D82D1060}" srcOrd="0" destOrd="0" presId="urn:microsoft.com/office/officeart/2018/2/layout/IconVerticalSolidList"/>
    <dgm:cxn modelId="{37B6C0FE-2EA7-4056-8903-CBE54FDA46FE}" srcId="{3633A485-8056-46EC-9FA6-2B901284AB9C}" destId="{609E26E3-814A-4F62-AAB2-D7349297BE70}" srcOrd="0" destOrd="0" parTransId="{5A7A7F59-6919-4D0D-B8C4-7032118B4686}" sibTransId="{AC274293-32C3-4EA4-B5BD-05BEE44208A6}"/>
    <dgm:cxn modelId="{A7DEC316-F9EC-4CB8-A430-03702D44FF01}" type="presParOf" srcId="{2687C4C2-196D-4217-A282-C8702C1C52F8}" destId="{9F0CC1D7-4ECB-4734-BB59-6D90C3DFD8EC}" srcOrd="0" destOrd="0" presId="urn:microsoft.com/office/officeart/2018/2/layout/IconVerticalSolidList"/>
    <dgm:cxn modelId="{1F7FC593-870C-464D-8338-6A13597F9367}" type="presParOf" srcId="{9F0CC1D7-4ECB-4734-BB59-6D90C3DFD8EC}" destId="{66080714-42B8-4CB9-B1CF-BBBC2E22EA57}" srcOrd="0" destOrd="0" presId="urn:microsoft.com/office/officeart/2018/2/layout/IconVerticalSolidList"/>
    <dgm:cxn modelId="{2AC11449-6C85-40CE-A1D3-4D1F1011CB6F}" type="presParOf" srcId="{9F0CC1D7-4ECB-4734-BB59-6D90C3DFD8EC}" destId="{795D760C-9573-4E31-8C8A-C92098D5E071}" srcOrd="1" destOrd="0" presId="urn:microsoft.com/office/officeart/2018/2/layout/IconVerticalSolidList"/>
    <dgm:cxn modelId="{D5E0AF24-1118-462F-AD4F-648B1B632CC0}" type="presParOf" srcId="{9F0CC1D7-4ECB-4734-BB59-6D90C3DFD8EC}" destId="{1CB021E7-3C7E-4E89-A948-669334EB89D3}" srcOrd="2" destOrd="0" presId="urn:microsoft.com/office/officeart/2018/2/layout/IconVerticalSolidList"/>
    <dgm:cxn modelId="{A21DB779-E708-462A-8F57-DDC557B851F3}" type="presParOf" srcId="{9F0CC1D7-4ECB-4734-BB59-6D90C3DFD8EC}" destId="{CD751C41-1390-4F3C-BF50-8FC1D82D1060}" srcOrd="3" destOrd="0" presId="urn:microsoft.com/office/officeart/2018/2/layout/IconVerticalSolidList"/>
    <dgm:cxn modelId="{550C72F7-51F9-4F41-A75D-FF1F1F360B47}" type="presParOf" srcId="{2687C4C2-196D-4217-A282-C8702C1C52F8}" destId="{11705841-3D90-4602-81CD-888FC9368002}" srcOrd="1" destOrd="0" presId="urn:microsoft.com/office/officeart/2018/2/layout/IconVerticalSolidList"/>
    <dgm:cxn modelId="{B6351DFC-10EB-47CA-8659-44FCDEE39736}" type="presParOf" srcId="{2687C4C2-196D-4217-A282-C8702C1C52F8}" destId="{3E3AFEA2-F988-4E61-8BD2-39A4F08F8DC4}" srcOrd="2" destOrd="0" presId="urn:microsoft.com/office/officeart/2018/2/layout/IconVerticalSolidList"/>
    <dgm:cxn modelId="{5977B910-3534-4701-804F-0FDA3EE713AD}" type="presParOf" srcId="{3E3AFEA2-F988-4E61-8BD2-39A4F08F8DC4}" destId="{9986C8E8-5E7D-4F4F-AA4D-CFE186C68CC5}" srcOrd="0" destOrd="0" presId="urn:microsoft.com/office/officeart/2018/2/layout/IconVerticalSolidList"/>
    <dgm:cxn modelId="{164186BD-251F-48FB-A0E0-7E68DCB29299}" type="presParOf" srcId="{3E3AFEA2-F988-4E61-8BD2-39A4F08F8DC4}" destId="{5AB0C8B6-A90B-4E6C-9C9E-6E1370C611ED}" srcOrd="1" destOrd="0" presId="urn:microsoft.com/office/officeart/2018/2/layout/IconVerticalSolidList"/>
    <dgm:cxn modelId="{34F812ED-FB35-41CC-9EC3-62CE3E441261}" type="presParOf" srcId="{3E3AFEA2-F988-4E61-8BD2-39A4F08F8DC4}" destId="{B39E218B-7988-4AD7-A653-AD2CA8B0056A}" srcOrd="2" destOrd="0" presId="urn:microsoft.com/office/officeart/2018/2/layout/IconVerticalSolidList"/>
    <dgm:cxn modelId="{5806D914-9308-489E-8A79-523ACD7334F4}" type="presParOf" srcId="{3E3AFEA2-F988-4E61-8BD2-39A4F08F8DC4}" destId="{78646486-30E8-4E5D-A871-E65EDD9E64BF}" srcOrd="3" destOrd="0" presId="urn:microsoft.com/office/officeart/2018/2/layout/IconVerticalSolidList"/>
    <dgm:cxn modelId="{51D9A691-EC12-43F2-97A7-F300F560CD26}" type="presParOf" srcId="{2687C4C2-196D-4217-A282-C8702C1C52F8}" destId="{2115D32B-E31C-44E7-B39F-E92D00C21810}" srcOrd="3" destOrd="0" presId="urn:microsoft.com/office/officeart/2018/2/layout/IconVerticalSolidList"/>
    <dgm:cxn modelId="{3A76EC8B-E7A6-4A2C-9850-2316701F4E64}" type="presParOf" srcId="{2687C4C2-196D-4217-A282-C8702C1C52F8}" destId="{A17E0BB6-D534-435B-AA5C-E0DF2ED22C77}" srcOrd="4" destOrd="0" presId="urn:microsoft.com/office/officeart/2018/2/layout/IconVerticalSolidList"/>
    <dgm:cxn modelId="{C3C0A761-D9CF-4BFD-8F2F-723C75435F92}" type="presParOf" srcId="{A17E0BB6-D534-435B-AA5C-E0DF2ED22C77}" destId="{A85AAC45-F1E4-4386-9CEC-1277D4BB4066}" srcOrd="0" destOrd="0" presId="urn:microsoft.com/office/officeart/2018/2/layout/IconVerticalSolidList"/>
    <dgm:cxn modelId="{342B1938-96AA-4664-B618-D86C40DFF65F}" type="presParOf" srcId="{A17E0BB6-D534-435B-AA5C-E0DF2ED22C77}" destId="{6555F2EF-63D0-4DF9-9E2B-B26CB4CF00AD}" srcOrd="1" destOrd="0" presId="urn:microsoft.com/office/officeart/2018/2/layout/IconVerticalSolidList"/>
    <dgm:cxn modelId="{13E8BBA5-0978-4B17-935D-EC02B3EB0D21}" type="presParOf" srcId="{A17E0BB6-D534-435B-AA5C-E0DF2ED22C77}" destId="{A7C198E8-755B-4A09-869E-4A0F7988C6E3}" srcOrd="2" destOrd="0" presId="urn:microsoft.com/office/officeart/2018/2/layout/IconVerticalSolidList"/>
    <dgm:cxn modelId="{B1D7CBC1-6CAB-46C1-A34F-0D3DBB5A03ED}" type="presParOf" srcId="{A17E0BB6-D534-435B-AA5C-E0DF2ED22C77}" destId="{02EEF210-F591-40C3-843F-A9C78C9449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80B31C-C34B-44C8-926E-3931F657B2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6754BB3-B288-4585-9BF1-8DC117B3FEDD}">
      <dgm:prSet/>
      <dgm:spPr/>
      <dgm:t>
        <a:bodyPr/>
        <a:lstStyle/>
        <a:p>
          <a:r>
            <a:rPr lang="en-US"/>
            <a:t>Cynnal nosweth arddangos gwaith unwaith y tymor- rhieni gallu tracio cynnydd.</a:t>
          </a:r>
        </a:p>
      </dgm:t>
    </dgm:pt>
    <dgm:pt modelId="{66195438-2300-4FA2-B626-E9A6ACD647EF}" type="parTrans" cxnId="{6E5B2BE5-A051-4AD5-A6DA-BC13FB4526D6}">
      <dgm:prSet/>
      <dgm:spPr/>
      <dgm:t>
        <a:bodyPr/>
        <a:lstStyle/>
        <a:p>
          <a:endParaRPr lang="en-US"/>
        </a:p>
      </dgm:t>
    </dgm:pt>
    <dgm:pt modelId="{709CCB37-96C4-4B9F-BD50-51E41A430119}" type="sibTrans" cxnId="{6E5B2BE5-A051-4AD5-A6DA-BC13FB4526D6}">
      <dgm:prSet/>
      <dgm:spPr/>
      <dgm:t>
        <a:bodyPr/>
        <a:lstStyle/>
        <a:p>
          <a:endParaRPr lang="en-US"/>
        </a:p>
      </dgm:t>
    </dgm:pt>
    <dgm:pt modelId="{48B7493A-7359-4E74-89B1-FA12401BE777}">
      <dgm:prSet/>
      <dgm:spPr/>
      <dgm:t>
        <a:bodyPr/>
        <a:lstStyle/>
        <a:p>
          <a:r>
            <a:rPr lang="en-US"/>
            <a:t>EEF (2021)- pwysig i ymgysylltu’n gyson ar ddraws y blwyddyn cyfan.</a:t>
          </a:r>
        </a:p>
      </dgm:t>
    </dgm:pt>
    <dgm:pt modelId="{EB339BF2-5835-4292-8354-468DD1CCA7DB}" type="parTrans" cxnId="{83C38C2D-94B2-4467-9825-86AE67D1B61C}">
      <dgm:prSet/>
      <dgm:spPr/>
      <dgm:t>
        <a:bodyPr/>
        <a:lstStyle/>
        <a:p>
          <a:endParaRPr lang="en-US"/>
        </a:p>
      </dgm:t>
    </dgm:pt>
    <dgm:pt modelId="{23EE889C-9759-406D-9873-A3E3700F3340}" type="sibTrans" cxnId="{83C38C2D-94B2-4467-9825-86AE67D1B61C}">
      <dgm:prSet/>
      <dgm:spPr/>
      <dgm:t>
        <a:bodyPr/>
        <a:lstStyle/>
        <a:p>
          <a:endParaRPr lang="en-US"/>
        </a:p>
      </dgm:t>
    </dgm:pt>
    <dgm:pt modelId="{89687F5F-DABC-46F7-93AB-6546162A10B9}">
      <dgm:prSet/>
      <dgm:spPr/>
      <dgm:t>
        <a:bodyPr/>
        <a:lstStyle/>
        <a:p>
          <a:r>
            <a:rPr lang="en-US"/>
            <a:t>Agor am 30 munud yn y bore cyn ysgol- sicrhau fod plant dal yn cael y cyfle am y berthnasau (Bronfenbrenner).</a:t>
          </a:r>
        </a:p>
      </dgm:t>
    </dgm:pt>
    <dgm:pt modelId="{5ED661DF-2BAC-4390-9EE5-54090CEB6808}" type="parTrans" cxnId="{E1A0EF06-80BB-4E6C-82D7-42D95642D3D3}">
      <dgm:prSet/>
      <dgm:spPr/>
      <dgm:t>
        <a:bodyPr/>
        <a:lstStyle/>
        <a:p>
          <a:endParaRPr lang="en-US"/>
        </a:p>
      </dgm:t>
    </dgm:pt>
    <dgm:pt modelId="{C7F30CAE-89D3-4008-83A3-AA60336C1416}" type="sibTrans" cxnId="{E1A0EF06-80BB-4E6C-82D7-42D95642D3D3}">
      <dgm:prSet/>
      <dgm:spPr/>
      <dgm:t>
        <a:bodyPr/>
        <a:lstStyle/>
        <a:p>
          <a:endParaRPr lang="en-US"/>
        </a:p>
      </dgm:t>
    </dgm:pt>
    <dgm:pt modelId="{C818FD07-740A-478D-BD5D-E5520540EB09}" type="pres">
      <dgm:prSet presAssocID="{8F80B31C-C34B-44C8-926E-3931F657B283}" presName="root" presStyleCnt="0">
        <dgm:presLayoutVars>
          <dgm:dir/>
          <dgm:resizeHandles val="exact"/>
        </dgm:presLayoutVars>
      </dgm:prSet>
      <dgm:spPr/>
    </dgm:pt>
    <dgm:pt modelId="{79273BD3-4A39-4773-AE6D-656F47AB909B}" type="pres">
      <dgm:prSet presAssocID="{16754BB3-B288-4585-9BF1-8DC117B3FEDD}" presName="compNode" presStyleCnt="0"/>
      <dgm:spPr/>
    </dgm:pt>
    <dgm:pt modelId="{BEE43548-A160-475E-8C80-7DCC1081EF97}" type="pres">
      <dgm:prSet presAssocID="{16754BB3-B288-4585-9BF1-8DC117B3FEDD}" presName="bgRect" presStyleLbl="bgShp" presStyleIdx="0" presStyleCnt="3"/>
      <dgm:spPr/>
    </dgm:pt>
    <dgm:pt modelId="{7AA752AF-466D-4700-8F56-3781B62CF1F6}" type="pres">
      <dgm:prSet presAssocID="{16754BB3-B288-4585-9BF1-8DC117B3FED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59574FE4-2212-44AC-8223-BA6A3A0FFA6D}" type="pres">
      <dgm:prSet presAssocID="{16754BB3-B288-4585-9BF1-8DC117B3FEDD}" presName="spaceRect" presStyleCnt="0"/>
      <dgm:spPr/>
    </dgm:pt>
    <dgm:pt modelId="{A8EC2360-CE43-4530-8FAA-7D78A3CE3441}" type="pres">
      <dgm:prSet presAssocID="{16754BB3-B288-4585-9BF1-8DC117B3FEDD}" presName="parTx" presStyleLbl="revTx" presStyleIdx="0" presStyleCnt="3">
        <dgm:presLayoutVars>
          <dgm:chMax val="0"/>
          <dgm:chPref val="0"/>
        </dgm:presLayoutVars>
      </dgm:prSet>
      <dgm:spPr/>
    </dgm:pt>
    <dgm:pt modelId="{D5D52582-1608-4E47-957B-657D8A477876}" type="pres">
      <dgm:prSet presAssocID="{709CCB37-96C4-4B9F-BD50-51E41A430119}" presName="sibTrans" presStyleCnt="0"/>
      <dgm:spPr/>
    </dgm:pt>
    <dgm:pt modelId="{EA9BDFD9-D559-40F0-9110-AF6A0E8B8231}" type="pres">
      <dgm:prSet presAssocID="{48B7493A-7359-4E74-89B1-FA12401BE777}" presName="compNode" presStyleCnt="0"/>
      <dgm:spPr/>
    </dgm:pt>
    <dgm:pt modelId="{CBA5D5F0-9C6D-4B81-B81C-6A3B1AC4D9A6}" type="pres">
      <dgm:prSet presAssocID="{48B7493A-7359-4E74-89B1-FA12401BE777}" presName="bgRect" presStyleLbl="bgShp" presStyleIdx="1" presStyleCnt="3"/>
      <dgm:spPr/>
    </dgm:pt>
    <dgm:pt modelId="{6FAAEA3D-0126-44D6-A836-B3E4BEE378CE}" type="pres">
      <dgm:prSet presAssocID="{48B7493A-7359-4E74-89B1-FA12401BE77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5E96A4A-D653-47C5-8780-8B110A90A8DB}" type="pres">
      <dgm:prSet presAssocID="{48B7493A-7359-4E74-89B1-FA12401BE777}" presName="spaceRect" presStyleCnt="0"/>
      <dgm:spPr/>
    </dgm:pt>
    <dgm:pt modelId="{FBB24509-8BEB-4D83-81A3-76BBADD14521}" type="pres">
      <dgm:prSet presAssocID="{48B7493A-7359-4E74-89B1-FA12401BE777}" presName="parTx" presStyleLbl="revTx" presStyleIdx="1" presStyleCnt="3">
        <dgm:presLayoutVars>
          <dgm:chMax val="0"/>
          <dgm:chPref val="0"/>
        </dgm:presLayoutVars>
      </dgm:prSet>
      <dgm:spPr/>
    </dgm:pt>
    <dgm:pt modelId="{76795BC8-5F08-43CC-8D71-AAA3C52CF2DC}" type="pres">
      <dgm:prSet presAssocID="{23EE889C-9759-406D-9873-A3E3700F3340}" presName="sibTrans" presStyleCnt="0"/>
      <dgm:spPr/>
    </dgm:pt>
    <dgm:pt modelId="{F4010C19-B24C-426A-B6BA-4193B7EF79B0}" type="pres">
      <dgm:prSet presAssocID="{89687F5F-DABC-46F7-93AB-6546162A10B9}" presName="compNode" presStyleCnt="0"/>
      <dgm:spPr/>
    </dgm:pt>
    <dgm:pt modelId="{832E1513-264C-48EB-AB6F-0EE71FAF20C0}" type="pres">
      <dgm:prSet presAssocID="{89687F5F-DABC-46F7-93AB-6546162A10B9}" presName="bgRect" presStyleLbl="bgShp" presStyleIdx="2" presStyleCnt="3"/>
      <dgm:spPr/>
    </dgm:pt>
    <dgm:pt modelId="{8F8A508B-8B2B-40E8-89F5-AD98E8F4D4D7}" type="pres">
      <dgm:prSet presAssocID="{89687F5F-DABC-46F7-93AB-6546162A10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2C374A88-690B-45E9-8560-DF2F16C8579E}" type="pres">
      <dgm:prSet presAssocID="{89687F5F-DABC-46F7-93AB-6546162A10B9}" presName="spaceRect" presStyleCnt="0"/>
      <dgm:spPr/>
    </dgm:pt>
    <dgm:pt modelId="{AF1AE2CB-6B4C-4F76-B9D8-738FF0FC678D}" type="pres">
      <dgm:prSet presAssocID="{89687F5F-DABC-46F7-93AB-6546162A10B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5AA5E05-AD25-4608-AE20-CE9620D06ADB}" type="presOf" srcId="{8F80B31C-C34B-44C8-926E-3931F657B283}" destId="{C818FD07-740A-478D-BD5D-E5520540EB09}" srcOrd="0" destOrd="0" presId="urn:microsoft.com/office/officeart/2018/2/layout/IconVerticalSolidList"/>
    <dgm:cxn modelId="{E1A0EF06-80BB-4E6C-82D7-42D95642D3D3}" srcId="{8F80B31C-C34B-44C8-926E-3931F657B283}" destId="{89687F5F-DABC-46F7-93AB-6546162A10B9}" srcOrd="2" destOrd="0" parTransId="{5ED661DF-2BAC-4390-9EE5-54090CEB6808}" sibTransId="{C7F30CAE-89D3-4008-83A3-AA60336C1416}"/>
    <dgm:cxn modelId="{83C38C2D-94B2-4467-9825-86AE67D1B61C}" srcId="{8F80B31C-C34B-44C8-926E-3931F657B283}" destId="{48B7493A-7359-4E74-89B1-FA12401BE777}" srcOrd="1" destOrd="0" parTransId="{EB339BF2-5835-4292-8354-468DD1CCA7DB}" sibTransId="{23EE889C-9759-406D-9873-A3E3700F3340}"/>
    <dgm:cxn modelId="{16E2AE7B-22AB-49CF-9E3D-F055F3C9BE69}" type="presOf" srcId="{16754BB3-B288-4585-9BF1-8DC117B3FEDD}" destId="{A8EC2360-CE43-4530-8FAA-7D78A3CE3441}" srcOrd="0" destOrd="0" presId="urn:microsoft.com/office/officeart/2018/2/layout/IconVerticalSolidList"/>
    <dgm:cxn modelId="{287C5697-1EC1-41E5-B104-5E58B37D51C5}" type="presOf" srcId="{48B7493A-7359-4E74-89B1-FA12401BE777}" destId="{FBB24509-8BEB-4D83-81A3-76BBADD14521}" srcOrd="0" destOrd="0" presId="urn:microsoft.com/office/officeart/2018/2/layout/IconVerticalSolidList"/>
    <dgm:cxn modelId="{AA9089C9-8506-41ED-99B9-3836FD48DADC}" type="presOf" srcId="{89687F5F-DABC-46F7-93AB-6546162A10B9}" destId="{AF1AE2CB-6B4C-4F76-B9D8-738FF0FC678D}" srcOrd="0" destOrd="0" presId="urn:microsoft.com/office/officeart/2018/2/layout/IconVerticalSolidList"/>
    <dgm:cxn modelId="{6E5B2BE5-A051-4AD5-A6DA-BC13FB4526D6}" srcId="{8F80B31C-C34B-44C8-926E-3931F657B283}" destId="{16754BB3-B288-4585-9BF1-8DC117B3FEDD}" srcOrd="0" destOrd="0" parTransId="{66195438-2300-4FA2-B626-E9A6ACD647EF}" sibTransId="{709CCB37-96C4-4B9F-BD50-51E41A430119}"/>
    <dgm:cxn modelId="{B617A574-CF3D-4196-8630-AC52D25D1466}" type="presParOf" srcId="{C818FD07-740A-478D-BD5D-E5520540EB09}" destId="{79273BD3-4A39-4773-AE6D-656F47AB909B}" srcOrd="0" destOrd="0" presId="urn:microsoft.com/office/officeart/2018/2/layout/IconVerticalSolidList"/>
    <dgm:cxn modelId="{876D8E3B-1169-47C1-AE8D-01DDC617664A}" type="presParOf" srcId="{79273BD3-4A39-4773-AE6D-656F47AB909B}" destId="{BEE43548-A160-475E-8C80-7DCC1081EF97}" srcOrd="0" destOrd="0" presId="urn:microsoft.com/office/officeart/2018/2/layout/IconVerticalSolidList"/>
    <dgm:cxn modelId="{5F588B3E-B007-45AF-90B2-440EBA2200A3}" type="presParOf" srcId="{79273BD3-4A39-4773-AE6D-656F47AB909B}" destId="{7AA752AF-466D-4700-8F56-3781B62CF1F6}" srcOrd="1" destOrd="0" presId="urn:microsoft.com/office/officeart/2018/2/layout/IconVerticalSolidList"/>
    <dgm:cxn modelId="{FF0433C9-FA52-43B4-8434-F39E30E9DD1B}" type="presParOf" srcId="{79273BD3-4A39-4773-AE6D-656F47AB909B}" destId="{59574FE4-2212-44AC-8223-BA6A3A0FFA6D}" srcOrd="2" destOrd="0" presId="urn:microsoft.com/office/officeart/2018/2/layout/IconVerticalSolidList"/>
    <dgm:cxn modelId="{B8377489-445A-4504-A212-978845EA7023}" type="presParOf" srcId="{79273BD3-4A39-4773-AE6D-656F47AB909B}" destId="{A8EC2360-CE43-4530-8FAA-7D78A3CE3441}" srcOrd="3" destOrd="0" presId="urn:microsoft.com/office/officeart/2018/2/layout/IconVerticalSolidList"/>
    <dgm:cxn modelId="{12EB11F7-6DB8-46AD-AEE8-D573A7D00202}" type="presParOf" srcId="{C818FD07-740A-478D-BD5D-E5520540EB09}" destId="{D5D52582-1608-4E47-957B-657D8A477876}" srcOrd="1" destOrd="0" presId="urn:microsoft.com/office/officeart/2018/2/layout/IconVerticalSolidList"/>
    <dgm:cxn modelId="{779225B7-FAA6-4EC4-A217-B9D6780FC3A7}" type="presParOf" srcId="{C818FD07-740A-478D-BD5D-E5520540EB09}" destId="{EA9BDFD9-D559-40F0-9110-AF6A0E8B8231}" srcOrd="2" destOrd="0" presId="urn:microsoft.com/office/officeart/2018/2/layout/IconVerticalSolidList"/>
    <dgm:cxn modelId="{0584B2F7-2F5C-4753-A602-BD554B0B1917}" type="presParOf" srcId="{EA9BDFD9-D559-40F0-9110-AF6A0E8B8231}" destId="{CBA5D5F0-9C6D-4B81-B81C-6A3B1AC4D9A6}" srcOrd="0" destOrd="0" presId="urn:microsoft.com/office/officeart/2018/2/layout/IconVerticalSolidList"/>
    <dgm:cxn modelId="{675E314C-4FAA-4A86-A05F-4001C6A3E1D5}" type="presParOf" srcId="{EA9BDFD9-D559-40F0-9110-AF6A0E8B8231}" destId="{6FAAEA3D-0126-44D6-A836-B3E4BEE378CE}" srcOrd="1" destOrd="0" presId="urn:microsoft.com/office/officeart/2018/2/layout/IconVerticalSolidList"/>
    <dgm:cxn modelId="{66A3426C-B120-4BF3-9C7F-25E2727F78DF}" type="presParOf" srcId="{EA9BDFD9-D559-40F0-9110-AF6A0E8B8231}" destId="{75E96A4A-D653-47C5-8780-8B110A90A8DB}" srcOrd="2" destOrd="0" presId="urn:microsoft.com/office/officeart/2018/2/layout/IconVerticalSolidList"/>
    <dgm:cxn modelId="{93A69EA3-D350-4E72-8A4C-AAFDC4C3BE7D}" type="presParOf" srcId="{EA9BDFD9-D559-40F0-9110-AF6A0E8B8231}" destId="{FBB24509-8BEB-4D83-81A3-76BBADD14521}" srcOrd="3" destOrd="0" presId="urn:microsoft.com/office/officeart/2018/2/layout/IconVerticalSolidList"/>
    <dgm:cxn modelId="{009402E3-6958-4174-8DFD-71FC0206AB30}" type="presParOf" srcId="{C818FD07-740A-478D-BD5D-E5520540EB09}" destId="{76795BC8-5F08-43CC-8D71-AAA3C52CF2DC}" srcOrd="3" destOrd="0" presId="urn:microsoft.com/office/officeart/2018/2/layout/IconVerticalSolidList"/>
    <dgm:cxn modelId="{9A4AD8D6-DE49-4093-968D-AD93D537BB9B}" type="presParOf" srcId="{C818FD07-740A-478D-BD5D-E5520540EB09}" destId="{F4010C19-B24C-426A-B6BA-4193B7EF79B0}" srcOrd="4" destOrd="0" presId="urn:microsoft.com/office/officeart/2018/2/layout/IconVerticalSolidList"/>
    <dgm:cxn modelId="{DE78F731-5FBD-4F38-8EE4-82E2F38317BF}" type="presParOf" srcId="{F4010C19-B24C-426A-B6BA-4193B7EF79B0}" destId="{832E1513-264C-48EB-AB6F-0EE71FAF20C0}" srcOrd="0" destOrd="0" presId="urn:microsoft.com/office/officeart/2018/2/layout/IconVerticalSolidList"/>
    <dgm:cxn modelId="{A3A53EEA-3BA1-4B04-A2D5-E2A0AC2FFA3C}" type="presParOf" srcId="{F4010C19-B24C-426A-B6BA-4193B7EF79B0}" destId="{8F8A508B-8B2B-40E8-89F5-AD98E8F4D4D7}" srcOrd="1" destOrd="0" presId="urn:microsoft.com/office/officeart/2018/2/layout/IconVerticalSolidList"/>
    <dgm:cxn modelId="{11DE95BE-EDBF-4D0D-AF61-C250F3EADEC4}" type="presParOf" srcId="{F4010C19-B24C-426A-B6BA-4193B7EF79B0}" destId="{2C374A88-690B-45E9-8560-DF2F16C8579E}" srcOrd="2" destOrd="0" presId="urn:microsoft.com/office/officeart/2018/2/layout/IconVerticalSolidList"/>
    <dgm:cxn modelId="{846B5DC9-AE63-41C7-8469-98706C5DD227}" type="presParOf" srcId="{F4010C19-B24C-426A-B6BA-4193B7EF79B0}" destId="{AF1AE2CB-6B4C-4F76-B9D8-738FF0FC67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F4EE1-A668-954C-83E2-0085A8DC37E8}">
      <dsp:nvSpPr>
        <dsp:cNvPr id="0" name=""/>
        <dsp:cNvSpPr/>
      </dsp:nvSpPr>
      <dsp:spPr>
        <a:xfrm>
          <a:off x="0" y="0"/>
          <a:ext cx="8256634" cy="65628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Ysgol</a:t>
          </a:r>
          <a:r>
            <a:rPr lang="en-US" sz="1700" kern="1200" baseline="0" dirty="0"/>
            <a:t> </a:t>
          </a:r>
          <a:r>
            <a:rPr lang="en-US" sz="1700" kern="1200" baseline="0" dirty="0" err="1"/>
            <a:t>bach</a:t>
          </a:r>
          <a:r>
            <a:rPr lang="en-US" sz="1700" kern="1200" baseline="0" dirty="0"/>
            <a:t> </a:t>
          </a:r>
          <a:r>
            <a:rPr lang="en-US" sz="1700" kern="1200" baseline="0" dirty="0" err="1"/>
            <a:t>mewn</a:t>
          </a:r>
          <a:r>
            <a:rPr lang="en-US" sz="1700" kern="1200" baseline="0" dirty="0"/>
            <a:t> </a:t>
          </a:r>
          <a:r>
            <a:rPr lang="en-US" sz="1700" kern="1200" baseline="0" dirty="0" err="1"/>
            <a:t>pentref</a:t>
          </a:r>
          <a:r>
            <a:rPr lang="en-US" sz="1700" kern="1200" baseline="0" dirty="0"/>
            <a:t> </a:t>
          </a:r>
          <a:r>
            <a:rPr lang="en-US" sz="1700" kern="1200" baseline="0" dirty="0" err="1"/>
            <a:t>eithaf</a:t>
          </a:r>
          <a:r>
            <a:rPr lang="en-US" sz="1700" kern="1200" baseline="0" dirty="0"/>
            <a:t> </a:t>
          </a:r>
          <a:r>
            <a:rPr lang="en-US" sz="1700" kern="1200" baseline="0" dirty="0" err="1"/>
            <a:t>difreintiedig</a:t>
          </a:r>
          <a:r>
            <a:rPr lang="en-US" sz="1700" kern="1200" baseline="0" dirty="0"/>
            <a:t>- </a:t>
          </a:r>
          <a:r>
            <a:rPr lang="en-US" sz="1700" kern="1200" baseline="0" dirty="0" err="1"/>
            <a:t>trafferth</a:t>
          </a:r>
          <a:r>
            <a:rPr lang="en-US" sz="1700" kern="1200" baseline="0" dirty="0"/>
            <a:t> </a:t>
          </a:r>
          <a:r>
            <a:rPr lang="en-US" sz="1700" kern="1200" baseline="0" dirty="0" err="1"/>
            <a:t>ymgysylltiad</a:t>
          </a:r>
          <a:r>
            <a:rPr lang="en-US" sz="1700" kern="1200" baseline="0" dirty="0"/>
            <a:t> </a:t>
          </a:r>
          <a:r>
            <a:rPr lang="en-US" sz="1700" kern="1200" baseline="0" dirty="0" err="1"/>
            <a:t>rhieni</a:t>
          </a:r>
          <a:endParaRPr lang="en-US" sz="1700" kern="1200" dirty="0"/>
        </a:p>
      </dsp:txBody>
      <dsp:txXfrm>
        <a:off x="19222" y="19222"/>
        <a:ext cx="7471669" cy="617837"/>
      </dsp:txXfrm>
    </dsp:sp>
    <dsp:sp modelId="{8F145989-2CF9-D842-B454-ECCE3AFA7BE2}">
      <dsp:nvSpPr>
        <dsp:cNvPr id="0" name=""/>
        <dsp:cNvSpPr/>
      </dsp:nvSpPr>
      <dsp:spPr>
        <a:xfrm>
          <a:off x="616566" y="747432"/>
          <a:ext cx="8256634" cy="656281"/>
        </a:xfrm>
        <a:prstGeom prst="roundRect">
          <a:avLst>
            <a:gd name="adj" fmla="val 10000"/>
          </a:avLst>
        </a:prstGeom>
        <a:solidFill>
          <a:schemeClr val="accent5">
            <a:hueOff val="93942"/>
            <a:satOff val="9000"/>
            <a:lumOff val="2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Nifer o ddisgyblion- 1491 (ysgol gydol-oes)</a:t>
          </a:r>
        </a:p>
      </dsp:txBody>
      <dsp:txXfrm>
        <a:off x="635788" y="766654"/>
        <a:ext cx="7175040" cy="617837"/>
      </dsp:txXfrm>
    </dsp:sp>
    <dsp:sp modelId="{18081A87-3BF6-7443-9849-1AB28AD97C6C}">
      <dsp:nvSpPr>
        <dsp:cNvPr id="0" name=""/>
        <dsp:cNvSpPr/>
      </dsp:nvSpPr>
      <dsp:spPr>
        <a:xfrm>
          <a:off x="1233133" y="1494864"/>
          <a:ext cx="8256634" cy="656281"/>
        </a:xfrm>
        <a:prstGeom prst="roundRect">
          <a:avLst>
            <a:gd name="adj" fmla="val 10000"/>
          </a:avLst>
        </a:prstGeom>
        <a:solidFill>
          <a:schemeClr val="accent5">
            <a:hueOff val="187884"/>
            <a:satOff val="18001"/>
            <a:lumOff val="44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Nifer o ddisgyblion yn gymwys am prydau ysgol am ddim- 14.6%</a:t>
          </a:r>
        </a:p>
      </dsp:txBody>
      <dsp:txXfrm>
        <a:off x="1252355" y="1514086"/>
        <a:ext cx="7175040" cy="617837"/>
      </dsp:txXfrm>
    </dsp:sp>
    <dsp:sp modelId="{BA86C0FB-30BC-0D45-A8C5-EF65D0546126}">
      <dsp:nvSpPr>
        <dsp:cNvPr id="0" name=""/>
        <dsp:cNvSpPr/>
      </dsp:nvSpPr>
      <dsp:spPr>
        <a:xfrm>
          <a:off x="1849700" y="2242296"/>
          <a:ext cx="8256634" cy="656281"/>
        </a:xfrm>
        <a:prstGeom prst="roundRect">
          <a:avLst>
            <a:gd name="adj" fmla="val 10000"/>
          </a:avLst>
        </a:prstGeom>
        <a:solidFill>
          <a:schemeClr val="accent5">
            <a:hueOff val="281825"/>
            <a:satOff val="27001"/>
            <a:lumOff val="66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Nifer o ddisgyblion o gartrefi Gymraeg- 45.2%</a:t>
          </a:r>
        </a:p>
      </dsp:txBody>
      <dsp:txXfrm>
        <a:off x="1868922" y="2261518"/>
        <a:ext cx="7175040" cy="617837"/>
      </dsp:txXfrm>
    </dsp:sp>
    <dsp:sp modelId="{94686C81-1F50-C746-B277-EAD72D94A3CC}">
      <dsp:nvSpPr>
        <dsp:cNvPr id="0" name=""/>
        <dsp:cNvSpPr/>
      </dsp:nvSpPr>
      <dsp:spPr>
        <a:xfrm>
          <a:off x="2466267" y="2989729"/>
          <a:ext cx="8256634" cy="656281"/>
        </a:xfrm>
        <a:prstGeom prst="roundRect">
          <a:avLst>
            <a:gd name="adj" fmla="val 10000"/>
          </a:avLst>
        </a:prstGeom>
        <a:solidFill>
          <a:schemeClr val="accent5">
            <a:hueOff val="375767"/>
            <a:satOff val="36001"/>
            <a:lumOff val="8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Noson</a:t>
          </a:r>
          <a:r>
            <a:rPr lang="en-US" sz="1700" kern="1200" dirty="0"/>
            <a:t> </a:t>
          </a:r>
          <a:r>
            <a:rPr lang="en-US" sz="1700" kern="1200" dirty="0" err="1"/>
            <a:t>arddangos</a:t>
          </a:r>
          <a:r>
            <a:rPr lang="en-US" sz="1700" kern="1200" dirty="0"/>
            <a:t> </a:t>
          </a:r>
          <a:r>
            <a:rPr lang="en-US" sz="1700" kern="1200" dirty="0" err="1"/>
            <a:t>gwaith</a:t>
          </a:r>
          <a:r>
            <a:rPr lang="en-US" sz="1700" kern="1200" dirty="0"/>
            <a:t>- </a:t>
          </a:r>
          <a:r>
            <a:rPr lang="en-US" sz="1700" kern="1200" dirty="0" err="1"/>
            <a:t>llwyddiant</a:t>
          </a:r>
          <a:r>
            <a:rPr lang="en-US" sz="1700" kern="1200" dirty="0"/>
            <a:t> </a:t>
          </a:r>
          <a:r>
            <a:rPr lang="en-US" sz="1700" kern="1200" dirty="0" err="1"/>
            <a:t>mawr</a:t>
          </a:r>
          <a:r>
            <a:rPr lang="en-US" sz="1700" kern="1200" dirty="0"/>
            <a:t>. Plant </a:t>
          </a:r>
          <a:r>
            <a:rPr lang="en-US" sz="1700" kern="1200" dirty="0" err="1"/>
            <a:t>yn</a:t>
          </a:r>
          <a:r>
            <a:rPr lang="en-US" sz="1700" kern="1200" dirty="0"/>
            <a:t> </a:t>
          </a:r>
          <a:r>
            <a:rPr lang="en-US" sz="1700" kern="1200" dirty="0" err="1"/>
            <a:t>dangos</a:t>
          </a:r>
          <a:r>
            <a:rPr lang="en-US" sz="1700" kern="1200" dirty="0"/>
            <a:t> </a:t>
          </a:r>
          <a:r>
            <a:rPr lang="en-US" sz="1700" kern="1200" dirty="0" err="1"/>
            <a:t>balchder</a:t>
          </a:r>
          <a:r>
            <a:rPr lang="en-US" sz="1700" kern="1200" dirty="0"/>
            <a:t> </a:t>
          </a:r>
          <a:r>
            <a:rPr lang="en-US" sz="1700" kern="1200" dirty="0" err="1"/>
            <a:t>mewn</a:t>
          </a:r>
          <a:r>
            <a:rPr lang="en-US" sz="1700" kern="1200" dirty="0"/>
            <a:t> </a:t>
          </a:r>
          <a:r>
            <a:rPr lang="en-US" sz="1700" kern="1200" dirty="0" err="1"/>
            <a:t>dangos</a:t>
          </a:r>
          <a:r>
            <a:rPr lang="en-US" sz="1700" kern="1200" dirty="0"/>
            <a:t> </a:t>
          </a:r>
          <a:r>
            <a:rPr lang="en-US" sz="1700" kern="1200" dirty="0" err="1"/>
            <a:t>ei</a:t>
          </a:r>
          <a:r>
            <a:rPr lang="en-US" sz="1700" kern="1200" dirty="0"/>
            <a:t> </a:t>
          </a:r>
          <a:r>
            <a:rPr lang="en-US" sz="1700" kern="1200" dirty="0" err="1"/>
            <a:t>waith</a:t>
          </a:r>
          <a:r>
            <a:rPr lang="en-US" sz="1700" kern="1200" dirty="0"/>
            <a:t> (</a:t>
          </a:r>
          <a:r>
            <a:rPr lang="en-US" sz="1700" kern="1200" dirty="0" err="1"/>
            <a:t>cysylltiad</a:t>
          </a:r>
          <a:r>
            <a:rPr lang="en-US" sz="1700" kern="1200" dirty="0"/>
            <a:t> </a:t>
          </a:r>
          <a:r>
            <a:rPr lang="en-US" sz="1700" kern="1200" dirty="0" err="1"/>
            <a:t>â</a:t>
          </a:r>
          <a:r>
            <a:rPr lang="en-US" sz="1700" kern="1200" dirty="0"/>
            <a:t> </a:t>
          </a:r>
          <a:r>
            <a:rPr lang="en-US" sz="1700" kern="1200" dirty="0" err="1"/>
            <a:t>theori</a:t>
          </a:r>
          <a:r>
            <a:rPr lang="en-US" sz="1700" kern="1200" dirty="0"/>
            <a:t> Maslow)</a:t>
          </a:r>
        </a:p>
      </dsp:txBody>
      <dsp:txXfrm>
        <a:off x="2485489" y="3008951"/>
        <a:ext cx="7175040" cy="617837"/>
      </dsp:txXfrm>
    </dsp:sp>
    <dsp:sp modelId="{4FE7A79D-476E-E14D-8F28-C2F5CAF27D48}">
      <dsp:nvSpPr>
        <dsp:cNvPr id="0" name=""/>
        <dsp:cNvSpPr/>
      </dsp:nvSpPr>
      <dsp:spPr>
        <a:xfrm>
          <a:off x="7830051" y="479450"/>
          <a:ext cx="426583" cy="42658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26032" y="479450"/>
        <a:ext cx="234621" cy="321004"/>
      </dsp:txXfrm>
    </dsp:sp>
    <dsp:sp modelId="{D5212140-1C83-7443-8FBA-8E90AC405E76}">
      <dsp:nvSpPr>
        <dsp:cNvPr id="0" name=""/>
        <dsp:cNvSpPr/>
      </dsp:nvSpPr>
      <dsp:spPr>
        <a:xfrm>
          <a:off x="8446618" y="1226882"/>
          <a:ext cx="426583" cy="42658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62217"/>
            <a:satOff val="14970"/>
            <a:lumOff val="1023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542599" y="1226882"/>
        <a:ext cx="234621" cy="321004"/>
      </dsp:txXfrm>
    </dsp:sp>
    <dsp:sp modelId="{9AF0521D-4CF9-F14F-8648-7C77DE7C7BF3}">
      <dsp:nvSpPr>
        <dsp:cNvPr id="0" name=""/>
        <dsp:cNvSpPr/>
      </dsp:nvSpPr>
      <dsp:spPr>
        <a:xfrm>
          <a:off x="9063184" y="1963376"/>
          <a:ext cx="426583" cy="42658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324435"/>
            <a:satOff val="29941"/>
            <a:lumOff val="204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159165" y="1963376"/>
        <a:ext cx="234621" cy="321004"/>
      </dsp:txXfrm>
    </dsp:sp>
    <dsp:sp modelId="{43AA69D9-BB13-6C46-B8DA-2CE242EC8CEF}">
      <dsp:nvSpPr>
        <dsp:cNvPr id="0" name=""/>
        <dsp:cNvSpPr/>
      </dsp:nvSpPr>
      <dsp:spPr>
        <a:xfrm>
          <a:off x="9679751" y="2718101"/>
          <a:ext cx="426583" cy="42658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486652"/>
            <a:satOff val="44911"/>
            <a:lumOff val="306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775732" y="2718101"/>
        <a:ext cx="234621" cy="3210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080714-42B8-4CB9-B1CF-BBBC2E22EA57}">
      <dsp:nvSpPr>
        <dsp:cNvPr id="0" name=""/>
        <dsp:cNvSpPr/>
      </dsp:nvSpPr>
      <dsp:spPr>
        <a:xfrm>
          <a:off x="0" y="531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D760C-9573-4E31-8C8A-C92098D5E071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51C41-1390-4F3C-BF50-8FC1D82D1060}">
      <dsp:nvSpPr>
        <dsp:cNvPr id="0" name=""/>
        <dsp:cNvSpPr/>
      </dsp:nvSpPr>
      <dsp:spPr>
        <a:xfrm>
          <a:off x="1435590" y="531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/>
            <a:t>Pob</a:t>
          </a:r>
          <a:r>
            <a:rPr lang="en-US" sz="2500" kern="1200" dirty="0"/>
            <a:t> </a:t>
          </a:r>
          <a:r>
            <a:rPr lang="en-US" sz="2500" kern="1200" dirty="0" err="1"/>
            <a:t>rhaint</a:t>
          </a:r>
          <a:r>
            <a:rPr lang="en-US" sz="2500" kern="1200" dirty="0"/>
            <a:t> </a:t>
          </a:r>
          <a:r>
            <a:rPr lang="en-US" sz="2500" kern="1200" dirty="0" err="1"/>
            <a:t>ddim</a:t>
          </a:r>
          <a:r>
            <a:rPr lang="en-US" sz="2500" kern="1200" dirty="0"/>
            <a:t> </a:t>
          </a:r>
          <a:r>
            <a:rPr lang="en-US" sz="2500" kern="1200" dirty="0" err="1"/>
            <a:t>wedi</a:t>
          </a:r>
          <a:r>
            <a:rPr lang="en-US" sz="2500" kern="1200" dirty="0"/>
            <a:t> </a:t>
          </a:r>
          <a:r>
            <a:rPr lang="en-US" sz="2500" kern="1200" dirty="0" err="1"/>
            <a:t>troi</a:t>
          </a:r>
          <a:r>
            <a:rPr lang="en-US" sz="2500" kern="1200" dirty="0"/>
            <a:t> </a:t>
          </a:r>
          <a:r>
            <a:rPr lang="en-US" sz="2500" kern="1200" dirty="0" err="1"/>
            <a:t>lan</a:t>
          </a:r>
          <a:r>
            <a:rPr lang="en-US" sz="2500" kern="1200" dirty="0"/>
            <a:t>- </a:t>
          </a:r>
          <a:r>
            <a:rPr lang="en-US" sz="2500" kern="1200" dirty="0" err="1"/>
            <a:t>anodd</a:t>
          </a:r>
          <a:r>
            <a:rPr lang="en-US" sz="2500" kern="1200" dirty="0"/>
            <a:t> </a:t>
          </a:r>
          <a:r>
            <a:rPr lang="en-US" sz="2500" kern="1200" dirty="0" err="1"/>
            <a:t>sicrhau</a:t>
          </a:r>
          <a:r>
            <a:rPr lang="en-US" sz="2500" kern="1200" dirty="0"/>
            <a:t> </a:t>
          </a:r>
          <a:r>
            <a:rPr lang="en-US" sz="2500" kern="1200" dirty="0" err="1"/>
            <a:t>hyn</a:t>
          </a:r>
          <a:r>
            <a:rPr lang="en-US" sz="2500" kern="1200" dirty="0"/>
            <a:t>.</a:t>
          </a:r>
        </a:p>
      </dsp:txBody>
      <dsp:txXfrm>
        <a:off x="1435590" y="531"/>
        <a:ext cx="8198420" cy="1242935"/>
      </dsp:txXfrm>
    </dsp:sp>
    <dsp:sp modelId="{9986C8E8-5E7D-4F4F-AA4D-CFE186C68CC5}">
      <dsp:nvSpPr>
        <dsp:cNvPr id="0" name=""/>
        <dsp:cNvSpPr/>
      </dsp:nvSpPr>
      <dsp:spPr>
        <a:xfrm>
          <a:off x="0" y="1554201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B0C8B6-A90B-4E6C-9C9E-6E1370C611E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646486-30E8-4E5D-A871-E65EDD9E64BF}">
      <dsp:nvSpPr>
        <dsp:cNvPr id="0" name=""/>
        <dsp:cNvSpPr/>
      </dsp:nvSpPr>
      <dsp:spPr>
        <a:xfrm>
          <a:off x="1435590" y="1554201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Ardal difrenintiedig- mwy tebygol o gael agwedd negyddol tuag at addysg, </a:t>
          </a:r>
          <a:r>
            <a:rPr lang="en-GB" sz="2500" b="0" i="0" kern="1200"/>
            <a:t>(Cunningham, 2018)</a:t>
          </a:r>
          <a:r>
            <a:rPr lang="en-US" sz="2500" kern="1200"/>
            <a:t>.</a:t>
          </a:r>
        </a:p>
      </dsp:txBody>
      <dsp:txXfrm>
        <a:off x="1435590" y="1554201"/>
        <a:ext cx="8198420" cy="1242935"/>
      </dsp:txXfrm>
    </dsp:sp>
    <dsp:sp modelId="{A85AAC45-F1E4-4386-9CEC-1277D4BB4066}">
      <dsp:nvSpPr>
        <dsp:cNvPr id="0" name=""/>
        <dsp:cNvSpPr/>
      </dsp:nvSpPr>
      <dsp:spPr>
        <a:xfrm>
          <a:off x="0" y="3107870"/>
          <a:ext cx="963401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55F2EF-63D0-4DF9-9E2B-B26CB4CF00A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EF210-F591-40C3-843F-A9C78C944921}">
      <dsp:nvSpPr>
        <dsp:cNvPr id="0" name=""/>
        <dsp:cNvSpPr/>
      </dsp:nvSpPr>
      <dsp:spPr>
        <a:xfrm>
          <a:off x="1435590" y="3107870"/>
          <a:ext cx="819842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 err="1"/>
            <a:t>Rhai</a:t>
          </a:r>
          <a:r>
            <a:rPr lang="en-US" sz="2500" kern="1200" dirty="0"/>
            <a:t> plant </a:t>
          </a:r>
          <a:r>
            <a:rPr lang="en-US" sz="2500" kern="1200" dirty="0" err="1"/>
            <a:t>yn</a:t>
          </a:r>
          <a:r>
            <a:rPr lang="en-US" sz="2500" kern="1200" dirty="0"/>
            <a:t> </a:t>
          </a:r>
          <a:r>
            <a:rPr lang="en-US" sz="2500" kern="1200" dirty="0" err="1"/>
            <a:t>gweld</a:t>
          </a:r>
          <a:r>
            <a:rPr lang="en-US" sz="2500" kern="1200" dirty="0"/>
            <a:t> </a:t>
          </a:r>
          <a:r>
            <a:rPr lang="en-US" sz="2500" kern="1200" dirty="0" err="1"/>
            <a:t>e’n</a:t>
          </a:r>
          <a:r>
            <a:rPr lang="en-US" sz="2500" kern="1200" dirty="0"/>
            <a:t> </a:t>
          </a:r>
          <a:r>
            <a:rPr lang="en-US" sz="2500" kern="1200" dirty="0" err="1"/>
            <a:t>anodd</a:t>
          </a:r>
          <a:r>
            <a:rPr lang="en-US" sz="2500" kern="1200" dirty="0"/>
            <a:t> </a:t>
          </a:r>
          <a:r>
            <a:rPr lang="en-US" sz="2500" kern="1200" dirty="0" err="1"/>
            <a:t>esbonio’i</a:t>
          </a:r>
          <a:r>
            <a:rPr lang="en-US" sz="2500" kern="1200" dirty="0"/>
            <a:t> </a:t>
          </a:r>
          <a:r>
            <a:rPr lang="en-US" sz="2500" kern="1200" dirty="0" err="1"/>
            <a:t>waith</a:t>
          </a:r>
          <a:r>
            <a:rPr lang="en-US" sz="2500" kern="1200" dirty="0"/>
            <a:t>- </a:t>
          </a:r>
          <a:r>
            <a:rPr lang="en-US" sz="2500" kern="1200" dirty="0" err="1"/>
            <a:t>ffordd</a:t>
          </a:r>
          <a:r>
            <a:rPr lang="en-US" sz="2500" kern="1200" dirty="0"/>
            <a:t> </a:t>
          </a:r>
          <a:r>
            <a:rPr lang="en-US" sz="2500" kern="1200" dirty="0" err="1"/>
            <a:t>dda</a:t>
          </a:r>
          <a:r>
            <a:rPr lang="en-US" sz="2500" kern="1200" dirty="0"/>
            <a:t> </a:t>
          </a:r>
          <a:r>
            <a:rPr lang="en-US" sz="2500" kern="1200" dirty="0" err="1"/>
            <a:t>iddyn</a:t>
          </a:r>
          <a:r>
            <a:rPr lang="en-US" sz="2500" kern="1200" dirty="0"/>
            <a:t> </a:t>
          </a:r>
          <a:r>
            <a:rPr lang="en-US" sz="2500" kern="1200" dirty="0" err="1"/>
            <a:t>nhw</a:t>
          </a:r>
          <a:r>
            <a:rPr lang="en-US" sz="2500" kern="1200" dirty="0"/>
            <a:t> </a:t>
          </a:r>
          <a:r>
            <a:rPr lang="en-US" sz="2500" kern="1200" dirty="0" err="1"/>
            <a:t>datblygu’r</a:t>
          </a:r>
          <a:r>
            <a:rPr lang="en-US" sz="2500" kern="1200" dirty="0"/>
            <a:t> </a:t>
          </a:r>
          <a:r>
            <a:rPr lang="en-US" sz="2500" kern="1200" dirty="0" err="1"/>
            <a:t>sgil</a:t>
          </a:r>
          <a:r>
            <a:rPr lang="en-US" sz="2500" kern="1200" dirty="0"/>
            <a:t>.</a:t>
          </a:r>
        </a:p>
      </dsp:txBody>
      <dsp:txXfrm>
        <a:off x="1435590" y="3107870"/>
        <a:ext cx="8198420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43548-A160-475E-8C80-7DCC1081EF97}">
      <dsp:nvSpPr>
        <dsp:cNvPr id="0" name=""/>
        <dsp:cNvSpPr/>
      </dsp:nvSpPr>
      <dsp:spPr>
        <a:xfrm>
          <a:off x="0" y="476"/>
          <a:ext cx="11049000" cy="11144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752AF-466D-4700-8F56-3781B62CF1F6}">
      <dsp:nvSpPr>
        <dsp:cNvPr id="0" name=""/>
        <dsp:cNvSpPr/>
      </dsp:nvSpPr>
      <dsp:spPr>
        <a:xfrm>
          <a:off x="337130" y="251234"/>
          <a:ext cx="612964" cy="6129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EC2360-CE43-4530-8FAA-7D78A3CE3441}">
      <dsp:nvSpPr>
        <dsp:cNvPr id="0" name=""/>
        <dsp:cNvSpPr/>
      </dsp:nvSpPr>
      <dsp:spPr>
        <a:xfrm>
          <a:off x="1287226" y="476"/>
          <a:ext cx="9761773" cy="1114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9" tIns="117949" rIns="117949" bIns="1179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Cynnal nosweth arddangos gwaith unwaith y tymor- rhieni gallu tracio cynnydd.</a:t>
          </a:r>
        </a:p>
      </dsp:txBody>
      <dsp:txXfrm>
        <a:off x="1287226" y="476"/>
        <a:ext cx="9761773" cy="1114481"/>
      </dsp:txXfrm>
    </dsp:sp>
    <dsp:sp modelId="{CBA5D5F0-9C6D-4B81-B81C-6A3B1AC4D9A6}">
      <dsp:nvSpPr>
        <dsp:cNvPr id="0" name=""/>
        <dsp:cNvSpPr/>
      </dsp:nvSpPr>
      <dsp:spPr>
        <a:xfrm>
          <a:off x="0" y="1393578"/>
          <a:ext cx="11049000" cy="11144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AAEA3D-0126-44D6-A836-B3E4BEE378CE}">
      <dsp:nvSpPr>
        <dsp:cNvPr id="0" name=""/>
        <dsp:cNvSpPr/>
      </dsp:nvSpPr>
      <dsp:spPr>
        <a:xfrm>
          <a:off x="337130" y="1644336"/>
          <a:ext cx="612964" cy="6129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24509-8BEB-4D83-81A3-76BBADD14521}">
      <dsp:nvSpPr>
        <dsp:cNvPr id="0" name=""/>
        <dsp:cNvSpPr/>
      </dsp:nvSpPr>
      <dsp:spPr>
        <a:xfrm>
          <a:off x="1287226" y="1393578"/>
          <a:ext cx="9761773" cy="1114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9" tIns="117949" rIns="117949" bIns="1179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EEF (2021)- pwysig i ymgysylltu’n gyson ar ddraws y blwyddyn cyfan.</a:t>
          </a:r>
        </a:p>
      </dsp:txBody>
      <dsp:txXfrm>
        <a:off x="1287226" y="1393578"/>
        <a:ext cx="9761773" cy="1114481"/>
      </dsp:txXfrm>
    </dsp:sp>
    <dsp:sp modelId="{832E1513-264C-48EB-AB6F-0EE71FAF20C0}">
      <dsp:nvSpPr>
        <dsp:cNvPr id="0" name=""/>
        <dsp:cNvSpPr/>
      </dsp:nvSpPr>
      <dsp:spPr>
        <a:xfrm>
          <a:off x="0" y="2786680"/>
          <a:ext cx="11049000" cy="11144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8A508B-8B2B-40E8-89F5-AD98E8F4D4D7}">
      <dsp:nvSpPr>
        <dsp:cNvPr id="0" name=""/>
        <dsp:cNvSpPr/>
      </dsp:nvSpPr>
      <dsp:spPr>
        <a:xfrm>
          <a:off x="337130" y="3037438"/>
          <a:ext cx="612964" cy="6129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1AE2CB-6B4C-4F76-B9D8-738FF0FC678D}">
      <dsp:nvSpPr>
        <dsp:cNvPr id="0" name=""/>
        <dsp:cNvSpPr/>
      </dsp:nvSpPr>
      <dsp:spPr>
        <a:xfrm>
          <a:off x="1287226" y="2786680"/>
          <a:ext cx="9761773" cy="1114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949" tIns="117949" rIns="117949" bIns="1179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Agor am 30 munud yn y bore cyn ysgol- sicrhau fod plant dal yn cael y cyfle am y berthnasau (Bronfenbrenner).</a:t>
          </a:r>
        </a:p>
      </dsp:txBody>
      <dsp:txXfrm>
        <a:off x="1287226" y="2786680"/>
        <a:ext cx="9761773" cy="111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2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377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89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20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861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422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4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749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257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022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524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4/28/25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576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bdn.ac.uk/education/research/eitn/journal/536/" TargetMode="External"/><Relationship Id="rId3" Type="http://schemas.openxmlformats.org/officeDocument/2006/relationships/hyperlink" Target="https://peopleknowhow.org/wp-content/uploads/2018/03/An-Exploration-of-Parental-Engagement-in-Primary-Schools.pdf" TargetMode="External"/><Relationship Id="rId7" Type="http://schemas.openxmlformats.org/officeDocument/2006/relationships/hyperlink" Target="https://www.simplypsychology.org/maslow.html" TargetMode="External"/><Relationship Id="rId2" Type="http://schemas.openxmlformats.org/officeDocument/2006/relationships/hyperlink" Target="http://www.bera.ac.uk/publication/ethical-guidelines-for-educational-research-202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history.org/2012/06/16/maslows-hierarchy-of-needs/?print=1" TargetMode="External"/><Relationship Id="rId5" Type="http://schemas.openxmlformats.org/officeDocument/2006/relationships/hyperlink" Target="https://estyn.gov.wales/app/uploads/2022/04/Inspection-report-Ysgol-Gymraeg-Ystalyfera-%E2%80%93-Bro-Dur-2022_0.pdf" TargetMode="External"/><Relationship Id="rId4" Type="http://schemas.openxmlformats.org/officeDocument/2006/relationships/hyperlink" Target="https://educationendowmentfoundation.org.uk/education-evidence/teaching-learning-toolkit/parental-eng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6F5F07B-A917-442C-82D5-5719737E9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A67A5F9C-87DA-312F-ACE3-3147725C89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538" b="10193"/>
          <a:stretch/>
        </p:blipFill>
        <p:spPr>
          <a:xfrm>
            <a:off x="20" y="10"/>
            <a:ext cx="1219196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E0C296-2B1B-4589-84EA-239D8784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175" y="2279176"/>
            <a:ext cx="5199894" cy="258567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6B88D-006C-75E1-4A3C-C50FA49E1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8170" y="3102170"/>
            <a:ext cx="4606621" cy="1533098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Cari Thomas</a:t>
            </a:r>
            <a:br>
              <a:rPr lang="en-US" sz="4000" dirty="0"/>
            </a:br>
            <a:r>
              <a:rPr lang="en-GB" sz="1800" b="1" dirty="0" err="1">
                <a:effectLst/>
                <a:latin typeface="Baguet Script" pitchFamily="2" charset="77"/>
              </a:rPr>
              <a:t>Deall</a:t>
            </a:r>
            <a:r>
              <a:rPr lang="en-GB" sz="1800" b="1" dirty="0">
                <a:effectLst/>
                <a:latin typeface="Baguet Script" pitchFamily="2" charset="77"/>
              </a:rPr>
              <a:t> </a:t>
            </a:r>
            <a:r>
              <a:rPr lang="en-GB" sz="1800" b="1" dirty="0" err="1">
                <a:effectLst/>
                <a:latin typeface="Baguet Script" pitchFamily="2" charset="77"/>
              </a:rPr>
              <a:t>Rôl</a:t>
            </a:r>
            <a:r>
              <a:rPr lang="en-GB" sz="1800" b="1" dirty="0">
                <a:effectLst/>
                <a:latin typeface="Baguet Script" pitchFamily="2" charset="77"/>
              </a:rPr>
              <a:t> ac </a:t>
            </a:r>
            <a:r>
              <a:rPr lang="en-GB" sz="1800" b="1" dirty="0" err="1">
                <a:effectLst/>
                <a:latin typeface="Baguet Script" pitchFamily="2" charset="77"/>
              </a:rPr>
              <a:t>Effaith</a:t>
            </a:r>
            <a:r>
              <a:rPr lang="en-GB" sz="1800" b="1" dirty="0">
                <a:effectLst/>
                <a:latin typeface="Baguet Script" pitchFamily="2" charset="77"/>
              </a:rPr>
              <a:t> </a:t>
            </a:r>
            <a:r>
              <a:rPr lang="en-GB" sz="1800" b="1" dirty="0" err="1">
                <a:effectLst/>
                <a:latin typeface="Baguet Script" pitchFamily="2" charset="77"/>
              </a:rPr>
              <a:t>Ymgysylltiad</a:t>
            </a:r>
            <a:r>
              <a:rPr lang="en-GB" sz="1800" b="1" dirty="0">
                <a:effectLst/>
                <a:latin typeface="Baguet Script" pitchFamily="2" charset="77"/>
              </a:rPr>
              <a:t> Ysgol-</a:t>
            </a:r>
            <a:r>
              <a:rPr lang="en-GB" sz="1800" b="1" dirty="0" err="1">
                <a:effectLst/>
                <a:latin typeface="Baguet Script" pitchFamily="2" charset="77"/>
              </a:rPr>
              <a:t>Teulu</a:t>
            </a:r>
            <a:r>
              <a:rPr lang="en-GB" sz="1800" b="1" dirty="0">
                <a:effectLst/>
                <a:latin typeface="Baguet Script" pitchFamily="2" charset="77"/>
              </a:rPr>
              <a:t>: </a:t>
            </a:r>
            <a:r>
              <a:rPr lang="en-GB" sz="1800" b="1" dirty="0" err="1">
                <a:effectLst/>
                <a:latin typeface="Baguet Script" pitchFamily="2" charset="77"/>
              </a:rPr>
              <a:t>Archwiliad</a:t>
            </a:r>
            <a:r>
              <a:rPr lang="en-GB" sz="1800" b="1" dirty="0">
                <a:effectLst/>
                <a:latin typeface="Baguet Script" pitchFamily="2" charset="77"/>
              </a:rPr>
              <a:t> </a:t>
            </a:r>
            <a:r>
              <a:rPr lang="en-GB" sz="1800" b="1" dirty="0" err="1">
                <a:effectLst/>
                <a:latin typeface="Baguet Script" pitchFamily="2" charset="77"/>
              </a:rPr>
              <a:t>Beirniadol</a:t>
            </a:r>
            <a:r>
              <a:rPr lang="en-GB" sz="1800" b="1" dirty="0">
                <a:effectLst/>
                <a:latin typeface="Baguet Script" pitchFamily="2" charset="77"/>
              </a:rPr>
              <a:t> o </a:t>
            </a:r>
            <a:r>
              <a:rPr lang="en-GB" sz="1800" b="1" dirty="0" err="1">
                <a:effectLst/>
                <a:latin typeface="Baguet Script" pitchFamily="2" charset="77"/>
              </a:rPr>
              <a:t>Agwedd</a:t>
            </a:r>
            <a:r>
              <a:rPr lang="en-GB" sz="1800" b="1" dirty="0">
                <a:effectLst/>
                <a:latin typeface="Baguet Script" pitchFamily="2" charset="77"/>
              </a:rPr>
              <a:t> </a:t>
            </a:r>
            <a:r>
              <a:rPr lang="en-GB" sz="1800" b="1" dirty="0" err="1">
                <a:effectLst/>
                <a:latin typeface="Baguet Script" pitchFamily="2" charset="77"/>
              </a:rPr>
              <a:t>ar</a:t>
            </a:r>
            <a:r>
              <a:rPr lang="en-GB" sz="1800" b="1" dirty="0">
                <a:effectLst/>
                <a:latin typeface="Baguet Script" pitchFamily="2" charset="77"/>
              </a:rPr>
              <a:t> Y Broses Hon </a:t>
            </a:r>
            <a:r>
              <a:rPr lang="en-GB" sz="1800" b="1" dirty="0" err="1">
                <a:effectLst/>
                <a:latin typeface="Baguet Script" pitchFamily="2" charset="77"/>
              </a:rPr>
              <a:t>yn</a:t>
            </a:r>
            <a:r>
              <a:rPr lang="en-GB" sz="1800" b="1" dirty="0">
                <a:effectLst/>
                <a:latin typeface="Baguet Script" pitchFamily="2" charset="77"/>
              </a:rPr>
              <a:t> </a:t>
            </a:r>
            <a:r>
              <a:rPr lang="en-GB" sz="1800" b="1" dirty="0" err="1">
                <a:effectLst/>
                <a:latin typeface="Baguet Script" pitchFamily="2" charset="77"/>
              </a:rPr>
              <a:t>Eich</a:t>
            </a:r>
            <a:r>
              <a:rPr lang="en-GB" sz="1800" b="1" dirty="0">
                <a:effectLst/>
                <a:latin typeface="Baguet Script" pitchFamily="2" charset="77"/>
              </a:rPr>
              <a:t> Ysgol </a:t>
            </a:r>
            <a:r>
              <a:rPr lang="en-GB" sz="1800" b="1" dirty="0" err="1">
                <a:effectLst/>
                <a:latin typeface="Baguet Script" pitchFamily="2" charset="77"/>
              </a:rPr>
              <a:t>Lleoliad</a:t>
            </a:r>
            <a:r>
              <a:rPr lang="en-GB" sz="1800" b="1" dirty="0">
                <a:effectLst/>
                <a:latin typeface="Baguet Script" pitchFamily="2" charset="77"/>
              </a:rPr>
              <a:t> </a:t>
            </a:r>
            <a:br>
              <a:rPr lang="en-GB" sz="1200" dirty="0"/>
            </a:b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F13BD5-9502-B291-74CF-E538BE50D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>
            <a:normAutofit/>
          </a:bodyPr>
          <a:lstStyle/>
          <a:p>
            <a:r>
              <a:rPr lang="en-US" dirty="0"/>
              <a:t>2203542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CDD339A-0D5C-435F-B70C-6498DB974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552" y="3022005"/>
            <a:ext cx="12161561" cy="1033163"/>
            <a:chOff x="23552" y="3022005"/>
            <a:chExt cx="12161561" cy="1033163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21D7864D-9CC0-4345-A8ED-01EEC9C57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63">
              <a:extLst>
                <a:ext uri="{FF2B5EF4-FFF2-40B4-BE49-F238E27FC236}">
                  <a16:creationId xmlns:a16="http://schemas.microsoft.com/office/drawing/2014/main" id="{F9F23CAB-0676-4AC7-8CA8-7B5BF73E2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65">
              <a:extLst>
                <a:ext uri="{FF2B5EF4-FFF2-40B4-BE49-F238E27FC236}">
                  <a16:creationId xmlns:a16="http://schemas.microsoft.com/office/drawing/2014/main" id="{EB1A7EF0-FD1E-4431-AA12-061658B276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66">
              <a:extLst>
                <a:ext uri="{FF2B5EF4-FFF2-40B4-BE49-F238E27FC236}">
                  <a16:creationId xmlns:a16="http://schemas.microsoft.com/office/drawing/2014/main" id="{AAA8D351-4D5D-43CA-9EA3-3A209DBA7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67">
              <a:extLst>
                <a:ext uri="{FF2B5EF4-FFF2-40B4-BE49-F238E27FC236}">
                  <a16:creationId xmlns:a16="http://schemas.microsoft.com/office/drawing/2014/main" id="{AEB482CE-8502-400F-A587-CEA8BF668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69">
              <a:extLst>
                <a:ext uri="{FF2B5EF4-FFF2-40B4-BE49-F238E27FC236}">
                  <a16:creationId xmlns:a16="http://schemas.microsoft.com/office/drawing/2014/main" id="{B86FDE7E-057E-44EF-9209-38C5CD45C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70">
              <a:extLst>
                <a:ext uri="{FF2B5EF4-FFF2-40B4-BE49-F238E27FC236}">
                  <a16:creationId xmlns:a16="http://schemas.microsoft.com/office/drawing/2014/main" id="{9DAEC7B8-1258-418C-8918-40304A03F2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71">
              <a:extLst>
                <a:ext uri="{FF2B5EF4-FFF2-40B4-BE49-F238E27FC236}">
                  <a16:creationId xmlns:a16="http://schemas.microsoft.com/office/drawing/2014/main" id="{7B3E59D7-9F28-4FEB-8725-3474C434C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72">
              <a:extLst>
                <a:ext uri="{FF2B5EF4-FFF2-40B4-BE49-F238E27FC236}">
                  <a16:creationId xmlns:a16="http://schemas.microsoft.com/office/drawing/2014/main" id="{FB6EF793-0487-49E6-ACD6-A61029C0A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73">
              <a:extLst>
                <a:ext uri="{FF2B5EF4-FFF2-40B4-BE49-F238E27FC236}">
                  <a16:creationId xmlns:a16="http://schemas.microsoft.com/office/drawing/2014/main" id="{98ABF759-8FA6-48D5-B872-D9CEECD39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74">
              <a:extLst>
                <a:ext uri="{FF2B5EF4-FFF2-40B4-BE49-F238E27FC236}">
                  <a16:creationId xmlns:a16="http://schemas.microsoft.com/office/drawing/2014/main" id="{DDB8BBFA-C9D7-4F60-A252-7ED1743E4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85">
              <a:extLst>
                <a:ext uri="{FF2B5EF4-FFF2-40B4-BE49-F238E27FC236}">
                  <a16:creationId xmlns:a16="http://schemas.microsoft.com/office/drawing/2014/main" id="{A0FF6E41-0C56-4070-B2E2-2B584C578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87">
              <a:extLst>
                <a:ext uri="{FF2B5EF4-FFF2-40B4-BE49-F238E27FC236}">
                  <a16:creationId xmlns:a16="http://schemas.microsoft.com/office/drawing/2014/main" id="{BF2AC548-3795-4AF1-B887-1983F7F8A9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88">
              <a:extLst>
                <a:ext uri="{FF2B5EF4-FFF2-40B4-BE49-F238E27FC236}">
                  <a16:creationId xmlns:a16="http://schemas.microsoft.com/office/drawing/2014/main" id="{2BDFC7FA-5D85-4F31-B712-6E0C0D7B0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94">
              <a:extLst>
                <a:ext uri="{FF2B5EF4-FFF2-40B4-BE49-F238E27FC236}">
                  <a16:creationId xmlns:a16="http://schemas.microsoft.com/office/drawing/2014/main" id="{DD1464FA-ADAE-4DB6-A9A6-A809763A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97">
              <a:extLst>
                <a:ext uri="{FF2B5EF4-FFF2-40B4-BE49-F238E27FC236}">
                  <a16:creationId xmlns:a16="http://schemas.microsoft.com/office/drawing/2014/main" id="{A247191C-2FEA-4AA3-9B1B-4F1602D26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8">
              <a:extLst>
                <a:ext uri="{FF2B5EF4-FFF2-40B4-BE49-F238E27FC236}">
                  <a16:creationId xmlns:a16="http://schemas.microsoft.com/office/drawing/2014/main" id="{92676367-B42C-46BC-BF52-A543723C2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9">
              <a:extLst>
                <a:ext uri="{FF2B5EF4-FFF2-40B4-BE49-F238E27FC236}">
                  <a16:creationId xmlns:a16="http://schemas.microsoft.com/office/drawing/2014/main" id="{F96083BD-2E2F-43C1-B5B8-90A19ECB2F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00">
              <a:extLst>
                <a:ext uri="{FF2B5EF4-FFF2-40B4-BE49-F238E27FC236}">
                  <a16:creationId xmlns:a16="http://schemas.microsoft.com/office/drawing/2014/main" id="{36D49EC8-F959-4206-9496-81C1FCE95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01">
              <a:extLst>
                <a:ext uri="{FF2B5EF4-FFF2-40B4-BE49-F238E27FC236}">
                  <a16:creationId xmlns:a16="http://schemas.microsoft.com/office/drawing/2014/main" id="{0D1F9B54-5650-4ADE-8769-818D5AD3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02">
              <a:extLst>
                <a:ext uri="{FF2B5EF4-FFF2-40B4-BE49-F238E27FC236}">
                  <a16:creationId xmlns:a16="http://schemas.microsoft.com/office/drawing/2014/main" id="{1208F64B-D1E2-4308-A921-2791E4D90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103">
              <a:extLst>
                <a:ext uri="{FF2B5EF4-FFF2-40B4-BE49-F238E27FC236}">
                  <a16:creationId xmlns:a16="http://schemas.microsoft.com/office/drawing/2014/main" id="{DD5592E3-A816-49FE-824E-AF5845C51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113">
              <a:extLst>
                <a:ext uri="{FF2B5EF4-FFF2-40B4-BE49-F238E27FC236}">
                  <a16:creationId xmlns:a16="http://schemas.microsoft.com/office/drawing/2014/main" id="{048AF30C-3E40-4065-A7E2-A78D26B05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115">
              <a:extLst>
                <a:ext uri="{FF2B5EF4-FFF2-40B4-BE49-F238E27FC236}">
                  <a16:creationId xmlns:a16="http://schemas.microsoft.com/office/drawing/2014/main" id="{F6E9CB87-8280-47D0-88C8-BAC285D5DE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117">
              <a:extLst>
                <a:ext uri="{FF2B5EF4-FFF2-40B4-BE49-F238E27FC236}">
                  <a16:creationId xmlns:a16="http://schemas.microsoft.com/office/drawing/2014/main" id="{C126D247-0C11-4EAB-BE52-A4D807955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18">
              <a:extLst>
                <a:ext uri="{FF2B5EF4-FFF2-40B4-BE49-F238E27FC236}">
                  <a16:creationId xmlns:a16="http://schemas.microsoft.com/office/drawing/2014/main" id="{A15D480B-DA3E-4F00-BDEA-52E018D2C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19">
              <a:extLst>
                <a:ext uri="{FF2B5EF4-FFF2-40B4-BE49-F238E27FC236}">
                  <a16:creationId xmlns:a16="http://schemas.microsoft.com/office/drawing/2014/main" id="{171F133F-A692-4513-A861-47BDCCC8F6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20">
              <a:extLst>
                <a:ext uri="{FF2B5EF4-FFF2-40B4-BE49-F238E27FC236}">
                  <a16:creationId xmlns:a16="http://schemas.microsoft.com/office/drawing/2014/main" id="{38207A8D-8E7E-463D-9992-9844A7808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27">
              <a:extLst>
                <a:ext uri="{FF2B5EF4-FFF2-40B4-BE49-F238E27FC236}">
                  <a16:creationId xmlns:a16="http://schemas.microsoft.com/office/drawing/2014/main" id="{7BA77B91-9626-4DFA-A5D2-86BE3EAC8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29">
              <a:extLst>
                <a:ext uri="{FF2B5EF4-FFF2-40B4-BE49-F238E27FC236}">
                  <a16:creationId xmlns:a16="http://schemas.microsoft.com/office/drawing/2014/main" id="{E160D945-C924-441B-827A-C27206D18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33">
              <a:extLst>
                <a:ext uri="{FF2B5EF4-FFF2-40B4-BE49-F238E27FC236}">
                  <a16:creationId xmlns:a16="http://schemas.microsoft.com/office/drawing/2014/main" id="{034D50E5-CC96-47EA-909D-9CC6ABA24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36">
              <a:extLst>
                <a:ext uri="{FF2B5EF4-FFF2-40B4-BE49-F238E27FC236}">
                  <a16:creationId xmlns:a16="http://schemas.microsoft.com/office/drawing/2014/main" id="{CE529D6B-DA12-4C21-8816-B7C0655DC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37">
              <a:extLst>
                <a:ext uri="{FF2B5EF4-FFF2-40B4-BE49-F238E27FC236}">
                  <a16:creationId xmlns:a16="http://schemas.microsoft.com/office/drawing/2014/main" id="{8BD20D1C-AFD2-46C5-B874-E1E6575A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8">
              <a:extLst>
                <a:ext uri="{FF2B5EF4-FFF2-40B4-BE49-F238E27FC236}">
                  <a16:creationId xmlns:a16="http://schemas.microsoft.com/office/drawing/2014/main" id="{1553F3A5-DAE1-4BE4-A62C-DC0B2B076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9">
              <a:extLst>
                <a:ext uri="{FF2B5EF4-FFF2-40B4-BE49-F238E27FC236}">
                  <a16:creationId xmlns:a16="http://schemas.microsoft.com/office/drawing/2014/main" id="{7248432C-E709-4AB9-B196-B17BABF54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42">
              <a:extLst>
                <a:ext uri="{FF2B5EF4-FFF2-40B4-BE49-F238E27FC236}">
                  <a16:creationId xmlns:a16="http://schemas.microsoft.com/office/drawing/2014/main" id="{87579DF1-0CD1-48D7-9B6C-2B437C7B0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43">
              <a:extLst>
                <a:ext uri="{FF2B5EF4-FFF2-40B4-BE49-F238E27FC236}">
                  <a16:creationId xmlns:a16="http://schemas.microsoft.com/office/drawing/2014/main" id="{51C5165A-A8BD-4E8A-BB51-96ADB4E0C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44">
              <a:extLst>
                <a:ext uri="{FF2B5EF4-FFF2-40B4-BE49-F238E27FC236}">
                  <a16:creationId xmlns:a16="http://schemas.microsoft.com/office/drawing/2014/main" id="{3318A639-15FE-47E4-883D-24F0DAF6B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45">
              <a:extLst>
                <a:ext uri="{FF2B5EF4-FFF2-40B4-BE49-F238E27FC236}">
                  <a16:creationId xmlns:a16="http://schemas.microsoft.com/office/drawing/2014/main" id="{B03EC112-0D5C-48DA-93EE-940B74A62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0">
              <a:extLst>
                <a:ext uri="{FF2B5EF4-FFF2-40B4-BE49-F238E27FC236}">
                  <a16:creationId xmlns:a16="http://schemas.microsoft.com/office/drawing/2014/main" id="{982DB46C-F13E-4ED7-90F3-47B25A085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5">
              <a:extLst>
                <a:ext uri="{FF2B5EF4-FFF2-40B4-BE49-F238E27FC236}">
                  <a16:creationId xmlns:a16="http://schemas.microsoft.com/office/drawing/2014/main" id="{FF698AC9-5CD1-4A7F-8D25-5787F7E8E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580965AB-01A6-476C-8F50-ED23508207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E3C0DF2F-3170-4A79-ADAA-4BC015B241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9010010-E67A-4065-8312-BE392BB1C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631A2BD3-8DA4-49DA-961C-2A84252DD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B3462A74-8748-4CC2-A7DC-0F765B734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26">
              <a:extLst>
                <a:ext uri="{FF2B5EF4-FFF2-40B4-BE49-F238E27FC236}">
                  <a16:creationId xmlns:a16="http://schemas.microsoft.com/office/drawing/2014/main" id="{3FD72CB2-5280-4C42-ABD9-AC2202E75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27">
              <a:extLst>
                <a:ext uri="{FF2B5EF4-FFF2-40B4-BE49-F238E27FC236}">
                  <a16:creationId xmlns:a16="http://schemas.microsoft.com/office/drawing/2014/main" id="{7BB6BA01-F7D6-431B-97F7-2DAD44DF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28">
              <a:extLst>
                <a:ext uri="{FF2B5EF4-FFF2-40B4-BE49-F238E27FC236}">
                  <a16:creationId xmlns:a16="http://schemas.microsoft.com/office/drawing/2014/main" id="{6CBFA44B-13FA-4E01-8EC8-3C2E03DC7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30">
              <a:extLst>
                <a:ext uri="{FF2B5EF4-FFF2-40B4-BE49-F238E27FC236}">
                  <a16:creationId xmlns:a16="http://schemas.microsoft.com/office/drawing/2014/main" id="{0B5F8AEE-90EF-4529-B573-77F764D89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43">
              <a:extLst>
                <a:ext uri="{FF2B5EF4-FFF2-40B4-BE49-F238E27FC236}">
                  <a16:creationId xmlns:a16="http://schemas.microsoft.com/office/drawing/2014/main" id="{56BAE621-EB8E-4E88-9B1A-F840BFE65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51">
              <a:extLst>
                <a:ext uri="{FF2B5EF4-FFF2-40B4-BE49-F238E27FC236}">
                  <a16:creationId xmlns:a16="http://schemas.microsoft.com/office/drawing/2014/main" id="{14B4DED6-A4BF-4F3B-B1FC-82825676B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52">
              <a:extLst>
                <a:ext uri="{FF2B5EF4-FFF2-40B4-BE49-F238E27FC236}">
                  <a16:creationId xmlns:a16="http://schemas.microsoft.com/office/drawing/2014/main" id="{E93A246E-C93F-4DCB-8EB4-8AE46BC81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53">
              <a:extLst>
                <a:ext uri="{FF2B5EF4-FFF2-40B4-BE49-F238E27FC236}">
                  <a16:creationId xmlns:a16="http://schemas.microsoft.com/office/drawing/2014/main" id="{2D8ABAA9-E978-42EE-9895-4A97F33EAF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54">
              <a:extLst>
                <a:ext uri="{FF2B5EF4-FFF2-40B4-BE49-F238E27FC236}">
                  <a16:creationId xmlns:a16="http://schemas.microsoft.com/office/drawing/2014/main" id="{1BDBC350-8F9F-44B7-8860-EE05E4556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55">
              <a:extLst>
                <a:ext uri="{FF2B5EF4-FFF2-40B4-BE49-F238E27FC236}">
                  <a16:creationId xmlns:a16="http://schemas.microsoft.com/office/drawing/2014/main" id="{8CC1825B-07E8-4D9A-99FC-AF22F9D70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56">
              <a:extLst>
                <a:ext uri="{FF2B5EF4-FFF2-40B4-BE49-F238E27FC236}">
                  <a16:creationId xmlns:a16="http://schemas.microsoft.com/office/drawing/2014/main" id="{E208343E-229A-4E39-AF3B-DAE8625D5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57">
              <a:extLst>
                <a:ext uri="{FF2B5EF4-FFF2-40B4-BE49-F238E27FC236}">
                  <a16:creationId xmlns:a16="http://schemas.microsoft.com/office/drawing/2014/main" id="{C48670A5-7175-4E13-BCF9-70B92BFB7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59">
              <a:extLst>
                <a:ext uri="{FF2B5EF4-FFF2-40B4-BE49-F238E27FC236}">
                  <a16:creationId xmlns:a16="http://schemas.microsoft.com/office/drawing/2014/main" id="{F4203D1F-0C38-4CC7-9667-06D91693C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60">
              <a:extLst>
                <a:ext uri="{FF2B5EF4-FFF2-40B4-BE49-F238E27FC236}">
                  <a16:creationId xmlns:a16="http://schemas.microsoft.com/office/drawing/2014/main" id="{7C6039CA-A1B7-4086-B035-CF1A0B147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61">
              <a:extLst>
                <a:ext uri="{FF2B5EF4-FFF2-40B4-BE49-F238E27FC236}">
                  <a16:creationId xmlns:a16="http://schemas.microsoft.com/office/drawing/2014/main" id="{BCF25F37-4F50-4174-88D1-A3A43F614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8">
              <a:extLst>
                <a:ext uri="{FF2B5EF4-FFF2-40B4-BE49-F238E27FC236}">
                  <a16:creationId xmlns:a16="http://schemas.microsoft.com/office/drawing/2014/main" id="{F076F369-289A-4E93-BF39-B4C99E16B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79">
              <a:extLst>
                <a:ext uri="{FF2B5EF4-FFF2-40B4-BE49-F238E27FC236}">
                  <a16:creationId xmlns:a16="http://schemas.microsoft.com/office/drawing/2014/main" id="{F014AE29-4A4C-418D-8D72-233AECCE7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80">
              <a:extLst>
                <a:ext uri="{FF2B5EF4-FFF2-40B4-BE49-F238E27FC236}">
                  <a16:creationId xmlns:a16="http://schemas.microsoft.com/office/drawing/2014/main" id="{169B666F-51A1-4D47-851D-BF226C536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81">
              <a:extLst>
                <a:ext uri="{FF2B5EF4-FFF2-40B4-BE49-F238E27FC236}">
                  <a16:creationId xmlns:a16="http://schemas.microsoft.com/office/drawing/2014/main" id="{1D47E7BB-91A2-4C01-848C-7528FB8DC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82">
              <a:extLst>
                <a:ext uri="{FF2B5EF4-FFF2-40B4-BE49-F238E27FC236}">
                  <a16:creationId xmlns:a16="http://schemas.microsoft.com/office/drawing/2014/main" id="{E8C443E6-6590-4FA5-9143-C734D59DC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3">
              <a:extLst>
                <a:ext uri="{FF2B5EF4-FFF2-40B4-BE49-F238E27FC236}">
                  <a16:creationId xmlns:a16="http://schemas.microsoft.com/office/drawing/2014/main" id="{8AE369CB-90BC-49E0-84E4-E46339759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84">
              <a:extLst>
                <a:ext uri="{FF2B5EF4-FFF2-40B4-BE49-F238E27FC236}">
                  <a16:creationId xmlns:a16="http://schemas.microsoft.com/office/drawing/2014/main" id="{DC1D6E23-7CDE-45A3-B8E0-2C5D1BDE7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86">
              <a:extLst>
                <a:ext uri="{FF2B5EF4-FFF2-40B4-BE49-F238E27FC236}">
                  <a16:creationId xmlns:a16="http://schemas.microsoft.com/office/drawing/2014/main" id="{AF542CA1-45D2-4197-B34E-0A63A758B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89">
              <a:extLst>
                <a:ext uri="{FF2B5EF4-FFF2-40B4-BE49-F238E27FC236}">
                  <a16:creationId xmlns:a16="http://schemas.microsoft.com/office/drawing/2014/main" id="{5ED5642D-E343-41C8-8FF3-3368A8660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90">
              <a:extLst>
                <a:ext uri="{FF2B5EF4-FFF2-40B4-BE49-F238E27FC236}">
                  <a16:creationId xmlns:a16="http://schemas.microsoft.com/office/drawing/2014/main" id="{BDD03E24-B855-4A54-9C06-9665F8E96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5">
              <a:extLst>
                <a:ext uri="{FF2B5EF4-FFF2-40B4-BE49-F238E27FC236}">
                  <a16:creationId xmlns:a16="http://schemas.microsoft.com/office/drawing/2014/main" id="{92A5ABF9-C9AB-440A-9046-57769BAA7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7">
              <a:extLst>
                <a:ext uri="{FF2B5EF4-FFF2-40B4-BE49-F238E27FC236}">
                  <a16:creationId xmlns:a16="http://schemas.microsoft.com/office/drawing/2014/main" id="{20CCFA26-8B22-4B64-A21B-01B13BE5B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40">
              <a:extLst>
                <a:ext uri="{FF2B5EF4-FFF2-40B4-BE49-F238E27FC236}">
                  <a16:creationId xmlns:a16="http://schemas.microsoft.com/office/drawing/2014/main" id="{7034E999-C5DC-41C3-93CF-5AA4288924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46">
              <a:extLst>
                <a:ext uri="{FF2B5EF4-FFF2-40B4-BE49-F238E27FC236}">
                  <a16:creationId xmlns:a16="http://schemas.microsoft.com/office/drawing/2014/main" id="{1A197C36-622D-4B69-91BB-4C6D3D209E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64">
              <a:extLst>
                <a:ext uri="{FF2B5EF4-FFF2-40B4-BE49-F238E27FC236}">
                  <a16:creationId xmlns:a16="http://schemas.microsoft.com/office/drawing/2014/main" id="{2B41BCF4-897C-4C73-A9C9-92A909F18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75">
              <a:extLst>
                <a:ext uri="{FF2B5EF4-FFF2-40B4-BE49-F238E27FC236}">
                  <a16:creationId xmlns:a16="http://schemas.microsoft.com/office/drawing/2014/main" id="{406FB574-90F0-417D-ABCD-95DDE91A2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8">
              <a:extLst>
                <a:ext uri="{FF2B5EF4-FFF2-40B4-BE49-F238E27FC236}">
                  <a16:creationId xmlns:a16="http://schemas.microsoft.com/office/drawing/2014/main" id="{4B98C702-29E3-4C5E-AA82-64BAC1F2A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36">
              <a:extLst>
                <a:ext uri="{FF2B5EF4-FFF2-40B4-BE49-F238E27FC236}">
                  <a16:creationId xmlns:a16="http://schemas.microsoft.com/office/drawing/2014/main" id="{943DBA82-CBF2-40C6-A535-C02BA2F1E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64">
              <a:extLst>
                <a:ext uri="{FF2B5EF4-FFF2-40B4-BE49-F238E27FC236}">
                  <a16:creationId xmlns:a16="http://schemas.microsoft.com/office/drawing/2014/main" id="{5A1CC399-638B-44DB-80A7-401D797A9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8A9B08C-9317-DD06-C9C3-6C7AE025D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168" y="1819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79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72"/>
    </mc:Choice>
    <mc:Fallback xmlns="">
      <p:transition spd="slow" advTm="13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76300"/>
            <a:ext cx="10775021" cy="511522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011A4-9413-C62E-0EF7-7EE4C5C0C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954" y="1165965"/>
            <a:ext cx="8579011" cy="1164425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haroni" panose="02010803020104030203" pitchFamily="2" charset="-79"/>
                <a:cs typeface="Aharoni" panose="02010803020104030203" pitchFamily="2" charset="-79"/>
              </a:rPr>
              <a:t>Ymgysylltiad</a:t>
            </a:r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>
                <a:latin typeface="Aharoni" panose="02010803020104030203" pitchFamily="2" charset="-79"/>
                <a:cs typeface="Aharoni" panose="02010803020104030203" pitchFamily="2" charset="-79"/>
              </a:rPr>
              <a:t>â</a:t>
            </a:r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dirty="0" err="1">
                <a:latin typeface="Aharoni" panose="02010803020104030203" pitchFamily="2" charset="-79"/>
                <a:cs typeface="Aharoni" panose="02010803020104030203" pitchFamily="2" charset="-79"/>
              </a:rPr>
              <a:t>teulu</a:t>
            </a:r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FC240-D939-00AA-D969-06D83794E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1804" y="2220229"/>
            <a:ext cx="7622141" cy="3031364"/>
          </a:xfrm>
        </p:spPr>
        <p:txBody>
          <a:bodyPr>
            <a:normAutofit/>
          </a:bodyPr>
          <a:lstStyle/>
          <a:p>
            <a:r>
              <a:rPr lang="en-US" sz="1600" dirty="0" err="1"/>
              <a:t>Pwysigrwydd</a:t>
            </a:r>
            <a:r>
              <a:rPr lang="en-US" sz="1600" dirty="0"/>
              <a:t> </a:t>
            </a:r>
            <a:r>
              <a:rPr lang="en-US" sz="1600" dirty="0" err="1"/>
              <a:t>enfawr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ysgolion</a:t>
            </a:r>
            <a:r>
              <a:rPr lang="en-US" sz="1600" dirty="0"/>
              <a:t> </a:t>
            </a:r>
            <a:r>
              <a:rPr lang="en-US" sz="1600" dirty="0" err="1"/>
              <a:t>ymgysylltu</a:t>
            </a:r>
            <a:r>
              <a:rPr lang="en-US" sz="1600" dirty="0"/>
              <a:t> </a:t>
            </a:r>
            <a:r>
              <a:rPr lang="en-US" sz="1600" dirty="0" err="1"/>
              <a:t>â</a:t>
            </a:r>
            <a:r>
              <a:rPr lang="en-US" sz="1600" dirty="0"/>
              <a:t> </a:t>
            </a:r>
            <a:r>
              <a:rPr lang="en-US" sz="1600" dirty="0" err="1"/>
              <a:t>theuluoedd</a:t>
            </a:r>
            <a:r>
              <a:rPr lang="en-US" sz="1600" dirty="0"/>
              <a:t>-  </a:t>
            </a:r>
            <a:r>
              <a:rPr lang="en-US" sz="1600" dirty="0" err="1"/>
              <a:t>mae</a:t>
            </a:r>
            <a:r>
              <a:rPr lang="en-US" sz="1600" dirty="0"/>
              <a:t> </a:t>
            </a:r>
            <a:r>
              <a:rPr lang="en-US" sz="1600" dirty="0" err="1"/>
              <a:t>nifer</a:t>
            </a:r>
            <a:r>
              <a:rPr lang="en-US" sz="1600" dirty="0"/>
              <a:t> o </a:t>
            </a:r>
            <a:r>
              <a:rPr lang="en-US" sz="1600" dirty="0" err="1"/>
              <a:t>ddulliau</a:t>
            </a:r>
            <a:r>
              <a:rPr lang="en-US" sz="1600" dirty="0"/>
              <a:t> gall </a:t>
            </a:r>
            <a:r>
              <a:rPr lang="en-US" sz="1600" dirty="0" err="1"/>
              <a:t>ysgolion</a:t>
            </a:r>
            <a:r>
              <a:rPr lang="en-US" sz="1600" dirty="0"/>
              <a:t> </a:t>
            </a:r>
            <a:r>
              <a:rPr lang="en-US" sz="1600" dirty="0" err="1"/>
              <a:t>defnyddio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gynnwys</a:t>
            </a:r>
            <a:r>
              <a:rPr lang="en-US" sz="1600" dirty="0"/>
              <a:t> </a:t>
            </a:r>
            <a:r>
              <a:rPr lang="en-US" sz="1600" dirty="0" err="1"/>
              <a:t>rhieni</a:t>
            </a:r>
            <a:r>
              <a:rPr lang="en-US" sz="1600" dirty="0"/>
              <a:t> </a:t>
            </a:r>
            <a:r>
              <a:rPr lang="en-US" sz="1600" dirty="0" err="1"/>
              <a:t>mewn</a:t>
            </a:r>
            <a:r>
              <a:rPr lang="en-US" sz="1600" dirty="0"/>
              <a:t> </a:t>
            </a:r>
            <a:r>
              <a:rPr lang="en-US" sz="1600" dirty="0" err="1"/>
              <a:t>cynnydd</a:t>
            </a:r>
            <a:r>
              <a:rPr lang="en-US" sz="1600" dirty="0"/>
              <a:t> </a:t>
            </a:r>
            <a:r>
              <a:rPr lang="en-US" sz="1600" dirty="0" err="1"/>
              <a:t>ei</a:t>
            </a:r>
            <a:r>
              <a:rPr lang="en-US" sz="1600" dirty="0"/>
              <a:t> </a:t>
            </a:r>
            <a:r>
              <a:rPr lang="en-US" sz="1600" dirty="0" err="1"/>
              <a:t>phlant</a:t>
            </a:r>
            <a:r>
              <a:rPr lang="en-US" sz="1600" dirty="0"/>
              <a:t>, (Education Endowment Foundation, 2021). </a:t>
            </a:r>
          </a:p>
          <a:p>
            <a:r>
              <a:rPr lang="en-US" sz="1600" dirty="0" err="1"/>
              <a:t>Allweddol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gynnwys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ysgolion</a:t>
            </a:r>
            <a:r>
              <a:rPr lang="en-US" sz="1600" dirty="0"/>
              <a:t>- </a:t>
            </a:r>
            <a:r>
              <a:rPr lang="en-US" sz="1600" dirty="0" err="1"/>
              <a:t>cynnydd</a:t>
            </a:r>
            <a:r>
              <a:rPr lang="en-US" sz="1600" dirty="0"/>
              <a:t> o </a:t>
            </a:r>
            <a:r>
              <a:rPr lang="en-US" sz="1600" dirty="0" err="1"/>
              <a:t>bedwar</a:t>
            </a:r>
            <a:r>
              <a:rPr lang="en-US" sz="1600" dirty="0"/>
              <a:t> mis </a:t>
            </a:r>
            <a:r>
              <a:rPr lang="en-US" sz="1600" dirty="0" err="1"/>
              <a:t>ychwanegol</a:t>
            </a:r>
            <a:r>
              <a:rPr lang="en-US" sz="1600" dirty="0"/>
              <a:t> </a:t>
            </a:r>
            <a:r>
              <a:rPr lang="en-US" sz="1600" dirty="0" err="1"/>
              <a:t>dros</a:t>
            </a:r>
            <a:r>
              <a:rPr lang="en-US" sz="1600" dirty="0"/>
              <a:t> </a:t>
            </a:r>
            <a:r>
              <a:rPr lang="en-US" sz="1600" dirty="0" err="1"/>
              <a:t>gyfnod</a:t>
            </a:r>
            <a:r>
              <a:rPr lang="en-US" sz="1600" dirty="0"/>
              <a:t> o </a:t>
            </a:r>
            <a:r>
              <a:rPr lang="en-US" sz="1600" dirty="0" err="1"/>
              <a:t>flwyddyn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blant</a:t>
            </a:r>
            <a:r>
              <a:rPr lang="en-US" sz="1600" dirty="0"/>
              <a:t>, (Education Endowment Foundation, 2021). </a:t>
            </a:r>
          </a:p>
          <a:p>
            <a:r>
              <a:rPr lang="en-US" sz="1600" dirty="0" err="1"/>
              <a:t>Noson</a:t>
            </a:r>
            <a:r>
              <a:rPr lang="en-US" sz="1600" dirty="0"/>
              <a:t> </a:t>
            </a:r>
            <a:r>
              <a:rPr lang="en-US" sz="1600" dirty="0" err="1"/>
              <a:t>arddangos</a:t>
            </a:r>
            <a:r>
              <a:rPr lang="en-US" sz="1600" dirty="0"/>
              <a:t> </a:t>
            </a:r>
            <a:r>
              <a:rPr lang="en-US" sz="1600" dirty="0" err="1"/>
              <a:t>gwaith</a:t>
            </a:r>
            <a:r>
              <a:rPr lang="en-US" sz="1600" dirty="0"/>
              <a:t>- </a:t>
            </a:r>
            <a:r>
              <a:rPr lang="en-US" sz="1600" dirty="0" err="1"/>
              <a:t>dadansoddiad</a:t>
            </a:r>
            <a:r>
              <a:rPr lang="en-US" sz="1600" dirty="0"/>
              <a:t> </a:t>
            </a:r>
            <a:r>
              <a:rPr lang="en-US" sz="1600" dirty="0" err="1"/>
              <a:t>beirniadol</a:t>
            </a:r>
            <a:r>
              <a:rPr lang="en-US" sz="1600" dirty="0"/>
              <a:t> a </a:t>
            </a:r>
            <a:r>
              <a:rPr lang="en-US" sz="1600" dirty="0" err="1"/>
              <a:t>myfyrio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yr</a:t>
            </a:r>
            <a:r>
              <a:rPr lang="en-US" sz="1600" dirty="0"/>
              <a:t> </a:t>
            </a:r>
            <a:r>
              <a:rPr lang="en-US" sz="1600" dirty="0" err="1"/>
              <a:t>effaith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ddysgwyr</a:t>
            </a:r>
            <a:r>
              <a:rPr lang="en-US" sz="1600" dirty="0"/>
              <a:t>.</a:t>
            </a:r>
          </a:p>
          <a:p>
            <a:endParaRPr lang="en-US" sz="16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756232-7BA9-4CEA-9C9D-67E53C91B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16220" y="31138"/>
            <a:ext cx="521147" cy="6782575"/>
            <a:chOff x="11016220" y="-64032"/>
            <a:chExt cx="521147" cy="6858421"/>
          </a:xfrm>
          <a:solidFill>
            <a:schemeClr val="bg2">
              <a:lumMod val="90000"/>
            </a:schemeClr>
          </a:solidFill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41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040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04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80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090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776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896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846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102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9476" y="150022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2697" y="439271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515" y="994258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817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31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3854" y="764600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8602" y="114885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22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826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776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287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122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660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9592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840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130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080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552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170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461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07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41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481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910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642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83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4251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974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803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013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36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545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570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178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260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074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524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501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2775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16905" y="2952119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217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3664" y="5750749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9061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692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3470" y="668474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352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2771" y="-4523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71" name="Group 70">
            <a:extLst>
              <a:ext uri="{FF2B5EF4-FFF2-40B4-BE49-F238E27FC236}">
                <a16:creationId xmlns:a16="http://schemas.microsoft.com/office/drawing/2014/main" id="{794267EB-8640-4DF3-9F5F-F38995109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81725" y="40256"/>
            <a:ext cx="503194" cy="6764629"/>
            <a:chOff x="11581725" y="-50217"/>
            <a:chExt cx="503194" cy="6814823"/>
          </a:xfrm>
        </p:grpSpPr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62E43E43-4CB1-436A-8F39-FDA46F384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9500" y="66549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43">
              <a:extLst>
                <a:ext uri="{FF2B5EF4-FFF2-40B4-BE49-F238E27FC236}">
                  <a16:creationId xmlns:a16="http://schemas.microsoft.com/office/drawing/2014/main" id="{01953B1A-913D-4BC4-AD4F-7DCC6BB0A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75602" y="79700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51">
              <a:extLst>
                <a:ext uri="{FF2B5EF4-FFF2-40B4-BE49-F238E27FC236}">
                  <a16:creationId xmlns:a16="http://schemas.microsoft.com/office/drawing/2014/main" id="{6085CF7C-052A-40B4-A519-5B9C532D8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48571" y="95141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52">
              <a:extLst>
                <a:ext uri="{FF2B5EF4-FFF2-40B4-BE49-F238E27FC236}">
                  <a16:creationId xmlns:a16="http://schemas.microsoft.com/office/drawing/2014/main" id="{6A30D3AB-0061-492B-87F5-7F8512F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45576" y="38698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53">
              <a:extLst>
                <a:ext uri="{FF2B5EF4-FFF2-40B4-BE49-F238E27FC236}">
                  <a16:creationId xmlns:a16="http://schemas.microsoft.com/office/drawing/2014/main" id="{69A009B8-1C16-4886-84BE-F36873A8F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657" y="119019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54">
              <a:extLst>
                <a:ext uri="{FF2B5EF4-FFF2-40B4-BE49-F238E27FC236}">
                  <a16:creationId xmlns:a16="http://schemas.microsoft.com/office/drawing/2014/main" id="{4262414F-5D33-444C-81D6-D059EC05DA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2504" y="55061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55">
              <a:extLst>
                <a:ext uri="{FF2B5EF4-FFF2-40B4-BE49-F238E27FC236}">
                  <a16:creationId xmlns:a16="http://schemas.microsoft.com/office/drawing/2014/main" id="{A035666B-2FAB-4FD6-9ADA-4770A33B9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517" y="139979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56">
              <a:extLst>
                <a:ext uri="{FF2B5EF4-FFF2-40B4-BE49-F238E27FC236}">
                  <a16:creationId xmlns:a16="http://schemas.microsoft.com/office/drawing/2014/main" id="{BC45742B-781F-43CF-967D-04E8532B5D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213" y="222982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57">
              <a:extLst>
                <a:ext uri="{FF2B5EF4-FFF2-40B4-BE49-F238E27FC236}">
                  <a16:creationId xmlns:a16="http://schemas.microsoft.com/office/drawing/2014/main" id="{9A565171-85E6-47B4-96D9-A815A5A60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2666" y="160953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2116" y="19189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60">
              <a:extLst>
                <a:ext uri="{FF2B5EF4-FFF2-40B4-BE49-F238E27FC236}">
                  <a16:creationId xmlns:a16="http://schemas.microsoft.com/office/drawing/2014/main" id="{79D613E3-CA24-4F43-A0A9-345387044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7347" y="183933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61">
              <a:extLst>
                <a:ext uri="{FF2B5EF4-FFF2-40B4-BE49-F238E27FC236}">
                  <a16:creationId xmlns:a16="http://schemas.microsoft.com/office/drawing/2014/main" id="{0C069C76-F3AB-4A56-AB65-D9837622A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63644" y="2073692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288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525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991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96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079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35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437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434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14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0699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32">
              <a:extLst>
                <a:ext uri="{FF2B5EF4-FFF2-40B4-BE49-F238E27FC236}">
                  <a16:creationId xmlns:a16="http://schemas.microsoft.com/office/drawing/2014/main" id="{C0CE652D-B224-4EC0-A270-14E78D333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5689" y="323256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33">
              <a:extLst>
                <a:ext uri="{FF2B5EF4-FFF2-40B4-BE49-F238E27FC236}">
                  <a16:creationId xmlns:a16="http://schemas.microsoft.com/office/drawing/2014/main" id="{37E8E3DB-6FB9-4F73-B1D1-F3B3A3C10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5602" y="432387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34">
              <a:extLst>
                <a:ext uri="{FF2B5EF4-FFF2-40B4-BE49-F238E27FC236}">
                  <a16:creationId xmlns:a16="http://schemas.microsoft.com/office/drawing/2014/main" id="{FA7E6C6A-13E7-43F5-9891-23A9983AE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9532" y="532120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35">
              <a:extLst>
                <a:ext uri="{FF2B5EF4-FFF2-40B4-BE49-F238E27FC236}">
                  <a16:creationId xmlns:a16="http://schemas.microsoft.com/office/drawing/2014/main" id="{E2A09D59-BD40-4E83-9EE0-71DB34EAB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5184" y="453210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36">
              <a:extLst>
                <a:ext uri="{FF2B5EF4-FFF2-40B4-BE49-F238E27FC236}">
                  <a16:creationId xmlns:a16="http://schemas.microsoft.com/office/drawing/2014/main" id="{FB0AF6EA-0C4B-419C-A465-AF41DAD75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7321" y="598309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37">
              <a:extLst>
                <a:ext uri="{FF2B5EF4-FFF2-40B4-BE49-F238E27FC236}">
                  <a16:creationId xmlns:a16="http://schemas.microsoft.com/office/drawing/2014/main" id="{994F7A2A-F2AF-4DBA-B4AB-295CD6BFFE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9087" y="299662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38">
              <a:extLst>
                <a:ext uri="{FF2B5EF4-FFF2-40B4-BE49-F238E27FC236}">
                  <a16:creationId xmlns:a16="http://schemas.microsoft.com/office/drawing/2014/main" id="{AF7C6756-507C-4EAA-8584-98559EBA7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6756" y="483672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39">
              <a:extLst>
                <a:ext uri="{FF2B5EF4-FFF2-40B4-BE49-F238E27FC236}">
                  <a16:creationId xmlns:a16="http://schemas.microsoft.com/office/drawing/2014/main" id="{C957EA97-DC3B-4894-B0EF-0548C0FB8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8864" y="507784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40">
              <a:extLst>
                <a:ext uri="{FF2B5EF4-FFF2-40B4-BE49-F238E27FC236}">
                  <a16:creationId xmlns:a16="http://schemas.microsoft.com/office/drawing/2014/main" id="{9E831CBF-DE63-4669-9B35-9E0B9A612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3828" y="25345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41">
              <a:extLst>
                <a:ext uri="{FF2B5EF4-FFF2-40B4-BE49-F238E27FC236}">
                  <a16:creationId xmlns:a16="http://schemas.microsoft.com/office/drawing/2014/main" id="{DDCDA67E-7542-4ED8-949C-84C7EAD4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7321" y="621509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42">
              <a:extLst>
                <a:ext uri="{FF2B5EF4-FFF2-40B4-BE49-F238E27FC236}">
                  <a16:creationId xmlns:a16="http://schemas.microsoft.com/office/drawing/2014/main" id="{D8B93D38-E025-4D67-8A0C-19E3253208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5489" y="553311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44">
              <a:extLst>
                <a:ext uri="{FF2B5EF4-FFF2-40B4-BE49-F238E27FC236}">
                  <a16:creationId xmlns:a16="http://schemas.microsoft.com/office/drawing/2014/main" id="{4E29CE45-4558-426B-8C24-3069B0481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9279" y="401724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45">
              <a:extLst>
                <a:ext uri="{FF2B5EF4-FFF2-40B4-BE49-F238E27FC236}">
                  <a16:creationId xmlns:a16="http://schemas.microsoft.com/office/drawing/2014/main" id="{3B64559B-6389-4C5E-A736-9BB79FBA0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7128" y="577306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46">
              <a:extLst>
                <a:ext uri="{FF2B5EF4-FFF2-40B4-BE49-F238E27FC236}">
                  <a16:creationId xmlns:a16="http://schemas.microsoft.com/office/drawing/2014/main" id="{EB6B7C23-A7CF-4256-932B-D67CD52BA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6187" y="27671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47">
              <a:extLst>
                <a:ext uri="{FF2B5EF4-FFF2-40B4-BE49-F238E27FC236}">
                  <a16:creationId xmlns:a16="http://schemas.microsoft.com/office/drawing/2014/main" id="{62342B15-30BB-40CF-87B9-130A77AC8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64332" y="378611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48">
              <a:extLst>
                <a:ext uri="{FF2B5EF4-FFF2-40B4-BE49-F238E27FC236}">
                  <a16:creationId xmlns:a16="http://schemas.microsoft.com/office/drawing/2014/main" id="{3EEDF4C2-803E-42B9-B9A1-31E071A722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9589" y="355264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49">
              <a:extLst>
                <a:ext uri="{FF2B5EF4-FFF2-40B4-BE49-F238E27FC236}">
                  <a16:creationId xmlns:a16="http://schemas.microsoft.com/office/drawing/2014/main" id="{CFF066B7-F19B-494E-817B-9443234AF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8203" y="6444314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002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137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33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96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774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9792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531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0456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878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611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284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772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567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068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592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7218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9666" y="659402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022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8">
              <a:extLst>
                <a:ext uri="{FF2B5EF4-FFF2-40B4-BE49-F238E27FC236}">
                  <a16:creationId xmlns:a16="http://schemas.microsoft.com/office/drawing/2014/main" id="{2FB17AE4-6B5D-4C91-8A55-551DF75ED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3344" y="-287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64D564E-0996-7578-3B68-F4EDF72863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4292" y="17369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08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22"/>
    </mc:Choice>
    <mc:Fallback xmlns="">
      <p:transition spd="slow" advTm="31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3BE3-9F20-2793-6F8D-C0EDEBF4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+mn-lt"/>
              </a:rPr>
              <a:t>Adolygiad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Llenyddiaeth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59E94-30FB-668A-F72A-8B12DA126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Bronfenbrenner (1979)- </a:t>
            </a:r>
            <a:r>
              <a:rPr lang="en-US" dirty="0" err="1"/>
              <a:t>Rhieni</a:t>
            </a:r>
            <a:r>
              <a:rPr lang="en-US" dirty="0"/>
              <a:t> ac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systemfeicro</a:t>
            </a:r>
            <a:r>
              <a:rPr lang="en-US" dirty="0"/>
              <a:t>.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effaith</a:t>
            </a:r>
            <a:r>
              <a:rPr lang="en-US" dirty="0"/>
              <a:t> </a:t>
            </a:r>
            <a:r>
              <a:rPr lang="en-US" dirty="0" err="1"/>
              <a:t>mwyaf</a:t>
            </a:r>
            <a:r>
              <a:rPr lang="en-US" dirty="0"/>
              <a:t> </a:t>
            </a:r>
            <a:r>
              <a:rPr lang="en-US" dirty="0" err="1"/>
              <a:t>cadarnhaol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gynnydd</a:t>
            </a:r>
            <a:r>
              <a:rPr lang="en-US" dirty="0"/>
              <a:t> plant, (Paquette a Ryan, </a:t>
            </a:r>
            <a:r>
              <a:rPr lang="en-US" dirty="0" err="1"/>
              <a:t>d.d.</a:t>
            </a:r>
            <a:r>
              <a:rPr lang="en-US" dirty="0"/>
              <a:t>). </a:t>
            </a:r>
            <a:r>
              <a:rPr lang="en-US" dirty="0" err="1"/>
              <a:t>Noson</a:t>
            </a:r>
            <a:r>
              <a:rPr lang="en-US" dirty="0"/>
              <a:t> </a:t>
            </a:r>
            <a:r>
              <a:rPr lang="en-US" dirty="0" err="1"/>
              <a:t>arddangos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rhieni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ymwybodol</a:t>
            </a:r>
            <a:r>
              <a:rPr lang="en-US" dirty="0"/>
              <a:t> o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academaidd</a:t>
            </a:r>
            <a:r>
              <a:rPr lang="en-US" dirty="0"/>
              <a:t> plant, a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Maslow (1943)-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cydweithio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sicrhau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. </a:t>
            </a:r>
            <a:r>
              <a:rPr lang="en-US" dirty="0" err="1"/>
              <a:t>Elfen</a:t>
            </a:r>
            <a:r>
              <a:rPr lang="en-US" dirty="0"/>
              <a:t> </a:t>
            </a:r>
            <a:r>
              <a:rPr lang="en-US" dirty="0" err="1"/>
              <a:t>hunan-barch</a:t>
            </a:r>
            <a:r>
              <a:rPr lang="en-US" dirty="0"/>
              <a:t> a </a:t>
            </a:r>
            <a:r>
              <a:rPr lang="en-US" dirty="0" err="1"/>
              <a:t>pharch</a:t>
            </a:r>
            <a:r>
              <a:rPr lang="en-US" dirty="0"/>
              <a:t> o </a:t>
            </a:r>
            <a:r>
              <a:rPr lang="en-US" dirty="0" err="1"/>
              <a:t>eraill</a:t>
            </a:r>
            <a:r>
              <a:rPr lang="en-US" dirty="0"/>
              <a:t>- </a:t>
            </a:r>
            <a:r>
              <a:rPr lang="en-US" dirty="0" err="1"/>
              <a:t>noson</a:t>
            </a:r>
            <a:r>
              <a:rPr lang="en-US" dirty="0"/>
              <a:t> </a:t>
            </a:r>
            <a:r>
              <a:rPr lang="en-US" dirty="0" err="1"/>
              <a:t>arddangos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hyder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0FAA99-7BD6-548D-145E-04570A1E4EBA}"/>
              </a:ext>
            </a:extLst>
          </p:cNvPr>
          <p:cNvSpPr txBox="1"/>
          <p:nvPr/>
        </p:nvSpPr>
        <p:spPr>
          <a:xfrm>
            <a:off x="9750551" y="3212241"/>
            <a:ext cx="2743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Ffynhonnell</a:t>
            </a:r>
            <a:r>
              <a:rPr lang="en-US" dirty="0"/>
              <a:t>: Watson (2017)</a:t>
            </a:r>
          </a:p>
        </p:txBody>
      </p:sp>
      <p:pic>
        <p:nvPicPr>
          <p:cNvPr id="5" name="Picture 2" descr="Exploring the concept of community in relation to Early Years practice |  Journal | The University of Aberdeen">
            <a:extLst>
              <a:ext uri="{FF2B5EF4-FFF2-40B4-BE49-F238E27FC236}">
                <a16:creationId xmlns:a16="http://schemas.microsoft.com/office/drawing/2014/main" id="{4654AB1B-DCB9-A5AE-F239-7B1A68B97D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2303" y="1695795"/>
            <a:ext cx="1722811" cy="164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aslow's Hierarchy of Needs">
            <a:extLst>
              <a:ext uri="{FF2B5EF4-FFF2-40B4-BE49-F238E27FC236}">
                <a16:creationId xmlns:a16="http://schemas.microsoft.com/office/drawing/2014/main" id="{0ABE7EB2-4213-50A0-5B01-C0E8E0331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2674" y="3803835"/>
            <a:ext cx="1805033" cy="1805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9DD22E-B7D6-1C75-2529-2C0821DAA819}"/>
              </a:ext>
            </a:extLst>
          </p:cNvPr>
          <p:cNvSpPr txBox="1"/>
          <p:nvPr/>
        </p:nvSpPr>
        <p:spPr>
          <a:xfrm>
            <a:off x="10178524" y="5835915"/>
            <a:ext cx="180503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2C3E50"/>
                </a:solidFill>
                <a:latin typeface="Roboto" panose="02000000000000000000" pitchFamily="2" charset="0"/>
              </a:rPr>
              <a:t>Ffynhonnell</a:t>
            </a:r>
            <a:r>
              <a:rPr lang="en-GB" dirty="0">
                <a:solidFill>
                  <a:srgbClr val="2C3E50"/>
                </a:solidFill>
                <a:latin typeface="Roboto" panose="02000000000000000000" pitchFamily="2" charset="0"/>
              </a:rPr>
              <a:t>: 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McLeod (2025)</a:t>
            </a:r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8B241F0-AB54-7E16-650E-AF5D8FC682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70757" y="22050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86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344"/>
    </mc:Choice>
    <mc:Fallback xmlns="">
      <p:transition spd="slow" advTm="40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1C8F8-4323-83A9-8027-C989F89DF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US" dirty="0" err="1">
                <a:latin typeface="+mn-lt"/>
              </a:rPr>
              <a:t>Cyd-destun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yr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ysgol</a:t>
            </a:r>
            <a:endParaRPr lang="en-US">
              <a:latin typeface="+mn-lt"/>
            </a:endParaRP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5F79AD-ADDA-9BD6-770A-DCCBDDEB9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437806"/>
              </p:ext>
            </p:extLst>
          </p:nvPr>
        </p:nvGraphicFramePr>
        <p:xfrm>
          <a:off x="877326" y="2466580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59F883D-4391-D073-8041-44D339BE21A1}"/>
              </a:ext>
            </a:extLst>
          </p:cNvPr>
          <p:cNvSpPr txBox="1"/>
          <p:nvPr/>
        </p:nvSpPr>
        <p:spPr>
          <a:xfrm>
            <a:off x="370514" y="4216100"/>
            <a:ext cx="1869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Adroddiad</a:t>
            </a:r>
            <a:r>
              <a:rPr lang="en-US" dirty="0"/>
              <a:t> </a:t>
            </a:r>
            <a:r>
              <a:rPr lang="en-US" dirty="0" err="1"/>
              <a:t>Estyn</a:t>
            </a:r>
            <a:r>
              <a:rPr lang="en-US" dirty="0"/>
              <a:t> (2022)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1E648F-9CFF-5A4D-9E8A-3C53E59EDE7C}"/>
              </a:ext>
            </a:extLst>
          </p:cNvPr>
          <p:cNvSpPr txBox="1"/>
          <p:nvPr/>
        </p:nvSpPr>
        <p:spPr>
          <a:xfrm>
            <a:off x="207171" y="188259"/>
            <a:ext cx="26767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BERA (2024)- </a:t>
            </a:r>
            <a:r>
              <a:rPr lang="en-US" dirty="0" err="1"/>
              <a:t>cydfynd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canllawiau</a:t>
            </a:r>
            <a:r>
              <a:rPr lang="en-US" dirty="0"/>
              <a:t> (Ysgol A)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1C9AD2-043E-3E02-B0CF-5054D46565B2}"/>
              </a:ext>
            </a:extLst>
          </p:cNvPr>
          <p:cNvSpPr txBox="1"/>
          <p:nvPr/>
        </p:nvSpPr>
        <p:spPr>
          <a:xfrm>
            <a:off x="4018098" y="6178923"/>
            <a:ext cx="8510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Cysylltiad</a:t>
            </a:r>
            <a:r>
              <a:rPr lang="en-US" dirty="0"/>
              <a:t> ag </a:t>
            </a:r>
            <a:r>
              <a:rPr lang="en-US" dirty="0" err="1"/>
              <a:t>Atodiad</a:t>
            </a:r>
            <a:r>
              <a:rPr lang="en-US" dirty="0"/>
              <a:t> 3 </a:t>
            </a:r>
            <a:r>
              <a:rPr lang="en-US" dirty="0" err="1"/>
              <a:t>Llywodraeth</a:t>
            </a:r>
            <a:r>
              <a:rPr lang="en-US" dirty="0"/>
              <a:t> Cymru (2023)- </a:t>
            </a:r>
            <a:r>
              <a:rPr lang="en-US" dirty="0" err="1"/>
              <a:t>Ysgolion</a:t>
            </a:r>
            <a:r>
              <a:rPr lang="en-US" dirty="0"/>
              <a:t> Bro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ymdrech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ymgysylltu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theuluoedd</a:t>
            </a:r>
            <a:r>
              <a:rPr lang="en-US" dirty="0"/>
              <a:t> 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3157DF8-C65E-42D3-65AF-FC96FD283D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57523" y="19611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407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324"/>
    </mc:Choice>
    <mc:Fallback xmlns="">
      <p:transition spd="slow" advTm="683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E39F-B04F-D041-9742-80629FF6C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+mn-lt"/>
              </a:rPr>
              <a:t>Dadansoddiad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Beirniadol</a:t>
            </a:r>
            <a:endParaRPr lang="en-US" dirty="0">
              <a:latin typeface="+mn-lt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8C637B8-FC69-DECF-D4A3-FFCB5D380D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2306547"/>
              </p:ext>
            </p:extLst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 descr="A white speaker with waves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203E1E0D-ABEC-0D57-8F59-08C30BA297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46342" y="3529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765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920"/>
    </mc:Choice>
    <mc:Fallback xmlns="">
      <p:transition spd="slow" advTm="43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F492A-3247-7415-BF9F-E3069D3DE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399" y="701749"/>
            <a:ext cx="9343065" cy="999460"/>
          </a:xfrm>
        </p:spPr>
        <p:txBody>
          <a:bodyPr>
            <a:normAutofit/>
          </a:bodyPr>
          <a:lstStyle/>
          <a:p>
            <a:pPr algn="ctr"/>
            <a:r>
              <a:rPr lang="en-US" dirty="0" err="1">
                <a:latin typeface="+mn-lt"/>
              </a:rPr>
              <a:t>Argymhellion</a:t>
            </a:r>
            <a:endParaRPr lang="en-US">
              <a:latin typeface="+mn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A16EB2-8F47-4759-A206-DA4D0FF38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66901"/>
            <a:ext cx="12192000" cy="49911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E058BF-0B11-DBFF-4FA2-BE9F06B1AF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820909"/>
              </p:ext>
            </p:extLst>
          </p:nvPr>
        </p:nvGraphicFramePr>
        <p:xfrm>
          <a:off x="571500" y="2372659"/>
          <a:ext cx="11049000" cy="3901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B12FEF1-3403-827C-303A-7503DA9053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14100" y="1206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7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91"/>
    </mc:Choice>
    <mc:Fallback xmlns="">
      <p:transition spd="slow" advTm="372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7546D-8EA9-0F64-F3C5-4A560EA75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+mn-lt"/>
              </a:rPr>
              <a:t>Rhestr</a:t>
            </a:r>
            <a:r>
              <a:rPr lang="en-US" dirty="0">
                <a:latin typeface="+mn-lt"/>
              </a:rPr>
              <a:t> </a:t>
            </a:r>
            <a:r>
              <a:rPr lang="en-US" dirty="0" err="1">
                <a:latin typeface="+mn-lt"/>
              </a:rPr>
              <a:t>Cyfeirnodi</a:t>
            </a:r>
            <a:endParaRPr lang="en-US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04AE8-7E7C-BA4E-1648-3150406BC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666" y="1451439"/>
            <a:ext cx="9634011" cy="5235963"/>
          </a:xfrm>
        </p:spPr>
        <p:txBody>
          <a:bodyPr lIns="90000">
            <a:normAutofit/>
          </a:bodyPr>
          <a:lstStyle/>
          <a:p>
            <a:r>
              <a:rPr lang="en-GB" sz="12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BERA. (2024). Ethical Guidelines for Educational Research. 5</a:t>
            </a:r>
            <a:r>
              <a:rPr lang="en-GB" sz="1200" kern="100" baseline="30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edition. </a:t>
            </a:r>
            <a:r>
              <a:rPr lang="en-GB" sz="1200" u="sng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www.bera.ac.uk/publication/ethical-guidelines-for-educational-research-2024</a:t>
            </a:r>
            <a:endParaRPr lang="en-GB" sz="1200" u="sng" kern="100" dirty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Cunningham, G. (2018).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An Exploration of Parental Engagement in Primary Schools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https://peopleknowhow.org/wp-content/uploads/2018/03/An-Exploration-of-Parental-Engagement-in-Primary-Schools.pdf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Education Endowment Foundation (2021).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Parental engagement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https://educationendowmentfoundation.org.uk/education-evidence/teaching-learning-toolkit/parental-engagement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1200" kern="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Estyn. (2022). </a:t>
            </a:r>
            <a:r>
              <a:rPr lang="en-GB" sz="1200" dirty="0">
                <a:solidFill>
                  <a:schemeClr val="tx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report on Ysgol </a:t>
            </a:r>
            <a:r>
              <a:rPr lang="en-GB" sz="1200" dirty="0" err="1">
                <a:solidFill>
                  <a:schemeClr val="tx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200" dirty="0">
                <a:solidFill>
                  <a:schemeClr val="tx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Ystalyfera</a:t>
            </a:r>
            <a:r>
              <a:rPr lang="en-GB" sz="1200" dirty="0">
                <a:solidFill>
                  <a:schemeClr val="tx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– Bro Dur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Estyn, Her Majesty’s Inspectorate for Education and Training in Wales.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https://estyn.gov.wales/app/uploads/2022/04/Inspection-report-</a:t>
            </a:r>
            <a:r>
              <a:rPr lang="en-GB" sz="1200" dirty="0">
                <a:solidFill>
                  <a:schemeClr val="tx1"/>
                </a:solidFill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Ysgol-Gymraeg-Ystalyfera-%E2%80%93-Bro-Dur-2022_0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.pdf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Maslow, A. (1943).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Maslow’s Hierarchy of Needs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Research History.  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https://www.researchhistory.org/2012/06/16/maslows-hierarchy-of-needs/?print=1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McLeod, S. (2025).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Maslow’s Hierarchy of Needs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Simply Psychology. : 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https://www.simplypsychology.org/maslow.html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Paquette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</a:rPr>
              <a:t>, D. a Ryan, J. (</a:t>
            </a:r>
            <a:r>
              <a:rPr lang="en-GB" sz="1200" dirty="0" err="1">
                <a:solidFill>
                  <a:schemeClr val="tx1"/>
                </a:solidFill>
                <a:latin typeface="Calibri" panose="020F0502020204030204" pitchFamily="34" charset="0"/>
              </a:rPr>
              <a:t>d.d.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</a:rPr>
              <a:t>). Bronfenbrenner’s Ecological Systems Theory. </a:t>
            </a:r>
            <a:endParaRPr lang="en-GB" sz="1200" b="0" i="0" dirty="0">
              <a:solidFill>
                <a:schemeClr val="tx1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Watson, M. (2017). </a:t>
            </a:r>
            <a:r>
              <a:rPr lang="en-GB" sz="1200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Exploring the concept of community in relation to Early Years practice.  The University of Aberdeen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 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https://www.abdn.ac.uk/education/research/eitn/journal/536/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</a:t>
            </a:r>
            <a:r>
              <a:rPr lang="en-GB" sz="1200" dirty="0">
                <a:solidFill>
                  <a:schemeClr val="tx1"/>
                </a:solidFill>
                <a:latin typeface="Calibri" panose="020F0502020204030204" pitchFamily="34" charset="0"/>
              </a:rPr>
              <a:t>. </a:t>
            </a:r>
          </a:p>
          <a:p>
            <a:endParaRPr lang="en-GB" sz="1200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solidFill>
                <a:schemeClr val="tx1"/>
              </a:solidFill>
              <a:effectLst/>
              <a:highlight>
                <a:srgbClr val="000000"/>
              </a:highligh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endParaRPr lang="en-GB" sz="14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GB" sz="14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GB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831505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4910</TotalTime>
  <Words>623</Words>
  <Application>Microsoft Macintosh PowerPoint</Application>
  <PresentationFormat>Widescreen</PresentationFormat>
  <Paragraphs>47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Aharoni</vt:lpstr>
      <vt:lpstr>Arial</vt:lpstr>
      <vt:lpstr>Avenir Next LT Pro</vt:lpstr>
      <vt:lpstr>Baguet Script</vt:lpstr>
      <vt:lpstr>Calibri</vt:lpstr>
      <vt:lpstr>Modern Love</vt:lpstr>
      <vt:lpstr>Roboto</vt:lpstr>
      <vt:lpstr>BohemianVTI</vt:lpstr>
      <vt:lpstr>Cari Thomas Deall Rôl ac Effaith Ymgysylltiad Ysgol-Teulu: Archwiliad Beirniadol o Agwedd ar Y Broses Hon yn Eich Ysgol Lleoliad  </vt:lpstr>
      <vt:lpstr>Ymgysylltiad â teulu</vt:lpstr>
      <vt:lpstr>Adolygiad Llenyddiaeth</vt:lpstr>
      <vt:lpstr>Cyd-destun yr ysgol</vt:lpstr>
      <vt:lpstr>Dadansoddiad Beirniadol</vt:lpstr>
      <vt:lpstr>Argymhellion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Cari Thomas Deall Rôl ac Effaith Ymgysylltiad Ysgol-Teulu: Archwiliad Beirniadol o Agwedd ar Y Broses Hon yn Eich Ysgol Lleoliad  </dc:title>
  <dc:creator>Cari Thomas (2203542)</dc:creator>
  <cp:lastModifiedBy>Cari Thomas (2203542)</cp:lastModifiedBy>
  <cp:revision>11</cp:revision>
  <dcterms:created xsi:type="dcterms:W3CDTF">2025-04-13T16:30:29Z</dcterms:created>
  <dcterms:modified xsi:type="dcterms:W3CDTF">2025-04-28T16:02:42Z</dcterms:modified>
</cp:coreProperties>
</file>