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4" r:id="rId6"/>
    <p:sldId id="268" r:id="rId7"/>
    <p:sldId id="266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na Malagon" userId="8cf31f95-43a0-40b3-9f33-3a27da234d1c" providerId="ADAL" clId="{912F1381-D1BE-49E4-9DD8-1854226655E8}"/>
    <pc:docChg chg="custSel addSld delSld modSld sldOrd">
      <pc:chgData name="Lina Malagon" userId="8cf31f95-43a0-40b3-9f33-3a27da234d1c" providerId="ADAL" clId="{912F1381-D1BE-49E4-9DD8-1854226655E8}" dt="2023-04-13T01:58:59.574" v="687"/>
      <pc:docMkLst>
        <pc:docMk/>
      </pc:docMkLst>
      <pc:sldChg chg="addSp modSp mod ord setBg">
        <pc:chgData name="Lina Malagon" userId="8cf31f95-43a0-40b3-9f33-3a27da234d1c" providerId="ADAL" clId="{912F1381-D1BE-49E4-9DD8-1854226655E8}" dt="2023-04-13T01:58:59.574" v="687"/>
        <pc:sldMkLst>
          <pc:docMk/>
          <pc:sldMk cId="117089001" sldId="258"/>
        </pc:sldMkLst>
        <pc:spChg chg="mod">
          <ac:chgData name="Lina Malagon" userId="8cf31f95-43a0-40b3-9f33-3a27da234d1c" providerId="ADAL" clId="{912F1381-D1BE-49E4-9DD8-1854226655E8}" dt="2023-04-13T01:48:21.599" v="285" actId="26606"/>
          <ac:spMkLst>
            <pc:docMk/>
            <pc:sldMk cId="117089001" sldId="258"/>
            <ac:spMk id="2" creationId="{B70DB9BA-2356-45F9-BEEE-75BF53DC0030}"/>
          </ac:spMkLst>
        </pc:spChg>
        <pc:spChg chg="mod">
          <ac:chgData name="Lina Malagon" userId="8cf31f95-43a0-40b3-9f33-3a27da234d1c" providerId="ADAL" clId="{912F1381-D1BE-49E4-9DD8-1854226655E8}" dt="2023-04-13T01:48:33.208" v="289" actId="27636"/>
          <ac:spMkLst>
            <pc:docMk/>
            <pc:sldMk cId="117089001" sldId="258"/>
            <ac:spMk id="3" creationId="{5EA2E284-EBA2-C2C3-766F-22624E003D52}"/>
          </ac:spMkLst>
        </pc:spChg>
        <pc:spChg chg="add">
          <ac:chgData name="Lina Malagon" userId="8cf31f95-43a0-40b3-9f33-3a27da234d1c" providerId="ADAL" clId="{912F1381-D1BE-49E4-9DD8-1854226655E8}" dt="2023-04-13T01:48:21.599" v="285" actId="26606"/>
          <ac:spMkLst>
            <pc:docMk/>
            <pc:sldMk cId="117089001" sldId="258"/>
            <ac:spMk id="8" creationId="{DBF61EA3-B236-439E-9C0B-340980D56BEE}"/>
          </ac:spMkLst>
        </pc:spChg>
        <pc:spChg chg="add">
          <ac:chgData name="Lina Malagon" userId="8cf31f95-43a0-40b3-9f33-3a27da234d1c" providerId="ADAL" clId="{912F1381-D1BE-49E4-9DD8-1854226655E8}" dt="2023-04-13T01:48:21.599" v="285" actId="26606"/>
          <ac:spMkLst>
            <pc:docMk/>
            <pc:sldMk cId="117089001" sldId="258"/>
            <ac:spMk id="14" creationId="{E659831F-0D9A-4C63-9EBB-8435B85A440F}"/>
          </ac:spMkLst>
        </pc:spChg>
        <pc:grpChg chg="add">
          <ac:chgData name="Lina Malagon" userId="8cf31f95-43a0-40b3-9f33-3a27da234d1c" providerId="ADAL" clId="{912F1381-D1BE-49E4-9DD8-1854226655E8}" dt="2023-04-13T01:48:21.599" v="285" actId="26606"/>
          <ac:grpSpMkLst>
            <pc:docMk/>
            <pc:sldMk cId="117089001" sldId="258"/>
            <ac:grpSpMk id="10" creationId="{28FAF094-D087-493F-8DF9-A486C2D6BBAA}"/>
          </ac:grpSpMkLst>
        </pc:grpChg>
      </pc:sldChg>
      <pc:sldChg chg="new del">
        <pc:chgData name="Lina Malagon" userId="8cf31f95-43a0-40b3-9f33-3a27da234d1c" providerId="ADAL" clId="{912F1381-D1BE-49E4-9DD8-1854226655E8}" dt="2023-04-13T00:34:04.993" v="55" actId="2696"/>
        <pc:sldMkLst>
          <pc:docMk/>
          <pc:sldMk cId="2350150484" sldId="262"/>
        </pc:sldMkLst>
      </pc:sldChg>
      <pc:sldChg chg="new del">
        <pc:chgData name="Lina Malagon" userId="8cf31f95-43a0-40b3-9f33-3a27da234d1c" providerId="ADAL" clId="{912F1381-D1BE-49E4-9DD8-1854226655E8}" dt="2023-04-13T00:34:08.055" v="56" actId="2696"/>
        <pc:sldMkLst>
          <pc:docMk/>
          <pc:sldMk cId="3185033247" sldId="263"/>
        </pc:sldMkLst>
      </pc:sldChg>
      <pc:sldChg chg="modSp new mod">
        <pc:chgData name="Lina Malagon" userId="8cf31f95-43a0-40b3-9f33-3a27da234d1c" providerId="ADAL" clId="{912F1381-D1BE-49E4-9DD8-1854226655E8}" dt="2023-04-13T01:48:58.469" v="300" actId="20577"/>
        <pc:sldMkLst>
          <pc:docMk/>
          <pc:sldMk cId="164239589" sldId="264"/>
        </pc:sldMkLst>
        <pc:spChg chg="mod">
          <ac:chgData name="Lina Malagon" userId="8cf31f95-43a0-40b3-9f33-3a27da234d1c" providerId="ADAL" clId="{912F1381-D1BE-49E4-9DD8-1854226655E8}" dt="2023-04-13T00:36:18.284" v="158" actId="113"/>
          <ac:spMkLst>
            <pc:docMk/>
            <pc:sldMk cId="164239589" sldId="264"/>
            <ac:spMk id="2" creationId="{FB5E1722-983E-1F8B-B4D9-B98779455376}"/>
          </ac:spMkLst>
        </pc:spChg>
        <pc:spChg chg="mod">
          <ac:chgData name="Lina Malagon" userId="8cf31f95-43a0-40b3-9f33-3a27da234d1c" providerId="ADAL" clId="{912F1381-D1BE-49E4-9DD8-1854226655E8}" dt="2023-04-13T00:35:38.128" v="116" actId="122"/>
          <ac:spMkLst>
            <pc:docMk/>
            <pc:sldMk cId="164239589" sldId="264"/>
            <ac:spMk id="3" creationId="{7322BA46-5EFD-9BE0-B31B-13602E78FBA8}"/>
          </ac:spMkLst>
        </pc:spChg>
        <pc:spChg chg="mod">
          <ac:chgData name="Lina Malagon" userId="8cf31f95-43a0-40b3-9f33-3a27da234d1c" providerId="ADAL" clId="{912F1381-D1BE-49E4-9DD8-1854226655E8}" dt="2023-04-13T01:17:24.131" v="161" actId="20577"/>
          <ac:spMkLst>
            <pc:docMk/>
            <pc:sldMk cId="164239589" sldId="264"/>
            <ac:spMk id="4" creationId="{2726AEBC-7F8A-7773-6BB4-6BED26F3B26E}"/>
          </ac:spMkLst>
        </pc:spChg>
        <pc:spChg chg="mod">
          <ac:chgData name="Lina Malagon" userId="8cf31f95-43a0-40b3-9f33-3a27da234d1c" providerId="ADAL" clId="{912F1381-D1BE-49E4-9DD8-1854226655E8}" dt="2023-04-13T00:35:35.614" v="115" actId="122"/>
          <ac:spMkLst>
            <pc:docMk/>
            <pc:sldMk cId="164239589" sldId="264"/>
            <ac:spMk id="5" creationId="{94E4B3E9-0DC7-8906-41E8-46332AE37C23}"/>
          </ac:spMkLst>
        </pc:spChg>
        <pc:spChg chg="mod">
          <ac:chgData name="Lina Malagon" userId="8cf31f95-43a0-40b3-9f33-3a27da234d1c" providerId="ADAL" clId="{912F1381-D1BE-49E4-9DD8-1854226655E8}" dt="2023-04-13T01:48:58.469" v="300" actId="20577"/>
          <ac:spMkLst>
            <pc:docMk/>
            <pc:sldMk cId="164239589" sldId="264"/>
            <ac:spMk id="6" creationId="{BC622CA3-6115-F9D7-32F7-3D86F04F9B9D}"/>
          </ac:spMkLst>
        </pc:spChg>
      </pc:sldChg>
      <pc:sldChg chg="addSp modSp new del mod setBg">
        <pc:chgData name="Lina Malagon" userId="8cf31f95-43a0-40b3-9f33-3a27da234d1c" providerId="ADAL" clId="{912F1381-D1BE-49E4-9DD8-1854226655E8}" dt="2023-04-13T01:48:11.192" v="284" actId="2696"/>
        <pc:sldMkLst>
          <pc:docMk/>
          <pc:sldMk cId="2468368999" sldId="265"/>
        </pc:sldMkLst>
        <pc:spChg chg="add">
          <ac:chgData name="Lina Malagon" userId="8cf31f95-43a0-40b3-9f33-3a27da234d1c" providerId="ADAL" clId="{912F1381-D1BE-49E4-9DD8-1854226655E8}" dt="2023-04-13T01:46:31.452" v="241" actId="26606"/>
          <ac:spMkLst>
            <pc:docMk/>
            <pc:sldMk cId="2468368999" sldId="265"/>
            <ac:spMk id="8" creationId="{47942995-B07F-4636-9A06-C6A104B260A8}"/>
          </ac:spMkLst>
        </pc:spChg>
        <pc:spChg chg="add">
          <ac:chgData name="Lina Malagon" userId="8cf31f95-43a0-40b3-9f33-3a27da234d1c" providerId="ADAL" clId="{912F1381-D1BE-49E4-9DD8-1854226655E8}" dt="2023-04-13T01:46:31.452" v="241" actId="26606"/>
          <ac:spMkLst>
            <pc:docMk/>
            <pc:sldMk cId="2468368999" sldId="265"/>
            <ac:spMk id="15" creationId="{B81933D1-5615-42C7-9C0B-4EB7105CCE2D}"/>
          </ac:spMkLst>
        </pc:spChg>
        <pc:spChg chg="add">
          <ac:chgData name="Lina Malagon" userId="8cf31f95-43a0-40b3-9f33-3a27da234d1c" providerId="ADAL" clId="{912F1381-D1BE-49E4-9DD8-1854226655E8}" dt="2023-04-13T01:46:31.452" v="241" actId="26606"/>
          <ac:spMkLst>
            <pc:docMk/>
            <pc:sldMk cId="2468368999" sldId="265"/>
            <ac:spMk id="17" creationId="{19C9EAEA-39D0-4B0E-A0EB-51E7B26740B1}"/>
          </ac:spMkLst>
        </pc:spChg>
        <pc:grpChg chg="add">
          <ac:chgData name="Lina Malagon" userId="8cf31f95-43a0-40b3-9f33-3a27da234d1c" providerId="ADAL" clId="{912F1381-D1BE-49E4-9DD8-1854226655E8}" dt="2023-04-13T01:46:31.452" v="241" actId="26606"/>
          <ac:grpSpMkLst>
            <pc:docMk/>
            <pc:sldMk cId="2468368999" sldId="265"/>
            <ac:grpSpMk id="10" creationId="{032D8612-31EB-44CF-A1D0-14FD4C705424}"/>
          </ac:grpSpMkLst>
        </pc:grpChg>
        <pc:picChg chg="add mod">
          <ac:chgData name="Lina Malagon" userId="8cf31f95-43a0-40b3-9f33-3a27da234d1c" providerId="ADAL" clId="{912F1381-D1BE-49E4-9DD8-1854226655E8}" dt="2023-04-13T01:46:34.039" v="243" actId="962"/>
          <ac:picMkLst>
            <pc:docMk/>
            <pc:sldMk cId="2468368999" sldId="265"/>
            <ac:picMk id="3" creationId="{0CD4F72A-65DA-4068-4127-8A75C05381A4}"/>
          </ac:picMkLst>
        </pc:picChg>
      </pc:sldChg>
      <pc:sldChg chg="addSp modSp new mod setBg">
        <pc:chgData name="Lina Malagon" userId="8cf31f95-43a0-40b3-9f33-3a27da234d1c" providerId="ADAL" clId="{912F1381-D1BE-49E4-9DD8-1854226655E8}" dt="2023-04-13T01:48:01.646" v="283" actId="20577"/>
        <pc:sldMkLst>
          <pc:docMk/>
          <pc:sldMk cId="850856877" sldId="266"/>
        </pc:sldMkLst>
        <pc:spChg chg="mod">
          <ac:chgData name="Lina Malagon" userId="8cf31f95-43a0-40b3-9f33-3a27da234d1c" providerId="ADAL" clId="{912F1381-D1BE-49E4-9DD8-1854226655E8}" dt="2023-04-13T01:48:01.646" v="283" actId="20577"/>
          <ac:spMkLst>
            <pc:docMk/>
            <pc:sldMk cId="850856877" sldId="266"/>
            <ac:spMk id="2" creationId="{B77A5BF1-71C6-4998-8CB7-B8FB0F887A4B}"/>
          </ac:spMkLst>
        </pc:spChg>
        <pc:spChg chg="add">
          <ac:chgData name="Lina Malagon" userId="8cf31f95-43a0-40b3-9f33-3a27da234d1c" providerId="ADAL" clId="{912F1381-D1BE-49E4-9DD8-1854226655E8}" dt="2023-04-13T01:47:18.535" v="246" actId="26606"/>
          <ac:spMkLst>
            <pc:docMk/>
            <pc:sldMk cId="850856877" sldId="266"/>
            <ac:spMk id="9" creationId="{47942995-B07F-4636-9A06-C6A104B260A8}"/>
          </ac:spMkLst>
        </pc:spChg>
        <pc:spChg chg="add">
          <ac:chgData name="Lina Malagon" userId="8cf31f95-43a0-40b3-9f33-3a27da234d1c" providerId="ADAL" clId="{912F1381-D1BE-49E4-9DD8-1854226655E8}" dt="2023-04-13T01:47:18.535" v="246" actId="26606"/>
          <ac:spMkLst>
            <pc:docMk/>
            <pc:sldMk cId="850856877" sldId="266"/>
            <ac:spMk id="16" creationId="{B81933D1-5615-42C7-9C0B-4EB7105CCE2D}"/>
          </ac:spMkLst>
        </pc:spChg>
        <pc:spChg chg="add">
          <ac:chgData name="Lina Malagon" userId="8cf31f95-43a0-40b3-9f33-3a27da234d1c" providerId="ADAL" clId="{912F1381-D1BE-49E4-9DD8-1854226655E8}" dt="2023-04-13T01:47:18.535" v="246" actId="26606"/>
          <ac:spMkLst>
            <pc:docMk/>
            <pc:sldMk cId="850856877" sldId="266"/>
            <ac:spMk id="18" creationId="{19C9EAEA-39D0-4B0E-A0EB-51E7B26740B1}"/>
          </ac:spMkLst>
        </pc:spChg>
        <pc:grpChg chg="add">
          <ac:chgData name="Lina Malagon" userId="8cf31f95-43a0-40b3-9f33-3a27da234d1c" providerId="ADAL" clId="{912F1381-D1BE-49E4-9DD8-1854226655E8}" dt="2023-04-13T01:47:18.535" v="246" actId="26606"/>
          <ac:grpSpMkLst>
            <pc:docMk/>
            <pc:sldMk cId="850856877" sldId="266"/>
            <ac:grpSpMk id="11" creationId="{032D8612-31EB-44CF-A1D0-14FD4C705424}"/>
          </ac:grpSpMkLst>
        </pc:grpChg>
        <pc:picChg chg="add mod">
          <ac:chgData name="Lina Malagon" userId="8cf31f95-43a0-40b3-9f33-3a27da234d1c" providerId="ADAL" clId="{912F1381-D1BE-49E4-9DD8-1854226655E8}" dt="2023-04-13T01:47:18.535" v="246" actId="26606"/>
          <ac:picMkLst>
            <pc:docMk/>
            <pc:sldMk cId="850856877" sldId="266"/>
            <ac:picMk id="4" creationId="{A0B831E5-0E45-F2C1-8F66-BF3924E9BA42}"/>
          </ac:picMkLst>
        </pc:picChg>
      </pc:sldChg>
      <pc:sldChg chg="addSp new del mod">
        <pc:chgData name="Lina Malagon" userId="8cf31f95-43a0-40b3-9f33-3a27da234d1c" providerId="ADAL" clId="{912F1381-D1BE-49E4-9DD8-1854226655E8}" dt="2023-04-13T01:58:07.607" v="683" actId="2696"/>
        <pc:sldMkLst>
          <pc:docMk/>
          <pc:sldMk cId="537435157" sldId="267"/>
        </pc:sldMkLst>
        <pc:spChg chg="add">
          <ac:chgData name="Lina Malagon" userId="8cf31f95-43a0-40b3-9f33-3a27da234d1c" providerId="ADAL" clId="{912F1381-D1BE-49E4-9DD8-1854226655E8}" dt="2023-04-13T01:51:47.741" v="302" actId="22"/>
          <ac:spMkLst>
            <pc:docMk/>
            <pc:sldMk cId="537435157" sldId="267"/>
            <ac:spMk id="3" creationId="{1B20EBDD-34AE-179F-6F1C-2C0FCFD9D648}"/>
          </ac:spMkLst>
        </pc:spChg>
      </pc:sldChg>
      <pc:sldChg chg="addSp delSp modSp new mod ord">
        <pc:chgData name="Lina Malagon" userId="8cf31f95-43a0-40b3-9f33-3a27da234d1c" providerId="ADAL" clId="{912F1381-D1BE-49E4-9DD8-1854226655E8}" dt="2023-04-13T01:58:22.894" v="685"/>
        <pc:sldMkLst>
          <pc:docMk/>
          <pc:sldMk cId="4219506963" sldId="268"/>
        </pc:sldMkLst>
        <pc:spChg chg="mod">
          <ac:chgData name="Lina Malagon" userId="8cf31f95-43a0-40b3-9f33-3a27da234d1c" providerId="ADAL" clId="{912F1381-D1BE-49E4-9DD8-1854226655E8}" dt="2023-04-13T01:54:22.429" v="341" actId="20577"/>
          <ac:spMkLst>
            <pc:docMk/>
            <pc:sldMk cId="4219506963" sldId="268"/>
            <ac:spMk id="2" creationId="{2FA264BC-809D-CAD1-D509-99FFFD392164}"/>
          </ac:spMkLst>
        </pc:spChg>
        <pc:spChg chg="del mod">
          <ac:chgData name="Lina Malagon" userId="8cf31f95-43a0-40b3-9f33-3a27da234d1c" providerId="ADAL" clId="{912F1381-D1BE-49E4-9DD8-1854226655E8}" dt="2023-04-13T01:57:40.817" v="682" actId="26606"/>
          <ac:spMkLst>
            <pc:docMk/>
            <pc:sldMk cId="4219506963" sldId="268"/>
            <ac:spMk id="3" creationId="{00BEA11C-3E2B-A65D-06BF-7495D063D82D}"/>
          </ac:spMkLst>
        </pc:spChg>
        <pc:graphicFrameChg chg="add">
          <ac:chgData name="Lina Malagon" userId="8cf31f95-43a0-40b3-9f33-3a27da234d1c" providerId="ADAL" clId="{912F1381-D1BE-49E4-9DD8-1854226655E8}" dt="2023-04-13T01:57:40.817" v="682" actId="26606"/>
          <ac:graphicFrameMkLst>
            <pc:docMk/>
            <pc:sldMk cId="4219506963" sldId="268"/>
            <ac:graphicFrameMk id="5" creationId="{FDD4C6A3-60BD-7B15-6977-138CE132F5B3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7DA73F-E45D-4A9C-A6E1-7CF9A489681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375F0D-00C8-4D7C-A322-697F21ADD2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0"/>
            <a:t>Making a plan.</a:t>
          </a:r>
          <a:endParaRPr lang="en-US"/>
        </a:p>
      </dgm:t>
    </dgm:pt>
    <dgm:pt modelId="{0A452B3A-A779-46E0-8ABE-3457C545BBB8}" type="parTrans" cxnId="{FF8DE97B-FFAE-4028-8E73-DEE2EEF3C1CC}">
      <dgm:prSet/>
      <dgm:spPr/>
      <dgm:t>
        <a:bodyPr/>
        <a:lstStyle/>
        <a:p>
          <a:endParaRPr lang="en-US"/>
        </a:p>
      </dgm:t>
    </dgm:pt>
    <dgm:pt modelId="{B44DE207-C055-4392-A104-05C64264EF5D}" type="sibTrans" cxnId="{FF8DE97B-FFAE-4028-8E73-DEE2EEF3C1CC}">
      <dgm:prSet/>
      <dgm:spPr/>
      <dgm:t>
        <a:bodyPr/>
        <a:lstStyle/>
        <a:p>
          <a:endParaRPr lang="en-US"/>
        </a:p>
      </dgm:t>
    </dgm:pt>
    <dgm:pt modelId="{E40F0525-4DB8-4357-9125-6D52CE8E36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Understanding/Building the research question.</a:t>
          </a:r>
          <a:endParaRPr lang="en-US"/>
        </a:p>
      </dgm:t>
    </dgm:pt>
    <dgm:pt modelId="{44C389BB-2BA8-4FD6-B166-449DF122DED9}" type="parTrans" cxnId="{DD9A241B-EB38-496D-9C49-8F82D9BB5111}">
      <dgm:prSet/>
      <dgm:spPr/>
      <dgm:t>
        <a:bodyPr/>
        <a:lstStyle/>
        <a:p>
          <a:endParaRPr lang="en-US"/>
        </a:p>
      </dgm:t>
    </dgm:pt>
    <dgm:pt modelId="{F093E938-19BD-4C0E-8EBF-E6C6B6F8EA58}" type="sibTrans" cxnId="{DD9A241B-EB38-496D-9C49-8F82D9BB5111}">
      <dgm:prSet/>
      <dgm:spPr/>
      <dgm:t>
        <a:bodyPr/>
        <a:lstStyle/>
        <a:p>
          <a:endParaRPr lang="en-US"/>
        </a:p>
      </dgm:t>
    </dgm:pt>
    <dgm:pt modelId="{60C2368E-8753-4193-BD6E-08DA70793A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Generating ideas: Before reading.</a:t>
          </a:r>
          <a:endParaRPr lang="en-US"/>
        </a:p>
      </dgm:t>
    </dgm:pt>
    <dgm:pt modelId="{84B9C2E9-24E4-4A75-8911-5C355CEC6CB3}" type="parTrans" cxnId="{134A0ACF-095B-4734-A075-1364135A511E}">
      <dgm:prSet/>
      <dgm:spPr/>
      <dgm:t>
        <a:bodyPr/>
        <a:lstStyle/>
        <a:p>
          <a:endParaRPr lang="en-US"/>
        </a:p>
      </dgm:t>
    </dgm:pt>
    <dgm:pt modelId="{84242917-6C70-45BC-8D9C-D8512F9FA17C}" type="sibTrans" cxnId="{134A0ACF-095B-4734-A075-1364135A511E}">
      <dgm:prSet/>
      <dgm:spPr/>
      <dgm:t>
        <a:bodyPr/>
        <a:lstStyle/>
        <a:p>
          <a:endParaRPr lang="en-US"/>
        </a:p>
      </dgm:t>
    </dgm:pt>
    <dgm:pt modelId="{DAB7E835-AAB2-4EB2-96DD-9C81CDD89E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After reading: summarising findings, b</a:t>
          </a:r>
          <a:r>
            <a:rPr lang="en-GB" b="0" i="0"/>
            <a:t>ringing together the key points, reviewing your initial arguments. </a:t>
          </a:r>
          <a:endParaRPr lang="en-US"/>
        </a:p>
      </dgm:t>
    </dgm:pt>
    <dgm:pt modelId="{9B1BF552-6E16-4FF9-A091-23CE1A5A9798}" type="parTrans" cxnId="{9315C64B-883F-483B-A2C5-8C2BF5087934}">
      <dgm:prSet/>
      <dgm:spPr/>
      <dgm:t>
        <a:bodyPr/>
        <a:lstStyle/>
        <a:p>
          <a:endParaRPr lang="en-US"/>
        </a:p>
      </dgm:t>
    </dgm:pt>
    <dgm:pt modelId="{3D4E2BE3-875C-4252-BE72-48473835C941}" type="sibTrans" cxnId="{9315C64B-883F-483B-A2C5-8C2BF5087934}">
      <dgm:prSet/>
      <dgm:spPr/>
      <dgm:t>
        <a:bodyPr/>
        <a:lstStyle/>
        <a:p>
          <a:endParaRPr lang="en-US"/>
        </a:p>
      </dgm:t>
    </dgm:pt>
    <dgm:pt modelId="{5C93B233-7E10-4505-9670-50D75E2471E9}" type="pres">
      <dgm:prSet presAssocID="{A17DA73F-E45D-4A9C-A6E1-7CF9A489681E}" presName="root" presStyleCnt="0">
        <dgm:presLayoutVars>
          <dgm:dir/>
          <dgm:resizeHandles val="exact"/>
        </dgm:presLayoutVars>
      </dgm:prSet>
      <dgm:spPr/>
    </dgm:pt>
    <dgm:pt modelId="{129B6438-0133-4FA0-8C7C-11AA97D8B73E}" type="pres">
      <dgm:prSet presAssocID="{21375F0D-00C8-4D7C-A322-697F21ADD27A}" presName="compNode" presStyleCnt="0"/>
      <dgm:spPr/>
    </dgm:pt>
    <dgm:pt modelId="{BC28A952-C5E5-444B-AA6B-780DCD3B2A48}" type="pres">
      <dgm:prSet presAssocID="{21375F0D-00C8-4D7C-A322-697F21ADD27A}" presName="bgRect" presStyleLbl="bgShp" presStyleIdx="0" presStyleCnt="4"/>
      <dgm:spPr/>
    </dgm:pt>
    <dgm:pt modelId="{2C623F88-40E2-4DE3-AC38-6668726A1ADD}" type="pres">
      <dgm:prSet presAssocID="{21375F0D-00C8-4D7C-A322-697F21ADD27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73633632-7A16-480B-BB62-4660711F5F73}" type="pres">
      <dgm:prSet presAssocID="{21375F0D-00C8-4D7C-A322-697F21ADD27A}" presName="spaceRect" presStyleCnt="0"/>
      <dgm:spPr/>
    </dgm:pt>
    <dgm:pt modelId="{1E429C4B-0AC5-4414-87ED-86B2111E1088}" type="pres">
      <dgm:prSet presAssocID="{21375F0D-00C8-4D7C-A322-697F21ADD27A}" presName="parTx" presStyleLbl="revTx" presStyleIdx="0" presStyleCnt="4">
        <dgm:presLayoutVars>
          <dgm:chMax val="0"/>
          <dgm:chPref val="0"/>
        </dgm:presLayoutVars>
      </dgm:prSet>
      <dgm:spPr/>
    </dgm:pt>
    <dgm:pt modelId="{8E9170A0-5169-403A-8339-51F58096356D}" type="pres">
      <dgm:prSet presAssocID="{B44DE207-C055-4392-A104-05C64264EF5D}" presName="sibTrans" presStyleCnt="0"/>
      <dgm:spPr/>
    </dgm:pt>
    <dgm:pt modelId="{C0AF3F98-7453-4BA9-9E81-BDB13C653E14}" type="pres">
      <dgm:prSet presAssocID="{E40F0525-4DB8-4357-9125-6D52CE8E36B1}" presName="compNode" presStyleCnt="0"/>
      <dgm:spPr/>
    </dgm:pt>
    <dgm:pt modelId="{CDD54A5A-C8A3-4BE1-806C-325D8EF11AF7}" type="pres">
      <dgm:prSet presAssocID="{E40F0525-4DB8-4357-9125-6D52CE8E36B1}" presName="bgRect" presStyleLbl="bgShp" presStyleIdx="1" presStyleCnt="4"/>
      <dgm:spPr/>
    </dgm:pt>
    <dgm:pt modelId="{551AE5FB-4BB2-4EB9-8EE1-3926BEDFC336}" type="pres">
      <dgm:prSet presAssocID="{E40F0525-4DB8-4357-9125-6D52CE8E36B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D62AB40-5F7F-4B57-B30C-DB0A2AE97097}" type="pres">
      <dgm:prSet presAssocID="{E40F0525-4DB8-4357-9125-6D52CE8E36B1}" presName="spaceRect" presStyleCnt="0"/>
      <dgm:spPr/>
    </dgm:pt>
    <dgm:pt modelId="{1741036A-F0DC-4A3F-93D5-9CFE7C4FF6A9}" type="pres">
      <dgm:prSet presAssocID="{E40F0525-4DB8-4357-9125-6D52CE8E36B1}" presName="parTx" presStyleLbl="revTx" presStyleIdx="1" presStyleCnt="4">
        <dgm:presLayoutVars>
          <dgm:chMax val="0"/>
          <dgm:chPref val="0"/>
        </dgm:presLayoutVars>
      </dgm:prSet>
      <dgm:spPr/>
    </dgm:pt>
    <dgm:pt modelId="{D3CA0803-3B75-40AF-8C86-D797B3A3A084}" type="pres">
      <dgm:prSet presAssocID="{F093E938-19BD-4C0E-8EBF-E6C6B6F8EA58}" presName="sibTrans" presStyleCnt="0"/>
      <dgm:spPr/>
    </dgm:pt>
    <dgm:pt modelId="{EC8341E7-957D-4389-868B-5883B9AC67A8}" type="pres">
      <dgm:prSet presAssocID="{60C2368E-8753-4193-BD6E-08DA70793A18}" presName="compNode" presStyleCnt="0"/>
      <dgm:spPr/>
    </dgm:pt>
    <dgm:pt modelId="{A4BA2DA6-F749-4DAB-960E-4CBB8F446ED4}" type="pres">
      <dgm:prSet presAssocID="{60C2368E-8753-4193-BD6E-08DA70793A18}" presName="bgRect" presStyleLbl="bgShp" presStyleIdx="2" presStyleCnt="4"/>
      <dgm:spPr/>
    </dgm:pt>
    <dgm:pt modelId="{81A2ECDC-D219-4313-90DE-98815F31508F}" type="pres">
      <dgm:prSet presAssocID="{60C2368E-8753-4193-BD6E-08DA70793A1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FD50029-E542-407A-9354-0B9CA0805756}" type="pres">
      <dgm:prSet presAssocID="{60C2368E-8753-4193-BD6E-08DA70793A18}" presName="spaceRect" presStyleCnt="0"/>
      <dgm:spPr/>
    </dgm:pt>
    <dgm:pt modelId="{D31C3909-F3B5-4630-9AE1-A08A3CE3DF8C}" type="pres">
      <dgm:prSet presAssocID="{60C2368E-8753-4193-BD6E-08DA70793A18}" presName="parTx" presStyleLbl="revTx" presStyleIdx="2" presStyleCnt="4">
        <dgm:presLayoutVars>
          <dgm:chMax val="0"/>
          <dgm:chPref val="0"/>
        </dgm:presLayoutVars>
      </dgm:prSet>
      <dgm:spPr/>
    </dgm:pt>
    <dgm:pt modelId="{10D3649F-17F9-4A62-BD91-97750C515E39}" type="pres">
      <dgm:prSet presAssocID="{84242917-6C70-45BC-8D9C-D8512F9FA17C}" presName="sibTrans" presStyleCnt="0"/>
      <dgm:spPr/>
    </dgm:pt>
    <dgm:pt modelId="{7D455B89-B2C8-4800-A3B7-BB41BFCE0C9B}" type="pres">
      <dgm:prSet presAssocID="{DAB7E835-AAB2-4EB2-96DD-9C81CDD89EFB}" presName="compNode" presStyleCnt="0"/>
      <dgm:spPr/>
    </dgm:pt>
    <dgm:pt modelId="{97264C79-47C5-48CE-B634-F1449B00700D}" type="pres">
      <dgm:prSet presAssocID="{DAB7E835-AAB2-4EB2-96DD-9C81CDD89EFB}" presName="bgRect" presStyleLbl="bgShp" presStyleIdx="3" presStyleCnt="4"/>
      <dgm:spPr/>
    </dgm:pt>
    <dgm:pt modelId="{59125962-3E45-4D07-944F-5E90186CC883}" type="pres">
      <dgm:prSet presAssocID="{DAB7E835-AAB2-4EB2-96DD-9C81CDD89EF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B0B27C07-E667-4A5E-A3F0-BBFF6940A1C0}" type="pres">
      <dgm:prSet presAssocID="{DAB7E835-AAB2-4EB2-96DD-9C81CDD89EFB}" presName="spaceRect" presStyleCnt="0"/>
      <dgm:spPr/>
    </dgm:pt>
    <dgm:pt modelId="{686247D4-0C58-425E-8643-E9C255817A9E}" type="pres">
      <dgm:prSet presAssocID="{DAB7E835-AAB2-4EB2-96DD-9C81CDD89EF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D9A241B-EB38-496D-9C49-8F82D9BB5111}" srcId="{A17DA73F-E45D-4A9C-A6E1-7CF9A489681E}" destId="{E40F0525-4DB8-4357-9125-6D52CE8E36B1}" srcOrd="1" destOrd="0" parTransId="{44C389BB-2BA8-4FD6-B166-449DF122DED9}" sibTransId="{F093E938-19BD-4C0E-8EBF-E6C6B6F8EA58}"/>
    <dgm:cxn modelId="{20C3F763-B702-47CD-ACB4-99FF2FD9F9B0}" type="presOf" srcId="{A17DA73F-E45D-4A9C-A6E1-7CF9A489681E}" destId="{5C93B233-7E10-4505-9670-50D75E2471E9}" srcOrd="0" destOrd="0" presId="urn:microsoft.com/office/officeart/2018/2/layout/IconVerticalSolidList"/>
    <dgm:cxn modelId="{9315C64B-883F-483B-A2C5-8C2BF5087934}" srcId="{A17DA73F-E45D-4A9C-A6E1-7CF9A489681E}" destId="{DAB7E835-AAB2-4EB2-96DD-9C81CDD89EFB}" srcOrd="3" destOrd="0" parTransId="{9B1BF552-6E16-4FF9-A091-23CE1A5A9798}" sibTransId="{3D4E2BE3-875C-4252-BE72-48473835C941}"/>
    <dgm:cxn modelId="{FF8DE97B-FFAE-4028-8E73-DEE2EEF3C1CC}" srcId="{A17DA73F-E45D-4A9C-A6E1-7CF9A489681E}" destId="{21375F0D-00C8-4D7C-A322-697F21ADD27A}" srcOrd="0" destOrd="0" parTransId="{0A452B3A-A779-46E0-8ABE-3457C545BBB8}" sibTransId="{B44DE207-C055-4392-A104-05C64264EF5D}"/>
    <dgm:cxn modelId="{B766D987-0637-4507-B225-6DCDD2FB3B16}" type="presOf" srcId="{DAB7E835-AAB2-4EB2-96DD-9C81CDD89EFB}" destId="{686247D4-0C58-425E-8643-E9C255817A9E}" srcOrd="0" destOrd="0" presId="urn:microsoft.com/office/officeart/2018/2/layout/IconVerticalSolidList"/>
    <dgm:cxn modelId="{E8B6B588-6DFB-4567-8721-929000914327}" type="presOf" srcId="{E40F0525-4DB8-4357-9125-6D52CE8E36B1}" destId="{1741036A-F0DC-4A3F-93D5-9CFE7C4FF6A9}" srcOrd="0" destOrd="0" presId="urn:microsoft.com/office/officeart/2018/2/layout/IconVerticalSolidList"/>
    <dgm:cxn modelId="{872D3F8D-3BB9-451F-B3C7-57149FB501CB}" type="presOf" srcId="{60C2368E-8753-4193-BD6E-08DA70793A18}" destId="{D31C3909-F3B5-4630-9AE1-A08A3CE3DF8C}" srcOrd="0" destOrd="0" presId="urn:microsoft.com/office/officeart/2018/2/layout/IconVerticalSolidList"/>
    <dgm:cxn modelId="{134A0ACF-095B-4734-A075-1364135A511E}" srcId="{A17DA73F-E45D-4A9C-A6E1-7CF9A489681E}" destId="{60C2368E-8753-4193-BD6E-08DA70793A18}" srcOrd="2" destOrd="0" parTransId="{84B9C2E9-24E4-4A75-8911-5C355CEC6CB3}" sibTransId="{84242917-6C70-45BC-8D9C-D8512F9FA17C}"/>
    <dgm:cxn modelId="{31165EFF-6BA4-4A6C-8E9A-E6673CCCB254}" type="presOf" srcId="{21375F0D-00C8-4D7C-A322-697F21ADD27A}" destId="{1E429C4B-0AC5-4414-87ED-86B2111E1088}" srcOrd="0" destOrd="0" presId="urn:microsoft.com/office/officeart/2018/2/layout/IconVerticalSolidList"/>
    <dgm:cxn modelId="{39E52915-9850-4D45-9205-EB5701F0D8CD}" type="presParOf" srcId="{5C93B233-7E10-4505-9670-50D75E2471E9}" destId="{129B6438-0133-4FA0-8C7C-11AA97D8B73E}" srcOrd="0" destOrd="0" presId="urn:microsoft.com/office/officeart/2018/2/layout/IconVerticalSolidList"/>
    <dgm:cxn modelId="{21DA04E4-CEE0-465E-80DF-45387406141F}" type="presParOf" srcId="{129B6438-0133-4FA0-8C7C-11AA97D8B73E}" destId="{BC28A952-C5E5-444B-AA6B-780DCD3B2A48}" srcOrd="0" destOrd="0" presId="urn:microsoft.com/office/officeart/2018/2/layout/IconVerticalSolidList"/>
    <dgm:cxn modelId="{655D417C-817D-46D4-B8CB-6F929847D1A8}" type="presParOf" srcId="{129B6438-0133-4FA0-8C7C-11AA97D8B73E}" destId="{2C623F88-40E2-4DE3-AC38-6668726A1ADD}" srcOrd="1" destOrd="0" presId="urn:microsoft.com/office/officeart/2018/2/layout/IconVerticalSolidList"/>
    <dgm:cxn modelId="{E0B743F0-C6D7-48F2-8EC3-3340066C27CC}" type="presParOf" srcId="{129B6438-0133-4FA0-8C7C-11AA97D8B73E}" destId="{73633632-7A16-480B-BB62-4660711F5F73}" srcOrd="2" destOrd="0" presId="urn:microsoft.com/office/officeart/2018/2/layout/IconVerticalSolidList"/>
    <dgm:cxn modelId="{BFD1F56E-1E4E-466B-B8B1-9B0F61742700}" type="presParOf" srcId="{129B6438-0133-4FA0-8C7C-11AA97D8B73E}" destId="{1E429C4B-0AC5-4414-87ED-86B2111E1088}" srcOrd="3" destOrd="0" presId="urn:microsoft.com/office/officeart/2018/2/layout/IconVerticalSolidList"/>
    <dgm:cxn modelId="{20247097-CF51-4E4C-BD88-DC46A31F1381}" type="presParOf" srcId="{5C93B233-7E10-4505-9670-50D75E2471E9}" destId="{8E9170A0-5169-403A-8339-51F58096356D}" srcOrd="1" destOrd="0" presId="urn:microsoft.com/office/officeart/2018/2/layout/IconVerticalSolidList"/>
    <dgm:cxn modelId="{73B2AB1B-859D-4279-9EDD-D5F95A3463C9}" type="presParOf" srcId="{5C93B233-7E10-4505-9670-50D75E2471E9}" destId="{C0AF3F98-7453-4BA9-9E81-BDB13C653E14}" srcOrd="2" destOrd="0" presId="urn:microsoft.com/office/officeart/2018/2/layout/IconVerticalSolidList"/>
    <dgm:cxn modelId="{6CAA35D6-5B27-47C1-9F91-B821DE235080}" type="presParOf" srcId="{C0AF3F98-7453-4BA9-9E81-BDB13C653E14}" destId="{CDD54A5A-C8A3-4BE1-806C-325D8EF11AF7}" srcOrd="0" destOrd="0" presId="urn:microsoft.com/office/officeart/2018/2/layout/IconVerticalSolidList"/>
    <dgm:cxn modelId="{0A31C355-FFDB-4175-8DEB-53DA3C41F3BA}" type="presParOf" srcId="{C0AF3F98-7453-4BA9-9E81-BDB13C653E14}" destId="{551AE5FB-4BB2-4EB9-8EE1-3926BEDFC336}" srcOrd="1" destOrd="0" presId="urn:microsoft.com/office/officeart/2018/2/layout/IconVerticalSolidList"/>
    <dgm:cxn modelId="{2C83F9CE-7AE3-4D71-959B-4B094830D484}" type="presParOf" srcId="{C0AF3F98-7453-4BA9-9E81-BDB13C653E14}" destId="{ED62AB40-5F7F-4B57-B30C-DB0A2AE97097}" srcOrd="2" destOrd="0" presId="urn:microsoft.com/office/officeart/2018/2/layout/IconVerticalSolidList"/>
    <dgm:cxn modelId="{E9676629-6745-48D8-8F29-C3B109B7F682}" type="presParOf" srcId="{C0AF3F98-7453-4BA9-9E81-BDB13C653E14}" destId="{1741036A-F0DC-4A3F-93D5-9CFE7C4FF6A9}" srcOrd="3" destOrd="0" presId="urn:microsoft.com/office/officeart/2018/2/layout/IconVerticalSolidList"/>
    <dgm:cxn modelId="{C469C9E5-3FAC-446F-932A-86DAAAC3B209}" type="presParOf" srcId="{5C93B233-7E10-4505-9670-50D75E2471E9}" destId="{D3CA0803-3B75-40AF-8C86-D797B3A3A084}" srcOrd="3" destOrd="0" presId="urn:microsoft.com/office/officeart/2018/2/layout/IconVerticalSolidList"/>
    <dgm:cxn modelId="{0F05CEAC-B3F2-48BC-822F-60EB570B116B}" type="presParOf" srcId="{5C93B233-7E10-4505-9670-50D75E2471E9}" destId="{EC8341E7-957D-4389-868B-5883B9AC67A8}" srcOrd="4" destOrd="0" presId="urn:microsoft.com/office/officeart/2018/2/layout/IconVerticalSolidList"/>
    <dgm:cxn modelId="{90C6508A-B386-4100-A89E-F5359E36FF51}" type="presParOf" srcId="{EC8341E7-957D-4389-868B-5883B9AC67A8}" destId="{A4BA2DA6-F749-4DAB-960E-4CBB8F446ED4}" srcOrd="0" destOrd="0" presId="urn:microsoft.com/office/officeart/2018/2/layout/IconVerticalSolidList"/>
    <dgm:cxn modelId="{65C2727F-9554-4FC4-B2B9-00A10B10BADB}" type="presParOf" srcId="{EC8341E7-957D-4389-868B-5883B9AC67A8}" destId="{81A2ECDC-D219-4313-90DE-98815F31508F}" srcOrd="1" destOrd="0" presId="urn:microsoft.com/office/officeart/2018/2/layout/IconVerticalSolidList"/>
    <dgm:cxn modelId="{CE78D6B8-DB0E-44AC-8937-E250E88BF159}" type="presParOf" srcId="{EC8341E7-957D-4389-868B-5883B9AC67A8}" destId="{DFD50029-E542-407A-9354-0B9CA0805756}" srcOrd="2" destOrd="0" presId="urn:microsoft.com/office/officeart/2018/2/layout/IconVerticalSolidList"/>
    <dgm:cxn modelId="{9329C854-0821-4A80-92A7-003793A529B8}" type="presParOf" srcId="{EC8341E7-957D-4389-868B-5883B9AC67A8}" destId="{D31C3909-F3B5-4630-9AE1-A08A3CE3DF8C}" srcOrd="3" destOrd="0" presId="urn:microsoft.com/office/officeart/2018/2/layout/IconVerticalSolidList"/>
    <dgm:cxn modelId="{33E40925-3275-4333-87DB-2B5FFC0BEC84}" type="presParOf" srcId="{5C93B233-7E10-4505-9670-50D75E2471E9}" destId="{10D3649F-17F9-4A62-BD91-97750C515E39}" srcOrd="5" destOrd="0" presId="urn:microsoft.com/office/officeart/2018/2/layout/IconVerticalSolidList"/>
    <dgm:cxn modelId="{61E4C4FA-1BE9-4CF3-B6F6-F1B00116B75C}" type="presParOf" srcId="{5C93B233-7E10-4505-9670-50D75E2471E9}" destId="{7D455B89-B2C8-4800-A3B7-BB41BFCE0C9B}" srcOrd="6" destOrd="0" presId="urn:microsoft.com/office/officeart/2018/2/layout/IconVerticalSolidList"/>
    <dgm:cxn modelId="{53D8079E-4B04-4C85-AC3E-EAA2EEB3406D}" type="presParOf" srcId="{7D455B89-B2C8-4800-A3B7-BB41BFCE0C9B}" destId="{97264C79-47C5-48CE-B634-F1449B00700D}" srcOrd="0" destOrd="0" presId="urn:microsoft.com/office/officeart/2018/2/layout/IconVerticalSolidList"/>
    <dgm:cxn modelId="{77496E91-F7C3-4AAD-BD7B-171D116C05E2}" type="presParOf" srcId="{7D455B89-B2C8-4800-A3B7-BB41BFCE0C9B}" destId="{59125962-3E45-4D07-944F-5E90186CC883}" srcOrd="1" destOrd="0" presId="urn:microsoft.com/office/officeart/2018/2/layout/IconVerticalSolidList"/>
    <dgm:cxn modelId="{1A719802-07D1-4704-AE37-A7655F0C1320}" type="presParOf" srcId="{7D455B89-B2C8-4800-A3B7-BB41BFCE0C9B}" destId="{B0B27C07-E667-4A5E-A3F0-BBFF6940A1C0}" srcOrd="2" destOrd="0" presId="urn:microsoft.com/office/officeart/2018/2/layout/IconVerticalSolidList"/>
    <dgm:cxn modelId="{4904207C-98F4-4418-9C9D-E3B4C1226AA6}" type="presParOf" srcId="{7D455B89-B2C8-4800-A3B7-BB41BFCE0C9B}" destId="{686247D4-0C58-425E-8643-E9C255817A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091B25-6DA6-48AD-A19F-81FF411AA899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8022B8-9ED6-4288-865D-7FE045B234B5}">
      <dgm:prSet/>
      <dgm:spPr/>
      <dgm:t>
        <a:bodyPr/>
        <a:lstStyle/>
        <a:p>
          <a:r>
            <a:rPr lang="en-GB"/>
            <a:t>Definitions</a:t>
          </a:r>
          <a:endParaRPr lang="en-US"/>
        </a:p>
      </dgm:t>
    </dgm:pt>
    <dgm:pt modelId="{491B874E-4834-4FA5-83BD-DF9B7F818CA0}" type="parTrans" cxnId="{CB509D46-4FEC-4938-A3D3-AF2EFCBB9629}">
      <dgm:prSet/>
      <dgm:spPr/>
      <dgm:t>
        <a:bodyPr/>
        <a:lstStyle/>
        <a:p>
          <a:endParaRPr lang="en-US"/>
        </a:p>
      </dgm:t>
    </dgm:pt>
    <dgm:pt modelId="{F09CBA56-FA3E-43C1-96C5-F5702898BC19}" type="sibTrans" cxnId="{CB509D46-4FEC-4938-A3D3-AF2EFCBB9629}">
      <dgm:prSet/>
      <dgm:spPr/>
      <dgm:t>
        <a:bodyPr/>
        <a:lstStyle/>
        <a:p>
          <a:endParaRPr lang="en-US"/>
        </a:p>
      </dgm:t>
    </dgm:pt>
    <dgm:pt modelId="{D4B0F42C-58AB-4764-86A4-150C659DCFC6}">
      <dgm:prSet/>
      <dgm:spPr/>
      <dgm:t>
        <a:bodyPr/>
        <a:lstStyle/>
        <a:p>
          <a:r>
            <a:rPr lang="en-GB"/>
            <a:t>Main arguments/debates. Pro and cons.</a:t>
          </a:r>
          <a:endParaRPr lang="en-US"/>
        </a:p>
      </dgm:t>
    </dgm:pt>
    <dgm:pt modelId="{9F618FB3-5275-4D79-99D3-1A395AC66554}" type="parTrans" cxnId="{3F39609E-4902-41D6-9792-9E4C0761736E}">
      <dgm:prSet/>
      <dgm:spPr/>
      <dgm:t>
        <a:bodyPr/>
        <a:lstStyle/>
        <a:p>
          <a:endParaRPr lang="en-US"/>
        </a:p>
      </dgm:t>
    </dgm:pt>
    <dgm:pt modelId="{1DFCCB79-A7A3-4348-AA12-B07160C06175}" type="sibTrans" cxnId="{3F39609E-4902-41D6-9792-9E4C0761736E}">
      <dgm:prSet/>
      <dgm:spPr/>
      <dgm:t>
        <a:bodyPr/>
        <a:lstStyle/>
        <a:p>
          <a:endParaRPr lang="en-US"/>
        </a:p>
      </dgm:t>
    </dgm:pt>
    <dgm:pt modelId="{EAE7CB54-E332-481D-85DE-FF367CA9C2C0}">
      <dgm:prSet/>
      <dgm:spPr/>
      <dgm:t>
        <a:bodyPr/>
        <a:lstStyle/>
        <a:p>
          <a:r>
            <a:rPr lang="en-GB"/>
            <a:t>Your opinion/academic support/examples/case of study.</a:t>
          </a:r>
          <a:endParaRPr lang="en-US"/>
        </a:p>
      </dgm:t>
    </dgm:pt>
    <dgm:pt modelId="{D2F09117-2C20-4C86-8731-9B300460B6E7}" type="parTrans" cxnId="{51C739F1-DF60-4125-9F1F-2E8D51D6083B}">
      <dgm:prSet/>
      <dgm:spPr/>
      <dgm:t>
        <a:bodyPr/>
        <a:lstStyle/>
        <a:p>
          <a:endParaRPr lang="en-US"/>
        </a:p>
      </dgm:t>
    </dgm:pt>
    <dgm:pt modelId="{1E7EF67C-9342-4C15-9B88-11FB3B83739A}" type="sibTrans" cxnId="{51C739F1-DF60-4125-9F1F-2E8D51D6083B}">
      <dgm:prSet/>
      <dgm:spPr/>
      <dgm:t>
        <a:bodyPr/>
        <a:lstStyle/>
        <a:p>
          <a:endParaRPr lang="en-US"/>
        </a:p>
      </dgm:t>
    </dgm:pt>
    <dgm:pt modelId="{D82EECF4-8073-46C8-A2B0-7025C720B6B0}">
      <dgm:prSet/>
      <dgm:spPr/>
      <dgm:t>
        <a:bodyPr/>
        <a:lstStyle/>
        <a:p>
          <a:r>
            <a:rPr lang="en-GB" dirty="0"/>
            <a:t>Conclusions</a:t>
          </a:r>
          <a:endParaRPr lang="en-US" dirty="0"/>
        </a:p>
      </dgm:t>
    </dgm:pt>
    <dgm:pt modelId="{EF2CF64A-AC19-4016-8C9A-55F31BF37975}" type="parTrans" cxnId="{D1109D82-6B06-406E-BF55-7F5867337033}">
      <dgm:prSet/>
      <dgm:spPr/>
      <dgm:t>
        <a:bodyPr/>
        <a:lstStyle/>
        <a:p>
          <a:endParaRPr lang="en-US"/>
        </a:p>
      </dgm:t>
    </dgm:pt>
    <dgm:pt modelId="{ECC10E77-1F8C-4C05-8FD3-BF69A9118E1A}" type="sibTrans" cxnId="{D1109D82-6B06-406E-BF55-7F5867337033}">
      <dgm:prSet/>
      <dgm:spPr/>
      <dgm:t>
        <a:bodyPr/>
        <a:lstStyle/>
        <a:p>
          <a:endParaRPr lang="en-US"/>
        </a:p>
      </dgm:t>
    </dgm:pt>
    <dgm:pt modelId="{E6C9FEDD-7F9E-4AD9-B0FF-BFDDCD9F6080}" type="pres">
      <dgm:prSet presAssocID="{30091B25-6DA6-48AD-A19F-81FF411AA899}" presName="Name0" presStyleCnt="0">
        <dgm:presLayoutVars>
          <dgm:dir/>
          <dgm:animLvl val="lvl"/>
          <dgm:resizeHandles val="exact"/>
        </dgm:presLayoutVars>
      </dgm:prSet>
      <dgm:spPr/>
    </dgm:pt>
    <dgm:pt modelId="{A3E0AFE4-D754-4242-9674-16E23D4299CD}" type="pres">
      <dgm:prSet presAssocID="{7B8022B8-9ED6-4288-865D-7FE045B234B5}" presName="linNode" presStyleCnt="0"/>
      <dgm:spPr/>
    </dgm:pt>
    <dgm:pt modelId="{7D01C17F-3CD5-4839-8B25-B0B2307403E4}" type="pres">
      <dgm:prSet presAssocID="{7B8022B8-9ED6-4288-865D-7FE045B234B5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32B21870-1BEC-470E-9946-2BDF96094F51}" type="pres">
      <dgm:prSet presAssocID="{F09CBA56-FA3E-43C1-96C5-F5702898BC19}" presName="sp" presStyleCnt="0"/>
      <dgm:spPr/>
    </dgm:pt>
    <dgm:pt modelId="{A15ED37C-50D7-4396-B26F-029FDE2EF54D}" type="pres">
      <dgm:prSet presAssocID="{D4B0F42C-58AB-4764-86A4-150C659DCFC6}" presName="linNode" presStyleCnt="0"/>
      <dgm:spPr/>
    </dgm:pt>
    <dgm:pt modelId="{3E231AE2-FFAD-497B-85B8-565265825BE8}" type="pres">
      <dgm:prSet presAssocID="{D4B0F42C-58AB-4764-86A4-150C659DCFC6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FDAE40DB-85F5-441D-A448-F2738F98D5C7}" type="pres">
      <dgm:prSet presAssocID="{1DFCCB79-A7A3-4348-AA12-B07160C06175}" presName="sp" presStyleCnt="0"/>
      <dgm:spPr/>
    </dgm:pt>
    <dgm:pt modelId="{392AA23E-B80E-429F-944C-3D3FD7577C4A}" type="pres">
      <dgm:prSet presAssocID="{EAE7CB54-E332-481D-85DE-FF367CA9C2C0}" presName="linNode" presStyleCnt="0"/>
      <dgm:spPr/>
    </dgm:pt>
    <dgm:pt modelId="{9DF24529-B42E-40BF-AF03-B19B4448C38E}" type="pres">
      <dgm:prSet presAssocID="{EAE7CB54-E332-481D-85DE-FF367CA9C2C0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D5FFED37-9B60-4161-B0D6-AD023F1A6EAA}" type="pres">
      <dgm:prSet presAssocID="{1E7EF67C-9342-4C15-9B88-11FB3B83739A}" presName="sp" presStyleCnt="0"/>
      <dgm:spPr/>
    </dgm:pt>
    <dgm:pt modelId="{12515BEC-6FAE-46F9-8BF8-D47AFCA6E7E4}" type="pres">
      <dgm:prSet presAssocID="{D82EECF4-8073-46C8-A2B0-7025C720B6B0}" presName="linNode" presStyleCnt="0"/>
      <dgm:spPr/>
    </dgm:pt>
    <dgm:pt modelId="{14CF8E62-0DFD-40C5-A53C-EE43E10B0A1E}" type="pres">
      <dgm:prSet presAssocID="{D82EECF4-8073-46C8-A2B0-7025C720B6B0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F3242A12-D139-4318-BA41-23A319E13727}" type="presOf" srcId="{D82EECF4-8073-46C8-A2B0-7025C720B6B0}" destId="{14CF8E62-0DFD-40C5-A53C-EE43E10B0A1E}" srcOrd="0" destOrd="0" presId="urn:microsoft.com/office/officeart/2005/8/layout/vList5"/>
    <dgm:cxn modelId="{CB509D46-4FEC-4938-A3D3-AF2EFCBB9629}" srcId="{30091B25-6DA6-48AD-A19F-81FF411AA899}" destId="{7B8022B8-9ED6-4288-865D-7FE045B234B5}" srcOrd="0" destOrd="0" parTransId="{491B874E-4834-4FA5-83BD-DF9B7F818CA0}" sibTransId="{F09CBA56-FA3E-43C1-96C5-F5702898BC19}"/>
    <dgm:cxn modelId="{4ACF5871-99E6-4FEE-888D-4D55BA8D8BF1}" type="presOf" srcId="{D4B0F42C-58AB-4764-86A4-150C659DCFC6}" destId="{3E231AE2-FFAD-497B-85B8-565265825BE8}" srcOrd="0" destOrd="0" presId="urn:microsoft.com/office/officeart/2005/8/layout/vList5"/>
    <dgm:cxn modelId="{D1109D82-6B06-406E-BF55-7F5867337033}" srcId="{30091B25-6DA6-48AD-A19F-81FF411AA899}" destId="{D82EECF4-8073-46C8-A2B0-7025C720B6B0}" srcOrd="3" destOrd="0" parTransId="{EF2CF64A-AC19-4016-8C9A-55F31BF37975}" sibTransId="{ECC10E77-1F8C-4C05-8FD3-BF69A9118E1A}"/>
    <dgm:cxn modelId="{3F39609E-4902-41D6-9792-9E4C0761736E}" srcId="{30091B25-6DA6-48AD-A19F-81FF411AA899}" destId="{D4B0F42C-58AB-4764-86A4-150C659DCFC6}" srcOrd="1" destOrd="0" parTransId="{9F618FB3-5275-4D79-99D3-1A395AC66554}" sibTransId="{1DFCCB79-A7A3-4348-AA12-B07160C06175}"/>
    <dgm:cxn modelId="{573BC8BB-86AD-4C0E-985F-BDD1D61E9CED}" type="presOf" srcId="{7B8022B8-9ED6-4288-865D-7FE045B234B5}" destId="{7D01C17F-3CD5-4839-8B25-B0B2307403E4}" srcOrd="0" destOrd="0" presId="urn:microsoft.com/office/officeart/2005/8/layout/vList5"/>
    <dgm:cxn modelId="{A54B8BDE-0383-41DF-A770-2C0949C2C2F4}" type="presOf" srcId="{EAE7CB54-E332-481D-85DE-FF367CA9C2C0}" destId="{9DF24529-B42E-40BF-AF03-B19B4448C38E}" srcOrd="0" destOrd="0" presId="urn:microsoft.com/office/officeart/2005/8/layout/vList5"/>
    <dgm:cxn modelId="{16EDAFE4-553D-4117-81AD-BAE4E48B9490}" type="presOf" srcId="{30091B25-6DA6-48AD-A19F-81FF411AA899}" destId="{E6C9FEDD-7F9E-4AD9-B0FF-BFDDCD9F6080}" srcOrd="0" destOrd="0" presId="urn:microsoft.com/office/officeart/2005/8/layout/vList5"/>
    <dgm:cxn modelId="{51C739F1-DF60-4125-9F1F-2E8D51D6083B}" srcId="{30091B25-6DA6-48AD-A19F-81FF411AA899}" destId="{EAE7CB54-E332-481D-85DE-FF367CA9C2C0}" srcOrd="2" destOrd="0" parTransId="{D2F09117-2C20-4C86-8731-9B300460B6E7}" sibTransId="{1E7EF67C-9342-4C15-9B88-11FB3B83739A}"/>
    <dgm:cxn modelId="{934DF63B-A764-447D-B46E-2F4FB89B7AC9}" type="presParOf" srcId="{E6C9FEDD-7F9E-4AD9-B0FF-BFDDCD9F6080}" destId="{A3E0AFE4-D754-4242-9674-16E23D4299CD}" srcOrd="0" destOrd="0" presId="urn:microsoft.com/office/officeart/2005/8/layout/vList5"/>
    <dgm:cxn modelId="{13D14FB3-5672-4B7C-B10D-E5454689EABB}" type="presParOf" srcId="{A3E0AFE4-D754-4242-9674-16E23D4299CD}" destId="{7D01C17F-3CD5-4839-8B25-B0B2307403E4}" srcOrd="0" destOrd="0" presId="urn:microsoft.com/office/officeart/2005/8/layout/vList5"/>
    <dgm:cxn modelId="{3159D3B7-CC7E-4337-B9DB-9BF3F8AD5486}" type="presParOf" srcId="{E6C9FEDD-7F9E-4AD9-B0FF-BFDDCD9F6080}" destId="{32B21870-1BEC-470E-9946-2BDF96094F51}" srcOrd="1" destOrd="0" presId="urn:microsoft.com/office/officeart/2005/8/layout/vList5"/>
    <dgm:cxn modelId="{E7713E6B-9033-46F2-8541-4D0F55421953}" type="presParOf" srcId="{E6C9FEDD-7F9E-4AD9-B0FF-BFDDCD9F6080}" destId="{A15ED37C-50D7-4396-B26F-029FDE2EF54D}" srcOrd="2" destOrd="0" presId="urn:microsoft.com/office/officeart/2005/8/layout/vList5"/>
    <dgm:cxn modelId="{F11B2DE6-38D0-4E45-BBAC-0A7C8BD5EC26}" type="presParOf" srcId="{A15ED37C-50D7-4396-B26F-029FDE2EF54D}" destId="{3E231AE2-FFAD-497B-85B8-565265825BE8}" srcOrd="0" destOrd="0" presId="urn:microsoft.com/office/officeart/2005/8/layout/vList5"/>
    <dgm:cxn modelId="{72C6813D-BD97-485C-B736-8CF468E9DD75}" type="presParOf" srcId="{E6C9FEDD-7F9E-4AD9-B0FF-BFDDCD9F6080}" destId="{FDAE40DB-85F5-441D-A448-F2738F98D5C7}" srcOrd="3" destOrd="0" presId="urn:microsoft.com/office/officeart/2005/8/layout/vList5"/>
    <dgm:cxn modelId="{093E73AD-0275-486B-AEC7-9CC5CDCF8ACF}" type="presParOf" srcId="{E6C9FEDD-7F9E-4AD9-B0FF-BFDDCD9F6080}" destId="{392AA23E-B80E-429F-944C-3D3FD7577C4A}" srcOrd="4" destOrd="0" presId="urn:microsoft.com/office/officeart/2005/8/layout/vList5"/>
    <dgm:cxn modelId="{80D451B2-C517-4F6E-920F-84D62A175DFA}" type="presParOf" srcId="{392AA23E-B80E-429F-944C-3D3FD7577C4A}" destId="{9DF24529-B42E-40BF-AF03-B19B4448C38E}" srcOrd="0" destOrd="0" presId="urn:microsoft.com/office/officeart/2005/8/layout/vList5"/>
    <dgm:cxn modelId="{1539F00E-03F3-4D5F-AD2E-46933DDD811B}" type="presParOf" srcId="{E6C9FEDD-7F9E-4AD9-B0FF-BFDDCD9F6080}" destId="{D5FFED37-9B60-4161-B0D6-AD023F1A6EAA}" srcOrd="5" destOrd="0" presId="urn:microsoft.com/office/officeart/2005/8/layout/vList5"/>
    <dgm:cxn modelId="{EBA69B7B-38C4-48DE-B4C1-D8C7B5BA7316}" type="presParOf" srcId="{E6C9FEDD-7F9E-4AD9-B0FF-BFDDCD9F6080}" destId="{12515BEC-6FAE-46F9-8BF8-D47AFCA6E7E4}" srcOrd="6" destOrd="0" presId="urn:microsoft.com/office/officeart/2005/8/layout/vList5"/>
    <dgm:cxn modelId="{4A1BCE08-C912-44D2-83C6-1C3EE8F54187}" type="presParOf" srcId="{12515BEC-6FAE-46F9-8BF8-D47AFCA6E7E4}" destId="{14CF8E62-0DFD-40C5-A53C-EE43E10B0A1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DE7393-61A1-44CA-975B-153ABD56ADE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B981AD7-184C-45C6-AD31-15110E65B131}">
      <dgm:prSet/>
      <dgm:spPr/>
      <dgm:t>
        <a:bodyPr/>
        <a:lstStyle/>
        <a:p>
          <a:r>
            <a:rPr lang="en-GB"/>
            <a:t>Summarise the context you are using in your essay.</a:t>
          </a:r>
          <a:endParaRPr lang="en-US"/>
        </a:p>
      </dgm:t>
    </dgm:pt>
    <dgm:pt modelId="{FAA3A96B-B326-4DC6-A0BE-9C6045FD298F}" type="parTrans" cxnId="{BA3DE141-1711-4710-B5FA-53123E0E41A9}">
      <dgm:prSet/>
      <dgm:spPr/>
      <dgm:t>
        <a:bodyPr/>
        <a:lstStyle/>
        <a:p>
          <a:endParaRPr lang="en-US"/>
        </a:p>
      </dgm:t>
    </dgm:pt>
    <dgm:pt modelId="{6EF97D1F-F447-4EA3-8101-56B7A42E975F}" type="sibTrans" cxnId="{BA3DE141-1711-4710-B5FA-53123E0E41A9}">
      <dgm:prSet/>
      <dgm:spPr/>
      <dgm:t>
        <a:bodyPr/>
        <a:lstStyle/>
        <a:p>
          <a:endParaRPr lang="en-US"/>
        </a:p>
      </dgm:t>
    </dgm:pt>
    <dgm:pt modelId="{7E4505F8-34BC-4B21-95DD-AE9A1C6C935F}">
      <dgm:prSet/>
      <dgm:spPr/>
      <dgm:t>
        <a:bodyPr/>
        <a:lstStyle/>
        <a:p>
          <a:r>
            <a:rPr lang="en-GB"/>
            <a:t>Summarise the main debates.</a:t>
          </a:r>
          <a:endParaRPr lang="en-US"/>
        </a:p>
      </dgm:t>
    </dgm:pt>
    <dgm:pt modelId="{45CE4506-7239-41C9-A40D-2522F712FD45}" type="parTrans" cxnId="{2B917ADA-6C9B-4676-9B1F-62D7A046AE76}">
      <dgm:prSet/>
      <dgm:spPr/>
      <dgm:t>
        <a:bodyPr/>
        <a:lstStyle/>
        <a:p>
          <a:endParaRPr lang="en-US"/>
        </a:p>
      </dgm:t>
    </dgm:pt>
    <dgm:pt modelId="{4080E829-3459-4141-9593-F245E7A6D94D}" type="sibTrans" cxnId="{2B917ADA-6C9B-4676-9B1F-62D7A046AE76}">
      <dgm:prSet/>
      <dgm:spPr/>
      <dgm:t>
        <a:bodyPr/>
        <a:lstStyle/>
        <a:p>
          <a:endParaRPr lang="en-US"/>
        </a:p>
      </dgm:t>
    </dgm:pt>
    <dgm:pt modelId="{1B760769-C4A7-4FD0-8C78-759D31C6C781}">
      <dgm:prSet/>
      <dgm:spPr/>
      <dgm:t>
        <a:bodyPr/>
        <a:lstStyle/>
        <a:p>
          <a:r>
            <a:rPr lang="en-GB"/>
            <a:t>Summarise your own arguments and research.</a:t>
          </a:r>
          <a:endParaRPr lang="en-US"/>
        </a:p>
      </dgm:t>
    </dgm:pt>
    <dgm:pt modelId="{DA65F1FA-A1CB-454C-94B1-542E9607B31F}" type="parTrans" cxnId="{97EF4870-CC69-4851-82A0-F6737C132944}">
      <dgm:prSet/>
      <dgm:spPr/>
      <dgm:t>
        <a:bodyPr/>
        <a:lstStyle/>
        <a:p>
          <a:endParaRPr lang="en-US"/>
        </a:p>
      </dgm:t>
    </dgm:pt>
    <dgm:pt modelId="{58510FEE-A8F0-467B-9F63-F23584B9E9D3}" type="sibTrans" cxnId="{97EF4870-CC69-4851-82A0-F6737C132944}">
      <dgm:prSet/>
      <dgm:spPr/>
      <dgm:t>
        <a:bodyPr/>
        <a:lstStyle/>
        <a:p>
          <a:endParaRPr lang="en-US"/>
        </a:p>
      </dgm:t>
    </dgm:pt>
    <dgm:pt modelId="{4FE56647-1F1D-4468-A6E7-6EBDB0003EF8}">
      <dgm:prSet/>
      <dgm:spPr/>
      <dgm:t>
        <a:bodyPr/>
        <a:lstStyle/>
        <a:p>
          <a:r>
            <a:rPr lang="en-GB"/>
            <a:t>You can advice some further research (if applicable).</a:t>
          </a:r>
          <a:endParaRPr lang="en-US"/>
        </a:p>
      </dgm:t>
    </dgm:pt>
    <dgm:pt modelId="{B9A6964A-13CF-4EF7-AB69-CEE3EB672FD9}" type="parTrans" cxnId="{7133ACC4-8AC9-42DE-8CAD-CA4F20A31247}">
      <dgm:prSet/>
      <dgm:spPr/>
      <dgm:t>
        <a:bodyPr/>
        <a:lstStyle/>
        <a:p>
          <a:endParaRPr lang="en-US"/>
        </a:p>
      </dgm:t>
    </dgm:pt>
    <dgm:pt modelId="{AFC6971F-7F4B-4E40-A981-7C0C2C6ACD49}" type="sibTrans" cxnId="{7133ACC4-8AC9-42DE-8CAD-CA4F20A31247}">
      <dgm:prSet/>
      <dgm:spPr/>
      <dgm:t>
        <a:bodyPr/>
        <a:lstStyle/>
        <a:p>
          <a:endParaRPr lang="en-US"/>
        </a:p>
      </dgm:t>
    </dgm:pt>
    <dgm:pt modelId="{D5B569AA-9804-453A-87BD-220F2EAE788C}" type="pres">
      <dgm:prSet presAssocID="{E0DE7393-61A1-44CA-975B-153ABD56ADE1}" presName="vert0" presStyleCnt="0">
        <dgm:presLayoutVars>
          <dgm:dir/>
          <dgm:animOne val="branch"/>
          <dgm:animLvl val="lvl"/>
        </dgm:presLayoutVars>
      </dgm:prSet>
      <dgm:spPr/>
    </dgm:pt>
    <dgm:pt modelId="{652D25B7-0D65-4029-811D-1A57D41C7EC6}" type="pres">
      <dgm:prSet presAssocID="{BB981AD7-184C-45C6-AD31-15110E65B131}" presName="thickLine" presStyleLbl="alignNode1" presStyleIdx="0" presStyleCnt="4"/>
      <dgm:spPr/>
    </dgm:pt>
    <dgm:pt modelId="{A4C9E1A1-AB93-4499-BD53-A109A539184C}" type="pres">
      <dgm:prSet presAssocID="{BB981AD7-184C-45C6-AD31-15110E65B131}" presName="horz1" presStyleCnt="0"/>
      <dgm:spPr/>
    </dgm:pt>
    <dgm:pt modelId="{74E33A7F-662D-43B3-86EB-26A5F9D00021}" type="pres">
      <dgm:prSet presAssocID="{BB981AD7-184C-45C6-AD31-15110E65B131}" presName="tx1" presStyleLbl="revTx" presStyleIdx="0" presStyleCnt="4"/>
      <dgm:spPr/>
    </dgm:pt>
    <dgm:pt modelId="{FEB278A3-2AB3-47E8-B86C-4FFB7738EFA3}" type="pres">
      <dgm:prSet presAssocID="{BB981AD7-184C-45C6-AD31-15110E65B131}" presName="vert1" presStyleCnt="0"/>
      <dgm:spPr/>
    </dgm:pt>
    <dgm:pt modelId="{1A50C8E5-D802-4E3E-857F-EA0F88BB9128}" type="pres">
      <dgm:prSet presAssocID="{7E4505F8-34BC-4B21-95DD-AE9A1C6C935F}" presName="thickLine" presStyleLbl="alignNode1" presStyleIdx="1" presStyleCnt="4"/>
      <dgm:spPr/>
    </dgm:pt>
    <dgm:pt modelId="{35BAE9D9-0D6E-49CB-9920-860B575B3D22}" type="pres">
      <dgm:prSet presAssocID="{7E4505F8-34BC-4B21-95DD-AE9A1C6C935F}" presName="horz1" presStyleCnt="0"/>
      <dgm:spPr/>
    </dgm:pt>
    <dgm:pt modelId="{BF6A129D-9EB5-4B30-A31C-6921E61E5C07}" type="pres">
      <dgm:prSet presAssocID="{7E4505F8-34BC-4B21-95DD-AE9A1C6C935F}" presName="tx1" presStyleLbl="revTx" presStyleIdx="1" presStyleCnt="4"/>
      <dgm:spPr/>
    </dgm:pt>
    <dgm:pt modelId="{C31682AA-4635-46EB-B857-37084838EE77}" type="pres">
      <dgm:prSet presAssocID="{7E4505F8-34BC-4B21-95DD-AE9A1C6C935F}" presName="vert1" presStyleCnt="0"/>
      <dgm:spPr/>
    </dgm:pt>
    <dgm:pt modelId="{F12C9FD1-3445-4BF0-8DB5-1A29FD612C5E}" type="pres">
      <dgm:prSet presAssocID="{1B760769-C4A7-4FD0-8C78-759D31C6C781}" presName="thickLine" presStyleLbl="alignNode1" presStyleIdx="2" presStyleCnt="4"/>
      <dgm:spPr/>
    </dgm:pt>
    <dgm:pt modelId="{33D4045E-BB65-4F7C-A634-4AEAD53A3B9E}" type="pres">
      <dgm:prSet presAssocID="{1B760769-C4A7-4FD0-8C78-759D31C6C781}" presName="horz1" presStyleCnt="0"/>
      <dgm:spPr/>
    </dgm:pt>
    <dgm:pt modelId="{5E2AFDC9-1D74-47CF-B8B2-236A6DAAA853}" type="pres">
      <dgm:prSet presAssocID="{1B760769-C4A7-4FD0-8C78-759D31C6C781}" presName="tx1" presStyleLbl="revTx" presStyleIdx="2" presStyleCnt="4"/>
      <dgm:spPr/>
    </dgm:pt>
    <dgm:pt modelId="{6F4F7036-4421-484E-92F6-5A320BBA5511}" type="pres">
      <dgm:prSet presAssocID="{1B760769-C4A7-4FD0-8C78-759D31C6C781}" presName="vert1" presStyleCnt="0"/>
      <dgm:spPr/>
    </dgm:pt>
    <dgm:pt modelId="{9E6A5B63-F1ED-41F2-88D0-A901473E0DFD}" type="pres">
      <dgm:prSet presAssocID="{4FE56647-1F1D-4468-A6E7-6EBDB0003EF8}" presName="thickLine" presStyleLbl="alignNode1" presStyleIdx="3" presStyleCnt="4"/>
      <dgm:spPr/>
    </dgm:pt>
    <dgm:pt modelId="{3938068B-F259-44D5-8C6F-2DF0FBCD5357}" type="pres">
      <dgm:prSet presAssocID="{4FE56647-1F1D-4468-A6E7-6EBDB0003EF8}" presName="horz1" presStyleCnt="0"/>
      <dgm:spPr/>
    </dgm:pt>
    <dgm:pt modelId="{EF230495-0FE1-4BAD-8D60-EEDB38C58289}" type="pres">
      <dgm:prSet presAssocID="{4FE56647-1F1D-4468-A6E7-6EBDB0003EF8}" presName="tx1" presStyleLbl="revTx" presStyleIdx="3" presStyleCnt="4"/>
      <dgm:spPr/>
    </dgm:pt>
    <dgm:pt modelId="{909D3A56-1C58-4E71-96CF-C3F3F8833276}" type="pres">
      <dgm:prSet presAssocID="{4FE56647-1F1D-4468-A6E7-6EBDB0003EF8}" presName="vert1" presStyleCnt="0"/>
      <dgm:spPr/>
    </dgm:pt>
  </dgm:ptLst>
  <dgm:cxnLst>
    <dgm:cxn modelId="{DB20AD34-E9F7-4269-A132-51B9538FE5E5}" type="presOf" srcId="{7E4505F8-34BC-4B21-95DD-AE9A1C6C935F}" destId="{BF6A129D-9EB5-4B30-A31C-6921E61E5C07}" srcOrd="0" destOrd="0" presId="urn:microsoft.com/office/officeart/2008/layout/LinedList"/>
    <dgm:cxn modelId="{BA3DE141-1711-4710-B5FA-53123E0E41A9}" srcId="{E0DE7393-61A1-44CA-975B-153ABD56ADE1}" destId="{BB981AD7-184C-45C6-AD31-15110E65B131}" srcOrd="0" destOrd="0" parTransId="{FAA3A96B-B326-4DC6-A0BE-9C6045FD298F}" sibTransId="{6EF97D1F-F447-4EA3-8101-56B7A42E975F}"/>
    <dgm:cxn modelId="{97EF4870-CC69-4851-82A0-F6737C132944}" srcId="{E0DE7393-61A1-44CA-975B-153ABD56ADE1}" destId="{1B760769-C4A7-4FD0-8C78-759D31C6C781}" srcOrd="2" destOrd="0" parTransId="{DA65F1FA-A1CB-454C-94B1-542E9607B31F}" sibTransId="{58510FEE-A8F0-467B-9F63-F23584B9E9D3}"/>
    <dgm:cxn modelId="{50BCD897-CA94-46A4-930E-BA43973C0BD6}" type="presOf" srcId="{4FE56647-1F1D-4468-A6E7-6EBDB0003EF8}" destId="{EF230495-0FE1-4BAD-8D60-EEDB38C58289}" srcOrd="0" destOrd="0" presId="urn:microsoft.com/office/officeart/2008/layout/LinedList"/>
    <dgm:cxn modelId="{4BAEFC9C-9F7B-46B4-84E0-4EBB14A2E426}" type="presOf" srcId="{BB981AD7-184C-45C6-AD31-15110E65B131}" destId="{74E33A7F-662D-43B3-86EB-26A5F9D00021}" srcOrd="0" destOrd="0" presId="urn:microsoft.com/office/officeart/2008/layout/LinedList"/>
    <dgm:cxn modelId="{7133ACC4-8AC9-42DE-8CAD-CA4F20A31247}" srcId="{E0DE7393-61A1-44CA-975B-153ABD56ADE1}" destId="{4FE56647-1F1D-4468-A6E7-6EBDB0003EF8}" srcOrd="3" destOrd="0" parTransId="{B9A6964A-13CF-4EF7-AB69-CEE3EB672FD9}" sibTransId="{AFC6971F-7F4B-4E40-A981-7C0C2C6ACD49}"/>
    <dgm:cxn modelId="{32A2D1CB-B747-4602-AFEA-5BDB72BAC50B}" type="presOf" srcId="{E0DE7393-61A1-44CA-975B-153ABD56ADE1}" destId="{D5B569AA-9804-453A-87BD-220F2EAE788C}" srcOrd="0" destOrd="0" presId="urn:microsoft.com/office/officeart/2008/layout/LinedList"/>
    <dgm:cxn modelId="{360117CF-B008-4B07-8393-E260FFCBCF32}" type="presOf" srcId="{1B760769-C4A7-4FD0-8C78-759D31C6C781}" destId="{5E2AFDC9-1D74-47CF-B8B2-236A6DAAA853}" srcOrd="0" destOrd="0" presId="urn:microsoft.com/office/officeart/2008/layout/LinedList"/>
    <dgm:cxn modelId="{2B917ADA-6C9B-4676-9B1F-62D7A046AE76}" srcId="{E0DE7393-61A1-44CA-975B-153ABD56ADE1}" destId="{7E4505F8-34BC-4B21-95DD-AE9A1C6C935F}" srcOrd="1" destOrd="0" parTransId="{45CE4506-7239-41C9-A40D-2522F712FD45}" sibTransId="{4080E829-3459-4141-9593-F245E7A6D94D}"/>
    <dgm:cxn modelId="{7A313D0E-D6A1-4AFB-B824-4254E026DDDD}" type="presParOf" srcId="{D5B569AA-9804-453A-87BD-220F2EAE788C}" destId="{652D25B7-0D65-4029-811D-1A57D41C7EC6}" srcOrd="0" destOrd="0" presId="urn:microsoft.com/office/officeart/2008/layout/LinedList"/>
    <dgm:cxn modelId="{A8609FCA-41F2-4AB7-9BB5-8413E1D95D9E}" type="presParOf" srcId="{D5B569AA-9804-453A-87BD-220F2EAE788C}" destId="{A4C9E1A1-AB93-4499-BD53-A109A539184C}" srcOrd="1" destOrd="0" presId="urn:microsoft.com/office/officeart/2008/layout/LinedList"/>
    <dgm:cxn modelId="{1EB4C5EC-C46C-4C56-9654-D610426F80C8}" type="presParOf" srcId="{A4C9E1A1-AB93-4499-BD53-A109A539184C}" destId="{74E33A7F-662D-43B3-86EB-26A5F9D00021}" srcOrd="0" destOrd="0" presId="urn:microsoft.com/office/officeart/2008/layout/LinedList"/>
    <dgm:cxn modelId="{BCAE8EF7-6663-4133-95B0-ADCCCB8ED083}" type="presParOf" srcId="{A4C9E1A1-AB93-4499-BD53-A109A539184C}" destId="{FEB278A3-2AB3-47E8-B86C-4FFB7738EFA3}" srcOrd="1" destOrd="0" presId="urn:microsoft.com/office/officeart/2008/layout/LinedList"/>
    <dgm:cxn modelId="{5AA87BC2-9908-472F-8B84-8CBCAF4F8DAE}" type="presParOf" srcId="{D5B569AA-9804-453A-87BD-220F2EAE788C}" destId="{1A50C8E5-D802-4E3E-857F-EA0F88BB9128}" srcOrd="2" destOrd="0" presId="urn:microsoft.com/office/officeart/2008/layout/LinedList"/>
    <dgm:cxn modelId="{550B7061-8174-485D-BA1E-0392406F44B7}" type="presParOf" srcId="{D5B569AA-9804-453A-87BD-220F2EAE788C}" destId="{35BAE9D9-0D6E-49CB-9920-860B575B3D22}" srcOrd="3" destOrd="0" presId="urn:microsoft.com/office/officeart/2008/layout/LinedList"/>
    <dgm:cxn modelId="{9CACE08C-235A-48CB-AF28-635EECEB5971}" type="presParOf" srcId="{35BAE9D9-0D6E-49CB-9920-860B575B3D22}" destId="{BF6A129D-9EB5-4B30-A31C-6921E61E5C07}" srcOrd="0" destOrd="0" presId="urn:microsoft.com/office/officeart/2008/layout/LinedList"/>
    <dgm:cxn modelId="{41330A36-2D20-4F1B-B040-570FFA459334}" type="presParOf" srcId="{35BAE9D9-0D6E-49CB-9920-860B575B3D22}" destId="{C31682AA-4635-46EB-B857-37084838EE77}" srcOrd="1" destOrd="0" presId="urn:microsoft.com/office/officeart/2008/layout/LinedList"/>
    <dgm:cxn modelId="{612BD42C-5F49-4F8C-85FC-CB292B4115C6}" type="presParOf" srcId="{D5B569AA-9804-453A-87BD-220F2EAE788C}" destId="{F12C9FD1-3445-4BF0-8DB5-1A29FD612C5E}" srcOrd="4" destOrd="0" presId="urn:microsoft.com/office/officeart/2008/layout/LinedList"/>
    <dgm:cxn modelId="{26A57E29-3D72-43A6-B6D5-09C9F86495F2}" type="presParOf" srcId="{D5B569AA-9804-453A-87BD-220F2EAE788C}" destId="{33D4045E-BB65-4F7C-A634-4AEAD53A3B9E}" srcOrd="5" destOrd="0" presId="urn:microsoft.com/office/officeart/2008/layout/LinedList"/>
    <dgm:cxn modelId="{720F8116-22D4-4EE0-9CA0-51D176A928BE}" type="presParOf" srcId="{33D4045E-BB65-4F7C-A634-4AEAD53A3B9E}" destId="{5E2AFDC9-1D74-47CF-B8B2-236A6DAAA853}" srcOrd="0" destOrd="0" presId="urn:microsoft.com/office/officeart/2008/layout/LinedList"/>
    <dgm:cxn modelId="{5DB5A601-AFDF-4BCA-9AFA-8BC4223475F5}" type="presParOf" srcId="{33D4045E-BB65-4F7C-A634-4AEAD53A3B9E}" destId="{6F4F7036-4421-484E-92F6-5A320BBA5511}" srcOrd="1" destOrd="0" presId="urn:microsoft.com/office/officeart/2008/layout/LinedList"/>
    <dgm:cxn modelId="{B112987A-48DD-4668-9721-6A2455522B38}" type="presParOf" srcId="{D5B569AA-9804-453A-87BD-220F2EAE788C}" destId="{9E6A5B63-F1ED-41F2-88D0-A901473E0DFD}" srcOrd="6" destOrd="0" presId="urn:microsoft.com/office/officeart/2008/layout/LinedList"/>
    <dgm:cxn modelId="{040907AA-061C-45D7-8C50-BB9AB8779F72}" type="presParOf" srcId="{D5B569AA-9804-453A-87BD-220F2EAE788C}" destId="{3938068B-F259-44D5-8C6F-2DF0FBCD5357}" srcOrd="7" destOrd="0" presId="urn:microsoft.com/office/officeart/2008/layout/LinedList"/>
    <dgm:cxn modelId="{F43C7CC6-E7BF-4647-9E97-C48BBB965F22}" type="presParOf" srcId="{3938068B-F259-44D5-8C6F-2DF0FBCD5357}" destId="{EF230495-0FE1-4BAD-8D60-EEDB38C58289}" srcOrd="0" destOrd="0" presId="urn:microsoft.com/office/officeart/2008/layout/LinedList"/>
    <dgm:cxn modelId="{2B3A5E03-F187-4CFE-A981-DFF7A9AB55EA}" type="presParOf" srcId="{3938068B-F259-44D5-8C6F-2DF0FBCD5357}" destId="{909D3A56-1C58-4E71-96CF-C3F3F88332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BB5B4D8-EE1A-4C35-AFDC-CEB83117FCE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1F92AF-17F1-4E82-8E47-DC79A068DC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Make sure that you know which referencing style you should be using before you begin.</a:t>
          </a:r>
          <a:endParaRPr lang="en-US"/>
        </a:p>
      </dgm:t>
    </dgm:pt>
    <dgm:pt modelId="{59AF1D28-EFE8-4895-9A18-639092DD7A65}" type="parTrans" cxnId="{2593A847-202B-44E0-B150-892F95B00655}">
      <dgm:prSet/>
      <dgm:spPr/>
      <dgm:t>
        <a:bodyPr/>
        <a:lstStyle/>
        <a:p>
          <a:endParaRPr lang="en-US"/>
        </a:p>
      </dgm:t>
    </dgm:pt>
    <dgm:pt modelId="{247FC439-DCAC-466E-8300-2E7A460AB23B}" type="sibTrans" cxnId="{2593A847-202B-44E0-B150-892F95B00655}">
      <dgm:prSet/>
      <dgm:spPr/>
      <dgm:t>
        <a:bodyPr/>
        <a:lstStyle/>
        <a:p>
          <a:endParaRPr lang="en-US"/>
        </a:p>
      </dgm:t>
    </dgm:pt>
    <dgm:pt modelId="{E0F46893-955F-4105-B6B5-54F9F9F2C1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Keep a record of the sources you read as you go along.</a:t>
          </a:r>
          <a:endParaRPr lang="en-US"/>
        </a:p>
      </dgm:t>
    </dgm:pt>
    <dgm:pt modelId="{5E16FA7C-5876-4084-9D9E-A357267A8897}" type="parTrans" cxnId="{6CD6D727-3594-4D9E-B7A1-A0D537705B0C}">
      <dgm:prSet/>
      <dgm:spPr/>
      <dgm:t>
        <a:bodyPr/>
        <a:lstStyle/>
        <a:p>
          <a:endParaRPr lang="en-US"/>
        </a:p>
      </dgm:t>
    </dgm:pt>
    <dgm:pt modelId="{801A2CFE-38E1-422E-AE95-9052824EAF8E}" type="sibTrans" cxnId="{6CD6D727-3594-4D9E-B7A1-A0D537705B0C}">
      <dgm:prSet/>
      <dgm:spPr/>
      <dgm:t>
        <a:bodyPr/>
        <a:lstStyle/>
        <a:p>
          <a:endParaRPr lang="en-US"/>
        </a:p>
      </dgm:t>
    </dgm:pt>
    <dgm:pt modelId="{AF0515E6-B81E-478D-92CA-2335FFA7FC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consistent in the records you keep and in the way you reference.</a:t>
          </a:r>
          <a:endParaRPr lang="en-US"/>
        </a:p>
      </dgm:t>
    </dgm:pt>
    <dgm:pt modelId="{183F5FBF-9E68-46ED-8894-083326E8E3DA}" type="parTrans" cxnId="{898E9422-C2C0-467A-956E-C5604BE041CB}">
      <dgm:prSet/>
      <dgm:spPr/>
      <dgm:t>
        <a:bodyPr/>
        <a:lstStyle/>
        <a:p>
          <a:endParaRPr lang="en-US"/>
        </a:p>
      </dgm:t>
    </dgm:pt>
    <dgm:pt modelId="{8D4DCC21-212D-4B74-A6B4-730FA2281C0E}" type="sibTrans" cxnId="{898E9422-C2C0-467A-956E-C5604BE041CB}">
      <dgm:prSet/>
      <dgm:spPr/>
      <dgm:t>
        <a:bodyPr/>
        <a:lstStyle/>
        <a:p>
          <a:endParaRPr lang="en-US"/>
        </a:p>
      </dgm:t>
    </dgm:pt>
    <dgm:pt modelId="{DBCDEEFC-F92B-4EAF-A1AA-C3EA247D77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Build in enough time for checking your referencing.</a:t>
          </a:r>
          <a:endParaRPr lang="en-US"/>
        </a:p>
      </dgm:t>
    </dgm:pt>
    <dgm:pt modelId="{B5C9BAA4-CD2F-4621-A41B-6B2E765559ED}" type="parTrans" cxnId="{753002B7-A0E7-4F67-896C-DB2BC104471D}">
      <dgm:prSet/>
      <dgm:spPr/>
      <dgm:t>
        <a:bodyPr/>
        <a:lstStyle/>
        <a:p>
          <a:endParaRPr lang="en-US"/>
        </a:p>
      </dgm:t>
    </dgm:pt>
    <dgm:pt modelId="{19539C44-D275-4DFD-A5FB-3DA68365BD82}" type="sibTrans" cxnId="{753002B7-A0E7-4F67-896C-DB2BC104471D}">
      <dgm:prSet/>
      <dgm:spPr/>
      <dgm:t>
        <a:bodyPr/>
        <a:lstStyle/>
        <a:p>
          <a:endParaRPr lang="en-US"/>
        </a:p>
      </dgm:t>
    </dgm:pt>
    <dgm:pt modelId="{78D0FFB2-DF31-4FE1-9A86-4EB49128B2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Consider using a reference management software such as Refworks.</a:t>
          </a:r>
          <a:endParaRPr lang="en-US"/>
        </a:p>
      </dgm:t>
    </dgm:pt>
    <dgm:pt modelId="{F06302D8-AE0C-4EAE-8964-525658CD5700}" type="parTrans" cxnId="{D0F580DD-691E-4978-8040-50CAC93AF44C}">
      <dgm:prSet/>
      <dgm:spPr/>
      <dgm:t>
        <a:bodyPr/>
        <a:lstStyle/>
        <a:p>
          <a:endParaRPr lang="en-US"/>
        </a:p>
      </dgm:t>
    </dgm:pt>
    <dgm:pt modelId="{B8B13597-3D12-4F19-A40D-2766EA421D98}" type="sibTrans" cxnId="{D0F580DD-691E-4978-8040-50CAC93AF44C}">
      <dgm:prSet/>
      <dgm:spPr/>
      <dgm:t>
        <a:bodyPr/>
        <a:lstStyle/>
        <a:p>
          <a:endParaRPr lang="en-US"/>
        </a:p>
      </dgm:t>
    </dgm:pt>
    <dgm:pt modelId="{71F56B81-4B4C-48CF-AE45-B2FEFCF6B914}" type="pres">
      <dgm:prSet presAssocID="{EBB5B4D8-EE1A-4C35-AFDC-CEB83117FCEF}" presName="root" presStyleCnt="0">
        <dgm:presLayoutVars>
          <dgm:dir/>
          <dgm:resizeHandles val="exact"/>
        </dgm:presLayoutVars>
      </dgm:prSet>
      <dgm:spPr/>
    </dgm:pt>
    <dgm:pt modelId="{2618CDA6-4577-4709-BA34-06D2C074F404}" type="pres">
      <dgm:prSet presAssocID="{A01F92AF-17F1-4E82-8E47-DC79A068DC58}" presName="compNode" presStyleCnt="0"/>
      <dgm:spPr/>
    </dgm:pt>
    <dgm:pt modelId="{45B21FF7-F69E-4B67-B763-722D5F94772D}" type="pres">
      <dgm:prSet presAssocID="{A01F92AF-17F1-4E82-8E47-DC79A068DC58}" presName="bgRect" presStyleLbl="bgShp" presStyleIdx="0" presStyleCnt="5"/>
      <dgm:spPr/>
    </dgm:pt>
    <dgm:pt modelId="{61B37207-F93F-4159-B275-91F8F7B56A7A}" type="pres">
      <dgm:prSet presAssocID="{A01F92AF-17F1-4E82-8E47-DC79A068DC5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77E038CF-71FA-4A58-986D-8CC928013BCA}" type="pres">
      <dgm:prSet presAssocID="{A01F92AF-17F1-4E82-8E47-DC79A068DC58}" presName="spaceRect" presStyleCnt="0"/>
      <dgm:spPr/>
    </dgm:pt>
    <dgm:pt modelId="{B817C851-D2ED-4507-9158-3BC2325084B8}" type="pres">
      <dgm:prSet presAssocID="{A01F92AF-17F1-4E82-8E47-DC79A068DC58}" presName="parTx" presStyleLbl="revTx" presStyleIdx="0" presStyleCnt="5">
        <dgm:presLayoutVars>
          <dgm:chMax val="0"/>
          <dgm:chPref val="0"/>
        </dgm:presLayoutVars>
      </dgm:prSet>
      <dgm:spPr/>
    </dgm:pt>
    <dgm:pt modelId="{F16D9BE7-D02D-4231-A457-8CFFF8DF9B80}" type="pres">
      <dgm:prSet presAssocID="{247FC439-DCAC-466E-8300-2E7A460AB23B}" presName="sibTrans" presStyleCnt="0"/>
      <dgm:spPr/>
    </dgm:pt>
    <dgm:pt modelId="{DC7C8D82-7C0C-4994-8758-09D30DD9F05C}" type="pres">
      <dgm:prSet presAssocID="{E0F46893-955F-4105-B6B5-54F9F9F2C1EA}" presName="compNode" presStyleCnt="0"/>
      <dgm:spPr/>
    </dgm:pt>
    <dgm:pt modelId="{75667B41-7E75-46F2-9C3E-5B874EDE90AB}" type="pres">
      <dgm:prSet presAssocID="{E0F46893-955F-4105-B6B5-54F9F9F2C1EA}" presName="bgRect" presStyleLbl="bgShp" presStyleIdx="1" presStyleCnt="5"/>
      <dgm:spPr/>
    </dgm:pt>
    <dgm:pt modelId="{541B4C3E-4330-432D-B0F2-23C78BB9D5F0}" type="pres">
      <dgm:prSet presAssocID="{E0F46893-955F-4105-B6B5-54F9F9F2C1E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B5D416B6-5886-473A-AD02-03CE0CE7F890}" type="pres">
      <dgm:prSet presAssocID="{E0F46893-955F-4105-B6B5-54F9F9F2C1EA}" presName="spaceRect" presStyleCnt="0"/>
      <dgm:spPr/>
    </dgm:pt>
    <dgm:pt modelId="{0A77676C-9025-4477-89C6-CF9D152F87EB}" type="pres">
      <dgm:prSet presAssocID="{E0F46893-955F-4105-B6B5-54F9F9F2C1EA}" presName="parTx" presStyleLbl="revTx" presStyleIdx="1" presStyleCnt="5">
        <dgm:presLayoutVars>
          <dgm:chMax val="0"/>
          <dgm:chPref val="0"/>
        </dgm:presLayoutVars>
      </dgm:prSet>
      <dgm:spPr/>
    </dgm:pt>
    <dgm:pt modelId="{7578AD98-202C-427B-9ED5-D6660E532D7B}" type="pres">
      <dgm:prSet presAssocID="{801A2CFE-38E1-422E-AE95-9052824EAF8E}" presName="sibTrans" presStyleCnt="0"/>
      <dgm:spPr/>
    </dgm:pt>
    <dgm:pt modelId="{17E11188-A2C5-4F3F-81E8-3092CDD61CCD}" type="pres">
      <dgm:prSet presAssocID="{AF0515E6-B81E-478D-92CA-2335FFA7FC99}" presName="compNode" presStyleCnt="0"/>
      <dgm:spPr/>
    </dgm:pt>
    <dgm:pt modelId="{8EE00C9A-8E38-4A35-97C7-96A2E90E44D8}" type="pres">
      <dgm:prSet presAssocID="{AF0515E6-B81E-478D-92CA-2335FFA7FC99}" presName="bgRect" presStyleLbl="bgShp" presStyleIdx="2" presStyleCnt="5"/>
      <dgm:spPr/>
    </dgm:pt>
    <dgm:pt modelId="{9F222F6C-8088-4F17-B9CD-17B617984F4C}" type="pres">
      <dgm:prSet presAssocID="{AF0515E6-B81E-478D-92CA-2335FFA7FC9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786C7B8B-6A07-48A9-B8A2-E015DA439B62}" type="pres">
      <dgm:prSet presAssocID="{AF0515E6-B81E-478D-92CA-2335FFA7FC99}" presName="spaceRect" presStyleCnt="0"/>
      <dgm:spPr/>
    </dgm:pt>
    <dgm:pt modelId="{B398AA08-3379-47F7-9ECD-7A1E81BCAA20}" type="pres">
      <dgm:prSet presAssocID="{AF0515E6-B81E-478D-92CA-2335FFA7FC99}" presName="parTx" presStyleLbl="revTx" presStyleIdx="2" presStyleCnt="5">
        <dgm:presLayoutVars>
          <dgm:chMax val="0"/>
          <dgm:chPref val="0"/>
        </dgm:presLayoutVars>
      </dgm:prSet>
      <dgm:spPr/>
    </dgm:pt>
    <dgm:pt modelId="{FD9B0F31-3B3D-4382-821A-55B3A8B54B62}" type="pres">
      <dgm:prSet presAssocID="{8D4DCC21-212D-4B74-A6B4-730FA2281C0E}" presName="sibTrans" presStyleCnt="0"/>
      <dgm:spPr/>
    </dgm:pt>
    <dgm:pt modelId="{CCACDD7B-2F98-4036-B154-E431AEA1F196}" type="pres">
      <dgm:prSet presAssocID="{DBCDEEFC-F92B-4EAF-A1AA-C3EA247D778A}" presName="compNode" presStyleCnt="0"/>
      <dgm:spPr/>
    </dgm:pt>
    <dgm:pt modelId="{080589E1-423D-4474-9F60-4AED162DC509}" type="pres">
      <dgm:prSet presAssocID="{DBCDEEFC-F92B-4EAF-A1AA-C3EA247D778A}" presName="bgRect" presStyleLbl="bgShp" presStyleIdx="3" presStyleCnt="5"/>
      <dgm:spPr/>
    </dgm:pt>
    <dgm:pt modelId="{EEA1D4E4-D495-4AC7-AD38-074C2CE92A9B}" type="pres">
      <dgm:prSet presAssocID="{DBCDEEFC-F92B-4EAF-A1AA-C3EA247D778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98EAAA0A-CB0F-4085-AE19-C9BAB9D37E14}" type="pres">
      <dgm:prSet presAssocID="{DBCDEEFC-F92B-4EAF-A1AA-C3EA247D778A}" presName="spaceRect" presStyleCnt="0"/>
      <dgm:spPr/>
    </dgm:pt>
    <dgm:pt modelId="{68126C22-F608-49DA-A09F-B3D20ED92E0B}" type="pres">
      <dgm:prSet presAssocID="{DBCDEEFC-F92B-4EAF-A1AA-C3EA247D778A}" presName="parTx" presStyleLbl="revTx" presStyleIdx="3" presStyleCnt="5">
        <dgm:presLayoutVars>
          <dgm:chMax val="0"/>
          <dgm:chPref val="0"/>
        </dgm:presLayoutVars>
      </dgm:prSet>
      <dgm:spPr/>
    </dgm:pt>
    <dgm:pt modelId="{E54A4C9F-74E1-45E9-8797-46BB6E313D42}" type="pres">
      <dgm:prSet presAssocID="{19539C44-D275-4DFD-A5FB-3DA68365BD82}" presName="sibTrans" presStyleCnt="0"/>
      <dgm:spPr/>
    </dgm:pt>
    <dgm:pt modelId="{AD6A9A3B-0BB0-4E30-B128-702BC0B6094D}" type="pres">
      <dgm:prSet presAssocID="{78D0FFB2-DF31-4FE1-9A86-4EB49128B29A}" presName="compNode" presStyleCnt="0"/>
      <dgm:spPr/>
    </dgm:pt>
    <dgm:pt modelId="{676EDB2B-49DF-46A2-AF5C-0352F1F34656}" type="pres">
      <dgm:prSet presAssocID="{78D0FFB2-DF31-4FE1-9A86-4EB49128B29A}" presName="bgRect" presStyleLbl="bgShp" presStyleIdx="4" presStyleCnt="5"/>
      <dgm:spPr/>
    </dgm:pt>
    <dgm:pt modelId="{65D2FAA0-17F5-4FDE-8579-B5ECA62E1BD2}" type="pres">
      <dgm:prSet presAssocID="{78D0FFB2-DF31-4FE1-9A86-4EB49128B29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484E042-B020-432F-98DF-84DE7FA9F6BF}" type="pres">
      <dgm:prSet presAssocID="{78D0FFB2-DF31-4FE1-9A86-4EB49128B29A}" presName="spaceRect" presStyleCnt="0"/>
      <dgm:spPr/>
    </dgm:pt>
    <dgm:pt modelId="{FE385FE2-40B1-47E2-B2CB-DDC06A4E28F9}" type="pres">
      <dgm:prSet presAssocID="{78D0FFB2-DF31-4FE1-9A86-4EB49128B29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98E9422-C2C0-467A-956E-C5604BE041CB}" srcId="{EBB5B4D8-EE1A-4C35-AFDC-CEB83117FCEF}" destId="{AF0515E6-B81E-478D-92CA-2335FFA7FC99}" srcOrd="2" destOrd="0" parTransId="{183F5FBF-9E68-46ED-8894-083326E8E3DA}" sibTransId="{8D4DCC21-212D-4B74-A6B4-730FA2281C0E}"/>
    <dgm:cxn modelId="{6CD6D727-3594-4D9E-B7A1-A0D537705B0C}" srcId="{EBB5B4D8-EE1A-4C35-AFDC-CEB83117FCEF}" destId="{E0F46893-955F-4105-B6B5-54F9F9F2C1EA}" srcOrd="1" destOrd="0" parTransId="{5E16FA7C-5876-4084-9D9E-A357267A8897}" sibTransId="{801A2CFE-38E1-422E-AE95-9052824EAF8E}"/>
    <dgm:cxn modelId="{A111352E-B388-4954-A425-506A73020FE2}" type="presOf" srcId="{E0F46893-955F-4105-B6B5-54F9F9F2C1EA}" destId="{0A77676C-9025-4477-89C6-CF9D152F87EB}" srcOrd="0" destOrd="0" presId="urn:microsoft.com/office/officeart/2018/2/layout/IconVerticalSolidList"/>
    <dgm:cxn modelId="{B6051B64-B0C0-4942-89C8-7FF9594C3677}" type="presOf" srcId="{A01F92AF-17F1-4E82-8E47-DC79A068DC58}" destId="{B817C851-D2ED-4507-9158-3BC2325084B8}" srcOrd="0" destOrd="0" presId="urn:microsoft.com/office/officeart/2018/2/layout/IconVerticalSolidList"/>
    <dgm:cxn modelId="{2593A847-202B-44E0-B150-892F95B00655}" srcId="{EBB5B4D8-EE1A-4C35-AFDC-CEB83117FCEF}" destId="{A01F92AF-17F1-4E82-8E47-DC79A068DC58}" srcOrd="0" destOrd="0" parTransId="{59AF1D28-EFE8-4895-9A18-639092DD7A65}" sibTransId="{247FC439-DCAC-466E-8300-2E7A460AB23B}"/>
    <dgm:cxn modelId="{B0DBCC6D-5C9C-43AC-890C-3180DDADA2E3}" type="presOf" srcId="{DBCDEEFC-F92B-4EAF-A1AA-C3EA247D778A}" destId="{68126C22-F608-49DA-A09F-B3D20ED92E0B}" srcOrd="0" destOrd="0" presId="urn:microsoft.com/office/officeart/2018/2/layout/IconVerticalSolidList"/>
    <dgm:cxn modelId="{653F3F81-8E32-4D1F-8EF5-3E7E6C5737F0}" type="presOf" srcId="{EBB5B4D8-EE1A-4C35-AFDC-CEB83117FCEF}" destId="{71F56B81-4B4C-48CF-AE45-B2FEFCF6B914}" srcOrd="0" destOrd="0" presId="urn:microsoft.com/office/officeart/2018/2/layout/IconVerticalSolidList"/>
    <dgm:cxn modelId="{753002B7-A0E7-4F67-896C-DB2BC104471D}" srcId="{EBB5B4D8-EE1A-4C35-AFDC-CEB83117FCEF}" destId="{DBCDEEFC-F92B-4EAF-A1AA-C3EA247D778A}" srcOrd="3" destOrd="0" parTransId="{B5C9BAA4-CD2F-4621-A41B-6B2E765559ED}" sibTransId="{19539C44-D275-4DFD-A5FB-3DA68365BD82}"/>
    <dgm:cxn modelId="{80F7AED7-CD89-413F-A8DE-1FEF7EB8025D}" type="presOf" srcId="{AF0515E6-B81E-478D-92CA-2335FFA7FC99}" destId="{B398AA08-3379-47F7-9ECD-7A1E81BCAA20}" srcOrd="0" destOrd="0" presId="urn:microsoft.com/office/officeart/2018/2/layout/IconVerticalSolidList"/>
    <dgm:cxn modelId="{D0F580DD-691E-4978-8040-50CAC93AF44C}" srcId="{EBB5B4D8-EE1A-4C35-AFDC-CEB83117FCEF}" destId="{78D0FFB2-DF31-4FE1-9A86-4EB49128B29A}" srcOrd="4" destOrd="0" parTransId="{F06302D8-AE0C-4EAE-8964-525658CD5700}" sibTransId="{B8B13597-3D12-4F19-A40D-2766EA421D98}"/>
    <dgm:cxn modelId="{759C11F0-76F4-410B-B988-2AE13842ED10}" type="presOf" srcId="{78D0FFB2-DF31-4FE1-9A86-4EB49128B29A}" destId="{FE385FE2-40B1-47E2-B2CB-DDC06A4E28F9}" srcOrd="0" destOrd="0" presId="urn:microsoft.com/office/officeart/2018/2/layout/IconVerticalSolidList"/>
    <dgm:cxn modelId="{E8214658-CD75-4EAA-B38D-DEAAF8C216EE}" type="presParOf" srcId="{71F56B81-4B4C-48CF-AE45-B2FEFCF6B914}" destId="{2618CDA6-4577-4709-BA34-06D2C074F404}" srcOrd="0" destOrd="0" presId="urn:microsoft.com/office/officeart/2018/2/layout/IconVerticalSolidList"/>
    <dgm:cxn modelId="{5B90C871-9672-4B98-B097-A2BE589972E6}" type="presParOf" srcId="{2618CDA6-4577-4709-BA34-06D2C074F404}" destId="{45B21FF7-F69E-4B67-B763-722D5F94772D}" srcOrd="0" destOrd="0" presId="urn:microsoft.com/office/officeart/2018/2/layout/IconVerticalSolidList"/>
    <dgm:cxn modelId="{16DABB11-915F-476A-8465-C799AEE7375C}" type="presParOf" srcId="{2618CDA6-4577-4709-BA34-06D2C074F404}" destId="{61B37207-F93F-4159-B275-91F8F7B56A7A}" srcOrd="1" destOrd="0" presId="urn:microsoft.com/office/officeart/2018/2/layout/IconVerticalSolidList"/>
    <dgm:cxn modelId="{B0AE3B0C-E2C8-4BDF-AF50-D83DDF77ABFE}" type="presParOf" srcId="{2618CDA6-4577-4709-BA34-06D2C074F404}" destId="{77E038CF-71FA-4A58-986D-8CC928013BCA}" srcOrd="2" destOrd="0" presId="urn:microsoft.com/office/officeart/2018/2/layout/IconVerticalSolidList"/>
    <dgm:cxn modelId="{6B630557-5600-4320-AFE0-6F2D4578E58B}" type="presParOf" srcId="{2618CDA6-4577-4709-BA34-06D2C074F404}" destId="{B817C851-D2ED-4507-9158-3BC2325084B8}" srcOrd="3" destOrd="0" presId="urn:microsoft.com/office/officeart/2018/2/layout/IconVerticalSolidList"/>
    <dgm:cxn modelId="{5DC30770-A71B-4A8A-8472-30FCF5E7EE26}" type="presParOf" srcId="{71F56B81-4B4C-48CF-AE45-B2FEFCF6B914}" destId="{F16D9BE7-D02D-4231-A457-8CFFF8DF9B80}" srcOrd="1" destOrd="0" presId="urn:microsoft.com/office/officeart/2018/2/layout/IconVerticalSolidList"/>
    <dgm:cxn modelId="{6865719E-7295-480A-93B0-5A11A5BC2516}" type="presParOf" srcId="{71F56B81-4B4C-48CF-AE45-B2FEFCF6B914}" destId="{DC7C8D82-7C0C-4994-8758-09D30DD9F05C}" srcOrd="2" destOrd="0" presId="urn:microsoft.com/office/officeart/2018/2/layout/IconVerticalSolidList"/>
    <dgm:cxn modelId="{415F4311-6D36-4EBC-BFA0-7F6C0A96C567}" type="presParOf" srcId="{DC7C8D82-7C0C-4994-8758-09D30DD9F05C}" destId="{75667B41-7E75-46F2-9C3E-5B874EDE90AB}" srcOrd="0" destOrd="0" presId="urn:microsoft.com/office/officeart/2018/2/layout/IconVerticalSolidList"/>
    <dgm:cxn modelId="{D7C7BA31-A157-4E5B-9B52-802FA11DF760}" type="presParOf" srcId="{DC7C8D82-7C0C-4994-8758-09D30DD9F05C}" destId="{541B4C3E-4330-432D-B0F2-23C78BB9D5F0}" srcOrd="1" destOrd="0" presId="urn:microsoft.com/office/officeart/2018/2/layout/IconVerticalSolidList"/>
    <dgm:cxn modelId="{9FCC6777-70F3-446D-B492-B7A22F30DF24}" type="presParOf" srcId="{DC7C8D82-7C0C-4994-8758-09D30DD9F05C}" destId="{B5D416B6-5886-473A-AD02-03CE0CE7F890}" srcOrd="2" destOrd="0" presId="urn:microsoft.com/office/officeart/2018/2/layout/IconVerticalSolidList"/>
    <dgm:cxn modelId="{74846A86-2B1D-4616-822E-C5B6D96C9F82}" type="presParOf" srcId="{DC7C8D82-7C0C-4994-8758-09D30DD9F05C}" destId="{0A77676C-9025-4477-89C6-CF9D152F87EB}" srcOrd="3" destOrd="0" presId="urn:microsoft.com/office/officeart/2018/2/layout/IconVerticalSolidList"/>
    <dgm:cxn modelId="{E0B40B87-7359-40E3-89B9-45FB0F882D8A}" type="presParOf" srcId="{71F56B81-4B4C-48CF-AE45-B2FEFCF6B914}" destId="{7578AD98-202C-427B-9ED5-D6660E532D7B}" srcOrd="3" destOrd="0" presId="urn:microsoft.com/office/officeart/2018/2/layout/IconVerticalSolidList"/>
    <dgm:cxn modelId="{693137F8-A645-4B98-A9CE-0035AAF74803}" type="presParOf" srcId="{71F56B81-4B4C-48CF-AE45-B2FEFCF6B914}" destId="{17E11188-A2C5-4F3F-81E8-3092CDD61CCD}" srcOrd="4" destOrd="0" presId="urn:microsoft.com/office/officeart/2018/2/layout/IconVerticalSolidList"/>
    <dgm:cxn modelId="{461A23AD-04FE-4300-8A4C-CE21E93C1D1B}" type="presParOf" srcId="{17E11188-A2C5-4F3F-81E8-3092CDD61CCD}" destId="{8EE00C9A-8E38-4A35-97C7-96A2E90E44D8}" srcOrd="0" destOrd="0" presId="urn:microsoft.com/office/officeart/2018/2/layout/IconVerticalSolidList"/>
    <dgm:cxn modelId="{C82E1D05-C648-4BCD-B4C7-EB83910B7AE9}" type="presParOf" srcId="{17E11188-A2C5-4F3F-81E8-3092CDD61CCD}" destId="{9F222F6C-8088-4F17-B9CD-17B617984F4C}" srcOrd="1" destOrd="0" presId="urn:microsoft.com/office/officeart/2018/2/layout/IconVerticalSolidList"/>
    <dgm:cxn modelId="{DE01B5C0-E37D-4E5D-A44E-CDC44E5BFFBC}" type="presParOf" srcId="{17E11188-A2C5-4F3F-81E8-3092CDD61CCD}" destId="{786C7B8B-6A07-48A9-B8A2-E015DA439B62}" srcOrd="2" destOrd="0" presId="urn:microsoft.com/office/officeart/2018/2/layout/IconVerticalSolidList"/>
    <dgm:cxn modelId="{DE4D4A60-5CEF-4AD0-ACA2-08BDDF030597}" type="presParOf" srcId="{17E11188-A2C5-4F3F-81E8-3092CDD61CCD}" destId="{B398AA08-3379-47F7-9ECD-7A1E81BCAA20}" srcOrd="3" destOrd="0" presId="urn:microsoft.com/office/officeart/2018/2/layout/IconVerticalSolidList"/>
    <dgm:cxn modelId="{6F60AE50-BB14-41FE-8F92-619D006C1E99}" type="presParOf" srcId="{71F56B81-4B4C-48CF-AE45-B2FEFCF6B914}" destId="{FD9B0F31-3B3D-4382-821A-55B3A8B54B62}" srcOrd="5" destOrd="0" presId="urn:microsoft.com/office/officeart/2018/2/layout/IconVerticalSolidList"/>
    <dgm:cxn modelId="{A283DF2E-15CD-407B-A17C-FA4CD376E2A1}" type="presParOf" srcId="{71F56B81-4B4C-48CF-AE45-B2FEFCF6B914}" destId="{CCACDD7B-2F98-4036-B154-E431AEA1F196}" srcOrd="6" destOrd="0" presId="urn:microsoft.com/office/officeart/2018/2/layout/IconVerticalSolidList"/>
    <dgm:cxn modelId="{B2989719-3CE0-4448-9D5E-7C2EB3DF89CE}" type="presParOf" srcId="{CCACDD7B-2F98-4036-B154-E431AEA1F196}" destId="{080589E1-423D-4474-9F60-4AED162DC509}" srcOrd="0" destOrd="0" presId="urn:microsoft.com/office/officeart/2018/2/layout/IconVerticalSolidList"/>
    <dgm:cxn modelId="{60BC0E71-BB6E-4E7D-998B-C53FE7323860}" type="presParOf" srcId="{CCACDD7B-2F98-4036-B154-E431AEA1F196}" destId="{EEA1D4E4-D495-4AC7-AD38-074C2CE92A9B}" srcOrd="1" destOrd="0" presId="urn:microsoft.com/office/officeart/2018/2/layout/IconVerticalSolidList"/>
    <dgm:cxn modelId="{93BD7538-5AF5-44E7-B883-FCAE605B00D4}" type="presParOf" srcId="{CCACDD7B-2F98-4036-B154-E431AEA1F196}" destId="{98EAAA0A-CB0F-4085-AE19-C9BAB9D37E14}" srcOrd="2" destOrd="0" presId="urn:microsoft.com/office/officeart/2018/2/layout/IconVerticalSolidList"/>
    <dgm:cxn modelId="{2865B52B-DBB5-4216-B734-A2150F8FA925}" type="presParOf" srcId="{CCACDD7B-2F98-4036-B154-E431AEA1F196}" destId="{68126C22-F608-49DA-A09F-B3D20ED92E0B}" srcOrd="3" destOrd="0" presId="urn:microsoft.com/office/officeart/2018/2/layout/IconVerticalSolidList"/>
    <dgm:cxn modelId="{E8622096-A989-4CCF-98A3-959164086A2D}" type="presParOf" srcId="{71F56B81-4B4C-48CF-AE45-B2FEFCF6B914}" destId="{E54A4C9F-74E1-45E9-8797-46BB6E313D42}" srcOrd="7" destOrd="0" presId="urn:microsoft.com/office/officeart/2018/2/layout/IconVerticalSolidList"/>
    <dgm:cxn modelId="{9F778CCF-EC22-417D-A4C4-BFE8A57947EE}" type="presParOf" srcId="{71F56B81-4B4C-48CF-AE45-B2FEFCF6B914}" destId="{AD6A9A3B-0BB0-4E30-B128-702BC0B6094D}" srcOrd="8" destOrd="0" presId="urn:microsoft.com/office/officeart/2018/2/layout/IconVerticalSolidList"/>
    <dgm:cxn modelId="{C5A4F925-5697-42E5-BF82-233581EBBE20}" type="presParOf" srcId="{AD6A9A3B-0BB0-4E30-B128-702BC0B6094D}" destId="{676EDB2B-49DF-46A2-AF5C-0352F1F34656}" srcOrd="0" destOrd="0" presId="urn:microsoft.com/office/officeart/2018/2/layout/IconVerticalSolidList"/>
    <dgm:cxn modelId="{0A2A01F9-1AF6-4EA5-8760-7E8DC7A6CDC2}" type="presParOf" srcId="{AD6A9A3B-0BB0-4E30-B128-702BC0B6094D}" destId="{65D2FAA0-17F5-4FDE-8579-B5ECA62E1BD2}" srcOrd="1" destOrd="0" presId="urn:microsoft.com/office/officeart/2018/2/layout/IconVerticalSolidList"/>
    <dgm:cxn modelId="{1BEE0CE8-EA97-425D-BEC7-B058D17E3ED7}" type="presParOf" srcId="{AD6A9A3B-0BB0-4E30-B128-702BC0B6094D}" destId="{2484E042-B020-432F-98DF-84DE7FA9F6BF}" srcOrd="2" destOrd="0" presId="urn:microsoft.com/office/officeart/2018/2/layout/IconVerticalSolidList"/>
    <dgm:cxn modelId="{CA839319-CEFE-4E07-BDE5-162C14A537ED}" type="presParOf" srcId="{AD6A9A3B-0BB0-4E30-B128-702BC0B6094D}" destId="{FE385FE2-40B1-47E2-B2CB-DDC06A4E28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8A952-C5E5-444B-AA6B-780DCD3B2A48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623F88-40E2-4DE3-AC38-6668726A1ADD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29C4B-0AC5-4414-87ED-86B2111E1088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0" kern="1200"/>
            <a:t>Making a plan.</a:t>
          </a:r>
          <a:endParaRPr lang="en-US" sz="2200" kern="1200"/>
        </a:p>
      </dsp:txBody>
      <dsp:txXfrm>
        <a:off x="1057183" y="1805"/>
        <a:ext cx="9458416" cy="915310"/>
      </dsp:txXfrm>
    </dsp:sp>
    <dsp:sp modelId="{CDD54A5A-C8A3-4BE1-806C-325D8EF11AF7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1AE5FB-4BB2-4EB9-8EE1-3926BEDFC336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1036A-F0DC-4A3F-93D5-9CFE7C4FF6A9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Understanding/Building the research question.</a:t>
          </a:r>
          <a:endParaRPr lang="en-US" sz="2200" kern="1200"/>
        </a:p>
      </dsp:txBody>
      <dsp:txXfrm>
        <a:off x="1057183" y="1145944"/>
        <a:ext cx="9458416" cy="915310"/>
      </dsp:txXfrm>
    </dsp:sp>
    <dsp:sp modelId="{A4BA2DA6-F749-4DAB-960E-4CBB8F446ED4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A2ECDC-D219-4313-90DE-98815F31508F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C3909-F3B5-4630-9AE1-A08A3CE3DF8C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Generating ideas: Before reading.</a:t>
          </a:r>
          <a:endParaRPr lang="en-US" sz="2200" kern="1200"/>
        </a:p>
      </dsp:txBody>
      <dsp:txXfrm>
        <a:off x="1057183" y="2290082"/>
        <a:ext cx="9458416" cy="915310"/>
      </dsp:txXfrm>
    </dsp:sp>
    <dsp:sp modelId="{97264C79-47C5-48CE-B634-F1449B00700D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25962-3E45-4D07-944F-5E90186CC883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247D4-0C58-425E-8643-E9C255817A9E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After reading: summarising findings, b</a:t>
          </a:r>
          <a:r>
            <a:rPr lang="en-GB" sz="2200" b="0" i="0" kern="1200"/>
            <a:t>ringing together the key points, reviewing your initial arguments.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01C17F-3CD5-4839-8B25-B0B2307403E4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Definitions</a:t>
          </a:r>
          <a:endParaRPr lang="en-US" sz="2100" kern="1200"/>
        </a:p>
      </dsp:txBody>
      <dsp:txXfrm>
        <a:off x="3416125" y="53310"/>
        <a:ext cx="3683350" cy="945199"/>
      </dsp:txXfrm>
    </dsp:sp>
    <dsp:sp modelId="{3E231AE2-FFAD-497B-85B8-565265825BE8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 arguments/debates. Pro and cons.</a:t>
          </a:r>
          <a:endParaRPr lang="en-US" sz="2100" kern="1200"/>
        </a:p>
      </dsp:txBody>
      <dsp:txXfrm>
        <a:off x="3416125" y="1153149"/>
        <a:ext cx="3683350" cy="945199"/>
      </dsp:txXfrm>
    </dsp:sp>
    <dsp:sp modelId="{9DF24529-B42E-40BF-AF03-B19B4448C38E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Your opinion/academic support/examples/case of study.</a:t>
          </a:r>
          <a:endParaRPr lang="en-US" sz="2100" kern="1200"/>
        </a:p>
      </dsp:txBody>
      <dsp:txXfrm>
        <a:off x="3416125" y="2252988"/>
        <a:ext cx="3683350" cy="945199"/>
      </dsp:txXfrm>
    </dsp:sp>
    <dsp:sp modelId="{14CF8E62-0DFD-40C5-A53C-EE43E10B0A1E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Conclusions</a:t>
          </a:r>
          <a:endParaRPr lang="en-US" sz="2100" kern="1200" dirty="0"/>
        </a:p>
      </dsp:txBody>
      <dsp:txXfrm>
        <a:off x="3416125" y="3352827"/>
        <a:ext cx="3683350" cy="9451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2D25B7-0D65-4029-811D-1A57D41C7EC6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33A7F-662D-43B3-86EB-26A5F9D00021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Summarise the context you are using in your essay.</a:t>
          </a:r>
          <a:endParaRPr lang="en-US" sz="3800" kern="1200"/>
        </a:p>
      </dsp:txBody>
      <dsp:txXfrm>
        <a:off x="0" y="0"/>
        <a:ext cx="6900512" cy="1384035"/>
      </dsp:txXfrm>
    </dsp:sp>
    <dsp:sp modelId="{1A50C8E5-D802-4E3E-857F-EA0F88BB9128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A129D-9EB5-4B30-A31C-6921E61E5C07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Summarise the main debates.</a:t>
          </a:r>
          <a:endParaRPr lang="en-US" sz="3800" kern="1200"/>
        </a:p>
      </dsp:txBody>
      <dsp:txXfrm>
        <a:off x="0" y="1384035"/>
        <a:ext cx="6900512" cy="1384035"/>
      </dsp:txXfrm>
    </dsp:sp>
    <dsp:sp modelId="{F12C9FD1-3445-4BF0-8DB5-1A29FD612C5E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AFDC9-1D74-47CF-B8B2-236A6DAAA853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Summarise your own arguments and research.</a:t>
          </a:r>
          <a:endParaRPr lang="en-US" sz="3800" kern="1200"/>
        </a:p>
      </dsp:txBody>
      <dsp:txXfrm>
        <a:off x="0" y="2768070"/>
        <a:ext cx="6900512" cy="1384035"/>
      </dsp:txXfrm>
    </dsp:sp>
    <dsp:sp modelId="{9E6A5B63-F1ED-41F2-88D0-A901473E0DFD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30495-0FE1-4BAD-8D60-EEDB38C58289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You can advice some further research (if applicable).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B21FF7-F69E-4B67-B763-722D5F94772D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B37207-F93F-4159-B275-91F8F7B56A7A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7C851-D2ED-4507-9158-3BC2325084B8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Make sure that you know which referencing style you should be using before you begin.</a:t>
          </a:r>
          <a:endParaRPr lang="en-US" sz="1900" kern="1200"/>
        </a:p>
      </dsp:txBody>
      <dsp:txXfrm>
        <a:off x="836323" y="3399"/>
        <a:ext cx="9679276" cy="724089"/>
      </dsp:txXfrm>
    </dsp:sp>
    <dsp:sp modelId="{75667B41-7E75-46F2-9C3E-5B874EDE90AB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B4C3E-4330-432D-B0F2-23C78BB9D5F0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77676C-9025-4477-89C6-CF9D152F87EB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Keep a record of the sources you read as you go along.</a:t>
          </a:r>
          <a:endParaRPr lang="en-US" sz="1900" kern="1200"/>
        </a:p>
      </dsp:txBody>
      <dsp:txXfrm>
        <a:off x="836323" y="908511"/>
        <a:ext cx="9679276" cy="724089"/>
      </dsp:txXfrm>
    </dsp:sp>
    <dsp:sp modelId="{8EE00C9A-8E38-4A35-97C7-96A2E90E44D8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222F6C-8088-4F17-B9CD-17B617984F4C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8AA08-3379-47F7-9ECD-7A1E81BCAA20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consistent in the records you keep and in the way you reference.</a:t>
          </a:r>
          <a:endParaRPr lang="en-US" sz="1900" kern="1200"/>
        </a:p>
      </dsp:txBody>
      <dsp:txXfrm>
        <a:off x="836323" y="1813624"/>
        <a:ext cx="9679276" cy="724089"/>
      </dsp:txXfrm>
    </dsp:sp>
    <dsp:sp modelId="{080589E1-423D-4474-9F60-4AED162DC509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A1D4E4-D495-4AC7-AD38-074C2CE92A9B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26C22-F608-49DA-A09F-B3D20ED92E0B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 in enough time for checking your referencing.</a:t>
          </a:r>
          <a:endParaRPr lang="en-US" sz="1900" kern="1200"/>
        </a:p>
      </dsp:txBody>
      <dsp:txXfrm>
        <a:off x="836323" y="2718736"/>
        <a:ext cx="9679276" cy="724089"/>
      </dsp:txXfrm>
    </dsp:sp>
    <dsp:sp modelId="{676EDB2B-49DF-46A2-AF5C-0352F1F34656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D2FAA0-17F5-4FDE-8579-B5ECA62E1BD2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85FE2-40B1-47E2-B2CB-DDC06A4E28F9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Consider using a reference management software such as Refworks.</a:t>
          </a:r>
          <a:endParaRPr lang="en-US" sz="1900" kern="1200"/>
        </a:p>
      </dsp:txBody>
      <dsp:txXfrm>
        <a:off x="836323" y="3623848"/>
        <a:ext cx="9679276" cy="72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40481-149B-0C99-C88E-5A7B44FF92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199D3-9536-1037-9F92-39C15F7B49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A5D36-62CC-41BE-0526-C128CE820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0AD58-B497-66A6-52DF-175020E16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237AE3-3DDD-1BC3-8E83-2084BF359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761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7A05A-379A-233A-24AD-43A8E40EC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C4895-3D07-36DB-FCAA-4EAD7CCEA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E8450-3588-AB15-4A7E-86A4F618C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936CE-2197-07FB-703A-F1253B1F6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9C2DD-BDAC-1694-38C1-23D9F5D0E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22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427D1-637E-715F-81B0-19514CF07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7FC8F1-E713-E6C4-45BF-4C6C4C5889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0ED786-DC14-B66E-8709-16490E3DB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879418-B5AB-1D28-14A0-0F43FD526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75553-30C3-58AB-BC8E-38FE033B2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251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231A5-0659-C869-815C-65508AB57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0DEFE-398F-8CD7-C029-F3222DB01F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B824D-8135-62F1-8F4D-6D945A854A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21686D-86D6-81E4-57C0-1B58AD3DA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6B6C61-B1C0-1E60-7BF7-194C7D733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C59D5B-A6A5-F9AE-A169-B452E6D65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73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7F90B-DA0A-36DF-DD21-DF4EEBA58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51E8B1-3CF0-DEB1-969B-8A7D7DD600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5B076F-FE7D-BCEC-EDFE-AFF48EBD5A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46A071-AA09-1DDE-4E16-373200294A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83E323-DCCB-BB06-98D0-E9944922D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57BEF-DDEA-4BAD-F783-25F32BD19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C2DA35-B380-410C-DB89-FEC178307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AD6DA2-B696-FFC4-78AD-7A2BE43C4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473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B0C77-0E81-8D0C-A1D6-1BF8D2BD3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0B4D16-C90A-3E18-7702-C31FCD60B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1183A-DAC6-699A-E294-05B7C5AAE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E7353-3FFF-34DD-8EB0-EF162DC96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358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1DA536-E60A-AECF-87F1-7E74824D3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9B3F48-E2E1-203E-DC8B-D710E758F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9D133F-60A1-9E6D-F5B7-79C4ABE3F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975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F24A7-CEFD-CAE8-2527-B5AA7180F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FD3DC-8C99-8926-63A4-A35AE8957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D0CF79-187C-8EED-A5A9-97220244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52EE7-91C4-C7D1-119D-1A0714FF2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000CE0-325D-6C34-9D13-39B801CB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A2CF39-CF9F-6BFD-7B86-5B8226639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841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D9521-EE9B-CD07-EED5-9133991B1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7FD1AF-00EF-B99A-B50B-D363B27B8A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C2D3-F098-9067-913B-D016C3ABF7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42B6AC-B0E3-D846-28F0-44C16A5C2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BB634E-A87B-F676-8CF2-1A6B3739A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691EB1-8440-118C-7EC7-9A5A2CAEE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517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8A9EE-C355-6AF4-815F-3FA2A1B4F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62876C-BC1A-C5E5-B11D-D3E28F8862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23DFA-73DB-E911-7A7A-15F7E6834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F9D001-53AE-762B-ECB1-04B7367C0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01E337-48F0-261D-0E26-AAAF8AED3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98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F448CC-0DE7-3D82-0BC0-6ED87BB693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F56BA8-9724-E541-5AAF-75FDBEE551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70333E-AC48-71F9-614F-5D83404D4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2C69D-A5B0-6FAD-0E78-0ADDB4B3A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CC9CCD-2D11-0BDD-1852-77CD88980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93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8F0ECE-C8FB-058E-37E7-6836B0D52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8E3C05-4283-DF98-5F7E-A828AD9206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D6B249-D091-CAAB-A58B-6C1D11A133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956E4D-6ED9-435A-BE89-B35654FF13B8}" type="datetimeFigureOut">
              <a:rPr lang="en-GB" smtClean="0"/>
              <a:t>13/04/2023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239C0-14D5-58EE-B04D-A22C4F2182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478A4-B007-795E-22C3-E4D2ADDA05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B87C60-77EF-4160-9C2F-413949F33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884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library-and-learning-resources/infoskills/apa-eng_v.1.3.pdf" TargetMode="External"/><Relationship Id="rId2" Type="http://schemas.openxmlformats.org/officeDocument/2006/relationships/hyperlink" Target="https://uwtsd.ac.uk/media/uwtsd-website/content-assets/documents/library-and-learning-resources/infoskills/Harvard-eng_v.1.2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wtsd.ac.uk/media/uwtsd-website/content-assets/documents/library-and-learning-resources/infoskills/MHRA-eng_v.1.2.pdf" TargetMode="External"/><Relationship Id="rId4" Type="http://schemas.openxmlformats.org/officeDocument/2006/relationships/hyperlink" Target="https://uwtsd.ac.uk/media/uwtsd-website/content-assets/documents/library-and-learning-resources/infoskills/IEEE-eng_v.1.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361BBC-9D76-3381-3A01-0C434FDF6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Week 10. Writing Essays II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DB661F-1187-D56E-B4C8-2E4B9983B0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Dr Lina Malagon</a:t>
            </a:r>
          </a:p>
        </p:txBody>
      </p:sp>
    </p:spTree>
    <p:extLst>
      <p:ext uri="{BB962C8B-B14F-4D97-AF65-F5344CB8AC3E}">
        <p14:creationId xmlns:p14="http://schemas.microsoft.com/office/powerpoint/2010/main" val="2852786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25E1C-931A-2436-3452-BEDC8B442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atin typeface="+mn-lt"/>
              </a:rPr>
              <a:t>Essay Writing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FC1BA9-5EE2-3CD6-3FCF-D825F3D7A90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3603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B47C5F4-7672-97D4-5AA3-FE229624A6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59A58C-A5D4-2DF4-A5CE-BC88070CD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AA1EB9-3D36-5DB0-1C29-E26837E4B1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2260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1557F-6F70-4888-2208-CAB84302E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Conclusions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1BC86A-C572-533E-C5A6-0ACDCA3AFC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672183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9394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E1722-983E-1F8B-B4D9-B98779455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Sources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2BA46-5EFD-9BE0-B31B-13602E78FB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endParaRPr lang="en-GB" dirty="0"/>
          </a:p>
          <a:p>
            <a:endParaRPr lang="en-GB" dirty="0"/>
          </a:p>
          <a:p>
            <a:pPr algn="ctr"/>
            <a:r>
              <a:rPr lang="en-GB" sz="7000" dirty="0"/>
              <a:t>Non-academic sources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26AEBC-7F8A-7773-6BB4-6BED26F3B26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Websites</a:t>
            </a:r>
          </a:p>
          <a:p>
            <a:r>
              <a:rPr lang="en-GB" dirty="0"/>
              <a:t>Journals</a:t>
            </a:r>
          </a:p>
          <a:p>
            <a:r>
              <a:rPr lang="en-GB" dirty="0"/>
              <a:t>Newspapers</a:t>
            </a:r>
          </a:p>
          <a:p>
            <a:r>
              <a:rPr lang="en-GB" dirty="0"/>
              <a:t>Magazines</a:t>
            </a:r>
          </a:p>
          <a:p>
            <a:r>
              <a:rPr lang="en-GB" dirty="0"/>
              <a:t>Social Media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E4B3E9-0DC7-8906-41E8-46332AE37C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32500" lnSpcReduction="20000"/>
          </a:bodyPr>
          <a:lstStyle/>
          <a:p>
            <a:pPr algn="ctr"/>
            <a:r>
              <a:rPr lang="en-GB" sz="7000" dirty="0"/>
              <a:t>Academic sources</a:t>
            </a:r>
          </a:p>
          <a:p>
            <a:endParaRPr lang="en-GB" sz="2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622CA3-6115-F9D7-32F7-3D86F04F9B9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Articles</a:t>
            </a:r>
          </a:p>
          <a:p>
            <a:r>
              <a:rPr lang="en-GB" dirty="0"/>
              <a:t>Papers</a:t>
            </a:r>
          </a:p>
          <a:p>
            <a:r>
              <a:rPr lang="en-GB" dirty="0"/>
              <a:t>Books and </a:t>
            </a:r>
            <a:r>
              <a:rPr lang="en-GB" dirty="0" err="1"/>
              <a:t>Ebooks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39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264BC-809D-CAD1-D509-99FFFD392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Tips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D4C6A3-60BD-7B15-6977-138CE132F5B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9506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A5BF1-71C6-4998-8CB7-B8FB0F887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16731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Handbooks  Referencing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B831E5-0E45-F2C1-8F66-BF3924E9BA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0699" y="666728"/>
            <a:ext cx="4659586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856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DB9BA-2356-45F9-BEEE-75BF53DC0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000"/>
              <a:t>Referencing at UWTSD: handbooks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2E284-EBA2-C2C3-766F-22624E003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Harvard-eng_v.1.2.pdf (uwtsd.ac.uk)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Apa-eng_v.1.3.pdf (uwtsd.ac.uk)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IEEE-eng_v.1.2.pdf (uwtsd.ac.uk)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5"/>
              </a:rPr>
              <a:t>MHRA-eng_v.1.2.pdf (uwtsd.ac.uk)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7089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245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Week 10. Writing Essays II</vt:lpstr>
      <vt:lpstr>Essay Writing</vt:lpstr>
      <vt:lpstr>Structure</vt:lpstr>
      <vt:lpstr>Conclusions</vt:lpstr>
      <vt:lpstr>Sources</vt:lpstr>
      <vt:lpstr>Referencing Tips</vt:lpstr>
      <vt:lpstr>Handbooks  Referencing</vt:lpstr>
      <vt:lpstr>Referencing at UWTSD: handbooks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10. Writing Essays II</dc:title>
  <dc:creator>Lina Malagon</dc:creator>
  <cp:lastModifiedBy>Lina Malagon</cp:lastModifiedBy>
  <cp:revision>1</cp:revision>
  <dcterms:created xsi:type="dcterms:W3CDTF">2023-04-12T23:12:56Z</dcterms:created>
  <dcterms:modified xsi:type="dcterms:W3CDTF">2023-04-13T01:59:09Z</dcterms:modified>
</cp:coreProperties>
</file>