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723" r:id="rId5"/>
    <p:sldMasterId id="2147483724" r:id="rId6"/>
    <p:sldMasterId id="2147483725" r:id="rId7"/>
    <p:sldMasterId id="2147483726" r:id="rId8"/>
    <p:sldMasterId id="2147483727" r:id="rId9"/>
    <p:sldMasterId id="2147483708" r:id="rId10"/>
    <p:sldMasterId id="2147483712" r:id="rId11"/>
    <p:sldMasterId id="2147483714" r:id="rId12"/>
    <p:sldMasterId id="2147483716" r:id="rId13"/>
    <p:sldMasterId id="2147483720" r:id="rId14"/>
    <p:sldMasterId id="2147483728" r:id="rId15"/>
    <p:sldMasterId id="2147483729" r:id="rId16"/>
    <p:sldMasterId id="2147483662" r:id="rId17"/>
    <p:sldMasterId id="2147483666" r:id="rId18"/>
  </p:sldMasterIdLst>
  <p:notesMasterIdLst>
    <p:notesMasterId r:id="rId40"/>
  </p:notesMasterIdLst>
  <p:sldIdLst>
    <p:sldId id="325" r:id="rId19"/>
    <p:sldId id="326" r:id="rId20"/>
    <p:sldId id="327" r:id="rId21"/>
    <p:sldId id="330" r:id="rId22"/>
    <p:sldId id="328" r:id="rId23"/>
    <p:sldId id="332" r:id="rId24"/>
    <p:sldId id="329" r:id="rId25"/>
    <p:sldId id="333" r:id="rId26"/>
    <p:sldId id="334" r:id="rId27"/>
    <p:sldId id="335" r:id="rId28"/>
    <p:sldId id="336" r:id="rId29"/>
    <p:sldId id="339" r:id="rId30"/>
    <p:sldId id="340" r:id="rId31"/>
    <p:sldId id="338" r:id="rId32"/>
    <p:sldId id="341" r:id="rId33"/>
    <p:sldId id="342" r:id="rId34"/>
    <p:sldId id="343" r:id="rId35"/>
    <p:sldId id="344" r:id="rId36"/>
    <p:sldId id="345" r:id="rId37"/>
    <p:sldId id="346" r:id="rId38"/>
    <p:sldId id="34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D9F28CB-CBE9-2CAC-2597-D676662A255C}" name="Lilian Martin" initials="LM" userId="S::l.martin@uwtsd.ac.uk::865a25aa-5d86-405e-9b5c-e4f83f7b7fb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C3DE"/>
    <a:srgbClr val="003B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97A3F4-772D-49E6-B1E8-B8C7AF303629}" v="8" dt="2023-09-06T12:42:37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2507" autoAdjust="0"/>
  </p:normalViewPr>
  <p:slideViewPr>
    <p:cSldViewPr snapToGrid="0">
      <p:cViewPr varScale="1">
        <p:scale>
          <a:sx n="83" d="100"/>
          <a:sy n="83" d="100"/>
        </p:scale>
        <p:origin x="55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viewProps" Target="viewProps.xml"/><Relationship Id="rId47" Type="http://schemas.microsoft.com/office/2018/10/relationships/authors" Target="author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microsoft.com/office/2015/10/relationships/revisionInfo" Target="revisionInfo.xml"/><Relationship Id="rId20" Type="http://schemas.openxmlformats.org/officeDocument/2006/relationships/slide" Target="slides/slide2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Stacey" userId="6e25bcea-c703-499a-b54e-663d1eeaca2d" providerId="ADAL" clId="{D697A3F4-772D-49E6-B1E8-B8C7AF303629}"/>
    <pc:docChg chg="undo custSel addSld delSld modSld sldOrd">
      <pc:chgData name="David Stacey" userId="6e25bcea-c703-499a-b54e-663d1eeaca2d" providerId="ADAL" clId="{D697A3F4-772D-49E6-B1E8-B8C7AF303629}" dt="2023-09-06T12:44:51.853" v="2366" actId="680"/>
      <pc:docMkLst>
        <pc:docMk/>
      </pc:docMkLst>
      <pc:sldChg chg="addSp delSp modSp mod">
        <pc:chgData name="David Stacey" userId="6e25bcea-c703-499a-b54e-663d1eeaca2d" providerId="ADAL" clId="{D697A3F4-772D-49E6-B1E8-B8C7AF303629}" dt="2023-09-06T11:52:21.862" v="1923" actId="113"/>
        <pc:sldMkLst>
          <pc:docMk/>
          <pc:sldMk cId="90343760" sldId="325"/>
        </pc:sldMkLst>
        <pc:spChg chg="del mod">
          <ac:chgData name="David Stacey" userId="6e25bcea-c703-499a-b54e-663d1eeaca2d" providerId="ADAL" clId="{D697A3F4-772D-49E6-B1E8-B8C7AF303629}" dt="2023-09-06T11:30:07.484" v="177" actId="478"/>
          <ac:spMkLst>
            <pc:docMk/>
            <pc:sldMk cId="90343760" sldId="325"/>
            <ac:spMk id="3" creationId="{825B6C54-4DAE-A0A4-0D54-7D015EBD65CD}"/>
          </ac:spMkLst>
        </pc:spChg>
        <pc:spChg chg="add mod">
          <ac:chgData name="David Stacey" userId="6e25bcea-c703-499a-b54e-663d1eeaca2d" providerId="ADAL" clId="{D697A3F4-772D-49E6-B1E8-B8C7AF303629}" dt="2023-09-06T11:52:21.862" v="1923" actId="113"/>
          <ac:spMkLst>
            <pc:docMk/>
            <pc:sldMk cId="90343760" sldId="325"/>
            <ac:spMk id="5" creationId="{A4BE6436-3CC8-FF2C-D12B-C8807DCAAB36}"/>
          </ac:spMkLst>
        </pc:spChg>
      </pc:sldChg>
      <pc:sldChg chg="modSp mod">
        <pc:chgData name="David Stacey" userId="6e25bcea-c703-499a-b54e-663d1eeaca2d" providerId="ADAL" clId="{D697A3F4-772D-49E6-B1E8-B8C7AF303629}" dt="2023-09-06T11:30:39.130" v="192" actId="14100"/>
        <pc:sldMkLst>
          <pc:docMk/>
          <pc:sldMk cId="3689861673" sldId="326"/>
        </pc:sldMkLst>
        <pc:spChg chg="mod">
          <ac:chgData name="David Stacey" userId="6e25bcea-c703-499a-b54e-663d1eeaca2d" providerId="ADAL" clId="{D697A3F4-772D-49E6-B1E8-B8C7AF303629}" dt="2023-09-06T11:30:39.130" v="192" actId="14100"/>
          <ac:spMkLst>
            <pc:docMk/>
            <pc:sldMk cId="3689861673" sldId="326"/>
            <ac:spMk id="4" creationId="{4491B506-B01C-ED88-9F33-2F5FB04337C7}"/>
          </ac:spMkLst>
        </pc:spChg>
      </pc:sldChg>
      <pc:sldChg chg="modSp mod">
        <pc:chgData name="David Stacey" userId="6e25bcea-c703-499a-b54e-663d1eeaca2d" providerId="ADAL" clId="{D697A3F4-772D-49E6-B1E8-B8C7AF303629}" dt="2023-09-06T11:52:38.589" v="1937" actId="20577"/>
        <pc:sldMkLst>
          <pc:docMk/>
          <pc:sldMk cId="663975979" sldId="327"/>
        </pc:sldMkLst>
        <pc:spChg chg="mod">
          <ac:chgData name="David Stacey" userId="6e25bcea-c703-499a-b54e-663d1eeaca2d" providerId="ADAL" clId="{D697A3F4-772D-49E6-B1E8-B8C7AF303629}" dt="2023-09-06T11:52:38.589" v="1937" actId="20577"/>
          <ac:spMkLst>
            <pc:docMk/>
            <pc:sldMk cId="663975979" sldId="327"/>
            <ac:spMk id="5" creationId="{4553CE95-3332-6129-5F82-2FABFB495D42}"/>
          </ac:spMkLst>
        </pc:spChg>
      </pc:sldChg>
      <pc:sldChg chg="modSp mod">
        <pc:chgData name="David Stacey" userId="6e25bcea-c703-499a-b54e-663d1eeaca2d" providerId="ADAL" clId="{D697A3F4-772D-49E6-B1E8-B8C7AF303629}" dt="2023-09-06T11:53:15.247" v="2027" actId="20577"/>
        <pc:sldMkLst>
          <pc:docMk/>
          <pc:sldMk cId="185773298" sldId="328"/>
        </pc:sldMkLst>
        <pc:spChg chg="mod">
          <ac:chgData name="David Stacey" userId="6e25bcea-c703-499a-b54e-663d1eeaca2d" providerId="ADAL" clId="{D697A3F4-772D-49E6-B1E8-B8C7AF303629}" dt="2023-09-06T11:53:15.247" v="2027" actId="20577"/>
          <ac:spMkLst>
            <pc:docMk/>
            <pc:sldMk cId="185773298" sldId="328"/>
            <ac:spMk id="5" creationId="{6AC5E748-2A20-2F67-4F1D-B832273D7F00}"/>
          </ac:spMkLst>
        </pc:spChg>
      </pc:sldChg>
      <pc:sldChg chg="modSp mod">
        <pc:chgData name="David Stacey" userId="6e25bcea-c703-499a-b54e-663d1eeaca2d" providerId="ADAL" clId="{D697A3F4-772D-49E6-B1E8-B8C7AF303629}" dt="2023-09-06T11:53:00.357" v="2002" actId="20577"/>
        <pc:sldMkLst>
          <pc:docMk/>
          <pc:sldMk cId="1206275832" sldId="330"/>
        </pc:sldMkLst>
        <pc:spChg chg="mod">
          <ac:chgData name="David Stacey" userId="6e25bcea-c703-499a-b54e-663d1eeaca2d" providerId="ADAL" clId="{D697A3F4-772D-49E6-B1E8-B8C7AF303629}" dt="2023-09-06T11:53:00.357" v="2002" actId="20577"/>
          <ac:spMkLst>
            <pc:docMk/>
            <pc:sldMk cId="1206275832" sldId="330"/>
            <ac:spMk id="4" creationId="{934223EA-F4D7-AECE-6CE3-F9B26A819CA5}"/>
          </ac:spMkLst>
        </pc:spChg>
      </pc:sldChg>
      <pc:sldChg chg="modSp mod">
        <pc:chgData name="David Stacey" userId="6e25bcea-c703-499a-b54e-663d1eeaca2d" providerId="ADAL" clId="{D697A3F4-772D-49E6-B1E8-B8C7AF303629}" dt="2023-09-06T11:55:57.838" v="2079" actId="27636"/>
        <pc:sldMkLst>
          <pc:docMk/>
          <pc:sldMk cId="2345236012" sldId="332"/>
        </pc:sldMkLst>
        <pc:spChg chg="mod">
          <ac:chgData name="David Stacey" userId="6e25bcea-c703-499a-b54e-663d1eeaca2d" providerId="ADAL" clId="{D697A3F4-772D-49E6-B1E8-B8C7AF303629}" dt="2023-09-06T11:55:57.838" v="2079" actId="27636"/>
          <ac:spMkLst>
            <pc:docMk/>
            <pc:sldMk cId="2345236012" sldId="332"/>
            <ac:spMk id="5" creationId="{6AC5E748-2A20-2F67-4F1D-B832273D7F00}"/>
          </ac:spMkLst>
        </pc:spChg>
      </pc:sldChg>
      <pc:sldChg chg="addSp modSp mod modClrScheme chgLayout">
        <pc:chgData name="David Stacey" userId="6e25bcea-c703-499a-b54e-663d1eeaca2d" providerId="ADAL" clId="{D697A3F4-772D-49E6-B1E8-B8C7AF303629}" dt="2023-09-06T11:32:18.628" v="416" actId="33524"/>
        <pc:sldMkLst>
          <pc:docMk/>
          <pc:sldMk cId="699378078" sldId="333"/>
        </pc:sldMkLst>
        <pc:spChg chg="mod ord">
          <ac:chgData name="David Stacey" userId="6e25bcea-c703-499a-b54e-663d1eeaca2d" providerId="ADAL" clId="{D697A3F4-772D-49E6-B1E8-B8C7AF303629}" dt="2023-09-06T11:28:39.560" v="37" actId="700"/>
          <ac:spMkLst>
            <pc:docMk/>
            <pc:sldMk cId="699378078" sldId="333"/>
            <ac:spMk id="2" creationId="{C854A499-B7D2-92AD-B145-8FDDD0F67DC5}"/>
          </ac:spMkLst>
        </pc:spChg>
        <pc:spChg chg="add mod ord">
          <ac:chgData name="David Stacey" userId="6e25bcea-c703-499a-b54e-663d1eeaca2d" providerId="ADAL" clId="{D697A3F4-772D-49E6-B1E8-B8C7AF303629}" dt="2023-09-06T11:28:39.560" v="37" actId="700"/>
          <ac:spMkLst>
            <pc:docMk/>
            <pc:sldMk cId="699378078" sldId="333"/>
            <ac:spMk id="3" creationId="{94FC18F8-CBEE-A970-B201-AC7A1F2FAB2E}"/>
          </ac:spMkLst>
        </pc:spChg>
        <pc:spChg chg="add mod ord">
          <ac:chgData name="David Stacey" userId="6e25bcea-c703-499a-b54e-663d1eeaca2d" providerId="ADAL" clId="{D697A3F4-772D-49E6-B1E8-B8C7AF303629}" dt="2023-09-06T11:32:18.628" v="416" actId="33524"/>
          <ac:spMkLst>
            <pc:docMk/>
            <pc:sldMk cId="699378078" sldId="333"/>
            <ac:spMk id="4" creationId="{7F06D5F7-B051-3F6E-9D89-8074D0440735}"/>
          </ac:spMkLst>
        </pc:spChg>
      </pc:sldChg>
      <pc:sldChg chg="addSp modSp new mod modClrScheme chgLayout">
        <pc:chgData name="David Stacey" userId="6e25bcea-c703-499a-b54e-663d1eeaca2d" providerId="ADAL" clId="{D697A3F4-772D-49E6-B1E8-B8C7AF303629}" dt="2023-09-06T11:37:10.989" v="806" actId="20577"/>
        <pc:sldMkLst>
          <pc:docMk/>
          <pc:sldMk cId="331788456" sldId="334"/>
        </pc:sldMkLst>
        <pc:spChg chg="mod ord">
          <ac:chgData name="David Stacey" userId="6e25bcea-c703-499a-b54e-663d1eeaca2d" providerId="ADAL" clId="{D697A3F4-772D-49E6-B1E8-B8C7AF303629}" dt="2023-09-06T11:33:30.603" v="530" actId="20577"/>
          <ac:spMkLst>
            <pc:docMk/>
            <pc:sldMk cId="331788456" sldId="334"/>
            <ac:spMk id="2" creationId="{C584D052-4CFF-BFF3-B7AF-D2C12F53D3BD}"/>
          </ac:spMkLst>
        </pc:spChg>
        <pc:spChg chg="add mod ord">
          <ac:chgData name="David Stacey" userId="6e25bcea-c703-499a-b54e-663d1eeaca2d" providerId="ADAL" clId="{D697A3F4-772D-49E6-B1E8-B8C7AF303629}" dt="2023-09-06T11:32:54.909" v="436" actId="700"/>
          <ac:spMkLst>
            <pc:docMk/>
            <pc:sldMk cId="331788456" sldId="334"/>
            <ac:spMk id="3" creationId="{409D703D-43F7-D8A6-05FE-A17005BEDFA2}"/>
          </ac:spMkLst>
        </pc:spChg>
        <pc:spChg chg="add mod ord">
          <ac:chgData name="David Stacey" userId="6e25bcea-c703-499a-b54e-663d1eeaca2d" providerId="ADAL" clId="{D697A3F4-772D-49E6-B1E8-B8C7AF303629}" dt="2023-09-06T11:37:10.989" v="806" actId="20577"/>
          <ac:spMkLst>
            <pc:docMk/>
            <pc:sldMk cId="331788456" sldId="334"/>
            <ac:spMk id="4" creationId="{D91D472B-3DC9-7EB0-953A-2D4BB3CE4875}"/>
          </ac:spMkLst>
        </pc:spChg>
      </pc:sldChg>
      <pc:sldChg chg="modSp add mod">
        <pc:chgData name="David Stacey" userId="6e25bcea-c703-499a-b54e-663d1eeaca2d" providerId="ADAL" clId="{D697A3F4-772D-49E6-B1E8-B8C7AF303629}" dt="2023-09-06T11:37:36.767" v="809" actId="20577"/>
        <pc:sldMkLst>
          <pc:docMk/>
          <pc:sldMk cId="1737933207" sldId="335"/>
        </pc:sldMkLst>
        <pc:spChg chg="mod">
          <ac:chgData name="David Stacey" userId="6e25bcea-c703-499a-b54e-663d1eeaca2d" providerId="ADAL" clId="{D697A3F4-772D-49E6-B1E8-B8C7AF303629}" dt="2023-09-06T11:37:36.767" v="809" actId="20577"/>
          <ac:spMkLst>
            <pc:docMk/>
            <pc:sldMk cId="1737933207" sldId="335"/>
            <ac:spMk id="4" creationId="{D91D472B-3DC9-7EB0-953A-2D4BB3CE4875}"/>
          </ac:spMkLst>
        </pc:spChg>
      </pc:sldChg>
      <pc:sldChg chg="addSp modSp new mod modClrScheme chgLayout">
        <pc:chgData name="David Stacey" userId="6e25bcea-c703-499a-b54e-663d1eeaca2d" providerId="ADAL" clId="{D697A3F4-772D-49E6-B1E8-B8C7AF303629}" dt="2023-09-06T11:40:16.407" v="1263" actId="113"/>
        <pc:sldMkLst>
          <pc:docMk/>
          <pc:sldMk cId="1446660062" sldId="336"/>
        </pc:sldMkLst>
        <pc:spChg chg="mod ord">
          <ac:chgData name="David Stacey" userId="6e25bcea-c703-499a-b54e-663d1eeaca2d" providerId="ADAL" clId="{D697A3F4-772D-49E6-B1E8-B8C7AF303629}" dt="2023-09-06T11:37:49.472" v="830" actId="700"/>
          <ac:spMkLst>
            <pc:docMk/>
            <pc:sldMk cId="1446660062" sldId="336"/>
            <ac:spMk id="2" creationId="{BC142C71-5419-3DFE-B31F-5EFBD36992D6}"/>
          </ac:spMkLst>
        </pc:spChg>
        <pc:spChg chg="add mod ord">
          <ac:chgData name="David Stacey" userId="6e25bcea-c703-499a-b54e-663d1eeaca2d" providerId="ADAL" clId="{D697A3F4-772D-49E6-B1E8-B8C7AF303629}" dt="2023-09-06T11:37:49.472" v="830" actId="700"/>
          <ac:spMkLst>
            <pc:docMk/>
            <pc:sldMk cId="1446660062" sldId="336"/>
            <ac:spMk id="3" creationId="{764FF579-C4DD-9722-EADE-F34770D5C5E6}"/>
          </ac:spMkLst>
        </pc:spChg>
        <pc:spChg chg="add mod ord">
          <ac:chgData name="David Stacey" userId="6e25bcea-c703-499a-b54e-663d1eeaca2d" providerId="ADAL" clId="{D697A3F4-772D-49E6-B1E8-B8C7AF303629}" dt="2023-09-06T11:40:16.407" v="1263" actId="113"/>
          <ac:spMkLst>
            <pc:docMk/>
            <pc:sldMk cId="1446660062" sldId="336"/>
            <ac:spMk id="4" creationId="{A1136584-BFFD-B0C1-1694-4C0B990AE7FD}"/>
          </ac:spMkLst>
        </pc:spChg>
      </pc:sldChg>
      <pc:sldChg chg="addSp delSp modSp new del mod modClrScheme chgLayout">
        <pc:chgData name="David Stacey" userId="6e25bcea-c703-499a-b54e-663d1eeaca2d" providerId="ADAL" clId="{D697A3F4-772D-49E6-B1E8-B8C7AF303629}" dt="2023-09-06T11:44:54.006" v="1512" actId="47"/>
        <pc:sldMkLst>
          <pc:docMk/>
          <pc:sldMk cId="2957014873" sldId="337"/>
        </pc:sldMkLst>
        <pc:spChg chg="del mod ord">
          <ac:chgData name="David Stacey" userId="6e25bcea-c703-499a-b54e-663d1eeaca2d" providerId="ADAL" clId="{D697A3F4-772D-49E6-B1E8-B8C7AF303629}" dt="2023-09-06T11:40:53.580" v="1265" actId="700"/>
          <ac:spMkLst>
            <pc:docMk/>
            <pc:sldMk cId="2957014873" sldId="337"/>
            <ac:spMk id="2" creationId="{1E58C3F9-6DE6-090C-6C9A-252ECE84C0D2}"/>
          </ac:spMkLst>
        </pc:spChg>
        <pc:spChg chg="add mod ord">
          <ac:chgData name="David Stacey" userId="6e25bcea-c703-499a-b54e-663d1eeaca2d" providerId="ADAL" clId="{D697A3F4-772D-49E6-B1E8-B8C7AF303629}" dt="2023-09-06T11:40:58.596" v="1284" actId="20577"/>
          <ac:spMkLst>
            <pc:docMk/>
            <pc:sldMk cId="2957014873" sldId="337"/>
            <ac:spMk id="3" creationId="{05142E97-652A-BA02-54FB-9235C6CB034F}"/>
          </ac:spMkLst>
        </pc:spChg>
        <pc:spChg chg="add mod ord">
          <ac:chgData name="David Stacey" userId="6e25bcea-c703-499a-b54e-663d1eeaca2d" providerId="ADAL" clId="{D697A3F4-772D-49E6-B1E8-B8C7AF303629}" dt="2023-09-06T11:40:53.580" v="1265" actId="700"/>
          <ac:spMkLst>
            <pc:docMk/>
            <pc:sldMk cId="2957014873" sldId="337"/>
            <ac:spMk id="4" creationId="{89F4500C-3E16-74FB-5070-CC233DACCF4B}"/>
          </ac:spMkLst>
        </pc:spChg>
        <pc:spChg chg="add mod ord">
          <ac:chgData name="David Stacey" userId="6e25bcea-c703-499a-b54e-663d1eeaca2d" providerId="ADAL" clId="{D697A3F4-772D-49E6-B1E8-B8C7AF303629}" dt="2023-09-06T11:40:53.580" v="1265" actId="700"/>
          <ac:spMkLst>
            <pc:docMk/>
            <pc:sldMk cId="2957014873" sldId="337"/>
            <ac:spMk id="5" creationId="{DDF912F9-BE63-32FF-75D6-9A8BF74A5735}"/>
          </ac:spMkLst>
        </pc:spChg>
      </pc:sldChg>
      <pc:sldChg chg="addSp modSp new mod ord modClrScheme chgLayout">
        <pc:chgData name="David Stacey" userId="6e25bcea-c703-499a-b54e-663d1eeaca2d" providerId="ADAL" clId="{D697A3F4-772D-49E6-B1E8-B8C7AF303629}" dt="2023-09-06T11:51:49.762" v="1922" actId="20577"/>
        <pc:sldMkLst>
          <pc:docMk/>
          <pc:sldMk cId="4061310742" sldId="338"/>
        </pc:sldMkLst>
        <pc:spChg chg="mod ord">
          <ac:chgData name="David Stacey" userId="6e25bcea-c703-499a-b54e-663d1eeaca2d" providerId="ADAL" clId="{D697A3F4-772D-49E6-B1E8-B8C7AF303629}" dt="2023-09-06T11:51:49.762" v="1922" actId="20577"/>
          <ac:spMkLst>
            <pc:docMk/>
            <pc:sldMk cId="4061310742" sldId="338"/>
            <ac:spMk id="2" creationId="{AE026899-77C7-08F2-8328-4CA6EB07AFE5}"/>
          </ac:spMkLst>
        </pc:spChg>
        <pc:spChg chg="add mod ord">
          <ac:chgData name="David Stacey" userId="6e25bcea-c703-499a-b54e-663d1eeaca2d" providerId="ADAL" clId="{D697A3F4-772D-49E6-B1E8-B8C7AF303629}" dt="2023-09-06T11:44:07.459" v="1509" actId="700"/>
          <ac:spMkLst>
            <pc:docMk/>
            <pc:sldMk cId="4061310742" sldId="338"/>
            <ac:spMk id="3" creationId="{46A74F1B-1878-9D35-AFB9-470913302D5D}"/>
          </ac:spMkLst>
        </pc:spChg>
        <pc:spChg chg="add mod ord">
          <ac:chgData name="David Stacey" userId="6e25bcea-c703-499a-b54e-663d1eeaca2d" providerId="ADAL" clId="{D697A3F4-772D-49E6-B1E8-B8C7AF303629}" dt="2023-09-06T11:51:39.079" v="1914" actId="20577"/>
          <ac:spMkLst>
            <pc:docMk/>
            <pc:sldMk cId="4061310742" sldId="338"/>
            <ac:spMk id="4" creationId="{07BC519E-2165-DD68-0C44-57373A2EAEFD}"/>
          </ac:spMkLst>
        </pc:spChg>
      </pc:sldChg>
      <pc:sldChg chg="modSp add mod ord">
        <pc:chgData name="David Stacey" userId="6e25bcea-c703-499a-b54e-663d1eeaca2d" providerId="ADAL" clId="{D697A3F4-772D-49E6-B1E8-B8C7AF303629}" dt="2023-09-06T11:50:07.466" v="1675"/>
        <pc:sldMkLst>
          <pc:docMk/>
          <pc:sldMk cId="664380380" sldId="339"/>
        </pc:sldMkLst>
        <pc:spChg chg="mod">
          <ac:chgData name="David Stacey" userId="6e25bcea-c703-499a-b54e-663d1eeaca2d" providerId="ADAL" clId="{D697A3F4-772D-49E6-B1E8-B8C7AF303629}" dt="2023-09-06T11:42:29.724" v="1327" actId="20577"/>
          <ac:spMkLst>
            <pc:docMk/>
            <pc:sldMk cId="664380380" sldId="339"/>
            <ac:spMk id="3" creationId="{4F2E21D6-FB84-B984-2B20-8752396B9F3E}"/>
          </ac:spMkLst>
        </pc:spChg>
        <pc:spChg chg="mod">
          <ac:chgData name="David Stacey" userId="6e25bcea-c703-499a-b54e-663d1eeaca2d" providerId="ADAL" clId="{D697A3F4-772D-49E6-B1E8-B8C7AF303629}" dt="2023-09-06T11:49:42.145" v="1648" actId="5793"/>
          <ac:spMkLst>
            <pc:docMk/>
            <pc:sldMk cId="664380380" sldId="339"/>
            <ac:spMk id="5" creationId="{4553CE95-3332-6129-5F82-2FABFB495D42}"/>
          </ac:spMkLst>
        </pc:spChg>
      </pc:sldChg>
      <pc:sldChg chg="addSp modSp new mod modNotesTx">
        <pc:chgData name="David Stacey" userId="6e25bcea-c703-499a-b54e-663d1eeaca2d" providerId="ADAL" clId="{D697A3F4-772D-49E6-B1E8-B8C7AF303629}" dt="2023-09-06T11:49:26.052" v="1647" actId="20577"/>
        <pc:sldMkLst>
          <pc:docMk/>
          <pc:sldMk cId="739010612" sldId="340"/>
        </pc:sldMkLst>
        <pc:spChg chg="mod">
          <ac:chgData name="David Stacey" userId="6e25bcea-c703-499a-b54e-663d1eeaca2d" providerId="ADAL" clId="{D697A3F4-772D-49E6-B1E8-B8C7AF303629}" dt="2023-09-06T11:48:28.422" v="1559" actId="20577"/>
          <ac:spMkLst>
            <pc:docMk/>
            <pc:sldMk cId="739010612" sldId="340"/>
            <ac:spMk id="2" creationId="{3ED98028-6346-4806-68F3-47D9DCF0C49D}"/>
          </ac:spMkLst>
        </pc:spChg>
        <pc:spChg chg="add mod">
          <ac:chgData name="David Stacey" userId="6e25bcea-c703-499a-b54e-663d1eeaca2d" providerId="ADAL" clId="{D697A3F4-772D-49E6-B1E8-B8C7AF303629}" dt="2023-09-06T11:49:13.560" v="1594" actId="1076"/>
          <ac:spMkLst>
            <pc:docMk/>
            <pc:sldMk cId="739010612" sldId="340"/>
            <ac:spMk id="5" creationId="{23E31072-E900-E20E-EC94-7F8E637C7DE6}"/>
          </ac:spMkLst>
        </pc:spChg>
        <pc:picChg chg="add mod">
          <ac:chgData name="David Stacey" userId="6e25bcea-c703-499a-b54e-663d1eeaca2d" providerId="ADAL" clId="{D697A3F4-772D-49E6-B1E8-B8C7AF303629}" dt="2023-09-06T11:48:39.121" v="1561" actId="1076"/>
          <ac:picMkLst>
            <pc:docMk/>
            <pc:sldMk cId="739010612" sldId="340"/>
            <ac:picMk id="4" creationId="{532A8499-DCA4-A6A9-51F5-D8A88E7FAB05}"/>
          </ac:picMkLst>
        </pc:picChg>
      </pc:sldChg>
      <pc:sldChg chg="addSp delSp modSp new mod">
        <pc:chgData name="David Stacey" userId="6e25bcea-c703-499a-b54e-663d1eeaca2d" providerId="ADAL" clId="{D697A3F4-772D-49E6-B1E8-B8C7AF303629}" dt="2023-09-06T12:00:09.264" v="2117" actId="1076"/>
        <pc:sldMkLst>
          <pc:docMk/>
          <pc:sldMk cId="880640434" sldId="341"/>
        </pc:sldMkLst>
        <pc:spChg chg="mod">
          <ac:chgData name="David Stacey" userId="6e25bcea-c703-499a-b54e-663d1eeaca2d" providerId="ADAL" clId="{D697A3F4-772D-49E6-B1E8-B8C7AF303629}" dt="2023-09-06T11:58:45.824" v="2100" actId="20577"/>
          <ac:spMkLst>
            <pc:docMk/>
            <pc:sldMk cId="880640434" sldId="341"/>
            <ac:spMk id="2" creationId="{04EACB33-8785-E553-AFC1-937A682B78AD}"/>
          </ac:spMkLst>
        </pc:spChg>
        <pc:spChg chg="add del mod">
          <ac:chgData name="David Stacey" userId="6e25bcea-c703-499a-b54e-663d1eeaca2d" providerId="ADAL" clId="{D697A3F4-772D-49E6-B1E8-B8C7AF303629}" dt="2023-09-06T11:59:10.726" v="2105" actId="478"/>
          <ac:spMkLst>
            <pc:docMk/>
            <pc:sldMk cId="880640434" sldId="341"/>
            <ac:spMk id="4" creationId="{7212AB9A-D1F5-8FD0-D165-6C42B88B80CF}"/>
          </ac:spMkLst>
        </pc:spChg>
        <pc:spChg chg="add mod">
          <ac:chgData name="David Stacey" userId="6e25bcea-c703-499a-b54e-663d1eeaca2d" providerId="ADAL" clId="{D697A3F4-772D-49E6-B1E8-B8C7AF303629}" dt="2023-09-06T11:59:18.792" v="2108" actId="1076"/>
          <ac:spMkLst>
            <pc:docMk/>
            <pc:sldMk cId="880640434" sldId="341"/>
            <ac:spMk id="6" creationId="{A8A687D2-1A6A-0854-F248-510C93B2CDFE}"/>
          </ac:spMkLst>
        </pc:spChg>
        <pc:spChg chg="add mod">
          <ac:chgData name="David Stacey" userId="6e25bcea-c703-499a-b54e-663d1eeaca2d" providerId="ADAL" clId="{D697A3F4-772D-49E6-B1E8-B8C7AF303629}" dt="2023-09-06T12:00:09.264" v="2117" actId="1076"/>
          <ac:spMkLst>
            <pc:docMk/>
            <pc:sldMk cId="880640434" sldId="341"/>
            <ac:spMk id="9" creationId="{91C62B6A-8AA1-E726-C11D-25FB79F051C6}"/>
          </ac:spMkLst>
        </pc:spChg>
        <pc:picChg chg="add mod">
          <ac:chgData name="David Stacey" userId="6e25bcea-c703-499a-b54e-663d1eeaca2d" providerId="ADAL" clId="{D697A3F4-772D-49E6-B1E8-B8C7AF303629}" dt="2023-09-06T11:59:39.200" v="2111" actId="1076"/>
          <ac:picMkLst>
            <pc:docMk/>
            <pc:sldMk cId="880640434" sldId="341"/>
            <ac:picMk id="8" creationId="{834385CA-8EF2-5930-853E-D7A9E693784A}"/>
          </ac:picMkLst>
        </pc:picChg>
      </pc:sldChg>
      <pc:sldChg chg="addSp modSp new mod ord">
        <pc:chgData name="David Stacey" userId="6e25bcea-c703-499a-b54e-663d1eeaca2d" providerId="ADAL" clId="{D697A3F4-772D-49E6-B1E8-B8C7AF303629}" dt="2023-09-06T12:39:16.567" v="2160" actId="1076"/>
        <pc:sldMkLst>
          <pc:docMk/>
          <pc:sldMk cId="2515031056" sldId="342"/>
        </pc:sldMkLst>
        <pc:spChg chg="add mod">
          <ac:chgData name="David Stacey" userId="6e25bcea-c703-499a-b54e-663d1eeaca2d" providerId="ADAL" clId="{D697A3F4-772D-49E6-B1E8-B8C7AF303629}" dt="2023-09-06T12:39:16.567" v="2160" actId="1076"/>
          <ac:spMkLst>
            <pc:docMk/>
            <pc:sldMk cId="2515031056" sldId="342"/>
            <ac:spMk id="5" creationId="{3A3DFF6D-09F3-A28E-58DB-CA28A8FFAB49}"/>
          </ac:spMkLst>
        </pc:spChg>
        <pc:picChg chg="add mod">
          <ac:chgData name="David Stacey" userId="6e25bcea-c703-499a-b54e-663d1eeaca2d" providerId="ADAL" clId="{D697A3F4-772D-49E6-B1E8-B8C7AF303629}" dt="2023-09-06T12:39:03.361" v="2156" actId="1076"/>
          <ac:picMkLst>
            <pc:docMk/>
            <pc:sldMk cId="2515031056" sldId="342"/>
            <ac:picMk id="4" creationId="{B504FD51-9930-6461-A945-56A91A5B12F0}"/>
          </ac:picMkLst>
        </pc:picChg>
      </pc:sldChg>
      <pc:sldChg chg="addSp delSp modSp new mod ord">
        <pc:chgData name="David Stacey" userId="6e25bcea-c703-499a-b54e-663d1eeaca2d" providerId="ADAL" clId="{D697A3F4-772D-49E6-B1E8-B8C7AF303629}" dt="2023-09-06T12:38:53.319" v="2151" actId="1076"/>
        <pc:sldMkLst>
          <pc:docMk/>
          <pc:sldMk cId="1005431356" sldId="343"/>
        </pc:sldMkLst>
        <pc:spChg chg="del">
          <ac:chgData name="David Stacey" userId="6e25bcea-c703-499a-b54e-663d1eeaca2d" providerId="ADAL" clId="{D697A3F4-772D-49E6-B1E8-B8C7AF303629}" dt="2023-09-06T12:37:27.703" v="2135" actId="478"/>
          <ac:spMkLst>
            <pc:docMk/>
            <pc:sldMk cId="1005431356" sldId="343"/>
            <ac:spMk id="2" creationId="{48C8211E-556C-A151-D539-EC5D85334E04}"/>
          </ac:spMkLst>
        </pc:spChg>
        <pc:spChg chg="add del">
          <ac:chgData name="David Stacey" userId="6e25bcea-c703-499a-b54e-663d1eeaca2d" providerId="ADAL" clId="{D697A3F4-772D-49E6-B1E8-B8C7AF303629}" dt="2023-09-06T12:36:34.886" v="2121" actId="22"/>
          <ac:spMkLst>
            <pc:docMk/>
            <pc:sldMk cId="1005431356" sldId="343"/>
            <ac:spMk id="4" creationId="{AFD7EF2B-BA95-A7AC-09C9-77A4579A5F53}"/>
          </ac:spMkLst>
        </pc:spChg>
        <pc:spChg chg="add mod ord">
          <ac:chgData name="David Stacey" userId="6e25bcea-c703-499a-b54e-663d1eeaca2d" providerId="ADAL" clId="{D697A3F4-772D-49E6-B1E8-B8C7AF303629}" dt="2023-09-06T12:38:25.161" v="2142" actId="14100"/>
          <ac:spMkLst>
            <pc:docMk/>
            <pc:sldMk cId="1005431356" sldId="343"/>
            <ac:spMk id="6" creationId="{99BD57C7-F8C4-5DF2-9AE1-5C1F0BD3D051}"/>
          </ac:spMkLst>
        </pc:spChg>
        <pc:spChg chg="add del">
          <ac:chgData name="David Stacey" userId="6e25bcea-c703-499a-b54e-663d1eeaca2d" providerId="ADAL" clId="{D697A3F4-772D-49E6-B1E8-B8C7AF303629}" dt="2023-09-06T12:37:01.969" v="2128" actId="22"/>
          <ac:spMkLst>
            <pc:docMk/>
            <pc:sldMk cId="1005431356" sldId="343"/>
            <ac:spMk id="8" creationId="{135709B3-CB90-098A-837D-22749C76D494}"/>
          </ac:spMkLst>
        </pc:spChg>
        <pc:spChg chg="add del mod">
          <ac:chgData name="David Stacey" userId="6e25bcea-c703-499a-b54e-663d1eeaca2d" providerId="ADAL" clId="{D697A3F4-772D-49E6-B1E8-B8C7AF303629}" dt="2023-09-06T12:38:50.248" v="2150" actId="21"/>
          <ac:spMkLst>
            <pc:docMk/>
            <pc:sldMk cId="1005431356" sldId="343"/>
            <ac:spMk id="10" creationId="{F8A8EA5D-BEED-D611-07B3-CE88717A3FEE}"/>
          </ac:spMkLst>
        </pc:spChg>
        <pc:picChg chg="add mod">
          <ac:chgData name="David Stacey" userId="6e25bcea-c703-499a-b54e-663d1eeaca2d" providerId="ADAL" clId="{D697A3F4-772D-49E6-B1E8-B8C7AF303629}" dt="2023-09-06T12:38:53.319" v="2151" actId="1076"/>
          <ac:picMkLst>
            <pc:docMk/>
            <pc:sldMk cId="1005431356" sldId="343"/>
            <ac:picMk id="12" creationId="{E43ED273-5810-3CCF-C045-9DC19921BBF1}"/>
          </ac:picMkLst>
        </pc:picChg>
      </pc:sldChg>
      <pc:sldChg chg="addSp modSp new mod modClrScheme chgLayout">
        <pc:chgData name="David Stacey" userId="6e25bcea-c703-499a-b54e-663d1eeaca2d" providerId="ADAL" clId="{D697A3F4-772D-49E6-B1E8-B8C7AF303629}" dt="2023-09-06T12:40:44.749" v="2353" actId="20577"/>
        <pc:sldMkLst>
          <pc:docMk/>
          <pc:sldMk cId="1851787747" sldId="344"/>
        </pc:sldMkLst>
        <pc:spChg chg="mod ord">
          <ac:chgData name="David Stacey" userId="6e25bcea-c703-499a-b54e-663d1eeaca2d" providerId="ADAL" clId="{D697A3F4-772D-49E6-B1E8-B8C7AF303629}" dt="2023-09-06T12:40:00.599" v="2180" actId="700"/>
          <ac:spMkLst>
            <pc:docMk/>
            <pc:sldMk cId="1851787747" sldId="344"/>
            <ac:spMk id="2" creationId="{C31DC4F3-2506-41B5-4D62-7B5BAACA59DF}"/>
          </ac:spMkLst>
        </pc:spChg>
        <pc:spChg chg="add mod ord">
          <ac:chgData name="David Stacey" userId="6e25bcea-c703-499a-b54e-663d1eeaca2d" providerId="ADAL" clId="{D697A3F4-772D-49E6-B1E8-B8C7AF303629}" dt="2023-09-06T12:40:00.599" v="2180" actId="700"/>
          <ac:spMkLst>
            <pc:docMk/>
            <pc:sldMk cId="1851787747" sldId="344"/>
            <ac:spMk id="3" creationId="{B6AB2DD5-6943-34AE-7E3B-0C2C1C0DF587}"/>
          </ac:spMkLst>
        </pc:spChg>
        <pc:spChg chg="add mod ord">
          <ac:chgData name="David Stacey" userId="6e25bcea-c703-499a-b54e-663d1eeaca2d" providerId="ADAL" clId="{D697A3F4-772D-49E6-B1E8-B8C7AF303629}" dt="2023-09-06T12:40:44.749" v="2353" actId="20577"/>
          <ac:spMkLst>
            <pc:docMk/>
            <pc:sldMk cId="1851787747" sldId="344"/>
            <ac:spMk id="4" creationId="{4EC06FB0-86B0-4284-25D9-7D9B16DCCFF8}"/>
          </ac:spMkLst>
        </pc:spChg>
      </pc:sldChg>
      <pc:sldChg chg="addSp modSp new mod">
        <pc:chgData name="David Stacey" userId="6e25bcea-c703-499a-b54e-663d1eeaca2d" providerId="ADAL" clId="{D697A3F4-772D-49E6-B1E8-B8C7AF303629}" dt="2023-09-06T12:42:27.119" v="2364" actId="1076"/>
        <pc:sldMkLst>
          <pc:docMk/>
          <pc:sldMk cId="3930545381" sldId="345"/>
        </pc:sldMkLst>
        <pc:spChg chg="add mod">
          <ac:chgData name="David Stacey" userId="6e25bcea-c703-499a-b54e-663d1eeaca2d" providerId="ADAL" clId="{D697A3F4-772D-49E6-B1E8-B8C7AF303629}" dt="2023-09-06T12:42:23.902" v="2363" actId="1076"/>
          <ac:spMkLst>
            <pc:docMk/>
            <pc:sldMk cId="3930545381" sldId="345"/>
            <ac:spMk id="8" creationId="{8DB4C481-5BD9-9F96-CF80-0B72C19F7E92}"/>
          </ac:spMkLst>
        </pc:spChg>
        <pc:picChg chg="add mod">
          <ac:chgData name="David Stacey" userId="6e25bcea-c703-499a-b54e-663d1eeaca2d" providerId="ADAL" clId="{D697A3F4-772D-49E6-B1E8-B8C7AF303629}" dt="2023-09-06T12:42:27.119" v="2364" actId="1076"/>
          <ac:picMkLst>
            <pc:docMk/>
            <pc:sldMk cId="3930545381" sldId="345"/>
            <ac:picMk id="4" creationId="{373C584B-0B53-1D49-A546-55AFB50BA82F}"/>
          </ac:picMkLst>
        </pc:picChg>
        <pc:picChg chg="add mod">
          <ac:chgData name="David Stacey" userId="6e25bcea-c703-499a-b54e-663d1eeaca2d" providerId="ADAL" clId="{D697A3F4-772D-49E6-B1E8-B8C7AF303629}" dt="2023-09-06T12:42:07.471" v="2358" actId="1076"/>
          <ac:picMkLst>
            <pc:docMk/>
            <pc:sldMk cId="3930545381" sldId="345"/>
            <ac:picMk id="6" creationId="{F80137B9-0B6C-6BF6-DFE8-36ACB3DEEE50}"/>
          </ac:picMkLst>
        </pc:picChg>
      </pc:sldChg>
      <pc:sldChg chg="add">
        <pc:chgData name="David Stacey" userId="6e25bcea-c703-499a-b54e-663d1eeaca2d" providerId="ADAL" clId="{D697A3F4-772D-49E6-B1E8-B8C7AF303629}" dt="2023-09-06T12:42:37.988" v="2365"/>
        <pc:sldMkLst>
          <pc:docMk/>
          <pc:sldMk cId="2760351593" sldId="346"/>
        </pc:sldMkLst>
      </pc:sldChg>
      <pc:sldChg chg="add">
        <pc:chgData name="David Stacey" userId="6e25bcea-c703-499a-b54e-663d1eeaca2d" providerId="ADAL" clId="{D697A3F4-772D-49E6-B1E8-B8C7AF303629}" dt="2023-09-06T12:42:37.988" v="2365"/>
        <pc:sldMkLst>
          <pc:docMk/>
          <pc:sldMk cId="2406549172" sldId="347"/>
        </pc:sldMkLst>
      </pc:sldChg>
      <pc:sldChg chg="new">
        <pc:chgData name="David Stacey" userId="6e25bcea-c703-499a-b54e-663d1eeaca2d" providerId="ADAL" clId="{D697A3F4-772D-49E6-B1E8-B8C7AF303629}" dt="2023-09-06T12:44:51.853" v="2366" actId="680"/>
        <pc:sldMkLst>
          <pc:docMk/>
          <pc:sldMk cId="3115673573" sldId="348"/>
        </pc:sldMkLst>
      </pc:sldChg>
    </pc:docChg>
  </pc:docChgLst>
  <pc:docChgLst>
    <pc:chgData name="Jingjing Ruan" userId="912ae139-ae64-4906-83ab-14332fd50576" providerId="ADAL" clId="{6A9489CB-5BB1-48E5-A916-1B92F39E7052}"/>
    <pc:docChg chg="delSld">
      <pc:chgData name="Jingjing Ruan" userId="912ae139-ae64-4906-83ab-14332fd50576" providerId="ADAL" clId="{6A9489CB-5BB1-48E5-A916-1B92F39E7052}" dt="2023-09-06T14:27:34.037" v="0" actId="47"/>
      <pc:docMkLst>
        <pc:docMk/>
      </pc:docMkLst>
      <pc:sldChg chg="del">
        <pc:chgData name="Jingjing Ruan" userId="912ae139-ae64-4906-83ab-14332fd50576" providerId="ADAL" clId="{6A9489CB-5BB1-48E5-A916-1B92F39E7052}" dt="2023-09-06T14:27:34.037" v="0" actId="47"/>
        <pc:sldMkLst>
          <pc:docMk/>
          <pc:sldMk cId="3115673573" sldId="34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B87F-754C-465C-9770-966B53F2B7AB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824EF-40B7-4B64-AAF9-A45E704C99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4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deliberately open and inclusive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5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BA5A08F0-2738-3E26-A8BB-4627897D2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2382" y="156278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280103D1-598B-42AA-30E9-548AC198B6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31146" y="6122994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7.jpeg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389DAE1-275B-7B22-7BF2-E10100BE1A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0AB5309-8B76-4E1C-1C21-59A49C2A96F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2D0618-B0BE-700D-9C08-D06395A182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C771081F-8384-FD9D-6C61-8853082F5F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C0A72071-BF97-8615-9924-E9ABE25188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10522232" y="328743"/>
            <a:ext cx="1357016" cy="73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5AD7A0-22DF-FE16-1B6A-F0AA3F04B5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51425A74-C981-E9C6-8FF7-937AD154BD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4145D66-E734-373E-5B42-4592A20B6C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6239FE-37DC-D45F-58B4-A147940CE1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59115CD-FD2E-8936-3D5F-B5023FBC5A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72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C9C148F-B86A-70E7-1539-0A27556C3D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3872354" y="315798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hwb.gov.wales/curriculum-for-wales/" TargetMode="Externa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cy/overview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en/overview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mrpriestley.wordpress.com/2021/04/02/reframing-curriculum-making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cy/overview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en/overview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71E940-589C-144A-9EC6-2C349A735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Century Gothic" panose="020B0502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BE6436-3CC8-FF2C-D12B-C8807DCAAB36}"/>
              </a:ext>
            </a:extLst>
          </p:cNvPr>
          <p:cNvSpPr txBox="1"/>
          <p:nvPr/>
        </p:nvSpPr>
        <p:spPr>
          <a:xfrm>
            <a:off x="6856599" y="1784731"/>
            <a:ext cx="4413522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Century Gothic" panose="020B0502020202020204" pitchFamily="34" charset="0"/>
              </a:rPr>
              <a:t>An introduction to Curriculum</a:t>
            </a:r>
          </a:p>
          <a:p>
            <a:endParaRPr lang="en-GB" sz="2800" dirty="0">
              <a:latin typeface="Century Gothic" panose="020B0502020202020204" pitchFamily="34" charset="0"/>
            </a:endParaRPr>
          </a:p>
          <a:p>
            <a:endParaRPr lang="en-GB" sz="2800" dirty="0">
              <a:latin typeface="Century Gothic" panose="020B0502020202020204" pitchFamily="34" charset="0"/>
            </a:endParaRPr>
          </a:p>
          <a:p>
            <a:r>
              <a:rPr lang="en-GB" sz="2800" dirty="0">
                <a:latin typeface="Century Gothic" panose="020B0502020202020204" pitchFamily="34" charset="0"/>
              </a:rPr>
              <a:t>ECAD6008</a:t>
            </a:r>
          </a:p>
        </p:txBody>
      </p:sp>
    </p:spTree>
    <p:extLst>
      <p:ext uri="{BB962C8B-B14F-4D97-AF65-F5344CB8AC3E}">
        <p14:creationId xmlns:p14="http://schemas.microsoft.com/office/powerpoint/2010/main" val="90343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6B631-D6AF-C6EE-7899-EE86BD9C4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think of when you hear the term ‘curriculum’?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91B506-B01C-ED88-9F33-2F5FB04337C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96002" y="2846611"/>
            <a:ext cx="5444064" cy="200588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Discuss in pairs / small groups and be ready to share your ideas</a:t>
            </a:r>
          </a:p>
        </p:txBody>
      </p:sp>
    </p:spTree>
    <p:extLst>
      <p:ext uri="{BB962C8B-B14F-4D97-AF65-F5344CB8AC3E}">
        <p14:creationId xmlns:p14="http://schemas.microsoft.com/office/powerpoint/2010/main" val="3689861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2E21D6-FB84-B984-2B20-8752396B9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Curriculum?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10B54E-9949-1076-3950-F53EA8586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53CE95-3332-6129-5F82-2FABFB495D42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is no universally accepted definition</a:t>
            </a:r>
          </a:p>
          <a:p>
            <a:r>
              <a:rPr lang="en-GB" dirty="0"/>
              <a:t>Historically, it has been used to describe the content of a course</a:t>
            </a:r>
          </a:p>
          <a:p>
            <a:r>
              <a:rPr lang="en-GB" dirty="0"/>
              <a:t>However, as education has become more complex, so the term has become more confused and contested</a:t>
            </a:r>
          </a:p>
        </p:txBody>
      </p:sp>
    </p:spTree>
    <p:extLst>
      <p:ext uri="{BB962C8B-B14F-4D97-AF65-F5344CB8AC3E}">
        <p14:creationId xmlns:p14="http://schemas.microsoft.com/office/powerpoint/2010/main" val="663975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1C899-51E9-8EAF-0B30-282310BB9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Curriculum and Pedagogy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2910B-6BE4-C6A3-B138-9D8BAB763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4223EA-F4D7-AECE-6CE3-F9B26A819CA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GB" dirty="0"/>
              <a:t>Sometimes viewed as two sides of a coin. A simplified model would suggest that..</a:t>
            </a:r>
            <a:br>
              <a:rPr lang="en-GB" dirty="0"/>
            </a:br>
            <a:endParaRPr lang="en-GB" dirty="0"/>
          </a:p>
          <a:p>
            <a:pPr lvl="1"/>
            <a:r>
              <a:rPr lang="en-GB" dirty="0"/>
              <a:t>Curriculum is WHAT is taught</a:t>
            </a:r>
            <a:br>
              <a:rPr lang="en-GB" dirty="0"/>
            </a:br>
            <a:endParaRPr lang="en-GB" dirty="0"/>
          </a:p>
          <a:p>
            <a:pPr lvl="1"/>
            <a:r>
              <a:rPr lang="en-GB" dirty="0"/>
              <a:t>Pedagogy is HOW it is taught</a:t>
            </a:r>
          </a:p>
        </p:txBody>
      </p:sp>
    </p:spTree>
    <p:extLst>
      <p:ext uri="{BB962C8B-B14F-4D97-AF65-F5344CB8AC3E}">
        <p14:creationId xmlns:p14="http://schemas.microsoft.com/office/powerpoint/2010/main" val="1206275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94029C-DA40-8237-48BC-8D8741CCB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national curriculum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20A7E-C4EB-8B82-A355-B1B297930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C5E748-2A20-2F67-4F1D-B832273D7F0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Created in the late 1980s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attempt by the Government to better control what was happening in schools (and by extension, improve outcomes)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Organised by </a:t>
            </a:r>
            <a:r>
              <a:rPr lang="en-GB" b="1" dirty="0"/>
              <a:t>subjects</a:t>
            </a:r>
          </a:p>
        </p:txBody>
      </p:sp>
    </p:spTree>
    <p:extLst>
      <p:ext uri="{BB962C8B-B14F-4D97-AF65-F5344CB8AC3E}">
        <p14:creationId xmlns:p14="http://schemas.microsoft.com/office/powerpoint/2010/main" val="185773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94029C-DA40-8237-48BC-8D8741CCB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national curriculum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20A7E-C4EB-8B82-A355-B1B297930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C5E748-2A20-2F67-4F1D-B832273D7F0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Covered England, Wales and NI (although some subjects had a separate Curriculum in Wales)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Entitlement for all pupils to study all subjects, regardless of gender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Organised schools by ‘Key Stage’</a:t>
            </a:r>
          </a:p>
        </p:txBody>
      </p:sp>
    </p:spTree>
    <p:extLst>
      <p:ext uri="{BB962C8B-B14F-4D97-AF65-F5344CB8AC3E}">
        <p14:creationId xmlns:p14="http://schemas.microsoft.com/office/powerpoint/2010/main" val="2345236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1798-61E6-94D7-3D0B-356D2522A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evolving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4BD84-73C4-88E5-644B-9529CF07B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E50083-94EA-DF8C-B68C-8C7C4D8BE504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GB" dirty="0"/>
              <a:t>Several iterations of the NC since ’88</a:t>
            </a:r>
          </a:p>
          <a:p>
            <a:r>
              <a:rPr lang="en-GB" dirty="0"/>
              <a:t>Characterised by:</a:t>
            </a:r>
          </a:p>
          <a:p>
            <a:pPr lvl="1"/>
            <a:r>
              <a:rPr lang="en-GB" dirty="0"/>
              <a:t>Slimming down content</a:t>
            </a:r>
          </a:p>
          <a:p>
            <a:pPr lvl="1"/>
            <a:r>
              <a:rPr lang="en-GB" dirty="0"/>
              <a:t>Additional focus on ‘skills’</a:t>
            </a:r>
          </a:p>
        </p:txBody>
      </p:sp>
    </p:spTree>
    <p:extLst>
      <p:ext uri="{BB962C8B-B14F-4D97-AF65-F5344CB8AC3E}">
        <p14:creationId xmlns:p14="http://schemas.microsoft.com/office/powerpoint/2010/main" val="3987941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4A499-B7D2-92AD-B145-8FDDD0F67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Devolution and the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C18F8-CBEE-A970-B201-AC7A1F2FA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06D5F7-B051-3F6E-9D89-8074D044073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Post 2010 significant changes to NC in England were not mirrored in Wales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2015 ‘Successful Futures’ proposed root and branch curriculum reform in Wales</a:t>
            </a:r>
          </a:p>
          <a:p>
            <a:r>
              <a:rPr lang="en-GB" dirty="0"/>
              <a:t>Curriculum for Wales launched in 2022 but take up is secondary schools is varied.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378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4D052-4CFF-BFF3-B7AF-D2C12F53D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D703D-43F7-D8A6-05FE-A17005BED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D472B-3DC9-7EB0-953A-2D4BB3CE487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Part 1 - What do you remember from your school days? 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Focus on your early secondary school. Year 7-9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Write out a list as a group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884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4D052-4CFF-BFF3-B7AF-D2C12F53D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D703D-43F7-D8A6-05FE-A17005BED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D472B-3DC9-7EB0-953A-2D4BB3CE487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Part 1 - What do you remember from your school days?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Part 2 – Now divide that list into two group</a:t>
            </a:r>
          </a:p>
          <a:p>
            <a:r>
              <a:rPr lang="en-GB" dirty="0"/>
              <a:t>Topics you were taught directly (Motte and Bailey castles?!?)</a:t>
            </a:r>
          </a:p>
          <a:p>
            <a:r>
              <a:rPr lang="en-GB" dirty="0"/>
              <a:t>Things you learned indirectly (how to behave)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933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42C71-5419-3DFE-B31F-5EFBD3699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FF579-C4DD-9722-EADE-F34770D5C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136584-BFFD-B0C1-1694-4C0B990AE7FD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Different theorists have tried to identify different types of Curriculum, including:</a:t>
            </a:r>
          </a:p>
          <a:p>
            <a:pPr marL="0" indent="0">
              <a:buNone/>
            </a:pPr>
            <a:r>
              <a:rPr lang="en-GB" b="1" dirty="0"/>
              <a:t>Explicit Curriculum </a:t>
            </a:r>
            <a:r>
              <a:rPr lang="en-GB" dirty="0"/>
              <a:t>– The knowledge and skills pupils are expected to acquire</a:t>
            </a:r>
          </a:p>
          <a:p>
            <a:pPr marL="0" indent="0">
              <a:buNone/>
            </a:pPr>
            <a:r>
              <a:rPr lang="en-GB" b="1" dirty="0"/>
              <a:t>Hidden Curriculum </a:t>
            </a:r>
            <a:r>
              <a:rPr lang="en-GB" dirty="0"/>
              <a:t>– things learned because of the way the school is organised or run</a:t>
            </a:r>
          </a:p>
          <a:p>
            <a:pPr marL="0" indent="0">
              <a:buNone/>
            </a:pPr>
            <a:r>
              <a:rPr lang="en-GB" b="1" dirty="0"/>
              <a:t>Excluded Curriculum </a:t>
            </a:r>
            <a:r>
              <a:rPr lang="en-GB" dirty="0"/>
              <a:t>– topics specifically excluded</a:t>
            </a:r>
          </a:p>
        </p:txBody>
      </p:sp>
    </p:spTree>
    <p:extLst>
      <p:ext uri="{BB962C8B-B14F-4D97-AF65-F5344CB8AC3E}">
        <p14:creationId xmlns:p14="http://schemas.microsoft.com/office/powerpoint/2010/main" val="1446660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2E21D6-FB84-B984-2B20-8752396B9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Curriculum?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10B54E-9949-1076-3950-F53EA8586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53CE95-3332-6129-5F82-2FABFB495D42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As the purpose of the education system has expanded, so ‘Curriculum’ has become more than just ‘a list of things to be learned’</a:t>
            </a:r>
          </a:p>
        </p:txBody>
      </p:sp>
    </p:spTree>
    <p:extLst>
      <p:ext uri="{BB962C8B-B14F-4D97-AF65-F5344CB8AC3E}">
        <p14:creationId xmlns:p14="http://schemas.microsoft.com/office/powerpoint/2010/main" val="664380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98028-6346-4806-68F3-47D9DCF0C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definition for a Curriculum in Wales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2A8499-DCA4-A6A9-51F5-D8A88E7FA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348" y="1977203"/>
            <a:ext cx="6525536" cy="15908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E31072-E900-E20E-EC94-7F8E637C7DE6}"/>
              </a:ext>
            </a:extLst>
          </p:cNvPr>
          <p:cNvSpPr txBox="1"/>
          <p:nvPr/>
        </p:nvSpPr>
        <p:spPr>
          <a:xfrm>
            <a:off x="9284246" y="4611269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739010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6899-77C7-08F2-8328-4CA6EB07A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subjects to purposes.. </a:t>
            </a:r>
            <a:r>
              <a:rPr lang="en-GB" dirty="0" err="1"/>
              <a:t>CfW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74F1B-1878-9D35-AFB9-470913302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BC519E-2165-DD68-0C44-57373A2EAEFD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Organised around purposes first</a:t>
            </a:r>
          </a:p>
          <a:p>
            <a:pPr marL="0" indent="0">
              <a:buNone/>
            </a:pPr>
            <a:r>
              <a:rPr lang="en-GB" dirty="0"/>
              <a:t>Subjects/Disciplines grouped into ‘Areas of Learning and Experience’</a:t>
            </a:r>
          </a:p>
          <a:p>
            <a:pPr marL="0" indent="0">
              <a:buNone/>
            </a:pPr>
            <a:r>
              <a:rPr lang="en-GB" dirty="0"/>
              <a:t>One curriculum from 3-16</a:t>
            </a:r>
          </a:p>
          <a:p>
            <a:pPr marL="0" indent="0">
              <a:buNone/>
            </a:pPr>
            <a:r>
              <a:rPr lang="en-GB" dirty="0"/>
              <a:t>Qualifications being reformed to align</a:t>
            </a:r>
          </a:p>
        </p:txBody>
      </p:sp>
    </p:spTree>
    <p:extLst>
      <p:ext uri="{BB962C8B-B14F-4D97-AF65-F5344CB8AC3E}">
        <p14:creationId xmlns:p14="http://schemas.microsoft.com/office/powerpoint/2010/main" val="4061310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ACB33-8785-E553-AFC1-937A682B7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Curriculum for 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A687D2-1A6A-0854-F248-510C93B2CDFE}"/>
              </a:ext>
            </a:extLst>
          </p:cNvPr>
          <p:cNvSpPr txBox="1"/>
          <p:nvPr/>
        </p:nvSpPr>
        <p:spPr>
          <a:xfrm>
            <a:off x="6948196" y="4968942"/>
            <a:ext cx="45346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https://hwb.gov.wales/curriculum-for-wales/</a:t>
            </a:r>
            <a:r>
              <a:rPr lang="en-GB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4385CA-8EF2-5930-853E-D7A9E6937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452789"/>
            <a:ext cx="5871390" cy="3952421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1C62B6A-8AA1-E726-C11D-25FB79F051C6}"/>
              </a:ext>
            </a:extLst>
          </p:cNvPr>
          <p:cNvSpPr/>
          <p:nvPr/>
        </p:nvSpPr>
        <p:spPr>
          <a:xfrm>
            <a:off x="476343" y="2471819"/>
            <a:ext cx="1265372" cy="107613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404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219A8-A49F-1380-7816-1935FBB5D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04FD51-9930-6461-A945-56A91A5B1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719797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3DFF6D-09F3-A28E-58DB-CA28A8FFAB49}"/>
              </a:ext>
            </a:extLst>
          </p:cNvPr>
          <p:cNvSpPr txBox="1"/>
          <p:nvPr/>
        </p:nvSpPr>
        <p:spPr>
          <a:xfrm>
            <a:off x="9289563" y="5657671"/>
            <a:ext cx="2902437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https://hwb.gov.wales/repository/resource/86b443dd-a6fa-4392-ae20-04c2354fa429/cy/overview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5031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43ED273-5810-3CCF-C045-9DC19921B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515"/>
            <a:ext cx="959427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BD57C7-F8C4-5DF2-9AE1-5C1F0BD3D051}"/>
              </a:ext>
            </a:extLst>
          </p:cNvPr>
          <p:cNvSpPr txBox="1"/>
          <p:nvPr/>
        </p:nvSpPr>
        <p:spPr>
          <a:xfrm>
            <a:off x="8666480" y="5920155"/>
            <a:ext cx="3525520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https://hwb.gov.wales/repository/resource/86b443dd-a6fa-4392-ae20-04c2354fa429/en/overview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54313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DC4F3-2506-41B5-4D62-7B5BAACA5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B2DD5-6943-34AE-7E3B-0C2C1C0DF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C06FB0-86B0-4284-25D9-7D9B16DCCFF8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Schools / Teachers are Curriculum designers, not curriculum deliverers</a:t>
            </a:r>
          </a:p>
          <a:p>
            <a:pPr marL="0" indent="0">
              <a:buNone/>
            </a:pPr>
            <a:r>
              <a:rPr lang="en-GB" dirty="0"/>
              <a:t>More than just your subject</a:t>
            </a:r>
          </a:p>
          <a:p>
            <a:pPr marL="0" indent="0">
              <a:buNone/>
            </a:pPr>
            <a:r>
              <a:rPr lang="en-GB" dirty="0"/>
              <a:t>Ongoing process of making sense of this</a:t>
            </a:r>
          </a:p>
        </p:txBody>
      </p:sp>
    </p:spTree>
    <p:extLst>
      <p:ext uri="{BB962C8B-B14F-4D97-AF65-F5344CB8AC3E}">
        <p14:creationId xmlns:p14="http://schemas.microsoft.com/office/powerpoint/2010/main" val="18517877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309E4-343D-CD77-D218-307A7F487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3C584B-0B53-1D49-A546-55AFB50BA8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051" y="-46672"/>
            <a:ext cx="6136523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0137B9-0B6C-6BF6-DFE8-36ACB3DEEE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7" y="-46672"/>
            <a:ext cx="3897273" cy="15937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DB4C481-5BD9-9F96-CF80-0B72C19F7E92}"/>
              </a:ext>
            </a:extLst>
          </p:cNvPr>
          <p:cNvSpPr txBox="1"/>
          <p:nvPr/>
        </p:nvSpPr>
        <p:spPr>
          <a:xfrm>
            <a:off x="134670" y="4807635"/>
            <a:ext cx="40614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Reframing curriculum making – Professor Mark Priestley (wordpress.com)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545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219A8-A49F-1380-7816-1935FBB5D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04FD51-9930-6461-A945-56A91A5B1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719797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3DFF6D-09F3-A28E-58DB-CA28A8FFAB49}"/>
              </a:ext>
            </a:extLst>
          </p:cNvPr>
          <p:cNvSpPr txBox="1"/>
          <p:nvPr/>
        </p:nvSpPr>
        <p:spPr>
          <a:xfrm>
            <a:off x="9289563" y="5657671"/>
            <a:ext cx="2902437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https://hwb.gov.wales/repository/resource/86b443dd-a6fa-4392-ae20-04c2354fa429/cy/overview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603515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43ED273-5810-3CCF-C045-9DC19921B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515"/>
            <a:ext cx="959427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BD57C7-F8C4-5DF2-9AE1-5C1F0BD3D051}"/>
              </a:ext>
            </a:extLst>
          </p:cNvPr>
          <p:cNvSpPr txBox="1"/>
          <p:nvPr/>
        </p:nvSpPr>
        <p:spPr>
          <a:xfrm>
            <a:off x="8666480" y="5920155"/>
            <a:ext cx="3525520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https://hwb.gov.wales/repository/resource/86b443dd-a6fa-4392-ae20-04c2354fa429/en/overview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654917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91F7E3E6-1D1C-49E2-9151-82C023908425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260C985E-FC23-4708-B4D6-379F0660CAF2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7708EA92-ABB3-4E99-8796-4EE09A8D7813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9585204E-3B77-4DD2-9B71-A343EE5EAE37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5E3DF53B-1F46-4290-96A7-A5B20849E01D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080E2E00-7B20-4B2B-AEF6-D4A893FF9EDF}"/>
    </a:ext>
  </a:extLst>
</a:theme>
</file>

<file path=ppt/theme/theme7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0FF4404E-5506-4888-97B9-964E9F96CFE3}"/>
    </a:ext>
  </a:extLst>
</a:theme>
</file>

<file path=ppt/theme/theme8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DFDB6FDC-F483-4E4E-B782-DABC397B3B4D}"/>
    </a:ext>
  </a:extLst>
</a:theme>
</file>

<file path=ppt/theme/theme9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2F5329AD-8DD7-4FAD-A348-3DE518A3EAA9}"/>
    </a:ext>
  </a:extLst>
</a:theme>
</file>

<file path=ppt/theme/theme10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62B02A23-D089-4115-B655-AFA808E43DC9}"/>
    </a:ext>
  </a:extLst>
</a:theme>
</file>

<file path=ppt/theme/theme11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80E4B76D-6C72-4E0C-8BA4-FDEC54914446}"/>
    </a:ext>
  </a:extLst>
</a:theme>
</file>

<file path=ppt/theme/theme1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EA337B52-E16D-45D8-88D0-B247154636D3}"/>
    </a:ext>
  </a:extLst>
</a:theme>
</file>

<file path=ppt/theme/theme1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55F24811-E403-404B-8390-A18540228BEB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D087FCDE-93FD-4D32-BDEF-8186DB1222E1}"/>
    </a:ext>
  </a:extLst>
</a:theme>
</file>

<file path=ppt/theme/theme15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16E858B4-FC29-4BBA-BCE6-AF4FB15A93E6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64E7280-A2D9-4F60-9009-5789DAB8DC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EDD0EC-C1BD-41A2-ABCB-96065693B41B}">
  <ds:schemaRefs>
    <ds:schemaRef ds:uri="8ee9550b-f5f4-4dde-bce5-39f4ba45c2f1"/>
    <ds:schemaRef ds:uri="92c24619-d6d5-42cf-b618-23d930ad9f20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APLP Template</Template>
  <TotalTime>0</TotalTime>
  <Words>567</Words>
  <Application>Microsoft Office PowerPoint</Application>
  <PresentationFormat>Widescreen</PresentationFormat>
  <Paragraphs>71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21</vt:i4>
      </vt:variant>
    </vt:vector>
  </HeadingPairs>
  <TitlesOfParts>
    <vt:vector size="40" baseType="lpstr">
      <vt:lpstr>Arial</vt:lpstr>
      <vt:lpstr>Calibri</vt:lpstr>
      <vt:lpstr>Calibri Light</vt:lpstr>
      <vt:lpstr>Century Gothic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2_UWTSD 200_Subtitle 3</vt:lpstr>
      <vt:lpstr>4_UWTSD 200_Subtitle 3</vt:lpstr>
      <vt:lpstr>5_UWTSD 200_Subtitle 3</vt:lpstr>
      <vt:lpstr>6_UWTSD 200_Subtitle 3</vt:lpstr>
      <vt:lpstr>8_UWTSD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What do think of when you hear the term ‘curriculum’?</vt:lpstr>
      <vt:lpstr>What is a Curriculum?</vt:lpstr>
      <vt:lpstr>Curriculum and Pedagogy</vt:lpstr>
      <vt:lpstr>A national curriculum</vt:lpstr>
      <vt:lpstr>A national curriculum</vt:lpstr>
      <vt:lpstr>An evolving curriculum</vt:lpstr>
      <vt:lpstr>Devolution and the curriculum</vt:lpstr>
      <vt:lpstr>Discussion </vt:lpstr>
      <vt:lpstr>Discussion </vt:lpstr>
      <vt:lpstr>Types of Curriculum</vt:lpstr>
      <vt:lpstr>What is a Curriculum?</vt:lpstr>
      <vt:lpstr>A definition for a Curriculum in Wales</vt:lpstr>
      <vt:lpstr>From subjects to purposes.. CfW</vt:lpstr>
      <vt:lpstr>Curriculum for Wales</vt:lpstr>
      <vt:lpstr>PowerPoint Presentation</vt:lpstr>
      <vt:lpstr>PowerPoint Presentation</vt:lpstr>
      <vt:lpstr>Implications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Stacey</dc:creator>
  <cp:lastModifiedBy>Jingjing Ruan</cp:lastModifiedBy>
  <cp:revision>1</cp:revision>
  <dcterms:created xsi:type="dcterms:W3CDTF">2023-09-06T11:12:09Z</dcterms:created>
  <dcterms:modified xsi:type="dcterms:W3CDTF">2023-09-06T14:27:38Z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