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microsoft.com/office/2016/11/relationships/changesInfo" Target="changesInfos/changesInfo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Bibi (2511766)" userId="fca9b5e3-2213-43cf-bb29-122408502a98" providerId="ADAL" clId="{B391E836-D9F9-3EC7-97E8-63BF34B7AE2C}"/>
    <pc:docChg chg="undo custSel addSld modSld">
      <pc:chgData name="Haleema Bibi (2511766)" userId="fca9b5e3-2213-43cf-bb29-122408502a98" providerId="ADAL" clId="{B391E836-D9F9-3EC7-97E8-63BF34B7AE2C}" dt="2026-06-18T22:20:24.519" v="1692" actId="20577"/>
      <pc:docMkLst>
        <pc:docMk/>
      </pc:docMkLst>
      <pc:sldChg chg="addSp modSp mod setBg">
        <pc:chgData name="Haleema Bibi (2511766)" userId="fca9b5e3-2213-43cf-bb29-122408502a98" providerId="ADAL" clId="{B391E836-D9F9-3EC7-97E8-63BF34B7AE2C}" dt="2026-06-16T22:59:07.640" v="777" actId="26606"/>
        <pc:sldMkLst>
          <pc:docMk/>
          <pc:sldMk cId="4277872644" sldId="256"/>
        </pc:sldMkLst>
        <pc:spChg chg="mod">
          <ac:chgData name="Haleema Bibi (2511766)" userId="fca9b5e3-2213-43cf-bb29-122408502a98" providerId="ADAL" clId="{B391E836-D9F9-3EC7-97E8-63BF34B7AE2C}" dt="2026-06-16T22:59:07.640" v="777" actId="26606"/>
          <ac:spMkLst>
            <pc:docMk/>
            <pc:sldMk cId="4277872644" sldId="256"/>
            <ac:spMk id="4" creationId="{05B28D2B-748A-8165-3CBB-50DC276BBA7B}"/>
          </ac:spMkLst>
        </pc:spChg>
        <pc:spChg chg="mod ord">
          <ac:chgData name="Haleema Bibi (2511766)" userId="fca9b5e3-2213-43cf-bb29-122408502a98" providerId="ADAL" clId="{B391E836-D9F9-3EC7-97E8-63BF34B7AE2C}" dt="2026-06-16T22:59:07.640" v="777" actId="26606"/>
          <ac:spMkLst>
            <pc:docMk/>
            <pc:sldMk cId="4277872644" sldId="256"/>
            <ac:spMk id="5" creationId="{2B28E9FF-E094-471E-F8D5-098824543F11}"/>
          </ac:spMkLst>
        </pc:spChg>
        <pc:spChg chg="add">
          <ac:chgData name="Haleema Bibi (2511766)" userId="fca9b5e3-2213-43cf-bb29-122408502a98" providerId="ADAL" clId="{B391E836-D9F9-3EC7-97E8-63BF34B7AE2C}" dt="2026-06-16T22:59:07.640" v="777" actId="26606"/>
          <ac:spMkLst>
            <pc:docMk/>
            <pc:sldMk cId="4277872644" sldId="256"/>
            <ac:spMk id="20" creationId="{989BE678-777B-482A-A616-FEDC47B162E5}"/>
          </ac:spMkLst>
        </pc:spChg>
        <pc:spChg chg="add">
          <ac:chgData name="Haleema Bibi (2511766)" userId="fca9b5e3-2213-43cf-bb29-122408502a98" providerId="ADAL" clId="{B391E836-D9F9-3EC7-97E8-63BF34B7AE2C}" dt="2026-06-16T22:59:07.640" v="777" actId="26606"/>
          <ac:spMkLst>
            <pc:docMk/>
            <pc:sldMk cId="4277872644" sldId="256"/>
            <ac:spMk id="26" creationId="{D28BE0C3-2102-4820-B88B-A448B1840D14}"/>
          </ac:spMkLst>
        </pc:spChg>
        <pc:spChg chg="add">
          <ac:chgData name="Haleema Bibi (2511766)" userId="fca9b5e3-2213-43cf-bb29-122408502a98" providerId="ADAL" clId="{B391E836-D9F9-3EC7-97E8-63BF34B7AE2C}" dt="2026-06-16T22:59:07.640" v="777" actId="26606"/>
          <ac:spMkLst>
            <pc:docMk/>
            <pc:sldMk cId="4277872644" sldId="256"/>
            <ac:spMk id="28" creationId="{AB6AAF19-F9D3-45A5-AE5D-78BC811061C5}"/>
          </ac:spMkLst>
        </pc:spChg>
        <pc:spChg chg="add">
          <ac:chgData name="Haleema Bibi (2511766)" userId="fca9b5e3-2213-43cf-bb29-122408502a98" providerId="ADAL" clId="{B391E836-D9F9-3EC7-97E8-63BF34B7AE2C}" dt="2026-06-16T22:59:07.640" v="777" actId="26606"/>
          <ac:spMkLst>
            <pc:docMk/>
            <pc:sldMk cId="4277872644" sldId="256"/>
            <ac:spMk id="30" creationId="{7BBF43D6-A5CF-4884-BE66-F395A6C04654}"/>
          </ac:spMkLst>
        </pc:spChg>
        <pc:spChg chg="add">
          <ac:chgData name="Haleema Bibi (2511766)" userId="fca9b5e3-2213-43cf-bb29-122408502a98" providerId="ADAL" clId="{B391E836-D9F9-3EC7-97E8-63BF34B7AE2C}" dt="2026-06-16T22:59:07.640" v="777" actId="26606"/>
          <ac:spMkLst>
            <pc:docMk/>
            <pc:sldMk cId="4277872644" sldId="256"/>
            <ac:spMk id="32" creationId="{1D4731B7-53A1-43E4-B5FD-B33358A7FD3A}"/>
          </ac:spMkLst>
        </pc:spChg>
        <pc:picChg chg="mod">
          <ac:chgData name="Haleema Bibi (2511766)" userId="fca9b5e3-2213-43cf-bb29-122408502a98" providerId="ADAL" clId="{B391E836-D9F9-3EC7-97E8-63BF34B7AE2C}" dt="2026-06-16T22:59:07.640" v="777" actId="26606"/>
          <ac:picMkLst>
            <pc:docMk/>
            <pc:sldMk cId="4277872644" sldId="256"/>
            <ac:picMk id="8" creationId="{CD9846A1-01CD-B267-D68E-8C2F34B093FD}"/>
          </ac:picMkLst>
        </pc:picChg>
        <pc:picChg chg="mod">
          <ac:chgData name="Haleema Bibi (2511766)" userId="fca9b5e3-2213-43cf-bb29-122408502a98" providerId="ADAL" clId="{B391E836-D9F9-3EC7-97E8-63BF34B7AE2C}" dt="2026-06-16T22:59:07.640" v="777" actId="26606"/>
          <ac:picMkLst>
            <pc:docMk/>
            <pc:sldMk cId="4277872644" sldId="256"/>
            <ac:picMk id="11" creationId="{BAA9654B-D61C-59CE-DD83-19D6F285D482}"/>
          </ac:picMkLst>
        </pc:picChg>
        <pc:picChg chg="add">
          <ac:chgData name="Haleema Bibi (2511766)" userId="fca9b5e3-2213-43cf-bb29-122408502a98" providerId="ADAL" clId="{B391E836-D9F9-3EC7-97E8-63BF34B7AE2C}" dt="2026-06-16T22:59:07.640" v="777" actId="26606"/>
          <ac:picMkLst>
            <pc:docMk/>
            <pc:sldMk cId="4277872644" sldId="256"/>
            <ac:picMk id="16" creationId="{DF19BAF3-7E20-4B9D-B544-BABAEEA1FA75}"/>
          </ac:picMkLst>
        </pc:picChg>
      </pc:sldChg>
      <pc:sldChg chg="addSp delSp modSp new mod setBg">
        <pc:chgData name="Haleema Bibi (2511766)" userId="fca9b5e3-2213-43cf-bb29-122408502a98" providerId="ADAL" clId="{B391E836-D9F9-3EC7-97E8-63BF34B7AE2C}" dt="2026-06-18T22:20:24.519" v="1692" actId="20577"/>
        <pc:sldMkLst>
          <pc:docMk/>
          <pc:sldMk cId="3782749737" sldId="257"/>
        </pc:sldMkLst>
        <pc:spChg chg="add mod">
          <ac:chgData name="Haleema Bibi (2511766)" userId="fca9b5e3-2213-43cf-bb29-122408502a98" providerId="ADAL" clId="{B391E836-D9F9-3EC7-97E8-63BF34B7AE2C}" dt="2026-06-16T22:59:32.656" v="780" actId="26606"/>
          <ac:spMkLst>
            <pc:docMk/>
            <pc:sldMk cId="3782749737" sldId="257"/>
            <ac:spMk id="4" creationId="{D7443B48-465D-185E-0450-2F665C7ADFEB}"/>
          </ac:spMkLst>
        </pc:spChg>
        <pc:spChg chg="add mod ord">
          <ac:chgData name="Haleema Bibi (2511766)" userId="fca9b5e3-2213-43cf-bb29-122408502a98" providerId="ADAL" clId="{B391E836-D9F9-3EC7-97E8-63BF34B7AE2C}" dt="2026-06-18T22:20:24.519" v="1692" actId="20577"/>
          <ac:spMkLst>
            <pc:docMk/>
            <pc:sldMk cId="3782749737" sldId="257"/>
            <ac:spMk id="7" creationId="{30FDFC80-7417-87FB-54CF-68BC46997956}"/>
          </ac:spMkLst>
        </pc:spChg>
        <pc:spChg chg="add">
          <ac:chgData name="Haleema Bibi (2511766)" userId="fca9b5e3-2213-43cf-bb29-122408502a98" providerId="ADAL" clId="{B391E836-D9F9-3EC7-97E8-63BF34B7AE2C}" dt="2026-06-16T22:59:32.656" v="780" actId="26606"/>
          <ac:spMkLst>
            <pc:docMk/>
            <pc:sldMk cId="3782749737" sldId="257"/>
            <ac:spMk id="17" creationId="{81CC9B02-E087-4350-AEBD-2C3CF001AF01}"/>
          </ac:spMkLst>
        </pc:spChg>
        <pc:spChg chg="add">
          <ac:chgData name="Haleema Bibi (2511766)" userId="fca9b5e3-2213-43cf-bb29-122408502a98" providerId="ADAL" clId="{B391E836-D9F9-3EC7-97E8-63BF34B7AE2C}" dt="2026-06-16T22:59:32.656" v="780" actId="26606"/>
          <ac:spMkLst>
            <pc:docMk/>
            <pc:sldMk cId="3782749737" sldId="257"/>
            <ac:spMk id="18" creationId="{C8A3C342-1D03-412F-8DD3-BF519E8E0AE9}"/>
          </ac:spMkLst>
        </pc:spChg>
        <pc:picChg chg="add mod ord">
          <ac:chgData name="Haleema Bibi (2511766)" userId="fca9b5e3-2213-43cf-bb29-122408502a98" providerId="ADAL" clId="{B391E836-D9F9-3EC7-97E8-63BF34B7AE2C}" dt="2026-06-16T22:59:32.656" v="780" actId="26606"/>
          <ac:picMkLst>
            <pc:docMk/>
            <pc:sldMk cId="3782749737" sldId="257"/>
            <ac:picMk id="5" creationId="{111986BA-77C4-25D6-9487-FB9786756C68}"/>
          </ac:picMkLst>
        </pc:picChg>
        <pc:picChg chg="add mod">
          <ac:chgData name="Haleema Bibi (2511766)" userId="fca9b5e3-2213-43cf-bb29-122408502a98" providerId="ADAL" clId="{B391E836-D9F9-3EC7-97E8-63BF34B7AE2C}" dt="2026-06-16T22:59:32.656" v="780" actId="26606"/>
          <ac:picMkLst>
            <pc:docMk/>
            <pc:sldMk cId="3782749737" sldId="257"/>
            <ac:picMk id="10" creationId="{5E9431DF-7184-B8CD-0C47-49766936CB48}"/>
          </ac:picMkLst>
        </pc:picChg>
      </pc:sldChg>
      <pc:sldChg chg="addSp delSp modSp new mod">
        <pc:chgData name="Haleema Bibi (2511766)" userId="fca9b5e3-2213-43cf-bb29-122408502a98" providerId="ADAL" clId="{B391E836-D9F9-3EC7-97E8-63BF34B7AE2C}" dt="2026-06-18T22:17:28.973" v="1678" actId="26606"/>
        <pc:sldMkLst>
          <pc:docMk/>
          <pc:sldMk cId="2723033182" sldId="258"/>
        </pc:sldMkLst>
        <pc:spChg chg="add mod">
          <ac:chgData name="Haleema Bibi (2511766)" userId="fca9b5e3-2213-43cf-bb29-122408502a98" providerId="ADAL" clId="{B391E836-D9F9-3EC7-97E8-63BF34B7AE2C}" dt="2026-05-21T19:07:29.148" v="344" actId="14100"/>
          <ac:spMkLst>
            <pc:docMk/>
            <pc:sldMk cId="2723033182" sldId="258"/>
            <ac:spMk id="4" creationId="{E3F2C894-B179-F9B1-72AB-2582ECB5F408}"/>
          </ac:spMkLst>
        </pc:spChg>
        <pc:spChg chg="add mod">
          <ac:chgData name="Haleema Bibi (2511766)" userId="fca9b5e3-2213-43cf-bb29-122408502a98" providerId="ADAL" clId="{B391E836-D9F9-3EC7-97E8-63BF34B7AE2C}" dt="2026-06-16T23:06:56.703" v="1248" actId="20577"/>
          <ac:spMkLst>
            <pc:docMk/>
            <pc:sldMk cId="2723033182" sldId="258"/>
            <ac:spMk id="5" creationId="{F9ACC664-0CFC-1468-48F4-E02D7A32A981}"/>
          </ac:spMkLst>
        </pc:spChg>
        <pc:graphicFrameChg chg="add mod modGraphic">
          <ac:chgData name="Haleema Bibi (2511766)" userId="fca9b5e3-2213-43cf-bb29-122408502a98" providerId="ADAL" clId="{B391E836-D9F9-3EC7-97E8-63BF34B7AE2C}" dt="2026-06-18T22:17:28.973" v="1678" actId="26606"/>
          <ac:graphicFrameMkLst>
            <pc:docMk/>
            <pc:sldMk cId="2723033182" sldId="258"/>
            <ac:graphicFrameMk id="9" creationId="{3C30E152-2BC1-CF4D-26CC-7EEE2E22E7E9}"/>
          </ac:graphicFrameMkLst>
        </pc:graphicFrameChg>
        <pc:picChg chg="add mod">
          <ac:chgData name="Haleema Bibi (2511766)" userId="fca9b5e3-2213-43cf-bb29-122408502a98" providerId="ADAL" clId="{B391E836-D9F9-3EC7-97E8-63BF34B7AE2C}" dt="2026-06-16T23:07:43.940" v="1257" actId="1076"/>
          <ac:picMkLst>
            <pc:docMk/>
            <pc:sldMk cId="2723033182" sldId="258"/>
            <ac:picMk id="7" creationId="{4603FE8D-8865-A9BA-D751-7D71E834FCE1}"/>
          </ac:picMkLst>
        </pc:picChg>
      </pc:sldChg>
      <pc:sldChg chg="addSp delSp modSp new mod setBg">
        <pc:chgData name="Haleema Bibi (2511766)" userId="fca9b5e3-2213-43cf-bb29-122408502a98" providerId="ADAL" clId="{B391E836-D9F9-3EC7-97E8-63BF34B7AE2C}" dt="2026-06-18T22:05:47.509" v="1645" actId="2711"/>
        <pc:sldMkLst>
          <pc:docMk/>
          <pc:sldMk cId="1160538312" sldId="259"/>
        </pc:sldMkLst>
        <pc:spChg chg="add mod ord">
          <ac:chgData name="Haleema Bibi (2511766)" userId="fca9b5e3-2213-43cf-bb29-122408502a98" providerId="ADAL" clId="{B391E836-D9F9-3EC7-97E8-63BF34B7AE2C}" dt="2026-06-18T22:05:47.509" v="1645" actId="2711"/>
          <ac:spMkLst>
            <pc:docMk/>
            <pc:sldMk cId="1160538312" sldId="259"/>
            <ac:spMk id="3" creationId="{CFF5A377-6CF5-77DC-B937-6CD6A3021834}"/>
          </ac:spMkLst>
        </pc:spChg>
        <pc:spChg chg="add mod">
          <ac:chgData name="Haleema Bibi (2511766)" userId="fca9b5e3-2213-43cf-bb29-122408502a98" providerId="ADAL" clId="{B391E836-D9F9-3EC7-97E8-63BF34B7AE2C}" dt="2026-06-16T23:06:18.563" v="1246" actId="26606"/>
          <ac:spMkLst>
            <pc:docMk/>
            <pc:sldMk cId="1160538312" sldId="259"/>
            <ac:spMk id="4" creationId="{35E6E6DE-74E9-8FE9-7A5A-FE6DC441BB0A}"/>
          </ac:spMkLst>
        </pc:spChg>
        <pc:spChg chg="add mod">
          <ac:chgData name="Haleema Bibi (2511766)" userId="fca9b5e3-2213-43cf-bb29-122408502a98" providerId="ADAL" clId="{B391E836-D9F9-3EC7-97E8-63BF34B7AE2C}" dt="2026-06-16T23:06:18.563" v="1246" actId="26606"/>
          <ac:spMkLst>
            <pc:docMk/>
            <pc:sldMk cId="1160538312" sldId="259"/>
            <ac:spMk id="8" creationId="{53CB4F4F-FD8E-4657-0D12-78F365500998}"/>
          </ac:spMkLst>
        </pc:spChg>
        <pc:spChg chg="add">
          <ac:chgData name="Haleema Bibi (2511766)" userId="fca9b5e3-2213-43cf-bb29-122408502a98" providerId="ADAL" clId="{B391E836-D9F9-3EC7-97E8-63BF34B7AE2C}" dt="2026-06-16T23:06:18.563" v="1246" actId="26606"/>
          <ac:spMkLst>
            <pc:docMk/>
            <pc:sldMk cId="1160538312" sldId="259"/>
            <ac:spMk id="13" creationId="{AA047838-7F9E-43CF-A116-26E7AAA8F842}"/>
          </ac:spMkLst>
        </pc:spChg>
        <pc:picChg chg="add mod">
          <ac:chgData name="Haleema Bibi (2511766)" userId="fca9b5e3-2213-43cf-bb29-122408502a98" providerId="ADAL" clId="{B391E836-D9F9-3EC7-97E8-63BF34B7AE2C}" dt="2026-06-16T23:06:18.563" v="1246" actId="26606"/>
          <ac:picMkLst>
            <pc:docMk/>
            <pc:sldMk cId="1160538312" sldId="259"/>
            <ac:picMk id="7" creationId="{B63196FA-D11C-F645-DF2B-D742A252CA88}"/>
          </ac:picMkLst>
        </pc:picChg>
      </pc:sldChg>
      <pc:sldChg chg="addSp delSp modSp new mod setBg">
        <pc:chgData name="Haleema Bibi (2511766)" userId="fca9b5e3-2213-43cf-bb29-122408502a98" providerId="ADAL" clId="{B391E836-D9F9-3EC7-97E8-63BF34B7AE2C}" dt="2026-06-18T22:06:06.668" v="1646" actId="26606"/>
        <pc:sldMkLst>
          <pc:docMk/>
          <pc:sldMk cId="526868727" sldId="260"/>
        </pc:sldMkLst>
        <pc:spChg chg="add mod">
          <ac:chgData name="Haleema Bibi (2511766)" userId="fca9b5e3-2213-43cf-bb29-122408502a98" providerId="ADAL" clId="{B391E836-D9F9-3EC7-97E8-63BF34B7AE2C}" dt="2026-06-18T22:06:06.668" v="1646" actId="26606"/>
          <ac:spMkLst>
            <pc:docMk/>
            <pc:sldMk cId="526868727" sldId="260"/>
            <ac:spMk id="2" creationId="{4C4B8193-9214-62E1-1AF9-639F60C1B28C}"/>
          </ac:spMkLst>
        </pc:spChg>
        <pc:spChg chg="add del mod">
          <ac:chgData name="Haleema Bibi (2511766)" userId="fca9b5e3-2213-43cf-bb29-122408502a98" providerId="ADAL" clId="{B391E836-D9F9-3EC7-97E8-63BF34B7AE2C}" dt="2026-06-18T21:59:15.256" v="1261" actId="478"/>
          <ac:spMkLst>
            <pc:docMk/>
            <pc:sldMk cId="526868727" sldId="260"/>
            <ac:spMk id="3" creationId="{F0B2EB34-EBC4-0EB0-586F-609610C12685}"/>
          </ac:spMkLst>
        </pc:spChg>
        <pc:spChg chg="add mod">
          <ac:chgData name="Haleema Bibi (2511766)" userId="fca9b5e3-2213-43cf-bb29-122408502a98" providerId="ADAL" clId="{B391E836-D9F9-3EC7-97E8-63BF34B7AE2C}" dt="2026-06-18T22:06:06.668" v="1646" actId="26606"/>
          <ac:spMkLst>
            <pc:docMk/>
            <pc:sldMk cId="526868727" sldId="260"/>
            <ac:spMk id="4" creationId="{DAEB35E7-761C-A3B5-CC88-0E205889B5B0}"/>
          </ac:spMkLst>
        </pc:spChg>
        <pc:spChg chg="add del mod">
          <ac:chgData name="Haleema Bibi (2511766)" userId="fca9b5e3-2213-43cf-bb29-122408502a98" providerId="ADAL" clId="{B391E836-D9F9-3EC7-97E8-63BF34B7AE2C}" dt="2026-06-18T22:03:22.374" v="1629" actId="478"/>
          <ac:spMkLst>
            <pc:docMk/>
            <pc:sldMk cId="526868727" sldId="260"/>
            <ac:spMk id="6" creationId="{50B4256A-94B4-F5E1-AC9B-EE4CC25C820E}"/>
          </ac:spMkLst>
        </pc:spChg>
        <pc:picChg chg="add mod ord">
          <ac:chgData name="Haleema Bibi (2511766)" userId="fca9b5e3-2213-43cf-bb29-122408502a98" providerId="ADAL" clId="{B391E836-D9F9-3EC7-97E8-63BF34B7AE2C}" dt="2026-06-18T22:06:06.668" v="1646" actId="26606"/>
          <ac:picMkLst>
            <pc:docMk/>
            <pc:sldMk cId="526868727" sldId="260"/>
            <ac:picMk id="9" creationId="{06A1545A-4981-0A66-5DF0-13254FD01317}"/>
          </ac:picMkLst>
        </pc:picChg>
      </pc:sldChg>
      <pc:sldChg chg="addSp delSp modSp new mod setBg setClrOvrMap">
        <pc:chgData name="Haleema Bibi (2511766)" userId="fca9b5e3-2213-43cf-bb29-122408502a98" providerId="ADAL" clId="{B391E836-D9F9-3EC7-97E8-63BF34B7AE2C}" dt="2026-06-18T22:12:52.197" v="1657" actId="26606"/>
        <pc:sldMkLst>
          <pc:docMk/>
          <pc:sldMk cId="2827541403" sldId="261"/>
        </pc:sldMkLst>
        <pc:spChg chg="add del mod">
          <ac:chgData name="Haleema Bibi (2511766)" userId="fca9b5e3-2213-43cf-bb29-122408502a98" providerId="ADAL" clId="{B391E836-D9F9-3EC7-97E8-63BF34B7AE2C}" dt="2026-06-18T22:12:52.197" v="1657" actId="26606"/>
          <ac:spMkLst>
            <pc:docMk/>
            <pc:sldMk cId="2827541403" sldId="261"/>
            <ac:spMk id="3" creationId="{32ECBCE9-E5DD-6E7E-BCCC-41677BC2A03A}"/>
          </ac:spMkLst>
        </pc:spChg>
        <pc:spChg chg="add mod">
          <ac:chgData name="Haleema Bibi (2511766)" userId="fca9b5e3-2213-43cf-bb29-122408502a98" providerId="ADAL" clId="{B391E836-D9F9-3EC7-97E8-63BF34B7AE2C}" dt="2026-06-18T22:12:52.197" v="1657" actId="26606"/>
          <ac:spMkLst>
            <pc:docMk/>
            <pc:sldMk cId="2827541403" sldId="261"/>
            <ac:spMk id="4" creationId="{CEF7EF36-D228-BE1A-560E-08EFB3E72A1C}"/>
          </ac:spMkLst>
        </pc:spChg>
        <pc:spChg chg="add del mod">
          <ac:chgData name="Haleema Bibi (2511766)" userId="fca9b5e3-2213-43cf-bb29-122408502a98" providerId="ADAL" clId="{B391E836-D9F9-3EC7-97E8-63BF34B7AE2C}" dt="2026-06-18T22:12:23.159" v="1652" actId="478"/>
          <ac:spMkLst>
            <pc:docMk/>
            <pc:sldMk cId="2827541403" sldId="261"/>
            <ac:spMk id="6" creationId="{CA9002F8-2C5B-A493-90FA-6BCDCA520454}"/>
          </ac:spMkLst>
        </pc:spChg>
        <pc:spChg chg="add">
          <ac:chgData name="Haleema Bibi (2511766)" userId="fca9b5e3-2213-43cf-bb29-122408502a98" providerId="ADAL" clId="{B391E836-D9F9-3EC7-97E8-63BF34B7AE2C}" dt="2026-06-18T22:12:52.197" v="1657" actId="26606"/>
          <ac:spMkLst>
            <pc:docMk/>
            <pc:sldMk cId="2827541403" sldId="261"/>
            <ac:spMk id="7" creationId="{74CD14DB-BB81-479F-A1FC-1C75640E9F84}"/>
          </ac:spMkLst>
        </pc:spChg>
        <pc:spChg chg="add">
          <ac:chgData name="Haleema Bibi (2511766)" userId="fca9b5e3-2213-43cf-bb29-122408502a98" providerId="ADAL" clId="{B391E836-D9F9-3EC7-97E8-63BF34B7AE2C}" dt="2026-06-18T22:12:52.197" v="1657" actId="26606"/>
          <ac:spMkLst>
            <pc:docMk/>
            <pc:sldMk cId="2827541403" sldId="261"/>
            <ac:spMk id="8" creationId="{C943A91B-7CA7-4592-A975-73B1BF8C4C74}"/>
          </ac:spMkLst>
        </pc:spChg>
        <pc:spChg chg="add del">
          <ac:chgData name="Haleema Bibi (2511766)" userId="fca9b5e3-2213-43cf-bb29-122408502a98" providerId="ADAL" clId="{B391E836-D9F9-3EC7-97E8-63BF34B7AE2C}" dt="2026-06-18T22:12:31.832" v="1654" actId="26606"/>
          <ac:spMkLst>
            <pc:docMk/>
            <pc:sldMk cId="2827541403" sldId="261"/>
            <ac:spMk id="9" creationId="{052BEFF1-896C-45B1-B02C-96A6A1BC389A}"/>
          </ac:spMkLst>
        </pc:spChg>
        <pc:spChg chg="add del">
          <ac:chgData name="Haleema Bibi (2511766)" userId="fca9b5e3-2213-43cf-bb29-122408502a98" providerId="ADAL" clId="{B391E836-D9F9-3EC7-97E8-63BF34B7AE2C}" dt="2026-06-18T22:12:42.721" v="1656" actId="26606"/>
          <ac:spMkLst>
            <pc:docMk/>
            <pc:sldMk cId="2827541403" sldId="261"/>
            <ac:spMk id="10" creationId="{ABE6F9A3-300E-47F5-B41C-C8C5E758DE7C}"/>
          </ac:spMkLst>
        </pc:spChg>
        <pc:spChg chg="add del">
          <ac:chgData name="Haleema Bibi (2511766)" userId="fca9b5e3-2213-43cf-bb29-122408502a98" providerId="ADAL" clId="{B391E836-D9F9-3EC7-97E8-63BF34B7AE2C}" dt="2026-06-18T22:12:31.832" v="1654" actId="26606"/>
          <ac:spMkLst>
            <pc:docMk/>
            <pc:sldMk cId="2827541403" sldId="261"/>
            <ac:spMk id="11" creationId="{BB237A14-61B1-4C00-A670-5D8D68A8668E}"/>
          </ac:spMkLst>
        </pc:spChg>
        <pc:spChg chg="add del">
          <ac:chgData name="Haleema Bibi (2511766)" userId="fca9b5e3-2213-43cf-bb29-122408502a98" providerId="ADAL" clId="{B391E836-D9F9-3EC7-97E8-63BF34B7AE2C}" dt="2026-06-18T22:12:42.721" v="1656" actId="26606"/>
          <ac:spMkLst>
            <pc:docMk/>
            <pc:sldMk cId="2827541403" sldId="261"/>
            <ac:spMk id="12" creationId="{61B4701B-39FE-43B8-86AA-D6B8789C2207}"/>
          </ac:spMkLst>
        </pc:spChg>
        <pc:spChg chg="add del">
          <ac:chgData name="Haleema Bibi (2511766)" userId="fca9b5e3-2213-43cf-bb29-122408502a98" providerId="ADAL" clId="{B391E836-D9F9-3EC7-97E8-63BF34B7AE2C}" dt="2026-06-18T22:12:31.832" v="1654" actId="26606"/>
          <ac:spMkLst>
            <pc:docMk/>
            <pc:sldMk cId="2827541403" sldId="261"/>
            <ac:spMk id="13" creationId="{8598F259-6F54-47A3-8D13-1603D786A328}"/>
          </ac:spMkLst>
        </pc:spChg>
        <pc:spChg chg="add del">
          <ac:chgData name="Haleema Bibi (2511766)" userId="fca9b5e3-2213-43cf-bb29-122408502a98" providerId="ADAL" clId="{B391E836-D9F9-3EC7-97E8-63BF34B7AE2C}" dt="2026-06-18T22:12:42.721" v="1656" actId="26606"/>
          <ac:spMkLst>
            <pc:docMk/>
            <pc:sldMk cId="2827541403" sldId="261"/>
            <ac:spMk id="14" creationId="{E9A7EF13-49FA-4355-971A-34B065F35022}"/>
          </ac:spMkLst>
        </pc:spChg>
        <pc:spChg chg="add del">
          <ac:chgData name="Haleema Bibi (2511766)" userId="fca9b5e3-2213-43cf-bb29-122408502a98" providerId="ADAL" clId="{B391E836-D9F9-3EC7-97E8-63BF34B7AE2C}" dt="2026-06-18T22:12:31.832" v="1654" actId="26606"/>
          <ac:spMkLst>
            <pc:docMk/>
            <pc:sldMk cId="2827541403" sldId="261"/>
            <ac:spMk id="15" creationId="{0BA768A8-4FED-4ED8-9E46-6BE72188ECD2}"/>
          </ac:spMkLst>
        </pc:spChg>
        <pc:spChg chg="add del">
          <ac:chgData name="Haleema Bibi (2511766)" userId="fca9b5e3-2213-43cf-bb29-122408502a98" providerId="ADAL" clId="{B391E836-D9F9-3EC7-97E8-63BF34B7AE2C}" dt="2026-06-18T22:12:42.721" v="1656" actId="26606"/>
          <ac:spMkLst>
            <pc:docMk/>
            <pc:sldMk cId="2827541403" sldId="261"/>
            <ac:spMk id="16" creationId="{92CF3C3E-0F7B-4F0C-8EBD-BDD38E9C66F5}"/>
          </ac:spMkLst>
        </pc:spChg>
        <pc:spChg chg="add">
          <ac:chgData name="Haleema Bibi (2511766)" userId="fca9b5e3-2213-43cf-bb29-122408502a98" providerId="ADAL" clId="{B391E836-D9F9-3EC7-97E8-63BF34B7AE2C}" dt="2026-06-18T22:12:52.197" v="1657" actId="26606"/>
          <ac:spMkLst>
            <pc:docMk/>
            <pc:sldMk cId="2827541403" sldId="261"/>
            <ac:spMk id="18" creationId="{EC471314-E46A-414B-8D91-74880E84F187}"/>
          </ac:spMkLst>
        </pc:spChg>
        <pc:spChg chg="add">
          <ac:chgData name="Haleema Bibi (2511766)" userId="fca9b5e3-2213-43cf-bb29-122408502a98" providerId="ADAL" clId="{B391E836-D9F9-3EC7-97E8-63BF34B7AE2C}" dt="2026-06-18T22:12:52.197" v="1657" actId="26606"/>
          <ac:spMkLst>
            <pc:docMk/>
            <pc:sldMk cId="2827541403" sldId="261"/>
            <ac:spMk id="19" creationId="{6A681326-1C9D-44A3-A627-3871BDAE4127}"/>
          </ac:spMkLst>
        </pc:spChg>
        <pc:graphicFrameChg chg="add del">
          <ac:chgData name="Haleema Bibi (2511766)" userId="fca9b5e3-2213-43cf-bb29-122408502a98" providerId="ADAL" clId="{B391E836-D9F9-3EC7-97E8-63BF34B7AE2C}" dt="2026-06-18T22:12:42.721" v="1656" actId="26606"/>
          <ac:graphicFrameMkLst>
            <pc:docMk/>
            <pc:sldMk cId="2827541403" sldId="261"/>
            <ac:graphicFrameMk id="17" creationId="{02109A56-0396-6099-943B-6E873B27AC8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46042-C645-42B9-8A53-42B6982B217A}" type="doc">
      <dgm:prSet loTypeId="urn:microsoft.com/office/officeart/2016/7/layout/BasicProcessNew" loCatId="process" qsTypeId="urn:microsoft.com/office/officeart/2005/8/quickstyle/simple1" qsCatId="simple" csTypeId="urn:microsoft.com/office/officeart/2005/8/colors/accent1_2" csCatId="accent1" phldr="1"/>
      <dgm:spPr/>
      <dgm:t>
        <a:bodyPr/>
        <a:lstStyle/>
        <a:p>
          <a:endParaRPr lang="en-US"/>
        </a:p>
      </dgm:t>
    </dgm:pt>
    <dgm:pt modelId="{C5BAD048-6C97-4819-BA08-E4B002FC35E5}">
      <dgm:prSet/>
      <dgm:spPr/>
      <dgm:t>
        <a:bodyPr/>
        <a:lstStyle/>
        <a:p>
          <a:r>
            <a:rPr lang="en-US" dirty="0"/>
            <a:t>Communication is very important in health and social care because it helps healthcare workers understand patients and provide the correct care. For example if the nurse  does not explain medication clearly, a patient may take the wrong medicine or the wrong amount which this will cause the patient a illness .</a:t>
          </a:r>
          <a:r>
            <a:rPr lang="en-GB" dirty="0"/>
            <a:t>Good communication helps build strong trust between patients and healthcare staff. It allows patients to feel safe, respected, and comfortable during their care. Clear and caring communication also improves understanding and reduces anxiety. As a result, patients are more likely to feel confident and satisfied with their treatment.</a:t>
          </a:r>
          <a:r>
            <a:rPr lang="en-US" dirty="0"/>
            <a:t> It also helps workers share important information clearly, which can prevent mistakes and improve patient safety. </a:t>
          </a:r>
        </a:p>
      </dgm:t>
    </dgm:pt>
    <dgm:pt modelId="{40424028-F53E-4A6C-A2B7-25C1FDE236A8}" type="parTrans" cxnId="{26506571-3A4E-456C-BC5E-DBAC9B1C7353}">
      <dgm:prSet/>
      <dgm:spPr/>
      <dgm:t>
        <a:bodyPr/>
        <a:lstStyle/>
        <a:p>
          <a:endParaRPr lang="en-US"/>
        </a:p>
      </dgm:t>
    </dgm:pt>
    <dgm:pt modelId="{9D368391-323D-45D4-BB03-17CB99356862}" type="sibTrans" cxnId="{26506571-3A4E-456C-BC5E-DBAC9B1C7353}">
      <dgm:prSet/>
      <dgm:spPr/>
      <dgm:t>
        <a:bodyPr/>
        <a:lstStyle/>
        <a:p>
          <a:endParaRPr lang="en-US"/>
        </a:p>
      </dgm:t>
    </dgm:pt>
    <dgm:pt modelId="{1D961B35-7761-4338-8F90-5C673C9A1505}">
      <dgm:prSet/>
      <dgm:spPr/>
      <dgm:t>
        <a:bodyPr/>
        <a:lstStyle/>
        <a:p>
          <a:r>
            <a:rPr lang="en-GB" dirty="0">
              <a:latin typeface="Arial" panose="020B0604020202020204" pitchFamily="34" charset="0"/>
              <a:cs typeface="Arial" panose="020B0604020202020204" pitchFamily="34" charset="0"/>
            </a:rPr>
            <a:t>Communication helps doctors, nurses, and care workers work together as a team.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.Good communication helps patients feel calm, safe, and respected</a:t>
          </a:r>
          <a:r>
            <a:rPr lang="en-GB" dirty="0"/>
            <a:t>.</a:t>
          </a:r>
        </a:p>
        <a:p>
          <a:r>
            <a:rPr lang="en-GB" dirty="0"/>
            <a:t>    Promotes teamwork and a positive healthcare environment.</a:t>
          </a:r>
        </a:p>
        <a:p>
          <a:r>
            <a:rPr lang="en-GB" dirty="0"/>
            <a:t>    Improves the quality and safety of patient care.</a:t>
          </a:r>
        </a:p>
        <a:p>
          <a:endParaRPr lang="en-US" dirty="0"/>
        </a:p>
      </dgm:t>
    </dgm:pt>
    <dgm:pt modelId="{F3947C4A-3876-4CB9-B7AF-5F0B0F2709B4}" type="parTrans" cxnId="{E13187F3-6F4C-4D77-A01D-8E147182F90C}">
      <dgm:prSet/>
      <dgm:spPr/>
      <dgm:t>
        <a:bodyPr/>
        <a:lstStyle/>
        <a:p>
          <a:endParaRPr lang="en-US"/>
        </a:p>
      </dgm:t>
    </dgm:pt>
    <dgm:pt modelId="{0C64953B-0417-4AD2-8A1A-6A14B9698475}" type="sibTrans" cxnId="{E13187F3-6F4C-4D77-A01D-8E147182F90C}">
      <dgm:prSet/>
      <dgm:spPr/>
      <dgm:t>
        <a:bodyPr/>
        <a:lstStyle/>
        <a:p>
          <a:endParaRPr lang="en-US"/>
        </a:p>
      </dgm:t>
    </dgm:pt>
    <dgm:pt modelId="{7A7B3D25-42C2-41F1-ACFC-1BB63A4501C6}">
      <dgm:prSet/>
      <dgm:spPr/>
      <dgm:t>
        <a:bodyPr/>
        <a:lstStyle/>
        <a:p>
          <a:r>
            <a:rPr lang="en-GB" dirty="0"/>
            <a:t>Speaking kindly can reduce a patient’s stress and worry. </a:t>
          </a:r>
          <a:br>
            <a:rPr lang="en-GB" dirty="0"/>
          </a:br>
          <a:r>
            <a:rPr lang="en-GB" dirty="0"/>
            <a:t>Healthcare workers can understand patients’ needs more clearly. </a:t>
          </a:r>
          <a:br>
            <a:rPr lang="en-GB" dirty="0"/>
          </a:br>
          <a:r>
            <a:rPr lang="en-GB" dirty="0"/>
            <a:t>Patients can ask questions and share how they feel.</a:t>
          </a:r>
          <a:br>
            <a:rPr lang="en-GB" dirty="0"/>
          </a:br>
          <a:r>
            <a:rPr lang="en-GB" dirty="0"/>
            <a:t> Good communication helps workers give the right care and support</a:t>
          </a:r>
          <a:endParaRPr lang="en-US" dirty="0"/>
        </a:p>
      </dgm:t>
    </dgm:pt>
    <dgm:pt modelId="{384F89C7-7B47-432E-88AA-0BF8AEAF5719}" type="parTrans" cxnId="{BF521030-894A-4C70-83EA-8A287D2F7330}">
      <dgm:prSet/>
      <dgm:spPr/>
      <dgm:t>
        <a:bodyPr/>
        <a:lstStyle/>
        <a:p>
          <a:endParaRPr lang="en-US"/>
        </a:p>
      </dgm:t>
    </dgm:pt>
    <dgm:pt modelId="{4D6FD32E-2A02-48D3-B9AF-7665CC060992}" type="sibTrans" cxnId="{BF521030-894A-4C70-83EA-8A287D2F7330}">
      <dgm:prSet/>
      <dgm:spPr/>
      <dgm:t>
        <a:bodyPr/>
        <a:lstStyle/>
        <a:p>
          <a:endParaRPr lang="en-US"/>
        </a:p>
      </dgm:t>
    </dgm:pt>
    <dgm:pt modelId="{3EF47F3D-847B-C04A-86B9-511D6E2D2705}" type="pres">
      <dgm:prSet presAssocID="{E2546042-C645-42B9-8A53-42B6982B217A}" presName="Name0" presStyleCnt="0">
        <dgm:presLayoutVars>
          <dgm:dir/>
          <dgm:resizeHandles val="exact"/>
        </dgm:presLayoutVars>
      </dgm:prSet>
      <dgm:spPr/>
    </dgm:pt>
    <dgm:pt modelId="{0D2C5221-6799-874B-8FE9-980EB27C9222}" type="pres">
      <dgm:prSet presAssocID="{C5BAD048-6C97-4819-BA08-E4B002FC35E5}" presName="node" presStyleLbl="node1" presStyleIdx="0" presStyleCnt="5">
        <dgm:presLayoutVars>
          <dgm:bulletEnabled val="1"/>
        </dgm:presLayoutVars>
      </dgm:prSet>
      <dgm:spPr/>
    </dgm:pt>
    <dgm:pt modelId="{EF2256B5-D8A8-4B45-89AC-B7BFC2AB4049}" type="pres">
      <dgm:prSet presAssocID="{9D368391-323D-45D4-BB03-17CB99356862}" presName="sibTransSpacerBeforeConnector" presStyleCnt="0"/>
      <dgm:spPr/>
    </dgm:pt>
    <dgm:pt modelId="{23E2A35C-3872-E745-ADE1-36C5965C0DC5}" type="pres">
      <dgm:prSet presAssocID="{9D368391-323D-45D4-BB03-17CB99356862}" presName="sibTrans" presStyleLbl="node1" presStyleIdx="1" presStyleCnt="5"/>
      <dgm:spPr/>
    </dgm:pt>
    <dgm:pt modelId="{B8BC193D-BD6F-D443-9F34-1FB33A76696C}" type="pres">
      <dgm:prSet presAssocID="{9D368391-323D-45D4-BB03-17CB99356862}" presName="sibTransSpacerAfterConnector" presStyleCnt="0"/>
      <dgm:spPr/>
    </dgm:pt>
    <dgm:pt modelId="{4C5A66E7-6376-6E46-B407-59A3313C6957}" type="pres">
      <dgm:prSet presAssocID="{1D961B35-7761-4338-8F90-5C673C9A1505}" presName="node" presStyleLbl="node1" presStyleIdx="2" presStyleCnt="5">
        <dgm:presLayoutVars>
          <dgm:bulletEnabled val="1"/>
        </dgm:presLayoutVars>
      </dgm:prSet>
      <dgm:spPr/>
    </dgm:pt>
    <dgm:pt modelId="{64ECFEC5-2D2A-004F-B32A-78C178BA512E}" type="pres">
      <dgm:prSet presAssocID="{0C64953B-0417-4AD2-8A1A-6A14B9698475}" presName="sibTransSpacerBeforeConnector" presStyleCnt="0"/>
      <dgm:spPr/>
    </dgm:pt>
    <dgm:pt modelId="{447A4C7A-0848-6647-885E-375578DDD845}" type="pres">
      <dgm:prSet presAssocID="{0C64953B-0417-4AD2-8A1A-6A14B9698475}" presName="sibTrans" presStyleLbl="node1" presStyleIdx="3" presStyleCnt="5"/>
      <dgm:spPr/>
    </dgm:pt>
    <dgm:pt modelId="{E256C9CE-16CD-D74E-9F1E-B5EDE6DD301E}" type="pres">
      <dgm:prSet presAssocID="{0C64953B-0417-4AD2-8A1A-6A14B9698475}" presName="sibTransSpacerAfterConnector" presStyleCnt="0"/>
      <dgm:spPr/>
    </dgm:pt>
    <dgm:pt modelId="{09A5928D-7306-074C-BE6E-ED622482CE98}" type="pres">
      <dgm:prSet presAssocID="{7A7B3D25-42C2-41F1-ACFC-1BB63A4501C6}" presName="node" presStyleLbl="node1" presStyleIdx="4" presStyleCnt="5">
        <dgm:presLayoutVars>
          <dgm:bulletEnabled val="1"/>
        </dgm:presLayoutVars>
      </dgm:prSet>
      <dgm:spPr/>
    </dgm:pt>
  </dgm:ptLst>
  <dgm:cxnLst>
    <dgm:cxn modelId="{C8E77E10-5AD7-AB47-B13F-3E4B181F8D64}" type="presOf" srcId="{1D961B35-7761-4338-8F90-5C673C9A1505}" destId="{4C5A66E7-6376-6E46-B407-59A3313C6957}" srcOrd="0" destOrd="0" presId="urn:microsoft.com/office/officeart/2016/7/layout/BasicProcessNew"/>
    <dgm:cxn modelId="{D84AD915-1175-1748-8607-AE198A934F1E}" type="presOf" srcId="{7A7B3D25-42C2-41F1-ACFC-1BB63A4501C6}" destId="{09A5928D-7306-074C-BE6E-ED622482CE98}" srcOrd="0" destOrd="0" presId="urn:microsoft.com/office/officeart/2016/7/layout/BasicProcessNew"/>
    <dgm:cxn modelId="{BF521030-894A-4C70-83EA-8A287D2F7330}" srcId="{E2546042-C645-42B9-8A53-42B6982B217A}" destId="{7A7B3D25-42C2-41F1-ACFC-1BB63A4501C6}" srcOrd="2" destOrd="0" parTransId="{384F89C7-7B47-432E-88AA-0BF8AEAF5719}" sibTransId="{4D6FD32E-2A02-48D3-B9AF-7665CC060992}"/>
    <dgm:cxn modelId="{26506571-3A4E-456C-BC5E-DBAC9B1C7353}" srcId="{E2546042-C645-42B9-8A53-42B6982B217A}" destId="{C5BAD048-6C97-4819-BA08-E4B002FC35E5}" srcOrd="0" destOrd="0" parTransId="{40424028-F53E-4A6C-A2B7-25C1FDE236A8}" sibTransId="{9D368391-323D-45D4-BB03-17CB99356862}"/>
    <dgm:cxn modelId="{5ADA678A-B83D-9744-A3D1-B7F3FD7DD086}" type="presOf" srcId="{9D368391-323D-45D4-BB03-17CB99356862}" destId="{23E2A35C-3872-E745-ADE1-36C5965C0DC5}" srcOrd="0" destOrd="0" presId="urn:microsoft.com/office/officeart/2016/7/layout/BasicProcessNew"/>
    <dgm:cxn modelId="{EC5F71B4-47E5-544F-9935-A6D6B73525EA}" type="presOf" srcId="{0C64953B-0417-4AD2-8A1A-6A14B9698475}" destId="{447A4C7A-0848-6647-885E-375578DDD845}" srcOrd="0" destOrd="0" presId="urn:microsoft.com/office/officeart/2016/7/layout/BasicProcessNew"/>
    <dgm:cxn modelId="{12B864BC-8115-C246-A326-CF10B2CDD21F}" type="presOf" srcId="{E2546042-C645-42B9-8A53-42B6982B217A}" destId="{3EF47F3D-847B-C04A-86B9-511D6E2D2705}" srcOrd="0" destOrd="0" presId="urn:microsoft.com/office/officeart/2016/7/layout/BasicProcessNew"/>
    <dgm:cxn modelId="{6A7094CF-B2D1-3241-8C5F-9D8A1E11F2C9}" type="presOf" srcId="{C5BAD048-6C97-4819-BA08-E4B002FC35E5}" destId="{0D2C5221-6799-874B-8FE9-980EB27C9222}" srcOrd="0" destOrd="0" presId="urn:microsoft.com/office/officeart/2016/7/layout/BasicProcessNew"/>
    <dgm:cxn modelId="{E13187F3-6F4C-4D77-A01D-8E147182F90C}" srcId="{E2546042-C645-42B9-8A53-42B6982B217A}" destId="{1D961B35-7761-4338-8F90-5C673C9A1505}" srcOrd="1" destOrd="0" parTransId="{F3947C4A-3876-4CB9-B7AF-5F0B0F2709B4}" sibTransId="{0C64953B-0417-4AD2-8A1A-6A14B9698475}"/>
    <dgm:cxn modelId="{6195AA70-FEC3-804C-8ABC-3945394BB629}" type="presParOf" srcId="{3EF47F3D-847B-C04A-86B9-511D6E2D2705}" destId="{0D2C5221-6799-874B-8FE9-980EB27C9222}" srcOrd="0" destOrd="0" presId="urn:microsoft.com/office/officeart/2016/7/layout/BasicProcessNew"/>
    <dgm:cxn modelId="{A6EE59AA-47FB-8A42-8A28-2AF2A549FC78}" type="presParOf" srcId="{3EF47F3D-847B-C04A-86B9-511D6E2D2705}" destId="{EF2256B5-D8A8-4B45-89AC-B7BFC2AB4049}" srcOrd="1" destOrd="0" presId="urn:microsoft.com/office/officeart/2016/7/layout/BasicProcessNew"/>
    <dgm:cxn modelId="{3F8D854E-2F16-514C-B5D3-D784863BECE2}" type="presParOf" srcId="{3EF47F3D-847B-C04A-86B9-511D6E2D2705}" destId="{23E2A35C-3872-E745-ADE1-36C5965C0DC5}" srcOrd="2" destOrd="0" presId="urn:microsoft.com/office/officeart/2016/7/layout/BasicProcessNew"/>
    <dgm:cxn modelId="{903B3678-3629-6042-8DC3-3F0CCC561E8D}" type="presParOf" srcId="{3EF47F3D-847B-C04A-86B9-511D6E2D2705}" destId="{B8BC193D-BD6F-D443-9F34-1FB33A76696C}" srcOrd="3" destOrd="0" presId="urn:microsoft.com/office/officeart/2016/7/layout/BasicProcessNew"/>
    <dgm:cxn modelId="{F02B18D6-C5BF-644D-A363-7A5D2C125D86}" type="presParOf" srcId="{3EF47F3D-847B-C04A-86B9-511D6E2D2705}" destId="{4C5A66E7-6376-6E46-B407-59A3313C6957}" srcOrd="4" destOrd="0" presId="urn:microsoft.com/office/officeart/2016/7/layout/BasicProcessNew"/>
    <dgm:cxn modelId="{135BD828-4001-0D44-948A-AC4BEFB71887}" type="presParOf" srcId="{3EF47F3D-847B-C04A-86B9-511D6E2D2705}" destId="{64ECFEC5-2D2A-004F-B32A-78C178BA512E}" srcOrd="5" destOrd="0" presId="urn:microsoft.com/office/officeart/2016/7/layout/BasicProcessNew"/>
    <dgm:cxn modelId="{4B604B03-3F9A-BB4D-B50D-5856DF0FCC64}" type="presParOf" srcId="{3EF47F3D-847B-C04A-86B9-511D6E2D2705}" destId="{447A4C7A-0848-6647-885E-375578DDD845}" srcOrd="6" destOrd="0" presId="urn:microsoft.com/office/officeart/2016/7/layout/BasicProcessNew"/>
    <dgm:cxn modelId="{B296910D-59C4-EE4D-9F5E-A6779E321FD0}" type="presParOf" srcId="{3EF47F3D-847B-C04A-86B9-511D6E2D2705}" destId="{E256C9CE-16CD-D74E-9F1E-B5EDE6DD301E}" srcOrd="7" destOrd="0" presId="urn:microsoft.com/office/officeart/2016/7/layout/BasicProcessNew"/>
    <dgm:cxn modelId="{C83C25BB-6506-0C47-842F-D2F8FD59F6C5}" type="presParOf" srcId="{3EF47F3D-847B-C04A-86B9-511D6E2D2705}" destId="{09A5928D-7306-074C-BE6E-ED622482CE98}" srcOrd="8"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2C5221-6799-874B-8FE9-980EB27C9222}">
      <dsp:nvSpPr>
        <dsp:cNvPr id="0" name=""/>
        <dsp:cNvSpPr/>
      </dsp:nvSpPr>
      <dsp:spPr>
        <a:xfrm>
          <a:off x="12677" y="0"/>
          <a:ext cx="3033477" cy="328512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Communication is very important in health and social care because it helps healthcare workers understand patients and provide the correct care. For example if the nurse  does not explain medication clearly, a patient may take the wrong medicine or the wrong amount which this will cause the patient a illness .</a:t>
          </a:r>
          <a:r>
            <a:rPr lang="en-GB" sz="1100" kern="1200" dirty="0"/>
            <a:t>Good communication helps build strong trust between patients and healthcare staff. It allows patients to feel safe, respected, and comfortable during their care. Clear and caring communication also improves understanding and reduces anxiety. As a result, patients are more likely to feel confident and satisfied with their treatment.</a:t>
          </a:r>
          <a:r>
            <a:rPr lang="en-US" sz="1100" kern="1200" dirty="0"/>
            <a:t> It also helps workers share important information clearly, which can prevent mistakes and improve patient safety. </a:t>
          </a:r>
        </a:p>
      </dsp:txBody>
      <dsp:txXfrm>
        <a:off x="12677" y="0"/>
        <a:ext cx="3033477" cy="3285122"/>
      </dsp:txXfrm>
    </dsp:sp>
    <dsp:sp modelId="{23E2A35C-3872-E745-ADE1-36C5965C0DC5}">
      <dsp:nvSpPr>
        <dsp:cNvPr id="0" name=""/>
        <dsp:cNvSpPr/>
      </dsp:nvSpPr>
      <dsp:spPr>
        <a:xfrm>
          <a:off x="3094202" y="1521061"/>
          <a:ext cx="455021" cy="243000"/>
        </a:xfrm>
        <a:prstGeom prst="rightArrow">
          <a:avLst>
            <a:gd name="adj1" fmla="val 50000"/>
            <a:gd name="adj2" fmla="val 5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A66E7-6376-6E46-B407-59A3313C6957}">
      <dsp:nvSpPr>
        <dsp:cNvPr id="0" name=""/>
        <dsp:cNvSpPr/>
      </dsp:nvSpPr>
      <dsp:spPr>
        <a:xfrm>
          <a:off x="3597270" y="0"/>
          <a:ext cx="3033477" cy="328512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Communication helps doctors, nurses, and care workers work together as a team. </a:t>
          </a:r>
          <a:br>
            <a:rPr lang="en-GB" sz="1100" kern="1200" dirty="0">
              <a:latin typeface="Arial" panose="020B0604020202020204" pitchFamily="34" charset="0"/>
              <a:cs typeface="Arial" panose="020B0604020202020204" pitchFamily="34" charset="0"/>
            </a:rPr>
          </a:br>
          <a:r>
            <a:rPr lang="en-GB" sz="1100" kern="1200" dirty="0">
              <a:latin typeface="Arial" panose="020B0604020202020204" pitchFamily="34" charset="0"/>
              <a:cs typeface="Arial" panose="020B0604020202020204" pitchFamily="34" charset="0"/>
            </a:rPr>
            <a:t>.Good communication helps patients feel calm, safe, and respected</a:t>
          </a:r>
          <a:r>
            <a:rPr lang="en-GB" sz="1100" kern="1200" dirty="0"/>
            <a:t>.</a:t>
          </a:r>
        </a:p>
        <a:p>
          <a:pPr marL="0" lvl="0" indent="0" algn="ctr" defTabSz="488950">
            <a:lnSpc>
              <a:spcPct val="90000"/>
            </a:lnSpc>
            <a:spcBef>
              <a:spcPct val="0"/>
            </a:spcBef>
            <a:spcAft>
              <a:spcPct val="35000"/>
            </a:spcAft>
            <a:buNone/>
          </a:pPr>
          <a:r>
            <a:rPr lang="en-GB" sz="1100" kern="1200" dirty="0"/>
            <a:t>    Promotes teamwork and a positive healthcare environment.</a:t>
          </a:r>
        </a:p>
        <a:p>
          <a:pPr marL="0" lvl="0" indent="0" algn="ctr" defTabSz="488950">
            <a:lnSpc>
              <a:spcPct val="90000"/>
            </a:lnSpc>
            <a:spcBef>
              <a:spcPct val="0"/>
            </a:spcBef>
            <a:spcAft>
              <a:spcPct val="35000"/>
            </a:spcAft>
            <a:buNone/>
          </a:pPr>
          <a:r>
            <a:rPr lang="en-GB" sz="1100" kern="1200" dirty="0"/>
            <a:t>    Improves the quality and safety of patient care.</a:t>
          </a:r>
        </a:p>
        <a:p>
          <a:pPr marL="0" lvl="0" indent="0" algn="ctr" defTabSz="488950">
            <a:lnSpc>
              <a:spcPct val="90000"/>
            </a:lnSpc>
            <a:spcBef>
              <a:spcPct val="0"/>
            </a:spcBef>
            <a:spcAft>
              <a:spcPct val="35000"/>
            </a:spcAft>
            <a:buNone/>
          </a:pPr>
          <a:endParaRPr lang="en-US" sz="1100" kern="1200" dirty="0"/>
        </a:p>
      </dsp:txBody>
      <dsp:txXfrm>
        <a:off x="3597270" y="0"/>
        <a:ext cx="3033477" cy="3285122"/>
      </dsp:txXfrm>
    </dsp:sp>
    <dsp:sp modelId="{447A4C7A-0848-6647-885E-375578DDD845}">
      <dsp:nvSpPr>
        <dsp:cNvPr id="0" name=""/>
        <dsp:cNvSpPr/>
      </dsp:nvSpPr>
      <dsp:spPr>
        <a:xfrm>
          <a:off x="6678795" y="1521061"/>
          <a:ext cx="455021" cy="243000"/>
        </a:xfrm>
        <a:prstGeom prst="rightArrow">
          <a:avLst>
            <a:gd name="adj1" fmla="val 50000"/>
            <a:gd name="adj2" fmla="val 5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A5928D-7306-074C-BE6E-ED622482CE98}">
      <dsp:nvSpPr>
        <dsp:cNvPr id="0" name=""/>
        <dsp:cNvSpPr/>
      </dsp:nvSpPr>
      <dsp:spPr>
        <a:xfrm>
          <a:off x="7181863" y="0"/>
          <a:ext cx="3033477" cy="328512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dirty="0"/>
            <a:t>Speaking kindly can reduce a patient’s stress and worry. </a:t>
          </a:r>
          <a:br>
            <a:rPr lang="en-GB" sz="1100" kern="1200" dirty="0"/>
          </a:br>
          <a:r>
            <a:rPr lang="en-GB" sz="1100" kern="1200" dirty="0"/>
            <a:t>Healthcare workers can understand patients’ needs more clearly. </a:t>
          </a:r>
          <a:br>
            <a:rPr lang="en-GB" sz="1100" kern="1200" dirty="0"/>
          </a:br>
          <a:r>
            <a:rPr lang="en-GB" sz="1100" kern="1200" dirty="0"/>
            <a:t>Patients can ask questions and share how they feel.</a:t>
          </a:r>
          <a:br>
            <a:rPr lang="en-GB" sz="1100" kern="1200" dirty="0"/>
          </a:br>
          <a:r>
            <a:rPr lang="en-GB" sz="1100" kern="1200" dirty="0"/>
            <a:t> Good communication helps workers give the right care and support</a:t>
          </a:r>
          <a:endParaRPr lang="en-US" sz="1100" kern="1200" dirty="0"/>
        </a:p>
      </dsp:txBody>
      <dsp:txXfrm>
        <a:off x="7181863" y="0"/>
        <a:ext cx="3033477" cy="3285122"/>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61253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55394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60197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28573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4839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10548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28049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409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69135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9508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13703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75365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3597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3312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40920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76598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79355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6/18/2026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671435403"/>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 /><Relationship Id="rId3" Type="http://schemas.openxmlformats.org/officeDocument/2006/relationships/image" Target="../media/image2.png" /><Relationship Id="rId7" Type="http://schemas.openxmlformats.org/officeDocument/2006/relationships/image" Target="../media/image6.jpeg" /><Relationship Id="rId2" Type="http://schemas.openxmlformats.org/officeDocument/2006/relationships/image" Target="../media/image1.jpeg"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9.jpeg"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0.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05B28D2B-748A-8165-3CBB-50DC276BBA7B}"/>
              </a:ext>
            </a:extLst>
          </p:cNvPr>
          <p:cNvSpPr txBox="1"/>
          <p:nvPr/>
        </p:nvSpPr>
        <p:spPr>
          <a:xfrm>
            <a:off x="646112" y="452718"/>
            <a:ext cx="5629222" cy="1400530"/>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3600">
                <a:solidFill>
                  <a:schemeClr val="tx2"/>
                </a:solidFill>
                <a:latin typeface="+mj-lt"/>
                <a:ea typeface="+mj-ea"/>
                <a:cs typeface="+mj-cs"/>
              </a:rPr>
              <a:t>Communication skills in health and social care </a:t>
            </a:r>
          </a:p>
        </p:txBody>
      </p:sp>
      <p:sp>
        <p:nvSpPr>
          <p:cNvPr id="28" name="Freeform: Shape 27">
            <a:extLst>
              <a:ext uri="{FF2B5EF4-FFF2-40B4-BE49-F238E27FC236}">
                <a16:creationId xmlns:a16="http://schemas.microsoft.com/office/drawing/2014/main" id="{AB6AAF19-F9D3-45A5-AE5D-78BC81106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30" name="Freeform 7">
            <a:extLst>
              <a:ext uri="{FF2B5EF4-FFF2-40B4-BE49-F238E27FC236}">
                <a16:creationId xmlns:a16="http://schemas.microsoft.com/office/drawing/2014/main" id="{7BBF43D6-A5CF-4884-BE66-F395A6C04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 name="Picture 7">
            <a:extLst>
              <a:ext uri="{FF2B5EF4-FFF2-40B4-BE49-F238E27FC236}">
                <a16:creationId xmlns:a16="http://schemas.microsoft.com/office/drawing/2014/main" id="{CD9846A1-01CD-B267-D68E-8C2F34B093FD}"/>
              </a:ext>
            </a:extLst>
          </p:cNvPr>
          <p:cNvPicPr>
            <a:picLocks noChangeAspect="1"/>
          </p:cNvPicPr>
          <p:nvPr/>
        </p:nvPicPr>
        <p:blipFill>
          <a:blip r:embed="rId7"/>
          <a:srcRect r="381"/>
          <a:stretch>
            <a:fillRect/>
          </a:stretch>
        </p:blipFill>
        <p:spPr>
          <a:xfrm>
            <a:off x="7397611" y="500590"/>
            <a:ext cx="4304595" cy="2875491"/>
          </a:xfrm>
          <a:prstGeom prst="rect">
            <a:avLst/>
          </a:prstGeom>
          <a:effectLst/>
        </p:spPr>
      </p:pic>
      <p:sp>
        <p:nvSpPr>
          <p:cNvPr id="32" name="Rectangle 31">
            <a:extLst>
              <a:ext uri="{FF2B5EF4-FFF2-40B4-BE49-F238E27FC236}">
                <a16:creationId xmlns:a16="http://schemas.microsoft.com/office/drawing/2014/main" id="{1D4731B7-53A1-43E4-B5FD-B33358A7F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2B28E9FF-E094-471E-F8D5-098824543F11}"/>
              </a:ext>
            </a:extLst>
          </p:cNvPr>
          <p:cNvSpPr txBox="1"/>
          <p:nvPr/>
        </p:nvSpPr>
        <p:spPr>
          <a:xfrm>
            <a:off x="646112" y="2052918"/>
            <a:ext cx="5628635" cy="4195481"/>
          </a:xfrm>
          <a:prstGeom prst="rect">
            <a:avLst/>
          </a:prstGeom>
        </p:spPr>
        <p:txBody>
          <a:bodyPr vert="horz" lIns="91440" tIns="45720" rIns="91440" bIns="45720" rtlCol="0">
            <a:normAutofit/>
          </a:bodyPr>
          <a:lstStyle/>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Haleema bibi</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Student number : 2511766</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Tutor: wafa Nasir</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Module title : professional development within health and social care</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Module code: (LCH4009_BIRM)</a:t>
            </a:r>
          </a:p>
        </p:txBody>
      </p:sp>
      <p:pic>
        <p:nvPicPr>
          <p:cNvPr id="11" name="Picture 10">
            <a:extLst>
              <a:ext uri="{FF2B5EF4-FFF2-40B4-BE49-F238E27FC236}">
                <a16:creationId xmlns:a16="http://schemas.microsoft.com/office/drawing/2014/main" id="{BAA9654B-D61C-59CE-DD83-19D6F285D482}"/>
              </a:ext>
            </a:extLst>
          </p:cNvPr>
          <p:cNvPicPr>
            <a:picLocks noChangeAspect="1"/>
          </p:cNvPicPr>
          <p:nvPr/>
        </p:nvPicPr>
        <p:blipFill>
          <a:blip r:embed="rId8"/>
          <a:srcRect l="15009"/>
          <a:stretch>
            <a:fillRect/>
          </a:stretch>
        </p:blipFill>
        <p:spPr>
          <a:xfrm>
            <a:off x="7397612" y="3509433"/>
            <a:ext cx="4304594" cy="2872317"/>
          </a:xfrm>
          <a:prstGeom prst="rect">
            <a:avLst/>
          </a:prstGeom>
          <a:effectLst/>
        </p:spPr>
      </p:pic>
    </p:spTree>
    <p:extLst>
      <p:ext uri="{BB962C8B-B14F-4D97-AF65-F5344CB8AC3E}">
        <p14:creationId xmlns:p14="http://schemas.microsoft.com/office/powerpoint/2010/main" val="4277872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D7443B48-465D-185E-0450-2F665C7ADFEB}"/>
              </a:ext>
            </a:extLst>
          </p:cNvPr>
          <p:cNvSpPr txBox="1"/>
          <p:nvPr/>
        </p:nvSpPr>
        <p:spPr>
          <a:xfrm>
            <a:off x="648930" y="629266"/>
            <a:ext cx="6188190" cy="1622321"/>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3600">
                <a:solidFill>
                  <a:srgbClr val="EBEBEB"/>
                </a:solidFill>
                <a:latin typeface="+mj-lt"/>
                <a:ea typeface="+mj-ea"/>
                <a:cs typeface="+mj-cs"/>
              </a:rPr>
              <a:t>What is communication In health and social care ?</a:t>
            </a:r>
          </a:p>
        </p:txBody>
      </p:sp>
      <p:sp>
        <p:nvSpPr>
          <p:cNvPr id="7" name="TextBox 6">
            <a:extLst>
              <a:ext uri="{FF2B5EF4-FFF2-40B4-BE49-F238E27FC236}">
                <a16:creationId xmlns:a16="http://schemas.microsoft.com/office/drawing/2014/main" id="{30FDFC80-7417-87FB-54CF-68BC46997956}"/>
              </a:ext>
            </a:extLst>
          </p:cNvPr>
          <p:cNvSpPr txBox="1"/>
          <p:nvPr/>
        </p:nvSpPr>
        <p:spPr>
          <a:xfrm>
            <a:off x="648930" y="2438400"/>
            <a:ext cx="6188189" cy="3785419"/>
          </a:xfrm>
          <a:prstGeom prst="rect">
            <a:avLst/>
          </a:prstGeom>
        </p:spPr>
        <p:txBody>
          <a:bodyPr vert="horz" lIns="91440" tIns="45720" rIns="91440" bIns="45720" rtlCol="0">
            <a:normAutofit/>
          </a:bodyPr>
          <a:lstStyle/>
          <a:p>
            <a:pPr defTabSz="457200">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 </a:t>
            </a:r>
            <a:r>
              <a:rPr lang="en-US" sz="1100" dirty="0">
                <a:solidFill>
                  <a:srgbClr val="FFFFFF"/>
                </a:solidFill>
                <a:latin typeface="Arial" panose="020B0604020202020204" pitchFamily="34" charset="0"/>
                <a:ea typeface="+mj-ea"/>
                <a:cs typeface="Arial" panose="020B0604020202020204" pitchFamily="34" charset="0"/>
              </a:rPr>
              <a:t>Communication is a very important skill in health and social care because it helps people understand each other clearly and respectfully. Healthcare workers need good communication skills every day when talking to patients, families, doctors, nurses, and other staff members. Communication can include speaking clearly, listening carefully, using positive body language, and writing information correctly. Good communication helps healthcare workers understand what patients need and how they are feeling. It also helps patients feel safe, comfortable, respected, and cared for. When staff communicate well with each other, they can work better as a team and provide safer care ,Clear communication can also help prevent mistakes, confusion, and misunderstandings in healthcare settings and they can help each other out when they don’t understand what to do this will improve their communication skills with others around them.</a:t>
            </a:r>
            <a:endParaRPr lang="en-GB" sz="1100" dirty="0">
              <a:solidFill>
                <a:srgbClr val="FFFFFF"/>
              </a:solidFill>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Creates a positive and supportive environment for recovery and wellbeing.</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Ensures patients feel valued, listened to, and included in their care.</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Reduces the risk of mistakes and improves patient safety.</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Helps maintain confidentiality and professional standards</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Allows care workers to provide personalised support based on individual needs</a:t>
            </a:r>
          </a:p>
          <a:p>
            <a:pPr defTabSz="457200">
              <a:lnSpc>
                <a:spcPct val="90000"/>
              </a:lnSpc>
              <a:spcBef>
                <a:spcPts val="1000"/>
              </a:spcBef>
              <a:buClr>
                <a:schemeClr val="bg2">
                  <a:lumMod val="40000"/>
                  <a:lumOff val="60000"/>
                </a:schemeClr>
              </a:buClr>
              <a:buSzPct val="80000"/>
              <a:buFont typeface="Wingdings 3" charset="2"/>
              <a:buChar char=""/>
            </a:pPr>
            <a:r>
              <a:rPr lang="en-GB" sz="1100" dirty="0">
                <a:solidFill>
                  <a:srgbClr val="FFFFFF"/>
                </a:solidFill>
                <a:latin typeface="Arial" panose="020B0604020202020204" pitchFamily="34" charset="0"/>
                <a:ea typeface="+mj-ea"/>
                <a:cs typeface="Arial" panose="020B0604020202020204" pitchFamily="34" charset="0"/>
              </a:rPr>
              <a:t>Encourages teamwork and cooperation among healthcare staff.</a:t>
            </a:r>
            <a:endParaRPr lang="en-US" sz="1100" dirty="0">
              <a:solidFill>
                <a:srgbClr val="FFFFFF"/>
              </a:solidFill>
              <a:latin typeface="Arial" panose="020B0604020202020204" pitchFamily="34" charset="0"/>
              <a:ea typeface="+mj-ea"/>
              <a:cs typeface="Arial" panose="020B0604020202020204" pitchFamily="34" charset="0"/>
            </a:endParaRPr>
          </a:p>
        </p:txBody>
      </p:sp>
      <p:sp>
        <p:nvSpPr>
          <p:cNvPr id="1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 name="Picture 9">
            <a:extLst>
              <a:ext uri="{FF2B5EF4-FFF2-40B4-BE49-F238E27FC236}">
                <a16:creationId xmlns:a16="http://schemas.microsoft.com/office/drawing/2014/main" id="{5E9431DF-7184-B8CD-0C47-49766936CB48}"/>
              </a:ext>
            </a:extLst>
          </p:cNvPr>
          <p:cNvPicPr>
            <a:picLocks noChangeAspect="1"/>
          </p:cNvPicPr>
          <p:nvPr/>
        </p:nvPicPr>
        <p:blipFill>
          <a:blip r:embed="rId3"/>
          <a:srcRect l="10285" r="3686" b="1"/>
          <a:stretch>
            <a:fillRect/>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5" name="Picture 4">
            <a:extLst>
              <a:ext uri="{FF2B5EF4-FFF2-40B4-BE49-F238E27FC236}">
                <a16:creationId xmlns:a16="http://schemas.microsoft.com/office/drawing/2014/main" id="{111986BA-77C4-25D6-9487-FB9786756C68}"/>
              </a:ext>
            </a:extLst>
          </p:cNvPr>
          <p:cNvPicPr>
            <a:picLocks noChangeAspect="1"/>
          </p:cNvPicPr>
          <p:nvPr/>
        </p:nvPicPr>
        <p:blipFill>
          <a:blip r:embed="rId4"/>
          <a:srcRect l="4935" r="25159" b="1"/>
          <a:stretch>
            <a:fillRect/>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782749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3F2C894-B179-F9B1-72AB-2582ECB5F408}"/>
              </a:ext>
            </a:extLst>
          </p:cNvPr>
          <p:cNvSpPr txBox="1"/>
          <p:nvPr/>
        </p:nvSpPr>
        <p:spPr>
          <a:xfrm>
            <a:off x="261376" y="349602"/>
            <a:ext cx="9471406" cy="461665"/>
          </a:xfrm>
          <a:prstGeom prst="rect">
            <a:avLst/>
          </a:prstGeom>
          <a:noFill/>
        </p:spPr>
        <p:txBody>
          <a:bodyPr wrap="square" rtlCol="0">
            <a:spAutoFit/>
          </a:bodyPr>
          <a:lstStyle/>
          <a:p>
            <a:pPr algn="l"/>
            <a:r>
              <a:rPr lang="en-GB" sz="2400" b="1" dirty="0">
                <a:latin typeface="Arial" panose="020B0604020202020204" pitchFamily="34" charset="0"/>
                <a:cs typeface="Arial" panose="020B0604020202020204" pitchFamily="34" charset="0"/>
              </a:rPr>
              <a:t>Why communication is important In health and social care ?</a:t>
            </a:r>
            <a:endParaRPr lang="en-US" sz="2400" b="1" dirty="0"/>
          </a:p>
        </p:txBody>
      </p:sp>
      <p:pic>
        <p:nvPicPr>
          <p:cNvPr id="7" name="Picture 6">
            <a:extLst>
              <a:ext uri="{FF2B5EF4-FFF2-40B4-BE49-F238E27FC236}">
                <a16:creationId xmlns:a16="http://schemas.microsoft.com/office/drawing/2014/main" id="{4603FE8D-8865-A9BA-D751-7D71E834FCE1}"/>
              </a:ext>
            </a:extLst>
          </p:cNvPr>
          <p:cNvPicPr>
            <a:picLocks noChangeAspect="1"/>
          </p:cNvPicPr>
          <p:nvPr/>
        </p:nvPicPr>
        <p:blipFill>
          <a:blip r:embed="rId2"/>
          <a:stretch>
            <a:fillRect/>
          </a:stretch>
        </p:blipFill>
        <p:spPr>
          <a:xfrm>
            <a:off x="8377757" y="4798830"/>
            <a:ext cx="3542945" cy="1771473"/>
          </a:xfrm>
          <a:prstGeom prst="rect">
            <a:avLst/>
          </a:prstGeom>
        </p:spPr>
      </p:pic>
      <p:sp>
        <p:nvSpPr>
          <p:cNvPr id="5" name="TextBox 4">
            <a:extLst>
              <a:ext uri="{FF2B5EF4-FFF2-40B4-BE49-F238E27FC236}">
                <a16:creationId xmlns:a16="http://schemas.microsoft.com/office/drawing/2014/main" id="{F9ACC664-0CFC-1468-48F4-E02D7A32A981}"/>
              </a:ext>
            </a:extLst>
          </p:cNvPr>
          <p:cNvSpPr txBox="1"/>
          <p:nvPr/>
        </p:nvSpPr>
        <p:spPr>
          <a:xfrm>
            <a:off x="103175" y="2764588"/>
            <a:ext cx="7091517" cy="338554"/>
          </a:xfrm>
          <a:prstGeom prst="rect">
            <a:avLst/>
          </a:prstGeom>
          <a:noFill/>
        </p:spPr>
        <p:txBody>
          <a:bodyPr wrap="square">
            <a:spAutoFit/>
          </a:bodyPr>
          <a:lstStyle/>
          <a:p>
            <a:pPr marL="285750" indent="-285750">
              <a:buFont typeface="Arial" panose="020B0604020202020204" pitchFamily="34" charset="0"/>
              <a:buChar char="•"/>
            </a:pPr>
            <a:r>
              <a:rPr lang="en-US" sz="1600" dirty="0"/>
              <a:t>.</a:t>
            </a:r>
          </a:p>
        </p:txBody>
      </p:sp>
      <p:graphicFrame>
        <p:nvGraphicFramePr>
          <p:cNvPr id="9" name="TextBox 2">
            <a:extLst>
              <a:ext uri="{FF2B5EF4-FFF2-40B4-BE49-F238E27FC236}">
                <a16:creationId xmlns:a16="http://schemas.microsoft.com/office/drawing/2014/main" id="{3C30E152-2BC1-CF4D-26CC-7EEE2E22E7E9}"/>
              </a:ext>
            </a:extLst>
          </p:cNvPr>
          <p:cNvGraphicFramePr/>
          <p:nvPr>
            <p:extLst>
              <p:ext uri="{D42A27DB-BD31-4B8C-83A1-F6EECF244321}">
                <p14:modId xmlns:p14="http://schemas.microsoft.com/office/powerpoint/2010/main" val="595146122"/>
              </p:ext>
            </p:extLst>
          </p:nvPr>
        </p:nvGraphicFramePr>
        <p:xfrm>
          <a:off x="402667" y="1154508"/>
          <a:ext cx="10228019" cy="3285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3033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E6E6DE-74E9-8FE9-7A5A-FE6DC441BB0A}"/>
              </a:ext>
            </a:extLst>
          </p:cNvPr>
          <p:cNvSpPr txBox="1"/>
          <p:nvPr/>
        </p:nvSpPr>
        <p:spPr>
          <a:xfrm>
            <a:off x="648930" y="629266"/>
            <a:ext cx="4795482" cy="1641987"/>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3600">
                <a:solidFill>
                  <a:schemeClr val="tx2"/>
                </a:solidFill>
                <a:latin typeface="+mj-lt"/>
                <a:ea typeface="+mj-ea"/>
                <a:cs typeface="+mj-cs"/>
              </a:rPr>
              <a:t>“Practical example in health and social care?”</a:t>
            </a:r>
          </a:p>
        </p:txBody>
      </p:sp>
      <p:pic>
        <p:nvPicPr>
          <p:cNvPr id="7" name="Picture 6">
            <a:extLst>
              <a:ext uri="{FF2B5EF4-FFF2-40B4-BE49-F238E27FC236}">
                <a16:creationId xmlns:a16="http://schemas.microsoft.com/office/drawing/2014/main" id="{B63196FA-D11C-F645-DF2B-D742A252CA88}"/>
              </a:ext>
            </a:extLst>
          </p:cNvPr>
          <p:cNvPicPr>
            <a:picLocks noChangeAspect="1"/>
          </p:cNvPicPr>
          <p:nvPr/>
        </p:nvPicPr>
        <p:blipFill>
          <a:blip r:embed="rId3"/>
          <a:srcRect l="27842" r="7842"/>
          <a:stretch>
            <a:fillRect/>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3" name="Rectangle 1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CFF5A377-6CF5-77DC-B937-6CD6A3021834}"/>
              </a:ext>
            </a:extLst>
          </p:cNvPr>
          <p:cNvSpPr txBox="1"/>
          <p:nvPr/>
        </p:nvSpPr>
        <p:spPr>
          <a:xfrm>
            <a:off x="647701" y="2438401"/>
            <a:ext cx="4797256" cy="3809998"/>
          </a:xfrm>
          <a:prstGeom prst="rect">
            <a:avLst/>
          </a:prstGeom>
        </p:spPr>
        <p:txBody>
          <a:bodyPr vert="horz" lIns="91440" tIns="45720" rIns="91440" bIns="45720" rtlCol="0">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A good example of communication is when a care worker supports an elderly patient with dementia.</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Making eye contact can help build trust and show respect.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Good communication helps the patient receive proper care.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Helps patients feel safe and supported.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Speak slowly and clearly.</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Using a kind and caring tone helps the patient feel safe and comfortable.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The care worker may need to repeat information if the patient becomes confused.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Arial" panose="020B0604020202020204" pitchFamily="34" charset="0"/>
                <a:ea typeface="+mj-ea"/>
                <a:cs typeface="Arial" panose="020B0604020202020204" pitchFamily="34" charset="0"/>
              </a:rPr>
              <a:t>They should use simple language to avoid confusion.</a:t>
            </a:r>
          </a:p>
        </p:txBody>
      </p:sp>
      <p:sp>
        <p:nvSpPr>
          <p:cNvPr id="8" name="TextBox 7">
            <a:extLst>
              <a:ext uri="{FF2B5EF4-FFF2-40B4-BE49-F238E27FC236}">
                <a16:creationId xmlns:a16="http://schemas.microsoft.com/office/drawing/2014/main" id="{53CB4F4F-FD8E-4657-0D12-78F365500998}"/>
              </a:ext>
            </a:extLst>
          </p:cNvPr>
          <p:cNvSpPr txBox="1"/>
          <p:nvPr/>
        </p:nvSpPr>
        <p:spPr>
          <a:xfrm>
            <a:off x="1237304" y="4347777"/>
            <a:ext cx="6861389" cy="369332"/>
          </a:xfrm>
          <a:prstGeom prst="rect">
            <a:avLst/>
          </a:prstGeom>
          <a:noFill/>
        </p:spPr>
        <p:txBody>
          <a:bodyPr wrap="square" rtlCol="0">
            <a:spAutoFit/>
          </a:bodyPr>
          <a:lstStyle/>
          <a:p>
            <a:pPr algn="l">
              <a:spcAft>
                <a:spcPts val="600"/>
              </a:spcAft>
            </a:pPr>
            <a:r>
              <a:rPr lang="en-GB" dirty="0">
                <a:latin typeface="Arial" panose="020B0604020202020204" pitchFamily="34" charset="0"/>
                <a:cs typeface="Arial" panose="020B0604020202020204" pitchFamily="34" charset="0"/>
              </a:rPr>
              <a:t> </a:t>
            </a:r>
            <a:r>
              <a:rPr lang="en-GB" dirty="0"/>
              <a:t> </a:t>
            </a:r>
            <a:endParaRPr lang="en-US"/>
          </a:p>
        </p:txBody>
      </p:sp>
    </p:spTree>
    <p:extLst>
      <p:ext uri="{BB962C8B-B14F-4D97-AF65-F5344CB8AC3E}">
        <p14:creationId xmlns:p14="http://schemas.microsoft.com/office/powerpoint/2010/main" val="1160538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EB35E7-761C-A3B5-CC88-0E205889B5B0}"/>
              </a:ext>
            </a:extLst>
          </p:cNvPr>
          <p:cNvSpPr txBox="1"/>
          <p:nvPr/>
        </p:nvSpPr>
        <p:spPr>
          <a:xfrm>
            <a:off x="648930" y="629266"/>
            <a:ext cx="9252154" cy="1223983"/>
          </a:xfrm>
          <a:prstGeom prst="rect">
            <a:avLst/>
          </a:prstGeom>
        </p:spPr>
        <p:txBody>
          <a:bodyPr vert="horz" lIns="91440" tIns="45720" rIns="91440" bIns="45720" rtlCol="0" anchor="t">
            <a:noAutofit/>
          </a:bodyPr>
          <a:lstStyle/>
          <a:p>
            <a:pPr defTabSz="457200">
              <a:spcBef>
                <a:spcPct val="0"/>
              </a:spcBef>
              <a:spcAft>
                <a:spcPts val="600"/>
              </a:spcAft>
            </a:pPr>
            <a:r>
              <a:rPr lang="en-US" sz="4200" b="0" i="0" kern="1200" dirty="0">
                <a:solidFill>
                  <a:schemeClr val="tx2"/>
                </a:solidFill>
                <a:latin typeface="+mj-lt"/>
                <a:ea typeface="+mj-ea"/>
                <a:cs typeface="+mj-cs"/>
              </a:rPr>
              <a:t>How I will be used communication skills? </a:t>
            </a:r>
          </a:p>
        </p:txBody>
      </p:sp>
      <p:sp>
        <p:nvSpPr>
          <p:cNvPr id="2" name="TextBox 1">
            <a:extLst>
              <a:ext uri="{FF2B5EF4-FFF2-40B4-BE49-F238E27FC236}">
                <a16:creationId xmlns:a16="http://schemas.microsoft.com/office/drawing/2014/main" id="{4C4B8193-9214-62E1-1AF9-639F60C1B28C}"/>
              </a:ext>
            </a:extLst>
          </p:cNvPr>
          <p:cNvSpPr txBox="1"/>
          <p:nvPr/>
        </p:nvSpPr>
        <p:spPr>
          <a:xfrm>
            <a:off x="1103311" y="2052214"/>
            <a:ext cx="4338409" cy="4196185"/>
          </a:xfrm>
          <a:prstGeom prst="rect">
            <a:avLst/>
          </a:prstGeom>
        </p:spPr>
        <p:txBody>
          <a:bodyPr vert="horz" lIns="91440" tIns="45720" rIns="91440" bIns="45720" rtlCol="0">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dirty="0">
                <a:latin typeface="+mj-lt"/>
                <a:ea typeface="+mj-ea"/>
                <a:cs typeface="+mj-cs"/>
              </a:rPr>
              <a:t>Use communication skills every day to support patients who are struggling.</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Build positive relationships with patients to gain their trust.</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Listen carefully to patients to understand their needs and concerns.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Communicate politely and respectfully with patients at all times.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Speak clearly and professionally with patients’ families.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Work effectively as part of healthcare team.</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Ask questions when unsure to avoid mistakes and learn more.</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Keep patient information private and confidential provide safe, caring and respectful care.</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Develop into a professional and compassionate healthcare worker.</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Help create a comfortable and supportive environment for patients.</a:t>
            </a:r>
            <a:endParaRPr lang="en-US" sz="1100" dirty="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100" dirty="0">
              <a:latin typeface="+mj-lt"/>
              <a:ea typeface="+mj-ea"/>
              <a:cs typeface="+mj-cs"/>
            </a:endParaRPr>
          </a:p>
        </p:txBody>
      </p:sp>
      <p:pic>
        <p:nvPicPr>
          <p:cNvPr id="9" name="Picture 8">
            <a:extLst>
              <a:ext uri="{FF2B5EF4-FFF2-40B4-BE49-F238E27FC236}">
                <a16:creationId xmlns:a16="http://schemas.microsoft.com/office/drawing/2014/main" id="{06A1545A-4981-0A66-5DF0-13254FD01317}"/>
              </a:ext>
            </a:extLst>
          </p:cNvPr>
          <p:cNvPicPr>
            <a:picLocks noChangeAspect="1"/>
          </p:cNvPicPr>
          <p:nvPr/>
        </p:nvPicPr>
        <p:blipFill>
          <a:blip r:embed="rId3"/>
          <a:stretch>
            <a:fillRect/>
          </a:stretch>
        </p:blipFill>
        <p:spPr>
          <a:xfrm>
            <a:off x="6091916" y="2623850"/>
            <a:ext cx="5451627" cy="3052911"/>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526868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Rectangle 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9" name="Freeform: Shape 1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4" name="TextBox 3">
            <a:extLst>
              <a:ext uri="{FF2B5EF4-FFF2-40B4-BE49-F238E27FC236}">
                <a16:creationId xmlns:a16="http://schemas.microsoft.com/office/drawing/2014/main" id="{CEF7EF36-D228-BE1A-560E-08EFB3E72A1C}"/>
              </a:ext>
            </a:extLst>
          </p:cNvPr>
          <p:cNvSpPr txBox="1"/>
          <p:nvPr/>
        </p:nvSpPr>
        <p:spPr>
          <a:xfrm>
            <a:off x="1103312" y="452718"/>
            <a:ext cx="8947522" cy="1400530"/>
          </a:xfrm>
          <a:prstGeom prst="rect">
            <a:avLst/>
          </a:prstGeom>
        </p:spPr>
        <p:txBody>
          <a:bodyPr vert="horz" lIns="91440" tIns="45720" rIns="91440" bIns="45720" rtlCol="0" anchor="ctr">
            <a:noAutofit/>
          </a:bodyPr>
          <a:lstStyle/>
          <a:p>
            <a:pPr defTabSz="457200">
              <a:spcBef>
                <a:spcPct val="0"/>
              </a:spcBef>
              <a:spcAft>
                <a:spcPts val="600"/>
              </a:spcAft>
            </a:pPr>
            <a:r>
              <a:rPr lang="en-US" sz="4200" b="0" i="0" u="sng" kern="1200">
                <a:solidFill>
                  <a:srgbClr val="FFFFFF"/>
                </a:solidFill>
                <a:latin typeface="+mj-lt"/>
                <a:ea typeface="+mj-ea"/>
                <a:cs typeface="+mj-cs"/>
              </a:rPr>
              <a:t>Reference</a:t>
            </a:r>
            <a:r>
              <a:rPr lang="en-US" sz="4200" b="0" i="0" kern="1200">
                <a:solidFill>
                  <a:srgbClr val="FFFFFF"/>
                </a:solidFill>
                <a:latin typeface="+mj-lt"/>
                <a:ea typeface="+mj-ea"/>
                <a:cs typeface="+mj-cs"/>
              </a:rPr>
              <a:t> </a:t>
            </a:r>
          </a:p>
        </p:txBody>
      </p:sp>
      <p:sp>
        <p:nvSpPr>
          <p:cNvPr id="3" name="TextBox 2">
            <a:extLst>
              <a:ext uri="{FF2B5EF4-FFF2-40B4-BE49-F238E27FC236}">
                <a16:creationId xmlns:a16="http://schemas.microsoft.com/office/drawing/2014/main" id="{32ECBCE9-E5DD-6E7E-BCCC-41677BC2A03A}"/>
              </a:ext>
            </a:extLst>
          </p:cNvPr>
          <p:cNvSpPr txBox="1"/>
          <p:nvPr/>
        </p:nvSpPr>
        <p:spPr>
          <a:xfrm>
            <a:off x="1103312" y="2763520"/>
            <a:ext cx="8946541" cy="3484879"/>
          </a:xfrm>
          <a:prstGeom prst="rect">
            <a:avLst/>
          </a:prstGeom>
        </p:spPr>
        <p:txBody>
          <a:bodyPr vert="horz" lIns="91440" tIns="45720" rIns="91440" bIns="45720" rtlCol="0">
            <a:normAutofit/>
          </a:bodyPr>
          <a:lstStyle/>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NHS (2023) Effective communication in healthcare</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Skills for care (2022) communications skills guide</a:t>
            </a:r>
          </a:p>
        </p:txBody>
      </p:sp>
    </p:spTree>
    <p:extLst>
      <p:ext uri="{BB962C8B-B14F-4D97-AF65-F5344CB8AC3E}">
        <p14:creationId xmlns:p14="http://schemas.microsoft.com/office/powerpoint/2010/main" val="282754140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Haleema Bibi (2511766)</dc:creator>
  <cp:lastModifiedBy>Haleema Bibi (2511766)</cp:lastModifiedBy>
  <cp:revision>11</cp:revision>
  <dcterms:created xsi:type="dcterms:W3CDTF">2026-05-20T18:32:14Z</dcterms:created>
  <dcterms:modified xsi:type="dcterms:W3CDTF">2026-06-18T22:20:33Z</dcterms:modified>
</cp:coreProperties>
</file>