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EE2082-572A-D7D2-2621-80DCA013E36E}" v="1225" dt="2026-05-08T12:12:46.3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lan Carter-Jones (2305710)" userId="S::2305710@student.uwtsd.ac.uk::3ce2d27b-3077-4adc-a098-0c035165e65b" providerId="AD" clId="Web-{73EE2082-572A-D7D2-2621-80DCA013E36E}"/>
    <pc:docChg chg="mod addSld delSld modSld sldOrd addMainMaster delMainMaster">
      <pc:chgData name="Cellan Carter-Jones (2305710)" userId="S::2305710@student.uwtsd.ac.uk::3ce2d27b-3077-4adc-a098-0c035165e65b" providerId="AD" clId="Web-{73EE2082-572A-D7D2-2621-80DCA013E36E}" dt="2026-05-08T12:12:46.383" v="1218"/>
      <pc:docMkLst>
        <pc:docMk/>
      </pc:docMkLst>
      <pc:sldChg chg="addSp delSp modSp mod setBg modClrScheme delDesignElem chgLayout modNotes">
        <pc:chgData name="Cellan Carter-Jones (2305710)" userId="S::2305710@student.uwtsd.ac.uk::3ce2d27b-3077-4adc-a098-0c035165e65b" providerId="AD" clId="Web-{73EE2082-572A-D7D2-2621-80DCA013E36E}" dt="2026-05-07T20:00:12.942" v="703"/>
        <pc:sldMkLst>
          <pc:docMk/>
          <pc:sldMk cId="109857222" sldId="256"/>
        </pc:sldMkLst>
        <pc:spChg chg="mod ord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Cellan Carter-Jones (2305710)" userId="S::2305710@student.uwtsd.ac.uk::3ce2d27b-3077-4adc-a098-0c035165e65b" providerId="AD" clId="Web-{73EE2082-572A-D7D2-2621-80DCA013E36E}" dt="2026-05-07T19:10:25.045" v="92"/>
          <ac:spMkLst>
            <pc:docMk/>
            <pc:sldMk cId="109857222" sldId="256"/>
            <ac:spMk id="5" creationId="{76F93023-6D78-C72F-D273-B751831EB5E4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11:04.421" v="95"/>
          <ac:spMkLst>
            <pc:docMk/>
            <pc:sldMk cId="109857222" sldId="256"/>
            <ac:spMk id="9" creationId="{22A397E7-BF60-45B2-84C7-B074B76C37A7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11:04.421" v="95"/>
          <ac:spMkLst>
            <pc:docMk/>
            <pc:sldMk cId="109857222" sldId="256"/>
            <ac:spMk id="11" creationId="{890DEF05-784E-4B61-89E4-04C4ECF4E5A0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109857222" sldId="256"/>
            <ac:spMk id="18" creationId="{A8384FB5-9ADC-4DDC-881B-597D56F5B15D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109857222" sldId="256"/>
            <ac:spMk id="20" creationId="{BC05CA36-AD6A-4ABF-9A05-52E5A143D2BB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109857222" sldId="256"/>
            <ac:spMk id="22" creationId="{D4331EE8-85A4-4588-8D9E-70E534D477DB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109857222" sldId="256"/>
            <ac:spMk id="24" creationId="{49D6C862-61CC-4B46-8080-96583D653BAB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109857222" sldId="256"/>
            <ac:spMk id="26" creationId="{E37EECFC-A684-4391-AE85-4CDAF5565F61}"/>
          </ac:spMkLst>
        </pc:spChg>
        <pc:picChg chg="add mod ord">
          <ac:chgData name="Cellan Carter-Jones (2305710)" userId="S::2305710@student.uwtsd.ac.uk::3ce2d27b-3077-4adc-a098-0c035165e65b" providerId="AD" clId="Web-{73EE2082-572A-D7D2-2621-80DCA013E36E}" dt="2026-05-07T19:11:04.421" v="95"/>
          <ac:picMkLst>
            <pc:docMk/>
            <pc:sldMk cId="109857222" sldId="256"/>
            <ac:picMk id="4" creationId="{84506EFC-C140-2504-A1BD-C8DF497F7F49}"/>
          </ac:picMkLst>
        </pc:picChg>
        <pc:cxnChg chg="add">
          <ac:chgData name="Cellan Carter-Jones (2305710)" userId="S::2305710@student.uwtsd.ac.uk::3ce2d27b-3077-4adc-a098-0c035165e65b" providerId="AD" clId="Web-{73EE2082-572A-D7D2-2621-80DCA013E36E}" dt="2026-05-07T19:10:43.436" v="93"/>
          <ac:cxnSpMkLst>
            <pc:docMk/>
            <pc:sldMk cId="109857222" sldId="256"/>
            <ac:cxnSpMk id="13" creationId="{C41BAEC7-F7B0-4224-8B18-8F74B7D87F0B}"/>
          </ac:cxnSpMkLst>
        </pc:cxnChg>
      </pc:sldChg>
      <pc:sldChg chg="addSp delSp modSp new mod setBg modClrScheme delDesignElem chgLayout modNotes">
        <pc:chgData name="Cellan Carter-Jones (2305710)" userId="S::2305710@student.uwtsd.ac.uk::3ce2d27b-3077-4adc-a098-0c035165e65b" providerId="AD" clId="Web-{73EE2082-572A-D7D2-2621-80DCA013E36E}" dt="2026-05-08T12:08:24.824" v="1213" actId="20577"/>
        <pc:sldMkLst>
          <pc:docMk/>
          <pc:sldMk cId="2984135372" sldId="257"/>
        </pc:sldMkLst>
        <pc:spChg chg="mod ord">
          <ac:chgData name="Cellan Carter-Jones (2305710)" userId="S::2305710@student.uwtsd.ac.uk::3ce2d27b-3077-4adc-a098-0c035165e65b" providerId="AD" clId="Web-{73EE2082-572A-D7D2-2621-80DCA013E36E}" dt="2026-05-08T12:08:24.824" v="1213" actId="20577"/>
          <ac:spMkLst>
            <pc:docMk/>
            <pc:sldMk cId="2984135372" sldId="257"/>
            <ac:spMk id="2" creationId="{6BD04010-9855-D506-92DF-F88734883697}"/>
          </ac:spMkLst>
        </pc:spChg>
        <pc:spChg chg="mod ord">
          <ac:chgData name="Cellan Carter-Jones (2305710)" userId="S::2305710@student.uwtsd.ac.uk::3ce2d27b-3077-4adc-a098-0c035165e65b" providerId="AD" clId="Web-{73EE2082-572A-D7D2-2621-80DCA013E36E}" dt="2026-05-08T10:20:39.202" v="804" actId="20577"/>
          <ac:spMkLst>
            <pc:docMk/>
            <pc:sldMk cId="2984135372" sldId="257"/>
            <ac:spMk id="3" creationId="{15507508-D246-6E66-675C-E3CCE08FD767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8T10:22:48.661" v="806"/>
          <ac:spMkLst>
            <pc:docMk/>
            <pc:sldMk cId="2984135372" sldId="257"/>
            <ac:spMk id="5" creationId="{1284FB8C-0DFD-B23A-1517-A2650E63C50A}"/>
          </ac:spMkLst>
        </pc:spChg>
        <pc:spChg chg="add del mod">
          <ac:chgData name="Cellan Carter-Jones (2305710)" userId="S::2305710@student.uwtsd.ac.uk::3ce2d27b-3077-4adc-a098-0c035165e65b" providerId="AD" clId="Web-{73EE2082-572A-D7D2-2621-80DCA013E36E}" dt="2026-05-07T19:14:34.911" v="126"/>
          <ac:spMkLst>
            <pc:docMk/>
            <pc:sldMk cId="2984135372" sldId="257"/>
            <ac:spMk id="5" creationId="{15C6864B-4B73-63B0-9CF0-EB95ED24BF05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8T10:25:00.805" v="849" actId="1076"/>
          <ac:spMkLst>
            <pc:docMk/>
            <pc:sldMk cId="2984135372" sldId="257"/>
            <ac:spMk id="6" creationId="{7622C70E-677C-81C9-B1B3-8105C6AA0C71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14:44.489" v="128"/>
          <ac:spMkLst>
            <pc:docMk/>
            <pc:sldMk cId="2984135372" sldId="257"/>
            <ac:spMk id="10" creationId="{EDDBB197-D710-4A4F-A9CA-FD2177498BE8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14:44.489" v="128"/>
          <ac:spMkLst>
            <pc:docMk/>
            <pc:sldMk cId="2984135372" sldId="257"/>
            <ac:spMk id="12" creationId="{975D1CFA-2CDB-4B64-BD9F-85744E8DA12F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2984135372" sldId="257"/>
            <ac:spMk id="23" creationId="{04812C46-200A-4DEB-A05E-3ED6C68C2387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2984135372" sldId="257"/>
            <ac:spMk id="25" creationId="{D1EA859B-E555-4109-94F3-6700E046E008}"/>
          </ac:spMkLst>
        </pc:spChg>
        <pc:grpChg chg="add del">
          <ac:chgData name="Cellan Carter-Jones (2305710)" userId="S::2305710@student.uwtsd.ac.uk::3ce2d27b-3077-4adc-a098-0c035165e65b" providerId="AD" clId="Web-{73EE2082-572A-D7D2-2621-80DCA013E36E}" dt="2026-05-07T19:14:44.489" v="128"/>
          <ac:grpSpMkLst>
            <pc:docMk/>
            <pc:sldMk cId="2984135372" sldId="257"/>
            <ac:grpSpMk id="14" creationId="{25EE5136-01F1-466C-962D-BA9B4C6757AA}"/>
          </ac:grpSpMkLst>
        </pc:grpChg>
        <pc:picChg chg="add mod ord">
          <ac:chgData name="Cellan Carter-Jones (2305710)" userId="S::2305710@student.uwtsd.ac.uk::3ce2d27b-3077-4adc-a098-0c035165e65b" providerId="AD" clId="Web-{73EE2082-572A-D7D2-2621-80DCA013E36E}" dt="2026-05-07T19:14:44.489" v="128"/>
          <ac:picMkLst>
            <pc:docMk/>
            <pc:sldMk cId="2984135372" sldId="257"/>
            <ac:picMk id="4" creationId="{9A7AA9CF-AC69-EF93-F8A4-6181FFE5483E}"/>
          </ac:picMkLst>
        </pc:picChg>
        <pc:picChg chg="add del">
          <ac:chgData name="Cellan Carter-Jones (2305710)" userId="S::2305710@student.uwtsd.ac.uk::3ce2d27b-3077-4adc-a098-0c035165e65b" providerId="AD" clId="Web-{73EE2082-572A-D7D2-2621-80DCA013E36E}" dt="2026-05-07T19:14:40.333" v="127"/>
          <ac:picMkLst>
            <pc:docMk/>
            <pc:sldMk cId="2984135372" sldId="257"/>
            <ac:picMk id="7" creationId="{6B682C3F-5CEE-13E9-F661-AF1BBB7048E2}"/>
          </ac:picMkLst>
        </pc:picChg>
      </pc:sldChg>
      <pc:sldChg chg="addSp delSp modSp new mod setBg modClrScheme delDesignElem chgLayout modNotes">
        <pc:chgData name="Cellan Carter-Jones (2305710)" userId="S::2305710@student.uwtsd.ac.uk::3ce2d27b-3077-4adc-a098-0c035165e65b" providerId="AD" clId="Web-{73EE2082-572A-D7D2-2621-80DCA013E36E}" dt="2026-05-08T12:08:10.512" v="1211" actId="20577"/>
        <pc:sldMkLst>
          <pc:docMk/>
          <pc:sldMk cId="2086139546" sldId="258"/>
        </pc:sldMkLst>
        <pc:spChg chg="mod ord">
          <ac:chgData name="Cellan Carter-Jones (2305710)" userId="S::2305710@student.uwtsd.ac.uk::3ce2d27b-3077-4adc-a098-0c035165e65b" providerId="AD" clId="Web-{73EE2082-572A-D7D2-2621-80DCA013E36E}" dt="2026-05-08T12:07:33.089" v="1200"/>
          <ac:spMkLst>
            <pc:docMk/>
            <pc:sldMk cId="2086139546" sldId="258"/>
            <ac:spMk id="2" creationId="{62A3E3A6-F566-B7C3-9E31-F78DEC6ACCB7}"/>
          </ac:spMkLst>
        </pc:spChg>
        <pc:spChg chg="mod ord">
          <ac:chgData name="Cellan Carter-Jones (2305710)" userId="S::2305710@student.uwtsd.ac.uk::3ce2d27b-3077-4adc-a098-0c035165e65b" providerId="AD" clId="Web-{73EE2082-572A-D7D2-2621-80DCA013E36E}" dt="2026-05-08T12:08:10.512" v="1211" actId="20577"/>
          <ac:spMkLst>
            <pc:docMk/>
            <pc:sldMk cId="2086139546" sldId="258"/>
            <ac:spMk id="3" creationId="{B737D7D4-C2B5-252F-2A17-9FFD77906277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18:09.117" v="146"/>
          <ac:spMkLst>
            <pc:docMk/>
            <pc:sldMk cId="2086139546" sldId="258"/>
            <ac:spMk id="8" creationId="{6A8AAC95-3719-4BCD-B710-4160043D9237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18:09.117" v="146"/>
          <ac:spMkLst>
            <pc:docMk/>
            <pc:sldMk cId="2086139546" sldId="258"/>
            <ac:spMk id="10" creationId="{73A6D7BA-50E4-42FE-A0E3-FC42B7EC4372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2086139546" sldId="258"/>
            <ac:spMk id="15" creationId="{3AD318CC-E2A8-4E27-9548-A047A78999B1}"/>
          </ac:spMkLst>
        </pc:spChg>
        <pc:spChg chg="mod ord">
          <ac:chgData name="Cellan Carter-Jones (2305710)" userId="S::2305710@student.uwtsd.ac.uk::3ce2d27b-3077-4adc-a098-0c035165e65b" providerId="AD" clId="Web-{73EE2082-572A-D7D2-2621-80DCA013E36E}" dt="2026-05-08T12:07:33.089" v="1201"/>
          <ac:spMkLst>
            <pc:docMk/>
            <pc:sldMk cId="2086139546" sldId="258"/>
            <ac:spMk id="18" creationId="{3A9A4357-BD1D-4622-A4FE-766E6AB8DE84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5:02.083" v="229"/>
          <ac:spMkLst>
            <pc:docMk/>
            <pc:sldMk cId="2086139546" sldId="258"/>
            <ac:spMk id="21" creationId="{2C1BBA94-3F40-40AA-8BB9-E69E25E537C1}"/>
          </ac:spMkLst>
        </pc:spChg>
        <pc:grpChg chg="add del">
          <ac:chgData name="Cellan Carter-Jones (2305710)" userId="S::2305710@student.uwtsd.ac.uk::3ce2d27b-3077-4adc-a098-0c035165e65b" providerId="AD" clId="Web-{73EE2082-572A-D7D2-2621-80DCA013E36E}" dt="2026-05-07T19:25:02.083" v="229"/>
          <ac:grpSpMkLst>
            <pc:docMk/>
            <pc:sldMk cId="2086139546" sldId="258"/>
            <ac:grpSpMk id="17" creationId="{B14B560F-9DD7-4302-A60B-EBD3EF59B073}"/>
          </ac:grpSpMkLst>
        </pc:grpChg>
        <pc:cxnChg chg="mod">
          <ac:chgData name="Cellan Carter-Jones (2305710)" userId="S::2305710@student.uwtsd.ac.uk::3ce2d27b-3077-4adc-a098-0c035165e65b" providerId="AD" clId="Web-{73EE2082-572A-D7D2-2621-80DCA013E36E}" dt="2026-05-07T19:18:22.898" v="148"/>
          <ac:cxnSpMkLst>
            <pc:docMk/>
            <pc:sldMk cId="2086139546" sldId="258"/>
            <ac:cxnSpMk id="19" creationId="{C21D6966-343E-49AC-A026-D2497E0C3CA1}"/>
          </ac:cxnSpMkLst>
        </pc:cxnChg>
      </pc:sldChg>
      <pc:sldChg chg="addSp delSp modSp new mod modClrScheme chgLayout modNotes">
        <pc:chgData name="Cellan Carter-Jones (2305710)" userId="S::2305710@student.uwtsd.ac.uk::3ce2d27b-3077-4adc-a098-0c035165e65b" providerId="AD" clId="Web-{73EE2082-572A-D7D2-2621-80DCA013E36E}" dt="2026-05-08T12:07:17.776" v="1199"/>
        <pc:sldMkLst>
          <pc:docMk/>
          <pc:sldMk cId="2973920035" sldId="259"/>
        </pc:sldMkLst>
        <pc:spChg chg="mod ord">
          <ac:chgData name="Cellan Carter-Jones (2305710)" userId="S::2305710@student.uwtsd.ac.uk::3ce2d27b-3077-4adc-a098-0c035165e65b" providerId="AD" clId="Web-{73EE2082-572A-D7D2-2621-80DCA013E36E}" dt="2026-05-08T12:07:05.229" v="1192"/>
          <ac:spMkLst>
            <pc:docMk/>
            <pc:sldMk cId="2973920035" sldId="259"/>
            <ac:spMk id="2" creationId="{4BBA09B8-EBDC-BDAE-414D-44885A2B0ACF}"/>
          </ac:spMkLst>
        </pc:spChg>
        <pc:spChg chg="del mod ord">
          <ac:chgData name="Cellan Carter-Jones (2305710)" userId="S::2305710@student.uwtsd.ac.uk::3ce2d27b-3077-4adc-a098-0c035165e65b" providerId="AD" clId="Web-{73EE2082-572A-D7D2-2621-80DCA013E36E}" dt="2026-05-08T12:07:14.901" v="1198"/>
          <ac:spMkLst>
            <pc:docMk/>
            <pc:sldMk cId="2973920035" sldId="259"/>
            <ac:spMk id="3" creationId="{BA78B7F3-D3A7-ADE9-D3BE-AB1AB502252C}"/>
          </ac:spMkLst>
        </pc:spChg>
        <pc:spChg chg="add del mod">
          <ac:chgData name="Cellan Carter-Jones (2305710)" userId="S::2305710@student.uwtsd.ac.uk::3ce2d27b-3077-4adc-a098-0c035165e65b" providerId="AD" clId="Web-{73EE2082-572A-D7D2-2621-80DCA013E36E}" dt="2026-05-07T19:25:47.792" v="243"/>
          <ac:spMkLst>
            <pc:docMk/>
            <pc:sldMk cId="2973920035" sldId="259"/>
            <ac:spMk id="4" creationId="{0D891095-FD9B-49F8-4BD3-7DFFE471AC30}"/>
          </ac:spMkLst>
        </pc:spChg>
        <pc:spChg chg="add del">
          <ac:chgData name="Cellan Carter-Jones (2305710)" userId="S::2305710@student.uwtsd.ac.uk::3ce2d27b-3077-4adc-a098-0c035165e65b" providerId="AD" clId="Web-{73EE2082-572A-D7D2-2621-80DCA013E36E}" dt="2026-05-07T19:23:53.995" v="210"/>
          <ac:spMkLst>
            <pc:docMk/>
            <pc:sldMk cId="2973920035" sldId="259"/>
            <ac:spMk id="5" creationId="{321414FA-71F5-8433-92E9-0CE30A949599}"/>
          </ac:spMkLst>
        </pc:spChg>
        <pc:spChg chg="add del mod">
          <ac:chgData name="Cellan Carter-Jones (2305710)" userId="S::2305710@student.uwtsd.ac.uk::3ce2d27b-3077-4adc-a098-0c035165e65b" providerId="AD" clId="Web-{73EE2082-572A-D7D2-2621-80DCA013E36E}" dt="2026-05-08T12:07:17.776" v="1199"/>
          <ac:spMkLst>
            <pc:docMk/>
            <pc:sldMk cId="2973920035" sldId="259"/>
            <ac:spMk id="5" creationId="{7A806294-7FEE-17E8-0404-2A903D0A142B}"/>
          </ac:spMkLst>
        </pc:spChg>
        <pc:spChg chg="add del mod">
          <ac:chgData name="Cellan Carter-Jones (2305710)" userId="S::2305710@student.uwtsd.ac.uk::3ce2d27b-3077-4adc-a098-0c035165e65b" providerId="AD" clId="Web-{73EE2082-572A-D7D2-2621-80DCA013E36E}" dt="2026-05-07T19:26:14.420" v="254"/>
          <ac:spMkLst>
            <pc:docMk/>
            <pc:sldMk cId="2973920035" sldId="259"/>
            <ac:spMk id="6" creationId="{0B0F3269-2506-D77C-0A6C-66614459EFF8}"/>
          </ac:spMkLst>
        </pc:spChg>
        <pc:spChg chg="add del mod">
          <ac:chgData name="Cellan Carter-Jones (2305710)" userId="S::2305710@student.uwtsd.ac.uk::3ce2d27b-3077-4adc-a098-0c035165e65b" providerId="AD" clId="Web-{73EE2082-572A-D7D2-2621-80DCA013E36E}" dt="2026-05-07T19:26:38.141" v="276"/>
          <ac:spMkLst>
            <pc:docMk/>
            <pc:sldMk cId="2973920035" sldId="259"/>
            <ac:spMk id="7" creationId="{A022EA4D-31E7-5754-9B63-54F6EE2FB191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8T12:07:05.245" v="1194"/>
          <ac:spMkLst>
            <pc:docMk/>
            <pc:sldMk cId="2973920035" sldId="259"/>
            <ac:spMk id="8" creationId="{882B2583-3C28-93FB-85DE-C5F1182EAEAB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8T12:07:05.245" v="1195"/>
          <ac:spMkLst>
            <pc:docMk/>
            <pc:sldMk cId="2973920035" sldId="259"/>
            <ac:spMk id="9" creationId="{6C51821E-E7DA-61B8-E27A-BFFF4FE9DDDA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8T12:07:05.245" v="1196"/>
          <ac:spMkLst>
            <pc:docMk/>
            <pc:sldMk cId="2973920035" sldId="259"/>
            <ac:spMk id="10" creationId="{51599DEC-AA38-08E6-9C56-E4BF3E4CDEB2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8T12:07:05.339" v="1197"/>
          <ac:spMkLst>
            <pc:docMk/>
            <pc:sldMk cId="2973920035" sldId="259"/>
            <ac:spMk id="11" creationId="{58712FD0-D3E2-6B9F-FE00-C4D3C8A14124}"/>
          </ac:spMkLst>
        </pc:spChg>
      </pc:sldChg>
      <pc:sldChg chg="addSp delSp modSp new mod setBg modClrScheme chgLayout modNotes">
        <pc:chgData name="Cellan Carter-Jones (2305710)" userId="S::2305710@student.uwtsd.ac.uk::3ce2d27b-3077-4adc-a098-0c035165e65b" providerId="AD" clId="Web-{73EE2082-572A-D7D2-2621-80DCA013E36E}" dt="2026-05-08T12:06:51.276" v="1191"/>
        <pc:sldMkLst>
          <pc:docMk/>
          <pc:sldMk cId="3563735024" sldId="260"/>
        </pc:sldMkLst>
        <pc:spChg chg="mod ord">
          <ac:chgData name="Cellan Carter-Jones (2305710)" userId="S::2305710@student.uwtsd.ac.uk::3ce2d27b-3077-4adc-a098-0c035165e65b" providerId="AD" clId="Web-{73EE2082-572A-D7D2-2621-80DCA013E36E}" dt="2026-05-08T12:06:51.104" v="1188"/>
          <ac:spMkLst>
            <pc:docMk/>
            <pc:sldMk cId="3563735024" sldId="260"/>
            <ac:spMk id="2" creationId="{9F2487AF-6142-03C2-0CB1-7FFEE297402B}"/>
          </ac:spMkLst>
        </pc:spChg>
        <pc:spChg chg="mod ord">
          <ac:chgData name="Cellan Carter-Jones (2305710)" userId="S::2305710@student.uwtsd.ac.uk::3ce2d27b-3077-4adc-a098-0c035165e65b" providerId="AD" clId="Web-{73EE2082-572A-D7D2-2621-80DCA013E36E}" dt="2026-05-08T12:06:51.120" v="1189"/>
          <ac:spMkLst>
            <pc:docMk/>
            <pc:sldMk cId="3563735024" sldId="260"/>
            <ac:spMk id="3" creationId="{D8DB89D3-875B-6B6B-2EBE-35CF2B21FC4C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8T12:06:51.120" v="1190"/>
          <ac:spMkLst>
            <pc:docMk/>
            <pc:sldMk cId="3563735024" sldId="260"/>
            <ac:spMk id="4" creationId="{F8931E75-A589-A494-27CB-94B5281F47D1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8T12:06:51.276" v="1191"/>
          <ac:spMkLst>
            <pc:docMk/>
            <pc:sldMk cId="3563735024" sldId="260"/>
            <ac:spMk id="5" creationId="{9B0E0846-4729-747D-D33B-448B41F7E673}"/>
          </ac:spMkLst>
        </pc:spChg>
        <pc:spChg chg="add del mod">
          <ac:chgData name="Cellan Carter-Jones (2305710)" userId="S::2305710@student.uwtsd.ac.uk::3ce2d27b-3077-4adc-a098-0c035165e65b" providerId="AD" clId="Web-{73EE2082-572A-D7D2-2621-80DCA013E36E}" dt="2026-05-07T19:38:24.514" v="398"/>
          <ac:spMkLst>
            <pc:docMk/>
            <pc:sldMk cId="3563735024" sldId="260"/>
            <ac:spMk id="8" creationId="{777A147A-9ED8-46B4-8660-1B3C2AA880B5}"/>
          </ac:spMkLst>
        </pc:spChg>
        <pc:spChg chg="add del mod">
          <ac:chgData name="Cellan Carter-Jones (2305710)" userId="S::2305710@student.uwtsd.ac.uk::3ce2d27b-3077-4adc-a098-0c035165e65b" providerId="AD" clId="Web-{73EE2082-572A-D7D2-2621-80DCA013E36E}" dt="2026-05-07T19:38:24.514" v="398"/>
          <ac:spMkLst>
            <pc:docMk/>
            <pc:sldMk cId="3563735024" sldId="260"/>
            <ac:spMk id="10" creationId="{5D6C15A0-C087-4593-8414-2B4EC1CDC3DE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7T19:42:57.887" v="484"/>
          <ac:spMkLst>
            <pc:docMk/>
            <pc:sldMk cId="3563735024" sldId="260"/>
            <ac:spMk id="15" creationId="{B6CDA21F-E7AF-4C75-8395-33F58D5B0E45}"/>
          </ac:spMkLst>
        </pc:spChg>
        <pc:spChg chg="mod">
          <ac:chgData name="Cellan Carter-Jones (2305710)" userId="S::2305710@student.uwtsd.ac.uk::3ce2d27b-3077-4adc-a098-0c035165e65b" providerId="AD" clId="Web-{73EE2082-572A-D7D2-2621-80DCA013E36E}" dt="2026-05-08T12:06:51.104" v="1185"/>
          <ac:spMkLst>
            <pc:docMk/>
            <pc:sldMk cId="3563735024" sldId="260"/>
            <ac:spMk id="18" creationId="{A6604B49-AD5C-4590-B051-06C8222ECD99}"/>
          </ac:spMkLst>
        </pc:spChg>
        <pc:spChg chg="mod">
          <ac:chgData name="Cellan Carter-Jones (2305710)" userId="S::2305710@student.uwtsd.ac.uk::3ce2d27b-3077-4adc-a098-0c035165e65b" providerId="AD" clId="Web-{73EE2082-572A-D7D2-2621-80DCA013E36E}" dt="2026-05-08T12:06:51.104" v="1186"/>
          <ac:spMkLst>
            <pc:docMk/>
            <pc:sldMk cId="3563735024" sldId="260"/>
            <ac:spMk id="19" creationId="{743ECCAF-29C5-4537-947C-7EA1292463DB}"/>
          </ac:spMkLst>
        </pc:spChg>
        <pc:spChg chg="mod">
          <ac:chgData name="Cellan Carter-Jones (2305710)" userId="S::2305710@student.uwtsd.ac.uk::3ce2d27b-3077-4adc-a098-0c035165e65b" providerId="AD" clId="Web-{73EE2082-572A-D7D2-2621-80DCA013E36E}" dt="2026-05-08T12:06:51.104" v="1187"/>
          <ac:spMkLst>
            <pc:docMk/>
            <pc:sldMk cId="3563735024" sldId="260"/>
            <ac:spMk id="20" creationId="{ED49787B-8DE6-4467-AD0A-8DECC6E0C2D6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7T19:42:57.902" v="488"/>
          <ac:spMkLst>
            <pc:docMk/>
            <pc:sldMk cId="3563735024" sldId="260"/>
            <ac:spMk id="22" creationId="{D5B0017B-2ECA-49AF-B397-DC140825DF8D}"/>
          </ac:spMkLst>
        </pc:spChg>
        <pc:grpChg chg="add">
          <ac:chgData name="Cellan Carter-Jones (2305710)" userId="S::2305710@student.uwtsd.ac.uk::3ce2d27b-3077-4adc-a098-0c035165e65b" providerId="AD" clId="Web-{73EE2082-572A-D7D2-2621-80DCA013E36E}" dt="2026-05-07T19:38:24.514" v="398"/>
          <ac:grpSpMkLst>
            <pc:docMk/>
            <pc:sldMk cId="3563735024" sldId="260"/>
            <ac:grpSpMk id="17" creationId="{AE1C45F0-260A-458C-96ED-C1F6D2151219}"/>
          </ac:grpSpMkLst>
        </pc:grpChg>
        <pc:cxnChg chg="add mod">
          <ac:chgData name="Cellan Carter-Jones (2305710)" userId="S::2305710@student.uwtsd.ac.uk::3ce2d27b-3077-4adc-a098-0c035165e65b" providerId="AD" clId="Web-{73EE2082-572A-D7D2-2621-80DCA013E36E}" dt="2026-05-07T19:38:31.108" v="406"/>
          <ac:cxnSpMkLst>
            <pc:docMk/>
            <pc:sldMk cId="3563735024" sldId="260"/>
            <ac:cxnSpMk id="24" creationId="{6CF1BAF6-AD41-4082-B212-8A1F9A2E8779}"/>
          </ac:cxnSpMkLst>
        </pc:cxnChg>
      </pc:sldChg>
      <pc:sldChg chg="addSp delSp modSp new mod modClrScheme chgLayout modNotes">
        <pc:chgData name="Cellan Carter-Jones (2305710)" userId="S::2305710@student.uwtsd.ac.uk::3ce2d27b-3077-4adc-a098-0c035165e65b" providerId="AD" clId="Web-{73EE2082-572A-D7D2-2621-80DCA013E36E}" dt="2026-05-08T12:06:33.807" v="1177" actId="20577"/>
        <pc:sldMkLst>
          <pc:docMk/>
          <pc:sldMk cId="451957907" sldId="261"/>
        </pc:sldMkLst>
        <pc:spChg chg="mod ord">
          <ac:chgData name="Cellan Carter-Jones (2305710)" userId="S::2305710@student.uwtsd.ac.uk::3ce2d27b-3077-4adc-a098-0c035165e65b" providerId="AD" clId="Web-{73EE2082-572A-D7D2-2621-80DCA013E36E}" dt="2026-05-08T12:06:33.807" v="1177" actId="20577"/>
          <ac:spMkLst>
            <pc:docMk/>
            <pc:sldMk cId="451957907" sldId="261"/>
            <ac:spMk id="2" creationId="{D83778F8-7F71-C5EF-E7D6-26BA8366484D}"/>
          </ac:spMkLst>
        </pc:spChg>
        <pc:spChg chg="del mod ord">
          <ac:chgData name="Cellan Carter-Jones (2305710)" userId="S::2305710@student.uwtsd.ac.uk::3ce2d27b-3077-4adc-a098-0c035165e65b" providerId="AD" clId="Web-{73EE2082-572A-D7D2-2621-80DCA013E36E}" dt="2026-05-07T19:43:51.860" v="490"/>
          <ac:spMkLst>
            <pc:docMk/>
            <pc:sldMk cId="451957907" sldId="261"/>
            <ac:spMk id="3" creationId="{0773A548-6B36-CB35-863D-F681D84868A5}"/>
          </ac:spMkLst>
        </pc:spChg>
        <pc:graphicFrameChg chg="add mod ord modGraphic">
          <ac:chgData name="Cellan Carter-Jones (2305710)" userId="S::2305710@student.uwtsd.ac.uk::3ce2d27b-3077-4adc-a098-0c035165e65b" providerId="AD" clId="Web-{73EE2082-572A-D7D2-2621-80DCA013E36E}" dt="2026-05-08T12:06:19.416" v="1173"/>
          <ac:graphicFrameMkLst>
            <pc:docMk/>
            <pc:sldMk cId="451957907" sldId="261"/>
            <ac:graphicFrameMk id="4" creationId="{337EAE30-9C71-A64B-DE43-458354C70507}"/>
          </ac:graphicFrameMkLst>
        </pc:graphicFrameChg>
      </pc:sldChg>
      <pc:sldChg chg="addSp modSp new mod setBg modClrScheme chgLayout modNotes">
        <pc:chgData name="Cellan Carter-Jones (2305710)" userId="S::2305710@student.uwtsd.ac.uk::3ce2d27b-3077-4adc-a098-0c035165e65b" providerId="AD" clId="Web-{73EE2082-572A-D7D2-2621-80DCA013E36E}" dt="2026-05-08T12:06:01.009" v="1159" actId="20577"/>
        <pc:sldMkLst>
          <pc:docMk/>
          <pc:sldMk cId="3927048469" sldId="262"/>
        </pc:sldMkLst>
        <pc:spChg chg="mod ord">
          <ac:chgData name="Cellan Carter-Jones (2305710)" userId="S::2305710@student.uwtsd.ac.uk::3ce2d27b-3077-4adc-a098-0c035165e65b" providerId="AD" clId="Web-{73EE2082-572A-D7D2-2621-80DCA013E36E}" dt="2026-05-08T12:06:01.009" v="1159" actId="20577"/>
          <ac:spMkLst>
            <pc:docMk/>
            <pc:sldMk cId="3927048469" sldId="262"/>
            <ac:spMk id="2" creationId="{C5155A3F-FAC4-9835-351C-777E10389F6D}"/>
          </ac:spMkLst>
        </pc:spChg>
        <pc:spChg chg="mod ord">
          <ac:chgData name="Cellan Carter-Jones (2305710)" userId="S::2305710@student.uwtsd.ac.uk::3ce2d27b-3077-4adc-a098-0c035165e65b" providerId="AD" clId="Web-{73EE2082-572A-D7D2-2621-80DCA013E36E}" dt="2026-05-08T12:05:06.180" v="1148" actId="20577"/>
          <ac:spMkLst>
            <pc:docMk/>
            <pc:sldMk cId="3927048469" sldId="262"/>
            <ac:spMk id="3" creationId="{3A0BBB01-31F1-790E-093F-5FBC4F1C8EE2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8T12:05:11.305" v="1150" actId="20577"/>
          <ac:spMkLst>
            <pc:docMk/>
            <pc:sldMk cId="3927048469" sldId="262"/>
            <ac:spMk id="4" creationId="{2D315195-2AFF-CD4E-D9F0-F427BC25F417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7T19:51:00.361" v="669"/>
          <ac:spMkLst>
            <pc:docMk/>
            <pc:sldMk cId="3927048469" sldId="262"/>
            <ac:spMk id="8" creationId="{777A147A-9ED8-46B4-8660-1B3C2AA880B5}"/>
          </ac:spMkLst>
        </pc:spChg>
        <pc:spChg chg="add mod">
          <ac:chgData name="Cellan Carter-Jones (2305710)" userId="S::2305710@student.uwtsd.ac.uk::3ce2d27b-3077-4adc-a098-0c035165e65b" providerId="AD" clId="Web-{73EE2082-572A-D7D2-2621-80DCA013E36E}" dt="2026-05-07T19:51:00.377" v="671"/>
          <ac:spMkLst>
            <pc:docMk/>
            <pc:sldMk cId="3927048469" sldId="262"/>
            <ac:spMk id="10" creationId="{5D6C15A0-C087-4593-8414-2B4EC1CDC3DE}"/>
          </ac:spMkLst>
        </pc:spChg>
      </pc:sldChg>
      <pc:sldChg chg="addSp delSp modSp new mod ord setBg">
        <pc:chgData name="Cellan Carter-Jones (2305710)" userId="S::2305710@student.uwtsd.ac.uk::3ce2d27b-3077-4adc-a098-0c035165e65b" providerId="AD" clId="Web-{73EE2082-572A-D7D2-2621-80DCA013E36E}" dt="2026-05-08T12:12:46.383" v="1218"/>
        <pc:sldMkLst>
          <pc:docMk/>
          <pc:sldMk cId="1663972742" sldId="263"/>
        </pc:sldMkLst>
        <pc:spChg chg="mod">
          <ac:chgData name="Cellan Carter-Jones (2305710)" userId="S::2305710@student.uwtsd.ac.uk::3ce2d27b-3077-4adc-a098-0c035165e65b" providerId="AD" clId="Web-{73EE2082-572A-D7D2-2621-80DCA013E36E}" dt="2026-05-08T10:01:32.436" v="756"/>
          <ac:spMkLst>
            <pc:docMk/>
            <pc:sldMk cId="1663972742" sldId="263"/>
            <ac:spMk id="2" creationId="{6E04644B-E38B-FD33-43E1-52F93B66FEB9}"/>
          </ac:spMkLst>
        </pc:spChg>
        <pc:spChg chg="del">
          <ac:chgData name="Cellan Carter-Jones (2305710)" userId="S::2305710@student.uwtsd.ac.uk::3ce2d27b-3077-4adc-a098-0c035165e65b" providerId="AD" clId="Web-{73EE2082-572A-D7D2-2621-80DCA013E36E}" dt="2026-05-08T09:59:57.543" v="747"/>
          <ac:spMkLst>
            <pc:docMk/>
            <pc:sldMk cId="1663972742" sldId="263"/>
            <ac:spMk id="3" creationId="{05AD8E0C-AC7E-B66F-92AC-9C87CE581727}"/>
          </ac:spMkLst>
        </pc:spChg>
        <pc:spChg chg="add del mod">
          <ac:chgData name="Cellan Carter-Jones (2305710)" userId="S::2305710@student.uwtsd.ac.uk::3ce2d27b-3077-4adc-a098-0c035165e65b" providerId="AD" clId="Web-{73EE2082-572A-D7D2-2621-80DCA013E36E}" dt="2026-05-08T10:01:26.514" v="755"/>
          <ac:spMkLst>
            <pc:docMk/>
            <pc:sldMk cId="1663972742" sldId="263"/>
            <ac:spMk id="5" creationId="{2BE9B19F-7AA9-549A-23C0-E267E3E87381}"/>
          </ac:spMkLst>
        </pc:spChg>
        <pc:spChg chg="add">
          <ac:chgData name="Cellan Carter-Jones (2305710)" userId="S::2305710@student.uwtsd.ac.uk::3ce2d27b-3077-4adc-a098-0c035165e65b" providerId="AD" clId="Web-{73EE2082-572A-D7D2-2621-80DCA013E36E}" dt="2026-05-08T10:01:32.436" v="756"/>
          <ac:spMkLst>
            <pc:docMk/>
            <pc:sldMk cId="1663972742" sldId="263"/>
            <ac:spMk id="9" creationId="{9180DE06-7362-4888-AADA-7AADD57AC49D}"/>
          </ac:spMkLst>
        </pc:spChg>
        <pc:spChg chg="mod">
          <ac:chgData name="Cellan Carter-Jones (2305710)" userId="S::2305710@student.uwtsd.ac.uk::3ce2d27b-3077-4adc-a098-0c035165e65b" providerId="AD" clId="Web-{73EE2082-572A-D7D2-2621-80DCA013E36E}" dt="2026-05-08T12:12:46.383" v="1218"/>
          <ac:spMkLst>
            <pc:docMk/>
            <pc:sldMk cId="1663972742" sldId="263"/>
            <ac:spMk id="13" creationId="{99413ED5-9ED4-4772-BCE4-2BCAE6B12E35}"/>
          </ac:spMkLst>
        </pc:spChg>
        <pc:spChg chg="add">
          <ac:chgData name="Cellan Carter-Jones (2305710)" userId="S::2305710@student.uwtsd.ac.uk::3ce2d27b-3077-4adc-a098-0c035165e65b" providerId="AD" clId="Web-{73EE2082-572A-D7D2-2621-80DCA013E36E}" dt="2026-05-08T10:01:32.436" v="756"/>
          <ac:spMkLst>
            <pc:docMk/>
            <pc:sldMk cId="1663972742" sldId="263"/>
            <ac:spMk id="15" creationId="{04357C93-F0CB-4A1C-8F77-4E9063789819}"/>
          </ac:spMkLst>
        </pc:spChg>
        <pc:grpChg chg="add">
          <ac:chgData name="Cellan Carter-Jones (2305710)" userId="S::2305710@student.uwtsd.ac.uk::3ce2d27b-3077-4adc-a098-0c035165e65b" providerId="AD" clId="Web-{73EE2082-572A-D7D2-2621-80DCA013E36E}" dt="2026-05-08T10:01:32.436" v="756"/>
          <ac:grpSpMkLst>
            <pc:docMk/>
            <pc:sldMk cId="1663972742" sldId="263"/>
            <ac:grpSpMk id="11" creationId="{3AF6A671-C637-4547-85F4-51B6D1881399}"/>
          </ac:grpSpMkLst>
        </pc:grpChg>
        <pc:picChg chg="add mod">
          <ac:chgData name="Cellan Carter-Jones (2305710)" userId="S::2305710@student.uwtsd.ac.uk::3ce2d27b-3077-4adc-a098-0c035165e65b" providerId="AD" clId="Web-{73EE2082-572A-D7D2-2621-80DCA013E36E}" dt="2026-05-08T10:01:32.436" v="756"/>
          <ac:picMkLst>
            <pc:docMk/>
            <pc:sldMk cId="1663972742" sldId="263"/>
            <ac:picMk id="4" creationId="{337931C4-96DE-8881-50C8-D9ACCE8EE54C}"/>
          </ac:picMkLst>
        </pc:picChg>
        <pc:cxnChg chg="mod">
          <ac:chgData name="Cellan Carter-Jones (2305710)" userId="S::2305710@student.uwtsd.ac.uk::3ce2d27b-3077-4adc-a098-0c035165e65b" providerId="AD" clId="Web-{73EE2082-572A-D7D2-2621-80DCA013E36E}" dt="2026-05-08T12:12:46.383" v="1217"/>
          <ac:cxnSpMkLst>
            <pc:docMk/>
            <pc:sldMk cId="1663972742" sldId="263"/>
            <ac:cxnSpMk id="12" creationId="{C575CF26-3D3C-4C5A-A2B7-00432016EF62}"/>
          </ac:cxnSpMkLst>
        </pc:cxnChg>
      </pc:sldChg>
      <pc:sldChg chg="delSp modSp new del">
        <pc:chgData name="Cellan Carter-Jones (2305710)" userId="S::2305710@student.uwtsd.ac.uk::3ce2d27b-3077-4adc-a098-0c035165e65b" providerId="AD" clId="Web-{73EE2082-572A-D7D2-2621-80DCA013E36E}" dt="2026-05-08T09:59:43.559" v="732"/>
        <pc:sldMkLst>
          <pc:docMk/>
          <pc:sldMk cId="2703188206" sldId="264"/>
        </pc:sldMkLst>
        <pc:spChg chg="mod">
          <ac:chgData name="Cellan Carter-Jones (2305710)" userId="S::2305710@student.uwtsd.ac.uk::3ce2d27b-3077-4adc-a098-0c035165e65b" providerId="AD" clId="Web-{73EE2082-572A-D7D2-2621-80DCA013E36E}" dt="2026-05-08T09:59:27.730" v="722" actId="20577"/>
          <ac:spMkLst>
            <pc:docMk/>
            <pc:sldMk cId="2703188206" sldId="264"/>
            <ac:spMk id="2" creationId="{00CED67F-881B-6609-E5DE-F8FE1C319CD8}"/>
          </ac:spMkLst>
        </pc:spChg>
        <pc:spChg chg="del">
          <ac:chgData name="Cellan Carter-Jones (2305710)" userId="S::2305710@student.uwtsd.ac.uk::3ce2d27b-3077-4adc-a098-0c035165e65b" providerId="AD" clId="Web-{73EE2082-572A-D7D2-2621-80DCA013E36E}" dt="2026-05-08T09:59:29.558" v="723"/>
          <ac:spMkLst>
            <pc:docMk/>
            <pc:sldMk cId="2703188206" sldId="264"/>
            <ac:spMk id="3" creationId="{BF466468-53A8-D151-BC42-7246CD0672D7}"/>
          </ac:spMkLst>
        </pc:spChg>
      </pc:sldChg>
      <pc:sldChg chg="modSp new">
        <pc:chgData name="Cellan Carter-Jones (2305710)" userId="S::2305710@student.uwtsd.ac.uk::3ce2d27b-3077-4adc-a098-0c035165e65b" providerId="AD" clId="Web-{73EE2082-572A-D7D2-2621-80DCA013E36E}" dt="2026-05-08T10:39:57.766" v="858" actId="20577"/>
        <pc:sldMkLst>
          <pc:docMk/>
          <pc:sldMk cId="3662146693" sldId="265"/>
        </pc:sldMkLst>
        <pc:spChg chg="mod">
          <ac:chgData name="Cellan Carter-Jones (2305710)" userId="S::2305710@student.uwtsd.ac.uk::3ce2d27b-3077-4adc-a098-0c035165e65b" providerId="AD" clId="Web-{73EE2082-572A-D7D2-2621-80DCA013E36E}" dt="2026-05-08T09:59:41.152" v="731" actId="20577"/>
          <ac:spMkLst>
            <pc:docMk/>
            <pc:sldMk cId="3662146693" sldId="265"/>
            <ac:spMk id="2" creationId="{EA1125CE-743D-9EEC-6C43-EFE4B1E38920}"/>
          </ac:spMkLst>
        </pc:spChg>
        <pc:spChg chg="mod">
          <ac:chgData name="Cellan Carter-Jones (2305710)" userId="S::2305710@student.uwtsd.ac.uk::3ce2d27b-3077-4adc-a098-0c035165e65b" providerId="AD" clId="Web-{73EE2082-572A-D7D2-2621-80DCA013E36E}" dt="2026-05-08T10:39:57.766" v="858" actId="20577"/>
          <ac:spMkLst>
            <pc:docMk/>
            <pc:sldMk cId="3662146693" sldId="265"/>
            <ac:spMk id="3" creationId="{370E9522-23A9-336B-A375-E41F80635A6E}"/>
          </ac:spMkLst>
        </pc:spChg>
      </pc:sldChg>
      <pc:sldMasterChg chg="add del addSldLayout delSldLayout">
        <pc:chgData name="Cellan Carter-Jones (2305710)" userId="S::2305710@student.uwtsd.ac.uk::3ce2d27b-3077-4adc-a098-0c035165e65b" providerId="AD" clId="Web-{73EE2082-572A-D7D2-2621-80DCA013E36E}" dt="2026-05-07T19:25:02.083" v="229"/>
        <pc:sldMasterMkLst>
          <pc:docMk/>
          <pc:sldMasterMk cId="2460954070" sldId="2147483660"/>
        </pc:sldMasterMkLst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ellan Carter-Jones (2305710)" userId="S::2305710@student.uwtsd.ac.uk::3ce2d27b-3077-4adc-a098-0c035165e65b" providerId="AD" clId="Web-{73EE2082-572A-D7D2-2621-80DCA013E36E}" dt="2026-05-07T19:25:02.083" v="229"/>
        <pc:sldMasterMkLst>
          <pc:docMk/>
          <pc:sldMasterMk cId="326112429" sldId="2147483672"/>
        </pc:sldMasterMkLst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4084111283" sldId="2147483673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643805820" sldId="2147483674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2666196531" sldId="2147483675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873483539" sldId="2147483676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3323397795" sldId="2147483677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1230233080" sldId="2147483678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2978888306" sldId="2147483679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4235394544" sldId="2147483680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28699886" sldId="2147483681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3600288717" sldId="2147483682"/>
          </pc:sldLayoutMkLst>
        </pc:sldLayoutChg>
        <pc:sldLayoutChg chg="add del mod replId">
          <pc:chgData name="Cellan Carter-Jones (2305710)" userId="S::2305710@student.uwtsd.ac.uk::3ce2d27b-3077-4adc-a098-0c035165e65b" providerId="AD" clId="Web-{73EE2082-572A-D7D2-2621-80DCA013E36E}" dt="2026-05-07T19:25:02.083" v="229"/>
          <pc:sldLayoutMkLst>
            <pc:docMk/>
            <pc:sldMasterMk cId="326112429" sldId="2147483672"/>
            <pc:sldLayoutMk cId="1592958676" sldId="214748368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57E6D7-40C7-47C6-9E06-4CCB20B51C27}" type="datetimeFigureOut">
              <a:t>5/8/2026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A88F11-9311-489D-A485-13AD008309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A88F11-9311-489D-A485-13AD0083091C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73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A88F11-9311-489D-A485-13AD0083091C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1397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A88F11-9311-489D-A485-13AD0083091C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0844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A88F11-9311-489D-A485-13AD0083091C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4696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A88F11-9311-489D-A485-13AD0083091C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026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A88F11-9311-489D-A485-13AD0083091C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0888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A88F11-9311-489D-A485-13AD0083091C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748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pngall.com/social-media-pn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mmysnippets.com/child-first-cell-phone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keliweb.it/2013/07/come-scegliere-il-servizio-keliweb-piu-adatto-a-te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937" y="418646"/>
            <a:ext cx="5991605" cy="2599003"/>
          </a:xfrm>
        </p:spPr>
        <p:txBody>
          <a:bodyPr anchor="b">
            <a:normAutofit/>
          </a:bodyPr>
          <a:lstStyle/>
          <a:p>
            <a:r>
              <a:rPr lang="cy-GB" sz="3200" b="1">
                <a:highlight>
                  <a:srgbClr val="FFFFFF"/>
                </a:highlight>
                <a:latin typeface="Baskerville Old Face"/>
                <a:cs typeface="Times New Roman"/>
              </a:rPr>
              <a:t>Dylanwad cyfryngau cymdeithasol ar oedolion ifanc a'r effaith ar weithgarwch corfforol</a:t>
            </a:r>
            <a:endParaRPr lang="en-GB" sz="3200">
              <a:highlight>
                <a:srgbClr val="FFFFFF"/>
              </a:highlight>
              <a:latin typeface="Baskerville Old Face"/>
              <a:cs typeface="Times New Roman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0937" y="4741011"/>
            <a:ext cx="4662957" cy="1395022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y-GB">
                <a:solidFill>
                  <a:schemeClr val="bg1"/>
                </a:solidFill>
                <a:latin typeface="Times New Roman"/>
                <a:cs typeface="Times New Roman"/>
              </a:rPr>
              <a:t>Cellan Carter-Jones</a:t>
            </a:r>
          </a:p>
          <a:p>
            <a:pPr algn="l"/>
            <a:r>
              <a:rPr lang="cy-GB">
                <a:solidFill>
                  <a:schemeClr val="bg1"/>
                </a:solidFill>
                <a:latin typeface="Times New Roman"/>
                <a:cs typeface="Times New Roman"/>
              </a:rPr>
              <a:t>Rhif Myfyriwr: 2305710</a:t>
            </a:r>
            <a:endParaRPr lang="en-GB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algn="l"/>
            <a:r>
              <a:rPr lang="cy-GB">
                <a:solidFill>
                  <a:schemeClr val="bg1"/>
                </a:solidFill>
                <a:latin typeface="Times New Roman"/>
                <a:cs typeface="Times New Roman"/>
              </a:rPr>
              <a:t>BMSS6007/C</a:t>
            </a:r>
            <a:endParaRPr lang="en-GB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pic>
        <p:nvPicPr>
          <p:cNvPr id="4" name="Picture 3" descr="A group of blue circles with different symbols&#10;&#10;AI-generated content may be incorrect.">
            <a:extLst>
              <a:ext uri="{FF2B5EF4-FFF2-40B4-BE49-F238E27FC236}">
                <a16:creationId xmlns:a16="http://schemas.microsoft.com/office/drawing/2014/main" id="{84506EFC-C140-2504-A1BD-C8DF497F7F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20" r="-1" b="-1"/>
          <a:stretch>
            <a:fillRect/>
          </a:stretch>
        </p:blipFill>
        <p:spPr>
          <a:xfrm>
            <a:off x="6573907" y="1001282"/>
            <a:ext cx="5163022" cy="4477437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hand holding a cell phone&#10;&#10;AI-generated content may be incorrect.">
            <a:extLst>
              <a:ext uri="{FF2B5EF4-FFF2-40B4-BE49-F238E27FC236}">
                <a16:creationId xmlns:a16="http://schemas.microsoft.com/office/drawing/2014/main" id="{9A7AA9CF-AC69-EF93-F8A4-6181FFE548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890" b="54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D04010-9855-D506-92DF-F88734883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 err="1">
                <a:latin typeface="Baskerville Old Face"/>
              </a:rPr>
              <a:t>Cyflwyniad</a:t>
            </a:r>
            <a:endParaRPr lang="en-GB" sz="4000">
              <a:latin typeface="Baskerville Old Fac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07508-D246-6E66-675C-E3CCE08FD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68913"/>
            <a:ext cx="3822189" cy="40080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GB" sz="1400" dirty="0" err="1">
                <a:latin typeface="Baskerville Old Face"/>
                <a:ea typeface="+mn-lt"/>
                <a:cs typeface="+mn-lt"/>
              </a:rPr>
              <a:t>Gweithgarwch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corfforol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yn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bwysig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ar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gyfer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iechyd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corfforol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a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meddyliol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endParaRPr lang="en-US" sz="1400">
              <a:latin typeface="Baskerville Old Face"/>
            </a:endParaRPr>
          </a:p>
          <a:p>
            <a:pPr>
              <a:lnSpc>
                <a:spcPct val="100000"/>
              </a:lnSpc>
              <a:buNone/>
            </a:pPr>
            <a:r>
              <a:rPr lang="en-GB" sz="1400" dirty="0" err="1">
                <a:latin typeface="Baskerville Old Face"/>
                <a:ea typeface="+mn-lt"/>
                <a:cs typeface="+mn-lt"/>
              </a:rPr>
              <a:t>Ymddygiad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eisteddog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ac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amser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sgrin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yn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cynyddu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endParaRPr lang="en-GB" sz="1400">
              <a:latin typeface="Baskerville Old Face"/>
            </a:endParaRPr>
          </a:p>
          <a:p>
            <a:pPr>
              <a:lnSpc>
                <a:spcPct val="100000"/>
              </a:lnSpc>
              <a:buNone/>
            </a:pPr>
            <a:r>
              <a:rPr lang="en-GB" sz="1400" dirty="0" err="1">
                <a:latin typeface="Baskerville Old Face"/>
                <a:ea typeface="+mn-lt"/>
                <a:cs typeface="+mn-lt"/>
              </a:rPr>
              <a:t>Oedolion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ifanc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ymhlith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defnyddwyr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uchaf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y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cyfryngau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cymdeithasol</a:t>
            </a:r>
            <a:endParaRPr lang="en-GB" sz="1400" dirty="0">
              <a:latin typeface="Baskerville Old Face"/>
              <a:ea typeface="+mn-lt"/>
              <a:cs typeface="+mn-lt"/>
            </a:endParaRPr>
          </a:p>
          <a:p>
            <a:pPr>
              <a:lnSpc>
                <a:spcPct val="100000"/>
              </a:lnSpc>
              <a:buNone/>
            </a:pPr>
            <a:endParaRPr lang="en-GB" sz="1400" dirty="0">
              <a:latin typeface="Baskerville Old Face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 err="1">
                <a:latin typeface="Baskerville Old Face"/>
                <a:ea typeface="+mn-lt"/>
                <a:cs typeface="+mn-lt"/>
              </a:rPr>
              <a:t>Lleihau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gweithgarwch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corfforol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drwy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ddisodli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amser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endParaRPr lang="en-GB" sz="1400">
              <a:latin typeface="Baskerville Old Face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Baskerville Old Face"/>
                <a:ea typeface="+mn-lt"/>
                <a:cs typeface="+mn-lt"/>
              </a:rPr>
              <a:t>Cynyddu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cymhelliant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drwy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gynnwys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ffitrwydd</a:t>
            </a:r>
            <a:endParaRPr lang="en-GB" sz="1400">
              <a:latin typeface="Baskerville Old Face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 err="1">
                <a:latin typeface="Baskerville Old Face"/>
                <a:ea typeface="+mn-lt"/>
                <a:cs typeface="+mn-lt"/>
              </a:rPr>
              <a:t>Pwysigrwydd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iechyd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cyhoeddus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endParaRPr lang="en-GB" sz="1400">
              <a:latin typeface="Baskerville Old Face"/>
            </a:endParaRPr>
          </a:p>
          <a:p>
            <a:pPr>
              <a:lnSpc>
                <a:spcPct val="100000"/>
              </a:lnSpc>
              <a:buNone/>
            </a:pPr>
            <a:endParaRPr lang="en-GB" sz="1400" dirty="0">
              <a:latin typeface="Baskerville Old Face"/>
              <a:ea typeface="+mn-lt"/>
              <a:cs typeface="+mn-lt"/>
            </a:endParaRPr>
          </a:p>
          <a:p>
            <a:pPr>
              <a:lnSpc>
                <a:spcPct val="100000"/>
              </a:lnSpc>
              <a:buNone/>
            </a:pPr>
            <a:r>
              <a:rPr lang="en-GB" sz="1400" dirty="0" err="1">
                <a:latin typeface="Baskerville Old Face"/>
                <a:ea typeface="+mn-lt"/>
                <a:cs typeface="+mn-lt"/>
              </a:rPr>
              <a:t>Mae’r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ymchwil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yn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canolbwyntio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ar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oedolion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rhwng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18 a 25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oed</a:t>
            </a:r>
            <a:endParaRPr lang="en-GB" dirty="0" err="1">
              <a:latin typeface="Baskerville Old Face"/>
            </a:endParaRPr>
          </a:p>
          <a:p>
            <a:endParaRPr lang="en-GB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2C70E-677C-81C9-B1B3-8105C6AA0C71}"/>
              </a:ext>
            </a:extLst>
          </p:cNvPr>
          <p:cNvSpPr txBox="1"/>
          <p:nvPr/>
        </p:nvSpPr>
        <p:spPr>
          <a:xfrm>
            <a:off x="689358" y="6391966"/>
            <a:ext cx="170609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Baskerville Old Face"/>
              </a:rPr>
              <a:t>WHO (2020), Ofcom </a:t>
            </a:r>
            <a:r>
              <a:rPr lang="en-GB" sz="1000">
                <a:latin typeface="Baskerville Old Face"/>
              </a:rPr>
              <a:t>(2024)</a:t>
            </a:r>
          </a:p>
        </p:txBody>
      </p:sp>
    </p:spTree>
    <p:extLst>
      <p:ext uri="{BB962C8B-B14F-4D97-AF65-F5344CB8AC3E}">
        <p14:creationId xmlns:p14="http://schemas.microsoft.com/office/powerpoint/2010/main" val="2984135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3E3A6-F566-B7C3-9E31-F78DEC6AC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 dirty="0" err="1">
                <a:latin typeface="Baskerville Old Face"/>
              </a:rPr>
              <a:t>Nodau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832" y="4415246"/>
            <a:ext cx="11768051" cy="2087795"/>
            <a:chOff x="39328" y="5763486"/>
            <a:chExt cx="11768051" cy="739555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solidFill>
              <a:schemeClr val="accent1">
                <a:lumMod val="50000"/>
              </a:schemeClr>
            </a:solidFill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9328" y="5763486"/>
              <a:ext cx="11768051" cy="739555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Baskerville Old Face"/>
              </a:endParaRPr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7D7D4-C2B5-252F-2A17-9FFD77906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31" y="996962"/>
            <a:ext cx="5838308" cy="48626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500">
              <a:latin typeface="Baskerville Old Face"/>
            </a:endParaRPr>
          </a:p>
          <a:p>
            <a:pPr marL="0" indent="0">
              <a:buNone/>
            </a:pPr>
            <a:r>
              <a:rPr lang="en-GB" sz="1800" b="1" dirty="0" err="1">
                <a:latin typeface="Baskerville Old Face"/>
                <a:ea typeface="+mn-lt"/>
                <a:cs typeface="+mn-lt"/>
              </a:rPr>
              <a:t>Archwilio’r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berthynas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rhwng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defnydd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o’r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cyfryngau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cymdeithasol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a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gweithgarwch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corfforol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ymhlith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oedolion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800" b="1" dirty="0" err="1">
                <a:latin typeface="Baskerville Old Face"/>
                <a:ea typeface="+mn-lt"/>
                <a:cs typeface="+mn-lt"/>
              </a:rPr>
              <a:t>ifanc</a:t>
            </a:r>
            <a:r>
              <a:rPr lang="en-GB" sz="1800" b="1" dirty="0">
                <a:latin typeface="Baskerville Old Face"/>
                <a:ea typeface="+mn-lt"/>
                <a:cs typeface="+mn-lt"/>
              </a:rPr>
              <a:t>.</a:t>
            </a:r>
            <a:endParaRPr lang="en-GB" sz="1800" dirty="0">
              <a:latin typeface="Baskerville Old Face"/>
            </a:endParaRPr>
          </a:p>
          <a:p>
            <a:pPr marL="0" indent="0">
              <a:buNone/>
            </a:pPr>
            <a:endParaRPr lang="en-US" sz="1500" dirty="0">
              <a:latin typeface="Baskerville Old Face"/>
            </a:endParaRPr>
          </a:p>
          <a:p>
            <a:pPr marL="0" indent="0">
              <a:buNone/>
            </a:pPr>
            <a:r>
              <a:rPr lang="en-GB" sz="1600" b="1" u="sng" dirty="0" err="1">
                <a:latin typeface="Baskerville Old Face"/>
              </a:rPr>
              <a:t>Amcanion</a:t>
            </a:r>
            <a:endParaRPr lang="en-GB" sz="1600" b="1" u="sng">
              <a:latin typeface="Baskerville Old Face"/>
            </a:endParaRPr>
          </a:p>
          <a:p>
            <a:pPr marL="0" indent="0">
              <a:buNone/>
            </a:pPr>
            <a:r>
              <a:rPr lang="en-GB" sz="1400" dirty="0" err="1">
                <a:latin typeface="Baskerville Old Face"/>
                <a:ea typeface="+mn-lt"/>
                <a:cs typeface="+mn-lt"/>
              </a:rPr>
              <a:t>Archwilio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patrymau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defnydd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o’r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cyfryngau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cymdeithasol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endParaRPr lang="en-GB" sz="1400">
              <a:latin typeface="Baskerville Old Face"/>
            </a:endParaRPr>
          </a:p>
          <a:p>
            <a:pPr marL="0" indent="0">
              <a:buNone/>
            </a:pPr>
            <a:r>
              <a:rPr lang="en-GB" sz="1400" dirty="0">
                <a:latin typeface="Baskerville Old Face"/>
                <a:ea typeface="+mn-lt"/>
                <a:cs typeface="+mn-lt"/>
              </a:rPr>
              <a:t>Archwilio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lefelau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gweithgarwch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corfforol</a:t>
            </a:r>
            <a:endParaRPr lang="en-GB" sz="1400" dirty="0">
              <a:latin typeface="Baskerville Old Face"/>
            </a:endParaRPr>
          </a:p>
          <a:p>
            <a:pPr marL="0" indent="0">
              <a:buNone/>
            </a:pPr>
            <a:endParaRPr lang="en-GB" sz="1400" dirty="0">
              <a:latin typeface="Baskerville Old Face"/>
              <a:ea typeface="+mn-lt"/>
              <a:cs typeface="+mn-lt"/>
            </a:endParaRPr>
          </a:p>
          <a:p>
            <a:pPr>
              <a:buNone/>
            </a:pPr>
            <a:r>
              <a:rPr lang="en-GB" sz="1400" dirty="0">
                <a:latin typeface="Baskerville Old Face"/>
                <a:ea typeface="+mn-lt"/>
                <a:cs typeface="+mn-lt"/>
              </a:rPr>
              <a:t>Ymchwilio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i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: </a:t>
            </a:r>
          </a:p>
          <a:p>
            <a:pPr>
              <a:buFont typeface="Arial"/>
            </a:pPr>
            <a:r>
              <a:rPr lang="en-GB" sz="1400" dirty="0">
                <a:latin typeface="Baskerville Old Face"/>
                <a:ea typeface="+mn-lt"/>
                <a:cs typeface="+mn-lt"/>
              </a:rPr>
              <a:t>FOMO (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ofn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colli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allan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) </a:t>
            </a:r>
            <a:endParaRPr lang="en-GB" sz="1400">
              <a:latin typeface="Baskerville Old Face"/>
            </a:endParaRPr>
          </a:p>
          <a:p>
            <a:pPr>
              <a:buFont typeface="Arial"/>
            </a:pPr>
            <a:r>
              <a:rPr lang="en-GB" sz="1400" dirty="0" err="1">
                <a:latin typeface="Baskerville Old Face"/>
                <a:ea typeface="+mn-lt"/>
                <a:cs typeface="+mn-lt"/>
              </a:rPr>
              <a:t>Cymhariaeth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400" dirty="0" err="1">
                <a:latin typeface="Baskerville Old Face"/>
                <a:ea typeface="+mn-lt"/>
                <a:cs typeface="+mn-lt"/>
              </a:rPr>
              <a:t>gymdeithasol</a:t>
            </a:r>
            <a:r>
              <a:rPr lang="en-GB" sz="1400" dirty="0">
                <a:latin typeface="Baskerville Old Face"/>
                <a:ea typeface="+mn-lt"/>
                <a:cs typeface="+mn-lt"/>
              </a:rPr>
              <a:t> </a:t>
            </a:r>
          </a:p>
          <a:p>
            <a:pPr>
              <a:buFont typeface="Arial"/>
            </a:pPr>
            <a:r>
              <a:rPr lang="en-GB" sz="1400" dirty="0" err="1">
                <a:latin typeface="Baskerville Old Face"/>
                <a:ea typeface="+mn-lt"/>
                <a:cs typeface="+mn-lt"/>
              </a:rPr>
              <a:t>Cymhelliant</a:t>
            </a:r>
            <a:endParaRPr lang="en-GB" sz="1400">
              <a:latin typeface="Baskerville Old Face"/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latin typeface="Baskerville Old Face"/>
            </a:endParaRPr>
          </a:p>
          <a:p>
            <a:pPr marL="0" indent="0">
              <a:buNone/>
            </a:pPr>
            <a:r>
              <a:rPr lang="en-GB" sz="1600" dirty="0">
                <a:latin typeface="Baskerville Old Face"/>
                <a:ea typeface="+mn-lt"/>
                <a:cs typeface="+mn-lt"/>
              </a:rPr>
              <a:t>Deall </a:t>
            </a:r>
            <a:r>
              <a:rPr lang="en-GB" sz="1600" dirty="0" err="1">
                <a:latin typeface="Baskerville Old Face"/>
                <a:ea typeface="+mn-lt"/>
                <a:cs typeface="+mn-lt"/>
              </a:rPr>
              <a:t>profiadau</a:t>
            </a:r>
            <a:r>
              <a:rPr lang="en-GB" sz="16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latin typeface="Baskerville Old Face"/>
                <a:ea typeface="+mn-lt"/>
                <a:cs typeface="+mn-lt"/>
              </a:rPr>
              <a:t>oedolion</a:t>
            </a:r>
            <a:r>
              <a:rPr lang="en-GB" sz="16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latin typeface="Baskerville Old Face"/>
                <a:ea typeface="+mn-lt"/>
                <a:cs typeface="+mn-lt"/>
              </a:rPr>
              <a:t>ifanc</a:t>
            </a:r>
            <a:r>
              <a:rPr lang="en-GB" sz="16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latin typeface="Baskerville Old Face"/>
                <a:ea typeface="+mn-lt"/>
                <a:cs typeface="+mn-lt"/>
              </a:rPr>
              <a:t>o’r</a:t>
            </a:r>
            <a:r>
              <a:rPr lang="en-GB" sz="16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latin typeface="Baskerville Old Face"/>
                <a:ea typeface="+mn-lt"/>
                <a:cs typeface="+mn-lt"/>
              </a:rPr>
              <a:t>cyfryngau</a:t>
            </a:r>
            <a:r>
              <a:rPr lang="en-GB" sz="16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latin typeface="Baskerville Old Face"/>
                <a:ea typeface="+mn-lt"/>
                <a:cs typeface="+mn-lt"/>
              </a:rPr>
              <a:t>cymdeithasol</a:t>
            </a:r>
            <a:r>
              <a:rPr lang="en-GB" sz="1600" dirty="0">
                <a:latin typeface="Baskerville Old Face"/>
                <a:ea typeface="+mn-lt"/>
                <a:cs typeface="+mn-lt"/>
              </a:rPr>
              <a:t> ac </a:t>
            </a:r>
            <a:r>
              <a:rPr lang="en-GB" sz="1600" dirty="0" err="1">
                <a:latin typeface="Baskerville Old Face"/>
                <a:ea typeface="+mn-lt"/>
                <a:cs typeface="+mn-lt"/>
              </a:rPr>
              <a:t>ymarfer</a:t>
            </a:r>
            <a:r>
              <a:rPr lang="en-GB" sz="16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latin typeface="Baskerville Old Face"/>
                <a:ea typeface="+mn-lt"/>
                <a:cs typeface="+mn-lt"/>
              </a:rPr>
              <a:t>corff</a:t>
            </a:r>
            <a:endParaRPr lang="en-GB" dirty="0" err="1">
              <a:latin typeface="Baskerville Old Face"/>
            </a:endParaRPr>
          </a:p>
          <a:p>
            <a:endParaRPr lang="en-GB" sz="1600" dirty="0">
              <a:latin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208613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A09B8-EBDC-BDAE-414D-44885A2B0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Baskerville Old Face"/>
              </a:rPr>
              <a:t>Methodoleg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2B2583-3C28-93FB-85DE-C5F1182EAEAB}"/>
              </a:ext>
            </a:extLst>
          </p:cNvPr>
          <p:cNvSpPr/>
          <p:nvPr/>
        </p:nvSpPr>
        <p:spPr>
          <a:xfrm>
            <a:off x="1272465" y="2374776"/>
            <a:ext cx="2840853" cy="1575785"/>
          </a:xfrm>
          <a:prstGeom prst="rect">
            <a:avLst/>
          </a:prstGeom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50000"/>
              </a:lnSpc>
              <a:spcBef>
                <a:spcPts val="1000"/>
              </a:spcBef>
            </a:pPr>
            <a:r>
              <a:rPr lang="en-GB" sz="1400" b="1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Ymagwedd </a:t>
            </a:r>
            <a:r>
              <a:rPr lang="en-GB" sz="1400" b="1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dulliau</a:t>
            </a:r>
            <a:r>
              <a:rPr lang="en-GB" sz="1400" b="1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400" b="1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cymysg</a:t>
            </a:r>
            <a:endParaRPr lang="en-US">
              <a:solidFill>
                <a:schemeClr val="tx1"/>
              </a:solidFill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Arolwg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meintiol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dirty="0">
              <a:solidFill>
                <a:schemeClr val="tx1"/>
              </a:solidFill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Cyfweliadau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ansoddol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lled-strwythuredig</a:t>
            </a:r>
            <a:endParaRPr lang="en-GB" dirty="0" err="1">
              <a:solidFill>
                <a:schemeClr val="tx1"/>
              </a:solidFill>
              <a:latin typeface="Baskerville Old Face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51821E-E7DA-61B8-E27A-BFFF4FE9DDDA}"/>
              </a:ext>
            </a:extLst>
          </p:cNvPr>
          <p:cNvSpPr/>
          <p:nvPr/>
        </p:nvSpPr>
        <p:spPr>
          <a:xfrm>
            <a:off x="6095999" y="1442620"/>
            <a:ext cx="1967883" cy="1516601"/>
          </a:xfrm>
          <a:prstGeom prst="rect">
            <a:avLst/>
          </a:prstGeom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50000"/>
              </a:lnSpc>
            </a:pPr>
            <a:r>
              <a:rPr lang="en-GB" sz="1400" b="1" dirty="0" err="1">
                <a:latin typeface="Baskerville Old Face"/>
              </a:rPr>
              <a:t>Cyfranogwyr</a:t>
            </a:r>
            <a:r>
              <a:rPr lang="en-GB" sz="1400" b="1" dirty="0">
                <a:latin typeface="Baskerville Old Face"/>
              </a:rPr>
              <a:t> </a:t>
            </a:r>
            <a:endParaRPr lang="en-US" dirty="0"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15 o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gyfranogwyr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>
              <a:solidFill>
                <a:schemeClr val="tx1"/>
              </a:solidFill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Rhwng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18 a 25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oed</a:t>
            </a:r>
            <a:endParaRPr lang="en-US" sz="1100" dirty="0" err="1">
              <a:solidFill>
                <a:schemeClr val="tx1"/>
              </a:solidFill>
              <a:latin typeface="Baskerville Old Face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599DEC-AA38-08E6-9C56-E4BF3E4CDEB2}"/>
              </a:ext>
            </a:extLst>
          </p:cNvPr>
          <p:cNvSpPr/>
          <p:nvPr/>
        </p:nvSpPr>
        <p:spPr>
          <a:xfrm>
            <a:off x="7930718" y="3691630"/>
            <a:ext cx="2840853" cy="1575785"/>
          </a:xfrm>
          <a:prstGeom prst="rect">
            <a:avLst/>
          </a:prstGeom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50000"/>
              </a:lnSpc>
            </a:pPr>
            <a:r>
              <a:rPr lang="en-GB" sz="1400" b="1" dirty="0" err="1">
                <a:latin typeface="Baskerville Old Face"/>
              </a:rPr>
              <a:t>Mesurau</a:t>
            </a:r>
            <a:r>
              <a:rPr lang="en-GB" sz="1400" b="1" dirty="0">
                <a:latin typeface="Baskerville Old Face"/>
              </a:rPr>
              <a:t> a </a:t>
            </a:r>
            <a:r>
              <a:rPr lang="en-GB" sz="1400" b="1" dirty="0" err="1">
                <a:latin typeface="Baskerville Old Face"/>
              </a:rPr>
              <a:t>ddefnyddiwyd</a:t>
            </a:r>
            <a:r>
              <a:rPr lang="en-GB" sz="1400" b="1" dirty="0">
                <a:latin typeface="Baskerville Old Face"/>
              </a:rPr>
              <a:t> </a:t>
            </a:r>
            <a:endParaRPr lang="en-US" dirty="0"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IPAQ-SF →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gweithgarwch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corfforol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US" sz="1100">
              <a:solidFill>
                <a:schemeClr val="tx1"/>
              </a:solidFill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FoMOS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→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ofn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colli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allan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US" sz="1100">
              <a:solidFill>
                <a:schemeClr val="tx1"/>
              </a:solidFill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SMAQ &amp; SMDS →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defnydd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o’r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cyfryngau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cymdeithasol</a:t>
            </a:r>
            <a:endParaRPr lang="en-GB" sz="1100" dirty="0" err="1">
              <a:solidFill>
                <a:schemeClr val="tx1"/>
              </a:solidFill>
              <a:latin typeface="Baskerville Old Face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712FD0-D3E2-6B9F-FE00-C4D3C8A14124}"/>
              </a:ext>
            </a:extLst>
          </p:cNvPr>
          <p:cNvSpPr/>
          <p:nvPr/>
        </p:nvSpPr>
        <p:spPr>
          <a:xfrm>
            <a:off x="3950562" y="4483222"/>
            <a:ext cx="2145436" cy="1590581"/>
          </a:xfrm>
          <a:prstGeom prst="rect">
            <a:avLst/>
          </a:prstGeom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50000"/>
              </a:lnSpc>
            </a:pPr>
            <a:r>
              <a:rPr lang="en-GB" sz="1400" b="1" dirty="0" err="1">
                <a:latin typeface="Baskerville Old Face"/>
              </a:rPr>
              <a:t>Dadansoddi</a:t>
            </a:r>
            <a:r>
              <a:rPr lang="en-GB" sz="1400" b="1" dirty="0">
                <a:latin typeface="Baskerville Old Face"/>
              </a:rPr>
              <a:t> Data </a:t>
            </a:r>
            <a:endParaRPr lang="en-US" b="1" dirty="0"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Ystadegau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disgrifiadol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>
              <a:solidFill>
                <a:schemeClr val="tx1"/>
              </a:solidFill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Dadansoddiad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cydberthynas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US" sz="1100">
              <a:solidFill>
                <a:schemeClr val="tx1"/>
              </a:solidFill>
              <a:latin typeface="Baskerville Old Face"/>
            </a:endParaRPr>
          </a:p>
          <a:p>
            <a:pPr algn="ctr">
              <a:lnSpc>
                <a:spcPct val="150000"/>
              </a:lnSpc>
            </a:pP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Dadansoddiad</a:t>
            </a:r>
            <a:r>
              <a:rPr lang="en-GB" sz="1100" dirty="0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chemeClr val="tx1"/>
                </a:solidFill>
                <a:latin typeface="Baskerville Old Face"/>
                <a:ea typeface="+mn-lt"/>
                <a:cs typeface="+mn-lt"/>
              </a:rPr>
              <a:t>thematig</a:t>
            </a:r>
            <a:endParaRPr lang="en-US" sz="1100" dirty="0" err="1">
              <a:solidFill>
                <a:schemeClr val="tx1"/>
              </a:solidFill>
              <a:latin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2973920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00000"/>
                </a:solidFill>
                <a:latin typeface="Baskerville Old Face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00000"/>
                </a:solidFill>
                <a:latin typeface="Baskerville Old Face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000000"/>
                </a:solidFill>
                <a:latin typeface="Baskerville Old Face"/>
              </a:endParaRPr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2487AF-6142-03C2-0CB1-7FFEE2974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GB" sz="4800" dirty="0" err="1">
                <a:solidFill>
                  <a:srgbClr val="000000"/>
                </a:solidFill>
                <a:latin typeface="Baskerville Old Face"/>
              </a:rPr>
              <a:t>Canlyniadau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B89D3-875B-6B6B-2EBE-35CF2B21F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755394"/>
            <a:ext cx="4881639" cy="3124658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endParaRPr lang="en-GB" sz="1200" b="1" dirty="0">
              <a:solidFill>
                <a:srgbClr val="000000"/>
              </a:solidFill>
              <a:latin typeface="Baskerville Old Face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US" sz="1400" b="1" dirty="0" err="1">
                <a:solidFill>
                  <a:srgbClr val="000000"/>
                </a:solidFill>
                <a:latin typeface="Baskerville Old Face"/>
              </a:rPr>
              <a:t>Canfyddiadau</a:t>
            </a:r>
            <a:r>
              <a:rPr lang="en-US" sz="1400" b="1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US" sz="1400" b="1" dirty="0" err="1">
                <a:solidFill>
                  <a:srgbClr val="000000"/>
                </a:solidFill>
                <a:latin typeface="Baskerville Old Face"/>
              </a:rPr>
              <a:t>Meintiol</a:t>
            </a:r>
            <a:r>
              <a:rPr lang="en-US" sz="1400" b="1" dirty="0">
                <a:solidFill>
                  <a:srgbClr val="000000"/>
                </a:solidFill>
                <a:latin typeface="Baskerville Old Face"/>
              </a:rPr>
              <a:t> </a:t>
            </a:r>
            <a:endParaRPr lang="en-GB" sz="1400" b="1" dirty="0">
              <a:solidFill>
                <a:srgbClr val="000000"/>
              </a:solidFill>
              <a:latin typeface="Baskerville Old Face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US" sz="1100" u="sng" dirty="0" err="1">
                <a:solidFill>
                  <a:srgbClr val="000000"/>
                </a:solidFill>
                <a:latin typeface="Baskerville Old Face"/>
              </a:rPr>
              <a:t>Gweithgarwch</a:t>
            </a:r>
            <a:r>
              <a:rPr lang="en-US" sz="1100" u="sng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US" sz="1100" u="sng" dirty="0" err="1">
                <a:solidFill>
                  <a:srgbClr val="000000"/>
                </a:solidFill>
                <a:latin typeface="Baskerville Old Face"/>
              </a:rPr>
              <a:t>Corfforol</a:t>
            </a:r>
            <a:r>
              <a:rPr lang="en-US" sz="1100" u="sng" dirty="0">
                <a:solidFill>
                  <a:srgbClr val="000000"/>
                </a:solidFill>
                <a:latin typeface="Baskerville Old Face"/>
              </a:rPr>
              <a:t> </a:t>
            </a:r>
            <a:endParaRPr lang="en-GB" sz="1100" u="sng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70000"/>
              </a:lnSpc>
              <a:buFont typeface="Calibri" panose="020B0604020202020204" pitchFamily="34" charset="0"/>
              <a:buChar char="-"/>
            </a:pP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Lefelau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cymedrol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i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uchel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o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weithgarwch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70000"/>
              </a:lnSpc>
              <a:buFont typeface="Calibri" panose="020B0604020202020204" pitchFamily="34" charset="0"/>
              <a:buChar char="-"/>
            </a:pP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Cerdded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oedd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gweithgarwch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mwyaf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cyffredin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70000"/>
              </a:lnSpc>
              <a:buFont typeface="Calibri" panose="020B0604020202020204" pitchFamily="34" charset="0"/>
              <a:buChar char="-"/>
            </a:pPr>
            <a:r>
              <a:rPr lang="en-US" sz="1100" dirty="0" err="1">
                <a:solidFill>
                  <a:srgbClr val="000000"/>
                </a:solidFill>
                <a:latin typeface="Baskerville Old Face"/>
              </a:rPr>
              <a:t>Ymddygiad</a:t>
            </a:r>
            <a:r>
              <a:rPr lang="en-US" sz="1100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</a:rPr>
              <a:t>eisteddog</a:t>
            </a:r>
            <a:r>
              <a:rPr lang="en-US" sz="1100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</a:rPr>
              <a:t>yn</a:t>
            </a:r>
            <a:r>
              <a:rPr lang="en-US" sz="1100" dirty="0">
                <a:solidFill>
                  <a:srgbClr val="000000"/>
                </a:solidFill>
                <a:latin typeface="Baskerville Old Face"/>
              </a:rPr>
              <a:t> dal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</a:rPr>
              <a:t>yn</a:t>
            </a:r>
            <a:r>
              <a:rPr lang="en-US" sz="1100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</a:rPr>
              <a:t>bresennol</a:t>
            </a:r>
            <a:r>
              <a:rPr lang="en-US" sz="1100" dirty="0">
                <a:solidFill>
                  <a:srgbClr val="000000"/>
                </a:solidFill>
                <a:latin typeface="Baskerville Old Face"/>
              </a:rPr>
              <a:t> </a:t>
            </a:r>
            <a:endParaRPr lang="en-GB" sz="1100">
              <a:solidFill>
                <a:srgbClr val="000000"/>
              </a:solidFill>
              <a:latin typeface="Baskerville Old Face"/>
            </a:endParaRPr>
          </a:p>
          <a:p>
            <a:pPr marL="0" indent="0">
              <a:lnSpc>
                <a:spcPct val="70000"/>
              </a:lnSpc>
              <a:buNone/>
            </a:pPr>
            <a:endParaRPr lang="en-US" sz="1100" dirty="0">
              <a:solidFill>
                <a:srgbClr val="000000"/>
              </a:solidFill>
              <a:latin typeface="Baskerville Old Face"/>
            </a:endParaRPr>
          </a:p>
          <a:p>
            <a:pPr marL="0" indent="0">
              <a:lnSpc>
                <a:spcPct val="70000"/>
              </a:lnSpc>
              <a:buNone/>
            </a:pPr>
            <a:endParaRPr lang="en-US" sz="1200" dirty="0">
              <a:solidFill>
                <a:srgbClr val="000000"/>
              </a:solidFill>
              <a:latin typeface="Baskerville Old Face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US" sz="1400" b="1" dirty="0" err="1">
                <a:solidFill>
                  <a:srgbClr val="000000"/>
                </a:solidFill>
                <a:latin typeface="Baskerville Old Face"/>
              </a:rPr>
              <a:t>Defnydd</a:t>
            </a:r>
            <a:r>
              <a:rPr lang="en-US" sz="1400" b="1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US" sz="1400" b="1" dirty="0" err="1">
                <a:solidFill>
                  <a:srgbClr val="000000"/>
                </a:solidFill>
                <a:latin typeface="Baskerville Old Face"/>
              </a:rPr>
              <a:t>o’r</a:t>
            </a:r>
            <a:r>
              <a:rPr lang="en-US" sz="1400" b="1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US" sz="1400" b="1" dirty="0" err="1">
                <a:solidFill>
                  <a:srgbClr val="000000"/>
                </a:solidFill>
                <a:latin typeface="Baskerville Old Face"/>
              </a:rPr>
              <a:t>Cyfryngau</a:t>
            </a:r>
            <a:r>
              <a:rPr lang="en-US" sz="1400" b="1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US" sz="1400" b="1" dirty="0" err="1">
                <a:solidFill>
                  <a:srgbClr val="000000"/>
                </a:solidFill>
                <a:latin typeface="Baskerville Old Face"/>
              </a:rPr>
              <a:t>Cymdeithasol</a:t>
            </a:r>
            <a:r>
              <a:rPr lang="en-US" sz="1400" b="1" dirty="0">
                <a:solidFill>
                  <a:srgbClr val="000000"/>
                </a:solidFill>
                <a:latin typeface="Baskerville Old Face"/>
              </a:rPr>
              <a:t> </a:t>
            </a:r>
            <a:endParaRPr lang="en-GB" sz="1400" b="1" dirty="0">
              <a:solidFill>
                <a:srgbClr val="000000"/>
              </a:solidFill>
              <a:latin typeface="Baskerville Old Face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Instagram a TikTok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oedd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rhai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a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ddefnyddiwyd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fwyaf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>
              <a:solidFill>
                <a:srgbClr val="000000"/>
              </a:solidFill>
              <a:latin typeface="Baskerville Old Face"/>
            </a:endParaRPr>
          </a:p>
          <a:p>
            <a:pPr marL="0" indent="0">
              <a:lnSpc>
                <a:spcPct val="7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Roedd y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rhan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fwyaf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o’r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cyfranogwyr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defnyddio’r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cyfryngau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cymdeithasol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: </a:t>
            </a:r>
            <a:endParaRPr lang="en-US" sz="110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70000"/>
              </a:lnSpc>
              <a:buFont typeface="Calibri" panose="020B0604020202020204" pitchFamily="34" charset="0"/>
              <a:buChar char="-"/>
            </a:pP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2–4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awr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dydd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70000"/>
              </a:lnSpc>
              <a:buFont typeface="Calibri" panose="020B0604020202020204" pitchFamily="34" charset="0"/>
              <a:buChar char="-"/>
            </a:pP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bennaf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gyda’r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noswaith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/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hwyr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nos</a:t>
            </a:r>
            <a:r>
              <a:rPr lang="en-US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 dirty="0">
              <a:solidFill>
                <a:srgbClr val="000000"/>
              </a:solidFill>
              <a:latin typeface="Baskerville Old Face"/>
            </a:endParaRPr>
          </a:p>
          <a:p>
            <a:pPr marL="0" indent="0">
              <a:buNone/>
            </a:pPr>
            <a:endParaRPr lang="en-GB" sz="1200" dirty="0">
              <a:solidFill>
                <a:srgbClr val="000000"/>
              </a:solidFill>
              <a:latin typeface="Baskerville Old Face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 sz="600">
              <a:solidFill>
                <a:srgbClr val="000000"/>
              </a:solidFill>
              <a:latin typeface="Baskerville Old Face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8931E75-A589-A494-27CB-94B5281F47D1}"/>
              </a:ext>
            </a:extLst>
          </p:cNvPr>
          <p:cNvSpPr txBox="1"/>
          <p:nvPr/>
        </p:nvSpPr>
        <p:spPr>
          <a:xfrm>
            <a:off x="6362103" y="2956560"/>
            <a:ext cx="4996069" cy="19145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 err="1">
                <a:solidFill>
                  <a:srgbClr val="000000"/>
                </a:solidFill>
                <a:latin typeface="Baskerville Old Face"/>
              </a:rPr>
              <a:t>Themâu</a:t>
            </a:r>
            <a:r>
              <a:rPr lang="en-GB" sz="1400" b="1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GB" sz="1400" b="1" dirty="0" err="1">
                <a:solidFill>
                  <a:srgbClr val="000000"/>
                </a:solidFill>
                <a:latin typeface="Baskerville Old Face"/>
              </a:rPr>
              <a:t>Ansoddol</a:t>
            </a:r>
            <a:r>
              <a:rPr lang="en-GB" sz="1400" b="1" dirty="0">
                <a:solidFill>
                  <a:srgbClr val="000000"/>
                </a:solidFill>
                <a:latin typeface="Baskerville Old Face"/>
              </a:rPr>
              <a:t> </a:t>
            </a:r>
            <a:endParaRPr lang="en-US" sz="1400" dirty="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Cyfryngau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cymdeithasol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yn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rhan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o’r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drefn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ddyddiol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 dirty="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Disodli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amser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(time displacement) </a:t>
            </a:r>
            <a:endParaRPr lang="en-GB" sz="1100" dirty="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Cymhelliant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ffitrwydd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 dirty="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Cymhariaeth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gymdeithasol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endParaRPr lang="en-GB" sz="1100" dirty="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FOMO (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ofn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colli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allan</a:t>
            </a:r>
            <a:r>
              <a:rPr lang="en-GB" sz="11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) </a:t>
            </a:r>
            <a:endParaRPr lang="en-GB" sz="1100" dirty="0">
              <a:solidFill>
                <a:srgbClr val="000000"/>
              </a:solidFill>
              <a:latin typeface="Baskerville Old Face"/>
            </a:endParaRP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100" dirty="0" err="1">
                <a:solidFill>
                  <a:srgbClr val="000000"/>
                </a:solidFill>
                <a:latin typeface="Baskerville Old Face"/>
              </a:rPr>
              <a:t>Buddion</a:t>
            </a:r>
            <a:r>
              <a:rPr lang="en-GB" sz="1100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</a:rPr>
              <a:t>dadwenwyno</a:t>
            </a:r>
            <a:r>
              <a:rPr lang="en-GB" sz="1100" dirty="0">
                <a:solidFill>
                  <a:srgbClr val="000000"/>
                </a:solidFill>
                <a:latin typeface="Baskerville Old Face"/>
              </a:rPr>
              <a:t> </a:t>
            </a:r>
            <a:r>
              <a:rPr lang="en-GB" sz="1100" dirty="0" err="1">
                <a:solidFill>
                  <a:srgbClr val="000000"/>
                </a:solidFill>
                <a:latin typeface="Baskerville Old Face"/>
              </a:rPr>
              <a:t>digidol</a:t>
            </a:r>
            <a:endParaRPr lang="en-GB" sz="1100">
              <a:solidFill>
                <a:srgbClr val="000000"/>
              </a:solidFill>
              <a:latin typeface="Baskerville Old Fac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0E0846-4729-747D-D33B-448B41F7E673}"/>
              </a:ext>
            </a:extLst>
          </p:cNvPr>
          <p:cNvSpPr txBox="1"/>
          <p:nvPr/>
        </p:nvSpPr>
        <p:spPr>
          <a:xfrm>
            <a:off x="1455619" y="6178428"/>
            <a:ext cx="928394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Dangosodd</a:t>
            </a:r>
            <a:r>
              <a:rPr lang="en-GB" sz="16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y </a:t>
            </a:r>
            <a:r>
              <a:rPr lang="en-GB" sz="16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cyfryngau</a:t>
            </a:r>
            <a:r>
              <a:rPr lang="en-GB" sz="16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cymdeithasol</a:t>
            </a:r>
            <a:r>
              <a:rPr lang="en-GB" sz="16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ddylanwadau</a:t>
            </a:r>
            <a:r>
              <a:rPr lang="en-GB" sz="16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cadarnhaol</a:t>
            </a:r>
            <a:r>
              <a:rPr lang="en-GB" sz="16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a </a:t>
            </a:r>
            <a:r>
              <a:rPr lang="en-GB" sz="16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negyddol</a:t>
            </a:r>
            <a:r>
              <a:rPr lang="en-GB" sz="16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ar</a:t>
            </a:r>
            <a:r>
              <a:rPr lang="en-GB" sz="16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weithgarwch</a:t>
            </a:r>
            <a:r>
              <a:rPr lang="en-GB" sz="16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corfforol</a:t>
            </a:r>
            <a:r>
              <a:rPr lang="en-GB" sz="1600" dirty="0">
                <a:solidFill>
                  <a:srgbClr val="000000"/>
                </a:solidFill>
                <a:latin typeface="Baskerville Old Face"/>
                <a:ea typeface="+mn-lt"/>
                <a:cs typeface="+mn-lt"/>
              </a:rPr>
              <a:t>.</a:t>
            </a:r>
            <a:endParaRPr lang="en-US" dirty="0">
              <a:solidFill>
                <a:srgbClr val="000000"/>
              </a:solidFill>
              <a:latin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3563735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778F8-7F71-C5EF-E7D6-26BA83664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Baskerville Old Face"/>
                <a:ea typeface="+mj-lt"/>
                <a:cs typeface="+mj-lt"/>
              </a:rPr>
              <a:t>Trafodaeth</a:t>
            </a:r>
            <a:endParaRPr lang="en-US" dirty="0" err="1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37EAE30-9C71-A64B-DE43-458354C705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9573403"/>
              </p:ext>
            </p:extLst>
          </p:nvPr>
        </p:nvGraphicFramePr>
        <p:xfrm>
          <a:off x="838200" y="1825625"/>
          <a:ext cx="10515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25291055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9372049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Baskerville Old Face"/>
                        </a:rPr>
                        <a:t>Positif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askerville Old Face"/>
                        </a:rPr>
                        <a:t>Negyddol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5387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baseline="0" noProof="0" dirty="0">
                          <a:solidFill>
                            <a:srgbClr val="000000"/>
                          </a:solidFill>
                          <a:latin typeface="Baskerville Old Face"/>
                        </a:rPr>
                        <a:t>Ysbrydoliaeth </a:t>
                      </a: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ffitrwydd</a:t>
                      </a:r>
                      <a:endParaRPr lang="en-US">
                        <a:latin typeface="Baskerville Old Face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Ymddygiad</a:t>
                      </a:r>
                      <a:r>
                        <a:rPr lang="en-GB" sz="1800" b="0" i="0" u="none" strike="noStrike" baseline="0" noProof="0" dirty="0">
                          <a:solidFill>
                            <a:srgbClr val="000000"/>
                          </a:solidFill>
                          <a:latin typeface="Baskerville Old Face"/>
                        </a:rPr>
                        <a:t> </a:t>
                      </a: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eisteddog</a:t>
                      </a:r>
                      <a:endParaRPr lang="en-US">
                        <a:latin typeface="Baskerville Old Face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440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Mwy</a:t>
                      </a:r>
                      <a:r>
                        <a:rPr lang="en-GB" sz="1800" b="0" i="0" u="none" strike="noStrike" baseline="0" noProof="0" dirty="0">
                          <a:solidFill>
                            <a:srgbClr val="000000"/>
                          </a:solidFill>
                          <a:latin typeface="Baskerville Old Face"/>
                        </a:rPr>
                        <a:t> o </a:t>
                      </a: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gymhelliant</a:t>
                      </a:r>
                      <a:r>
                        <a:rPr lang="en-GB" sz="1800" b="0" i="0" u="none" strike="noStrike" noProof="0" dirty="0">
                          <a:latin typeface="Baskerville Old Face"/>
                        </a:rPr>
                        <a:t> </a:t>
                      </a:r>
                      <a:endParaRPr lang="en-GB">
                        <a:latin typeface="Baskerville Old Face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Dadleoliad</a:t>
                      </a:r>
                      <a:r>
                        <a:rPr lang="en-GB" sz="1800" b="0" i="0" u="none" strike="noStrike" baseline="0" noProof="0" dirty="0">
                          <a:solidFill>
                            <a:srgbClr val="000000"/>
                          </a:solidFill>
                          <a:latin typeface="Baskerville Old Face"/>
                        </a:rPr>
                        <a:t> </a:t>
                      </a: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amser</a:t>
                      </a:r>
                      <a:endParaRPr lang="en-US">
                        <a:latin typeface="Baskerville Old Face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725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Cefnogaeth</a:t>
                      </a:r>
                      <a:r>
                        <a:rPr lang="en-GB" sz="1800" b="0" i="0" u="none" strike="noStrike" baseline="0" noProof="0" dirty="0">
                          <a:solidFill>
                            <a:srgbClr val="000000"/>
                          </a:solidFill>
                          <a:latin typeface="Baskerville Old Face"/>
                        </a:rPr>
                        <a:t>/</a:t>
                      </a: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cymuned</a:t>
                      </a:r>
                      <a:r>
                        <a:rPr lang="en-GB" sz="1800" b="0" i="0" u="none" strike="noStrike" baseline="0" noProof="0" dirty="0">
                          <a:solidFill>
                            <a:srgbClr val="000000"/>
                          </a:solidFill>
                          <a:latin typeface="Baskerville Old Face"/>
                        </a:rPr>
                        <a:t> </a:t>
                      </a: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ar-lein</a:t>
                      </a:r>
                      <a:endParaRPr lang="en-US">
                        <a:latin typeface="Baskerville Old Face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Amhariad</a:t>
                      </a:r>
                      <a:r>
                        <a:rPr lang="en-GB" sz="1800" b="0" i="0" u="none" strike="noStrike" baseline="0" noProof="0" dirty="0">
                          <a:solidFill>
                            <a:srgbClr val="000000"/>
                          </a:solidFill>
                          <a:latin typeface="Baskerville Old Face"/>
                        </a:rPr>
                        <a:t> </a:t>
                      </a: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ar</a:t>
                      </a:r>
                      <a:r>
                        <a:rPr lang="en-GB" sz="1800" b="0" i="0" u="none" strike="noStrike" baseline="0" noProof="0" dirty="0">
                          <a:solidFill>
                            <a:srgbClr val="000000"/>
                          </a:solidFill>
                          <a:latin typeface="Baskerville Old Face"/>
                        </a:rPr>
                        <a:t> </a:t>
                      </a: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gwsg</a:t>
                      </a:r>
                      <a:endParaRPr lang="en-US">
                        <a:latin typeface="Baskerville Old Face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8176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800" b="0" i="0" u="none" strike="noStrike" noProof="0" dirty="0">
                        <a:latin typeface="Baskerville Old Face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Cymhariaeth</a:t>
                      </a:r>
                      <a:r>
                        <a:rPr lang="en-GB" sz="1800" b="0" i="0" u="none" strike="noStrike" baseline="0" noProof="0" dirty="0">
                          <a:solidFill>
                            <a:srgbClr val="000000"/>
                          </a:solidFill>
                          <a:latin typeface="Baskerville Old Face"/>
                        </a:rPr>
                        <a:t> </a:t>
                      </a:r>
                      <a:r>
                        <a:rPr lang="en-GB" sz="1800" b="0" i="0" u="none" strike="noStrike" baseline="0" noProof="0" dirty="0" err="1">
                          <a:solidFill>
                            <a:srgbClr val="000000"/>
                          </a:solidFill>
                          <a:latin typeface="Baskerville Old Face"/>
                        </a:rPr>
                        <a:t>gymdeithasol</a:t>
                      </a:r>
                      <a:endParaRPr lang="en-US">
                        <a:latin typeface="Baskerville Old Face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0655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1800" b="0" i="0" u="none" strike="noStrike" noProof="0" dirty="0">
                        <a:latin typeface="Baskerville Old Face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0000"/>
                          </a:solidFill>
                          <a:latin typeface="Baskerville Old Face"/>
                        </a:rPr>
                        <a:t>FOMO</a:t>
                      </a:r>
                      <a:endParaRPr lang="en-GB">
                        <a:latin typeface="Baskerville Old Face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01685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1957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155A3F-FAC4-9835-351C-777E10389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554736"/>
            <a:ext cx="4368956" cy="5431536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5400" dirty="0" err="1">
                <a:latin typeface="Baskerville Old Face"/>
                <a:ea typeface="+mn-lt"/>
                <a:cs typeface="+mn-lt"/>
              </a:rPr>
              <a:t>Adlewyrchiad</a:t>
            </a:r>
            <a:endParaRPr lang="en-US" sz="5400" dirty="0" err="1">
              <a:latin typeface="Baskerville Old Face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ln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BBB01-31F1-790E-093F-5FBC4F1C8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338" y="1393339"/>
            <a:ext cx="4468687" cy="5535168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700" b="1" dirty="0" err="1">
                <a:latin typeface="Baskerville Old Face"/>
              </a:rPr>
              <a:t>Cryfderau</a:t>
            </a:r>
            <a:r>
              <a:rPr lang="en-GB" sz="1700" b="1" dirty="0">
                <a:latin typeface="Baskerville Old Face"/>
              </a:rPr>
              <a:t> </a:t>
            </a:r>
            <a:endParaRPr lang="en-US">
              <a:latin typeface="Baskerville Old Face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b="1" dirty="0">
                <a:latin typeface="Baskerville Old Face"/>
                <a:ea typeface="+mn-lt"/>
                <a:cs typeface="+mn-lt"/>
              </a:rPr>
              <a:t>Dyluniad </a:t>
            </a:r>
            <a:r>
              <a:rPr lang="en-GB" sz="1200" b="1" dirty="0" err="1">
                <a:latin typeface="Baskerville Old Face"/>
                <a:ea typeface="+mn-lt"/>
                <a:cs typeface="+mn-lt"/>
              </a:rPr>
              <a:t>dulliau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b="1" dirty="0" err="1">
                <a:latin typeface="Baskerville Old Face"/>
                <a:ea typeface="+mn-lt"/>
                <a:cs typeface="+mn-lt"/>
              </a:rPr>
              <a:t>cymysg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endParaRPr lang="en-GB" sz="1200">
              <a:latin typeface="Baskerville Old Face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b="1" dirty="0" err="1">
                <a:latin typeface="Baskerville Old Face"/>
                <a:ea typeface="+mn-lt"/>
                <a:cs typeface="+mn-lt"/>
              </a:rPr>
              <a:t>Mewnwelediadau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b="1" dirty="0" err="1">
                <a:latin typeface="Baskerville Old Face"/>
                <a:ea typeface="+mn-lt"/>
                <a:cs typeface="+mn-lt"/>
              </a:rPr>
              <a:t>ansoddol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b="1" dirty="0" err="1">
                <a:latin typeface="Baskerville Old Face"/>
                <a:ea typeface="+mn-lt"/>
                <a:cs typeface="+mn-lt"/>
              </a:rPr>
              <a:t>cyfoethog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endParaRPr lang="en-GB" sz="1200">
              <a:latin typeface="Baskerville Old Face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b="1" dirty="0" err="1">
                <a:latin typeface="Baskerville Old Face"/>
                <a:ea typeface="+mn-lt"/>
                <a:cs typeface="+mn-lt"/>
              </a:rPr>
              <a:t>Holiaduron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b="1" dirty="0" err="1">
                <a:latin typeface="Baskerville Old Face"/>
                <a:ea typeface="+mn-lt"/>
                <a:cs typeface="+mn-lt"/>
              </a:rPr>
              <a:t>wedi’u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b="1" dirty="0" err="1">
                <a:latin typeface="Baskerville Old Face"/>
                <a:ea typeface="+mn-lt"/>
                <a:cs typeface="+mn-lt"/>
              </a:rPr>
              <a:t>dilysu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endParaRPr lang="en-GB" sz="1200" dirty="0">
              <a:latin typeface="Baskerville Old Face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400" b="1" dirty="0">
              <a:latin typeface="Baskerville Old Face"/>
              <a:ea typeface="+mn-lt"/>
              <a:cs typeface="+mn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700" b="1" dirty="0" err="1">
                <a:latin typeface="Baskerville Old Face"/>
                <a:ea typeface="+mn-lt"/>
                <a:cs typeface="+mn-lt"/>
              </a:rPr>
              <a:t>Cyfyngiadau</a:t>
            </a:r>
            <a:r>
              <a:rPr lang="en-GB" sz="1700" b="1" dirty="0">
                <a:latin typeface="Baskerville Old Face"/>
                <a:ea typeface="+mn-lt"/>
                <a:cs typeface="+mn-lt"/>
              </a:rPr>
              <a:t> </a:t>
            </a:r>
            <a:endParaRPr lang="en-GB">
              <a:latin typeface="Baskerville Old Face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b="1" dirty="0" err="1">
                <a:latin typeface="Baskerville Old Face"/>
                <a:ea typeface="+mn-lt"/>
                <a:cs typeface="+mn-lt"/>
              </a:rPr>
              <a:t>Maint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b="1" dirty="0" err="1">
                <a:latin typeface="Baskerville Old Face"/>
                <a:ea typeface="+mn-lt"/>
                <a:cs typeface="+mn-lt"/>
              </a:rPr>
              <a:t>sampl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b="1" dirty="0" err="1">
                <a:latin typeface="Baskerville Old Face"/>
                <a:ea typeface="+mn-lt"/>
                <a:cs typeface="+mn-lt"/>
              </a:rPr>
              <a:t>bach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endParaRPr lang="en-GB" sz="1200">
              <a:latin typeface="Baskerville Old Face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b="1" dirty="0" err="1">
                <a:latin typeface="Baskerville Old Face"/>
                <a:ea typeface="+mn-lt"/>
                <a:cs typeface="+mn-lt"/>
              </a:rPr>
              <a:t>Tuedd</a:t>
            </a:r>
            <a:r>
              <a:rPr lang="en-GB" sz="1200" b="1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b="1" dirty="0" err="1">
                <a:latin typeface="Baskerville Old Face"/>
                <a:ea typeface="+mn-lt"/>
                <a:cs typeface="+mn-lt"/>
              </a:rPr>
              <a:t>hunan-adrodd</a:t>
            </a:r>
            <a:r>
              <a:rPr lang="en-GB" sz="1200" b="1" dirty="0">
                <a:latin typeface="Baskerville Old Face"/>
              </a:rPr>
              <a:t> </a:t>
            </a:r>
            <a:endParaRPr lang="en-GB" sz="1200">
              <a:latin typeface="Baskerville Old Face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b="1" dirty="0" err="1">
                <a:latin typeface="Baskerville Old Face"/>
              </a:rPr>
              <a:t>Samplo</a:t>
            </a:r>
            <a:r>
              <a:rPr lang="en-GB" sz="1200" b="1" dirty="0">
                <a:latin typeface="Baskerville Old Face"/>
              </a:rPr>
              <a:t> </a:t>
            </a:r>
            <a:r>
              <a:rPr lang="en-GB" sz="1200" b="1" dirty="0" err="1">
                <a:latin typeface="Baskerville Old Face"/>
              </a:rPr>
              <a:t>cyfleustra</a:t>
            </a:r>
            <a:endParaRPr lang="en-GB" sz="1200" dirty="0" err="1">
              <a:latin typeface="Baskerville Old Face"/>
            </a:endParaRPr>
          </a:p>
          <a:p>
            <a:pPr marL="0" indent="0">
              <a:buNone/>
            </a:pPr>
            <a:endParaRPr lang="en-GB" sz="1700" dirty="0"/>
          </a:p>
          <a:p>
            <a:pPr>
              <a:buNone/>
            </a:pPr>
            <a:endParaRPr lang="en-GB" sz="1700" dirty="0"/>
          </a:p>
          <a:p>
            <a:pPr marL="0" indent="0">
              <a:buNone/>
            </a:pPr>
            <a:endParaRPr lang="en-GB" sz="1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315195-2AFF-CD4E-D9F0-F427BC25F417}"/>
              </a:ext>
            </a:extLst>
          </p:cNvPr>
          <p:cNvSpPr txBox="1"/>
          <p:nvPr/>
        </p:nvSpPr>
        <p:spPr>
          <a:xfrm>
            <a:off x="8245767" y="2532489"/>
            <a:ext cx="3949147" cy="1482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90000"/>
              </a:lnSpc>
              <a:spcBef>
                <a:spcPts val="1000"/>
              </a:spcBef>
            </a:pPr>
            <a:endParaRPr lang="en-GB" sz="1400" dirty="0">
              <a:latin typeface="Baskerville Old Face"/>
            </a:endParaRPr>
          </a:p>
          <a:p>
            <a:pPr marL="228600" indent="-228600">
              <a:lnSpc>
                <a:spcPct val="150000"/>
              </a:lnSpc>
            </a:pPr>
            <a:r>
              <a:rPr lang="en-GB" sz="1700" b="1" dirty="0" err="1">
                <a:latin typeface="Baskerville Old Face"/>
              </a:rPr>
              <a:t>Ymchwil</a:t>
            </a:r>
            <a:r>
              <a:rPr lang="en-GB" sz="1700" b="1" dirty="0">
                <a:latin typeface="Baskerville Old Face"/>
              </a:rPr>
              <a:t> </a:t>
            </a:r>
            <a:r>
              <a:rPr lang="en-GB" sz="1700" b="1" dirty="0" err="1">
                <a:latin typeface="Baskerville Old Face"/>
              </a:rPr>
              <a:t>yn</a:t>
            </a:r>
            <a:r>
              <a:rPr lang="en-GB" sz="1700" b="1" dirty="0">
                <a:latin typeface="Baskerville Old Face"/>
              </a:rPr>
              <a:t> y </a:t>
            </a:r>
            <a:r>
              <a:rPr lang="en-GB" sz="1700" b="1" dirty="0" err="1">
                <a:latin typeface="Baskerville Old Face"/>
              </a:rPr>
              <a:t>Dyfodol</a:t>
            </a:r>
            <a:r>
              <a:rPr lang="en-GB" sz="1700" b="1" dirty="0">
                <a:latin typeface="Baskerville Old Face"/>
              </a:rPr>
              <a:t> </a:t>
            </a:r>
          </a:p>
          <a:p>
            <a:pPr marL="228600" indent="-228600">
              <a:lnSpc>
                <a:spcPct val="150000"/>
              </a:lnSpc>
            </a:pPr>
            <a:r>
              <a:rPr lang="en-GB" sz="1200" dirty="0" err="1">
                <a:latin typeface="Baskerville Old Face"/>
                <a:ea typeface="+mn-lt"/>
                <a:cs typeface="+mn-lt"/>
              </a:rPr>
              <a:t>Samplau</a:t>
            </a:r>
            <a:r>
              <a:rPr lang="en-GB" sz="12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dirty="0" err="1">
                <a:latin typeface="Baskerville Old Face"/>
                <a:ea typeface="+mn-lt"/>
                <a:cs typeface="+mn-lt"/>
              </a:rPr>
              <a:t>mwy</a:t>
            </a:r>
            <a:r>
              <a:rPr lang="en-GB" sz="1200" dirty="0">
                <a:latin typeface="Baskerville Old Face"/>
                <a:ea typeface="+mn-lt"/>
                <a:cs typeface="+mn-lt"/>
              </a:rPr>
              <a:t> </a:t>
            </a:r>
            <a:endParaRPr lang="en-US" sz="1200">
              <a:latin typeface="Baskerville Old Face"/>
            </a:endParaRPr>
          </a:p>
          <a:p>
            <a:pPr marL="228600" indent="-228600">
              <a:lnSpc>
                <a:spcPct val="150000"/>
              </a:lnSpc>
            </a:pPr>
            <a:r>
              <a:rPr lang="en-GB" sz="1200" dirty="0" err="1">
                <a:latin typeface="Baskerville Old Face"/>
                <a:ea typeface="+mn-lt"/>
                <a:cs typeface="+mn-lt"/>
              </a:rPr>
              <a:t>Astudiaethau</a:t>
            </a:r>
            <a:r>
              <a:rPr lang="en-GB" sz="1200" dirty="0">
                <a:latin typeface="Baskerville Old Face"/>
                <a:ea typeface="+mn-lt"/>
                <a:cs typeface="+mn-lt"/>
              </a:rPr>
              <a:t> </a:t>
            </a:r>
            <a:r>
              <a:rPr lang="en-GB" sz="1200" dirty="0" err="1">
                <a:latin typeface="Baskerville Old Face"/>
                <a:ea typeface="+mn-lt"/>
                <a:cs typeface="+mn-lt"/>
              </a:rPr>
              <a:t>hydredol</a:t>
            </a:r>
            <a:r>
              <a:rPr lang="en-GB" sz="1200" dirty="0">
                <a:latin typeface="Baskerville Old Face"/>
                <a:ea typeface="+mn-lt"/>
                <a:cs typeface="+mn-lt"/>
              </a:rPr>
              <a:t> </a:t>
            </a:r>
            <a:endParaRPr lang="en-GB" sz="1200" dirty="0">
              <a:latin typeface="Baskerville Old Face"/>
            </a:endParaRPr>
          </a:p>
          <a:p>
            <a:pPr marL="228600" indent="-228600">
              <a:lnSpc>
                <a:spcPct val="150000"/>
              </a:lnSpc>
            </a:pPr>
            <a:r>
              <a:rPr lang="en-GB" sz="1200" dirty="0" err="1">
                <a:latin typeface="Baskerville Old Face"/>
              </a:rPr>
              <a:t>Archwilio</a:t>
            </a:r>
            <a:r>
              <a:rPr lang="en-GB" sz="1200" dirty="0">
                <a:latin typeface="Baskerville Old Face"/>
              </a:rPr>
              <a:t> </a:t>
            </a:r>
            <a:r>
              <a:rPr lang="en-GB" sz="1200" dirty="0" err="1">
                <a:latin typeface="Baskerville Old Face"/>
              </a:rPr>
              <a:t>mathau</a:t>
            </a:r>
            <a:r>
              <a:rPr lang="en-GB" sz="1200" dirty="0">
                <a:latin typeface="Baskerville Old Face"/>
              </a:rPr>
              <a:t> o </a:t>
            </a:r>
            <a:r>
              <a:rPr lang="en-GB" sz="1200" dirty="0" err="1">
                <a:latin typeface="Baskerville Old Face"/>
              </a:rPr>
              <a:t>gynnwys</a:t>
            </a:r>
            <a:r>
              <a:rPr lang="en-GB" sz="1200" dirty="0">
                <a:latin typeface="Baskerville Old Face"/>
              </a:rPr>
              <a:t> </a:t>
            </a:r>
            <a:r>
              <a:rPr lang="en-GB" sz="1200" dirty="0" err="1">
                <a:latin typeface="Baskerville Old Face"/>
              </a:rPr>
              <a:t>yn</a:t>
            </a:r>
            <a:r>
              <a:rPr lang="en-GB" sz="1200" dirty="0">
                <a:latin typeface="Baskerville Old Face"/>
              </a:rPr>
              <a:t> </a:t>
            </a:r>
            <a:r>
              <a:rPr lang="en-GB" sz="1200" dirty="0" err="1">
                <a:latin typeface="Baskerville Old Face"/>
              </a:rPr>
              <a:t>fanylach</a:t>
            </a:r>
            <a:endParaRPr lang="en-GB" sz="1200" dirty="0">
              <a:latin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3927048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80DE06-7362-4888-AADA-7AADD57AC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4644B-E38B-FD33-43E1-52F93B66F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1384" y="679730"/>
            <a:ext cx="4171994" cy="39327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Unrhyw cwestiynnau?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422852" y="-470526"/>
            <a:ext cx="1340409" cy="12186111"/>
            <a:chOff x="329184" y="3"/>
            <a:chExt cx="524256" cy="12186111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solidFill>
              <a:schemeClr val="accent1">
                <a:lumMod val="75000"/>
              </a:schemeClr>
            </a:solidFill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3"/>
              <a:ext cx="524256" cy="12186111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23" y="372533"/>
            <a:ext cx="6116779" cy="606872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white people sitting in a circle with a question mark&#10;&#10;AI-generated content may be incorrect.">
            <a:extLst>
              <a:ext uri="{FF2B5EF4-FFF2-40B4-BE49-F238E27FC236}">
                <a16:creationId xmlns:a16="http://schemas.microsoft.com/office/drawing/2014/main" id="{337931C4-96DE-8881-50C8-D9ACCE8E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2597" y="1557053"/>
            <a:ext cx="5608830" cy="3743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972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125CE-743D-9EEC-6C43-EFE4B1E38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 Cyfeirnodi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E9522-23A9-336B-A375-E41F80635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latin typeface="Baskerville Old Face"/>
                <a:ea typeface="+mn-lt"/>
                <a:cs typeface="+mn-lt"/>
              </a:rPr>
              <a:t>Ofcom (2024). </a:t>
            </a:r>
            <a:r>
              <a:rPr lang="en-GB" sz="2000" i="1">
                <a:latin typeface="Baskerville Old Face"/>
                <a:ea typeface="+mn-lt"/>
                <a:cs typeface="+mn-lt"/>
              </a:rPr>
              <a:t>Online Nation Report</a:t>
            </a:r>
            <a:r>
              <a:rPr lang="en-GB" sz="2000">
                <a:latin typeface="Baskerville Old Face"/>
                <a:ea typeface="+mn-lt"/>
                <a:cs typeface="+mn-lt"/>
              </a:rPr>
              <a:t>, data on social media and screen use among young adults.</a:t>
            </a:r>
            <a:endParaRPr lang="en-US"/>
          </a:p>
          <a:p>
            <a:pPr marL="0" indent="0">
              <a:buNone/>
            </a:pPr>
            <a:r>
              <a:rPr lang="en-GB" sz="2000">
                <a:latin typeface="Baskerville Old Face"/>
                <a:ea typeface="+mn-lt"/>
                <a:cs typeface="+mn-lt"/>
              </a:rPr>
              <a:t>World Health Organization (2020). </a:t>
            </a:r>
            <a:r>
              <a:rPr lang="en-GB" sz="2000" i="1">
                <a:latin typeface="Baskerville Old Face"/>
                <a:ea typeface="+mn-lt"/>
                <a:cs typeface="+mn-lt"/>
              </a:rPr>
              <a:t>Guidelines on Physical Activity and Sedentary Behaviour</a:t>
            </a:r>
            <a:r>
              <a:rPr lang="en-GB" sz="2000">
                <a:latin typeface="Baskerville Old Face"/>
                <a:ea typeface="+mn-lt"/>
                <a:cs typeface="+mn-lt"/>
              </a:rPr>
              <a:t>.</a:t>
            </a:r>
            <a:endParaRPr lang="en-GB"/>
          </a:p>
          <a:p>
            <a:pPr marL="0" indent="0">
              <a:buNone/>
            </a:pPr>
            <a:endParaRPr lang="en-GB" sz="2000" dirty="0">
              <a:latin typeface="Baskerville Old Face"/>
            </a:endParaRPr>
          </a:p>
        </p:txBody>
      </p:sp>
    </p:spTree>
    <p:extLst>
      <p:ext uri="{BB962C8B-B14F-4D97-AF65-F5344CB8AC3E}">
        <p14:creationId xmlns:p14="http://schemas.microsoft.com/office/powerpoint/2010/main" val="36621466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Dylanwad cyfryngau cymdeithasol ar oedolion ifanc a'r effaith ar weithgarwch corfforol</vt:lpstr>
      <vt:lpstr>Cyflwyniad</vt:lpstr>
      <vt:lpstr>Nodau</vt:lpstr>
      <vt:lpstr>Methodoleg</vt:lpstr>
      <vt:lpstr>Canlyniadau</vt:lpstr>
      <vt:lpstr>Trafodaeth</vt:lpstr>
      <vt:lpstr>Adlewyrchiad</vt:lpstr>
      <vt:lpstr>Unrhyw cwestiynnau?</vt:lpstr>
      <vt:lpstr>Rhestr Cyfeirnodi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484</cp:revision>
  <dcterms:created xsi:type="dcterms:W3CDTF">2026-05-07T18:51:34Z</dcterms:created>
  <dcterms:modified xsi:type="dcterms:W3CDTF">2026-05-08T12:12:49Z</dcterms:modified>
</cp:coreProperties>
</file>