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4"/>
  </p:sldMasterIdLst>
  <p:sldIdLst>
    <p:sldId id="256" r:id="rId5"/>
    <p:sldId id="26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95959"/>
    <a:srgbClr val="1482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1DED64-A7A5-41AA-BF2F-C1A285E75ADA}" v="1133" dt="2020-05-17T16:15:22.2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uffydd Evans (1601183)" userId="cf0f1be2-51f4-404d-9a47-b9df3b6a463a" providerId="ADAL" clId="{B61DED64-A7A5-41AA-BF2F-C1A285E75ADA}"/>
    <pc:docChg chg="undo redo custSel mod addSld delSld modSld sldOrd">
      <pc:chgData name="Gruffydd Evans (1601183)" userId="cf0f1be2-51f4-404d-9a47-b9df3b6a463a" providerId="ADAL" clId="{B61DED64-A7A5-41AA-BF2F-C1A285E75ADA}" dt="2020-05-18T14:22:44.423" v="5478" actId="14100"/>
      <pc:docMkLst>
        <pc:docMk/>
      </pc:docMkLst>
      <pc:sldChg chg="addSp delSp modSp mod setBg setClrOvrMap">
        <pc:chgData name="Gruffydd Evans (1601183)" userId="cf0f1be2-51f4-404d-9a47-b9df3b6a463a" providerId="ADAL" clId="{B61DED64-A7A5-41AA-BF2F-C1A285E75ADA}" dt="2020-05-17T12:55:37.549" v="2322" actId="26606"/>
        <pc:sldMkLst>
          <pc:docMk/>
          <pc:sldMk cId="1180974609" sldId="256"/>
        </pc:sldMkLst>
        <pc:spChg chg="mod">
          <ac:chgData name="Gruffydd Evans (1601183)" userId="cf0f1be2-51f4-404d-9a47-b9df3b6a463a" providerId="ADAL" clId="{B61DED64-A7A5-41AA-BF2F-C1A285E75ADA}" dt="2020-05-17T12:55:37.549" v="2322" actId="26606"/>
          <ac:spMkLst>
            <pc:docMk/>
            <pc:sldMk cId="1180974609" sldId="256"/>
            <ac:spMk id="2" creationId="{99F938CF-BFDB-4B71-9BE9-D31C8048FA1F}"/>
          </ac:spMkLst>
        </pc:spChg>
        <pc:spChg chg="mod">
          <ac:chgData name="Gruffydd Evans (1601183)" userId="cf0f1be2-51f4-404d-9a47-b9df3b6a463a" providerId="ADAL" clId="{B61DED64-A7A5-41AA-BF2F-C1A285E75ADA}" dt="2020-05-17T12:55:37.549" v="2322" actId="26606"/>
          <ac:spMkLst>
            <pc:docMk/>
            <pc:sldMk cId="1180974609" sldId="256"/>
            <ac:spMk id="3" creationId="{9E7279ED-2CCF-4478-9514-06889254438E}"/>
          </ac:spMkLst>
        </pc:spChg>
        <pc:spChg chg="add del">
          <ac:chgData name="Gruffydd Evans (1601183)" userId="cf0f1be2-51f4-404d-9a47-b9df3b6a463a" providerId="ADAL" clId="{B61DED64-A7A5-41AA-BF2F-C1A285E75ADA}" dt="2020-05-16T15:16:41.516" v="560" actId="26606"/>
          <ac:spMkLst>
            <pc:docMk/>
            <pc:sldMk cId="1180974609" sldId="256"/>
            <ac:spMk id="6" creationId="{0671A8AE-40A1-4631-A6B8-581AFF065482}"/>
          </ac:spMkLst>
        </pc:spChg>
        <pc:spChg chg="add del">
          <ac:chgData name="Gruffydd Evans (1601183)" userId="cf0f1be2-51f4-404d-9a47-b9df3b6a463a" providerId="ADAL" clId="{B61DED64-A7A5-41AA-BF2F-C1A285E75ADA}" dt="2020-05-16T15:16:16.225" v="558" actId="26606"/>
          <ac:spMkLst>
            <pc:docMk/>
            <pc:sldMk cId="1180974609" sldId="256"/>
            <ac:spMk id="8" creationId="{2A8AA5BC-4F7A-4226-8F99-6D824B226A97}"/>
          </ac:spMkLst>
        </pc:spChg>
        <pc:spChg chg="add del">
          <ac:chgData name="Gruffydd Evans (1601183)" userId="cf0f1be2-51f4-404d-9a47-b9df3b6a463a" providerId="ADAL" clId="{B61DED64-A7A5-41AA-BF2F-C1A285E75ADA}" dt="2020-05-16T14:59:25.246" v="98" actId="26606"/>
          <ac:spMkLst>
            <pc:docMk/>
            <pc:sldMk cId="1180974609" sldId="256"/>
            <ac:spMk id="9" creationId="{71B2258F-86CA-4D4D-8270-BC05FCDEBFB3}"/>
          </ac:spMkLst>
        </pc:spChg>
        <pc:spChg chg="add del">
          <ac:chgData name="Gruffydd Evans (1601183)" userId="cf0f1be2-51f4-404d-9a47-b9df3b6a463a" providerId="ADAL" clId="{B61DED64-A7A5-41AA-BF2F-C1A285E75ADA}" dt="2020-05-16T15:16:16.225" v="558" actId="26606"/>
          <ac:spMkLst>
            <pc:docMk/>
            <pc:sldMk cId="1180974609" sldId="256"/>
            <ac:spMk id="10" creationId="{3E5445C6-DD42-4979-86FF-03730E8C6DB0}"/>
          </ac:spMkLst>
        </pc:spChg>
        <pc:spChg chg="add del">
          <ac:chgData name="Gruffydd Evans (1601183)" userId="cf0f1be2-51f4-404d-9a47-b9df3b6a463a" providerId="ADAL" clId="{B61DED64-A7A5-41AA-BF2F-C1A285E75ADA}" dt="2020-05-16T15:16:41.516" v="560" actId="26606"/>
          <ac:spMkLst>
            <pc:docMk/>
            <pc:sldMk cId="1180974609" sldId="256"/>
            <ac:spMk id="11" creationId="{AB58EF07-17C2-48CF-ABB0-EEF1F17CB8F0}"/>
          </ac:spMkLst>
        </pc:spChg>
        <pc:spChg chg="add del">
          <ac:chgData name="Gruffydd Evans (1601183)" userId="cf0f1be2-51f4-404d-9a47-b9df3b6a463a" providerId="ADAL" clId="{B61DED64-A7A5-41AA-BF2F-C1A285E75ADA}" dt="2020-05-16T15:16:41.516" v="560" actId="26606"/>
          <ac:spMkLst>
            <pc:docMk/>
            <pc:sldMk cId="1180974609" sldId="256"/>
            <ac:spMk id="13" creationId="{AF2F604E-43BE-4DC3-B983-E071523364F8}"/>
          </ac:spMkLst>
        </pc:spChg>
        <pc:spChg chg="add del">
          <ac:chgData name="Gruffydd Evans (1601183)" userId="cf0f1be2-51f4-404d-9a47-b9df3b6a463a" providerId="ADAL" clId="{B61DED64-A7A5-41AA-BF2F-C1A285E75ADA}" dt="2020-05-16T15:16:41.516" v="560" actId="26606"/>
          <ac:spMkLst>
            <pc:docMk/>
            <pc:sldMk cId="1180974609" sldId="256"/>
            <ac:spMk id="15" creationId="{08C9B587-E65E-4B52-B37C-ABEBB6E87928}"/>
          </ac:spMkLst>
        </pc:spChg>
        <pc:spChg chg="add">
          <ac:chgData name="Gruffydd Evans (1601183)" userId="cf0f1be2-51f4-404d-9a47-b9df3b6a463a" providerId="ADAL" clId="{B61DED64-A7A5-41AA-BF2F-C1A285E75ADA}" dt="2020-05-17T12:55:37.549" v="2322" actId="26606"/>
          <ac:spMkLst>
            <pc:docMk/>
            <pc:sldMk cId="1180974609" sldId="256"/>
            <ac:spMk id="17" creationId="{E5A92FE9-DB05-4D0D-AF5A-BE8664B9FFB4}"/>
          </ac:spMkLst>
        </pc:spChg>
        <pc:spChg chg="add del">
          <ac:chgData name="Gruffydd Evans (1601183)" userId="cf0f1be2-51f4-404d-9a47-b9df3b6a463a" providerId="ADAL" clId="{B61DED64-A7A5-41AA-BF2F-C1A285E75ADA}" dt="2020-05-16T15:16:14.983" v="557" actId="26606"/>
          <ac:spMkLst>
            <pc:docMk/>
            <pc:sldMk cId="1180974609" sldId="256"/>
            <ac:spMk id="18" creationId="{0671A8AE-40A1-4631-A6B8-581AFF065482}"/>
          </ac:spMkLst>
        </pc:spChg>
        <pc:spChg chg="add del">
          <ac:chgData name="Gruffydd Evans (1601183)" userId="cf0f1be2-51f4-404d-9a47-b9df3b6a463a" providerId="ADAL" clId="{B61DED64-A7A5-41AA-BF2F-C1A285E75ADA}" dt="2020-05-16T15:16:14.983" v="557" actId="26606"/>
          <ac:spMkLst>
            <pc:docMk/>
            <pc:sldMk cId="1180974609" sldId="256"/>
            <ac:spMk id="20" creationId="{AB58EF07-17C2-48CF-ABB0-EEF1F17CB8F0}"/>
          </ac:spMkLst>
        </pc:spChg>
        <pc:spChg chg="add del">
          <ac:chgData name="Gruffydd Evans (1601183)" userId="cf0f1be2-51f4-404d-9a47-b9df3b6a463a" providerId="ADAL" clId="{B61DED64-A7A5-41AA-BF2F-C1A285E75ADA}" dt="2020-05-16T15:16:14.983" v="557" actId="26606"/>
          <ac:spMkLst>
            <pc:docMk/>
            <pc:sldMk cId="1180974609" sldId="256"/>
            <ac:spMk id="22" creationId="{AF2F604E-43BE-4DC3-B983-E071523364F8}"/>
          </ac:spMkLst>
        </pc:spChg>
        <pc:spChg chg="add del">
          <ac:chgData name="Gruffydd Evans (1601183)" userId="cf0f1be2-51f4-404d-9a47-b9df3b6a463a" providerId="ADAL" clId="{B61DED64-A7A5-41AA-BF2F-C1A285E75ADA}" dt="2020-05-16T15:16:14.983" v="557" actId="26606"/>
          <ac:spMkLst>
            <pc:docMk/>
            <pc:sldMk cId="1180974609" sldId="256"/>
            <ac:spMk id="24" creationId="{08C9B587-E65E-4B52-B37C-ABEBB6E87928}"/>
          </ac:spMkLst>
        </pc:spChg>
        <pc:grpChg chg="add">
          <ac:chgData name="Gruffydd Evans (1601183)" userId="cf0f1be2-51f4-404d-9a47-b9df3b6a463a" providerId="ADAL" clId="{B61DED64-A7A5-41AA-BF2F-C1A285E75ADA}" dt="2020-05-17T12:55:37.549" v="2322" actId="26606"/>
          <ac:grpSpMkLst>
            <pc:docMk/>
            <pc:sldMk cId="1180974609" sldId="256"/>
            <ac:grpSpMk id="19" creationId="{53D9B26A-5143-49A7-BA98-D871D5BD719A}"/>
          </ac:grpSpMkLst>
        </pc:grpChg>
        <pc:picChg chg="add del">
          <ac:chgData name="Gruffydd Evans (1601183)" userId="cf0f1be2-51f4-404d-9a47-b9df3b6a463a" providerId="ADAL" clId="{B61DED64-A7A5-41AA-BF2F-C1A285E75ADA}" dt="2020-05-16T14:59:25.246" v="98" actId="26606"/>
          <ac:picMkLst>
            <pc:docMk/>
            <pc:sldMk cId="1180974609" sldId="256"/>
            <ac:picMk id="5" creationId="{7431515A-41F4-4DD1-8451-6C83F8000ACB}"/>
          </ac:picMkLst>
        </pc:picChg>
        <pc:picChg chg="add del">
          <ac:chgData name="Gruffydd Evans (1601183)" userId="cf0f1be2-51f4-404d-9a47-b9df3b6a463a" providerId="ADAL" clId="{B61DED64-A7A5-41AA-BF2F-C1A285E75ADA}" dt="2020-05-16T15:16:41.516" v="560" actId="26606"/>
          <ac:picMkLst>
            <pc:docMk/>
            <pc:sldMk cId="1180974609" sldId="256"/>
            <ac:picMk id="7" creationId="{A47840F5-968E-44B8-9C6D-25790C42BB5C}"/>
          </ac:picMkLst>
        </pc:picChg>
        <pc:picChg chg="add del">
          <ac:chgData name="Gruffydd Evans (1601183)" userId="cf0f1be2-51f4-404d-9a47-b9df3b6a463a" providerId="ADAL" clId="{B61DED64-A7A5-41AA-BF2F-C1A285E75ADA}" dt="2020-05-16T15:16:14.983" v="557" actId="26606"/>
          <ac:picMkLst>
            <pc:docMk/>
            <pc:sldMk cId="1180974609" sldId="256"/>
            <ac:picMk id="14" creationId="{47847CB9-A8D8-4821-85A0-D81934A87C4E}"/>
          </ac:picMkLst>
        </pc:picChg>
        <pc:cxnChg chg="add del">
          <ac:chgData name="Gruffydd Evans (1601183)" userId="cf0f1be2-51f4-404d-9a47-b9df3b6a463a" providerId="ADAL" clId="{B61DED64-A7A5-41AA-BF2F-C1A285E75ADA}" dt="2020-05-16T15:16:16.225" v="558" actId="26606"/>
          <ac:cxnSpMkLst>
            <pc:docMk/>
            <pc:sldMk cId="1180974609" sldId="256"/>
            <ac:cxnSpMk id="12" creationId="{45000665-DFC7-417E-8FD7-516A0F15C975}"/>
          </ac:cxnSpMkLst>
        </pc:cxnChg>
      </pc:sldChg>
      <pc:sldChg chg="del">
        <pc:chgData name="Gruffydd Evans (1601183)" userId="cf0f1be2-51f4-404d-9a47-b9df3b6a463a" providerId="ADAL" clId="{B61DED64-A7A5-41AA-BF2F-C1A285E75ADA}" dt="2020-05-16T15:06:13.452" v="409" actId="2696"/>
        <pc:sldMkLst>
          <pc:docMk/>
          <pc:sldMk cId="2938891159" sldId="257"/>
        </pc:sldMkLst>
      </pc:sldChg>
      <pc:sldChg chg="addSp modSp mod setBg">
        <pc:chgData name="Gruffydd Evans (1601183)" userId="cf0f1be2-51f4-404d-9a47-b9df3b6a463a" providerId="ADAL" clId="{B61DED64-A7A5-41AA-BF2F-C1A285E75ADA}" dt="2020-05-17T13:21:28.554" v="2473" actId="1076"/>
        <pc:sldMkLst>
          <pc:docMk/>
          <pc:sldMk cId="2898897019" sldId="258"/>
        </pc:sldMkLst>
        <pc:spChg chg="mod">
          <ac:chgData name="Gruffydd Evans (1601183)" userId="cf0f1be2-51f4-404d-9a47-b9df3b6a463a" providerId="ADAL" clId="{B61DED64-A7A5-41AA-BF2F-C1A285E75ADA}" dt="2020-05-17T13:21:28.554" v="2473" actId="1076"/>
          <ac:spMkLst>
            <pc:docMk/>
            <pc:sldMk cId="2898897019" sldId="258"/>
            <ac:spMk id="2" creationId="{60ED1230-DCDA-4513-AC96-58691A16E4BB}"/>
          </ac:spMkLst>
        </pc:spChg>
        <pc:spChg chg="mod ord">
          <ac:chgData name="Gruffydd Evans (1601183)" userId="cf0f1be2-51f4-404d-9a47-b9df3b6a463a" providerId="ADAL" clId="{B61DED64-A7A5-41AA-BF2F-C1A285E75ADA}" dt="2020-05-17T13:21:09.355" v="2471" actId="1076"/>
          <ac:spMkLst>
            <pc:docMk/>
            <pc:sldMk cId="2898897019" sldId="258"/>
            <ac:spMk id="3" creationId="{2F43B48C-6EA2-42E2-8DB4-3464D4A83F4B}"/>
          </ac:spMkLst>
        </pc:spChg>
        <pc:picChg chg="add mod ord">
          <ac:chgData name="Gruffydd Evans (1601183)" userId="cf0f1be2-51f4-404d-9a47-b9df3b6a463a" providerId="ADAL" clId="{B61DED64-A7A5-41AA-BF2F-C1A285E75ADA}" dt="2020-05-17T13:21:13.580" v="2472" actId="1076"/>
          <ac:picMkLst>
            <pc:docMk/>
            <pc:sldMk cId="2898897019" sldId="258"/>
            <ac:picMk id="5" creationId="{B75AF783-B0E4-40D1-9145-57163EFD3296}"/>
          </ac:picMkLst>
        </pc:picChg>
      </pc:sldChg>
      <pc:sldChg chg="addSp delSp modSp mod">
        <pc:chgData name="Gruffydd Evans (1601183)" userId="cf0f1be2-51f4-404d-9a47-b9df3b6a463a" providerId="ADAL" clId="{B61DED64-A7A5-41AA-BF2F-C1A285E75ADA}" dt="2020-05-17T13:57:37.922" v="3151" actId="1076"/>
        <pc:sldMkLst>
          <pc:docMk/>
          <pc:sldMk cId="2016189468" sldId="259"/>
        </pc:sldMkLst>
        <pc:spChg chg="mod">
          <ac:chgData name="Gruffydd Evans (1601183)" userId="cf0f1be2-51f4-404d-9a47-b9df3b6a463a" providerId="ADAL" clId="{B61DED64-A7A5-41AA-BF2F-C1A285E75ADA}" dt="2020-05-17T13:41:10.753" v="2697" actId="14100"/>
          <ac:spMkLst>
            <pc:docMk/>
            <pc:sldMk cId="2016189468" sldId="259"/>
            <ac:spMk id="2" creationId="{47D5F29E-1033-4A2A-839F-1EBC40120642}"/>
          </ac:spMkLst>
        </pc:spChg>
        <pc:spChg chg="del mod">
          <ac:chgData name="Gruffydd Evans (1601183)" userId="cf0f1be2-51f4-404d-9a47-b9df3b6a463a" providerId="ADAL" clId="{B61DED64-A7A5-41AA-BF2F-C1A285E75ADA}" dt="2020-05-17T13:24:34.569" v="2477" actId="478"/>
          <ac:spMkLst>
            <pc:docMk/>
            <pc:sldMk cId="2016189468" sldId="259"/>
            <ac:spMk id="3" creationId="{E0C114B5-6855-4D00-9E8F-2FB7A850FC33}"/>
          </ac:spMkLst>
        </pc:spChg>
        <pc:spChg chg="add mod">
          <ac:chgData name="Gruffydd Evans (1601183)" userId="cf0f1be2-51f4-404d-9a47-b9df3b6a463a" providerId="ADAL" clId="{B61DED64-A7A5-41AA-BF2F-C1A285E75ADA}" dt="2020-05-17T13:57:37.922" v="3151" actId="1076"/>
          <ac:spMkLst>
            <pc:docMk/>
            <pc:sldMk cId="2016189468" sldId="259"/>
            <ac:spMk id="5" creationId="{D348358C-F1C6-42C6-96FF-A35D44F8969F}"/>
          </ac:spMkLst>
        </pc:spChg>
        <pc:graphicFrameChg chg="add mod modGraphic">
          <ac:chgData name="Gruffydd Evans (1601183)" userId="cf0f1be2-51f4-404d-9a47-b9df3b6a463a" providerId="ADAL" clId="{B61DED64-A7A5-41AA-BF2F-C1A285E75ADA}" dt="2020-05-17T13:47:12.138" v="2882" actId="207"/>
          <ac:graphicFrameMkLst>
            <pc:docMk/>
            <pc:sldMk cId="2016189468" sldId="259"/>
            <ac:graphicFrameMk id="4" creationId="{4E6926B6-6149-4132-B50C-0F9A3BB7B610}"/>
          </ac:graphicFrameMkLst>
        </pc:graphicFrameChg>
      </pc:sldChg>
      <pc:sldChg chg="addSp delSp modSp mod">
        <pc:chgData name="Gruffydd Evans (1601183)" userId="cf0f1be2-51f4-404d-9a47-b9df3b6a463a" providerId="ADAL" clId="{B61DED64-A7A5-41AA-BF2F-C1A285E75ADA}" dt="2020-05-17T14:08:36.793" v="3505" actId="1076"/>
        <pc:sldMkLst>
          <pc:docMk/>
          <pc:sldMk cId="2370717052" sldId="260"/>
        </pc:sldMkLst>
        <pc:spChg chg="mod">
          <ac:chgData name="Gruffydd Evans (1601183)" userId="cf0f1be2-51f4-404d-9a47-b9df3b6a463a" providerId="ADAL" clId="{B61DED64-A7A5-41AA-BF2F-C1A285E75ADA}" dt="2020-05-17T14:03:04.104" v="3194" actId="1076"/>
          <ac:spMkLst>
            <pc:docMk/>
            <pc:sldMk cId="2370717052" sldId="260"/>
            <ac:spMk id="2" creationId="{B33F2CE3-C23F-4A23-9F3B-5A2329A23AF7}"/>
          </ac:spMkLst>
        </pc:spChg>
        <pc:spChg chg="del mod">
          <ac:chgData name="Gruffydd Evans (1601183)" userId="cf0f1be2-51f4-404d-9a47-b9df3b6a463a" providerId="ADAL" clId="{B61DED64-A7A5-41AA-BF2F-C1A285E75ADA}" dt="2020-05-17T13:48:04.824" v="2886" actId="478"/>
          <ac:spMkLst>
            <pc:docMk/>
            <pc:sldMk cId="2370717052" sldId="260"/>
            <ac:spMk id="3" creationId="{5EA2C406-5FE7-4AA5-8A90-AFDA27C5F040}"/>
          </ac:spMkLst>
        </pc:spChg>
        <pc:spChg chg="add del mod">
          <ac:chgData name="Gruffydd Evans (1601183)" userId="cf0f1be2-51f4-404d-9a47-b9df3b6a463a" providerId="ADAL" clId="{B61DED64-A7A5-41AA-BF2F-C1A285E75ADA}" dt="2020-05-17T13:58:50.593" v="3156"/>
          <ac:spMkLst>
            <pc:docMk/>
            <pc:sldMk cId="2370717052" sldId="260"/>
            <ac:spMk id="6" creationId="{A0FB4205-D6E5-4DF6-A375-20CDB6C7473D}"/>
          </ac:spMkLst>
        </pc:spChg>
        <pc:spChg chg="add mod">
          <ac:chgData name="Gruffydd Evans (1601183)" userId="cf0f1be2-51f4-404d-9a47-b9df3b6a463a" providerId="ADAL" clId="{B61DED64-A7A5-41AA-BF2F-C1A285E75ADA}" dt="2020-05-17T14:08:31.041" v="3504" actId="1076"/>
          <ac:spMkLst>
            <pc:docMk/>
            <pc:sldMk cId="2370717052" sldId="260"/>
            <ac:spMk id="7" creationId="{61EB0E8D-CFD8-41BB-843A-FDCB5C37FFF6}"/>
          </ac:spMkLst>
        </pc:spChg>
        <pc:spChg chg="add mod">
          <ac:chgData name="Gruffydd Evans (1601183)" userId="cf0f1be2-51f4-404d-9a47-b9df3b6a463a" providerId="ADAL" clId="{B61DED64-A7A5-41AA-BF2F-C1A285E75ADA}" dt="2020-05-17T14:08:36.793" v="3505" actId="1076"/>
          <ac:spMkLst>
            <pc:docMk/>
            <pc:sldMk cId="2370717052" sldId="260"/>
            <ac:spMk id="8" creationId="{76C339F0-2A86-4225-ADD7-E19964C586A1}"/>
          </ac:spMkLst>
        </pc:spChg>
        <pc:spChg chg="add mod">
          <ac:chgData name="Gruffydd Evans (1601183)" userId="cf0f1be2-51f4-404d-9a47-b9df3b6a463a" providerId="ADAL" clId="{B61DED64-A7A5-41AA-BF2F-C1A285E75ADA}" dt="2020-05-17T14:07:52.165" v="3501" actId="14100"/>
          <ac:spMkLst>
            <pc:docMk/>
            <pc:sldMk cId="2370717052" sldId="260"/>
            <ac:spMk id="9" creationId="{11E4636C-AFC0-4D70-9F78-571F2A32C8DD}"/>
          </ac:spMkLst>
        </pc:spChg>
        <pc:spChg chg="add mod">
          <ac:chgData name="Gruffydd Evans (1601183)" userId="cf0f1be2-51f4-404d-9a47-b9df3b6a463a" providerId="ADAL" clId="{B61DED64-A7A5-41AA-BF2F-C1A285E75ADA}" dt="2020-05-17T14:07:52.165" v="3501" actId="14100"/>
          <ac:spMkLst>
            <pc:docMk/>
            <pc:sldMk cId="2370717052" sldId="260"/>
            <ac:spMk id="10" creationId="{DA658CF6-2888-417A-AB8B-DFCFD3066C87}"/>
          </ac:spMkLst>
        </pc:spChg>
        <pc:spChg chg="add mod">
          <ac:chgData name="Gruffydd Evans (1601183)" userId="cf0f1be2-51f4-404d-9a47-b9df3b6a463a" providerId="ADAL" clId="{B61DED64-A7A5-41AA-BF2F-C1A285E75ADA}" dt="2020-05-17T14:07:52.165" v="3501" actId="14100"/>
          <ac:spMkLst>
            <pc:docMk/>
            <pc:sldMk cId="2370717052" sldId="260"/>
            <ac:spMk id="11" creationId="{ACEE3DCC-716B-4848-846B-5B1D47985289}"/>
          </ac:spMkLst>
        </pc:spChg>
        <pc:graphicFrameChg chg="add mod modGraphic">
          <ac:chgData name="Gruffydd Evans (1601183)" userId="cf0f1be2-51f4-404d-9a47-b9df3b6a463a" providerId="ADAL" clId="{B61DED64-A7A5-41AA-BF2F-C1A285E75ADA}" dt="2020-05-17T14:08:07.556" v="3502" actId="14100"/>
          <ac:graphicFrameMkLst>
            <pc:docMk/>
            <pc:sldMk cId="2370717052" sldId="260"/>
            <ac:graphicFrameMk id="4" creationId="{132174BE-9BFA-434D-B21E-A2E20E10392E}"/>
          </ac:graphicFrameMkLst>
        </pc:graphicFrameChg>
        <pc:graphicFrameChg chg="add mod">
          <ac:chgData name="Gruffydd Evans (1601183)" userId="cf0f1be2-51f4-404d-9a47-b9df3b6a463a" providerId="ADAL" clId="{B61DED64-A7A5-41AA-BF2F-C1A285E75ADA}" dt="2020-05-17T14:08:22.374" v="3503" actId="1076"/>
          <ac:graphicFrameMkLst>
            <pc:docMk/>
            <pc:sldMk cId="2370717052" sldId="260"/>
            <ac:graphicFrameMk id="5" creationId="{AF504022-1041-4566-9ADC-EDC6919FFFFF}"/>
          </ac:graphicFrameMkLst>
        </pc:graphicFrameChg>
      </pc:sldChg>
      <pc:sldChg chg="addSp delSp modSp mod">
        <pc:chgData name="Gruffydd Evans (1601183)" userId="cf0f1be2-51f4-404d-9a47-b9df3b6a463a" providerId="ADAL" clId="{B61DED64-A7A5-41AA-BF2F-C1A285E75ADA}" dt="2020-05-17T15:03:27.321" v="4194" actId="692"/>
        <pc:sldMkLst>
          <pc:docMk/>
          <pc:sldMk cId="1756575949" sldId="261"/>
        </pc:sldMkLst>
        <pc:spChg chg="mod">
          <ac:chgData name="Gruffydd Evans (1601183)" userId="cf0f1be2-51f4-404d-9a47-b9df3b6a463a" providerId="ADAL" clId="{B61DED64-A7A5-41AA-BF2F-C1A285E75ADA}" dt="2020-05-17T14:49:19.353" v="3685" actId="1076"/>
          <ac:spMkLst>
            <pc:docMk/>
            <pc:sldMk cId="1756575949" sldId="261"/>
            <ac:spMk id="2" creationId="{6F33290B-C5E8-43DA-856C-82AA7234BBBC}"/>
          </ac:spMkLst>
        </pc:spChg>
        <pc:spChg chg="add del">
          <ac:chgData name="Gruffydd Evans (1601183)" userId="cf0f1be2-51f4-404d-9a47-b9df3b6a463a" providerId="ADAL" clId="{B61DED64-A7A5-41AA-BF2F-C1A285E75ADA}" dt="2020-05-17T14:43:01.999" v="3668" actId="11529"/>
          <ac:spMkLst>
            <pc:docMk/>
            <pc:sldMk cId="1756575949" sldId="261"/>
            <ac:spMk id="3" creationId="{28670389-BB11-4BBC-878B-100A657FF27E}"/>
          </ac:spMkLst>
        </pc:spChg>
        <pc:spChg chg="del mod">
          <ac:chgData name="Gruffydd Evans (1601183)" userId="cf0f1be2-51f4-404d-9a47-b9df3b6a463a" providerId="ADAL" clId="{B61DED64-A7A5-41AA-BF2F-C1A285E75ADA}" dt="2020-05-17T14:24:39.974" v="3509" actId="1957"/>
          <ac:spMkLst>
            <pc:docMk/>
            <pc:sldMk cId="1756575949" sldId="261"/>
            <ac:spMk id="3" creationId="{5E764B6A-6CEB-4FB2-9786-DED87A06F949}"/>
          </ac:spMkLst>
        </pc:spChg>
        <pc:spChg chg="add mod">
          <ac:chgData name="Gruffydd Evans (1601183)" userId="cf0f1be2-51f4-404d-9a47-b9df3b6a463a" providerId="ADAL" clId="{B61DED64-A7A5-41AA-BF2F-C1A285E75ADA}" dt="2020-05-17T14:59:55.025" v="4189" actId="20577"/>
          <ac:spMkLst>
            <pc:docMk/>
            <pc:sldMk cId="1756575949" sldId="261"/>
            <ac:spMk id="5" creationId="{FB8AFE9E-8D35-4726-A9F9-DC8280C6064C}"/>
          </ac:spMkLst>
        </pc:spChg>
        <pc:graphicFrameChg chg="add mod">
          <ac:chgData name="Gruffydd Evans (1601183)" userId="cf0f1be2-51f4-404d-9a47-b9df3b6a463a" providerId="ADAL" clId="{B61DED64-A7A5-41AA-BF2F-C1A285E75ADA}" dt="2020-05-17T15:03:27.321" v="4194" actId="692"/>
          <ac:graphicFrameMkLst>
            <pc:docMk/>
            <pc:sldMk cId="1756575949" sldId="261"/>
            <ac:graphicFrameMk id="8" creationId="{0C624FE2-42CD-4F8D-A71C-FC8591F14E29}"/>
          </ac:graphicFrameMkLst>
        </pc:graphicFrameChg>
      </pc:sldChg>
      <pc:sldChg chg="addSp delSp modSp mod">
        <pc:chgData name="Gruffydd Evans (1601183)" userId="cf0f1be2-51f4-404d-9a47-b9df3b6a463a" providerId="ADAL" clId="{B61DED64-A7A5-41AA-BF2F-C1A285E75ADA}" dt="2020-05-17T15:18:34.082" v="4765" actId="14100"/>
        <pc:sldMkLst>
          <pc:docMk/>
          <pc:sldMk cId="367621515" sldId="262"/>
        </pc:sldMkLst>
        <pc:spChg chg="mod">
          <ac:chgData name="Gruffydd Evans (1601183)" userId="cf0f1be2-51f4-404d-9a47-b9df3b6a463a" providerId="ADAL" clId="{B61DED64-A7A5-41AA-BF2F-C1A285E75ADA}" dt="2020-05-17T15:05:34.237" v="4217" actId="20577"/>
          <ac:spMkLst>
            <pc:docMk/>
            <pc:sldMk cId="367621515" sldId="262"/>
            <ac:spMk id="2" creationId="{C3F364AD-6871-4246-A142-61B50B9C87EF}"/>
          </ac:spMkLst>
        </pc:spChg>
        <pc:spChg chg="del mod">
          <ac:chgData name="Gruffydd Evans (1601183)" userId="cf0f1be2-51f4-404d-9a47-b9df3b6a463a" providerId="ADAL" clId="{B61DED64-A7A5-41AA-BF2F-C1A285E75ADA}" dt="2020-05-17T15:17:51.258" v="4757" actId="478"/>
          <ac:spMkLst>
            <pc:docMk/>
            <pc:sldMk cId="367621515" sldId="262"/>
            <ac:spMk id="3" creationId="{327D2AC6-B20C-4462-B85E-42D86D6AEF04}"/>
          </ac:spMkLst>
        </pc:spChg>
        <pc:spChg chg="add del mod">
          <ac:chgData name="Gruffydd Evans (1601183)" userId="cf0f1be2-51f4-404d-9a47-b9df3b6a463a" providerId="ADAL" clId="{B61DED64-A7A5-41AA-BF2F-C1A285E75ADA}" dt="2020-05-17T15:17:55.416" v="4759" actId="478"/>
          <ac:spMkLst>
            <pc:docMk/>
            <pc:sldMk cId="367621515" sldId="262"/>
            <ac:spMk id="6" creationId="{DB2DBC7D-06E0-48DE-ADC9-A3ADC0A99744}"/>
          </ac:spMkLst>
        </pc:spChg>
        <pc:graphicFrameChg chg="add mod modGraphic">
          <ac:chgData name="Gruffydd Evans (1601183)" userId="cf0f1be2-51f4-404d-9a47-b9df3b6a463a" providerId="ADAL" clId="{B61DED64-A7A5-41AA-BF2F-C1A285E75ADA}" dt="2020-05-17T15:18:34.082" v="4765" actId="14100"/>
          <ac:graphicFrameMkLst>
            <pc:docMk/>
            <pc:sldMk cId="367621515" sldId="262"/>
            <ac:graphicFrameMk id="4" creationId="{0699F66A-21EB-41F4-9EBD-EF431E1C2D91}"/>
          </ac:graphicFrameMkLst>
        </pc:graphicFrameChg>
      </pc:sldChg>
      <pc:sldChg chg="addSp delSp modSp mod">
        <pc:chgData name="Gruffydd Evans (1601183)" userId="cf0f1be2-51f4-404d-9a47-b9df3b6a463a" providerId="ADAL" clId="{B61DED64-A7A5-41AA-BF2F-C1A285E75ADA}" dt="2020-05-17T15:42:31.660" v="5183" actId="122"/>
        <pc:sldMkLst>
          <pc:docMk/>
          <pc:sldMk cId="552684128" sldId="263"/>
        </pc:sldMkLst>
        <pc:spChg chg="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2" creationId="{5111AC72-715A-4599-BE0B-EA91BACA49FA}"/>
          </ac:spMkLst>
        </pc:spChg>
        <pc:spChg chg="del mod">
          <ac:chgData name="Gruffydd Evans (1601183)" userId="cf0f1be2-51f4-404d-9a47-b9df3b6a463a" providerId="ADAL" clId="{B61DED64-A7A5-41AA-BF2F-C1A285E75ADA}" dt="2020-05-17T15:23:22.829" v="4769" actId="1032"/>
          <ac:spMkLst>
            <pc:docMk/>
            <pc:sldMk cId="552684128" sldId="263"/>
            <ac:spMk id="3" creationId="{7B5A4C30-3170-4A1C-B431-E3656C9AE8A0}"/>
          </ac:spMkLst>
        </pc:spChg>
        <pc:spChg chg="add del mod">
          <ac:chgData name="Gruffydd Evans (1601183)" userId="cf0f1be2-51f4-404d-9a47-b9df3b6a463a" providerId="ADAL" clId="{B61DED64-A7A5-41AA-BF2F-C1A285E75ADA}" dt="2020-05-17T15:27:52.137" v="4860" actId="1032"/>
          <ac:spMkLst>
            <pc:docMk/>
            <pc:sldMk cId="552684128" sldId="263"/>
            <ac:spMk id="6" creationId="{7A881C86-566E-423A-BC3D-F545C2F6632B}"/>
          </ac:spMkLst>
        </pc:spChg>
        <pc:spChg chg="add del mod">
          <ac:chgData name="Gruffydd Evans (1601183)" userId="cf0f1be2-51f4-404d-9a47-b9df3b6a463a" providerId="ADAL" clId="{B61DED64-A7A5-41AA-BF2F-C1A285E75ADA}" dt="2020-05-17T15:32:57.622" v="4901" actId="478"/>
          <ac:spMkLst>
            <pc:docMk/>
            <pc:sldMk cId="552684128" sldId="263"/>
            <ac:spMk id="9" creationId="{5F43694E-4CA7-4A27-97C5-A5C1DA0B1C8F}"/>
          </ac:spMkLst>
        </pc:spChg>
        <pc:spChg chg="add del">
          <ac:chgData name="Gruffydd Evans (1601183)" userId="cf0f1be2-51f4-404d-9a47-b9df3b6a463a" providerId="ADAL" clId="{B61DED64-A7A5-41AA-BF2F-C1A285E75ADA}" dt="2020-05-17T15:31:51.033" v="4894" actId="11529"/>
          <ac:spMkLst>
            <pc:docMk/>
            <pc:sldMk cId="552684128" sldId="263"/>
            <ac:spMk id="10" creationId="{542751E1-D58A-43CE-90EF-B7E3904EF5B9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1" creationId="{6EDF1538-7ACD-4A2E-9C3B-7B543AB1BA15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2" creationId="{87285A2D-EBCF-459D-965B-3284E41F5862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3" creationId="{5A0B88DC-51FF-476D-8191-E78E24265D5A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4" creationId="{08B3CB39-BE5C-4ACD-ADA5-CB70FB0F4704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5" creationId="{A4F21690-BF74-4FE0-A9D6-59FF626A030C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6" creationId="{4C8828BC-B27E-4D7C-AE28-E83E10DD54A0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7" creationId="{E347E4CE-3A50-4531-9412-59F8A9B33ECF}"/>
          </ac:spMkLst>
        </pc:spChg>
        <pc:spChg chg="add del mod">
          <ac:chgData name="Gruffydd Evans (1601183)" userId="cf0f1be2-51f4-404d-9a47-b9df3b6a463a" providerId="ADAL" clId="{B61DED64-A7A5-41AA-BF2F-C1A285E75ADA}" dt="2020-05-17T15:37:04.626" v="5019" actId="478"/>
          <ac:spMkLst>
            <pc:docMk/>
            <pc:sldMk cId="552684128" sldId="263"/>
            <ac:spMk id="18" creationId="{B7FDE464-4EEC-497D-BFB2-10C440B6509B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19" creationId="{25DE6964-F42C-427F-A81E-85BED827AE27}"/>
          </ac:spMkLst>
        </pc:spChg>
        <pc:spChg chg="add mod">
          <ac:chgData name="Gruffydd Evans (1601183)" userId="cf0f1be2-51f4-404d-9a47-b9df3b6a463a" providerId="ADAL" clId="{B61DED64-A7A5-41AA-BF2F-C1A285E75ADA}" dt="2020-05-17T15:42:31.660" v="5183" actId="122"/>
          <ac:spMkLst>
            <pc:docMk/>
            <pc:sldMk cId="552684128" sldId="263"/>
            <ac:spMk id="20" creationId="{5629ACE8-AC40-4583-BC5B-AB4264D97136}"/>
          </ac:spMkLst>
        </pc:spChg>
        <pc:graphicFrameChg chg="add del mod modGraphic">
          <ac:chgData name="Gruffydd Evans (1601183)" userId="cf0f1be2-51f4-404d-9a47-b9df3b6a463a" providerId="ADAL" clId="{B61DED64-A7A5-41AA-BF2F-C1A285E75ADA}" dt="2020-05-17T15:27:37.056" v="4859" actId="478"/>
          <ac:graphicFrameMkLst>
            <pc:docMk/>
            <pc:sldMk cId="552684128" sldId="263"/>
            <ac:graphicFrameMk id="4" creationId="{F77825EF-456C-4714-98C1-68CC7180A087}"/>
          </ac:graphicFrameMkLst>
        </pc:graphicFrameChg>
        <pc:graphicFrameChg chg="add del mod modGraphic">
          <ac:chgData name="Gruffydd Evans (1601183)" userId="cf0f1be2-51f4-404d-9a47-b9df3b6a463a" providerId="ADAL" clId="{B61DED64-A7A5-41AA-BF2F-C1A285E75ADA}" dt="2020-05-17T15:31:09.507" v="4892" actId="478"/>
          <ac:graphicFrameMkLst>
            <pc:docMk/>
            <pc:sldMk cId="552684128" sldId="263"/>
            <ac:graphicFrameMk id="7" creationId="{2EAA172E-4400-4649-B778-4FBC36563E22}"/>
          </ac:graphicFrameMkLst>
        </pc:graphicFrameChg>
      </pc:sldChg>
      <pc:sldChg chg="addSp delSp modSp mod">
        <pc:chgData name="Gruffydd Evans (1601183)" userId="cf0f1be2-51f4-404d-9a47-b9df3b6a463a" providerId="ADAL" clId="{B61DED64-A7A5-41AA-BF2F-C1A285E75ADA}" dt="2020-05-18T14:22:44.423" v="5478" actId="14100"/>
        <pc:sldMkLst>
          <pc:docMk/>
          <pc:sldMk cId="91627286" sldId="264"/>
        </pc:sldMkLst>
        <pc:spChg chg="mod">
          <ac:chgData name="Gruffydd Evans (1601183)" userId="cf0f1be2-51f4-404d-9a47-b9df3b6a463a" providerId="ADAL" clId="{B61DED64-A7A5-41AA-BF2F-C1A285E75ADA}" dt="2020-05-18T14:22:44.423" v="5478" actId="14100"/>
          <ac:spMkLst>
            <pc:docMk/>
            <pc:sldMk cId="91627286" sldId="264"/>
            <ac:spMk id="2" creationId="{20DD8D5B-BBA3-4937-8DA0-21925776FD1E}"/>
          </ac:spMkLst>
        </pc:spChg>
        <pc:spChg chg="del mod">
          <ac:chgData name="Gruffydd Evans (1601183)" userId="cf0f1be2-51f4-404d-9a47-b9df3b6a463a" providerId="ADAL" clId="{B61DED64-A7A5-41AA-BF2F-C1A285E75ADA}" dt="2020-05-17T15:43:26.461" v="5184" actId="1032"/>
          <ac:spMkLst>
            <pc:docMk/>
            <pc:sldMk cId="91627286" sldId="264"/>
            <ac:spMk id="3" creationId="{FE7F3A9B-D938-4DE4-BC7C-48D083B0B274}"/>
          </ac:spMkLst>
        </pc:spChg>
        <pc:spChg chg="add del mod">
          <ac:chgData name="Gruffydd Evans (1601183)" userId="cf0f1be2-51f4-404d-9a47-b9df3b6a463a" providerId="ADAL" clId="{B61DED64-A7A5-41AA-BF2F-C1A285E75ADA}" dt="2020-05-17T15:44:55.908" v="5194" actId="478"/>
          <ac:spMkLst>
            <pc:docMk/>
            <pc:sldMk cId="91627286" sldId="264"/>
            <ac:spMk id="7" creationId="{14BC6697-FC4F-43EB-A7AB-028C417828FE}"/>
          </ac:spMkLst>
        </pc:spChg>
        <pc:graphicFrameChg chg="add del mod modGraphic">
          <ac:chgData name="Gruffydd Evans (1601183)" userId="cf0f1be2-51f4-404d-9a47-b9df3b6a463a" providerId="ADAL" clId="{B61DED64-A7A5-41AA-BF2F-C1A285E75ADA}" dt="2020-05-17T15:44:49.379" v="5192" actId="478"/>
          <ac:graphicFrameMkLst>
            <pc:docMk/>
            <pc:sldMk cId="91627286" sldId="264"/>
            <ac:graphicFrameMk id="4" creationId="{02150101-3B1E-40D6-91FB-9135690AF56F}"/>
          </ac:graphicFrameMkLst>
        </pc:graphicFrameChg>
        <pc:graphicFrameChg chg="add mod modGraphic">
          <ac:chgData name="Gruffydd Evans (1601183)" userId="cf0f1be2-51f4-404d-9a47-b9df3b6a463a" providerId="ADAL" clId="{B61DED64-A7A5-41AA-BF2F-C1A285E75ADA}" dt="2020-05-18T14:22:35.120" v="5476" actId="1076"/>
          <ac:graphicFrameMkLst>
            <pc:docMk/>
            <pc:sldMk cId="91627286" sldId="264"/>
            <ac:graphicFrameMk id="5" creationId="{9811D6F5-0863-4CDD-A3C6-E5E21785D411}"/>
          </ac:graphicFrameMkLst>
        </pc:graphicFrameChg>
      </pc:sldChg>
      <pc:sldChg chg="modSp mod">
        <pc:chgData name="Gruffydd Evans (1601183)" userId="cf0f1be2-51f4-404d-9a47-b9df3b6a463a" providerId="ADAL" clId="{B61DED64-A7A5-41AA-BF2F-C1A285E75ADA}" dt="2020-05-17T16:15:56.778" v="5475" actId="1076"/>
        <pc:sldMkLst>
          <pc:docMk/>
          <pc:sldMk cId="418962223" sldId="265"/>
        </pc:sldMkLst>
        <pc:spChg chg="mod">
          <ac:chgData name="Gruffydd Evans (1601183)" userId="cf0f1be2-51f4-404d-9a47-b9df3b6a463a" providerId="ADAL" clId="{B61DED64-A7A5-41AA-BF2F-C1A285E75ADA}" dt="2020-05-17T16:15:56.778" v="5475" actId="1076"/>
          <ac:spMkLst>
            <pc:docMk/>
            <pc:sldMk cId="418962223" sldId="265"/>
            <ac:spMk id="2" creationId="{4BAE9C74-9BE8-418E-81FD-5926395C5F04}"/>
          </ac:spMkLst>
        </pc:spChg>
        <pc:spChg chg="mod">
          <ac:chgData name="Gruffydd Evans (1601183)" userId="cf0f1be2-51f4-404d-9a47-b9df3b6a463a" providerId="ADAL" clId="{B61DED64-A7A5-41AA-BF2F-C1A285E75ADA}" dt="2020-05-17T16:15:22.488" v="5471" actId="27636"/>
          <ac:spMkLst>
            <pc:docMk/>
            <pc:sldMk cId="418962223" sldId="265"/>
            <ac:spMk id="3" creationId="{5350664D-21A4-414C-A8F0-310E2A99F265}"/>
          </ac:spMkLst>
        </pc:spChg>
      </pc:sldChg>
      <pc:sldChg chg="addSp delSp modSp new del mod ord setBg delDesignElem">
        <pc:chgData name="Gruffydd Evans (1601183)" userId="cf0f1be2-51f4-404d-9a47-b9df3b6a463a" providerId="ADAL" clId="{B61DED64-A7A5-41AA-BF2F-C1A285E75ADA}" dt="2020-05-16T21:06:34.542" v="1250" actId="2696"/>
        <pc:sldMkLst>
          <pc:docMk/>
          <pc:sldMk cId="1381621446" sldId="266"/>
        </pc:sldMkLst>
        <pc:spChg chg="del mod">
          <ac:chgData name="Gruffydd Evans (1601183)" userId="cf0f1be2-51f4-404d-9a47-b9df3b6a463a" providerId="ADAL" clId="{B61DED64-A7A5-41AA-BF2F-C1A285E75ADA}" dt="2020-05-16T15:23:25.389" v="715" actId="478"/>
          <ac:spMkLst>
            <pc:docMk/>
            <pc:sldMk cId="1381621446" sldId="266"/>
            <ac:spMk id="2" creationId="{CEF06C74-BD9D-4A43-B008-28936EC00D3E}"/>
          </ac:spMkLst>
        </pc:spChg>
        <pc:spChg chg="del mod ord">
          <ac:chgData name="Gruffydd Evans (1601183)" userId="cf0f1be2-51f4-404d-9a47-b9df3b6a463a" providerId="ADAL" clId="{B61DED64-A7A5-41AA-BF2F-C1A285E75ADA}" dt="2020-05-16T15:21:52.943" v="701" actId="478"/>
          <ac:spMkLst>
            <pc:docMk/>
            <pc:sldMk cId="1381621446" sldId="266"/>
            <ac:spMk id="3" creationId="{EA314AA2-88FA-4DBF-B301-464D36451D11}"/>
          </ac:spMkLst>
        </pc:spChg>
        <pc:spChg chg="add mod">
          <ac:chgData name="Gruffydd Evans (1601183)" userId="cf0f1be2-51f4-404d-9a47-b9df3b6a463a" providerId="ADAL" clId="{B61DED64-A7A5-41AA-BF2F-C1A285E75ADA}" dt="2020-05-16T15:20:02.339" v="593" actId="14100"/>
          <ac:spMkLst>
            <pc:docMk/>
            <pc:sldMk cId="1381621446" sldId="266"/>
            <ac:spMk id="4" creationId="{51310CFB-5106-4074-8C84-539D11F53F5B}"/>
          </ac:spMkLst>
        </pc:spChg>
        <pc:spChg chg="add del mod">
          <ac:chgData name="Gruffydd Evans (1601183)" userId="cf0f1be2-51f4-404d-9a47-b9df3b6a463a" providerId="ADAL" clId="{B61DED64-A7A5-41AA-BF2F-C1A285E75ADA}" dt="2020-05-16T15:09:17.709" v="468"/>
          <ac:spMkLst>
            <pc:docMk/>
            <pc:sldMk cId="1381621446" sldId="266"/>
            <ac:spMk id="5" creationId="{B14D8FB8-87D6-41F8-A63E-1BB9867DD7FB}"/>
          </ac:spMkLst>
        </pc:spChg>
        <pc:spChg chg="add mod">
          <ac:chgData name="Gruffydd Evans (1601183)" userId="cf0f1be2-51f4-404d-9a47-b9df3b6a463a" providerId="ADAL" clId="{B61DED64-A7A5-41AA-BF2F-C1A285E75ADA}" dt="2020-05-16T15:21:27.281" v="698" actId="20577"/>
          <ac:spMkLst>
            <pc:docMk/>
            <pc:sldMk cId="1381621446" sldId="266"/>
            <ac:spMk id="6" creationId="{9D856FCF-6640-4DAC-A87B-A7ADC2F29A23}"/>
          </ac:spMkLst>
        </pc:spChg>
        <pc:spChg chg="add mod">
          <ac:chgData name="Gruffydd Evans (1601183)" userId="cf0f1be2-51f4-404d-9a47-b9df3b6a463a" providerId="ADAL" clId="{B61DED64-A7A5-41AA-BF2F-C1A285E75ADA}" dt="2020-05-16T15:20:55.157" v="640" actId="27636"/>
          <ac:spMkLst>
            <pc:docMk/>
            <pc:sldMk cId="1381621446" sldId="266"/>
            <ac:spMk id="7" creationId="{59962F9E-2AE7-492A-BDC5-A315B76851F8}"/>
          </ac:spMkLst>
        </pc:spChg>
        <pc:spChg chg="add del mod">
          <ac:chgData name="Gruffydd Evans (1601183)" userId="cf0f1be2-51f4-404d-9a47-b9df3b6a463a" providerId="ADAL" clId="{B61DED64-A7A5-41AA-BF2F-C1A285E75ADA}" dt="2020-05-16T15:21:56.316" v="702" actId="478"/>
          <ac:spMkLst>
            <pc:docMk/>
            <pc:sldMk cId="1381621446" sldId="266"/>
            <ac:spMk id="9" creationId="{01948ECD-0D1D-4F6D-96DE-96209DE941B2}"/>
          </ac:spMkLst>
        </pc:spChg>
        <pc:spChg chg="add mod">
          <ac:chgData name="Gruffydd Evans (1601183)" userId="cf0f1be2-51f4-404d-9a47-b9df3b6a463a" providerId="ADAL" clId="{B61DED64-A7A5-41AA-BF2F-C1A285E75ADA}" dt="2020-05-16T15:23:25.389" v="715" actId="478"/>
          <ac:spMkLst>
            <pc:docMk/>
            <pc:sldMk cId="1381621446" sldId="266"/>
            <ac:spMk id="11" creationId="{4FCE4A59-967A-4B6B-8271-5C0130486FB5}"/>
          </ac:spMkLst>
        </pc:spChg>
        <pc:spChg chg="add del">
          <ac:chgData name="Gruffydd Evans (1601183)" userId="cf0f1be2-51f4-404d-9a47-b9df3b6a463a" providerId="ADAL" clId="{B61DED64-A7A5-41AA-BF2F-C1A285E75ADA}" dt="2020-05-16T15:17:51.447" v="587"/>
          <ac:spMkLst>
            <pc:docMk/>
            <pc:sldMk cId="1381621446" sldId="266"/>
            <ac:spMk id="12" creationId="{42285737-90EE-47DC-AC80-8AE156B11969}"/>
          </ac:spMkLst>
        </pc:spChg>
        <pc:spChg chg="add mod">
          <ac:chgData name="Gruffydd Evans (1601183)" userId="cf0f1be2-51f4-404d-9a47-b9df3b6a463a" providerId="ADAL" clId="{B61DED64-A7A5-41AA-BF2F-C1A285E75ADA}" dt="2020-05-16T15:22:10.208" v="705" actId="14100"/>
          <ac:spMkLst>
            <pc:docMk/>
            <pc:sldMk cId="1381621446" sldId="266"/>
            <ac:spMk id="21" creationId="{80DE6C89-09A3-47B3-BA4C-5D05F5EB0D59}"/>
          </ac:spMkLst>
        </pc:spChg>
        <pc:grpChg chg="add del">
          <ac:chgData name="Gruffydd Evans (1601183)" userId="cf0f1be2-51f4-404d-9a47-b9df3b6a463a" providerId="ADAL" clId="{B61DED64-A7A5-41AA-BF2F-C1A285E75ADA}" dt="2020-05-16T15:17:51.447" v="587"/>
          <ac:grpSpMkLst>
            <pc:docMk/>
            <pc:sldMk cId="1381621446" sldId="266"/>
            <ac:grpSpMk id="14" creationId="{B57BDC17-F1B3-455F-BBF1-680AA1F25C06}"/>
          </ac:grpSpMkLst>
        </pc:grpChg>
      </pc:sldChg>
      <pc:sldChg chg="addSp delSp modSp new mod">
        <pc:chgData name="Gruffydd Evans (1601183)" userId="cf0f1be2-51f4-404d-9a47-b9df3b6a463a" providerId="ADAL" clId="{B61DED64-A7A5-41AA-BF2F-C1A285E75ADA}" dt="2020-05-17T13:17:27.962" v="2458" actId="478"/>
        <pc:sldMkLst>
          <pc:docMk/>
          <pc:sldMk cId="1229370941" sldId="267"/>
        </pc:sldMkLst>
        <pc:spChg chg="mod">
          <ac:chgData name="Gruffydd Evans (1601183)" userId="cf0f1be2-51f4-404d-9a47-b9df3b6a463a" providerId="ADAL" clId="{B61DED64-A7A5-41AA-BF2F-C1A285E75ADA}" dt="2020-05-17T12:56:01.021" v="2324" actId="14100"/>
          <ac:spMkLst>
            <pc:docMk/>
            <pc:sldMk cId="1229370941" sldId="267"/>
            <ac:spMk id="2" creationId="{EF64D98D-E00C-4C92-A755-024A5ADF4813}"/>
          </ac:spMkLst>
        </pc:spChg>
        <pc:spChg chg="del mod">
          <ac:chgData name="Gruffydd Evans (1601183)" userId="cf0f1be2-51f4-404d-9a47-b9df3b6a463a" providerId="ADAL" clId="{B61DED64-A7A5-41AA-BF2F-C1A285E75ADA}" dt="2020-05-16T15:23:44.242" v="717" actId="478"/>
          <ac:spMkLst>
            <pc:docMk/>
            <pc:sldMk cId="1229370941" sldId="267"/>
            <ac:spMk id="3" creationId="{04727980-26A7-417E-AE81-64F5A2F4347E}"/>
          </ac:spMkLst>
        </pc:spChg>
        <pc:spChg chg="add mod">
          <ac:chgData name="Gruffydd Evans (1601183)" userId="cf0f1be2-51f4-404d-9a47-b9df3b6a463a" providerId="ADAL" clId="{B61DED64-A7A5-41AA-BF2F-C1A285E75ADA}" dt="2020-05-17T12:56:17.443" v="2325" actId="1076"/>
          <ac:spMkLst>
            <pc:docMk/>
            <pc:sldMk cId="1229370941" sldId="267"/>
            <ac:spMk id="4" creationId="{BDCB358D-D4D3-4A70-A4FE-95CC2CDFA3C8}"/>
          </ac:spMkLst>
        </pc:spChg>
        <pc:spChg chg="add del mod">
          <ac:chgData name="Gruffydd Evans (1601183)" userId="cf0f1be2-51f4-404d-9a47-b9df3b6a463a" providerId="ADAL" clId="{B61DED64-A7A5-41AA-BF2F-C1A285E75ADA}" dt="2020-05-17T13:17:24.345" v="2457" actId="478"/>
          <ac:spMkLst>
            <pc:docMk/>
            <pc:sldMk cId="1229370941" sldId="267"/>
            <ac:spMk id="5" creationId="{50A3DC80-A771-419F-A7EB-BFF592D23540}"/>
          </ac:spMkLst>
        </pc:spChg>
        <pc:spChg chg="add mod">
          <ac:chgData name="Gruffydd Evans (1601183)" userId="cf0f1be2-51f4-404d-9a47-b9df3b6a463a" providerId="ADAL" clId="{B61DED64-A7A5-41AA-BF2F-C1A285E75ADA}" dt="2020-05-17T12:56:17.443" v="2325" actId="1076"/>
          <ac:spMkLst>
            <pc:docMk/>
            <pc:sldMk cId="1229370941" sldId="267"/>
            <ac:spMk id="6" creationId="{130D1100-40EC-40E2-A2AA-BC011B33FB01}"/>
          </ac:spMkLst>
        </pc:spChg>
        <pc:spChg chg="add del mod">
          <ac:chgData name="Gruffydd Evans (1601183)" userId="cf0f1be2-51f4-404d-9a47-b9df3b6a463a" providerId="ADAL" clId="{B61DED64-A7A5-41AA-BF2F-C1A285E75ADA}" dt="2020-05-17T13:17:27.962" v="2458" actId="478"/>
          <ac:spMkLst>
            <pc:docMk/>
            <pc:sldMk cId="1229370941" sldId="267"/>
            <ac:spMk id="7" creationId="{86B6F567-FF68-43B0-B76F-23560BC0538E}"/>
          </ac:spMkLst>
        </pc:spChg>
        <pc:spChg chg="add del mod">
          <ac:chgData name="Gruffydd Evans (1601183)" userId="cf0f1be2-51f4-404d-9a47-b9df3b6a463a" providerId="ADAL" clId="{B61DED64-A7A5-41AA-BF2F-C1A285E75ADA}" dt="2020-05-17T13:00:48.918" v="2346" actId="478"/>
          <ac:spMkLst>
            <pc:docMk/>
            <pc:sldMk cId="1229370941" sldId="267"/>
            <ac:spMk id="8" creationId="{11102334-5573-44E2-8A0E-061001EC95E5}"/>
          </ac:spMkLst>
        </pc:spChg>
        <pc:spChg chg="add del mod">
          <ac:chgData name="Gruffydd Evans (1601183)" userId="cf0f1be2-51f4-404d-9a47-b9df3b6a463a" providerId="ADAL" clId="{B61DED64-A7A5-41AA-BF2F-C1A285E75ADA}" dt="2020-05-17T13:06:57.533" v="2369" actId="11529"/>
          <ac:spMkLst>
            <pc:docMk/>
            <pc:sldMk cId="1229370941" sldId="267"/>
            <ac:spMk id="9" creationId="{483BEF62-3ED5-4C02-A367-8440307BE8CF}"/>
          </ac:spMkLst>
        </pc:spChg>
        <pc:spChg chg="add del mod">
          <ac:chgData name="Gruffydd Evans (1601183)" userId="cf0f1be2-51f4-404d-9a47-b9df3b6a463a" providerId="ADAL" clId="{B61DED64-A7A5-41AA-BF2F-C1A285E75ADA}" dt="2020-05-17T13:09:17.492" v="2389" actId="478"/>
          <ac:spMkLst>
            <pc:docMk/>
            <pc:sldMk cId="1229370941" sldId="267"/>
            <ac:spMk id="10" creationId="{A7AC186C-E817-4557-9C43-3B0512282143}"/>
          </ac:spMkLst>
        </pc:spChg>
        <pc:spChg chg="add del mod">
          <ac:chgData name="Gruffydd Evans (1601183)" userId="cf0f1be2-51f4-404d-9a47-b9df3b6a463a" providerId="ADAL" clId="{B61DED64-A7A5-41AA-BF2F-C1A285E75ADA}" dt="2020-05-17T13:11:28.946" v="2411" actId="478"/>
          <ac:spMkLst>
            <pc:docMk/>
            <pc:sldMk cId="1229370941" sldId="267"/>
            <ac:spMk id="11" creationId="{B704ECDA-65D3-464B-AEC7-CFC682C42D86}"/>
          </ac:spMkLst>
        </pc:spChg>
        <pc:spChg chg="add mod">
          <ac:chgData name="Gruffydd Evans (1601183)" userId="cf0f1be2-51f4-404d-9a47-b9df3b6a463a" providerId="ADAL" clId="{B61DED64-A7A5-41AA-BF2F-C1A285E75ADA}" dt="2020-05-17T13:16:53.972" v="2456" actId="20577"/>
          <ac:spMkLst>
            <pc:docMk/>
            <pc:sldMk cId="1229370941" sldId="267"/>
            <ac:spMk id="12" creationId="{5BB2751B-119C-4279-B4B6-927B5E6593AD}"/>
          </ac:spMkLst>
        </pc:spChg>
        <pc:spChg chg="add mod">
          <ac:chgData name="Gruffydd Evans (1601183)" userId="cf0f1be2-51f4-404d-9a47-b9df3b6a463a" providerId="ADAL" clId="{B61DED64-A7A5-41AA-BF2F-C1A285E75ADA}" dt="2020-05-17T13:16:49.593" v="2455" actId="20577"/>
          <ac:spMkLst>
            <pc:docMk/>
            <pc:sldMk cId="1229370941" sldId="267"/>
            <ac:spMk id="13" creationId="{1FF4F70D-AC28-44E3-860E-2550272A691C}"/>
          </ac:spMkLst>
        </pc:spChg>
      </pc:sldChg>
      <pc:sldChg chg="new del">
        <pc:chgData name="Gruffydd Evans (1601183)" userId="cf0f1be2-51f4-404d-9a47-b9df3b6a463a" providerId="ADAL" clId="{B61DED64-A7A5-41AA-BF2F-C1A285E75ADA}" dt="2020-05-17T14:09:28.406" v="3507" actId="680"/>
        <pc:sldMkLst>
          <pc:docMk/>
          <pc:sldMk cId="3963831660" sldId="268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D&amp;D Aggression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38100" dist="25400" dir="5400000" rotWithShape="0">
                <a:srgbClr val="000000">
                  <a:alpha val="64000"/>
                </a:srgbClr>
              </a:outerShdw>
            </a:effectLst>
          </c:spPr>
          <c:marker>
            <c:symbol val="none"/>
          </c:marker>
          <c:dLbls>
            <c:delete val="1"/>
          </c:dLbls>
          <c:cat>
            <c:strRef>
              <c:f>Sheet1!$A$2:$A$5</c:f>
              <c:strCache>
                <c:ptCount val="4"/>
                <c:pt idx="0">
                  <c:v>Session 1 (pre-game)</c:v>
                </c:pt>
                <c:pt idx="1">
                  <c:v>Session 1 (post-game)</c:v>
                </c:pt>
                <c:pt idx="2">
                  <c:v>Session 2 (pre-game)</c:v>
                </c:pt>
                <c:pt idx="3">
                  <c:v>Session 2 (post-game)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79.17</c:v>
                </c:pt>
                <c:pt idx="1">
                  <c:v>77.75</c:v>
                </c:pt>
                <c:pt idx="2">
                  <c:v>78.5</c:v>
                </c:pt>
                <c:pt idx="3">
                  <c:v>77.33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014-4A82-8C65-EE764CE4F68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D&amp;D Self-Esteem</c:v>
                </c:pt>
              </c:strCache>
            </c:strRef>
          </c:tx>
          <c:spPr>
            <a:ln w="34925" cap="rnd">
              <a:solidFill>
                <a:srgbClr val="00B0F0"/>
              </a:solidFill>
              <a:prstDash val="dash"/>
              <a:round/>
            </a:ln>
            <a:effectLst>
              <a:outerShdw blurRad="38100" dist="25400" dir="5400000" rotWithShape="0">
                <a:srgbClr val="000000">
                  <a:alpha val="64000"/>
                </a:srgbClr>
              </a:outerShdw>
            </a:effectLst>
          </c:spPr>
          <c:marker>
            <c:symbol val="none"/>
          </c:marker>
          <c:dLbls>
            <c:delete val="1"/>
          </c:dLbls>
          <c:cat>
            <c:strRef>
              <c:f>Sheet1!$A$2:$A$5</c:f>
              <c:strCache>
                <c:ptCount val="4"/>
                <c:pt idx="0">
                  <c:v>Session 1 (pre-game)</c:v>
                </c:pt>
                <c:pt idx="1">
                  <c:v>Session 1 (post-game)</c:v>
                </c:pt>
                <c:pt idx="2">
                  <c:v>Session 2 (pre-game)</c:v>
                </c:pt>
                <c:pt idx="3">
                  <c:v>Session 2 (post-game)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22.25</c:v>
                </c:pt>
                <c:pt idx="1">
                  <c:v>23.42</c:v>
                </c:pt>
                <c:pt idx="2">
                  <c:v>21.83</c:v>
                </c:pt>
                <c:pt idx="3">
                  <c:v>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014-4A82-8C65-EE764CE4F68A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Cluedo Aggression</c:v>
                </c:pt>
              </c:strCache>
            </c:strRef>
          </c:tx>
          <c:spPr>
            <a:ln w="34925" cap="rnd">
              <a:solidFill>
                <a:srgbClr val="92D050"/>
              </a:solidFill>
              <a:round/>
            </a:ln>
            <a:effectLst>
              <a:outerShdw blurRad="38100" dist="25400" dir="5400000" rotWithShape="0">
                <a:srgbClr val="000000">
                  <a:alpha val="64000"/>
                </a:srgbClr>
              </a:outerShdw>
            </a:effectLst>
          </c:spPr>
          <c:marker>
            <c:symbol val="none"/>
          </c:marker>
          <c:dLbls>
            <c:delete val="1"/>
          </c:dLbls>
          <c:cat>
            <c:strRef>
              <c:f>Sheet1!$A$2:$A$5</c:f>
              <c:strCache>
                <c:ptCount val="4"/>
                <c:pt idx="0">
                  <c:v>Session 1 (pre-game)</c:v>
                </c:pt>
                <c:pt idx="1">
                  <c:v>Session 1 (post-game)</c:v>
                </c:pt>
                <c:pt idx="2">
                  <c:v>Session 2 (pre-game)</c:v>
                </c:pt>
                <c:pt idx="3">
                  <c:v>Session 2 (post-game)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92.75</c:v>
                </c:pt>
                <c:pt idx="1">
                  <c:v>97.58</c:v>
                </c:pt>
                <c:pt idx="2">
                  <c:v>94</c:v>
                </c:pt>
                <c:pt idx="3">
                  <c:v>95.58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014-4A82-8C65-EE764CE4F68A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Cluedo Self-Esteem</c:v>
                </c:pt>
              </c:strCache>
            </c:strRef>
          </c:tx>
          <c:spPr>
            <a:ln w="34925" cap="rnd">
              <a:solidFill>
                <a:srgbClr val="92D050"/>
              </a:solidFill>
              <a:prstDash val="dash"/>
              <a:round/>
            </a:ln>
            <a:effectLst>
              <a:outerShdw blurRad="38100" dist="25400" dir="5400000" rotWithShape="0">
                <a:srgbClr val="000000">
                  <a:alpha val="64000"/>
                </a:srgbClr>
              </a:outerShdw>
            </a:effectLst>
          </c:spPr>
          <c:marker>
            <c:symbol val="none"/>
          </c:marker>
          <c:dLbls>
            <c:delete val="1"/>
          </c:dLbls>
          <c:cat>
            <c:strRef>
              <c:f>Sheet1!$A$2:$A$5</c:f>
              <c:strCache>
                <c:ptCount val="4"/>
                <c:pt idx="0">
                  <c:v>Session 1 (pre-game)</c:v>
                </c:pt>
                <c:pt idx="1">
                  <c:v>Session 1 (post-game)</c:v>
                </c:pt>
                <c:pt idx="2">
                  <c:v>Session 2 (pre-game)</c:v>
                </c:pt>
                <c:pt idx="3">
                  <c:v>Session 2 (post-game)</c:v>
                </c:pt>
              </c:strCache>
            </c:strRef>
          </c:cat>
          <c:val>
            <c:numRef>
              <c:f>Sheet1!$E$2:$E$5</c:f>
              <c:numCache>
                <c:formatCode>General</c:formatCode>
                <c:ptCount val="4"/>
                <c:pt idx="0">
                  <c:v>22.67</c:v>
                </c:pt>
                <c:pt idx="1">
                  <c:v>22.58</c:v>
                </c:pt>
                <c:pt idx="2">
                  <c:v>20.58</c:v>
                </c:pt>
                <c:pt idx="3">
                  <c:v>21.17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014-4A82-8C65-EE764CE4F68A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1957322431"/>
        <c:axId val="1755997759"/>
      </c:lineChart>
      <c:catAx>
        <c:axId val="1957322431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55997759"/>
        <c:crosses val="autoZero"/>
        <c:auto val="1"/>
        <c:lblAlgn val="ctr"/>
        <c:lblOffset val="100"/>
        <c:noMultiLvlLbl val="0"/>
      </c:catAx>
      <c:valAx>
        <c:axId val="17559977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57322431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868CE1-3CB4-4BFF-A4E1-83EAD311118B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C446330-42E5-4674-83BF-726AAC4B142C}">
      <dgm:prSet phldrT="[Text]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Buss &amp; Perry Aggression Questionnaire</a:t>
          </a:r>
        </a:p>
      </dgm:t>
    </dgm:pt>
    <dgm:pt modelId="{0F3AD00A-990E-44AB-8AE1-40C250097DA6}" type="parTrans" cxnId="{35F0CB80-112F-4273-BC20-7FF185B1375B}">
      <dgm:prSet/>
      <dgm:spPr/>
      <dgm:t>
        <a:bodyPr/>
        <a:lstStyle/>
        <a:p>
          <a:endParaRPr lang="en-GB"/>
        </a:p>
      </dgm:t>
    </dgm:pt>
    <dgm:pt modelId="{3A5EE360-E929-4301-904F-4D9EB93CCB9F}" type="sibTrans" cxnId="{35F0CB80-112F-4273-BC20-7FF185B1375B}">
      <dgm:prSet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Rosenberg Self-Esteem Scale</a:t>
          </a:r>
        </a:p>
      </dgm:t>
    </dgm:pt>
    <dgm:pt modelId="{60037E64-C57F-46FF-BE9A-FC8A5B506D5E}">
      <dgm:prSet phldrT="[Text]"/>
      <dgm:spPr/>
      <dgm:t>
        <a:bodyPr/>
        <a:lstStyle/>
        <a:p>
          <a:r>
            <a:rPr lang="en-GB" b="1" dirty="0"/>
            <a:t>Qualtrics Questionnaire</a:t>
          </a:r>
          <a:endParaRPr lang="en-GB" b="1" dirty="0">
            <a:solidFill>
              <a:srgbClr val="595959"/>
            </a:solidFill>
          </a:endParaRPr>
        </a:p>
      </dgm:t>
    </dgm:pt>
    <dgm:pt modelId="{47D07E84-AAB4-4382-8864-7ED94C22E90C}" type="parTrans" cxnId="{55ACBB91-BF52-49EA-AA07-1F2DBB0FA573}">
      <dgm:prSet/>
      <dgm:spPr/>
      <dgm:t>
        <a:bodyPr/>
        <a:lstStyle/>
        <a:p>
          <a:endParaRPr lang="en-GB"/>
        </a:p>
      </dgm:t>
    </dgm:pt>
    <dgm:pt modelId="{4248BE83-4E1C-4650-8525-FCA1226B3C79}" type="sibTrans" cxnId="{55ACBB91-BF52-49EA-AA07-1F2DBB0FA573}">
      <dgm:prSet custT="1"/>
      <dgm:spPr/>
      <dgm:t>
        <a:bodyPr/>
        <a:lstStyle/>
        <a:p>
          <a:endParaRPr lang="en-GB" sz="1400" b="1" dirty="0"/>
        </a:p>
      </dgm:t>
    </dgm:pt>
    <dgm:pt modelId="{4FFE8151-82D6-47FE-B891-698E26634140}">
      <dgm:prSet phldrT="[Text]"/>
      <dgm:spPr/>
      <dgm:t>
        <a:bodyPr/>
        <a:lstStyle/>
        <a:p>
          <a:endParaRPr lang="en-GB" dirty="0"/>
        </a:p>
        <a:p>
          <a:r>
            <a:rPr lang="en-GB" b="1" dirty="0"/>
            <a:t>D&amp;D Starter Set</a:t>
          </a:r>
          <a:endParaRPr lang="en-GB" dirty="0"/>
        </a:p>
      </dgm:t>
    </dgm:pt>
    <dgm:pt modelId="{B9942AA3-5656-4A87-BD09-D1138F7740B3}" type="parTrans" cxnId="{F5F29A92-1A3D-47A6-A2F9-1AF8664867C9}">
      <dgm:prSet/>
      <dgm:spPr/>
      <dgm:t>
        <a:bodyPr/>
        <a:lstStyle/>
        <a:p>
          <a:endParaRPr lang="en-GB"/>
        </a:p>
      </dgm:t>
    </dgm:pt>
    <dgm:pt modelId="{1C6B64FE-B30A-4D4B-B439-DAC146B5EB7A}" type="sibTrans" cxnId="{F5F29A92-1A3D-47A6-A2F9-1AF8664867C9}">
      <dgm:prSet custT="1"/>
      <dgm:spPr/>
      <dgm:t>
        <a:bodyPr/>
        <a:lstStyle/>
        <a:p>
          <a:r>
            <a:rPr lang="en-GB" sz="1400" b="1" dirty="0"/>
            <a:t>Cluedo</a:t>
          </a:r>
          <a:endParaRPr lang="en-GB" sz="3300" b="1" dirty="0"/>
        </a:p>
      </dgm:t>
    </dgm:pt>
    <dgm:pt modelId="{2C399946-DDDF-40BC-8001-39EE217B0F09}" type="pres">
      <dgm:prSet presAssocID="{9C868CE1-3CB4-4BFF-A4E1-83EAD311118B}" presName="Name0" presStyleCnt="0">
        <dgm:presLayoutVars>
          <dgm:chMax/>
          <dgm:chPref/>
          <dgm:dir/>
          <dgm:animLvl val="lvl"/>
        </dgm:presLayoutVars>
      </dgm:prSet>
      <dgm:spPr/>
    </dgm:pt>
    <dgm:pt modelId="{540693D2-AB5E-4B94-81D1-3B737F818A50}" type="pres">
      <dgm:prSet presAssocID="{BC446330-42E5-4674-83BF-726AAC4B142C}" presName="composite" presStyleCnt="0"/>
      <dgm:spPr/>
    </dgm:pt>
    <dgm:pt modelId="{2B91941B-2C21-4631-B455-2BCD61C00D7C}" type="pres">
      <dgm:prSet presAssocID="{BC446330-42E5-4674-83BF-726AAC4B142C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9F4562F-BE2C-4AE6-8986-7AE968E5E2FD}" type="pres">
      <dgm:prSet presAssocID="{BC446330-42E5-4674-83BF-726AAC4B142C}" presName="Childtext1" presStyleLbl="revTx" presStyleIdx="0" presStyleCnt="3" custLinFactX="-72890" custLinFactNeighborX="-100000">
        <dgm:presLayoutVars>
          <dgm:chMax val="0"/>
          <dgm:chPref val="0"/>
          <dgm:bulletEnabled val="1"/>
        </dgm:presLayoutVars>
      </dgm:prSet>
      <dgm:spPr/>
    </dgm:pt>
    <dgm:pt modelId="{B391DB9B-0D4B-4A20-A6BE-5B41057DAA15}" type="pres">
      <dgm:prSet presAssocID="{BC446330-42E5-4674-83BF-726AAC4B142C}" presName="BalanceSpacing" presStyleCnt="0"/>
      <dgm:spPr/>
    </dgm:pt>
    <dgm:pt modelId="{93367C63-DD1D-4C50-A23F-F4237AE0A3B4}" type="pres">
      <dgm:prSet presAssocID="{BC446330-42E5-4674-83BF-726AAC4B142C}" presName="BalanceSpacing1" presStyleCnt="0"/>
      <dgm:spPr/>
    </dgm:pt>
    <dgm:pt modelId="{3619B43B-6FA3-45C4-BADA-F095D2310284}" type="pres">
      <dgm:prSet presAssocID="{3A5EE360-E929-4301-904F-4D9EB93CCB9F}" presName="Accent1Text" presStyleLbl="node1" presStyleIdx="1" presStyleCnt="6"/>
      <dgm:spPr/>
    </dgm:pt>
    <dgm:pt modelId="{D349F295-F4E6-4976-8A4F-A12A9533F72F}" type="pres">
      <dgm:prSet presAssocID="{3A5EE360-E929-4301-904F-4D9EB93CCB9F}" presName="spaceBetweenRectangles" presStyleCnt="0"/>
      <dgm:spPr/>
    </dgm:pt>
    <dgm:pt modelId="{127D64A9-99E3-46D5-8E60-05CCB9E170A9}" type="pres">
      <dgm:prSet presAssocID="{60037E64-C57F-46FF-BE9A-FC8A5B506D5E}" presName="composite" presStyleCnt="0"/>
      <dgm:spPr/>
    </dgm:pt>
    <dgm:pt modelId="{E6F92B8E-898E-423E-9853-89C6127254EA}" type="pres">
      <dgm:prSet presAssocID="{60037E64-C57F-46FF-BE9A-FC8A5B506D5E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A74049A8-3C3B-4019-A28E-0840A6BFA234}" type="pres">
      <dgm:prSet presAssocID="{60037E64-C57F-46FF-BE9A-FC8A5B506D5E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80660ABA-C831-4D54-997D-6EA7E9620DA0}" type="pres">
      <dgm:prSet presAssocID="{60037E64-C57F-46FF-BE9A-FC8A5B506D5E}" presName="BalanceSpacing" presStyleCnt="0"/>
      <dgm:spPr/>
    </dgm:pt>
    <dgm:pt modelId="{12A0DD5A-2DEA-4930-A8EA-C2F0FDA6CCE1}" type="pres">
      <dgm:prSet presAssocID="{60037E64-C57F-46FF-BE9A-FC8A5B506D5E}" presName="BalanceSpacing1" presStyleCnt="0"/>
      <dgm:spPr/>
    </dgm:pt>
    <dgm:pt modelId="{C170C8B2-90B7-46AE-97CC-A31A6BC0DFB1}" type="pres">
      <dgm:prSet presAssocID="{4248BE83-4E1C-4650-8525-FCA1226B3C79}" presName="Accent1Text" presStyleLbl="node1" presStyleIdx="3" presStyleCnt="6" custLinFactX="-100000" custLinFactNeighborX="-117010" custLinFactNeighborY="0"/>
      <dgm:spPr/>
    </dgm:pt>
    <dgm:pt modelId="{D544DC62-18EE-4202-A44F-CABAB1347285}" type="pres">
      <dgm:prSet presAssocID="{4248BE83-4E1C-4650-8525-FCA1226B3C79}" presName="spaceBetweenRectangles" presStyleCnt="0"/>
      <dgm:spPr/>
    </dgm:pt>
    <dgm:pt modelId="{F054CB46-577E-469D-BBF0-711F69D72ACC}" type="pres">
      <dgm:prSet presAssocID="{4FFE8151-82D6-47FE-B891-698E26634140}" presName="composite" presStyleCnt="0"/>
      <dgm:spPr/>
    </dgm:pt>
    <dgm:pt modelId="{613FCE2E-3541-4E85-8C84-BCFB3EC01878}" type="pres">
      <dgm:prSet presAssocID="{4FFE8151-82D6-47FE-B891-698E26634140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84295DFA-96D0-41D6-9659-12CD03479D25}" type="pres">
      <dgm:prSet presAssocID="{4FFE8151-82D6-47FE-B891-698E26634140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F4BDF900-AC62-47D0-AAFA-3D4C9DFC6808}" type="pres">
      <dgm:prSet presAssocID="{4FFE8151-82D6-47FE-B891-698E26634140}" presName="BalanceSpacing" presStyleCnt="0"/>
      <dgm:spPr/>
    </dgm:pt>
    <dgm:pt modelId="{57B68984-ACBC-45B0-AF41-0FCED408686B}" type="pres">
      <dgm:prSet presAssocID="{4FFE8151-82D6-47FE-B891-698E26634140}" presName="BalanceSpacing1" presStyleCnt="0"/>
      <dgm:spPr/>
    </dgm:pt>
    <dgm:pt modelId="{68D3E5CA-F0A7-456F-8CE8-17FE7EEBCD7B}" type="pres">
      <dgm:prSet presAssocID="{1C6B64FE-B30A-4D4B-B439-DAC146B5EB7A}" presName="Accent1Text" presStyleLbl="node1" presStyleIdx="5" presStyleCnt="6"/>
      <dgm:spPr/>
    </dgm:pt>
  </dgm:ptLst>
  <dgm:cxnLst>
    <dgm:cxn modelId="{ED024520-F8DE-47DF-B5B4-FE1B6C384439}" type="presOf" srcId="{9C868CE1-3CB4-4BFF-A4E1-83EAD311118B}" destId="{2C399946-DDDF-40BC-8001-39EE217B0F09}" srcOrd="0" destOrd="0" presId="urn:microsoft.com/office/officeart/2008/layout/AlternatingHexagons"/>
    <dgm:cxn modelId="{D80FA43D-C20E-43D4-9027-B3AAFB5F4274}" type="presOf" srcId="{BC446330-42E5-4674-83BF-726AAC4B142C}" destId="{2B91941B-2C21-4631-B455-2BCD61C00D7C}" srcOrd="0" destOrd="0" presId="urn:microsoft.com/office/officeart/2008/layout/AlternatingHexagons"/>
    <dgm:cxn modelId="{10CC6D80-16B6-4844-845E-B9F69F759CEE}" type="presOf" srcId="{4248BE83-4E1C-4650-8525-FCA1226B3C79}" destId="{C170C8B2-90B7-46AE-97CC-A31A6BC0DFB1}" srcOrd="0" destOrd="0" presId="urn:microsoft.com/office/officeart/2008/layout/AlternatingHexagons"/>
    <dgm:cxn modelId="{35F0CB80-112F-4273-BC20-7FF185B1375B}" srcId="{9C868CE1-3CB4-4BFF-A4E1-83EAD311118B}" destId="{BC446330-42E5-4674-83BF-726AAC4B142C}" srcOrd="0" destOrd="0" parTransId="{0F3AD00A-990E-44AB-8AE1-40C250097DA6}" sibTransId="{3A5EE360-E929-4301-904F-4D9EB93CCB9F}"/>
    <dgm:cxn modelId="{55ACBB91-BF52-49EA-AA07-1F2DBB0FA573}" srcId="{9C868CE1-3CB4-4BFF-A4E1-83EAD311118B}" destId="{60037E64-C57F-46FF-BE9A-FC8A5B506D5E}" srcOrd="1" destOrd="0" parTransId="{47D07E84-AAB4-4382-8864-7ED94C22E90C}" sibTransId="{4248BE83-4E1C-4650-8525-FCA1226B3C79}"/>
    <dgm:cxn modelId="{F5F29A92-1A3D-47A6-A2F9-1AF8664867C9}" srcId="{9C868CE1-3CB4-4BFF-A4E1-83EAD311118B}" destId="{4FFE8151-82D6-47FE-B891-698E26634140}" srcOrd="2" destOrd="0" parTransId="{B9942AA3-5656-4A87-BD09-D1138F7740B3}" sibTransId="{1C6B64FE-B30A-4D4B-B439-DAC146B5EB7A}"/>
    <dgm:cxn modelId="{AFA50195-0948-44DF-8F5A-1CCC1BD009BA}" type="presOf" srcId="{60037E64-C57F-46FF-BE9A-FC8A5B506D5E}" destId="{E6F92B8E-898E-423E-9853-89C6127254EA}" srcOrd="0" destOrd="0" presId="urn:microsoft.com/office/officeart/2008/layout/AlternatingHexagons"/>
    <dgm:cxn modelId="{818C0DB9-61DF-46A9-BA01-68A08B7E90CA}" type="presOf" srcId="{3A5EE360-E929-4301-904F-4D9EB93CCB9F}" destId="{3619B43B-6FA3-45C4-BADA-F095D2310284}" srcOrd="0" destOrd="0" presId="urn:microsoft.com/office/officeart/2008/layout/AlternatingHexagons"/>
    <dgm:cxn modelId="{6DF578D0-0AC6-42BA-8020-BC145DBCFAB2}" type="presOf" srcId="{4FFE8151-82D6-47FE-B891-698E26634140}" destId="{613FCE2E-3541-4E85-8C84-BCFB3EC01878}" srcOrd="0" destOrd="0" presId="urn:microsoft.com/office/officeart/2008/layout/AlternatingHexagons"/>
    <dgm:cxn modelId="{382D41DD-82A7-4CF0-A512-568FC0535872}" type="presOf" srcId="{1C6B64FE-B30A-4D4B-B439-DAC146B5EB7A}" destId="{68D3E5CA-F0A7-456F-8CE8-17FE7EEBCD7B}" srcOrd="0" destOrd="0" presId="urn:microsoft.com/office/officeart/2008/layout/AlternatingHexagons"/>
    <dgm:cxn modelId="{9A7FF2A8-2627-4410-9C88-A3D018062F62}" type="presParOf" srcId="{2C399946-DDDF-40BC-8001-39EE217B0F09}" destId="{540693D2-AB5E-4B94-81D1-3B737F818A50}" srcOrd="0" destOrd="0" presId="urn:microsoft.com/office/officeart/2008/layout/AlternatingHexagons"/>
    <dgm:cxn modelId="{02222C3B-E5EE-4248-9354-C3C5A86E1AF0}" type="presParOf" srcId="{540693D2-AB5E-4B94-81D1-3B737F818A50}" destId="{2B91941B-2C21-4631-B455-2BCD61C00D7C}" srcOrd="0" destOrd="0" presId="urn:microsoft.com/office/officeart/2008/layout/AlternatingHexagons"/>
    <dgm:cxn modelId="{2590B4B8-73C6-42B4-B6A3-CFE693098691}" type="presParOf" srcId="{540693D2-AB5E-4B94-81D1-3B737F818A50}" destId="{29F4562F-BE2C-4AE6-8986-7AE968E5E2FD}" srcOrd="1" destOrd="0" presId="urn:microsoft.com/office/officeart/2008/layout/AlternatingHexagons"/>
    <dgm:cxn modelId="{B317E9DA-EF73-4540-A1E9-161D3930B9EC}" type="presParOf" srcId="{540693D2-AB5E-4B94-81D1-3B737F818A50}" destId="{B391DB9B-0D4B-4A20-A6BE-5B41057DAA15}" srcOrd="2" destOrd="0" presId="urn:microsoft.com/office/officeart/2008/layout/AlternatingHexagons"/>
    <dgm:cxn modelId="{3F4BB0FD-2B01-484E-A651-14A98018D00B}" type="presParOf" srcId="{540693D2-AB5E-4B94-81D1-3B737F818A50}" destId="{93367C63-DD1D-4C50-A23F-F4237AE0A3B4}" srcOrd="3" destOrd="0" presId="urn:microsoft.com/office/officeart/2008/layout/AlternatingHexagons"/>
    <dgm:cxn modelId="{DF8DA1E0-28F4-4A1D-9595-37376B6D1643}" type="presParOf" srcId="{540693D2-AB5E-4B94-81D1-3B737F818A50}" destId="{3619B43B-6FA3-45C4-BADA-F095D2310284}" srcOrd="4" destOrd="0" presId="urn:microsoft.com/office/officeart/2008/layout/AlternatingHexagons"/>
    <dgm:cxn modelId="{AA67D4B3-02BD-40E2-97C2-5425D80EF724}" type="presParOf" srcId="{2C399946-DDDF-40BC-8001-39EE217B0F09}" destId="{D349F295-F4E6-4976-8A4F-A12A9533F72F}" srcOrd="1" destOrd="0" presId="urn:microsoft.com/office/officeart/2008/layout/AlternatingHexagons"/>
    <dgm:cxn modelId="{DDD0AF60-8155-4FC3-A8A0-3359CD6507E6}" type="presParOf" srcId="{2C399946-DDDF-40BC-8001-39EE217B0F09}" destId="{127D64A9-99E3-46D5-8E60-05CCB9E170A9}" srcOrd="2" destOrd="0" presId="urn:microsoft.com/office/officeart/2008/layout/AlternatingHexagons"/>
    <dgm:cxn modelId="{C56BB3A2-55B6-4489-8481-8C0F94336DDC}" type="presParOf" srcId="{127D64A9-99E3-46D5-8E60-05CCB9E170A9}" destId="{E6F92B8E-898E-423E-9853-89C6127254EA}" srcOrd="0" destOrd="0" presId="urn:microsoft.com/office/officeart/2008/layout/AlternatingHexagons"/>
    <dgm:cxn modelId="{675EECCF-A928-4642-8081-AC4D40776E03}" type="presParOf" srcId="{127D64A9-99E3-46D5-8E60-05CCB9E170A9}" destId="{A74049A8-3C3B-4019-A28E-0840A6BFA234}" srcOrd="1" destOrd="0" presId="urn:microsoft.com/office/officeart/2008/layout/AlternatingHexagons"/>
    <dgm:cxn modelId="{4BF601BE-22C3-46BB-ADE2-2CC386AF2855}" type="presParOf" srcId="{127D64A9-99E3-46D5-8E60-05CCB9E170A9}" destId="{80660ABA-C831-4D54-997D-6EA7E9620DA0}" srcOrd="2" destOrd="0" presId="urn:microsoft.com/office/officeart/2008/layout/AlternatingHexagons"/>
    <dgm:cxn modelId="{267CA22A-E561-47E2-812E-B0F47AC3AC39}" type="presParOf" srcId="{127D64A9-99E3-46D5-8E60-05CCB9E170A9}" destId="{12A0DD5A-2DEA-4930-A8EA-C2F0FDA6CCE1}" srcOrd="3" destOrd="0" presId="urn:microsoft.com/office/officeart/2008/layout/AlternatingHexagons"/>
    <dgm:cxn modelId="{E3F300DB-60E1-4288-85D9-CC3CA34B9C7E}" type="presParOf" srcId="{127D64A9-99E3-46D5-8E60-05CCB9E170A9}" destId="{C170C8B2-90B7-46AE-97CC-A31A6BC0DFB1}" srcOrd="4" destOrd="0" presId="urn:microsoft.com/office/officeart/2008/layout/AlternatingHexagons"/>
    <dgm:cxn modelId="{B81EEF67-DF21-4F36-ADAC-61C4F11896F6}" type="presParOf" srcId="{2C399946-DDDF-40BC-8001-39EE217B0F09}" destId="{D544DC62-18EE-4202-A44F-CABAB1347285}" srcOrd="3" destOrd="0" presId="urn:microsoft.com/office/officeart/2008/layout/AlternatingHexagons"/>
    <dgm:cxn modelId="{8884EE7B-AC79-4210-B73D-BA934E355DC2}" type="presParOf" srcId="{2C399946-DDDF-40BC-8001-39EE217B0F09}" destId="{F054CB46-577E-469D-BBF0-711F69D72ACC}" srcOrd="4" destOrd="0" presId="urn:microsoft.com/office/officeart/2008/layout/AlternatingHexagons"/>
    <dgm:cxn modelId="{6F79FD63-DD7E-4EED-B47F-58C1ACE424B5}" type="presParOf" srcId="{F054CB46-577E-469D-BBF0-711F69D72ACC}" destId="{613FCE2E-3541-4E85-8C84-BCFB3EC01878}" srcOrd="0" destOrd="0" presId="urn:microsoft.com/office/officeart/2008/layout/AlternatingHexagons"/>
    <dgm:cxn modelId="{C9FA247C-CBFD-4693-AD72-A29C2D813A1F}" type="presParOf" srcId="{F054CB46-577E-469D-BBF0-711F69D72ACC}" destId="{84295DFA-96D0-41D6-9659-12CD03479D25}" srcOrd="1" destOrd="0" presId="urn:microsoft.com/office/officeart/2008/layout/AlternatingHexagons"/>
    <dgm:cxn modelId="{790CBEDF-956D-4C67-8E4F-F406AE7D2A7E}" type="presParOf" srcId="{F054CB46-577E-469D-BBF0-711F69D72ACC}" destId="{F4BDF900-AC62-47D0-AAFA-3D4C9DFC6808}" srcOrd="2" destOrd="0" presId="urn:microsoft.com/office/officeart/2008/layout/AlternatingHexagons"/>
    <dgm:cxn modelId="{3518726E-2A68-4731-A8EB-AAF901C950F5}" type="presParOf" srcId="{F054CB46-577E-469D-BBF0-711F69D72ACC}" destId="{57B68984-ACBC-45B0-AF41-0FCED408686B}" srcOrd="3" destOrd="0" presId="urn:microsoft.com/office/officeart/2008/layout/AlternatingHexagons"/>
    <dgm:cxn modelId="{1B067226-86CC-4788-939A-C326B57971CE}" type="presParOf" srcId="{F054CB46-577E-469D-BBF0-711F69D72ACC}" destId="{68D3E5CA-F0A7-456F-8CE8-17FE7EEBCD7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B8F7F-B66E-452D-94CD-54A52D69CF93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D9EA7971-539C-44AE-B46A-5FA28032413F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99EF76D2-2BFF-492C-8877-A47395DD88F0}" type="parTrans" cxnId="{B6543A3F-5924-42FC-9577-DAF446B29AA0}">
      <dgm:prSet/>
      <dgm:spPr/>
      <dgm:t>
        <a:bodyPr/>
        <a:lstStyle/>
        <a:p>
          <a:endParaRPr lang="en-GB"/>
        </a:p>
      </dgm:t>
    </dgm:pt>
    <dgm:pt modelId="{655AA381-2C52-43AA-B513-FD543DC8CD3F}" type="sibTrans" cxnId="{B6543A3F-5924-42FC-9577-DAF446B29AA0}">
      <dgm:prSet/>
      <dgm:spPr/>
      <dgm:t>
        <a:bodyPr/>
        <a:lstStyle/>
        <a:p>
          <a:endParaRPr lang="en-GB"/>
        </a:p>
      </dgm:t>
    </dgm:pt>
    <dgm:pt modelId="{3A1C7B1B-C1D8-4630-9258-4EBB7C10751F}">
      <dgm:prSet phldrT="[Text]"/>
      <dgm:spPr/>
      <dgm:t>
        <a:bodyPr/>
        <a:lstStyle/>
        <a:p>
          <a:r>
            <a:rPr lang="en-GB" b="1" dirty="0"/>
            <a:t>Play Cluedo</a:t>
          </a:r>
        </a:p>
      </dgm:t>
    </dgm:pt>
    <dgm:pt modelId="{524359AF-E7BA-4874-B49C-22974118ABB5}" type="parTrans" cxnId="{E10A7350-975F-4A8D-B9CA-CEF04A646CD8}">
      <dgm:prSet/>
      <dgm:spPr/>
      <dgm:t>
        <a:bodyPr/>
        <a:lstStyle/>
        <a:p>
          <a:endParaRPr lang="en-GB"/>
        </a:p>
      </dgm:t>
    </dgm:pt>
    <dgm:pt modelId="{9AFAC850-D53A-46D0-9AF5-16F2E68D1656}" type="sibTrans" cxnId="{E10A7350-975F-4A8D-B9CA-CEF04A646CD8}">
      <dgm:prSet/>
      <dgm:spPr/>
      <dgm:t>
        <a:bodyPr/>
        <a:lstStyle/>
        <a:p>
          <a:endParaRPr lang="en-GB"/>
        </a:p>
      </dgm:t>
    </dgm:pt>
    <dgm:pt modelId="{E4680FB6-B2D1-4D25-AAB5-EE39A6A7D138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6C580BA8-9B97-4FF2-88E5-F1979D0195CC}" type="parTrans" cxnId="{155A04D9-0CB7-4B01-913B-E4FBB0FC5DA3}">
      <dgm:prSet/>
      <dgm:spPr/>
      <dgm:t>
        <a:bodyPr/>
        <a:lstStyle/>
        <a:p>
          <a:endParaRPr lang="en-GB"/>
        </a:p>
      </dgm:t>
    </dgm:pt>
    <dgm:pt modelId="{5C9F787C-B3B2-46C2-8AB3-7FCCEAE8C8E8}" type="sibTrans" cxnId="{155A04D9-0CB7-4B01-913B-E4FBB0FC5DA3}">
      <dgm:prSet/>
      <dgm:spPr/>
      <dgm:t>
        <a:bodyPr/>
        <a:lstStyle/>
        <a:p>
          <a:endParaRPr lang="en-GB"/>
        </a:p>
      </dgm:t>
    </dgm:pt>
    <dgm:pt modelId="{C60E7A66-18CD-41B4-AF12-741529A0228A}">
      <dgm:prSet phldrT="[Text]"/>
      <dgm:spPr/>
      <dgm:t>
        <a:bodyPr/>
        <a:lstStyle/>
        <a:p>
          <a:r>
            <a:rPr lang="en-GB" b="1" dirty="0"/>
            <a:t>Meet for session 2</a:t>
          </a:r>
        </a:p>
      </dgm:t>
    </dgm:pt>
    <dgm:pt modelId="{3140A252-6D4C-4E6F-8A40-B18E785331F5}" type="parTrans" cxnId="{5F8D9F8A-74E1-4E43-9600-5EDAC5F1BABE}">
      <dgm:prSet/>
      <dgm:spPr/>
      <dgm:t>
        <a:bodyPr/>
        <a:lstStyle/>
        <a:p>
          <a:endParaRPr lang="en-GB"/>
        </a:p>
      </dgm:t>
    </dgm:pt>
    <dgm:pt modelId="{E2CCB0A8-1CA7-43B0-9656-DDBE195B666F}" type="sibTrans" cxnId="{5F8D9F8A-74E1-4E43-9600-5EDAC5F1BABE}">
      <dgm:prSet/>
      <dgm:spPr/>
      <dgm:t>
        <a:bodyPr/>
        <a:lstStyle/>
        <a:p>
          <a:endParaRPr lang="en-GB"/>
        </a:p>
      </dgm:t>
    </dgm:pt>
    <dgm:pt modelId="{7BA1560C-874D-4BF4-A5F2-728FFEEAE718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E63023F6-E5C3-4AC2-B8D0-F12125B96E27}" type="parTrans" cxnId="{7A411A18-A3A1-4A25-AA3D-144B56C50637}">
      <dgm:prSet/>
      <dgm:spPr/>
      <dgm:t>
        <a:bodyPr/>
        <a:lstStyle/>
        <a:p>
          <a:endParaRPr lang="en-GB"/>
        </a:p>
      </dgm:t>
    </dgm:pt>
    <dgm:pt modelId="{B9175FB0-32EA-4EF0-B0D2-466B64DE0726}" type="sibTrans" cxnId="{7A411A18-A3A1-4A25-AA3D-144B56C50637}">
      <dgm:prSet/>
      <dgm:spPr/>
      <dgm:t>
        <a:bodyPr/>
        <a:lstStyle/>
        <a:p>
          <a:endParaRPr lang="en-GB"/>
        </a:p>
      </dgm:t>
    </dgm:pt>
    <dgm:pt modelId="{01FE72C9-11C1-490B-B9D2-4C1D56E20C50}">
      <dgm:prSet phldrT="[Text]"/>
      <dgm:spPr/>
      <dgm:t>
        <a:bodyPr/>
        <a:lstStyle/>
        <a:p>
          <a:r>
            <a:rPr lang="en-GB" b="1" dirty="0"/>
            <a:t>Play Cluedo</a:t>
          </a:r>
        </a:p>
      </dgm:t>
    </dgm:pt>
    <dgm:pt modelId="{4FE7DFA9-48AF-46BE-9A86-0D795A4CE4A5}" type="parTrans" cxnId="{864530BB-BA41-4FDE-A0B1-48B145C7DADA}">
      <dgm:prSet/>
      <dgm:spPr/>
      <dgm:t>
        <a:bodyPr/>
        <a:lstStyle/>
        <a:p>
          <a:endParaRPr lang="en-GB"/>
        </a:p>
      </dgm:t>
    </dgm:pt>
    <dgm:pt modelId="{0A7AE881-E5B5-4B5C-85DC-2E5F3ED8322B}" type="sibTrans" cxnId="{864530BB-BA41-4FDE-A0B1-48B145C7DADA}">
      <dgm:prSet/>
      <dgm:spPr/>
      <dgm:t>
        <a:bodyPr/>
        <a:lstStyle/>
        <a:p>
          <a:endParaRPr lang="en-GB"/>
        </a:p>
      </dgm:t>
    </dgm:pt>
    <dgm:pt modelId="{8F15BA05-63F3-4267-B999-4D4F7F3714A3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A0153556-A4A7-4D66-9BB8-02617729A628}" type="parTrans" cxnId="{FF495FDA-77BE-443B-987E-8BE07682E8DF}">
      <dgm:prSet/>
      <dgm:spPr/>
      <dgm:t>
        <a:bodyPr/>
        <a:lstStyle/>
        <a:p>
          <a:endParaRPr lang="en-GB"/>
        </a:p>
      </dgm:t>
    </dgm:pt>
    <dgm:pt modelId="{7CEA3D19-61D6-48ED-879C-6BD05B5D0A0A}" type="sibTrans" cxnId="{FF495FDA-77BE-443B-987E-8BE07682E8DF}">
      <dgm:prSet/>
      <dgm:spPr/>
      <dgm:t>
        <a:bodyPr/>
        <a:lstStyle/>
        <a:p>
          <a:endParaRPr lang="en-GB"/>
        </a:p>
      </dgm:t>
    </dgm:pt>
    <dgm:pt modelId="{229FFA65-06DA-4317-9BC7-A5E0FAFA87A1}" type="pres">
      <dgm:prSet presAssocID="{B8AB8F7F-B66E-452D-94CD-54A52D69CF93}" presName="linearFlow" presStyleCnt="0">
        <dgm:presLayoutVars>
          <dgm:resizeHandles val="exact"/>
        </dgm:presLayoutVars>
      </dgm:prSet>
      <dgm:spPr/>
    </dgm:pt>
    <dgm:pt modelId="{68560AB9-2ED9-40E6-A7C1-39D4B1B3E1AA}" type="pres">
      <dgm:prSet presAssocID="{D9EA7971-539C-44AE-B46A-5FA28032413F}" presName="node" presStyleLbl="node1" presStyleIdx="0" presStyleCnt="7">
        <dgm:presLayoutVars>
          <dgm:bulletEnabled val="1"/>
        </dgm:presLayoutVars>
      </dgm:prSet>
      <dgm:spPr/>
    </dgm:pt>
    <dgm:pt modelId="{8C926E5F-6218-46B0-9A66-808F9FA85A25}" type="pres">
      <dgm:prSet presAssocID="{655AA381-2C52-43AA-B513-FD543DC8CD3F}" presName="sibTrans" presStyleLbl="sibTrans2D1" presStyleIdx="0" presStyleCnt="6"/>
      <dgm:spPr/>
    </dgm:pt>
    <dgm:pt modelId="{2928F56C-ABC1-49E6-8EC9-BF63DE0818F2}" type="pres">
      <dgm:prSet presAssocID="{655AA381-2C52-43AA-B513-FD543DC8CD3F}" presName="connectorText" presStyleLbl="sibTrans2D1" presStyleIdx="0" presStyleCnt="6"/>
      <dgm:spPr/>
    </dgm:pt>
    <dgm:pt modelId="{60434E94-71AA-494E-B67F-ACBAE56664E5}" type="pres">
      <dgm:prSet presAssocID="{3A1C7B1B-C1D8-4630-9258-4EBB7C10751F}" presName="node" presStyleLbl="node1" presStyleIdx="1" presStyleCnt="7">
        <dgm:presLayoutVars>
          <dgm:bulletEnabled val="1"/>
        </dgm:presLayoutVars>
      </dgm:prSet>
      <dgm:spPr/>
    </dgm:pt>
    <dgm:pt modelId="{9ACC2ADB-8977-4BB3-936C-95952BE9B469}" type="pres">
      <dgm:prSet presAssocID="{9AFAC850-D53A-46D0-9AF5-16F2E68D1656}" presName="sibTrans" presStyleLbl="sibTrans2D1" presStyleIdx="1" presStyleCnt="6"/>
      <dgm:spPr/>
    </dgm:pt>
    <dgm:pt modelId="{F5E2BE20-7429-4BF8-BDDF-B697117339AC}" type="pres">
      <dgm:prSet presAssocID="{9AFAC850-D53A-46D0-9AF5-16F2E68D1656}" presName="connectorText" presStyleLbl="sibTrans2D1" presStyleIdx="1" presStyleCnt="6"/>
      <dgm:spPr/>
    </dgm:pt>
    <dgm:pt modelId="{7EE371C9-01B5-461E-BF1B-109663D5F577}" type="pres">
      <dgm:prSet presAssocID="{E4680FB6-B2D1-4D25-AAB5-EE39A6A7D138}" presName="node" presStyleLbl="node1" presStyleIdx="2" presStyleCnt="7">
        <dgm:presLayoutVars>
          <dgm:bulletEnabled val="1"/>
        </dgm:presLayoutVars>
      </dgm:prSet>
      <dgm:spPr/>
    </dgm:pt>
    <dgm:pt modelId="{FF25B8B0-6DA4-4674-A618-C36B01CBC4F9}" type="pres">
      <dgm:prSet presAssocID="{5C9F787C-B3B2-46C2-8AB3-7FCCEAE8C8E8}" presName="sibTrans" presStyleLbl="sibTrans2D1" presStyleIdx="2" presStyleCnt="6"/>
      <dgm:spPr/>
    </dgm:pt>
    <dgm:pt modelId="{3304460D-F645-4E3C-AFDC-3AF3BBEE62BF}" type="pres">
      <dgm:prSet presAssocID="{5C9F787C-B3B2-46C2-8AB3-7FCCEAE8C8E8}" presName="connectorText" presStyleLbl="sibTrans2D1" presStyleIdx="2" presStyleCnt="6"/>
      <dgm:spPr/>
    </dgm:pt>
    <dgm:pt modelId="{E3E14B9A-BF4F-45AC-A3B1-01C61307EB40}" type="pres">
      <dgm:prSet presAssocID="{C60E7A66-18CD-41B4-AF12-741529A0228A}" presName="node" presStyleLbl="node1" presStyleIdx="3" presStyleCnt="7">
        <dgm:presLayoutVars>
          <dgm:bulletEnabled val="1"/>
        </dgm:presLayoutVars>
      </dgm:prSet>
      <dgm:spPr/>
    </dgm:pt>
    <dgm:pt modelId="{3E323010-F01B-43E3-8D9A-42BAACA99E53}" type="pres">
      <dgm:prSet presAssocID="{E2CCB0A8-1CA7-43B0-9656-DDBE195B666F}" presName="sibTrans" presStyleLbl="sibTrans2D1" presStyleIdx="3" presStyleCnt="6"/>
      <dgm:spPr/>
    </dgm:pt>
    <dgm:pt modelId="{CF65C197-2748-4D53-9B4B-304AC6308308}" type="pres">
      <dgm:prSet presAssocID="{E2CCB0A8-1CA7-43B0-9656-DDBE195B666F}" presName="connectorText" presStyleLbl="sibTrans2D1" presStyleIdx="3" presStyleCnt="6"/>
      <dgm:spPr/>
    </dgm:pt>
    <dgm:pt modelId="{EFC722DB-9D57-42C9-9AF2-E209DDBFA7F6}" type="pres">
      <dgm:prSet presAssocID="{7BA1560C-874D-4BF4-A5F2-728FFEEAE718}" presName="node" presStyleLbl="node1" presStyleIdx="4" presStyleCnt="7">
        <dgm:presLayoutVars>
          <dgm:bulletEnabled val="1"/>
        </dgm:presLayoutVars>
      </dgm:prSet>
      <dgm:spPr/>
    </dgm:pt>
    <dgm:pt modelId="{DBCDA51F-2C47-4520-8408-2AA016863EDB}" type="pres">
      <dgm:prSet presAssocID="{B9175FB0-32EA-4EF0-B0D2-466B64DE0726}" presName="sibTrans" presStyleLbl="sibTrans2D1" presStyleIdx="4" presStyleCnt="6"/>
      <dgm:spPr/>
    </dgm:pt>
    <dgm:pt modelId="{A9757B5C-70AD-4E77-B8FA-2A08FFDF30B1}" type="pres">
      <dgm:prSet presAssocID="{B9175FB0-32EA-4EF0-B0D2-466B64DE0726}" presName="connectorText" presStyleLbl="sibTrans2D1" presStyleIdx="4" presStyleCnt="6"/>
      <dgm:spPr/>
    </dgm:pt>
    <dgm:pt modelId="{4098CAA7-B8A2-4D52-8C16-8A8AFFA50CCF}" type="pres">
      <dgm:prSet presAssocID="{01FE72C9-11C1-490B-B9D2-4C1D56E20C50}" presName="node" presStyleLbl="node1" presStyleIdx="5" presStyleCnt="7">
        <dgm:presLayoutVars>
          <dgm:bulletEnabled val="1"/>
        </dgm:presLayoutVars>
      </dgm:prSet>
      <dgm:spPr/>
    </dgm:pt>
    <dgm:pt modelId="{A7C4B3A4-6639-40DB-882D-26A241CF4DAC}" type="pres">
      <dgm:prSet presAssocID="{0A7AE881-E5B5-4B5C-85DC-2E5F3ED8322B}" presName="sibTrans" presStyleLbl="sibTrans2D1" presStyleIdx="5" presStyleCnt="6"/>
      <dgm:spPr/>
    </dgm:pt>
    <dgm:pt modelId="{849050D7-4881-4BF9-8222-930C3B06E516}" type="pres">
      <dgm:prSet presAssocID="{0A7AE881-E5B5-4B5C-85DC-2E5F3ED8322B}" presName="connectorText" presStyleLbl="sibTrans2D1" presStyleIdx="5" presStyleCnt="6"/>
      <dgm:spPr/>
    </dgm:pt>
    <dgm:pt modelId="{ED43012D-B304-40FC-BEBA-16C533179514}" type="pres">
      <dgm:prSet presAssocID="{8F15BA05-63F3-4267-B999-4D4F7F3714A3}" presName="node" presStyleLbl="node1" presStyleIdx="6" presStyleCnt="7">
        <dgm:presLayoutVars>
          <dgm:bulletEnabled val="1"/>
        </dgm:presLayoutVars>
      </dgm:prSet>
      <dgm:spPr/>
    </dgm:pt>
  </dgm:ptLst>
  <dgm:cxnLst>
    <dgm:cxn modelId="{7A411A18-A3A1-4A25-AA3D-144B56C50637}" srcId="{B8AB8F7F-B66E-452D-94CD-54A52D69CF93}" destId="{7BA1560C-874D-4BF4-A5F2-728FFEEAE718}" srcOrd="4" destOrd="0" parTransId="{E63023F6-E5C3-4AC2-B8D0-F12125B96E27}" sibTransId="{B9175FB0-32EA-4EF0-B0D2-466B64DE0726}"/>
    <dgm:cxn modelId="{BE50D21A-E8C4-4088-971D-ECF417C0025F}" type="presOf" srcId="{D9EA7971-539C-44AE-B46A-5FA28032413F}" destId="{68560AB9-2ED9-40E6-A7C1-39D4B1B3E1AA}" srcOrd="0" destOrd="0" presId="urn:microsoft.com/office/officeart/2005/8/layout/process2"/>
    <dgm:cxn modelId="{320B2F1B-FF8B-4A2C-8F0D-A0046922237B}" type="presOf" srcId="{9AFAC850-D53A-46D0-9AF5-16F2E68D1656}" destId="{9ACC2ADB-8977-4BB3-936C-95952BE9B469}" srcOrd="0" destOrd="0" presId="urn:microsoft.com/office/officeart/2005/8/layout/process2"/>
    <dgm:cxn modelId="{B2E8CF1C-C2CE-4D58-8F01-B82E930DF5D8}" type="presOf" srcId="{B9175FB0-32EA-4EF0-B0D2-466B64DE0726}" destId="{DBCDA51F-2C47-4520-8408-2AA016863EDB}" srcOrd="0" destOrd="0" presId="urn:microsoft.com/office/officeart/2005/8/layout/process2"/>
    <dgm:cxn modelId="{B4AF6822-9517-409D-A1CA-DAAA4DB4E7EB}" type="presOf" srcId="{0A7AE881-E5B5-4B5C-85DC-2E5F3ED8322B}" destId="{849050D7-4881-4BF9-8222-930C3B06E516}" srcOrd="1" destOrd="0" presId="urn:microsoft.com/office/officeart/2005/8/layout/process2"/>
    <dgm:cxn modelId="{0A910D2D-5D79-4D6E-82EC-753343E29CF7}" type="presOf" srcId="{E2CCB0A8-1CA7-43B0-9656-DDBE195B666F}" destId="{3E323010-F01B-43E3-8D9A-42BAACA99E53}" srcOrd="0" destOrd="0" presId="urn:microsoft.com/office/officeart/2005/8/layout/process2"/>
    <dgm:cxn modelId="{0B65322D-8F49-4987-965A-BF1CEED15622}" type="presOf" srcId="{01FE72C9-11C1-490B-B9D2-4C1D56E20C50}" destId="{4098CAA7-B8A2-4D52-8C16-8A8AFFA50CCF}" srcOrd="0" destOrd="0" presId="urn:microsoft.com/office/officeart/2005/8/layout/process2"/>
    <dgm:cxn modelId="{F714B52F-CE6F-41E6-941B-4B47CDE849AF}" type="presOf" srcId="{3A1C7B1B-C1D8-4630-9258-4EBB7C10751F}" destId="{60434E94-71AA-494E-B67F-ACBAE56664E5}" srcOrd="0" destOrd="0" presId="urn:microsoft.com/office/officeart/2005/8/layout/process2"/>
    <dgm:cxn modelId="{0A7C3C32-EE56-4889-9C6F-302117568E4C}" type="presOf" srcId="{5C9F787C-B3B2-46C2-8AB3-7FCCEAE8C8E8}" destId="{FF25B8B0-6DA4-4674-A618-C36B01CBC4F9}" srcOrd="0" destOrd="0" presId="urn:microsoft.com/office/officeart/2005/8/layout/process2"/>
    <dgm:cxn modelId="{BBB59134-7648-4ED4-B6AD-2496C7E44EE4}" type="presOf" srcId="{8F15BA05-63F3-4267-B999-4D4F7F3714A3}" destId="{ED43012D-B304-40FC-BEBA-16C533179514}" srcOrd="0" destOrd="0" presId="urn:microsoft.com/office/officeart/2005/8/layout/process2"/>
    <dgm:cxn modelId="{A9E12238-F89B-417C-B72F-652620EB5111}" type="presOf" srcId="{9AFAC850-D53A-46D0-9AF5-16F2E68D1656}" destId="{F5E2BE20-7429-4BF8-BDDF-B697117339AC}" srcOrd="1" destOrd="0" presId="urn:microsoft.com/office/officeart/2005/8/layout/process2"/>
    <dgm:cxn modelId="{3709A73D-1295-4785-BEF9-CACAAEA33EDB}" type="presOf" srcId="{B9175FB0-32EA-4EF0-B0D2-466B64DE0726}" destId="{A9757B5C-70AD-4E77-B8FA-2A08FFDF30B1}" srcOrd="1" destOrd="0" presId="urn:microsoft.com/office/officeart/2005/8/layout/process2"/>
    <dgm:cxn modelId="{B6543A3F-5924-42FC-9577-DAF446B29AA0}" srcId="{B8AB8F7F-B66E-452D-94CD-54A52D69CF93}" destId="{D9EA7971-539C-44AE-B46A-5FA28032413F}" srcOrd="0" destOrd="0" parTransId="{99EF76D2-2BFF-492C-8877-A47395DD88F0}" sibTransId="{655AA381-2C52-43AA-B513-FD543DC8CD3F}"/>
    <dgm:cxn modelId="{E806FF5B-5E86-411C-98B1-10694F19F2E6}" type="presOf" srcId="{B8AB8F7F-B66E-452D-94CD-54A52D69CF93}" destId="{229FFA65-06DA-4317-9BC7-A5E0FAFA87A1}" srcOrd="0" destOrd="0" presId="urn:microsoft.com/office/officeart/2005/8/layout/process2"/>
    <dgm:cxn modelId="{E10A7350-975F-4A8D-B9CA-CEF04A646CD8}" srcId="{B8AB8F7F-B66E-452D-94CD-54A52D69CF93}" destId="{3A1C7B1B-C1D8-4630-9258-4EBB7C10751F}" srcOrd="1" destOrd="0" parTransId="{524359AF-E7BA-4874-B49C-22974118ABB5}" sibTransId="{9AFAC850-D53A-46D0-9AF5-16F2E68D1656}"/>
    <dgm:cxn modelId="{B5409277-B044-4349-B342-EE5B437048F0}" type="presOf" srcId="{5C9F787C-B3B2-46C2-8AB3-7FCCEAE8C8E8}" destId="{3304460D-F645-4E3C-AFDC-3AF3BBEE62BF}" srcOrd="1" destOrd="0" presId="urn:microsoft.com/office/officeart/2005/8/layout/process2"/>
    <dgm:cxn modelId="{774C1F59-A393-44C3-B705-FA196F84C089}" type="presOf" srcId="{C60E7A66-18CD-41B4-AF12-741529A0228A}" destId="{E3E14B9A-BF4F-45AC-A3B1-01C61307EB40}" srcOrd="0" destOrd="0" presId="urn:microsoft.com/office/officeart/2005/8/layout/process2"/>
    <dgm:cxn modelId="{4773297E-F3A6-4B6F-8335-C0223DEBC6CE}" type="presOf" srcId="{655AA381-2C52-43AA-B513-FD543DC8CD3F}" destId="{8C926E5F-6218-46B0-9A66-808F9FA85A25}" srcOrd="0" destOrd="0" presId="urn:microsoft.com/office/officeart/2005/8/layout/process2"/>
    <dgm:cxn modelId="{5F8D9F8A-74E1-4E43-9600-5EDAC5F1BABE}" srcId="{B8AB8F7F-B66E-452D-94CD-54A52D69CF93}" destId="{C60E7A66-18CD-41B4-AF12-741529A0228A}" srcOrd="3" destOrd="0" parTransId="{3140A252-6D4C-4E6F-8A40-B18E785331F5}" sibTransId="{E2CCB0A8-1CA7-43B0-9656-DDBE195B666F}"/>
    <dgm:cxn modelId="{AE214895-40CF-47E2-90A1-8A6B8EA62421}" type="presOf" srcId="{0A7AE881-E5B5-4B5C-85DC-2E5F3ED8322B}" destId="{A7C4B3A4-6639-40DB-882D-26A241CF4DAC}" srcOrd="0" destOrd="0" presId="urn:microsoft.com/office/officeart/2005/8/layout/process2"/>
    <dgm:cxn modelId="{0EBCA5AC-D988-4352-9B0E-576874B44E81}" type="presOf" srcId="{E2CCB0A8-1CA7-43B0-9656-DDBE195B666F}" destId="{CF65C197-2748-4D53-9B4B-304AC6308308}" srcOrd="1" destOrd="0" presId="urn:microsoft.com/office/officeart/2005/8/layout/process2"/>
    <dgm:cxn modelId="{261505B3-DB35-4CC4-9E66-4BCB32463A12}" type="presOf" srcId="{655AA381-2C52-43AA-B513-FD543DC8CD3F}" destId="{2928F56C-ABC1-49E6-8EC9-BF63DE0818F2}" srcOrd="1" destOrd="0" presId="urn:microsoft.com/office/officeart/2005/8/layout/process2"/>
    <dgm:cxn modelId="{864530BB-BA41-4FDE-A0B1-48B145C7DADA}" srcId="{B8AB8F7F-B66E-452D-94CD-54A52D69CF93}" destId="{01FE72C9-11C1-490B-B9D2-4C1D56E20C50}" srcOrd="5" destOrd="0" parTransId="{4FE7DFA9-48AF-46BE-9A86-0D795A4CE4A5}" sibTransId="{0A7AE881-E5B5-4B5C-85DC-2E5F3ED8322B}"/>
    <dgm:cxn modelId="{3BE1BFCF-E042-44BE-BCAB-A55930593898}" type="presOf" srcId="{7BA1560C-874D-4BF4-A5F2-728FFEEAE718}" destId="{EFC722DB-9D57-42C9-9AF2-E209DDBFA7F6}" srcOrd="0" destOrd="0" presId="urn:microsoft.com/office/officeart/2005/8/layout/process2"/>
    <dgm:cxn modelId="{155A04D9-0CB7-4B01-913B-E4FBB0FC5DA3}" srcId="{B8AB8F7F-B66E-452D-94CD-54A52D69CF93}" destId="{E4680FB6-B2D1-4D25-AAB5-EE39A6A7D138}" srcOrd="2" destOrd="0" parTransId="{6C580BA8-9B97-4FF2-88E5-F1979D0195CC}" sibTransId="{5C9F787C-B3B2-46C2-8AB3-7FCCEAE8C8E8}"/>
    <dgm:cxn modelId="{CBBF38DA-A396-4BAC-A335-E41D85C07175}" type="presOf" srcId="{E4680FB6-B2D1-4D25-AAB5-EE39A6A7D138}" destId="{7EE371C9-01B5-461E-BF1B-109663D5F577}" srcOrd="0" destOrd="0" presId="urn:microsoft.com/office/officeart/2005/8/layout/process2"/>
    <dgm:cxn modelId="{FF495FDA-77BE-443B-987E-8BE07682E8DF}" srcId="{B8AB8F7F-B66E-452D-94CD-54A52D69CF93}" destId="{8F15BA05-63F3-4267-B999-4D4F7F3714A3}" srcOrd="6" destOrd="0" parTransId="{A0153556-A4A7-4D66-9BB8-02617729A628}" sibTransId="{7CEA3D19-61D6-48ED-879C-6BD05B5D0A0A}"/>
    <dgm:cxn modelId="{1E7508A6-8921-40A3-AD2A-7C5FB95DC0FB}" type="presParOf" srcId="{229FFA65-06DA-4317-9BC7-A5E0FAFA87A1}" destId="{68560AB9-2ED9-40E6-A7C1-39D4B1B3E1AA}" srcOrd="0" destOrd="0" presId="urn:microsoft.com/office/officeart/2005/8/layout/process2"/>
    <dgm:cxn modelId="{C856393A-2528-4A8D-9034-36E68A755724}" type="presParOf" srcId="{229FFA65-06DA-4317-9BC7-A5E0FAFA87A1}" destId="{8C926E5F-6218-46B0-9A66-808F9FA85A25}" srcOrd="1" destOrd="0" presId="urn:microsoft.com/office/officeart/2005/8/layout/process2"/>
    <dgm:cxn modelId="{D46758F6-4875-4931-B8F7-C6E3522E5CD7}" type="presParOf" srcId="{8C926E5F-6218-46B0-9A66-808F9FA85A25}" destId="{2928F56C-ABC1-49E6-8EC9-BF63DE0818F2}" srcOrd="0" destOrd="0" presId="urn:microsoft.com/office/officeart/2005/8/layout/process2"/>
    <dgm:cxn modelId="{364D2CA1-A40F-4F43-AEBE-7242E7105B75}" type="presParOf" srcId="{229FFA65-06DA-4317-9BC7-A5E0FAFA87A1}" destId="{60434E94-71AA-494E-B67F-ACBAE56664E5}" srcOrd="2" destOrd="0" presId="urn:microsoft.com/office/officeart/2005/8/layout/process2"/>
    <dgm:cxn modelId="{8E80F958-12E4-4C65-A8F2-E9B7517E3BE8}" type="presParOf" srcId="{229FFA65-06DA-4317-9BC7-A5E0FAFA87A1}" destId="{9ACC2ADB-8977-4BB3-936C-95952BE9B469}" srcOrd="3" destOrd="0" presId="urn:microsoft.com/office/officeart/2005/8/layout/process2"/>
    <dgm:cxn modelId="{E02FBE6A-0301-4B4B-9917-6EB0826D8983}" type="presParOf" srcId="{9ACC2ADB-8977-4BB3-936C-95952BE9B469}" destId="{F5E2BE20-7429-4BF8-BDDF-B697117339AC}" srcOrd="0" destOrd="0" presId="urn:microsoft.com/office/officeart/2005/8/layout/process2"/>
    <dgm:cxn modelId="{A06F1F0E-B15C-4038-A458-9B575B971214}" type="presParOf" srcId="{229FFA65-06DA-4317-9BC7-A5E0FAFA87A1}" destId="{7EE371C9-01B5-461E-BF1B-109663D5F577}" srcOrd="4" destOrd="0" presId="urn:microsoft.com/office/officeart/2005/8/layout/process2"/>
    <dgm:cxn modelId="{59871E86-515E-47A7-B4FF-B951F492F870}" type="presParOf" srcId="{229FFA65-06DA-4317-9BC7-A5E0FAFA87A1}" destId="{FF25B8B0-6DA4-4674-A618-C36B01CBC4F9}" srcOrd="5" destOrd="0" presId="urn:microsoft.com/office/officeart/2005/8/layout/process2"/>
    <dgm:cxn modelId="{3879238B-B4BE-4204-B21A-086B93D7A701}" type="presParOf" srcId="{FF25B8B0-6DA4-4674-A618-C36B01CBC4F9}" destId="{3304460D-F645-4E3C-AFDC-3AF3BBEE62BF}" srcOrd="0" destOrd="0" presId="urn:microsoft.com/office/officeart/2005/8/layout/process2"/>
    <dgm:cxn modelId="{6F37358C-E5A8-41DB-9DB7-A72CFA56CFFB}" type="presParOf" srcId="{229FFA65-06DA-4317-9BC7-A5E0FAFA87A1}" destId="{E3E14B9A-BF4F-45AC-A3B1-01C61307EB40}" srcOrd="6" destOrd="0" presId="urn:microsoft.com/office/officeart/2005/8/layout/process2"/>
    <dgm:cxn modelId="{B70567F2-E9E1-4387-B930-06303EF3ACBE}" type="presParOf" srcId="{229FFA65-06DA-4317-9BC7-A5E0FAFA87A1}" destId="{3E323010-F01B-43E3-8D9A-42BAACA99E53}" srcOrd="7" destOrd="0" presId="urn:microsoft.com/office/officeart/2005/8/layout/process2"/>
    <dgm:cxn modelId="{116E2BCB-F976-48DB-903E-7404184CF8C9}" type="presParOf" srcId="{3E323010-F01B-43E3-8D9A-42BAACA99E53}" destId="{CF65C197-2748-4D53-9B4B-304AC6308308}" srcOrd="0" destOrd="0" presId="urn:microsoft.com/office/officeart/2005/8/layout/process2"/>
    <dgm:cxn modelId="{841D413B-7324-4E59-B09F-6C7485215852}" type="presParOf" srcId="{229FFA65-06DA-4317-9BC7-A5E0FAFA87A1}" destId="{EFC722DB-9D57-42C9-9AF2-E209DDBFA7F6}" srcOrd="8" destOrd="0" presId="urn:microsoft.com/office/officeart/2005/8/layout/process2"/>
    <dgm:cxn modelId="{8A30C0E9-69DC-43B2-AA6F-240D2629CA90}" type="presParOf" srcId="{229FFA65-06DA-4317-9BC7-A5E0FAFA87A1}" destId="{DBCDA51F-2C47-4520-8408-2AA016863EDB}" srcOrd="9" destOrd="0" presId="urn:microsoft.com/office/officeart/2005/8/layout/process2"/>
    <dgm:cxn modelId="{5BB7CB58-E2DE-42A0-B792-893BFC771CD6}" type="presParOf" srcId="{DBCDA51F-2C47-4520-8408-2AA016863EDB}" destId="{A9757B5C-70AD-4E77-B8FA-2A08FFDF30B1}" srcOrd="0" destOrd="0" presId="urn:microsoft.com/office/officeart/2005/8/layout/process2"/>
    <dgm:cxn modelId="{96652836-54FB-4457-B571-D4CA9CE5C033}" type="presParOf" srcId="{229FFA65-06DA-4317-9BC7-A5E0FAFA87A1}" destId="{4098CAA7-B8A2-4D52-8C16-8A8AFFA50CCF}" srcOrd="10" destOrd="0" presId="urn:microsoft.com/office/officeart/2005/8/layout/process2"/>
    <dgm:cxn modelId="{5FD702F0-C875-4975-86E6-6CCD7F1073F0}" type="presParOf" srcId="{229FFA65-06DA-4317-9BC7-A5E0FAFA87A1}" destId="{A7C4B3A4-6639-40DB-882D-26A241CF4DAC}" srcOrd="11" destOrd="0" presId="urn:microsoft.com/office/officeart/2005/8/layout/process2"/>
    <dgm:cxn modelId="{A8151813-2CA4-46FD-B87B-A9971270B66E}" type="presParOf" srcId="{A7C4B3A4-6639-40DB-882D-26A241CF4DAC}" destId="{849050D7-4881-4BF9-8222-930C3B06E516}" srcOrd="0" destOrd="0" presId="urn:microsoft.com/office/officeart/2005/8/layout/process2"/>
    <dgm:cxn modelId="{0218B305-DE9F-44CD-816E-E37CE3669984}" type="presParOf" srcId="{229FFA65-06DA-4317-9BC7-A5E0FAFA87A1}" destId="{ED43012D-B304-40FC-BEBA-16C533179514}" srcOrd="1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AB8F7F-B66E-452D-94CD-54A52D69CF93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D9EA7971-539C-44AE-B46A-5FA28032413F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99EF76D2-2BFF-492C-8877-A47395DD88F0}" type="parTrans" cxnId="{B6543A3F-5924-42FC-9577-DAF446B29AA0}">
      <dgm:prSet/>
      <dgm:spPr/>
      <dgm:t>
        <a:bodyPr/>
        <a:lstStyle/>
        <a:p>
          <a:endParaRPr lang="en-GB"/>
        </a:p>
      </dgm:t>
    </dgm:pt>
    <dgm:pt modelId="{655AA381-2C52-43AA-B513-FD543DC8CD3F}" type="sibTrans" cxnId="{B6543A3F-5924-42FC-9577-DAF446B29AA0}">
      <dgm:prSet/>
      <dgm:spPr/>
      <dgm:t>
        <a:bodyPr/>
        <a:lstStyle/>
        <a:p>
          <a:endParaRPr lang="en-GB"/>
        </a:p>
      </dgm:t>
    </dgm:pt>
    <dgm:pt modelId="{3A1C7B1B-C1D8-4630-9258-4EBB7C10751F}">
      <dgm:prSet phldrT="[Text]"/>
      <dgm:spPr/>
      <dgm:t>
        <a:bodyPr/>
        <a:lstStyle/>
        <a:p>
          <a:r>
            <a:rPr lang="en-GB" b="1" dirty="0"/>
            <a:t>Play D&amp;D</a:t>
          </a:r>
        </a:p>
      </dgm:t>
    </dgm:pt>
    <dgm:pt modelId="{524359AF-E7BA-4874-B49C-22974118ABB5}" type="parTrans" cxnId="{E10A7350-975F-4A8D-B9CA-CEF04A646CD8}">
      <dgm:prSet/>
      <dgm:spPr/>
      <dgm:t>
        <a:bodyPr/>
        <a:lstStyle/>
        <a:p>
          <a:endParaRPr lang="en-GB"/>
        </a:p>
      </dgm:t>
    </dgm:pt>
    <dgm:pt modelId="{9AFAC850-D53A-46D0-9AF5-16F2E68D1656}" type="sibTrans" cxnId="{E10A7350-975F-4A8D-B9CA-CEF04A646CD8}">
      <dgm:prSet/>
      <dgm:spPr/>
      <dgm:t>
        <a:bodyPr/>
        <a:lstStyle/>
        <a:p>
          <a:endParaRPr lang="en-GB"/>
        </a:p>
      </dgm:t>
    </dgm:pt>
    <dgm:pt modelId="{E4680FB6-B2D1-4D25-AAB5-EE39A6A7D138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6C580BA8-9B97-4FF2-88E5-F1979D0195CC}" type="parTrans" cxnId="{155A04D9-0CB7-4B01-913B-E4FBB0FC5DA3}">
      <dgm:prSet/>
      <dgm:spPr/>
      <dgm:t>
        <a:bodyPr/>
        <a:lstStyle/>
        <a:p>
          <a:endParaRPr lang="en-GB"/>
        </a:p>
      </dgm:t>
    </dgm:pt>
    <dgm:pt modelId="{5C9F787C-B3B2-46C2-8AB3-7FCCEAE8C8E8}" type="sibTrans" cxnId="{155A04D9-0CB7-4B01-913B-E4FBB0FC5DA3}">
      <dgm:prSet/>
      <dgm:spPr/>
      <dgm:t>
        <a:bodyPr/>
        <a:lstStyle/>
        <a:p>
          <a:endParaRPr lang="en-GB"/>
        </a:p>
      </dgm:t>
    </dgm:pt>
    <dgm:pt modelId="{C60E7A66-18CD-41B4-AF12-741529A0228A}">
      <dgm:prSet phldrT="[Text]"/>
      <dgm:spPr/>
      <dgm:t>
        <a:bodyPr/>
        <a:lstStyle/>
        <a:p>
          <a:r>
            <a:rPr lang="en-GB" b="1" dirty="0"/>
            <a:t>Meet for session 2</a:t>
          </a:r>
        </a:p>
      </dgm:t>
    </dgm:pt>
    <dgm:pt modelId="{3140A252-6D4C-4E6F-8A40-B18E785331F5}" type="parTrans" cxnId="{5F8D9F8A-74E1-4E43-9600-5EDAC5F1BABE}">
      <dgm:prSet/>
      <dgm:spPr/>
      <dgm:t>
        <a:bodyPr/>
        <a:lstStyle/>
        <a:p>
          <a:endParaRPr lang="en-GB"/>
        </a:p>
      </dgm:t>
    </dgm:pt>
    <dgm:pt modelId="{E2CCB0A8-1CA7-43B0-9656-DDBE195B666F}" type="sibTrans" cxnId="{5F8D9F8A-74E1-4E43-9600-5EDAC5F1BABE}">
      <dgm:prSet/>
      <dgm:spPr/>
      <dgm:t>
        <a:bodyPr/>
        <a:lstStyle/>
        <a:p>
          <a:endParaRPr lang="en-GB"/>
        </a:p>
      </dgm:t>
    </dgm:pt>
    <dgm:pt modelId="{7BA1560C-874D-4BF4-A5F2-728FFEEAE718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E63023F6-E5C3-4AC2-B8D0-F12125B96E27}" type="parTrans" cxnId="{7A411A18-A3A1-4A25-AA3D-144B56C50637}">
      <dgm:prSet/>
      <dgm:spPr/>
      <dgm:t>
        <a:bodyPr/>
        <a:lstStyle/>
        <a:p>
          <a:endParaRPr lang="en-GB"/>
        </a:p>
      </dgm:t>
    </dgm:pt>
    <dgm:pt modelId="{B9175FB0-32EA-4EF0-B0D2-466B64DE0726}" type="sibTrans" cxnId="{7A411A18-A3A1-4A25-AA3D-144B56C50637}">
      <dgm:prSet/>
      <dgm:spPr/>
      <dgm:t>
        <a:bodyPr/>
        <a:lstStyle/>
        <a:p>
          <a:endParaRPr lang="en-GB"/>
        </a:p>
      </dgm:t>
    </dgm:pt>
    <dgm:pt modelId="{01FE72C9-11C1-490B-B9D2-4C1D56E20C50}">
      <dgm:prSet phldrT="[Text]"/>
      <dgm:spPr/>
      <dgm:t>
        <a:bodyPr/>
        <a:lstStyle/>
        <a:p>
          <a:r>
            <a:rPr lang="en-GB" b="1" dirty="0"/>
            <a:t>Play D&amp;D</a:t>
          </a:r>
        </a:p>
      </dgm:t>
    </dgm:pt>
    <dgm:pt modelId="{4FE7DFA9-48AF-46BE-9A86-0D795A4CE4A5}" type="parTrans" cxnId="{864530BB-BA41-4FDE-A0B1-48B145C7DADA}">
      <dgm:prSet/>
      <dgm:spPr/>
      <dgm:t>
        <a:bodyPr/>
        <a:lstStyle/>
        <a:p>
          <a:endParaRPr lang="en-GB"/>
        </a:p>
      </dgm:t>
    </dgm:pt>
    <dgm:pt modelId="{0A7AE881-E5B5-4B5C-85DC-2E5F3ED8322B}" type="sibTrans" cxnId="{864530BB-BA41-4FDE-A0B1-48B145C7DADA}">
      <dgm:prSet/>
      <dgm:spPr/>
      <dgm:t>
        <a:bodyPr/>
        <a:lstStyle/>
        <a:p>
          <a:endParaRPr lang="en-GB"/>
        </a:p>
      </dgm:t>
    </dgm:pt>
    <dgm:pt modelId="{8F15BA05-63F3-4267-B999-4D4F7F3714A3}">
      <dgm:prSet phldrT="[Text]"/>
      <dgm:spPr/>
      <dgm:t>
        <a:bodyPr/>
        <a:lstStyle/>
        <a:p>
          <a:r>
            <a:rPr lang="en-GB" b="1" dirty="0"/>
            <a:t>Complete Questionnaire</a:t>
          </a:r>
        </a:p>
      </dgm:t>
    </dgm:pt>
    <dgm:pt modelId="{A0153556-A4A7-4D66-9BB8-02617729A628}" type="parTrans" cxnId="{FF495FDA-77BE-443B-987E-8BE07682E8DF}">
      <dgm:prSet/>
      <dgm:spPr/>
      <dgm:t>
        <a:bodyPr/>
        <a:lstStyle/>
        <a:p>
          <a:endParaRPr lang="en-GB"/>
        </a:p>
      </dgm:t>
    </dgm:pt>
    <dgm:pt modelId="{7CEA3D19-61D6-48ED-879C-6BD05B5D0A0A}" type="sibTrans" cxnId="{FF495FDA-77BE-443B-987E-8BE07682E8DF}">
      <dgm:prSet/>
      <dgm:spPr/>
      <dgm:t>
        <a:bodyPr/>
        <a:lstStyle/>
        <a:p>
          <a:endParaRPr lang="en-GB"/>
        </a:p>
      </dgm:t>
    </dgm:pt>
    <dgm:pt modelId="{229FFA65-06DA-4317-9BC7-A5E0FAFA87A1}" type="pres">
      <dgm:prSet presAssocID="{B8AB8F7F-B66E-452D-94CD-54A52D69CF93}" presName="linearFlow" presStyleCnt="0">
        <dgm:presLayoutVars>
          <dgm:resizeHandles val="exact"/>
        </dgm:presLayoutVars>
      </dgm:prSet>
      <dgm:spPr/>
    </dgm:pt>
    <dgm:pt modelId="{68560AB9-2ED9-40E6-A7C1-39D4B1B3E1AA}" type="pres">
      <dgm:prSet presAssocID="{D9EA7971-539C-44AE-B46A-5FA28032413F}" presName="node" presStyleLbl="node1" presStyleIdx="0" presStyleCnt="7">
        <dgm:presLayoutVars>
          <dgm:bulletEnabled val="1"/>
        </dgm:presLayoutVars>
      </dgm:prSet>
      <dgm:spPr/>
    </dgm:pt>
    <dgm:pt modelId="{8C926E5F-6218-46B0-9A66-808F9FA85A25}" type="pres">
      <dgm:prSet presAssocID="{655AA381-2C52-43AA-B513-FD543DC8CD3F}" presName="sibTrans" presStyleLbl="sibTrans2D1" presStyleIdx="0" presStyleCnt="6"/>
      <dgm:spPr/>
    </dgm:pt>
    <dgm:pt modelId="{2928F56C-ABC1-49E6-8EC9-BF63DE0818F2}" type="pres">
      <dgm:prSet presAssocID="{655AA381-2C52-43AA-B513-FD543DC8CD3F}" presName="connectorText" presStyleLbl="sibTrans2D1" presStyleIdx="0" presStyleCnt="6"/>
      <dgm:spPr/>
    </dgm:pt>
    <dgm:pt modelId="{60434E94-71AA-494E-B67F-ACBAE56664E5}" type="pres">
      <dgm:prSet presAssocID="{3A1C7B1B-C1D8-4630-9258-4EBB7C10751F}" presName="node" presStyleLbl="node1" presStyleIdx="1" presStyleCnt="7">
        <dgm:presLayoutVars>
          <dgm:bulletEnabled val="1"/>
        </dgm:presLayoutVars>
      </dgm:prSet>
      <dgm:spPr/>
    </dgm:pt>
    <dgm:pt modelId="{9ACC2ADB-8977-4BB3-936C-95952BE9B469}" type="pres">
      <dgm:prSet presAssocID="{9AFAC850-D53A-46D0-9AF5-16F2E68D1656}" presName="sibTrans" presStyleLbl="sibTrans2D1" presStyleIdx="1" presStyleCnt="6"/>
      <dgm:spPr/>
    </dgm:pt>
    <dgm:pt modelId="{F5E2BE20-7429-4BF8-BDDF-B697117339AC}" type="pres">
      <dgm:prSet presAssocID="{9AFAC850-D53A-46D0-9AF5-16F2E68D1656}" presName="connectorText" presStyleLbl="sibTrans2D1" presStyleIdx="1" presStyleCnt="6"/>
      <dgm:spPr/>
    </dgm:pt>
    <dgm:pt modelId="{7EE371C9-01B5-461E-BF1B-109663D5F577}" type="pres">
      <dgm:prSet presAssocID="{E4680FB6-B2D1-4D25-AAB5-EE39A6A7D138}" presName="node" presStyleLbl="node1" presStyleIdx="2" presStyleCnt="7">
        <dgm:presLayoutVars>
          <dgm:bulletEnabled val="1"/>
        </dgm:presLayoutVars>
      </dgm:prSet>
      <dgm:spPr/>
    </dgm:pt>
    <dgm:pt modelId="{FF25B8B0-6DA4-4674-A618-C36B01CBC4F9}" type="pres">
      <dgm:prSet presAssocID="{5C9F787C-B3B2-46C2-8AB3-7FCCEAE8C8E8}" presName="sibTrans" presStyleLbl="sibTrans2D1" presStyleIdx="2" presStyleCnt="6"/>
      <dgm:spPr/>
    </dgm:pt>
    <dgm:pt modelId="{3304460D-F645-4E3C-AFDC-3AF3BBEE62BF}" type="pres">
      <dgm:prSet presAssocID="{5C9F787C-B3B2-46C2-8AB3-7FCCEAE8C8E8}" presName="connectorText" presStyleLbl="sibTrans2D1" presStyleIdx="2" presStyleCnt="6"/>
      <dgm:spPr/>
    </dgm:pt>
    <dgm:pt modelId="{E3E14B9A-BF4F-45AC-A3B1-01C61307EB40}" type="pres">
      <dgm:prSet presAssocID="{C60E7A66-18CD-41B4-AF12-741529A0228A}" presName="node" presStyleLbl="node1" presStyleIdx="3" presStyleCnt="7">
        <dgm:presLayoutVars>
          <dgm:bulletEnabled val="1"/>
        </dgm:presLayoutVars>
      </dgm:prSet>
      <dgm:spPr/>
    </dgm:pt>
    <dgm:pt modelId="{3E323010-F01B-43E3-8D9A-42BAACA99E53}" type="pres">
      <dgm:prSet presAssocID="{E2CCB0A8-1CA7-43B0-9656-DDBE195B666F}" presName="sibTrans" presStyleLbl="sibTrans2D1" presStyleIdx="3" presStyleCnt="6"/>
      <dgm:spPr/>
    </dgm:pt>
    <dgm:pt modelId="{CF65C197-2748-4D53-9B4B-304AC6308308}" type="pres">
      <dgm:prSet presAssocID="{E2CCB0A8-1CA7-43B0-9656-DDBE195B666F}" presName="connectorText" presStyleLbl="sibTrans2D1" presStyleIdx="3" presStyleCnt="6"/>
      <dgm:spPr/>
    </dgm:pt>
    <dgm:pt modelId="{EFC722DB-9D57-42C9-9AF2-E209DDBFA7F6}" type="pres">
      <dgm:prSet presAssocID="{7BA1560C-874D-4BF4-A5F2-728FFEEAE718}" presName="node" presStyleLbl="node1" presStyleIdx="4" presStyleCnt="7">
        <dgm:presLayoutVars>
          <dgm:bulletEnabled val="1"/>
        </dgm:presLayoutVars>
      </dgm:prSet>
      <dgm:spPr/>
    </dgm:pt>
    <dgm:pt modelId="{DBCDA51F-2C47-4520-8408-2AA016863EDB}" type="pres">
      <dgm:prSet presAssocID="{B9175FB0-32EA-4EF0-B0D2-466B64DE0726}" presName="sibTrans" presStyleLbl="sibTrans2D1" presStyleIdx="4" presStyleCnt="6"/>
      <dgm:spPr/>
    </dgm:pt>
    <dgm:pt modelId="{A9757B5C-70AD-4E77-B8FA-2A08FFDF30B1}" type="pres">
      <dgm:prSet presAssocID="{B9175FB0-32EA-4EF0-B0D2-466B64DE0726}" presName="connectorText" presStyleLbl="sibTrans2D1" presStyleIdx="4" presStyleCnt="6"/>
      <dgm:spPr/>
    </dgm:pt>
    <dgm:pt modelId="{4098CAA7-B8A2-4D52-8C16-8A8AFFA50CCF}" type="pres">
      <dgm:prSet presAssocID="{01FE72C9-11C1-490B-B9D2-4C1D56E20C50}" presName="node" presStyleLbl="node1" presStyleIdx="5" presStyleCnt="7">
        <dgm:presLayoutVars>
          <dgm:bulletEnabled val="1"/>
        </dgm:presLayoutVars>
      </dgm:prSet>
      <dgm:spPr/>
    </dgm:pt>
    <dgm:pt modelId="{A7C4B3A4-6639-40DB-882D-26A241CF4DAC}" type="pres">
      <dgm:prSet presAssocID="{0A7AE881-E5B5-4B5C-85DC-2E5F3ED8322B}" presName="sibTrans" presStyleLbl="sibTrans2D1" presStyleIdx="5" presStyleCnt="6"/>
      <dgm:spPr/>
    </dgm:pt>
    <dgm:pt modelId="{849050D7-4881-4BF9-8222-930C3B06E516}" type="pres">
      <dgm:prSet presAssocID="{0A7AE881-E5B5-4B5C-85DC-2E5F3ED8322B}" presName="connectorText" presStyleLbl="sibTrans2D1" presStyleIdx="5" presStyleCnt="6"/>
      <dgm:spPr/>
    </dgm:pt>
    <dgm:pt modelId="{ED43012D-B304-40FC-BEBA-16C533179514}" type="pres">
      <dgm:prSet presAssocID="{8F15BA05-63F3-4267-B999-4D4F7F3714A3}" presName="node" presStyleLbl="node1" presStyleIdx="6" presStyleCnt="7">
        <dgm:presLayoutVars>
          <dgm:bulletEnabled val="1"/>
        </dgm:presLayoutVars>
      </dgm:prSet>
      <dgm:spPr/>
    </dgm:pt>
  </dgm:ptLst>
  <dgm:cxnLst>
    <dgm:cxn modelId="{7A411A18-A3A1-4A25-AA3D-144B56C50637}" srcId="{B8AB8F7F-B66E-452D-94CD-54A52D69CF93}" destId="{7BA1560C-874D-4BF4-A5F2-728FFEEAE718}" srcOrd="4" destOrd="0" parTransId="{E63023F6-E5C3-4AC2-B8D0-F12125B96E27}" sibTransId="{B9175FB0-32EA-4EF0-B0D2-466B64DE0726}"/>
    <dgm:cxn modelId="{BE50D21A-E8C4-4088-971D-ECF417C0025F}" type="presOf" srcId="{D9EA7971-539C-44AE-B46A-5FA28032413F}" destId="{68560AB9-2ED9-40E6-A7C1-39D4B1B3E1AA}" srcOrd="0" destOrd="0" presId="urn:microsoft.com/office/officeart/2005/8/layout/process2"/>
    <dgm:cxn modelId="{320B2F1B-FF8B-4A2C-8F0D-A0046922237B}" type="presOf" srcId="{9AFAC850-D53A-46D0-9AF5-16F2E68D1656}" destId="{9ACC2ADB-8977-4BB3-936C-95952BE9B469}" srcOrd="0" destOrd="0" presId="urn:microsoft.com/office/officeart/2005/8/layout/process2"/>
    <dgm:cxn modelId="{B2E8CF1C-C2CE-4D58-8F01-B82E930DF5D8}" type="presOf" srcId="{B9175FB0-32EA-4EF0-B0D2-466B64DE0726}" destId="{DBCDA51F-2C47-4520-8408-2AA016863EDB}" srcOrd="0" destOrd="0" presId="urn:microsoft.com/office/officeart/2005/8/layout/process2"/>
    <dgm:cxn modelId="{B4AF6822-9517-409D-A1CA-DAAA4DB4E7EB}" type="presOf" srcId="{0A7AE881-E5B5-4B5C-85DC-2E5F3ED8322B}" destId="{849050D7-4881-4BF9-8222-930C3B06E516}" srcOrd="1" destOrd="0" presId="urn:microsoft.com/office/officeart/2005/8/layout/process2"/>
    <dgm:cxn modelId="{0A910D2D-5D79-4D6E-82EC-753343E29CF7}" type="presOf" srcId="{E2CCB0A8-1CA7-43B0-9656-DDBE195B666F}" destId="{3E323010-F01B-43E3-8D9A-42BAACA99E53}" srcOrd="0" destOrd="0" presId="urn:microsoft.com/office/officeart/2005/8/layout/process2"/>
    <dgm:cxn modelId="{0B65322D-8F49-4987-965A-BF1CEED15622}" type="presOf" srcId="{01FE72C9-11C1-490B-B9D2-4C1D56E20C50}" destId="{4098CAA7-B8A2-4D52-8C16-8A8AFFA50CCF}" srcOrd="0" destOrd="0" presId="urn:microsoft.com/office/officeart/2005/8/layout/process2"/>
    <dgm:cxn modelId="{F714B52F-CE6F-41E6-941B-4B47CDE849AF}" type="presOf" srcId="{3A1C7B1B-C1D8-4630-9258-4EBB7C10751F}" destId="{60434E94-71AA-494E-B67F-ACBAE56664E5}" srcOrd="0" destOrd="0" presId="urn:microsoft.com/office/officeart/2005/8/layout/process2"/>
    <dgm:cxn modelId="{0A7C3C32-EE56-4889-9C6F-302117568E4C}" type="presOf" srcId="{5C9F787C-B3B2-46C2-8AB3-7FCCEAE8C8E8}" destId="{FF25B8B0-6DA4-4674-A618-C36B01CBC4F9}" srcOrd="0" destOrd="0" presId="urn:microsoft.com/office/officeart/2005/8/layout/process2"/>
    <dgm:cxn modelId="{BBB59134-7648-4ED4-B6AD-2496C7E44EE4}" type="presOf" srcId="{8F15BA05-63F3-4267-B999-4D4F7F3714A3}" destId="{ED43012D-B304-40FC-BEBA-16C533179514}" srcOrd="0" destOrd="0" presId="urn:microsoft.com/office/officeart/2005/8/layout/process2"/>
    <dgm:cxn modelId="{A9E12238-F89B-417C-B72F-652620EB5111}" type="presOf" srcId="{9AFAC850-D53A-46D0-9AF5-16F2E68D1656}" destId="{F5E2BE20-7429-4BF8-BDDF-B697117339AC}" srcOrd="1" destOrd="0" presId="urn:microsoft.com/office/officeart/2005/8/layout/process2"/>
    <dgm:cxn modelId="{3709A73D-1295-4785-BEF9-CACAAEA33EDB}" type="presOf" srcId="{B9175FB0-32EA-4EF0-B0D2-466B64DE0726}" destId="{A9757B5C-70AD-4E77-B8FA-2A08FFDF30B1}" srcOrd="1" destOrd="0" presId="urn:microsoft.com/office/officeart/2005/8/layout/process2"/>
    <dgm:cxn modelId="{B6543A3F-5924-42FC-9577-DAF446B29AA0}" srcId="{B8AB8F7F-B66E-452D-94CD-54A52D69CF93}" destId="{D9EA7971-539C-44AE-B46A-5FA28032413F}" srcOrd="0" destOrd="0" parTransId="{99EF76D2-2BFF-492C-8877-A47395DD88F0}" sibTransId="{655AA381-2C52-43AA-B513-FD543DC8CD3F}"/>
    <dgm:cxn modelId="{E806FF5B-5E86-411C-98B1-10694F19F2E6}" type="presOf" srcId="{B8AB8F7F-B66E-452D-94CD-54A52D69CF93}" destId="{229FFA65-06DA-4317-9BC7-A5E0FAFA87A1}" srcOrd="0" destOrd="0" presId="urn:microsoft.com/office/officeart/2005/8/layout/process2"/>
    <dgm:cxn modelId="{E10A7350-975F-4A8D-B9CA-CEF04A646CD8}" srcId="{B8AB8F7F-B66E-452D-94CD-54A52D69CF93}" destId="{3A1C7B1B-C1D8-4630-9258-4EBB7C10751F}" srcOrd="1" destOrd="0" parTransId="{524359AF-E7BA-4874-B49C-22974118ABB5}" sibTransId="{9AFAC850-D53A-46D0-9AF5-16F2E68D1656}"/>
    <dgm:cxn modelId="{B5409277-B044-4349-B342-EE5B437048F0}" type="presOf" srcId="{5C9F787C-B3B2-46C2-8AB3-7FCCEAE8C8E8}" destId="{3304460D-F645-4E3C-AFDC-3AF3BBEE62BF}" srcOrd="1" destOrd="0" presId="urn:microsoft.com/office/officeart/2005/8/layout/process2"/>
    <dgm:cxn modelId="{774C1F59-A393-44C3-B705-FA196F84C089}" type="presOf" srcId="{C60E7A66-18CD-41B4-AF12-741529A0228A}" destId="{E3E14B9A-BF4F-45AC-A3B1-01C61307EB40}" srcOrd="0" destOrd="0" presId="urn:microsoft.com/office/officeart/2005/8/layout/process2"/>
    <dgm:cxn modelId="{4773297E-F3A6-4B6F-8335-C0223DEBC6CE}" type="presOf" srcId="{655AA381-2C52-43AA-B513-FD543DC8CD3F}" destId="{8C926E5F-6218-46B0-9A66-808F9FA85A25}" srcOrd="0" destOrd="0" presId="urn:microsoft.com/office/officeart/2005/8/layout/process2"/>
    <dgm:cxn modelId="{5F8D9F8A-74E1-4E43-9600-5EDAC5F1BABE}" srcId="{B8AB8F7F-B66E-452D-94CD-54A52D69CF93}" destId="{C60E7A66-18CD-41B4-AF12-741529A0228A}" srcOrd="3" destOrd="0" parTransId="{3140A252-6D4C-4E6F-8A40-B18E785331F5}" sibTransId="{E2CCB0A8-1CA7-43B0-9656-DDBE195B666F}"/>
    <dgm:cxn modelId="{AE214895-40CF-47E2-90A1-8A6B8EA62421}" type="presOf" srcId="{0A7AE881-E5B5-4B5C-85DC-2E5F3ED8322B}" destId="{A7C4B3A4-6639-40DB-882D-26A241CF4DAC}" srcOrd="0" destOrd="0" presId="urn:microsoft.com/office/officeart/2005/8/layout/process2"/>
    <dgm:cxn modelId="{0EBCA5AC-D988-4352-9B0E-576874B44E81}" type="presOf" srcId="{E2CCB0A8-1CA7-43B0-9656-DDBE195B666F}" destId="{CF65C197-2748-4D53-9B4B-304AC6308308}" srcOrd="1" destOrd="0" presId="urn:microsoft.com/office/officeart/2005/8/layout/process2"/>
    <dgm:cxn modelId="{261505B3-DB35-4CC4-9E66-4BCB32463A12}" type="presOf" srcId="{655AA381-2C52-43AA-B513-FD543DC8CD3F}" destId="{2928F56C-ABC1-49E6-8EC9-BF63DE0818F2}" srcOrd="1" destOrd="0" presId="urn:microsoft.com/office/officeart/2005/8/layout/process2"/>
    <dgm:cxn modelId="{864530BB-BA41-4FDE-A0B1-48B145C7DADA}" srcId="{B8AB8F7F-B66E-452D-94CD-54A52D69CF93}" destId="{01FE72C9-11C1-490B-B9D2-4C1D56E20C50}" srcOrd="5" destOrd="0" parTransId="{4FE7DFA9-48AF-46BE-9A86-0D795A4CE4A5}" sibTransId="{0A7AE881-E5B5-4B5C-85DC-2E5F3ED8322B}"/>
    <dgm:cxn modelId="{3BE1BFCF-E042-44BE-BCAB-A55930593898}" type="presOf" srcId="{7BA1560C-874D-4BF4-A5F2-728FFEEAE718}" destId="{EFC722DB-9D57-42C9-9AF2-E209DDBFA7F6}" srcOrd="0" destOrd="0" presId="urn:microsoft.com/office/officeart/2005/8/layout/process2"/>
    <dgm:cxn modelId="{155A04D9-0CB7-4B01-913B-E4FBB0FC5DA3}" srcId="{B8AB8F7F-B66E-452D-94CD-54A52D69CF93}" destId="{E4680FB6-B2D1-4D25-AAB5-EE39A6A7D138}" srcOrd="2" destOrd="0" parTransId="{6C580BA8-9B97-4FF2-88E5-F1979D0195CC}" sibTransId="{5C9F787C-B3B2-46C2-8AB3-7FCCEAE8C8E8}"/>
    <dgm:cxn modelId="{CBBF38DA-A396-4BAC-A335-E41D85C07175}" type="presOf" srcId="{E4680FB6-B2D1-4D25-AAB5-EE39A6A7D138}" destId="{7EE371C9-01B5-461E-BF1B-109663D5F577}" srcOrd="0" destOrd="0" presId="urn:microsoft.com/office/officeart/2005/8/layout/process2"/>
    <dgm:cxn modelId="{FF495FDA-77BE-443B-987E-8BE07682E8DF}" srcId="{B8AB8F7F-B66E-452D-94CD-54A52D69CF93}" destId="{8F15BA05-63F3-4267-B999-4D4F7F3714A3}" srcOrd="6" destOrd="0" parTransId="{A0153556-A4A7-4D66-9BB8-02617729A628}" sibTransId="{7CEA3D19-61D6-48ED-879C-6BD05B5D0A0A}"/>
    <dgm:cxn modelId="{1E7508A6-8921-40A3-AD2A-7C5FB95DC0FB}" type="presParOf" srcId="{229FFA65-06DA-4317-9BC7-A5E0FAFA87A1}" destId="{68560AB9-2ED9-40E6-A7C1-39D4B1B3E1AA}" srcOrd="0" destOrd="0" presId="urn:microsoft.com/office/officeart/2005/8/layout/process2"/>
    <dgm:cxn modelId="{C856393A-2528-4A8D-9034-36E68A755724}" type="presParOf" srcId="{229FFA65-06DA-4317-9BC7-A5E0FAFA87A1}" destId="{8C926E5F-6218-46B0-9A66-808F9FA85A25}" srcOrd="1" destOrd="0" presId="urn:microsoft.com/office/officeart/2005/8/layout/process2"/>
    <dgm:cxn modelId="{D46758F6-4875-4931-B8F7-C6E3522E5CD7}" type="presParOf" srcId="{8C926E5F-6218-46B0-9A66-808F9FA85A25}" destId="{2928F56C-ABC1-49E6-8EC9-BF63DE0818F2}" srcOrd="0" destOrd="0" presId="urn:microsoft.com/office/officeart/2005/8/layout/process2"/>
    <dgm:cxn modelId="{364D2CA1-A40F-4F43-AEBE-7242E7105B75}" type="presParOf" srcId="{229FFA65-06DA-4317-9BC7-A5E0FAFA87A1}" destId="{60434E94-71AA-494E-B67F-ACBAE56664E5}" srcOrd="2" destOrd="0" presId="urn:microsoft.com/office/officeart/2005/8/layout/process2"/>
    <dgm:cxn modelId="{8E80F958-12E4-4C65-A8F2-E9B7517E3BE8}" type="presParOf" srcId="{229FFA65-06DA-4317-9BC7-A5E0FAFA87A1}" destId="{9ACC2ADB-8977-4BB3-936C-95952BE9B469}" srcOrd="3" destOrd="0" presId="urn:microsoft.com/office/officeart/2005/8/layout/process2"/>
    <dgm:cxn modelId="{E02FBE6A-0301-4B4B-9917-6EB0826D8983}" type="presParOf" srcId="{9ACC2ADB-8977-4BB3-936C-95952BE9B469}" destId="{F5E2BE20-7429-4BF8-BDDF-B697117339AC}" srcOrd="0" destOrd="0" presId="urn:microsoft.com/office/officeart/2005/8/layout/process2"/>
    <dgm:cxn modelId="{A06F1F0E-B15C-4038-A458-9B575B971214}" type="presParOf" srcId="{229FFA65-06DA-4317-9BC7-A5E0FAFA87A1}" destId="{7EE371C9-01B5-461E-BF1B-109663D5F577}" srcOrd="4" destOrd="0" presId="urn:microsoft.com/office/officeart/2005/8/layout/process2"/>
    <dgm:cxn modelId="{59871E86-515E-47A7-B4FF-B951F492F870}" type="presParOf" srcId="{229FFA65-06DA-4317-9BC7-A5E0FAFA87A1}" destId="{FF25B8B0-6DA4-4674-A618-C36B01CBC4F9}" srcOrd="5" destOrd="0" presId="urn:microsoft.com/office/officeart/2005/8/layout/process2"/>
    <dgm:cxn modelId="{3879238B-B4BE-4204-B21A-086B93D7A701}" type="presParOf" srcId="{FF25B8B0-6DA4-4674-A618-C36B01CBC4F9}" destId="{3304460D-F645-4E3C-AFDC-3AF3BBEE62BF}" srcOrd="0" destOrd="0" presId="urn:microsoft.com/office/officeart/2005/8/layout/process2"/>
    <dgm:cxn modelId="{6F37358C-E5A8-41DB-9DB7-A72CFA56CFFB}" type="presParOf" srcId="{229FFA65-06DA-4317-9BC7-A5E0FAFA87A1}" destId="{E3E14B9A-BF4F-45AC-A3B1-01C61307EB40}" srcOrd="6" destOrd="0" presId="urn:microsoft.com/office/officeart/2005/8/layout/process2"/>
    <dgm:cxn modelId="{B70567F2-E9E1-4387-B930-06303EF3ACBE}" type="presParOf" srcId="{229FFA65-06DA-4317-9BC7-A5E0FAFA87A1}" destId="{3E323010-F01B-43E3-8D9A-42BAACA99E53}" srcOrd="7" destOrd="0" presId="urn:microsoft.com/office/officeart/2005/8/layout/process2"/>
    <dgm:cxn modelId="{116E2BCB-F976-48DB-903E-7404184CF8C9}" type="presParOf" srcId="{3E323010-F01B-43E3-8D9A-42BAACA99E53}" destId="{CF65C197-2748-4D53-9B4B-304AC6308308}" srcOrd="0" destOrd="0" presId="urn:microsoft.com/office/officeart/2005/8/layout/process2"/>
    <dgm:cxn modelId="{841D413B-7324-4E59-B09F-6C7485215852}" type="presParOf" srcId="{229FFA65-06DA-4317-9BC7-A5E0FAFA87A1}" destId="{EFC722DB-9D57-42C9-9AF2-E209DDBFA7F6}" srcOrd="8" destOrd="0" presId="urn:microsoft.com/office/officeart/2005/8/layout/process2"/>
    <dgm:cxn modelId="{8A30C0E9-69DC-43B2-AA6F-240D2629CA90}" type="presParOf" srcId="{229FFA65-06DA-4317-9BC7-A5E0FAFA87A1}" destId="{DBCDA51F-2C47-4520-8408-2AA016863EDB}" srcOrd="9" destOrd="0" presId="urn:microsoft.com/office/officeart/2005/8/layout/process2"/>
    <dgm:cxn modelId="{5BB7CB58-E2DE-42A0-B792-893BFC771CD6}" type="presParOf" srcId="{DBCDA51F-2C47-4520-8408-2AA016863EDB}" destId="{A9757B5C-70AD-4E77-B8FA-2A08FFDF30B1}" srcOrd="0" destOrd="0" presId="urn:microsoft.com/office/officeart/2005/8/layout/process2"/>
    <dgm:cxn modelId="{96652836-54FB-4457-B571-D4CA9CE5C033}" type="presParOf" srcId="{229FFA65-06DA-4317-9BC7-A5E0FAFA87A1}" destId="{4098CAA7-B8A2-4D52-8C16-8A8AFFA50CCF}" srcOrd="10" destOrd="0" presId="urn:microsoft.com/office/officeart/2005/8/layout/process2"/>
    <dgm:cxn modelId="{5FD702F0-C875-4975-86E6-6CCD7F1073F0}" type="presParOf" srcId="{229FFA65-06DA-4317-9BC7-A5E0FAFA87A1}" destId="{A7C4B3A4-6639-40DB-882D-26A241CF4DAC}" srcOrd="11" destOrd="0" presId="urn:microsoft.com/office/officeart/2005/8/layout/process2"/>
    <dgm:cxn modelId="{A8151813-2CA4-46FD-B87B-A9971270B66E}" type="presParOf" srcId="{A7C4B3A4-6639-40DB-882D-26A241CF4DAC}" destId="{849050D7-4881-4BF9-8222-930C3B06E516}" srcOrd="0" destOrd="0" presId="urn:microsoft.com/office/officeart/2005/8/layout/process2"/>
    <dgm:cxn modelId="{0218B305-DE9F-44CD-816E-E37CE3669984}" type="presParOf" srcId="{229FFA65-06DA-4317-9BC7-A5E0FAFA87A1}" destId="{ED43012D-B304-40FC-BEBA-16C533179514}" srcOrd="1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075120-5D8F-4535-9ECA-9A70B59DDF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F4CBBA7-F87E-4EA8-A033-BDB335898BDA}">
      <dgm:prSet/>
      <dgm:spPr/>
      <dgm:t>
        <a:bodyPr/>
        <a:lstStyle/>
        <a:p>
          <a:r>
            <a:rPr lang="en-GB" dirty="0"/>
            <a:t>No significant change in aggression, Cluedo group significantly more aggressive.</a:t>
          </a:r>
        </a:p>
      </dgm:t>
    </dgm:pt>
    <dgm:pt modelId="{66908E89-523D-41F8-8101-3EEE1BB232AD}" type="parTrans" cxnId="{9211E10D-0EB3-4B45-9639-835A82D8B917}">
      <dgm:prSet/>
      <dgm:spPr/>
      <dgm:t>
        <a:bodyPr/>
        <a:lstStyle/>
        <a:p>
          <a:endParaRPr lang="en-GB"/>
        </a:p>
      </dgm:t>
    </dgm:pt>
    <dgm:pt modelId="{EE31150C-F736-4301-B1FF-107FEB73ACCF}" type="sibTrans" cxnId="{9211E10D-0EB3-4B45-9639-835A82D8B917}">
      <dgm:prSet/>
      <dgm:spPr/>
      <dgm:t>
        <a:bodyPr/>
        <a:lstStyle/>
        <a:p>
          <a:endParaRPr lang="en-GB"/>
        </a:p>
      </dgm:t>
    </dgm:pt>
    <dgm:pt modelId="{15F7F034-9061-4048-A571-BA5BB98E6A22}">
      <dgm:prSet/>
      <dgm:spPr/>
      <dgm:t>
        <a:bodyPr/>
        <a:lstStyle/>
        <a:p>
          <a:r>
            <a:rPr lang="en-GB" dirty="0"/>
            <a:t>Contradicts GAM prediction.</a:t>
          </a:r>
        </a:p>
      </dgm:t>
    </dgm:pt>
    <dgm:pt modelId="{CCCDC412-91C5-4064-9526-F1832CE9C795}" type="parTrans" cxnId="{3F2B0240-F065-4C29-939B-95770B861098}">
      <dgm:prSet/>
      <dgm:spPr/>
      <dgm:t>
        <a:bodyPr/>
        <a:lstStyle/>
        <a:p>
          <a:endParaRPr lang="en-GB"/>
        </a:p>
      </dgm:t>
    </dgm:pt>
    <dgm:pt modelId="{083E4ADE-2D35-405B-A5C8-F775CA0487AE}" type="sibTrans" cxnId="{3F2B0240-F065-4C29-939B-95770B861098}">
      <dgm:prSet/>
      <dgm:spPr/>
      <dgm:t>
        <a:bodyPr/>
        <a:lstStyle/>
        <a:p>
          <a:endParaRPr lang="en-GB"/>
        </a:p>
      </dgm:t>
    </dgm:pt>
    <dgm:pt modelId="{C0A6B4CF-34B0-4B72-BCC3-AF01FD5EF03D}">
      <dgm:prSet/>
      <dgm:spPr/>
      <dgm:t>
        <a:bodyPr/>
        <a:lstStyle/>
        <a:p>
          <a:r>
            <a:rPr lang="en-GB" dirty="0"/>
            <a:t>Significant decrease in self-esteem playing Cluedo, no significance between groups.</a:t>
          </a:r>
        </a:p>
      </dgm:t>
    </dgm:pt>
    <dgm:pt modelId="{DA507047-7BAB-40B2-9B52-A099161ABFB2}" type="parTrans" cxnId="{BB3BB416-6F2F-4218-A3FC-5EA94EC209C5}">
      <dgm:prSet/>
      <dgm:spPr/>
      <dgm:t>
        <a:bodyPr/>
        <a:lstStyle/>
        <a:p>
          <a:endParaRPr lang="en-GB"/>
        </a:p>
      </dgm:t>
    </dgm:pt>
    <dgm:pt modelId="{7A0F2BE3-8113-43F4-B1A3-C41A30F83F26}" type="sibTrans" cxnId="{BB3BB416-6F2F-4218-A3FC-5EA94EC209C5}">
      <dgm:prSet/>
      <dgm:spPr/>
      <dgm:t>
        <a:bodyPr/>
        <a:lstStyle/>
        <a:p>
          <a:endParaRPr lang="en-GB"/>
        </a:p>
      </dgm:t>
    </dgm:pt>
    <dgm:pt modelId="{96A7D92E-F1E2-4831-A879-6F0F0CEFE519}">
      <dgm:prSet/>
      <dgm:spPr/>
      <dgm:t>
        <a:bodyPr/>
        <a:lstStyle/>
        <a:p>
          <a:r>
            <a:rPr lang="en-GB" dirty="0"/>
            <a:t>Undermines </a:t>
          </a:r>
          <a:r>
            <a:rPr lang="en-GB" dirty="0" err="1"/>
            <a:t>Stroessner</a:t>
          </a:r>
          <a:r>
            <a:rPr lang="en-GB" dirty="0"/>
            <a:t> et al (2009).</a:t>
          </a:r>
        </a:p>
      </dgm:t>
    </dgm:pt>
    <dgm:pt modelId="{89BEB6E8-07BB-4135-AE7D-91A298506EAA}" type="parTrans" cxnId="{1ADCD2A7-1F21-40EB-976E-593F6DEE459D}">
      <dgm:prSet/>
      <dgm:spPr/>
      <dgm:t>
        <a:bodyPr/>
        <a:lstStyle/>
        <a:p>
          <a:endParaRPr lang="en-GB"/>
        </a:p>
      </dgm:t>
    </dgm:pt>
    <dgm:pt modelId="{30758083-362A-402B-B8CD-CDB1A7B21BA2}" type="sibTrans" cxnId="{1ADCD2A7-1F21-40EB-976E-593F6DEE459D}">
      <dgm:prSet/>
      <dgm:spPr/>
      <dgm:t>
        <a:bodyPr/>
        <a:lstStyle/>
        <a:p>
          <a:endParaRPr lang="en-GB"/>
        </a:p>
      </dgm:t>
    </dgm:pt>
    <dgm:pt modelId="{573F2168-E9B4-458F-9AE2-8ECA52580990}">
      <dgm:prSet/>
      <dgm:spPr/>
      <dgm:t>
        <a:bodyPr/>
        <a:lstStyle/>
        <a:p>
          <a:r>
            <a:rPr lang="en-GB" dirty="0"/>
            <a:t>Supports Ferguson &amp; Kilburn (2009).</a:t>
          </a:r>
        </a:p>
      </dgm:t>
    </dgm:pt>
    <dgm:pt modelId="{59462A95-BC3C-4A7C-92CB-EED9FBCA4DDE}" type="parTrans" cxnId="{B4E7933A-B286-4055-B4DD-371616408404}">
      <dgm:prSet/>
      <dgm:spPr/>
      <dgm:t>
        <a:bodyPr/>
        <a:lstStyle/>
        <a:p>
          <a:endParaRPr lang="en-GB"/>
        </a:p>
      </dgm:t>
    </dgm:pt>
    <dgm:pt modelId="{BE0ECE67-3F00-4C5A-A834-1355D17BD4BC}" type="sibTrans" cxnId="{B4E7933A-B286-4055-B4DD-371616408404}">
      <dgm:prSet/>
      <dgm:spPr/>
      <dgm:t>
        <a:bodyPr/>
        <a:lstStyle/>
        <a:p>
          <a:endParaRPr lang="en-GB"/>
        </a:p>
      </dgm:t>
    </dgm:pt>
    <dgm:pt modelId="{7EFF2431-3278-4970-8C7E-BB8D507B618F}">
      <dgm:prSet/>
      <dgm:spPr/>
      <dgm:t>
        <a:bodyPr/>
        <a:lstStyle/>
        <a:p>
          <a:r>
            <a:rPr lang="en-GB" dirty="0"/>
            <a:t>Flaw in definition of violence.</a:t>
          </a:r>
        </a:p>
      </dgm:t>
    </dgm:pt>
    <dgm:pt modelId="{92A91B6F-3910-49EE-A3E0-8302752F1CF3}" type="parTrans" cxnId="{6245EE6D-431C-4B69-ACE3-E48E8D03063A}">
      <dgm:prSet/>
      <dgm:spPr/>
      <dgm:t>
        <a:bodyPr/>
        <a:lstStyle/>
        <a:p>
          <a:endParaRPr lang="en-GB"/>
        </a:p>
      </dgm:t>
    </dgm:pt>
    <dgm:pt modelId="{9664A3C4-8395-4B57-A3AE-EDAA9EE3EE29}" type="sibTrans" cxnId="{6245EE6D-431C-4B69-ACE3-E48E8D03063A}">
      <dgm:prSet/>
      <dgm:spPr/>
      <dgm:t>
        <a:bodyPr/>
        <a:lstStyle/>
        <a:p>
          <a:endParaRPr lang="en-GB"/>
        </a:p>
      </dgm:t>
    </dgm:pt>
    <dgm:pt modelId="{F7F1EF7A-1716-41BA-826A-8E0418B3AA82}">
      <dgm:prSet/>
      <dgm:spPr/>
      <dgm:t>
        <a:bodyPr/>
        <a:lstStyle/>
        <a:p>
          <a:r>
            <a:rPr lang="en-GB" dirty="0"/>
            <a:t>Suggests that Cluedo lowers self esteem.</a:t>
          </a:r>
        </a:p>
      </dgm:t>
    </dgm:pt>
    <dgm:pt modelId="{DC0832AE-C6C5-4232-926A-64F5FC442AF6}" type="parTrans" cxnId="{12E853B6-F6AE-4746-8F5C-A30A1B06EFB0}">
      <dgm:prSet/>
      <dgm:spPr/>
      <dgm:t>
        <a:bodyPr/>
        <a:lstStyle/>
        <a:p>
          <a:endParaRPr lang="en-GB"/>
        </a:p>
      </dgm:t>
    </dgm:pt>
    <dgm:pt modelId="{4B027753-F75B-432A-A752-173859A8438F}" type="sibTrans" cxnId="{12E853B6-F6AE-4746-8F5C-A30A1B06EFB0}">
      <dgm:prSet/>
      <dgm:spPr/>
      <dgm:t>
        <a:bodyPr/>
        <a:lstStyle/>
        <a:p>
          <a:endParaRPr lang="en-GB"/>
        </a:p>
      </dgm:t>
    </dgm:pt>
    <dgm:pt modelId="{13D93EFE-CF64-4786-BE79-5AC8F7A47AC0}" type="pres">
      <dgm:prSet presAssocID="{C0075120-5D8F-4535-9ECA-9A70B59DDF73}" presName="linear" presStyleCnt="0">
        <dgm:presLayoutVars>
          <dgm:animLvl val="lvl"/>
          <dgm:resizeHandles val="exact"/>
        </dgm:presLayoutVars>
      </dgm:prSet>
      <dgm:spPr/>
    </dgm:pt>
    <dgm:pt modelId="{D811BEB3-EC10-4CCB-BEAC-09F8D5B9EB81}" type="pres">
      <dgm:prSet presAssocID="{AF4CBBA7-F87E-4EA8-A033-BDB335898BD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845CE5E-00CD-41C8-B702-17990F48FA7A}" type="pres">
      <dgm:prSet presAssocID="{AF4CBBA7-F87E-4EA8-A033-BDB335898BDA}" presName="childText" presStyleLbl="revTx" presStyleIdx="0" presStyleCnt="2">
        <dgm:presLayoutVars>
          <dgm:bulletEnabled val="1"/>
        </dgm:presLayoutVars>
      </dgm:prSet>
      <dgm:spPr/>
    </dgm:pt>
    <dgm:pt modelId="{E75E6A86-FBE3-4A1F-803F-256902FBFC45}" type="pres">
      <dgm:prSet presAssocID="{C0A6B4CF-34B0-4B72-BCC3-AF01FD5EF03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202BA2F-0F22-4FF7-89FD-02D30DFCA559}" type="pres">
      <dgm:prSet presAssocID="{C0A6B4CF-34B0-4B72-BCC3-AF01FD5EF03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169CA02-8DCE-4835-867D-23AF75DF7F85}" type="presOf" srcId="{573F2168-E9B4-458F-9AE2-8ECA52580990}" destId="{B845CE5E-00CD-41C8-B702-17990F48FA7A}" srcOrd="0" destOrd="1" presId="urn:microsoft.com/office/officeart/2005/8/layout/vList2"/>
    <dgm:cxn modelId="{9211E10D-0EB3-4B45-9639-835A82D8B917}" srcId="{C0075120-5D8F-4535-9ECA-9A70B59DDF73}" destId="{AF4CBBA7-F87E-4EA8-A033-BDB335898BDA}" srcOrd="0" destOrd="0" parTransId="{66908E89-523D-41F8-8101-3EEE1BB232AD}" sibTransId="{EE31150C-F736-4301-B1FF-107FEB73ACCF}"/>
    <dgm:cxn modelId="{BB3BB416-6F2F-4218-A3FC-5EA94EC209C5}" srcId="{C0075120-5D8F-4535-9ECA-9A70B59DDF73}" destId="{C0A6B4CF-34B0-4B72-BCC3-AF01FD5EF03D}" srcOrd="1" destOrd="0" parTransId="{DA507047-7BAB-40B2-9B52-A099161ABFB2}" sibTransId="{7A0F2BE3-8113-43F4-B1A3-C41A30F83F26}"/>
    <dgm:cxn modelId="{60D7D319-54C4-48C1-B356-5679206B13F4}" type="presOf" srcId="{F7F1EF7A-1716-41BA-826A-8E0418B3AA82}" destId="{F202BA2F-0F22-4FF7-89FD-02D30DFCA559}" srcOrd="0" destOrd="1" presId="urn:microsoft.com/office/officeart/2005/8/layout/vList2"/>
    <dgm:cxn modelId="{5656C626-487B-4368-835E-450FD4FFE9A5}" type="presOf" srcId="{15F7F034-9061-4048-A571-BA5BB98E6A22}" destId="{B845CE5E-00CD-41C8-B702-17990F48FA7A}" srcOrd="0" destOrd="0" presId="urn:microsoft.com/office/officeart/2005/8/layout/vList2"/>
    <dgm:cxn modelId="{B95C0B30-F207-4299-B750-9B0B38802834}" type="presOf" srcId="{96A7D92E-F1E2-4831-A879-6F0F0CEFE519}" destId="{F202BA2F-0F22-4FF7-89FD-02D30DFCA559}" srcOrd="0" destOrd="0" presId="urn:microsoft.com/office/officeart/2005/8/layout/vList2"/>
    <dgm:cxn modelId="{B4E7933A-B286-4055-B4DD-371616408404}" srcId="{AF4CBBA7-F87E-4EA8-A033-BDB335898BDA}" destId="{573F2168-E9B4-458F-9AE2-8ECA52580990}" srcOrd="1" destOrd="0" parTransId="{59462A95-BC3C-4A7C-92CB-EED9FBCA4DDE}" sibTransId="{BE0ECE67-3F00-4C5A-A834-1355D17BD4BC}"/>
    <dgm:cxn modelId="{3F2B0240-F065-4C29-939B-95770B861098}" srcId="{AF4CBBA7-F87E-4EA8-A033-BDB335898BDA}" destId="{15F7F034-9061-4048-A571-BA5BB98E6A22}" srcOrd="0" destOrd="0" parTransId="{CCCDC412-91C5-4064-9526-F1832CE9C795}" sibTransId="{083E4ADE-2D35-405B-A5C8-F775CA0487AE}"/>
    <dgm:cxn modelId="{FB87945F-E3C6-48E0-8614-AAA2E904E507}" type="presOf" srcId="{7EFF2431-3278-4970-8C7E-BB8D507B618F}" destId="{B845CE5E-00CD-41C8-B702-17990F48FA7A}" srcOrd="0" destOrd="2" presId="urn:microsoft.com/office/officeart/2005/8/layout/vList2"/>
    <dgm:cxn modelId="{6245EE6D-431C-4B69-ACE3-E48E8D03063A}" srcId="{AF4CBBA7-F87E-4EA8-A033-BDB335898BDA}" destId="{7EFF2431-3278-4970-8C7E-BB8D507B618F}" srcOrd="2" destOrd="0" parTransId="{92A91B6F-3910-49EE-A3E0-8302752F1CF3}" sibTransId="{9664A3C4-8395-4B57-A3AE-EDAA9EE3EE29}"/>
    <dgm:cxn modelId="{9734398A-D716-43E7-A45E-FC5317F73E4E}" type="presOf" srcId="{C0075120-5D8F-4535-9ECA-9A70B59DDF73}" destId="{13D93EFE-CF64-4786-BE79-5AC8F7A47AC0}" srcOrd="0" destOrd="0" presId="urn:microsoft.com/office/officeart/2005/8/layout/vList2"/>
    <dgm:cxn modelId="{1ADCD2A7-1F21-40EB-976E-593F6DEE459D}" srcId="{C0A6B4CF-34B0-4B72-BCC3-AF01FD5EF03D}" destId="{96A7D92E-F1E2-4831-A879-6F0F0CEFE519}" srcOrd="0" destOrd="0" parTransId="{89BEB6E8-07BB-4135-AE7D-91A298506EAA}" sibTransId="{30758083-362A-402B-B8CD-CDB1A7B21BA2}"/>
    <dgm:cxn modelId="{12E853B6-F6AE-4746-8F5C-A30A1B06EFB0}" srcId="{C0A6B4CF-34B0-4B72-BCC3-AF01FD5EF03D}" destId="{F7F1EF7A-1716-41BA-826A-8E0418B3AA82}" srcOrd="1" destOrd="0" parTransId="{DC0832AE-C6C5-4232-926A-64F5FC442AF6}" sibTransId="{4B027753-F75B-432A-A752-173859A8438F}"/>
    <dgm:cxn modelId="{C9269BEA-6FBA-4423-8FD1-0D456FB44751}" type="presOf" srcId="{C0A6B4CF-34B0-4B72-BCC3-AF01FD5EF03D}" destId="{E75E6A86-FBE3-4A1F-803F-256902FBFC45}" srcOrd="0" destOrd="0" presId="urn:microsoft.com/office/officeart/2005/8/layout/vList2"/>
    <dgm:cxn modelId="{339270F6-E806-4380-81F0-CE095FDD686D}" type="presOf" srcId="{AF4CBBA7-F87E-4EA8-A033-BDB335898BDA}" destId="{D811BEB3-EC10-4CCB-BEAC-09F8D5B9EB81}" srcOrd="0" destOrd="0" presId="urn:microsoft.com/office/officeart/2005/8/layout/vList2"/>
    <dgm:cxn modelId="{B573575D-D314-4208-8182-C44D18A53043}" type="presParOf" srcId="{13D93EFE-CF64-4786-BE79-5AC8F7A47AC0}" destId="{D811BEB3-EC10-4CCB-BEAC-09F8D5B9EB81}" srcOrd="0" destOrd="0" presId="urn:microsoft.com/office/officeart/2005/8/layout/vList2"/>
    <dgm:cxn modelId="{8FF640DF-36F5-4FCF-9C1A-5D9A851AC9D6}" type="presParOf" srcId="{13D93EFE-CF64-4786-BE79-5AC8F7A47AC0}" destId="{B845CE5E-00CD-41C8-B702-17990F48FA7A}" srcOrd="1" destOrd="0" presId="urn:microsoft.com/office/officeart/2005/8/layout/vList2"/>
    <dgm:cxn modelId="{6CA31DF5-E679-4381-B0D8-44DE283DFF6D}" type="presParOf" srcId="{13D93EFE-CF64-4786-BE79-5AC8F7A47AC0}" destId="{E75E6A86-FBE3-4A1F-803F-256902FBFC45}" srcOrd="2" destOrd="0" presId="urn:microsoft.com/office/officeart/2005/8/layout/vList2"/>
    <dgm:cxn modelId="{ED3C1F90-3BE2-4B2A-B344-7861F358D7F5}" type="presParOf" srcId="{13D93EFE-CF64-4786-BE79-5AC8F7A47AC0}" destId="{F202BA2F-0F22-4FF7-89FD-02D30DFCA55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4D6D82-CAB6-4E7A-B559-8C7F8FE22F3D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EB321C9-7B32-4668-B376-B40FBDFBE9EC}">
      <dgm:prSet phldrT="[Text]"/>
      <dgm:spPr/>
      <dgm:t>
        <a:bodyPr/>
        <a:lstStyle/>
        <a:p>
          <a:r>
            <a:rPr lang="en-GB" b="1" dirty="0"/>
            <a:t>Varying Levels of Violence</a:t>
          </a:r>
        </a:p>
      </dgm:t>
    </dgm:pt>
    <dgm:pt modelId="{EEB78B56-5F35-4819-BE30-5054BD868A84}" type="parTrans" cxnId="{AF7A7925-E364-461B-B0D0-E3F30E003CCA}">
      <dgm:prSet/>
      <dgm:spPr/>
      <dgm:t>
        <a:bodyPr/>
        <a:lstStyle/>
        <a:p>
          <a:endParaRPr lang="en-GB"/>
        </a:p>
      </dgm:t>
    </dgm:pt>
    <dgm:pt modelId="{D82AB37D-7C9A-4039-8310-D7A22DB1449E}" type="sibTrans" cxnId="{AF7A7925-E364-461B-B0D0-E3F30E003CCA}">
      <dgm:prSet/>
      <dgm:spPr/>
      <dgm:t>
        <a:bodyPr/>
        <a:lstStyle/>
        <a:p>
          <a:endParaRPr lang="en-GB"/>
        </a:p>
      </dgm:t>
    </dgm:pt>
    <dgm:pt modelId="{89CF6657-DFD2-4396-AE6B-E7F14FB61F9F}">
      <dgm:prSet phldrT="[Text]"/>
      <dgm:spPr/>
      <dgm:t>
        <a:bodyPr/>
        <a:lstStyle/>
        <a:p>
          <a:r>
            <a:rPr lang="en-GB" b="1" dirty="0"/>
            <a:t>Why D&amp;D does not act as predicted by GAM</a:t>
          </a:r>
        </a:p>
      </dgm:t>
    </dgm:pt>
    <dgm:pt modelId="{4AD128DB-1A5E-4524-8B8B-C2964405DCE2}" type="parTrans" cxnId="{32B025CF-F760-4D49-8474-B8AF6F5619D9}">
      <dgm:prSet/>
      <dgm:spPr/>
      <dgm:t>
        <a:bodyPr/>
        <a:lstStyle/>
        <a:p>
          <a:endParaRPr lang="en-GB"/>
        </a:p>
      </dgm:t>
    </dgm:pt>
    <dgm:pt modelId="{271F52E0-6355-48C9-BEC6-703B543A0DDF}" type="sibTrans" cxnId="{32B025CF-F760-4D49-8474-B8AF6F5619D9}">
      <dgm:prSet/>
      <dgm:spPr/>
      <dgm:t>
        <a:bodyPr/>
        <a:lstStyle/>
        <a:p>
          <a:endParaRPr lang="en-GB"/>
        </a:p>
      </dgm:t>
    </dgm:pt>
    <dgm:pt modelId="{62355019-EB5E-4B4C-A2FF-D3702EEDBA4B}">
      <dgm:prSet phldrT="[Text]"/>
      <dgm:spPr/>
      <dgm:t>
        <a:bodyPr/>
        <a:lstStyle/>
        <a:p>
          <a:r>
            <a:rPr lang="en-GB" b="1" dirty="0"/>
            <a:t>Conduct research with larger sample</a:t>
          </a:r>
        </a:p>
      </dgm:t>
    </dgm:pt>
    <dgm:pt modelId="{673E3EE5-FB37-4D2A-B927-AC58D4E6ECBB}" type="parTrans" cxnId="{5C3809F4-4A8C-4B2B-AE83-4961DD40C765}">
      <dgm:prSet/>
      <dgm:spPr/>
      <dgm:t>
        <a:bodyPr/>
        <a:lstStyle/>
        <a:p>
          <a:endParaRPr lang="en-GB"/>
        </a:p>
      </dgm:t>
    </dgm:pt>
    <dgm:pt modelId="{F099F11F-4D2C-454A-9261-6B0DD2A2B2E0}" type="sibTrans" cxnId="{5C3809F4-4A8C-4B2B-AE83-4961DD40C765}">
      <dgm:prSet/>
      <dgm:spPr/>
      <dgm:t>
        <a:bodyPr/>
        <a:lstStyle/>
        <a:p>
          <a:endParaRPr lang="en-GB"/>
        </a:p>
      </dgm:t>
    </dgm:pt>
    <dgm:pt modelId="{AA070C39-2A4E-4655-B666-F75A53EF36DA}">
      <dgm:prSet phldrT="[Text]"/>
      <dgm:spPr/>
      <dgm:t>
        <a:bodyPr/>
        <a:lstStyle/>
        <a:p>
          <a:r>
            <a:rPr lang="en-GB" b="1" dirty="0"/>
            <a:t>Researcher bias effect on roleplaying games</a:t>
          </a:r>
        </a:p>
      </dgm:t>
    </dgm:pt>
    <dgm:pt modelId="{2151230D-5B85-4608-AE75-C19823C6A7C3}" type="parTrans" cxnId="{0A0F6F50-6266-4366-877E-E3EF19B33E98}">
      <dgm:prSet/>
      <dgm:spPr/>
      <dgm:t>
        <a:bodyPr/>
        <a:lstStyle/>
        <a:p>
          <a:endParaRPr lang="en-GB"/>
        </a:p>
      </dgm:t>
    </dgm:pt>
    <dgm:pt modelId="{4552B06C-28EA-4EE2-AF50-4E6402C4663D}" type="sibTrans" cxnId="{0A0F6F50-6266-4366-877E-E3EF19B33E98}">
      <dgm:prSet/>
      <dgm:spPr/>
      <dgm:t>
        <a:bodyPr/>
        <a:lstStyle/>
        <a:p>
          <a:endParaRPr lang="en-GB"/>
        </a:p>
      </dgm:t>
    </dgm:pt>
    <dgm:pt modelId="{7DD265AE-DF3C-4DCE-8281-8BFFE2CCE6F7}">
      <dgm:prSet phldrT="[Text]"/>
      <dgm:spPr/>
      <dgm:t>
        <a:bodyPr/>
        <a:lstStyle/>
        <a:p>
          <a:r>
            <a:rPr lang="en-GB" b="1" dirty="0"/>
            <a:t>Long term effect of roleplay</a:t>
          </a:r>
        </a:p>
      </dgm:t>
    </dgm:pt>
    <dgm:pt modelId="{C43EF21D-09A0-495F-A8DE-0B550BC941FC}" type="parTrans" cxnId="{9558B301-54BF-458F-816C-C0DF09CAC5D1}">
      <dgm:prSet/>
      <dgm:spPr/>
      <dgm:t>
        <a:bodyPr/>
        <a:lstStyle/>
        <a:p>
          <a:endParaRPr lang="en-GB"/>
        </a:p>
      </dgm:t>
    </dgm:pt>
    <dgm:pt modelId="{450BD4FB-BCFA-404C-8F72-E5BF0A2BFD28}" type="sibTrans" cxnId="{9558B301-54BF-458F-816C-C0DF09CAC5D1}">
      <dgm:prSet/>
      <dgm:spPr/>
      <dgm:t>
        <a:bodyPr/>
        <a:lstStyle/>
        <a:p>
          <a:endParaRPr lang="en-GB"/>
        </a:p>
      </dgm:t>
    </dgm:pt>
    <dgm:pt modelId="{C85FEB35-D2C7-49EF-AA84-1C4610FEA4FB}">
      <dgm:prSet phldrT="[Text]"/>
      <dgm:spPr/>
      <dgm:t>
        <a:bodyPr/>
        <a:lstStyle/>
        <a:p>
          <a:r>
            <a:rPr lang="en-GB" b="1" dirty="0"/>
            <a:t>Varying measures of aggression</a:t>
          </a:r>
        </a:p>
      </dgm:t>
    </dgm:pt>
    <dgm:pt modelId="{B5ED40B3-62BE-4D1D-BD7C-2BB5F1F7C371}" type="parTrans" cxnId="{ECB2BE75-DE56-480D-9558-40330049A0B5}">
      <dgm:prSet/>
      <dgm:spPr/>
      <dgm:t>
        <a:bodyPr/>
        <a:lstStyle/>
        <a:p>
          <a:endParaRPr lang="en-GB"/>
        </a:p>
      </dgm:t>
    </dgm:pt>
    <dgm:pt modelId="{4D3A9F91-6466-44DC-A6B9-B40180CC8B5F}" type="sibTrans" cxnId="{ECB2BE75-DE56-480D-9558-40330049A0B5}">
      <dgm:prSet/>
      <dgm:spPr/>
      <dgm:t>
        <a:bodyPr/>
        <a:lstStyle/>
        <a:p>
          <a:endParaRPr lang="en-GB"/>
        </a:p>
      </dgm:t>
    </dgm:pt>
    <dgm:pt modelId="{C5E749D4-9D57-4CD4-A6BE-01DE345549E9}" type="pres">
      <dgm:prSet presAssocID="{8D4D6D82-CAB6-4E7A-B559-8C7F8FE22F3D}" presName="cycle" presStyleCnt="0">
        <dgm:presLayoutVars>
          <dgm:dir/>
          <dgm:resizeHandles val="exact"/>
        </dgm:presLayoutVars>
      </dgm:prSet>
      <dgm:spPr/>
    </dgm:pt>
    <dgm:pt modelId="{A1B03AE8-3108-4889-8790-166D8163F53E}" type="pres">
      <dgm:prSet presAssocID="{BEB321C9-7B32-4668-B376-B40FBDFBE9EC}" presName="node" presStyleLbl="node1" presStyleIdx="0" presStyleCnt="6">
        <dgm:presLayoutVars>
          <dgm:bulletEnabled val="1"/>
        </dgm:presLayoutVars>
      </dgm:prSet>
      <dgm:spPr/>
    </dgm:pt>
    <dgm:pt modelId="{0FAB3271-0D07-489D-AE7D-B7D0A1F25392}" type="pres">
      <dgm:prSet presAssocID="{BEB321C9-7B32-4668-B376-B40FBDFBE9EC}" presName="spNode" presStyleCnt="0"/>
      <dgm:spPr/>
    </dgm:pt>
    <dgm:pt modelId="{6E012CEE-538D-4361-9433-1B790F31D0CD}" type="pres">
      <dgm:prSet presAssocID="{D82AB37D-7C9A-4039-8310-D7A22DB1449E}" presName="sibTrans" presStyleLbl="sibTrans1D1" presStyleIdx="0" presStyleCnt="6"/>
      <dgm:spPr/>
    </dgm:pt>
    <dgm:pt modelId="{7B3F6310-7A2E-4322-97E6-39F944CB7753}" type="pres">
      <dgm:prSet presAssocID="{89CF6657-DFD2-4396-AE6B-E7F14FB61F9F}" presName="node" presStyleLbl="node1" presStyleIdx="1" presStyleCnt="6">
        <dgm:presLayoutVars>
          <dgm:bulletEnabled val="1"/>
        </dgm:presLayoutVars>
      </dgm:prSet>
      <dgm:spPr/>
    </dgm:pt>
    <dgm:pt modelId="{048DDC5E-DB2B-4E47-BD2C-7A1317BC2783}" type="pres">
      <dgm:prSet presAssocID="{89CF6657-DFD2-4396-AE6B-E7F14FB61F9F}" presName="spNode" presStyleCnt="0"/>
      <dgm:spPr/>
    </dgm:pt>
    <dgm:pt modelId="{E573CE26-1B58-4A00-AB8E-B27C00F67A11}" type="pres">
      <dgm:prSet presAssocID="{271F52E0-6355-48C9-BEC6-703B543A0DDF}" presName="sibTrans" presStyleLbl="sibTrans1D1" presStyleIdx="1" presStyleCnt="6"/>
      <dgm:spPr/>
    </dgm:pt>
    <dgm:pt modelId="{C7780153-783A-4EF4-97F0-E54C77415BB6}" type="pres">
      <dgm:prSet presAssocID="{62355019-EB5E-4B4C-A2FF-D3702EEDBA4B}" presName="node" presStyleLbl="node1" presStyleIdx="2" presStyleCnt="6">
        <dgm:presLayoutVars>
          <dgm:bulletEnabled val="1"/>
        </dgm:presLayoutVars>
      </dgm:prSet>
      <dgm:spPr/>
    </dgm:pt>
    <dgm:pt modelId="{21F74B62-950F-4791-B114-251E881E98F1}" type="pres">
      <dgm:prSet presAssocID="{62355019-EB5E-4B4C-A2FF-D3702EEDBA4B}" presName="spNode" presStyleCnt="0"/>
      <dgm:spPr/>
    </dgm:pt>
    <dgm:pt modelId="{BF75D90D-717A-4855-ABED-12449EB513E7}" type="pres">
      <dgm:prSet presAssocID="{F099F11F-4D2C-454A-9261-6B0DD2A2B2E0}" presName="sibTrans" presStyleLbl="sibTrans1D1" presStyleIdx="2" presStyleCnt="6"/>
      <dgm:spPr/>
    </dgm:pt>
    <dgm:pt modelId="{5FBB54B7-FC98-42FC-9040-8E20F5367AF6}" type="pres">
      <dgm:prSet presAssocID="{AA070C39-2A4E-4655-B666-F75A53EF36DA}" presName="node" presStyleLbl="node1" presStyleIdx="3" presStyleCnt="6">
        <dgm:presLayoutVars>
          <dgm:bulletEnabled val="1"/>
        </dgm:presLayoutVars>
      </dgm:prSet>
      <dgm:spPr/>
    </dgm:pt>
    <dgm:pt modelId="{34792A4C-29FF-4D10-A429-858973983BBE}" type="pres">
      <dgm:prSet presAssocID="{AA070C39-2A4E-4655-B666-F75A53EF36DA}" presName="spNode" presStyleCnt="0"/>
      <dgm:spPr/>
    </dgm:pt>
    <dgm:pt modelId="{4E8CCC9B-E6C2-4AA0-BD29-98E8AA575CB1}" type="pres">
      <dgm:prSet presAssocID="{4552B06C-28EA-4EE2-AF50-4E6402C4663D}" presName="sibTrans" presStyleLbl="sibTrans1D1" presStyleIdx="3" presStyleCnt="6"/>
      <dgm:spPr/>
    </dgm:pt>
    <dgm:pt modelId="{ACF2F78D-CE5E-45A0-B22E-29E750A7CB8E}" type="pres">
      <dgm:prSet presAssocID="{7DD265AE-DF3C-4DCE-8281-8BFFE2CCE6F7}" presName="node" presStyleLbl="node1" presStyleIdx="4" presStyleCnt="6">
        <dgm:presLayoutVars>
          <dgm:bulletEnabled val="1"/>
        </dgm:presLayoutVars>
      </dgm:prSet>
      <dgm:spPr/>
    </dgm:pt>
    <dgm:pt modelId="{98DC4ECC-8E16-434F-8CA2-C86438579E74}" type="pres">
      <dgm:prSet presAssocID="{7DD265AE-DF3C-4DCE-8281-8BFFE2CCE6F7}" presName="spNode" presStyleCnt="0"/>
      <dgm:spPr/>
    </dgm:pt>
    <dgm:pt modelId="{36A98127-CC5C-42A8-9D05-A0BF48F458FE}" type="pres">
      <dgm:prSet presAssocID="{450BD4FB-BCFA-404C-8F72-E5BF0A2BFD28}" presName="sibTrans" presStyleLbl="sibTrans1D1" presStyleIdx="4" presStyleCnt="6"/>
      <dgm:spPr/>
    </dgm:pt>
    <dgm:pt modelId="{C11F465C-D57D-43CF-89C4-5829E035AE19}" type="pres">
      <dgm:prSet presAssocID="{C85FEB35-D2C7-49EF-AA84-1C4610FEA4FB}" presName="node" presStyleLbl="node1" presStyleIdx="5" presStyleCnt="6">
        <dgm:presLayoutVars>
          <dgm:bulletEnabled val="1"/>
        </dgm:presLayoutVars>
      </dgm:prSet>
      <dgm:spPr/>
    </dgm:pt>
    <dgm:pt modelId="{F2C2E5F8-C3C5-42BB-82FB-7D7041B092E3}" type="pres">
      <dgm:prSet presAssocID="{C85FEB35-D2C7-49EF-AA84-1C4610FEA4FB}" presName="spNode" presStyleCnt="0"/>
      <dgm:spPr/>
    </dgm:pt>
    <dgm:pt modelId="{65112402-DB4F-4BD8-A60F-ECD5993F40A4}" type="pres">
      <dgm:prSet presAssocID="{4D3A9F91-6466-44DC-A6B9-B40180CC8B5F}" presName="sibTrans" presStyleLbl="sibTrans1D1" presStyleIdx="5" presStyleCnt="6"/>
      <dgm:spPr/>
    </dgm:pt>
  </dgm:ptLst>
  <dgm:cxnLst>
    <dgm:cxn modelId="{9558B301-54BF-458F-816C-C0DF09CAC5D1}" srcId="{8D4D6D82-CAB6-4E7A-B559-8C7F8FE22F3D}" destId="{7DD265AE-DF3C-4DCE-8281-8BFFE2CCE6F7}" srcOrd="4" destOrd="0" parTransId="{C43EF21D-09A0-495F-A8DE-0B550BC941FC}" sibTransId="{450BD4FB-BCFA-404C-8F72-E5BF0A2BFD28}"/>
    <dgm:cxn modelId="{EB374004-FDBB-4AD7-BC44-7B59E2C317B3}" type="presOf" srcId="{4D3A9F91-6466-44DC-A6B9-B40180CC8B5F}" destId="{65112402-DB4F-4BD8-A60F-ECD5993F40A4}" srcOrd="0" destOrd="0" presId="urn:microsoft.com/office/officeart/2005/8/layout/cycle6"/>
    <dgm:cxn modelId="{5DD39608-C9B9-41F3-811C-543B1BBC65F3}" type="presOf" srcId="{4552B06C-28EA-4EE2-AF50-4E6402C4663D}" destId="{4E8CCC9B-E6C2-4AA0-BD29-98E8AA575CB1}" srcOrd="0" destOrd="0" presId="urn:microsoft.com/office/officeart/2005/8/layout/cycle6"/>
    <dgm:cxn modelId="{B01F2C10-DAE0-4819-8B8A-BFECE39C330C}" type="presOf" srcId="{271F52E0-6355-48C9-BEC6-703B543A0DDF}" destId="{E573CE26-1B58-4A00-AB8E-B27C00F67A11}" srcOrd="0" destOrd="0" presId="urn:microsoft.com/office/officeart/2005/8/layout/cycle6"/>
    <dgm:cxn modelId="{F558711B-EF20-4C54-942F-13F4E9A5E87E}" type="presOf" srcId="{C85FEB35-D2C7-49EF-AA84-1C4610FEA4FB}" destId="{C11F465C-D57D-43CF-89C4-5829E035AE19}" srcOrd="0" destOrd="0" presId="urn:microsoft.com/office/officeart/2005/8/layout/cycle6"/>
    <dgm:cxn modelId="{6AD72823-9304-47CE-903C-40000D789754}" type="presOf" srcId="{62355019-EB5E-4B4C-A2FF-D3702EEDBA4B}" destId="{C7780153-783A-4EF4-97F0-E54C77415BB6}" srcOrd="0" destOrd="0" presId="urn:microsoft.com/office/officeart/2005/8/layout/cycle6"/>
    <dgm:cxn modelId="{AF7A7925-E364-461B-B0D0-E3F30E003CCA}" srcId="{8D4D6D82-CAB6-4E7A-B559-8C7F8FE22F3D}" destId="{BEB321C9-7B32-4668-B376-B40FBDFBE9EC}" srcOrd="0" destOrd="0" parTransId="{EEB78B56-5F35-4819-BE30-5054BD868A84}" sibTransId="{D82AB37D-7C9A-4039-8310-D7A22DB1449E}"/>
    <dgm:cxn modelId="{4F885230-E3A2-4493-A0ED-AF9D26A2AA40}" type="presOf" srcId="{AA070C39-2A4E-4655-B666-F75A53EF36DA}" destId="{5FBB54B7-FC98-42FC-9040-8E20F5367AF6}" srcOrd="0" destOrd="0" presId="urn:microsoft.com/office/officeart/2005/8/layout/cycle6"/>
    <dgm:cxn modelId="{5A074738-1B5A-4199-9218-F5A84EBC402D}" type="presOf" srcId="{89CF6657-DFD2-4396-AE6B-E7F14FB61F9F}" destId="{7B3F6310-7A2E-4322-97E6-39F944CB7753}" srcOrd="0" destOrd="0" presId="urn:microsoft.com/office/officeart/2005/8/layout/cycle6"/>
    <dgm:cxn modelId="{FB258D49-747C-48D8-9105-156F4D58FF57}" type="presOf" srcId="{7DD265AE-DF3C-4DCE-8281-8BFFE2CCE6F7}" destId="{ACF2F78D-CE5E-45A0-B22E-29E750A7CB8E}" srcOrd="0" destOrd="0" presId="urn:microsoft.com/office/officeart/2005/8/layout/cycle6"/>
    <dgm:cxn modelId="{0A0F6F50-6266-4366-877E-E3EF19B33E98}" srcId="{8D4D6D82-CAB6-4E7A-B559-8C7F8FE22F3D}" destId="{AA070C39-2A4E-4655-B666-F75A53EF36DA}" srcOrd="3" destOrd="0" parTransId="{2151230D-5B85-4608-AE75-C19823C6A7C3}" sibTransId="{4552B06C-28EA-4EE2-AF50-4E6402C4663D}"/>
    <dgm:cxn modelId="{EF215572-F903-4A7C-AD24-040C2BAD40E0}" type="presOf" srcId="{8D4D6D82-CAB6-4E7A-B559-8C7F8FE22F3D}" destId="{C5E749D4-9D57-4CD4-A6BE-01DE345549E9}" srcOrd="0" destOrd="0" presId="urn:microsoft.com/office/officeart/2005/8/layout/cycle6"/>
    <dgm:cxn modelId="{ECB2BE75-DE56-480D-9558-40330049A0B5}" srcId="{8D4D6D82-CAB6-4E7A-B559-8C7F8FE22F3D}" destId="{C85FEB35-D2C7-49EF-AA84-1C4610FEA4FB}" srcOrd="5" destOrd="0" parTransId="{B5ED40B3-62BE-4D1D-BD7C-2BB5F1F7C371}" sibTransId="{4D3A9F91-6466-44DC-A6B9-B40180CC8B5F}"/>
    <dgm:cxn modelId="{D0702E78-E4C2-43CD-A028-8175106A161A}" type="presOf" srcId="{450BD4FB-BCFA-404C-8F72-E5BF0A2BFD28}" destId="{36A98127-CC5C-42A8-9D05-A0BF48F458FE}" srcOrd="0" destOrd="0" presId="urn:microsoft.com/office/officeart/2005/8/layout/cycle6"/>
    <dgm:cxn modelId="{FE6544B8-EFD4-422F-9168-8FA5D3F6E159}" type="presOf" srcId="{BEB321C9-7B32-4668-B376-B40FBDFBE9EC}" destId="{A1B03AE8-3108-4889-8790-166D8163F53E}" srcOrd="0" destOrd="0" presId="urn:microsoft.com/office/officeart/2005/8/layout/cycle6"/>
    <dgm:cxn modelId="{32B025CF-F760-4D49-8474-B8AF6F5619D9}" srcId="{8D4D6D82-CAB6-4E7A-B559-8C7F8FE22F3D}" destId="{89CF6657-DFD2-4396-AE6B-E7F14FB61F9F}" srcOrd="1" destOrd="0" parTransId="{4AD128DB-1A5E-4524-8B8B-C2964405DCE2}" sibTransId="{271F52E0-6355-48C9-BEC6-703B543A0DDF}"/>
    <dgm:cxn modelId="{5C3809F4-4A8C-4B2B-AE83-4961DD40C765}" srcId="{8D4D6D82-CAB6-4E7A-B559-8C7F8FE22F3D}" destId="{62355019-EB5E-4B4C-A2FF-D3702EEDBA4B}" srcOrd="2" destOrd="0" parTransId="{673E3EE5-FB37-4D2A-B927-AC58D4E6ECBB}" sibTransId="{F099F11F-4D2C-454A-9261-6B0DD2A2B2E0}"/>
    <dgm:cxn modelId="{4F5E20F6-8F06-4F9E-9A77-772A3D0AB802}" type="presOf" srcId="{F099F11F-4D2C-454A-9261-6B0DD2A2B2E0}" destId="{BF75D90D-717A-4855-ABED-12449EB513E7}" srcOrd="0" destOrd="0" presId="urn:microsoft.com/office/officeart/2005/8/layout/cycle6"/>
    <dgm:cxn modelId="{FE4CC5F9-CB59-4657-B61C-67D7D90ADFF4}" type="presOf" srcId="{D82AB37D-7C9A-4039-8310-D7A22DB1449E}" destId="{6E012CEE-538D-4361-9433-1B790F31D0CD}" srcOrd="0" destOrd="0" presId="urn:microsoft.com/office/officeart/2005/8/layout/cycle6"/>
    <dgm:cxn modelId="{7A101A54-CB9B-4DBD-A3BE-F7DBDBB36D37}" type="presParOf" srcId="{C5E749D4-9D57-4CD4-A6BE-01DE345549E9}" destId="{A1B03AE8-3108-4889-8790-166D8163F53E}" srcOrd="0" destOrd="0" presId="urn:microsoft.com/office/officeart/2005/8/layout/cycle6"/>
    <dgm:cxn modelId="{2DD8D4C8-158C-4A1C-A594-6F32EC3B55B3}" type="presParOf" srcId="{C5E749D4-9D57-4CD4-A6BE-01DE345549E9}" destId="{0FAB3271-0D07-489D-AE7D-B7D0A1F25392}" srcOrd="1" destOrd="0" presId="urn:microsoft.com/office/officeart/2005/8/layout/cycle6"/>
    <dgm:cxn modelId="{F4A0F1A0-815E-49BA-93B5-01F216A1F7B6}" type="presParOf" srcId="{C5E749D4-9D57-4CD4-A6BE-01DE345549E9}" destId="{6E012CEE-538D-4361-9433-1B790F31D0CD}" srcOrd="2" destOrd="0" presId="urn:microsoft.com/office/officeart/2005/8/layout/cycle6"/>
    <dgm:cxn modelId="{F215F149-AC23-4935-91F7-E2D4AF73810C}" type="presParOf" srcId="{C5E749D4-9D57-4CD4-A6BE-01DE345549E9}" destId="{7B3F6310-7A2E-4322-97E6-39F944CB7753}" srcOrd="3" destOrd="0" presId="urn:microsoft.com/office/officeart/2005/8/layout/cycle6"/>
    <dgm:cxn modelId="{62673F8A-0006-4EBA-8BB5-0B9C8C2B704F}" type="presParOf" srcId="{C5E749D4-9D57-4CD4-A6BE-01DE345549E9}" destId="{048DDC5E-DB2B-4E47-BD2C-7A1317BC2783}" srcOrd="4" destOrd="0" presId="urn:microsoft.com/office/officeart/2005/8/layout/cycle6"/>
    <dgm:cxn modelId="{D57B72B1-6F84-46F9-82D5-DE1887A07842}" type="presParOf" srcId="{C5E749D4-9D57-4CD4-A6BE-01DE345549E9}" destId="{E573CE26-1B58-4A00-AB8E-B27C00F67A11}" srcOrd="5" destOrd="0" presId="urn:microsoft.com/office/officeart/2005/8/layout/cycle6"/>
    <dgm:cxn modelId="{8B539C27-5826-4C14-8D09-B5FED8DA9734}" type="presParOf" srcId="{C5E749D4-9D57-4CD4-A6BE-01DE345549E9}" destId="{C7780153-783A-4EF4-97F0-E54C77415BB6}" srcOrd="6" destOrd="0" presId="urn:microsoft.com/office/officeart/2005/8/layout/cycle6"/>
    <dgm:cxn modelId="{2312276E-2E5B-4130-B967-81D8A691EC5C}" type="presParOf" srcId="{C5E749D4-9D57-4CD4-A6BE-01DE345549E9}" destId="{21F74B62-950F-4791-B114-251E881E98F1}" srcOrd="7" destOrd="0" presId="urn:microsoft.com/office/officeart/2005/8/layout/cycle6"/>
    <dgm:cxn modelId="{6BC6B14D-31EB-4F47-BFC4-E57212863E83}" type="presParOf" srcId="{C5E749D4-9D57-4CD4-A6BE-01DE345549E9}" destId="{BF75D90D-717A-4855-ABED-12449EB513E7}" srcOrd="8" destOrd="0" presId="urn:microsoft.com/office/officeart/2005/8/layout/cycle6"/>
    <dgm:cxn modelId="{3E94C8CC-9163-430B-B1D9-B8E9F26448E9}" type="presParOf" srcId="{C5E749D4-9D57-4CD4-A6BE-01DE345549E9}" destId="{5FBB54B7-FC98-42FC-9040-8E20F5367AF6}" srcOrd="9" destOrd="0" presId="urn:microsoft.com/office/officeart/2005/8/layout/cycle6"/>
    <dgm:cxn modelId="{7672BC97-3EE6-49C6-B69D-30C1ADC1D75C}" type="presParOf" srcId="{C5E749D4-9D57-4CD4-A6BE-01DE345549E9}" destId="{34792A4C-29FF-4D10-A429-858973983BBE}" srcOrd="10" destOrd="0" presId="urn:microsoft.com/office/officeart/2005/8/layout/cycle6"/>
    <dgm:cxn modelId="{9F91755A-00A9-47AE-AA3D-F44CB432244E}" type="presParOf" srcId="{C5E749D4-9D57-4CD4-A6BE-01DE345549E9}" destId="{4E8CCC9B-E6C2-4AA0-BD29-98E8AA575CB1}" srcOrd="11" destOrd="0" presId="urn:microsoft.com/office/officeart/2005/8/layout/cycle6"/>
    <dgm:cxn modelId="{2DA7FC69-A4ED-42E0-B0D8-FF78D5586364}" type="presParOf" srcId="{C5E749D4-9D57-4CD4-A6BE-01DE345549E9}" destId="{ACF2F78D-CE5E-45A0-B22E-29E750A7CB8E}" srcOrd="12" destOrd="0" presId="urn:microsoft.com/office/officeart/2005/8/layout/cycle6"/>
    <dgm:cxn modelId="{54531168-AE46-4B9A-BB8D-254E8582E30F}" type="presParOf" srcId="{C5E749D4-9D57-4CD4-A6BE-01DE345549E9}" destId="{98DC4ECC-8E16-434F-8CA2-C86438579E74}" srcOrd="13" destOrd="0" presId="urn:microsoft.com/office/officeart/2005/8/layout/cycle6"/>
    <dgm:cxn modelId="{17662B39-5DBE-496E-BB2C-9A969925A901}" type="presParOf" srcId="{C5E749D4-9D57-4CD4-A6BE-01DE345549E9}" destId="{36A98127-CC5C-42A8-9D05-A0BF48F458FE}" srcOrd="14" destOrd="0" presId="urn:microsoft.com/office/officeart/2005/8/layout/cycle6"/>
    <dgm:cxn modelId="{26C12BCF-E119-408A-95EB-1AA12D68FCD1}" type="presParOf" srcId="{C5E749D4-9D57-4CD4-A6BE-01DE345549E9}" destId="{C11F465C-D57D-43CF-89C4-5829E035AE19}" srcOrd="15" destOrd="0" presId="urn:microsoft.com/office/officeart/2005/8/layout/cycle6"/>
    <dgm:cxn modelId="{4E39038C-CC26-4E86-A017-519EA1DEB563}" type="presParOf" srcId="{C5E749D4-9D57-4CD4-A6BE-01DE345549E9}" destId="{F2C2E5F8-C3C5-42BB-82FB-7D7041B092E3}" srcOrd="16" destOrd="0" presId="urn:microsoft.com/office/officeart/2005/8/layout/cycle6"/>
    <dgm:cxn modelId="{DAF91C12-C3AB-4BED-ABD1-4E216C320BD8}" type="presParOf" srcId="{C5E749D4-9D57-4CD4-A6BE-01DE345549E9}" destId="{65112402-DB4F-4BD8-A60F-ECD5993F40A4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1941B-2C21-4631-B455-2BCD61C00D7C}">
      <dsp:nvSpPr>
        <dsp:cNvPr id="0" name=""/>
        <dsp:cNvSpPr/>
      </dsp:nvSpPr>
      <dsp:spPr>
        <a:xfrm rot="5400000">
          <a:off x="3144810" y="1505880"/>
          <a:ext cx="2065421" cy="179691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Buss &amp; Perry Aggression Questionnaire</a:t>
          </a:r>
        </a:p>
      </dsp:txBody>
      <dsp:txXfrm rot="-5400000">
        <a:off x="3559081" y="1693489"/>
        <a:ext cx="1236878" cy="1421699"/>
      </dsp:txXfrm>
    </dsp:sp>
    <dsp:sp modelId="{29F4562F-BE2C-4AE6-8986-7AE968E5E2FD}">
      <dsp:nvSpPr>
        <dsp:cNvPr id="0" name=""/>
        <dsp:cNvSpPr/>
      </dsp:nvSpPr>
      <dsp:spPr>
        <a:xfrm>
          <a:off x="1145374" y="1784711"/>
          <a:ext cx="2305010" cy="1239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19B43B-6FA3-45C4-BADA-F095D2310284}">
      <dsp:nvSpPr>
        <dsp:cNvPr id="0" name=""/>
        <dsp:cNvSpPr/>
      </dsp:nvSpPr>
      <dsp:spPr>
        <a:xfrm rot="5400000">
          <a:off x="1204140" y="1505880"/>
          <a:ext cx="2065421" cy="179691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Rosenberg Self-Esteem Scale</a:t>
          </a:r>
        </a:p>
      </dsp:txBody>
      <dsp:txXfrm rot="-5400000">
        <a:off x="1618411" y="1693489"/>
        <a:ext cx="1236878" cy="1421699"/>
      </dsp:txXfrm>
    </dsp:sp>
    <dsp:sp modelId="{E6F92B8E-898E-423E-9853-89C6127254EA}">
      <dsp:nvSpPr>
        <dsp:cNvPr id="0" name=""/>
        <dsp:cNvSpPr/>
      </dsp:nvSpPr>
      <dsp:spPr>
        <a:xfrm rot="5400000">
          <a:off x="2170757" y="3259009"/>
          <a:ext cx="2065421" cy="179691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Qualtrics Questionnaire</a:t>
          </a:r>
          <a:endParaRPr lang="en-GB" sz="1400" b="1" kern="1200" dirty="0">
            <a:solidFill>
              <a:srgbClr val="595959"/>
            </a:solidFill>
          </a:endParaRPr>
        </a:p>
      </dsp:txBody>
      <dsp:txXfrm rot="-5400000">
        <a:off x="2585028" y="3446618"/>
        <a:ext cx="1236878" cy="1421699"/>
      </dsp:txXfrm>
    </dsp:sp>
    <dsp:sp modelId="{A74049A8-3C3B-4019-A28E-0840A6BFA234}">
      <dsp:nvSpPr>
        <dsp:cNvPr id="0" name=""/>
        <dsp:cNvSpPr/>
      </dsp:nvSpPr>
      <dsp:spPr>
        <a:xfrm>
          <a:off x="0" y="3537841"/>
          <a:ext cx="2230655" cy="1239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70C8B2-90B7-46AE-97CC-A31A6BC0DFB1}">
      <dsp:nvSpPr>
        <dsp:cNvPr id="0" name=""/>
        <dsp:cNvSpPr/>
      </dsp:nvSpPr>
      <dsp:spPr>
        <a:xfrm rot="5400000">
          <a:off x="211939" y="3259009"/>
          <a:ext cx="2065421" cy="179691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/>
        </a:p>
      </dsp:txBody>
      <dsp:txXfrm rot="-5400000">
        <a:off x="626210" y="3446618"/>
        <a:ext cx="1236878" cy="1421699"/>
      </dsp:txXfrm>
    </dsp:sp>
    <dsp:sp modelId="{613FCE2E-3541-4E85-8C84-BCFB3EC01878}">
      <dsp:nvSpPr>
        <dsp:cNvPr id="0" name=""/>
        <dsp:cNvSpPr/>
      </dsp:nvSpPr>
      <dsp:spPr>
        <a:xfrm rot="5400000">
          <a:off x="3144810" y="5012139"/>
          <a:ext cx="2065421" cy="179691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D&amp;D Starter Set</a:t>
          </a:r>
          <a:endParaRPr lang="en-GB" sz="1400" kern="1200" dirty="0"/>
        </a:p>
      </dsp:txBody>
      <dsp:txXfrm rot="-5400000">
        <a:off x="3559081" y="5199748"/>
        <a:ext cx="1236878" cy="1421699"/>
      </dsp:txXfrm>
    </dsp:sp>
    <dsp:sp modelId="{84295DFA-96D0-41D6-9659-12CD03479D25}">
      <dsp:nvSpPr>
        <dsp:cNvPr id="0" name=""/>
        <dsp:cNvSpPr/>
      </dsp:nvSpPr>
      <dsp:spPr>
        <a:xfrm>
          <a:off x="5130506" y="5290971"/>
          <a:ext cx="2305010" cy="1239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D3E5CA-F0A7-456F-8CE8-17FE7EEBCD7B}">
      <dsp:nvSpPr>
        <dsp:cNvPr id="0" name=""/>
        <dsp:cNvSpPr/>
      </dsp:nvSpPr>
      <dsp:spPr>
        <a:xfrm rot="5400000">
          <a:off x="1204140" y="5012139"/>
          <a:ext cx="2065421" cy="179691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Cluedo</a:t>
          </a:r>
          <a:endParaRPr lang="en-GB" sz="3300" b="1" kern="1200" dirty="0"/>
        </a:p>
      </dsp:txBody>
      <dsp:txXfrm rot="-5400000">
        <a:off x="1618411" y="5199748"/>
        <a:ext cx="1236878" cy="14216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60AB9-2ED9-40E6-A7C1-39D4B1B3E1AA}">
      <dsp:nvSpPr>
        <dsp:cNvPr id="0" name=""/>
        <dsp:cNvSpPr/>
      </dsp:nvSpPr>
      <dsp:spPr>
        <a:xfrm>
          <a:off x="442874" y="640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6" y="16002"/>
        <a:ext cx="1995169" cy="493779"/>
      </dsp:txXfrm>
    </dsp:sp>
    <dsp:sp modelId="{8C926E5F-6218-46B0-9A66-808F9FA85A25}">
      <dsp:nvSpPr>
        <dsp:cNvPr id="0" name=""/>
        <dsp:cNvSpPr/>
      </dsp:nvSpPr>
      <dsp:spPr>
        <a:xfrm rot="5400000">
          <a:off x="1357476" y="538256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557925"/>
        <a:ext cx="141616" cy="137682"/>
      </dsp:txXfrm>
    </dsp:sp>
    <dsp:sp modelId="{60434E94-71AA-494E-B67F-ACBAE56664E5}">
      <dsp:nvSpPr>
        <dsp:cNvPr id="0" name=""/>
        <dsp:cNvSpPr/>
      </dsp:nvSpPr>
      <dsp:spPr>
        <a:xfrm>
          <a:off x="442874" y="787395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Play Cluedo</a:t>
          </a:r>
        </a:p>
      </dsp:txBody>
      <dsp:txXfrm>
        <a:off x="458236" y="802757"/>
        <a:ext cx="1995169" cy="493779"/>
      </dsp:txXfrm>
    </dsp:sp>
    <dsp:sp modelId="{9ACC2ADB-8977-4BB3-936C-95952BE9B469}">
      <dsp:nvSpPr>
        <dsp:cNvPr id="0" name=""/>
        <dsp:cNvSpPr/>
      </dsp:nvSpPr>
      <dsp:spPr>
        <a:xfrm rot="5400000">
          <a:off x="1357476" y="1325010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1344679"/>
        <a:ext cx="141616" cy="137682"/>
      </dsp:txXfrm>
    </dsp:sp>
    <dsp:sp modelId="{7EE371C9-01B5-461E-BF1B-109663D5F577}">
      <dsp:nvSpPr>
        <dsp:cNvPr id="0" name=""/>
        <dsp:cNvSpPr/>
      </dsp:nvSpPr>
      <dsp:spPr>
        <a:xfrm>
          <a:off x="442874" y="1574149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6" y="1589511"/>
        <a:ext cx="1995169" cy="493779"/>
      </dsp:txXfrm>
    </dsp:sp>
    <dsp:sp modelId="{FF25B8B0-6DA4-4674-A618-C36B01CBC4F9}">
      <dsp:nvSpPr>
        <dsp:cNvPr id="0" name=""/>
        <dsp:cNvSpPr/>
      </dsp:nvSpPr>
      <dsp:spPr>
        <a:xfrm rot="5400000">
          <a:off x="1357476" y="2111765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2131434"/>
        <a:ext cx="141616" cy="137682"/>
      </dsp:txXfrm>
    </dsp:sp>
    <dsp:sp modelId="{E3E14B9A-BF4F-45AC-A3B1-01C61307EB40}">
      <dsp:nvSpPr>
        <dsp:cNvPr id="0" name=""/>
        <dsp:cNvSpPr/>
      </dsp:nvSpPr>
      <dsp:spPr>
        <a:xfrm>
          <a:off x="442874" y="2360904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Meet for session 2</a:t>
          </a:r>
        </a:p>
      </dsp:txBody>
      <dsp:txXfrm>
        <a:off x="458236" y="2376266"/>
        <a:ext cx="1995169" cy="493779"/>
      </dsp:txXfrm>
    </dsp:sp>
    <dsp:sp modelId="{3E323010-F01B-43E3-8D9A-42BAACA99E53}">
      <dsp:nvSpPr>
        <dsp:cNvPr id="0" name=""/>
        <dsp:cNvSpPr/>
      </dsp:nvSpPr>
      <dsp:spPr>
        <a:xfrm rot="5400000">
          <a:off x="1357476" y="2898520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2918189"/>
        <a:ext cx="141616" cy="137682"/>
      </dsp:txXfrm>
    </dsp:sp>
    <dsp:sp modelId="{EFC722DB-9D57-42C9-9AF2-E209DDBFA7F6}">
      <dsp:nvSpPr>
        <dsp:cNvPr id="0" name=""/>
        <dsp:cNvSpPr/>
      </dsp:nvSpPr>
      <dsp:spPr>
        <a:xfrm>
          <a:off x="442874" y="3147659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6" y="3163021"/>
        <a:ext cx="1995169" cy="493779"/>
      </dsp:txXfrm>
    </dsp:sp>
    <dsp:sp modelId="{DBCDA51F-2C47-4520-8408-2AA016863EDB}">
      <dsp:nvSpPr>
        <dsp:cNvPr id="0" name=""/>
        <dsp:cNvSpPr/>
      </dsp:nvSpPr>
      <dsp:spPr>
        <a:xfrm rot="5400000">
          <a:off x="1357476" y="3685274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3704943"/>
        <a:ext cx="141616" cy="137682"/>
      </dsp:txXfrm>
    </dsp:sp>
    <dsp:sp modelId="{4098CAA7-B8A2-4D52-8C16-8A8AFFA50CCF}">
      <dsp:nvSpPr>
        <dsp:cNvPr id="0" name=""/>
        <dsp:cNvSpPr/>
      </dsp:nvSpPr>
      <dsp:spPr>
        <a:xfrm>
          <a:off x="442874" y="3934413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Play Cluedo</a:t>
          </a:r>
        </a:p>
      </dsp:txBody>
      <dsp:txXfrm>
        <a:off x="458236" y="3949775"/>
        <a:ext cx="1995169" cy="493779"/>
      </dsp:txXfrm>
    </dsp:sp>
    <dsp:sp modelId="{A7C4B3A4-6639-40DB-882D-26A241CF4DAC}">
      <dsp:nvSpPr>
        <dsp:cNvPr id="0" name=""/>
        <dsp:cNvSpPr/>
      </dsp:nvSpPr>
      <dsp:spPr>
        <a:xfrm rot="5400000">
          <a:off x="1357476" y="4472029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4491698"/>
        <a:ext cx="141616" cy="137682"/>
      </dsp:txXfrm>
    </dsp:sp>
    <dsp:sp modelId="{ED43012D-B304-40FC-BEBA-16C533179514}">
      <dsp:nvSpPr>
        <dsp:cNvPr id="0" name=""/>
        <dsp:cNvSpPr/>
      </dsp:nvSpPr>
      <dsp:spPr>
        <a:xfrm>
          <a:off x="442874" y="4721168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6" y="4736530"/>
        <a:ext cx="1995169" cy="4937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60AB9-2ED9-40E6-A7C1-39D4B1B3E1AA}">
      <dsp:nvSpPr>
        <dsp:cNvPr id="0" name=""/>
        <dsp:cNvSpPr/>
      </dsp:nvSpPr>
      <dsp:spPr>
        <a:xfrm>
          <a:off x="442873" y="640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5" y="16002"/>
        <a:ext cx="1995169" cy="493779"/>
      </dsp:txXfrm>
    </dsp:sp>
    <dsp:sp modelId="{8C926E5F-6218-46B0-9A66-808F9FA85A25}">
      <dsp:nvSpPr>
        <dsp:cNvPr id="0" name=""/>
        <dsp:cNvSpPr/>
      </dsp:nvSpPr>
      <dsp:spPr>
        <a:xfrm rot="5400000">
          <a:off x="1357476" y="538256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557925"/>
        <a:ext cx="141616" cy="137682"/>
      </dsp:txXfrm>
    </dsp:sp>
    <dsp:sp modelId="{60434E94-71AA-494E-B67F-ACBAE56664E5}">
      <dsp:nvSpPr>
        <dsp:cNvPr id="0" name=""/>
        <dsp:cNvSpPr/>
      </dsp:nvSpPr>
      <dsp:spPr>
        <a:xfrm>
          <a:off x="442873" y="787395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Play D&amp;D</a:t>
          </a:r>
        </a:p>
      </dsp:txBody>
      <dsp:txXfrm>
        <a:off x="458235" y="802757"/>
        <a:ext cx="1995169" cy="493779"/>
      </dsp:txXfrm>
    </dsp:sp>
    <dsp:sp modelId="{9ACC2ADB-8977-4BB3-936C-95952BE9B469}">
      <dsp:nvSpPr>
        <dsp:cNvPr id="0" name=""/>
        <dsp:cNvSpPr/>
      </dsp:nvSpPr>
      <dsp:spPr>
        <a:xfrm rot="5400000">
          <a:off x="1357476" y="1325010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1344679"/>
        <a:ext cx="141616" cy="137682"/>
      </dsp:txXfrm>
    </dsp:sp>
    <dsp:sp modelId="{7EE371C9-01B5-461E-BF1B-109663D5F577}">
      <dsp:nvSpPr>
        <dsp:cNvPr id="0" name=""/>
        <dsp:cNvSpPr/>
      </dsp:nvSpPr>
      <dsp:spPr>
        <a:xfrm>
          <a:off x="442873" y="1574149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5" y="1589511"/>
        <a:ext cx="1995169" cy="493779"/>
      </dsp:txXfrm>
    </dsp:sp>
    <dsp:sp modelId="{FF25B8B0-6DA4-4674-A618-C36B01CBC4F9}">
      <dsp:nvSpPr>
        <dsp:cNvPr id="0" name=""/>
        <dsp:cNvSpPr/>
      </dsp:nvSpPr>
      <dsp:spPr>
        <a:xfrm rot="5400000">
          <a:off x="1357476" y="2111765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2131434"/>
        <a:ext cx="141616" cy="137682"/>
      </dsp:txXfrm>
    </dsp:sp>
    <dsp:sp modelId="{E3E14B9A-BF4F-45AC-A3B1-01C61307EB40}">
      <dsp:nvSpPr>
        <dsp:cNvPr id="0" name=""/>
        <dsp:cNvSpPr/>
      </dsp:nvSpPr>
      <dsp:spPr>
        <a:xfrm>
          <a:off x="442873" y="2360904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Meet for session 2</a:t>
          </a:r>
        </a:p>
      </dsp:txBody>
      <dsp:txXfrm>
        <a:off x="458235" y="2376266"/>
        <a:ext cx="1995169" cy="493779"/>
      </dsp:txXfrm>
    </dsp:sp>
    <dsp:sp modelId="{3E323010-F01B-43E3-8D9A-42BAACA99E53}">
      <dsp:nvSpPr>
        <dsp:cNvPr id="0" name=""/>
        <dsp:cNvSpPr/>
      </dsp:nvSpPr>
      <dsp:spPr>
        <a:xfrm rot="5400000">
          <a:off x="1357476" y="2898520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2918189"/>
        <a:ext cx="141616" cy="137682"/>
      </dsp:txXfrm>
    </dsp:sp>
    <dsp:sp modelId="{EFC722DB-9D57-42C9-9AF2-E209DDBFA7F6}">
      <dsp:nvSpPr>
        <dsp:cNvPr id="0" name=""/>
        <dsp:cNvSpPr/>
      </dsp:nvSpPr>
      <dsp:spPr>
        <a:xfrm>
          <a:off x="442873" y="3147659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5" y="3163021"/>
        <a:ext cx="1995169" cy="493779"/>
      </dsp:txXfrm>
    </dsp:sp>
    <dsp:sp modelId="{DBCDA51F-2C47-4520-8408-2AA016863EDB}">
      <dsp:nvSpPr>
        <dsp:cNvPr id="0" name=""/>
        <dsp:cNvSpPr/>
      </dsp:nvSpPr>
      <dsp:spPr>
        <a:xfrm rot="5400000">
          <a:off x="1357476" y="3685274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3704943"/>
        <a:ext cx="141616" cy="137682"/>
      </dsp:txXfrm>
    </dsp:sp>
    <dsp:sp modelId="{4098CAA7-B8A2-4D52-8C16-8A8AFFA50CCF}">
      <dsp:nvSpPr>
        <dsp:cNvPr id="0" name=""/>
        <dsp:cNvSpPr/>
      </dsp:nvSpPr>
      <dsp:spPr>
        <a:xfrm>
          <a:off x="442873" y="3934413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Play D&amp;D</a:t>
          </a:r>
        </a:p>
      </dsp:txBody>
      <dsp:txXfrm>
        <a:off x="458235" y="3949775"/>
        <a:ext cx="1995169" cy="493779"/>
      </dsp:txXfrm>
    </dsp:sp>
    <dsp:sp modelId="{A7C4B3A4-6639-40DB-882D-26A241CF4DAC}">
      <dsp:nvSpPr>
        <dsp:cNvPr id="0" name=""/>
        <dsp:cNvSpPr/>
      </dsp:nvSpPr>
      <dsp:spPr>
        <a:xfrm rot="5400000">
          <a:off x="1357476" y="4472029"/>
          <a:ext cx="196688" cy="236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-5400000">
        <a:off x="1385012" y="4491698"/>
        <a:ext cx="141616" cy="137682"/>
      </dsp:txXfrm>
    </dsp:sp>
    <dsp:sp modelId="{ED43012D-B304-40FC-BEBA-16C533179514}">
      <dsp:nvSpPr>
        <dsp:cNvPr id="0" name=""/>
        <dsp:cNvSpPr/>
      </dsp:nvSpPr>
      <dsp:spPr>
        <a:xfrm>
          <a:off x="442873" y="4721168"/>
          <a:ext cx="2025893" cy="5245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Complete Questionnaire</a:t>
          </a:r>
        </a:p>
      </dsp:txBody>
      <dsp:txXfrm>
        <a:off x="458235" y="4736530"/>
        <a:ext cx="1995169" cy="4937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1BEB3-EC10-4CCB-BEAC-09F8D5B9EB81}">
      <dsp:nvSpPr>
        <dsp:cNvPr id="0" name=""/>
        <dsp:cNvSpPr/>
      </dsp:nvSpPr>
      <dsp:spPr>
        <a:xfrm>
          <a:off x="0" y="81059"/>
          <a:ext cx="10235162" cy="14718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No significant change in aggression, Cluedo group significantly more aggressive.</a:t>
          </a:r>
        </a:p>
      </dsp:txBody>
      <dsp:txXfrm>
        <a:off x="71850" y="152909"/>
        <a:ext cx="10091462" cy="1328160"/>
      </dsp:txXfrm>
    </dsp:sp>
    <dsp:sp modelId="{B845CE5E-00CD-41C8-B702-17990F48FA7A}">
      <dsp:nvSpPr>
        <dsp:cNvPr id="0" name=""/>
        <dsp:cNvSpPr/>
      </dsp:nvSpPr>
      <dsp:spPr>
        <a:xfrm>
          <a:off x="0" y="1552919"/>
          <a:ext cx="10235162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4966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Contradicts GAM prediction.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Supports Ferguson &amp; Kilburn (2009).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Flaw in definition of violence.</a:t>
          </a:r>
        </a:p>
      </dsp:txBody>
      <dsp:txXfrm>
        <a:off x="0" y="1552919"/>
        <a:ext cx="10235162" cy="1493505"/>
      </dsp:txXfrm>
    </dsp:sp>
    <dsp:sp modelId="{E75E6A86-FBE3-4A1F-803F-256902FBFC45}">
      <dsp:nvSpPr>
        <dsp:cNvPr id="0" name=""/>
        <dsp:cNvSpPr/>
      </dsp:nvSpPr>
      <dsp:spPr>
        <a:xfrm>
          <a:off x="0" y="3046424"/>
          <a:ext cx="10235162" cy="14718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Significant decrease in self-esteem playing Cluedo, no significance between groups.</a:t>
          </a:r>
        </a:p>
      </dsp:txBody>
      <dsp:txXfrm>
        <a:off x="71850" y="3118274"/>
        <a:ext cx="10091462" cy="1328160"/>
      </dsp:txXfrm>
    </dsp:sp>
    <dsp:sp modelId="{F202BA2F-0F22-4FF7-89FD-02D30DFCA559}">
      <dsp:nvSpPr>
        <dsp:cNvPr id="0" name=""/>
        <dsp:cNvSpPr/>
      </dsp:nvSpPr>
      <dsp:spPr>
        <a:xfrm>
          <a:off x="0" y="4518284"/>
          <a:ext cx="10235162" cy="995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4966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Undermines </a:t>
          </a:r>
          <a:r>
            <a:rPr lang="en-GB" sz="2900" kern="1200" dirty="0" err="1"/>
            <a:t>Stroessner</a:t>
          </a:r>
          <a:r>
            <a:rPr lang="en-GB" sz="2900" kern="1200" dirty="0"/>
            <a:t> et al (2009).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Suggests that Cluedo lowers self esteem.</a:t>
          </a:r>
        </a:p>
      </dsp:txBody>
      <dsp:txXfrm>
        <a:off x="0" y="4518284"/>
        <a:ext cx="10235162" cy="9956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B03AE8-3108-4889-8790-166D8163F53E}">
      <dsp:nvSpPr>
        <dsp:cNvPr id="0" name=""/>
        <dsp:cNvSpPr/>
      </dsp:nvSpPr>
      <dsp:spPr>
        <a:xfrm>
          <a:off x="4246212" y="491"/>
          <a:ext cx="1526288" cy="99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Varying Levels of Violence</a:t>
          </a:r>
        </a:p>
      </dsp:txBody>
      <dsp:txXfrm>
        <a:off x="4294642" y="48921"/>
        <a:ext cx="1429428" cy="895227"/>
      </dsp:txXfrm>
    </dsp:sp>
    <dsp:sp modelId="{6E012CEE-538D-4361-9433-1B790F31D0CD}">
      <dsp:nvSpPr>
        <dsp:cNvPr id="0" name=""/>
        <dsp:cNvSpPr/>
      </dsp:nvSpPr>
      <dsp:spPr>
        <a:xfrm>
          <a:off x="2668637" y="496534"/>
          <a:ext cx="4681438" cy="4681438"/>
        </a:xfrm>
        <a:custGeom>
          <a:avLst/>
          <a:gdLst/>
          <a:ahLst/>
          <a:cxnLst/>
          <a:rect l="0" t="0" r="0" b="0"/>
          <a:pathLst>
            <a:path>
              <a:moveTo>
                <a:pt x="3113653" y="131298"/>
              </a:moveTo>
              <a:arcTo wR="2340719" hR="2340719" stAng="17356900" swAng="150440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3F6310-7A2E-4322-97E6-39F944CB7753}">
      <dsp:nvSpPr>
        <dsp:cNvPr id="0" name=""/>
        <dsp:cNvSpPr/>
      </dsp:nvSpPr>
      <dsp:spPr>
        <a:xfrm>
          <a:off x="6273334" y="1170850"/>
          <a:ext cx="1526288" cy="99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Why D&amp;D does not act as predicted by GAM</a:t>
          </a:r>
        </a:p>
      </dsp:txBody>
      <dsp:txXfrm>
        <a:off x="6321764" y="1219280"/>
        <a:ext cx="1429428" cy="895227"/>
      </dsp:txXfrm>
    </dsp:sp>
    <dsp:sp modelId="{E573CE26-1B58-4A00-AB8E-B27C00F67A11}">
      <dsp:nvSpPr>
        <dsp:cNvPr id="0" name=""/>
        <dsp:cNvSpPr/>
      </dsp:nvSpPr>
      <dsp:spPr>
        <a:xfrm>
          <a:off x="2668637" y="496534"/>
          <a:ext cx="4681438" cy="4681438"/>
        </a:xfrm>
        <a:custGeom>
          <a:avLst/>
          <a:gdLst/>
          <a:ahLst/>
          <a:cxnLst/>
          <a:rect l="0" t="0" r="0" b="0"/>
          <a:pathLst>
            <a:path>
              <a:moveTo>
                <a:pt x="4586054" y="1679329"/>
              </a:moveTo>
              <a:arcTo wR="2340719" hR="2340719" stAng="20615222" swAng="196955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780153-783A-4EF4-97F0-E54C77415BB6}">
      <dsp:nvSpPr>
        <dsp:cNvPr id="0" name=""/>
        <dsp:cNvSpPr/>
      </dsp:nvSpPr>
      <dsp:spPr>
        <a:xfrm>
          <a:off x="6273334" y="3511569"/>
          <a:ext cx="1526288" cy="99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Conduct research with larger sample</a:t>
          </a:r>
        </a:p>
      </dsp:txBody>
      <dsp:txXfrm>
        <a:off x="6321764" y="3559999"/>
        <a:ext cx="1429428" cy="895227"/>
      </dsp:txXfrm>
    </dsp:sp>
    <dsp:sp modelId="{BF75D90D-717A-4855-ABED-12449EB513E7}">
      <dsp:nvSpPr>
        <dsp:cNvPr id="0" name=""/>
        <dsp:cNvSpPr/>
      </dsp:nvSpPr>
      <dsp:spPr>
        <a:xfrm>
          <a:off x="2668637" y="496534"/>
          <a:ext cx="4681438" cy="4681438"/>
        </a:xfrm>
        <a:custGeom>
          <a:avLst/>
          <a:gdLst/>
          <a:ahLst/>
          <a:cxnLst/>
          <a:rect l="0" t="0" r="0" b="0"/>
          <a:pathLst>
            <a:path>
              <a:moveTo>
                <a:pt x="3977121" y="4014384"/>
              </a:moveTo>
              <a:arcTo wR="2340719" hR="2340719" stAng="2738699" swAng="150440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BB54B7-FC98-42FC-9040-8E20F5367AF6}">
      <dsp:nvSpPr>
        <dsp:cNvPr id="0" name=""/>
        <dsp:cNvSpPr/>
      </dsp:nvSpPr>
      <dsp:spPr>
        <a:xfrm>
          <a:off x="4246212" y="4681929"/>
          <a:ext cx="1526288" cy="99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Researcher bias effect on roleplaying games</a:t>
          </a:r>
        </a:p>
      </dsp:txBody>
      <dsp:txXfrm>
        <a:off x="4294642" y="4730359"/>
        <a:ext cx="1429428" cy="895227"/>
      </dsp:txXfrm>
    </dsp:sp>
    <dsp:sp modelId="{4E8CCC9B-E6C2-4AA0-BD29-98E8AA575CB1}">
      <dsp:nvSpPr>
        <dsp:cNvPr id="0" name=""/>
        <dsp:cNvSpPr/>
      </dsp:nvSpPr>
      <dsp:spPr>
        <a:xfrm>
          <a:off x="2668637" y="496534"/>
          <a:ext cx="4681438" cy="4681438"/>
        </a:xfrm>
        <a:custGeom>
          <a:avLst/>
          <a:gdLst/>
          <a:ahLst/>
          <a:cxnLst/>
          <a:rect l="0" t="0" r="0" b="0"/>
          <a:pathLst>
            <a:path>
              <a:moveTo>
                <a:pt x="1567784" y="4550139"/>
              </a:moveTo>
              <a:arcTo wR="2340719" hR="2340719" stAng="6556900" swAng="150440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F2F78D-CE5E-45A0-B22E-29E750A7CB8E}">
      <dsp:nvSpPr>
        <dsp:cNvPr id="0" name=""/>
        <dsp:cNvSpPr/>
      </dsp:nvSpPr>
      <dsp:spPr>
        <a:xfrm>
          <a:off x="2219089" y="3511569"/>
          <a:ext cx="1526288" cy="99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Long term effect of roleplay</a:t>
          </a:r>
        </a:p>
      </dsp:txBody>
      <dsp:txXfrm>
        <a:off x="2267519" y="3559999"/>
        <a:ext cx="1429428" cy="895227"/>
      </dsp:txXfrm>
    </dsp:sp>
    <dsp:sp modelId="{36A98127-CC5C-42A8-9D05-A0BF48F458FE}">
      <dsp:nvSpPr>
        <dsp:cNvPr id="0" name=""/>
        <dsp:cNvSpPr/>
      </dsp:nvSpPr>
      <dsp:spPr>
        <a:xfrm>
          <a:off x="2668637" y="496534"/>
          <a:ext cx="4681438" cy="4681438"/>
        </a:xfrm>
        <a:custGeom>
          <a:avLst/>
          <a:gdLst/>
          <a:ahLst/>
          <a:cxnLst/>
          <a:rect l="0" t="0" r="0" b="0"/>
          <a:pathLst>
            <a:path>
              <a:moveTo>
                <a:pt x="95384" y="3002109"/>
              </a:moveTo>
              <a:arcTo wR="2340719" hR="2340719" stAng="9815222" swAng="196955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1F465C-D57D-43CF-89C4-5829E035AE19}">
      <dsp:nvSpPr>
        <dsp:cNvPr id="0" name=""/>
        <dsp:cNvSpPr/>
      </dsp:nvSpPr>
      <dsp:spPr>
        <a:xfrm>
          <a:off x="2219089" y="1170850"/>
          <a:ext cx="1526288" cy="99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Varying measures of aggression</a:t>
          </a:r>
        </a:p>
      </dsp:txBody>
      <dsp:txXfrm>
        <a:off x="2267519" y="1219280"/>
        <a:ext cx="1429428" cy="895227"/>
      </dsp:txXfrm>
    </dsp:sp>
    <dsp:sp modelId="{65112402-DB4F-4BD8-A60F-ECD5993F40A4}">
      <dsp:nvSpPr>
        <dsp:cNvPr id="0" name=""/>
        <dsp:cNvSpPr/>
      </dsp:nvSpPr>
      <dsp:spPr>
        <a:xfrm>
          <a:off x="2668637" y="496534"/>
          <a:ext cx="4681438" cy="4681438"/>
        </a:xfrm>
        <a:custGeom>
          <a:avLst/>
          <a:gdLst/>
          <a:ahLst/>
          <a:cxnLst/>
          <a:rect l="0" t="0" r="0" b="0"/>
          <a:pathLst>
            <a:path>
              <a:moveTo>
                <a:pt x="704317" y="667054"/>
              </a:moveTo>
              <a:arcTo wR="2340719" hR="2340719" stAng="13538699" swAng="150440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04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337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266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286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278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858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761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31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482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010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21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650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15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8541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5733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782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1FA146-5060-40FC-932A-4DD28B7C9922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FE7EACC-A0F1-4449-A2A7-ED626207E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17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9" name="Group 9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6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F938CF-BFDB-4B71-9BE9-D31C8048FA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8190" y="924232"/>
            <a:ext cx="8174971" cy="3285866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5700"/>
              <a:t>The Impact of Violent Roleplaying Games on Aggression and Self-Esteem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7279ED-2CCF-4478-9514-068892544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8190" y="4210098"/>
            <a:ext cx="7178070" cy="863348"/>
          </a:xfrm>
        </p:spPr>
        <p:txBody>
          <a:bodyPr>
            <a:normAutofit/>
          </a:bodyPr>
          <a:lstStyle/>
          <a:p>
            <a:pPr algn="l"/>
            <a:r>
              <a:rPr lang="en-GB" sz="1900"/>
              <a:t>Establishing whether table top roleplaying games conform to aggression models and exploring reports of benefits of roleplaying</a:t>
            </a:r>
          </a:p>
        </p:txBody>
      </p:sp>
    </p:spTree>
    <p:extLst>
      <p:ext uri="{BB962C8B-B14F-4D97-AF65-F5344CB8AC3E}">
        <p14:creationId xmlns:p14="http://schemas.microsoft.com/office/powerpoint/2010/main" val="1180974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4D98D-E00C-4C92-A755-024A5ADF4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6094" y="3008"/>
            <a:ext cx="9720072" cy="1054509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chemeClr val="tx1"/>
                </a:solidFill>
              </a:rPr>
              <a:t>Systematic review of the Literature: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CB358D-D4D3-4A70-A4FE-95CC2CDFA3C8}"/>
              </a:ext>
            </a:extLst>
          </p:cNvPr>
          <p:cNvSpPr txBox="1"/>
          <p:nvPr/>
        </p:nvSpPr>
        <p:spPr>
          <a:xfrm>
            <a:off x="1726094" y="1057519"/>
            <a:ext cx="5071872" cy="484908"/>
          </a:xfrm>
          <a:prstGeom prst="rect">
            <a:avLst/>
          </a:prstGeom>
          <a:noFill/>
        </p:spPr>
        <p:txBody>
          <a:bodyPr wrap="square" rtlCol="0" anchor="t"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General Aggression Model (GAM)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0D1100-40EC-40E2-A2AA-BC011B33FB01}"/>
              </a:ext>
            </a:extLst>
          </p:cNvPr>
          <p:cNvSpPr txBox="1"/>
          <p:nvPr/>
        </p:nvSpPr>
        <p:spPr>
          <a:xfrm>
            <a:off x="7076261" y="1057517"/>
            <a:ext cx="5773270" cy="484910"/>
          </a:xfrm>
          <a:prstGeom prst="rect">
            <a:avLst/>
          </a:prstGeom>
          <a:noFill/>
        </p:spPr>
        <p:txBody>
          <a:bodyPr wrap="square" rtlCol="0" anchor="t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Roleplay and Self-Esteem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5BB2751B-119C-4279-B4B6-927B5E6593AD}"/>
              </a:ext>
            </a:extLst>
          </p:cNvPr>
          <p:cNvSpPr/>
          <p:nvPr/>
        </p:nvSpPr>
        <p:spPr>
          <a:xfrm>
            <a:off x="1375110" y="1519716"/>
            <a:ext cx="5211020" cy="4620127"/>
          </a:xfrm>
          <a:prstGeom prst="round2DiagRect">
            <a:avLst/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Clr>
                <a:srgbClr val="1482AC"/>
              </a:buClr>
            </a:pPr>
            <a:r>
              <a:rPr lang="en-GB" sz="2000" dirty="0">
                <a:solidFill>
                  <a:schemeClr val="tx1"/>
                </a:solidFill>
              </a:rPr>
              <a:t>Allen &amp; Anderson (2017)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Combination of previously developed models</a:t>
            </a:r>
          </a:p>
          <a:p>
            <a:pPr marL="742950" lvl="1" indent="-28575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Social Learning Theory</a:t>
            </a:r>
          </a:p>
          <a:p>
            <a:pPr marL="742950" lvl="1" indent="-28575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Excitation Transfer Theory</a:t>
            </a:r>
          </a:p>
          <a:p>
            <a:pPr marL="742950" lvl="1" indent="-28575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Cognitive </a:t>
            </a:r>
            <a:r>
              <a:rPr lang="en-GB" sz="1600" dirty="0" err="1">
                <a:solidFill>
                  <a:schemeClr val="tx1"/>
                </a:solidFill>
              </a:rPr>
              <a:t>Neoassociation</a:t>
            </a:r>
            <a:r>
              <a:rPr lang="en-GB" sz="1600" dirty="0">
                <a:solidFill>
                  <a:schemeClr val="tx1"/>
                </a:solidFill>
              </a:rPr>
              <a:t> Theory</a:t>
            </a:r>
          </a:p>
          <a:p>
            <a:pPr>
              <a:buClr>
                <a:srgbClr val="1482AC"/>
              </a:buClr>
            </a:pPr>
            <a:r>
              <a:rPr lang="en-GB" sz="2000" dirty="0">
                <a:solidFill>
                  <a:schemeClr val="tx1"/>
                </a:solidFill>
              </a:rPr>
              <a:t>Ferguson &amp; Kilburn (2009)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Aggression measures have poor validity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Publication bias</a:t>
            </a:r>
          </a:p>
          <a:p>
            <a:pPr>
              <a:buClr>
                <a:srgbClr val="1482AC"/>
              </a:buClr>
            </a:pPr>
            <a:r>
              <a:rPr lang="en-GB" sz="2000" dirty="0">
                <a:solidFill>
                  <a:schemeClr val="tx1"/>
                </a:solidFill>
              </a:rPr>
              <a:t>Anderson et al (2010)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Ferguson and Kilburn didn’t use accepted procedure for countering publication bias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Research before 1995 not included</a:t>
            </a:r>
          </a:p>
        </p:txBody>
      </p:sp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1FF4F70D-AC28-44E3-860E-2550272A691C}"/>
              </a:ext>
            </a:extLst>
          </p:cNvPr>
          <p:cNvSpPr/>
          <p:nvPr/>
        </p:nvSpPr>
        <p:spPr>
          <a:xfrm>
            <a:off x="6702685" y="1531072"/>
            <a:ext cx="5211020" cy="5014107"/>
          </a:xfrm>
          <a:prstGeom prst="round2DiagRect">
            <a:avLst/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Clr>
                <a:srgbClr val="1482AC"/>
              </a:buClr>
            </a:pPr>
            <a:r>
              <a:rPr lang="en-GB" sz="2000" dirty="0" err="1">
                <a:solidFill>
                  <a:schemeClr val="tx1"/>
                </a:solidFill>
              </a:rPr>
              <a:t>Stroessner</a:t>
            </a:r>
            <a:r>
              <a:rPr lang="en-GB" sz="2000" dirty="0">
                <a:solidFill>
                  <a:schemeClr val="tx1"/>
                </a:solidFill>
              </a:rPr>
              <a:t> et al (2009)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Found that a roleplay teaching technique significantly increased the self-esteem of participants</a:t>
            </a:r>
          </a:p>
          <a:p>
            <a:pPr>
              <a:buClr>
                <a:srgbClr val="1482AC"/>
              </a:buClr>
            </a:pPr>
            <a:r>
              <a:rPr lang="en-GB" sz="2000" dirty="0" err="1">
                <a:solidFill>
                  <a:schemeClr val="tx1"/>
                </a:solidFill>
              </a:rPr>
              <a:t>McChesnay</a:t>
            </a:r>
            <a:r>
              <a:rPr lang="en-GB" sz="2000" dirty="0">
                <a:solidFill>
                  <a:schemeClr val="tx1"/>
                </a:solidFill>
              </a:rPr>
              <a:t> &amp; </a:t>
            </a:r>
            <a:r>
              <a:rPr lang="en-GB" sz="2000" dirty="0" err="1">
                <a:solidFill>
                  <a:schemeClr val="tx1"/>
                </a:solidFill>
              </a:rPr>
              <a:t>Toseeb</a:t>
            </a:r>
            <a:r>
              <a:rPr lang="en-GB" sz="2000" dirty="0">
                <a:solidFill>
                  <a:schemeClr val="tx1"/>
                </a:solidFill>
              </a:rPr>
              <a:t> (2018)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Showed that there is a significant correlation between self-esteem and </a:t>
            </a:r>
            <a:r>
              <a:rPr lang="en-GB" sz="2000" dirty="0" err="1">
                <a:solidFill>
                  <a:schemeClr val="tx1"/>
                </a:solidFill>
              </a:rPr>
              <a:t>prosociality</a:t>
            </a:r>
            <a:endParaRPr lang="en-GB" sz="2000" dirty="0">
              <a:solidFill>
                <a:schemeClr val="tx1"/>
              </a:solidFill>
            </a:endParaRPr>
          </a:p>
          <a:p>
            <a:pPr>
              <a:buClr>
                <a:srgbClr val="1482AC"/>
              </a:buClr>
            </a:pPr>
            <a:r>
              <a:rPr lang="en-GB" sz="2000" dirty="0" err="1">
                <a:solidFill>
                  <a:schemeClr val="tx1"/>
                </a:solidFill>
              </a:rPr>
              <a:t>Ascherman</a:t>
            </a:r>
            <a:r>
              <a:rPr lang="en-GB" sz="2000" dirty="0">
                <a:solidFill>
                  <a:schemeClr val="tx1"/>
                </a:solidFill>
              </a:rPr>
              <a:t> (1993)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Showed the opposite</a:t>
            </a:r>
          </a:p>
          <a:p>
            <a:pPr marL="342900" indent="-3429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D&amp;D played in a inpatient unit for adolescents resulted in</a:t>
            </a:r>
          </a:p>
          <a:p>
            <a:pPr marL="742950" lvl="1" indent="-28575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Reinforced character pathology</a:t>
            </a:r>
          </a:p>
          <a:p>
            <a:pPr marL="742950" lvl="1" indent="-28575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Normalized violence</a:t>
            </a:r>
          </a:p>
          <a:p>
            <a:pPr marL="742950" lvl="1" indent="-28575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Increased resistance to treatment</a:t>
            </a:r>
          </a:p>
        </p:txBody>
      </p:sp>
    </p:spTree>
    <p:extLst>
      <p:ext uri="{BB962C8B-B14F-4D97-AF65-F5344CB8AC3E}">
        <p14:creationId xmlns:p14="http://schemas.microsoft.com/office/powerpoint/2010/main" val="1229370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D1230-DCDA-4513-AC96-58691A16E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911" y="56148"/>
            <a:ext cx="7012177" cy="1752599"/>
          </a:xfrm>
        </p:spPr>
        <p:txBody>
          <a:bodyPr>
            <a:normAutofit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3B48C-6EA2-42E2-8DB4-3464D4A83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103" y="1828800"/>
            <a:ext cx="9168897" cy="312420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 Establish whether table top roleplaying games conform to the predictions of the general aggression model.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9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 Determine if the earlier research correlating self-esteem with roleplaying could be replicated.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9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/>
              <a:t> Explore the possibility that these two earlier factors interact.</a:t>
            </a:r>
          </a:p>
        </p:txBody>
      </p:sp>
      <p:pic>
        <p:nvPicPr>
          <p:cNvPr id="5" name="Graphic 4" descr="Bullseye">
            <a:extLst>
              <a:ext uri="{FF2B5EF4-FFF2-40B4-BE49-F238E27FC236}">
                <a16:creationId xmlns:a16="http://schemas.microsoft.com/office/drawing/2014/main" id="{B75AF783-B0E4-40D1-9145-57163EFD32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79306" y="3581401"/>
            <a:ext cx="3047999" cy="304799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898897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5F29E-1033-4A2A-839F-1EBC40120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8167" y="0"/>
            <a:ext cx="7435517" cy="1066800"/>
          </a:xfrm>
        </p:spPr>
        <p:txBody>
          <a:bodyPr/>
          <a:lstStyle/>
          <a:p>
            <a:r>
              <a:rPr lang="en-GB" dirty="0"/>
              <a:t>Methodology - Materials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E6926B6-6149-4132-B50C-0F9A3BB7B6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2994580"/>
              </p:ext>
            </p:extLst>
          </p:nvPr>
        </p:nvGraphicFramePr>
        <p:xfrm>
          <a:off x="6793831" y="-486388"/>
          <a:ext cx="7435517" cy="8314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48358C-F1C6-42C6-96FF-A35D44F8969F}"/>
              </a:ext>
            </a:extLst>
          </p:cNvPr>
          <p:cNvSpPr txBox="1"/>
          <p:nvPr/>
        </p:nvSpPr>
        <p:spPr>
          <a:xfrm>
            <a:off x="1588167" y="1424311"/>
            <a:ext cx="52056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1482AC"/>
              </a:buClr>
            </a:pPr>
            <a:r>
              <a:rPr lang="en-GB" sz="2800" dirty="0"/>
              <a:t>Online questionnaire</a:t>
            </a:r>
          </a:p>
          <a:p>
            <a:pPr marL="457200" indent="-4572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Completed 2 times for each play session</a:t>
            </a:r>
          </a:p>
          <a:p>
            <a:pPr marL="914400" lvl="1" indent="-4572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At beginning and end</a:t>
            </a:r>
          </a:p>
          <a:p>
            <a:pPr marL="457200" indent="-457200">
              <a:buClr>
                <a:srgbClr val="1482AC"/>
              </a:buClr>
              <a:buFont typeface="Arial" panose="020B0604020202020204" pitchFamily="34" charset="0"/>
              <a:buChar char="•"/>
            </a:pPr>
            <a:r>
              <a:rPr lang="en-GB" sz="2800" dirty="0"/>
              <a:t>2 play sessions conducted</a:t>
            </a:r>
          </a:p>
        </p:txBody>
      </p:sp>
    </p:spTree>
    <p:extLst>
      <p:ext uri="{BB962C8B-B14F-4D97-AF65-F5344CB8AC3E}">
        <p14:creationId xmlns:p14="http://schemas.microsoft.com/office/powerpoint/2010/main" val="2016189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F2CE3-C23F-4A23-9F3B-5A2329A23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385" y="192507"/>
            <a:ext cx="10018713" cy="729915"/>
          </a:xfrm>
        </p:spPr>
        <p:txBody>
          <a:bodyPr/>
          <a:lstStyle/>
          <a:p>
            <a:r>
              <a:rPr lang="en-GB" dirty="0"/>
              <a:t>Methodology - Procedure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2174BE-9BFA-434D-B21E-A2E20E1039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9743381"/>
              </p:ext>
            </p:extLst>
          </p:nvPr>
        </p:nvGraphicFramePr>
        <p:xfrm>
          <a:off x="9000457" y="1443246"/>
          <a:ext cx="2911642" cy="5246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F504022-1041-4566-9ADC-EDC6919FFF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4289088"/>
              </p:ext>
            </p:extLst>
          </p:nvPr>
        </p:nvGraphicFramePr>
        <p:xfrm>
          <a:off x="6280484" y="1443246"/>
          <a:ext cx="2911641" cy="5246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1EB0E8D-CFD8-41BB-843A-FDCB5C37FFF6}"/>
              </a:ext>
            </a:extLst>
          </p:cNvPr>
          <p:cNvSpPr txBox="1"/>
          <p:nvPr/>
        </p:nvSpPr>
        <p:spPr>
          <a:xfrm>
            <a:off x="6856847" y="1073913"/>
            <a:ext cx="1758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D&amp;D Group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C339F0-2A86-4225-ADD7-E19964C586A1}"/>
              </a:ext>
            </a:extLst>
          </p:cNvPr>
          <p:cNvSpPr txBox="1"/>
          <p:nvPr/>
        </p:nvSpPr>
        <p:spPr>
          <a:xfrm>
            <a:off x="9390002" y="1073913"/>
            <a:ext cx="2132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Cluedo Group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E4636C-AFC0-4D70-9F78-571F2A32C8DD}"/>
              </a:ext>
            </a:extLst>
          </p:cNvPr>
          <p:cNvSpPr txBox="1"/>
          <p:nvPr/>
        </p:nvSpPr>
        <p:spPr>
          <a:xfrm>
            <a:off x="1467853" y="2044823"/>
            <a:ext cx="48126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Both groups were given information briefs and consent forms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658CF6-2888-417A-AB8B-DFCFD3066C87}"/>
              </a:ext>
            </a:extLst>
          </p:cNvPr>
          <p:cNvSpPr txBox="1"/>
          <p:nvPr/>
        </p:nvSpPr>
        <p:spPr>
          <a:xfrm>
            <a:off x="1467853" y="3650903"/>
            <a:ext cx="48126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Participants were debriefed and last opportunity to withdraw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EE3DCC-716B-4848-846B-5B1D47985289}"/>
              </a:ext>
            </a:extLst>
          </p:cNvPr>
          <p:cNvSpPr txBox="1"/>
          <p:nvPr/>
        </p:nvSpPr>
        <p:spPr>
          <a:xfrm>
            <a:off x="1467853" y="5256983"/>
            <a:ext cx="4812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Once collected data was analysed</a:t>
            </a:r>
          </a:p>
        </p:txBody>
      </p:sp>
    </p:spTree>
    <p:extLst>
      <p:ext uri="{BB962C8B-B14F-4D97-AF65-F5344CB8AC3E}">
        <p14:creationId xmlns:p14="http://schemas.microsoft.com/office/powerpoint/2010/main" val="23707170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3290B-C5E8-43DA-856C-82AA7234B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0903" y="56271"/>
            <a:ext cx="1568377" cy="652386"/>
          </a:xfrm>
        </p:spPr>
        <p:txBody>
          <a:bodyPr>
            <a:normAutofit fontScale="90000"/>
          </a:bodyPr>
          <a:lstStyle/>
          <a:p>
            <a:r>
              <a:rPr lang="en-GB" dirty="0"/>
              <a:t>Results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C624FE2-42CD-4F8D-A71C-FC8591F14E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8273298"/>
              </p:ext>
            </p:extLst>
          </p:nvPr>
        </p:nvGraphicFramePr>
        <p:xfrm>
          <a:off x="5669280" y="778995"/>
          <a:ext cx="6326114" cy="56921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FB8AFE9E-8D35-4726-A9F9-DC8280C6064C}"/>
              </a:ext>
            </a:extLst>
          </p:cNvPr>
          <p:cNvSpPr/>
          <p:nvPr/>
        </p:nvSpPr>
        <p:spPr>
          <a:xfrm>
            <a:off x="1332907" y="778995"/>
            <a:ext cx="4237899" cy="5692143"/>
          </a:xfrm>
          <a:prstGeom prst="round2DiagRect">
            <a:avLst/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Clr>
                <a:srgbClr val="1482AC"/>
              </a:buClr>
            </a:pPr>
            <a:r>
              <a:rPr lang="en-GB" b="1" dirty="0">
                <a:solidFill>
                  <a:schemeClr val="tx1"/>
                </a:solidFill>
              </a:rPr>
              <a:t>No significance in aggression scores in Cluedo group.</a:t>
            </a:r>
          </a:p>
          <a:p>
            <a:pPr>
              <a:buClr>
                <a:srgbClr val="1482AC"/>
              </a:buClr>
            </a:pPr>
            <a:endParaRPr lang="en-GB" b="1" dirty="0">
              <a:solidFill>
                <a:schemeClr val="tx1"/>
              </a:solidFill>
            </a:endParaRPr>
          </a:p>
          <a:p>
            <a:pPr>
              <a:buClr>
                <a:srgbClr val="1482AC"/>
              </a:buClr>
            </a:pPr>
            <a:r>
              <a:rPr lang="en-GB" b="1" dirty="0">
                <a:solidFill>
                  <a:schemeClr val="tx1"/>
                </a:solidFill>
              </a:rPr>
              <a:t>No significance in aggression scores in D&amp;D group.</a:t>
            </a:r>
          </a:p>
          <a:p>
            <a:pPr>
              <a:buClr>
                <a:srgbClr val="1482AC"/>
              </a:buClr>
            </a:pPr>
            <a:endParaRPr lang="en-GB" b="1" dirty="0">
              <a:solidFill>
                <a:schemeClr val="tx1"/>
              </a:solidFill>
            </a:endParaRPr>
          </a:p>
          <a:p>
            <a:pPr>
              <a:buClr>
                <a:srgbClr val="1482AC"/>
              </a:buClr>
            </a:pPr>
            <a:r>
              <a:rPr lang="en-GB" b="1" dirty="0">
                <a:solidFill>
                  <a:schemeClr val="tx1"/>
                </a:solidFill>
              </a:rPr>
              <a:t>Overall Cluedo group was significantly more aggressive.</a:t>
            </a:r>
          </a:p>
          <a:p>
            <a:pPr>
              <a:buClr>
                <a:srgbClr val="1482AC"/>
              </a:buClr>
            </a:pPr>
            <a:endParaRPr lang="en-GB" b="1" dirty="0">
              <a:solidFill>
                <a:schemeClr val="tx1"/>
              </a:solidFill>
            </a:endParaRPr>
          </a:p>
          <a:p>
            <a:pPr>
              <a:buClr>
                <a:srgbClr val="1482AC"/>
              </a:buClr>
            </a:pPr>
            <a:r>
              <a:rPr lang="en-GB" b="1" dirty="0">
                <a:solidFill>
                  <a:schemeClr val="tx1"/>
                </a:solidFill>
              </a:rPr>
              <a:t>Significant difference between the Cluedo group self-esteem scores (session 1 post-game &amp; session 2 pre-game).</a:t>
            </a:r>
          </a:p>
          <a:p>
            <a:pPr>
              <a:buClr>
                <a:srgbClr val="1482AC"/>
              </a:buClr>
            </a:pPr>
            <a:endParaRPr lang="en-GB" b="1" dirty="0">
              <a:solidFill>
                <a:schemeClr val="tx1"/>
              </a:solidFill>
            </a:endParaRPr>
          </a:p>
          <a:p>
            <a:pPr>
              <a:buClr>
                <a:srgbClr val="1482AC"/>
              </a:buClr>
            </a:pPr>
            <a:r>
              <a:rPr lang="en-GB" b="1" dirty="0">
                <a:solidFill>
                  <a:schemeClr val="tx1"/>
                </a:solidFill>
              </a:rPr>
              <a:t>No significance in self-esteem scores in D&amp;D group.</a:t>
            </a:r>
          </a:p>
          <a:p>
            <a:pPr>
              <a:buClr>
                <a:srgbClr val="1482AC"/>
              </a:buClr>
            </a:pPr>
            <a:endParaRPr lang="en-GB" b="1" dirty="0">
              <a:solidFill>
                <a:schemeClr val="tx1"/>
              </a:solidFill>
            </a:endParaRPr>
          </a:p>
          <a:p>
            <a:pPr>
              <a:buClr>
                <a:srgbClr val="1482AC"/>
              </a:buClr>
            </a:pPr>
            <a:r>
              <a:rPr lang="en-GB" b="1" dirty="0">
                <a:solidFill>
                  <a:schemeClr val="tx1"/>
                </a:solidFill>
              </a:rPr>
              <a:t>Overall no significant difference between the group’s self-esteem scores.</a:t>
            </a:r>
          </a:p>
        </p:txBody>
      </p:sp>
    </p:spTree>
    <p:extLst>
      <p:ext uri="{BB962C8B-B14F-4D97-AF65-F5344CB8AC3E}">
        <p14:creationId xmlns:p14="http://schemas.microsoft.com/office/powerpoint/2010/main" val="1756575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364AD-6871-4246-A142-61B50B9C8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38100"/>
            <a:ext cx="10707690" cy="685799"/>
          </a:xfrm>
        </p:spPr>
        <p:txBody>
          <a:bodyPr>
            <a:normAutofit fontScale="90000"/>
          </a:bodyPr>
          <a:lstStyle/>
          <a:p>
            <a:r>
              <a:rPr lang="en-GB" dirty="0"/>
              <a:t>Discussion - Implications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699F66A-21EB-41F4-9EBD-EF431E1C2D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5404527"/>
              </p:ext>
            </p:extLst>
          </p:nvPr>
        </p:nvGraphicFramePr>
        <p:xfrm>
          <a:off x="1597447" y="723899"/>
          <a:ext cx="10235162" cy="5595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621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AC72-715A-4599-BE0B-EA91BACA4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9780" y="0"/>
            <a:ext cx="2712720" cy="701039"/>
          </a:xfrm>
        </p:spPr>
        <p:txBody>
          <a:bodyPr>
            <a:normAutofit fontScale="90000"/>
          </a:bodyPr>
          <a:lstStyle/>
          <a:p>
            <a:r>
              <a:rPr lang="en-GB" dirty="0"/>
              <a:t>Limitations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EDF1538-7ACD-4A2E-9C3B-7B543AB1BA15}"/>
              </a:ext>
            </a:extLst>
          </p:cNvPr>
          <p:cNvSpPr/>
          <p:nvPr/>
        </p:nvSpPr>
        <p:spPr>
          <a:xfrm>
            <a:off x="5798820" y="74675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Roleplaying Vulnerability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7285A2D-EBCF-459D-965B-3284E41F5862}"/>
              </a:ext>
            </a:extLst>
          </p:cNvPr>
          <p:cNvSpPr/>
          <p:nvPr/>
        </p:nvSpPr>
        <p:spPr>
          <a:xfrm>
            <a:off x="8755380" y="475487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Researcher Bias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A0B88DC-51FF-476D-8191-E78E24265D5A}"/>
              </a:ext>
            </a:extLst>
          </p:cNvPr>
          <p:cNvSpPr/>
          <p:nvPr/>
        </p:nvSpPr>
        <p:spPr>
          <a:xfrm>
            <a:off x="8755380" y="275081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Limited Play Time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B3CB39-BE5C-4ACD-ADA5-CB70FB0F4704}"/>
              </a:ext>
            </a:extLst>
          </p:cNvPr>
          <p:cNvSpPr/>
          <p:nvPr/>
        </p:nvSpPr>
        <p:spPr>
          <a:xfrm>
            <a:off x="8755380" y="74675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Small Sample Size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4F21690-BF74-4FE0-A9D6-59FF626A030C}"/>
              </a:ext>
            </a:extLst>
          </p:cNvPr>
          <p:cNvSpPr/>
          <p:nvPr/>
        </p:nvSpPr>
        <p:spPr>
          <a:xfrm>
            <a:off x="2842260" y="74675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Voluntary Sample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C8828BC-B27E-4D7C-AE28-E83E10DD54A0}"/>
              </a:ext>
            </a:extLst>
          </p:cNvPr>
          <p:cNvSpPr/>
          <p:nvPr/>
        </p:nvSpPr>
        <p:spPr>
          <a:xfrm>
            <a:off x="5798820" y="475487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Player Input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E347E4CE-3A50-4531-9412-59F8A9B33ECF}"/>
              </a:ext>
            </a:extLst>
          </p:cNvPr>
          <p:cNvSpPr/>
          <p:nvPr/>
        </p:nvSpPr>
        <p:spPr>
          <a:xfrm>
            <a:off x="5798820" y="275081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Rules Differences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5DE6964-F42C-427F-A81E-85BED827AE27}"/>
              </a:ext>
            </a:extLst>
          </p:cNvPr>
          <p:cNvSpPr/>
          <p:nvPr/>
        </p:nvSpPr>
        <p:spPr>
          <a:xfrm>
            <a:off x="2842260" y="475487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Session Zero Priming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629ACE8-AC40-4583-BC5B-AB4264D97136}"/>
              </a:ext>
            </a:extLst>
          </p:cNvPr>
          <p:cNvSpPr/>
          <p:nvPr/>
        </p:nvSpPr>
        <p:spPr>
          <a:xfrm>
            <a:off x="2842260" y="2750818"/>
            <a:ext cx="2834640" cy="18288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srgbClr val="595959"/>
                </a:solidFill>
              </a:rPr>
              <a:t>Social Desirability bias</a:t>
            </a:r>
          </a:p>
        </p:txBody>
      </p:sp>
    </p:spTree>
    <p:extLst>
      <p:ext uri="{BB962C8B-B14F-4D97-AF65-F5344CB8AC3E}">
        <p14:creationId xmlns:p14="http://schemas.microsoft.com/office/powerpoint/2010/main" val="552684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D8D5B-BBA3-4937-8DA0-21925776F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6538" y="110067"/>
            <a:ext cx="7712698" cy="609599"/>
          </a:xfrm>
        </p:spPr>
        <p:txBody>
          <a:bodyPr>
            <a:normAutofit fontScale="90000"/>
          </a:bodyPr>
          <a:lstStyle/>
          <a:p>
            <a:r>
              <a:rPr lang="en-GB" dirty="0"/>
              <a:t>Future Research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811D6F5-0863-4CDD-A3C6-E5E21785D4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660908"/>
              </p:ext>
            </p:extLst>
          </p:nvPr>
        </p:nvGraphicFramePr>
        <p:xfrm>
          <a:off x="-331238" y="768625"/>
          <a:ext cx="10018713" cy="5674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627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E9C74-9BE8-418E-81FD-5926395C5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-22860"/>
            <a:ext cx="5968049" cy="6858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0664D-21A4-414C-A8F0-310E2A99F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685801"/>
            <a:ext cx="10018713" cy="585215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Allen, J. J., &amp; Anderson, C. A. (2017). General aggression model. </a:t>
            </a:r>
            <a:r>
              <a:rPr lang="en-GB" i="1" dirty="0"/>
              <a:t>The international </a:t>
            </a:r>
            <a:r>
              <a:rPr lang="en-GB" i="1" dirty="0" err="1"/>
              <a:t>encyclopedia</a:t>
            </a:r>
            <a:r>
              <a:rPr lang="en-GB" i="1" dirty="0"/>
              <a:t> of media effects</a:t>
            </a:r>
            <a:r>
              <a:rPr lang="en-GB" dirty="0"/>
              <a:t>, 1-15.</a:t>
            </a:r>
          </a:p>
          <a:p>
            <a:r>
              <a:rPr lang="en-GB" dirty="0"/>
              <a:t>Anderson, C. A., Shibuya, A., </a:t>
            </a:r>
            <a:r>
              <a:rPr lang="en-GB" dirty="0" err="1"/>
              <a:t>Ihori</a:t>
            </a:r>
            <a:r>
              <a:rPr lang="en-GB" dirty="0"/>
              <a:t>, N., Swing, E. L., Bushman, B. J., Sakamoto, A., ... &amp; Saleem, M. (2010). Violent video game effects on aggression, empathy, and prosocial </a:t>
            </a:r>
            <a:r>
              <a:rPr lang="en-GB" dirty="0" err="1"/>
              <a:t>behavior</a:t>
            </a:r>
            <a:r>
              <a:rPr lang="en-GB" dirty="0"/>
              <a:t> in Eastern and Western countries: A meta-analytic review. </a:t>
            </a:r>
            <a:r>
              <a:rPr lang="en-GB" i="1" dirty="0"/>
              <a:t>Psychological bulletin</a:t>
            </a:r>
            <a:r>
              <a:rPr lang="en-GB" dirty="0"/>
              <a:t>, </a:t>
            </a:r>
            <a:r>
              <a:rPr lang="en-GB" i="1" dirty="0"/>
              <a:t>136</a:t>
            </a:r>
            <a:r>
              <a:rPr lang="en-GB" dirty="0"/>
              <a:t>(2), 151., D.,</a:t>
            </a:r>
          </a:p>
          <a:p>
            <a:r>
              <a:rPr lang="en-GB" dirty="0" err="1"/>
              <a:t>Ascherman</a:t>
            </a:r>
            <a:r>
              <a:rPr lang="en-GB" dirty="0"/>
              <a:t>, L. I. (1993). The impact of unstructured games of fantasy and role playing on an inpatient unit for adolescents. </a:t>
            </a:r>
            <a:r>
              <a:rPr lang="en-GB" i="1" dirty="0"/>
              <a:t>International journal of group psychotherapy</a:t>
            </a:r>
            <a:r>
              <a:rPr lang="en-GB" dirty="0"/>
              <a:t>, </a:t>
            </a:r>
            <a:r>
              <a:rPr lang="en-GB" i="1" dirty="0"/>
              <a:t>43</a:t>
            </a:r>
            <a:r>
              <a:rPr lang="en-GB" dirty="0"/>
              <a:t>(3), 335-344.</a:t>
            </a:r>
          </a:p>
          <a:p>
            <a:r>
              <a:rPr lang="en-GB" dirty="0" err="1"/>
              <a:t>Ciarrochi</a:t>
            </a:r>
            <a:r>
              <a:rPr lang="en-GB" dirty="0"/>
              <a:t>, J., &amp; </a:t>
            </a:r>
            <a:r>
              <a:rPr lang="en-GB" dirty="0" err="1"/>
              <a:t>Bilich</a:t>
            </a:r>
            <a:r>
              <a:rPr lang="en-GB" dirty="0"/>
              <a:t>, L. (2006). Acceptance and commitment therapy. Measures package. </a:t>
            </a:r>
            <a:r>
              <a:rPr lang="en-GB" i="1" dirty="0"/>
              <a:t>Unpublished manuscript, University of Wollongong, Wollongong, Australia</a:t>
            </a:r>
            <a:r>
              <a:rPr lang="en-GB" dirty="0"/>
              <a:t>.</a:t>
            </a:r>
          </a:p>
          <a:p>
            <a:r>
              <a:rPr lang="en-GB" dirty="0"/>
              <a:t>Ferguson, C. J., &amp; Kilburn, J. (2009). The public health risks of media violence: A meta-analytic review. </a:t>
            </a:r>
            <a:r>
              <a:rPr lang="en-GB" i="1" dirty="0"/>
              <a:t>The Journal of </a:t>
            </a:r>
            <a:r>
              <a:rPr lang="en-GB" i="1" dirty="0" err="1"/>
              <a:t>pediatrics</a:t>
            </a:r>
            <a:r>
              <a:rPr lang="en-GB" dirty="0"/>
              <a:t>, </a:t>
            </a:r>
            <a:r>
              <a:rPr lang="en-GB" i="1" dirty="0"/>
              <a:t>154</a:t>
            </a:r>
            <a:r>
              <a:rPr lang="en-GB" dirty="0"/>
              <a:t>(5), 759-763.</a:t>
            </a:r>
          </a:p>
          <a:p>
            <a:r>
              <a:rPr lang="en-GB" dirty="0"/>
              <a:t>McChesney, G., &amp; </a:t>
            </a:r>
            <a:r>
              <a:rPr lang="en-GB" dirty="0" err="1"/>
              <a:t>Toseeb</a:t>
            </a:r>
            <a:r>
              <a:rPr lang="en-GB" dirty="0"/>
              <a:t>, U. (2018). Happiness, self‐esteem, and </a:t>
            </a:r>
            <a:r>
              <a:rPr lang="en-GB" dirty="0" err="1"/>
              <a:t>prosociality</a:t>
            </a:r>
            <a:r>
              <a:rPr lang="en-GB" dirty="0"/>
              <a:t> in children with and without autism spectrum disorder: Evidence from a UK population cohort study. </a:t>
            </a:r>
            <a:r>
              <a:rPr lang="en-GB" i="1" dirty="0"/>
              <a:t>Autism Research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(7), 1011-1023.</a:t>
            </a:r>
          </a:p>
          <a:p>
            <a:r>
              <a:rPr lang="en-GB" dirty="0"/>
              <a:t>Rosenberg, M. (1965). Rosenberg self-esteem scale (RSE). </a:t>
            </a:r>
            <a:r>
              <a:rPr lang="en-GB" i="1" dirty="0"/>
              <a:t>Acceptance and commitment therapy. Measures package</a:t>
            </a:r>
            <a:r>
              <a:rPr lang="en-GB" dirty="0"/>
              <a:t>, </a:t>
            </a:r>
            <a:r>
              <a:rPr lang="en-GB" i="1" dirty="0"/>
              <a:t>61</a:t>
            </a:r>
            <a:r>
              <a:rPr lang="en-GB" dirty="0"/>
              <a:t>(52), 18.</a:t>
            </a:r>
          </a:p>
          <a:p>
            <a:r>
              <a:rPr lang="en-GB" dirty="0" err="1"/>
              <a:t>Stroessner</a:t>
            </a:r>
            <a:r>
              <a:rPr lang="en-GB" dirty="0"/>
              <a:t>, S. J., Beckerman, L. S., &amp; Whittaker, A. (2009). All the world’s a stage? Consequences of a role-playing pedagogy on psychological factors and writing and rhetorical skill in college undergraduates. </a:t>
            </a:r>
            <a:r>
              <a:rPr lang="en-GB" i="1" dirty="0"/>
              <a:t>Journal of Educational Psychology</a:t>
            </a:r>
            <a:r>
              <a:rPr lang="en-GB" dirty="0"/>
              <a:t>, </a:t>
            </a:r>
            <a:r>
              <a:rPr lang="en-GB" i="1" dirty="0"/>
              <a:t>101</a:t>
            </a:r>
            <a:r>
              <a:rPr lang="en-GB" dirty="0"/>
              <a:t>(3), 605.</a:t>
            </a:r>
          </a:p>
        </p:txBody>
      </p:sp>
    </p:spTree>
    <p:extLst>
      <p:ext uri="{BB962C8B-B14F-4D97-AF65-F5344CB8AC3E}">
        <p14:creationId xmlns:p14="http://schemas.microsoft.com/office/powerpoint/2010/main" val="4189622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0" ma:contentTypeDescription="Create a new document." ma:contentTypeScope="" ma:versionID="41f4a4687ae6a495af50c1c83ce75c6a">
  <xsd:schema xmlns:xsd="http://www.w3.org/2001/XMLSchema" xmlns:xs="http://www.w3.org/2001/XMLSchema" xmlns:p="http://schemas.microsoft.com/office/2006/metadata/properties" xmlns:ns3="7ac54d59-15ae-468f-8833-3c6b8f4d3013" xmlns:ns4="21682d76-7fed-41ad-9dab-ad3c63b4cd86" targetNamespace="http://schemas.microsoft.com/office/2006/metadata/properties" ma:root="true" ma:fieldsID="2d08ef2c95a33030eee25702ca0d5808" ns3:_="" ns4:_="">
    <xsd:import namespace="7ac54d59-15ae-468f-8833-3c6b8f4d3013"/>
    <xsd:import namespace="21682d76-7fed-41ad-9dab-ad3c63b4cd8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F4666A7-E664-44F5-932F-18134B27606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A3F35B8-25EF-4CF0-AD90-0CAB28A35E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c54d59-15ae-468f-8833-3c6b8f4d3013"/>
    <ds:schemaRef ds:uri="21682d76-7fed-41ad-9dab-ad3c63b4cd8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CF7B4DE-F482-4DD0-8D7C-625E66B63C0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812</Words>
  <Application>Microsoft Office PowerPoint</Application>
  <PresentationFormat>Widescreen</PresentationFormat>
  <Paragraphs>108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Corbel</vt:lpstr>
      <vt:lpstr>Parallax</vt:lpstr>
      <vt:lpstr>The Impact of Violent Roleplaying Games on Aggression and Self-Esteem</vt:lpstr>
      <vt:lpstr>Systematic review of the Literature:</vt:lpstr>
      <vt:lpstr>Aims</vt:lpstr>
      <vt:lpstr>Methodology - Materials</vt:lpstr>
      <vt:lpstr>Methodology - Procedure</vt:lpstr>
      <vt:lpstr>Results</vt:lpstr>
      <vt:lpstr>Discussion - Implications</vt:lpstr>
      <vt:lpstr>Limitations</vt:lpstr>
      <vt:lpstr>Future Research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Violent Roleplaying Games on Aggression and Self-Esteem</dc:title>
  <dc:creator>Gruffydd Evans (1601183)</dc:creator>
  <cp:lastModifiedBy>Gruffydd Evans (1601183)</cp:lastModifiedBy>
  <cp:revision>1</cp:revision>
  <dcterms:created xsi:type="dcterms:W3CDTF">2020-05-17T12:58:27Z</dcterms:created>
  <dcterms:modified xsi:type="dcterms:W3CDTF">2020-05-18T14:23:09Z</dcterms:modified>
</cp:coreProperties>
</file>